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notesSlides/notesSlide9.xml" ContentType="application/vnd.openxmlformats-officedocument.presentationml.notesSlide+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467.xml" ContentType="application/inkml+xml"/>
  <Override PartName="/ppt/ink/ink468.xml" ContentType="application/inkml+xml"/>
  <Override PartName="/ppt/notesSlides/notesSlide30.xml" ContentType="application/vnd.openxmlformats-officedocument.presentationml.notesSlide+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6"/>
  </p:notesMasterIdLst>
  <p:handoutMasterIdLst>
    <p:handoutMasterId r:id="rId37"/>
  </p:handoutMasterIdLst>
  <p:sldIdLst>
    <p:sldId id="256" r:id="rId2"/>
    <p:sldId id="266" r:id="rId3"/>
    <p:sldId id="258" r:id="rId4"/>
    <p:sldId id="263" r:id="rId5"/>
    <p:sldId id="264" r:id="rId6"/>
    <p:sldId id="267" r:id="rId7"/>
    <p:sldId id="257" r:id="rId8"/>
    <p:sldId id="268" r:id="rId9"/>
    <p:sldId id="273" r:id="rId10"/>
    <p:sldId id="294" r:id="rId11"/>
    <p:sldId id="274" r:id="rId12"/>
    <p:sldId id="278" r:id="rId13"/>
    <p:sldId id="272" r:id="rId14"/>
    <p:sldId id="279" r:id="rId15"/>
    <p:sldId id="275" r:id="rId16"/>
    <p:sldId id="281" r:id="rId17"/>
    <p:sldId id="284" r:id="rId18"/>
    <p:sldId id="285" r:id="rId19"/>
    <p:sldId id="287" r:id="rId20"/>
    <p:sldId id="288" r:id="rId21"/>
    <p:sldId id="286" r:id="rId22"/>
    <p:sldId id="289" r:id="rId23"/>
    <p:sldId id="262" r:id="rId24"/>
    <p:sldId id="290" r:id="rId25"/>
    <p:sldId id="291" r:id="rId26"/>
    <p:sldId id="292" r:id="rId27"/>
    <p:sldId id="293" r:id="rId28"/>
    <p:sldId id="270" r:id="rId29"/>
    <p:sldId id="271" r:id="rId30"/>
    <p:sldId id="269" r:id="rId31"/>
    <p:sldId id="280" r:id="rId32"/>
    <p:sldId id="295" r:id="rId33"/>
    <p:sldId id="283" r:id="rId34"/>
    <p:sldId id="28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4077"/>
  </p:normalViewPr>
  <p:slideViewPr>
    <p:cSldViewPr snapToGrid="0">
      <p:cViewPr varScale="1">
        <p:scale>
          <a:sx n="81" d="100"/>
          <a:sy n="81" d="100"/>
        </p:scale>
        <p:origin x="1752" y="184"/>
      </p:cViewPr>
      <p:guideLst/>
    </p:cSldViewPr>
  </p:slideViewPr>
  <p:notesTextViewPr>
    <p:cViewPr>
      <p:scale>
        <a:sx n="1" d="1"/>
        <a:sy n="1" d="1"/>
      </p:scale>
      <p:origin x="0" y="0"/>
    </p:cViewPr>
  </p:notesTextViewPr>
  <p:notesViewPr>
    <p:cSldViewPr snapToGrid="0">
      <p:cViewPr varScale="1">
        <p:scale>
          <a:sx n="86" d="100"/>
          <a:sy n="86" d="100"/>
        </p:scale>
        <p:origin x="392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8BE4CA-43CC-04DC-911A-6F5200690F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148A15-700A-6663-5E35-6DB3FB9B55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F874FF-790D-C943-8162-5A9E09795DCC}" type="datetimeFigureOut">
              <a:rPr lang="en-US" smtClean="0"/>
              <a:t>6/5/25</a:t>
            </a:fld>
            <a:endParaRPr lang="en-US"/>
          </a:p>
        </p:txBody>
      </p:sp>
      <p:sp>
        <p:nvSpPr>
          <p:cNvPr id="4" name="Footer Placeholder 3">
            <a:extLst>
              <a:ext uri="{FF2B5EF4-FFF2-40B4-BE49-F238E27FC236}">
                <a16:creationId xmlns:a16="http://schemas.microsoft.com/office/drawing/2014/main" id="{25E5C2C1-5E22-BFEF-E32F-90466FF3A2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038228-F57A-F201-D085-50B6072ECC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3755A3-BF4A-7647-99B6-A3BB20D82560}" type="slidenum">
              <a:rPr lang="en-US" smtClean="0"/>
              <a:t>‹#›</a:t>
            </a:fld>
            <a:endParaRPr lang="en-US"/>
          </a:p>
        </p:txBody>
      </p:sp>
    </p:spTree>
    <p:extLst>
      <p:ext uri="{BB962C8B-B14F-4D97-AF65-F5344CB8AC3E}">
        <p14:creationId xmlns:p14="http://schemas.microsoft.com/office/powerpoint/2010/main" val="38463583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1T15:30:01.664"/>
    </inkml:context>
    <inkml:brush xml:id="br0">
      <inkml:brushProperty name="width" value="0.025" units="cm"/>
      <inkml:brushProperty name="height" value="0.025" units="cm"/>
      <inkml:brushProperty name="color" value="#66CC00"/>
    </inkml:brush>
  </inkml:definitions>
  <inkml:trace contextRef="#ctx0" brushRef="#br0">1 0 24575,'0'10'0,"0"3"0,0 9 0,0 1 0,0 2 0,0-5 0,0 2 0,2 0 0,0 0 0,1-1 0,1-4 0,-2-3 0,2-2 0,-1-2 0,-1-1 0,0 1 0,-2 0 0,1 0 0,-1-1 0,0 1 0,0-1 0,0 0 0,1-2 0,3-3 0,2-2 0,0-3 0,-2-3 0,-1-2 0,0-3 0,1 1 0,2 0 0,-2 1 0,0-1 0,0-1 0,2 0 0,0-2 0,1 2 0,1-1 0,0 1 0,2 0 0,1 0 0,1 1 0,2 2 0,1 4 0,3 2 0,-1 0 0,1 0 0,2 0 0,2 0 0,4 0 0,4 0 0,1 2 0,0 3 0,0 2 0,0 2 0,2 1 0,0 0 0,1-1 0,-1 1 0,2-2 0,1 0 0,2 0 0,-1 0 0,-1 0 0,-2-1 0,-3 0 0,1-2 0,0-1 0,1 1 0,0-1 0,-3 1 0,0-1 0,-2 0 0,-1-2 0,1-1 0,1 1 0,1 1 0,1 0 0,4-1 0,1-2 0,3 0 0,-1 0 0,1 0 0,3 0 0,0 0 0,0 0 0,-3 0 0,-3 0 0,-3 0 0,-2 0 0,-2 0 0,-4 0 0,-1 0 0,0 0 0,1 0 0,3 0 0,2 0 0,1 0 0,2 0 0,1 0 0,5 0 0,3 0 0,2 0 0,4 0 0,-3 0 0,3 0 0,-3 0 0,-3 0 0,-1 0 0,-2 0 0,0 0 0,-1 0 0,1 0 0,-2 0 0,-1 0 0,3 0 0,0 0 0,2 0 0,1 0 0,-4 0 0,-1 0 0,-1 0 0,2 0 0,2 0 0,2 0 0,-1 0 0,-2 0 0,0 0 0,2 0 0,1 0 0,0 0 0,2 0 0,-2 0 0,0 0 0,2 0 0,0 0 0,4 0 0,3 0 0,-1 0 0,2 0 0,-1 0 0,0 0 0,3 0 0,0 0 0,0 0 0,-3 0 0,-3 0 0,0 0 0,-3 0 0,-1 0 0,0 0 0,-2 0 0,0 0 0,1 0 0,-1 0 0,3-3 0,2 0 0,2 0 0,-1 1 0,-4 2 0,-2-2 0,-5-1 0,-1 0 0,-3 1 0,1 2 0,-1 0 0,1 0 0,1-1 0,3-1 0,3-1 0,4 1 0,3 1 0,4 1 0,1-2 0,4-1 0,-1 0 0,-1 1 0,-4 2 0,-6-2 0,-3-1 0,-3 1 0,0 0 0,-1 2 0,1 0 0,-1 0 0,2 0 0,2 0 0,3 0 0,4 0 0,3-2 0,2-1 0,2-1 0,-1-1 0,-1 2 0,-3 0 0,-5 3 0,-4 0 0,-5 0 0,-2 0 0,-2 0 0,-2 0 0,-1 0 0,-2 0 0,0 0 0,1 0 0,1 0 0,2 0 0,3 0 0,6 0 0,5 0 0,5 0 0,0 0 0,-2 0 0,-3-2 0,-7-1 0,-3 0 0,-2 1 0,-3 2 0,-1 0 0,-2 0 0,-3 0 0,0 0 0,-2 0 0,1 0 0,3 0 0,2 0 0,3 0 0,5 0 0,2 0 0,0 0 0,4 0 0,-1 0 0,0 0 0,-3 0 0,-4 0 0,-1 0 0,-2 0 0,2 0 0,-2 0 0,-2 0 0,0 0 0,-1 0 0,-1 0 0,-1 0 0,-2 0 0,1 0 0,-2 0 0,1 0 0,2 0 0,2 0 0,4 0 0,2 0 0,1-2 0,6-1 0,-3 0 0,1 1 0,-2 2 0,-1 0 0,1 0 0,1 0 0,-3 0 0,-1 0 0,-6 0 0,-5 0 0,-3 0 0,-4 0 0,0 0 0,-4 0 0,-2 0 0,-1 0 0,0 0 0,-2-1 0,-3-5 0,-3-2 0,-2-1 0,-2 0 0,-1-1 0,-4-4 0,-1-4 0,0 0 0,2 4 0,2 3 0,2 1 0,0 0 0,2-1 0,-2 2 0,0 1 0,-1 0 0,-1 1 0,0 0 0,-10 1 0,8 3 0,-5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02.531"/>
    </inkml:context>
    <inkml:brush xml:id="br0">
      <inkml:brushProperty name="width" value="0.035" units="cm"/>
      <inkml:brushProperty name="height" value="0.035" units="cm"/>
      <inkml:brushProperty name="color" value="#AB008B"/>
    </inkml:brush>
  </inkml:definitions>
  <inkml:trace contextRef="#ctx0" brushRef="#br0">1 1 24575,'0'13'0,"0"7"0,0 11 0,0 4 0,2-2 0,0-8 0,1-10 0,1-3 0,-2-1 0,0 0 0,-1 1 0,1-3 0,0 1 0,0 0 0,0 1 0,-2-2 0,0 1 0,0-1 0,1-2 0,2 1 0,1 0 0,2-1 0,1 0 0,0-1 0,1-2 0,-1-1 0,-3-2 0,0-1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3:47.714"/>
    </inkml:context>
    <inkml:brush xml:id="br0">
      <inkml:brushProperty name="width" value="0.035" units="cm"/>
      <inkml:brushProperty name="height" value="0.035" units="cm"/>
      <inkml:brushProperty name="color" value="#004F8B"/>
    </inkml:brush>
  </inkml:definitions>
  <inkml:trace contextRef="#ctx0" brushRef="#br0">40 1 24575,'0'8'0,"0"14"0,1 21 0,5 9 0,3 2 0,3-6 0,1-5 0,-2-5 0,-1-2 0,-1-3 0,-1-4 0,-2-2 0,1 3 0,1 8 0,1 5 0,0 1 0,-3-8 0,-1-9 0,-2-9 0,1-10 0,-2-6 0,-14-11 0,-1-2 0,-15-4 0,6 6 0,2 3 0,1 4 0,5 2 0,-1 0 0,2 0 0,3 2 0,3 4 0,3 2 0,4 3 0,0-1 0,0-1 0,0 0 0,0-1 0,0 0 0,0 0 0,1-1 0,1 0 0,5-1 0,2-2 0,3-1 0,1-3 0,0 0 0,1 0 0,0 0 0,1 0 0,-2-4 0,1-2 0,0-5 0,-1-2 0,-1 0 0,0 0 0,-4 0 0,-4 6 0,-2 1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3:49.599"/>
    </inkml:context>
    <inkml:brush xml:id="br0">
      <inkml:brushProperty name="width" value="0.035" units="cm"/>
      <inkml:brushProperty name="height" value="0.035" units="cm"/>
      <inkml:brushProperty name="color" value="#004F8B"/>
    </inkml:brush>
  </inkml:definitions>
  <inkml:trace contextRef="#ctx0" brushRef="#br0">36 158 24575,'6'0'0,"4"0"0,6-1 0,3-1 0,-3-3 0,-4-3 0,-5-2 0,-1-1 0,1 0 0,-3-1 0,1 1 0,-1 2 0,1-2 0,-2 3 0,0-1 0,-3 1 0,1-1 0,-1 0 0,0-1 0,-2 3 0,-5 3 0,-7 2 0,-5 2 0,-5 1 0,1 4 0,1 5 0,4 5 0,5 2 0,4 3 0,4 0 0,2 3 0,3-1 0,0-2 0,0 0 0,0-6 0,2-4 0,3-4 0,5-4 0,1-2 0,2 0 0,-2 0 0,-1 0 0,0 0 0,-1 0 0,1 0 0,0-2 0,0 0 0,-2-3 0,1 1 0,-3 0 0,-2 2 0,-2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3:50.746"/>
    </inkml:context>
    <inkml:brush xml:id="br0">
      <inkml:brushProperty name="width" value="0.035" units="cm"/>
      <inkml:brushProperty name="height" value="0.035" units="cm"/>
      <inkml:brushProperty name="color" value="#004F8B"/>
    </inkml:brush>
  </inkml:definitions>
  <inkml:trace contextRef="#ctx0" brushRef="#br0">0 0 24575,'0'11'0,"0"8"0,5 20 0,9 16 0,11 10 0,9 9 0,-1-6 0,-2-4 0,-5-8 0,-6-15 0,-5-9 0,-5-9 0,-5-9 0,0-3 0,-4-6 0,0-3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3:51.997"/>
    </inkml:context>
    <inkml:brush xml:id="br0">
      <inkml:brushProperty name="width" value="0.035" units="cm"/>
      <inkml:brushProperty name="height" value="0.035" units="cm"/>
      <inkml:brushProperty name="color" value="#004F8B"/>
    </inkml:brush>
  </inkml:definitions>
  <inkml:trace contextRef="#ctx0" brushRef="#br0">0 0 24575,'0'19'0,"0"13"0,0 19 0,7 16 0,6 2 0,7 0 0,5-7 0,-2-9 0,-2-9 0,-6-13 0,-4-9 0,-3-5 0,-2-3 0,0-3 0,-1-3 0,2-1 0,-1-1 0,0 1 0,-3-1 0,1-1 0,-3-2 0,1-1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3:53.664"/>
    </inkml:context>
    <inkml:brush xml:id="br0">
      <inkml:brushProperty name="width" value="0.035" units="cm"/>
      <inkml:brushProperty name="height" value="0.035" units="cm"/>
      <inkml:brushProperty name="color" value="#004F8B"/>
    </inkml:brush>
  </inkml:definitions>
  <inkml:trace contextRef="#ctx0" brushRef="#br0">0 154 24575,'7'0'0,"2"0"0,6 0 0,2 0 0,0 0 0,1 0 0,-2-3 0,2-4 0,-1-4 0,-6-4 0,-4-1 0,-5 0 0,-2 0 0,0 3 0,0 0 0,0-1 0,-2 2 0,-6 2 0,-4 4 0,-5 4 0,-4 2 0,1 0 0,0 2 0,3 3 0,4 10 0,3 8 0,5 7 0,3 3 0,2-4 0,0-2 0,0-4 0,2-3 0,2-2 0,2-5 0,3-2 0,-1-3 0,-1-3 0,0 0 0,2-1 0,1-1 0,1-1 0,2-2 0,0 0 0,5 0 0,4 2 0,5 0 0,4 2 0,-2 1 0,-4-2 0,-5-1 0,-11-2 0,-1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3:55.348"/>
    </inkml:context>
    <inkml:brush xml:id="br0">
      <inkml:brushProperty name="width" value="0.035" units="cm"/>
      <inkml:brushProperty name="height" value="0.035" units="cm"/>
      <inkml:brushProperty name="color" value="#004F8B"/>
    </inkml:brush>
  </inkml:definitions>
  <inkml:trace contextRef="#ctx0" brushRef="#br0">1 1 24575,'0'7'0,"6"9"0,13 18 0,15 16 0,16 17 0,8 8 0,-5-5 0,-10-10 0,-11-16 0,-12-13 0,-4-7 0,-5-6 0,-2-6 0,-6-6 0,-7-5 0,-9-6 0,-18-4 0,-4 1 0,-1 2 0,5 4 0,11 2 0,2 0 0,5 2 0,4 4 0,3 3 0,3 1 0,2 0 0,0-2 0,1 1 0,0 1 0,1 0 0,3-1 0,4-5 0,5-2 0,2-2 0,3 0 0,-1 0 0,1 0 0,-1 0 0,0 0 0,1 0 0,-1-2 0,0-2 0,-3-2 0,-5-4 0,-4-2 0,-3 5 0,-2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3:57.249"/>
    </inkml:context>
    <inkml:brush xml:id="br0">
      <inkml:brushProperty name="width" value="0.035" units="cm"/>
      <inkml:brushProperty name="height" value="0.035" units="cm"/>
      <inkml:brushProperty name="color" value="#004F8B"/>
    </inkml:brush>
  </inkml:definitions>
  <inkml:trace contextRef="#ctx0" brushRef="#br0">0 0 24575,'0'20'0,"2"13"0,9 20 0,8 15 0,9 15 0,3-3 0,-6-14 0,-5-18 0,-10-23 0,-5-6 0,-2-3 0,1-5 0,1-7 0,-2-8 0,-1-14 0,-2-7 0,0-2 0,0 2 0,2 8 0,2 1 0,5 2 0,1 3 0,1 2 0,0 2 0,-1 0 0,3 3 0,0 4 0,-3 4 0,-5 5 0,-3 7 0,-2 3 0,0 0 0,0-2 0,0-4 0,0-2 0,0-3 0,0-1 0,0 0 0,0 2 0,0 3 0,0 2 0,0 3 0,-2-2 0,-3-2 0,-4-3 0,-3-4 0,0-1 0,0-2 0,7-1 0,0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3:59.381"/>
    </inkml:context>
    <inkml:brush xml:id="br0">
      <inkml:brushProperty name="width" value="0.035" units="cm"/>
      <inkml:brushProperty name="height" value="0.035" units="cm"/>
      <inkml:brushProperty name="color" value="#004F8B"/>
    </inkml:brush>
  </inkml:definitions>
  <inkml:trace contextRef="#ctx0" brushRef="#br0">83 85 24575,'0'7'0,"0"3"0,0 5 0,0 2 0,1-3 0,2-3 0,3-4 0,1-5 0,1 0 0,0-2 0,-1 0 0,1 0 0,1 0 0,0 0 0,0 0 0,0 0 0,-2-2 0,1-2 0,-2-4 0,-2-5 0,-1-2 0,-3-2 0,0-1 0,0-1 0,0 1 0,0 0 0,0 3 0,0 2 0,0 4 0,0 8 0,0 8 0,0 7 0,0 9 0,0 3 0,0-1 0,0-1 0,0-7 0,0 3 0,0 0 0,0 0 0,0 0 0,-2-3 0,0 1 0,0-3 0,0 0 0,0-3 0,0 1 0,-1-1 0,1 0 0,0-1 0,0-2 0,-3-1 0,0 0 0,1 0 0,-3 1 0,-2 2 0,-1 1 0,-5-1 0,-3-1 0,-4-4 0,0-2 0,3-3 0,3-1 0,4-4 0,6 3 0,2-2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00.763"/>
    </inkml:context>
    <inkml:brush xml:id="br0">
      <inkml:brushProperty name="width" value="0.035" units="cm"/>
      <inkml:brushProperty name="height" value="0.035" units="cm"/>
      <inkml:brushProperty name="color" value="#004F8B"/>
    </inkml:brush>
  </inkml:definitions>
  <inkml:trace contextRef="#ctx0" brushRef="#br0">1 1 24575,'0'6'0,"0"7"0,0 14 0,0 9 0,0-2 0,0 2 0,0-5 0,0-5 0,2 0 0,1-14 0,1-1 0,1-2 0,-1 0 0,-1-4 0,-1-2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02.163"/>
    </inkml:context>
    <inkml:brush xml:id="br0">
      <inkml:brushProperty name="width" value="0.035" units="cm"/>
      <inkml:brushProperty name="height" value="0.035" units="cm"/>
      <inkml:brushProperty name="color" value="#004F8B"/>
    </inkml:brush>
  </inkml:definitions>
  <inkml:trace contextRef="#ctx0" brushRef="#br0">3 62 24575,'-2'0'0,"6"0"0,4-2 0,12-5 0,6-2 0,3-3 0,1 3 0,-5 2 0,-2 3 0,-7 0 0,-4 1 0,-3 0 0,-5 2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05.235"/>
    </inkml:context>
    <inkml:brush xml:id="br0">
      <inkml:brushProperty name="width" value="0.035" units="cm"/>
      <inkml:brushProperty name="height" value="0.035" units="cm"/>
      <inkml:brushProperty name="color" value="#AB008B"/>
    </inkml:brush>
  </inkml:definitions>
  <inkml:trace contextRef="#ctx0" brushRef="#br0">1 199 24575,'0'-10'0,"0"-4"0,0-6 0,0-2 0,1 7 0,2 5 0,3 7 0,1 0 0,2-1 0,1 0 0,2-2 0,4-3 0,0-5 0,1-4 0,1 0 0,-4 5 0,-1 4 0,-3 5 0,-2 1 0,1 4 0,-2 6 0,-3 4 0,-2 5 0,-2 1 0,0 0 0,0 1 0,0-3 0,0 0 0,0-4 0,-2 0 0,-2-2 0,0-1 0,-2 0 0,1-2 0,0 3 0,1-1 0,2 2 0,3-2 0,4-2 0,5-3 0,4-2 0,6 4 0,0 1 0,-2 3 0,-3 0 0,-5-1 0,-1 1 0,-1 2 0,1 2 0,0 2 0,-2 0 0,-1 0 0,0 0 0,-2 1 0,-1 1 0,-2-1 0,-1-2 0,0-2 0,0-1 0,0 1 0,0-2 0,0-1 0,0 0 0,0-1 0,-2 1 0,-5 0 0,-4-1 0,-5-3 0,-1-3 0,-1 0 0,-2-2 0,0 0 0,0 0 0,0 0 0,2 0 0,4 0 0,2-1 0,3-3 0,4-2 0,1-1 0,3 0 0,1-3 0,0 5 0,0-1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03.997"/>
    </inkml:context>
    <inkml:brush xml:id="br0">
      <inkml:brushProperty name="width" value="0.035" units="cm"/>
      <inkml:brushProperty name="height" value="0.035" units="cm"/>
      <inkml:brushProperty name="color" value="#004F8B"/>
    </inkml:brush>
  </inkml:definitions>
  <inkml:trace contextRef="#ctx0" brushRef="#br0">0 1 24575,'0'10'0,"0"6"0,4 11 0,5 6 0,4 6 0,4-1 0,1 1 0,0-1 0,-3-6 0,-5-6 0,-3-6 0,-2-2 0,-3-3 0,0-2 0,0-3 0,1-2 0,1 0 0,0 0 0,0-1 0,1-3 0,0-5 0,0-4 0,1-7 0,1-7 0,1-5 0,1-4 0,0 2 0,1 3 0,0 4 0,-1 7 0,1 3 0,-4 6 0,-1 7 0,-2 5 0,-3 5 0,0 7 0,0 1 0,0 1 0,0-3 0,0-5 0,0 0 0,0-1 0,0-1 0,0-1 0,2-4 0,-2-4 0,2-2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05.834"/>
    </inkml:context>
    <inkml:brush xml:id="br0">
      <inkml:brushProperty name="width" value="0.035" units="cm"/>
      <inkml:brushProperty name="height" value="0.035" units="cm"/>
      <inkml:brushProperty name="color" value="#004F8B"/>
    </inkml:brush>
  </inkml:definitions>
  <inkml:trace contextRef="#ctx0" brushRef="#br0">50 154 24575,'8'0'0,"7"-4"0,4-5 0,2-2 0,-8-2 0,-6 1 0,-5 1 0,-2 0 0,0-3 0,0 3 0,0-2 0,-2-1 0,-4 2 0,-3 1 0,-5 5 0,-2 5 0,-1 1 0,2 0 0,2 0 0,3 0 0,2 1 0,2 2 0,-1 5 0,1 5 0,3 5 0,1 5 0,2 4 0,0 1 0,0 0 0,0-3 0,0-3 0,3-7 0,0-4 0,4-4 0,1-3 0,1-1 0,1-2 0,-1-1 0,3 0 0,-1 0 0,2 0 0,2 0 0,0 0 0,2 0 0,-1 0 0,-3 0 0,-1-2 0,-1-2 0,0-2 0,-1-3 0,-4-3 0,-3-4 0,-2 7 0,-1 1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06.997"/>
    </inkml:context>
    <inkml:brush xml:id="br0">
      <inkml:brushProperty name="width" value="0.035" units="cm"/>
      <inkml:brushProperty name="height" value="0.035" units="cm"/>
      <inkml:brushProperty name="color" value="#004F8B"/>
    </inkml:brush>
  </inkml:definitions>
  <inkml:trace contextRef="#ctx0" brushRef="#br0">1 1 24575,'0'14'0,"0"7"0,0 10 0,0 2 0,0 0 0,0 0 0,0-2 0,0 0 0,0-3 0,0-4 0,0-5 0,0-5 0,0-2 0,0-7 0,0-2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08.614"/>
    </inkml:context>
    <inkml:brush xml:id="br0">
      <inkml:brushProperty name="width" value="0.035" units="cm"/>
      <inkml:brushProperty name="height" value="0.035" units="cm"/>
      <inkml:brushProperty name="color" value="#004F8B"/>
    </inkml:brush>
  </inkml:definitions>
  <inkml:trace contextRef="#ctx0" brushRef="#br0">37 9 24575,'2'-4'0,"4"1"0,6 2 0,3 1 0,3 0 0,0 0 0,-1 0 0,1 0 0,-3 0 0,-1 0 0,-1 0 0,-1 0 0,1 0 0,-2 0 0,0 0 0,-4 1 0,-3 3 0,-2 4 0,-2 3 0,0 2 0,0 2 0,0-1 0,0 1 0,-2 0 0,-3 0 0,-3 0 0,-4-2 0,-3-2 0,-3-2 0,-6 0 0,-2 0 0,-2 0 0,5 1 0,4-3 0,2-1 0,3-2 0,1 1 0,2-2 0,6 0 0,1-2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09.896"/>
    </inkml:context>
    <inkml:brush xml:id="br0">
      <inkml:brushProperty name="width" value="0.035" units="cm"/>
      <inkml:brushProperty name="height" value="0.035" units="cm"/>
      <inkml:brushProperty name="color" value="#004F8B"/>
    </inkml:brush>
  </inkml:definitions>
  <inkml:trace contextRef="#ctx0" brushRef="#br0">0 1 24575,'2'7'0,"4"5"0,5 8 0,4 2 0,3 1 0,-2-5 0,-3-3 0,-3-2 0,-2-2 0,-1-1 0,1-4 0,-5-3 0,1-2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11.898"/>
    </inkml:context>
    <inkml:brush xml:id="br0">
      <inkml:brushProperty name="width" value="0.035" units="cm"/>
      <inkml:brushProperty name="height" value="0.035" units="cm"/>
      <inkml:brushProperty name="color" value="#004F8B"/>
    </inkml:brush>
  </inkml:definitions>
  <inkml:trace contextRef="#ctx0" brushRef="#br0">68 0 24575,'-2'6'0,"0"0"0,-2 1 0,-2-1 0,1-1 0,-1 0 0,-1 3 0,1-2 0,0 1 0,1-2 0,2 0 0,-1 0 0,-1 1 0,2 0 0,1 1 0,1 2 0,1-1 0,0 1 0,0 0 0,0 1 0,0 2 0,0-2 0,0 0 0,1 0 0,1-1 0,4 2 0,0-1 0,2 0 0,-3 0 0,0-1 0,-1 1 0,0-1 0,0-1 0,-1-1 0,-1 1 0,0 0 0,0 1 0,0 1 0,0 2 0,-2 0 0,0-1 0,0-2 0,1-1 0,1-2 0,0 2 0,1-2 0,0 1 0,0-4 0,-2-1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13.431"/>
    </inkml:context>
    <inkml:brush xml:id="br0">
      <inkml:brushProperty name="width" value="0.035" units="cm"/>
      <inkml:brushProperty name="height" value="0.035" units="cm"/>
      <inkml:brushProperty name="color" value="#004F8B"/>
    </inkml:brush>
  </inkml:definitions>
  <inkml:trace contextRef="#ctx0" brushRef="#br0">1 1 24575,'0'6'0,"0"8"0,0 13 0,0 9 0,0 6 0,0-2 0,0-5 0,0-6 0,0-5 0,0-4 0,0-2 0,0-1 0,0-1 0,0-2 0,0-1 0,0-1 0,0 1 0,0 0 0,0 0 0,0 1 0,0 1 0,0 0 0,0 2 0,0-2 0,0-2 0,0-2 0,0-2 0,0-1 0,0 1 0,0-2 0,0-2 0,0-3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14.897"/>
    </inkml:context>
    <inkml:brush xml:id="br0">
      <inkml:brushProperty name="width" value="0.035" units="cm"/>
      <inkml:brushProperty name="height" value="0.035" units="cm"/>
      <inkml:brushProperty name="color" value="#004F8B"/>
    </inkml:brush>
  </inkml:definitions>
  <inkml:trace contextRef="#ctx0" brushRef="#br0">0 161 24575,'16'-9'0,"3"-1"0,7-5 0,2-2 0,-3 3 0,-2 0 0,-3 4 0,-4 3 0,0 0 0,-4 2 0,-1-1 0,-1 1 0,1 0 0,2-1 0,2 0 0,0-2 0,0 2 0,-3-1 0,-6 5 0,-1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16.115"/>
    </inkml:context>
    <inkml:brush xml:id="br0">
      <inkml:brushProperty name="width" value="0.035" units="cm"/>
      <inkml:brushProperty name="height" value="0.035" units="cm"/>
      <inkml:brushProperty name="color" value="#004F8B"/>
    </inkml:brush>
  </inkml:definitions>
  <inkml:trace contextRef="#ctx0" brushRef="#br0">29 1 24575,'0'12'0,"0"13"0,0 20 0,0 15 0,0 4 0,-2-3 0,-1-13 0,-2-10 0,1-8 0,-1-7 0,0-4 0,3-1 0,0-4 0,2-2 0,0-2 0,0-2 0,0-3 0,0-1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17.464"/>
    </inkml:context>
    <inkml:brush xml:id="br0">
      <inkml:brushProperty name="width" value="0.035" units="cm"/>
      <inkml:brushProperty name="height" value="0.035" units="cm"/>
      <inkml:brushProperty name="color" value="#004F8B"/>
    </inkml:brush>
  </inkml:definitions>
  <inkml:trace contextRef="#ctx0" brushRef="#br0">10 1 24575,'0'5'0,"0"3"0,0 10 0,0 12 0,0 23 0,0 9 0,0-4 0,-2-11 0,-1-19 0,1-5 0,0-4 0,2-1 0,0-1 0,0-1 0,0-2 0,0-1 0,0-3 0,0 1 0,0-2 0,0-1 0,0-3 0,0-2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07.248"/>
    </inkml:context>
    <inkml:brush xml:id="br0">
      <inkml:brushProperty name="width" value="0.035" units="cm"/>
      <inkml:brushProperty name="height" value="0.035" units="cm"/>
      <inkml:brushProperty name="color" value="#AB008B"/>
    </inkml:brush>
  </inkml:definitions>
  <inkml:trace contextRef="#ctx0" brushRef="#br0">1 91 24575,'0'9'0,"0"3"0,0 3 0,0 3 0,0 2 0,1 1 0,1-2 0,0-4 0,2-1 0,-1-2 0,-1-2 0,1-2 0,0-1 0,-1 1 0,2-1 0,-1 0 0,3-1 0,2-2 0,-2-2 0,-2-5 0,-2-7 0,-2-7 0,0-7 0,0-1 0,0 0 0,0 2 0,0 0 0,0 1 0,0 1 0,0 3 0,0 4 0,0 2 0,0 2 0,0 1 0,0 0 0,1-2 0,2-1 0,1 3 0,2 4 0,3 3 0,0 2 0,0-1 0,-1 1 0,0 0 0,0 0 0,2 4 0,-2 4 0,-2 4 0,-2 3 0,1-2 0,0 0 0,1 0 0,0-1 0,-2-1 0,-2-5 0,-2-1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18.881"/>
    </inkml:context>
    <inkml:brush xml:id="br0">
      <inkml:brushProperty name="width" value="0.035" units="cm"/>
      <inkml:brushProperty name="height" value="0.035" units="cm"/>
      <inkml:brushProperty name="color" value="#004F8B"/>
    </inkml:brush>
  </inkml:definitions>
  <inkml:trace contextRef="#ctx0" brushRef="#br0">0 33 24575,'5'0'0,"2"-1"0,5-1 0,3 0 0,1-2 0,1 0 0,-1 0 0,-4 0 0,-1 2 0,-3-1 0,0 0 0,-3 1 0,-2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20.330"/>
    </inkml:context>
    <inkml:brush xml:id="br0">
      <inkml:brushProperty name="width" value="0.035" units="cm"/>
      <inkml:brushProperty name="height" value="0.035" units="cm"/>
      <inkml:brushProperty name="color" value="#004F8B"/>
    </inkml:brush>
  </inkml:definitions>
  <inkml:trace contextRef="#ctx0" brushRef="#br0">0 3 24575,'4'-2'0,"-2"8"0,0 11 0,-2 15 0,0 7 0,0 1 0,0-2 0,2-2 0,1-2 0,1 0 0,0-4 0,-1-6 0,-1-3 0,-2-3 0,0 0 0,0-1 0,0 0 0,0-3 0,0-3 0,0-3 0,0 2 0,1-1 0,-1-3 0,1-1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22.997"/>
    </inkml:context>
    <inkml:brush xml:id="br0">
      <inkml:brushProperty name="width" value="0.035" units="cm"/>
      <inkml:brushProperty name="height" value="0.035" units="cm"/>
      <inkml:brushProperty name="color" value="#004F8B"/>
    </inkml:brush>
  </inkml:definitions>
  <inkml:trace contextRef="#ctx0" brushRef="#br0">0 596 24575,'0'-7'0,"0"-3"0,0-4 0,0 0 0,0-1 0,0 1 0,0 1 0,0-3 0,0-4 0,0-6 0,0-5 0,0-3 0,0 4 0,0 4 0,0 1 0,0 4 0,0 4 0,0 0 0,0 5 0,0-1 0,0 2 0,0 0 0,2-2 0,0 0 0,2 0 0,1-3 0,-3-2 0,0-2 0,-2-2 0,2 1 0,0 3 0,0 3 0,1 3 0,1 4 0,2 2 0,1 4 0,1 0 0,-1 4 0,1 3 0,0 6 0,0 9 0,-2 5 0,0 2 0,-3-1 0,-1-3 0,-2-1 0,0-1 0,2 1 0,2 1 0,3-3 0,4 2 0,0-1 0,0-1 0,-1-1 0,-2-1 0,0-1 0,-1 1 0,0-1 0,-1 1 0,1-3 0,-2 0 0,1-2 0,0-2 0,-1 1 0,3-2 0,-2 1 0,1-3 0,-2 0 0,-1-2 0,1 3 0,-1 0 0,0 0 0,-1-3 0,0 0 0,1-2 0,-2-1 0,0-1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24.214"/>
    </inkml:context>
    <inkml:brush xml:id="br0">
      <inkml:brushProperty name="width" value="0.035" units="cm"/>
      <inkml:brushProperty name="height" value="0.035" units="cm"/>
      <inkml:brushProperty name="color" value="#004F8B"/>
    </inkml:brush>
  </inkml:definitions>
  <inkml:trace contextRef="#ctx0" brushRef="#br0">1 32 24575,'6'0'0,"3"0"0,4-2 0,2-1 0,2-2 0,-1-1 0,-2 2 0,-5-1 0,-3 1 0,-4 3 0,0-1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26.830"/>
    </inkml:context>
    <inkml:brush xml:id="br0">
      <inkml:brushProperty name="width" value="0.035" units="cm"/>
      <inkml:brushProperty name="height" value="0.035" units="cm"/>
      <inkml:brushProperty name="color" value="#004F8B"/>
    </inkml:brush>
  </inkml:definitions>
  <inkml:trace contextRef="#ctx0" brushRef="#br0">131 80 24575,'-5'0'0,"-1"0"0,-3 0 0,-2 0 0,-1 0 0,1 0 0,0 0 0,2 0 0,1 0 0,-2 0 0,2-2 0,-1 0 0,2 0 0,1-2 0,1 0 0,3-2 0,1-2 0,1 1 0,0-1 0,0 1 0,0-1 0,0 1 0,0 0 0,0 2 0,0 2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29.048"/>
    </inkml:context>
    <inkml:brush xml:id="br0">
      <inkml:brushProperty name="width" value="0.035" units="cm"/>
      <inkml:brushProperty name="height" value="0.035" units="cm"/>
      <inkml:brushProperty name="color" value="#004F8B"/>
    </inkml:brush>
  </inkml:definitions>
  <inkml:trace contextRef="#ctx0" brushRef="#br0">219 1 24575,'-9'0'0,"-8"0"0,-14 0 0,-8 2 0,-1 7 0,5 11 0,11 8 0,9 5 0,9 3 0,4 0 0,2 0 0,0-3 0,1-3 0,4-5 0,3-3 0,3-5 0,0-3 0,0-5 0,0-4 0,0-3 0,1-2 0,1 0 0,0 0 0,1 0 0,-1-1 0,0-3 0,-2-3 0,0-5 0,-2 1 0,-1-3 0,2-1 0,-2 0 0,1-1 0,-1 1 0,1-1 0,-1 3 0,1-1 0,-1 1 0,-2 2 0,-2 0 0,0 0 0,-1 0 0,-1 0 0,0 0 0,-2 1 0,0-1 0,-1 0 0,-3 1 0,-3 3 0,-2 3 0,2 4 0,2-1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31.083"/>
    </inkml:context>
    <inkml:brush xml:id="br0">
      <inkml:brushProperty name="width" value="0.035" units="cm"/>
      <inkml:brushProperty name="height" value="0.035" units="cm"/>
      <inkml:brushProperty name="color" value="#004F8B"/>
    </inkml:brush>
  </inkml:definitions>
  <inkml:trace contextRef="#ctx0" brushRef="#br0">32 57 24575,'-6'0'0,"1"0"0,-3 0 0,2 1 0,2 4 0,1 4 0,3 4 0,0 1 0,0 0 0,0-1 0,0-1 0,0 0 0,0-2 0,0-1 0,2-1 0,2 0 0,1 1 0,2-2 0,1 2 0,1-3 0,1-3 0,2-1 0,-2-2 0,-1 0 0,1 0 0,-1-1 0,2-5 0,1-2 0,-1-4 0,2-1 0,0 1 0,-2 1 0,-3 0 0,-1 0 0,-1-2 0,-1-2 0,-1 0 0,-2 0 0,-2 1 0,0 0 0,0 2 0,-2 0 0,-4 4 0,-6 1 0,-8 4 0,-2 0 0,-3 1 0,1 2 0,6 0 0,2-1 0,9 0 0,3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33.674"/>
    </inkml:context>
    <inkml:brush xml:id="br0">
      <inkml:brushProperty name="width" value="0.035" units="cm"/>
      <inkml:brushProperty name="height" value="0.035" units="cm"/>
      <inkml:brushProperty name="color" value="#004F8B"/>
    </inkml:brush>
  </inkml:definitions>
  <inkml:trace contextRef="#ctx0" brushRef="#br0">10 158 24575,'0'7'0,"0"4"0,0 5 0,0 1 0,2 0 0,0 2 0,1-1 0,2-1 0,-3-1 0,0-5 0,-2 0 0,0-3 0,0 0 0,0 0 0,0-1 0,0 1 0,0-3 0,-1-16 0,-2-1 0,-2-13 0,-1 1 0,0-1 0,3 0 0,1 3 0,2 2 0,0-3 0,0 0 0,0 0 0,0 3 0,0 5 0,1 1 0,2 1 0,4 0 0,5 0 0,4 1 0,1 1 0,0 2 0,1 4 0,-1 2 0,-1 2 0,-1 1 0,-1 0 0,-1 0 0,-1 0 0,-4 2 0,-3 3 0,-3 4 0,-2 3 0,0 1 0,0 0 0,0 0 0,-2 0 0,-1-1 0,-5 2 0,-5-1 0,-2 0 0,-3-2 0,3-1 0,0-4 0,0-1 0,3-3 0,0-2 0,6 0 0,3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35.647"/>
    </inkml:context>
    <inkml:brush xml:id="br0">
      <inkml:brushProperty name="width" value="0.035" units="cm"/>
      <inkml:brushProperty name="height" value="0.035" units="cm"/>
      <inkml:brushProperty name="color" value="#004F8B"/>
    </inkml:brush>
  </inkml:definitions>
  <inkml:trace contextRef="#ctx0" brushRef="#br0">58 9 21260,'-5'-4'0,"-2"1"1584,-5 2-1584,-1 2 560,2 4-560,4 5 286,5 4-286,2 3 885,0 1-885,0-1 0,0-1 0,0-1 0,0-1 0,0-3 0,1 0 0,6-5 0,4-3 0,2-2 0,0-1 0,-3-1 0,-3-5 0,0-4 0,0-4 0,1-1 0,0 0 0,-2 2 0,-1 2 0,-3 0 0,-1 3 0,-1-1 0,0 0 0,-2 0 0,-1 3 0,-2 4 0,1 7 0,2 4 0,3 3 0,3 0 0,3-1 0,1-2 0,1-1 0,0 1 0,0-3 0,1-2 0,2 1 0,3-3 0,-2 0 0,0 0 0,-2-2 0,-1 0 0,-4 0 0,-3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37.664"/>
    </inkml:context>
    <inkml:brush xml:id="br0">
      <inkml:brushProperty name="width" value="0.035" units="cm"/>
      <inkml:brushProperty name="height" value="0.035" units="cm"/>
      <inkml:brushProperty name="color" value="#004F8B"/>
    </inkml:brush>
  </inkml:definitions>
  <inkml:trace contextRef="#ctx0" brushRef="#br0">1 34 24575,'3'2'0,"2"5"0,2 6 0,3 3 0,3 3 0,-2-1 0,-3-2 0,-3 2 0,-3-3 0,0-3 0,-1-2 0,1-4 0,1 0 0,-1 1 0,0 1 0,-1 0 0,1-1 0,1-1 0,3-4 0,0-5 0,1-9 0,-3-9 0,-2-5 0,-2 2 0,0 1 0,2 2 0,3 3 0,1 2 0,1 2 0,1 2 0,-1 2 0,1 1 0,-3 2 0,2 1 0,-2 2 0,2 2 0,1 1 0,0 2 0,0 2 0,-2 3 0,-2 2 0,-2-4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09.514"/>
    </inkml:context>
    <inkml:brush xml:id="br0">
      <inkml:brushProperty name="width" value="0.035" units="cm"/>
      <inkml:brushProperty name="height" value="0.035" units="cm"/>
      <inkml:brushProperty name="color" value="#AB008B"/>
    </inkml:brush>
  </inkml:definitions>
  <inkml:trace contextRef="#ctx0" brushRef="#br0">101 177 24575,'9'-2'0,"0"-4"0,1-3 0,-2-3 0,-4-1 0,-3-1 0,-1-2 0,0 1 0,0 0 0,0 2 0,0 0 0,0 1 0,-2 4 0,-4-1 0,-3 4 0,-4 1 0,1 0 0,-1 2 0,-1-1 0,1 2 0,1 1 0,2 0 0,2 3 0,-1 5 0,2 6 0,2 8 0,1 2 0,2 3 0,0-1 0,2-3 0,0-5 0,0-4 0,0-3 0,1-2 0,2 0 0,3 1 0,2-1 0,-2 0 0,1 0 0,-2-2 0,2 0 0,-1-1 0,0-2 0,0-1 0,-1-1 0,1-2 0,1 0 0,2 0 0,1 0 0,0 0 0,2 0 0,1 0 0,5 0 0,4 0 0,4 0 0,2 0 0,-3 0 0,-2 0 0,-5 0 0,-5 0 0,-5 0 0,-4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38.814"/>
    </inkml:context>
    <inkml:brush xml:id="br0">
      <inkml:brushProperty name="width" value="0.035" units="cm"/>
      <inkml:brushProperty name="height" value="0.035" units="cm"/>
      <inkml:brushProperty name="color" value="#004F8B"/>
    </inkml:brush>
  </inkml:definitions>
  <inkml:trace contextRef="#ctx0" brushRef="#br0">1 0 24575,'4'4'0,"-2"13"0,-1 19 0,-1 16 0,0 11 0,0 14 0,1 4 0,2-7 0,1-10 0,2-26 0,0-11 0,-2-5 0,-1-6 0,1-1 0,-2-4 0,0-1 0,-2-1 0,2 1 0,1 0 0,-1-1 0,0 0 0,-2-4 0,0-2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39.814"/>
    </inkml:context>
    <inkml:brush xml:id="br0">
      <inkml:brushProperty name="width" value="0.035" units="cm"/>
      <inkml:brushProperty name="height" value="0.035" units="cm"/>
      <inkml:brushProperty name="color" value="#004F8B"/>
    </inkml:brush>
  </inkml:definitions>
  <inkml:trace contextRef="#ctx0" brushRef="#br0">1 0 24575,'14'0'0,"4"0"0,7 0 0,3 0 0,0 0 0,-6 0 0,-6 0 0,-5 0 0,-6 0 0,-1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41.548"/>
    </inkml:context>
    <inkml:brush xml:id="br0">
      <inkml:brushProperty name="width" value="0.035" units="cm"/>
      <inkml:brushProperty name="height" value="0.035" units="cm"/>
      <inkml:brushProperty name="color" value="#004F8B"/>
    </inkml:brush>
  </inkml:definitions>
  <inkml:trace contextRef="#ctx0" brushRef="#br0">20 16 24575,'0'8'0,"0"2"0,0 4 0,0 3 0,0 3 0,0 0 0,0-1 0,0-6 0,2-2 0,2-5 0,5-3 0,2-1 0,3-2 0,0 0 0,0 0 0,-1-2 0,-1-2 0,-2-4 0,-1-2 0,0-1 0,-1 1 0,2 0 0,-3 1 0,1-2 0,-3 1 0,1-2 0,-1 1 0,-3 2 0,0 0 0,-6 1 0,-6 1 0,-10 0 0,-7 1 0,-3 4 0,4 0 0,3 2 0,3 0 0,3 0 0,8 0 0,2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43.381"/>
    </inkml:context>
    <inkml:brush xml:id="br0">
      <inkml:brushProperty name="width" value="0.035" units="cm"/>
      <inkml:brushProperty name="height" value="0.035" units="cm"/>
      <inkml:brushProperty name="color" value="#004F8B"/>
    </inkml:brush>
  </inkml:definitions>
  <inkml:trace contextRef="#ctx0" brushRef="#br0">0 0 24575,'4'2'0,"0"6"0,2 6 0,4 9 0,3 6 0,6 3 0,3 8 0,-3-7 0,-5-9 0,-6-14 0,-5-19 0,-2-6 0,-1-15 0,2-3 0,1 2 0,1 5 0,2 10 0,1 2 0,0 2 0,2 4 0,-1 3 0,0 3 0,0 1 0,0 2 0,-2 3 0,-2 3 0,-2 7 0,-2 4 0,0 2 0,0 2 0,0-5 0,0 0 0,0-2 0,0 0 0,0-3 0,2 0 0,1-1 0,4-3 0,-3-4 0,-1-1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45.014"/>
    </inkml:context>
    <inkml:brush xml:id="br0">
      <inkml:brushProperty name="width" value="0.035" units="cm"/>
      <inkml:brushProperty name="height" value="0.035" units="cm"/>
      <inkml:brushProperty name="color" value="#004F8B"/>
    </inkml:brush>
  </inkml:definitions>
  <inkml:trace contextRef="#ctx0" brushRef="#br0">163 0 24575,'-9'0'0,"-2"0"0,-8 2 0,-6 7 0,-8 13 0,2 10 0,10 1 0,10-4 0,9-9 0,2-3 0,0-2 0,1-3 0,4-4 0,7-5 0,5-2 0,4 0 0,1-1 0,-1 0 0,-1 0 0,-2 0 0,-2 0 0,-3 0 0,-5 2 0,-4 2 0,-2 3 0,-2 5 0,0 2 0,-3-1 0,-3 1 0,-2-4 0,-4-1 0,-1 0 0,-5-3 0,-2-1 0,0-1 0,0-2 0,2 3 0,0-1 0,9-2 0,1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46.998"/>
    </inkml:context>
    <inkml:brush xml:id="br0">
      <inkml:brushProperty name="width" value="0.035" units="cm"/>
      <inkml:brushProperty name="height" value="0.035" units="cm"/>
      <inkml:brushProperty name="color" value="#004F8B"/>
    </inkml:brush>
  </inkml:definitions>
  <inkml:trace contextRef="#ctx0" brushRef="#br0">1 1 24575,'0'17'0,"0"9"0,0 14 0,0 11 0,0 4 0,0 0 0,1-4 0,2-10 0,1-11 0,1-7 0,-2-6 0,0-1 0,0-3 0,-1-2 0,0 0 0,-2-1 0,2-1 0,0 0 0,0 0 0,0-1 0,-1-5 0,3-6 0,4-9 0,6-4 0,0-2 0,0 2 0,-4 5 0,-3 2 0,-1 4 0,-3 4 0,-2 7 0,0 8 0,0 1 0,1 1 0,2-3 0,2-4 0,0 0 0,2 0 0,-1-2 0,-2-3 0,-2-2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48.631"/>
    </inkml:context>
    <inkml:brush xml:id="br0">
      <inkml:brushProperty name="width" value="0.035" units="cm"/>
      <inkml:brushProperty name="height" value="0.035" units="cm"/>
      <inkml:brushProperty name="color" value="#004F8B"/>
    </inkml:brush>
  </inkml:definitions>
  <inkml:trace contextRef="#ctx0" brushRef="#br0">5 52 24575,'4'1'0,"-2"5"0,0 3 0,-2 4 0,0 0 0,1-2 0,3-2 0,5-1 0,4-2 0,3-1 0,-1-4 0,-1-1 0,1 0 0,-2 0 0,2 0 0,-3-1 0,0-3 0,-1-1 0,-2-3 0,-1-1 0,1 0 0,0 0 0,-2 3 0,0 0 0,-3 0 0,-2 0 0,0-1 0,-2 0 0,0-2 0,-3-2 0,-10-1 0,-8 2 0,-8 4 0,-3 4 0,4 2 0,1 0 0,4 0 0,4 0 0,5 0 0,8 0 0,2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50.931"/>
    </inkml:context>
    <inkml:brush xml:id="br0">
      <inkml:brushProperty name="width" value="0.035" units="cm"/>
      <inkml:brushProperty name="height" value="0.035" units="cm"/>
      <inkml:brushProperty name="color" value="#004F8B"/>
    </inkml:brush>
  </inkml:definitions>
  <inkml:trace contextRef="#ctx0" brushRef="#br0">0 1 24575,'0'9'0,"2"7"0,3 10 0,4 4 0,3 3 0,0-2 0,0-3 0,0-3 0,-2-3 0,-1-4 0,-1-5 0,-1-4 0,-2-3 0,1-3 0,0 0 0,0-1 0,2-1 0,-1 0 0,2-1 0,0-4 0,3-5 0,-1-2 0,-1-2 0,-1 0 0,-3 0 0,-1-1 0,-1 1 0,-1 2 0,-1 3 0,0 2 0,-2 6 0,0 6 0,-2 5 0,0 4 0,-1 1 0,1 0 0,2-3 0,2-2 0,2-3 0,3-2 0,3-2 0,0-1 0,3-1 0,1-2 0,-1 0 0,2 0 0,0 0 0,0-1 0,-1-2 0,-4-4 0,-1-7 0,-3-5 0,1 0 0,-1 3 0,-1 4 0,-1 1 0,-2 1 0,-1-2 0,-1-2 0,0-1 0,0-1 0,0 2 0,0 2 0,0 3 0,0 0 0,0-1 0,0 5 0,0 1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52.531"/>
    </inkml:context>
    <inkml:brush xml:id="br0">
      <inkml:brushProperty name="width" value="0.035" units="cm"/>
      <inkml:brushProperty name="height" value="0.035" units="cm"/>
      <inkml:brushProperty name="color" value="#004F8B"/>
    </inkml:brush>
  </inkml:definitions>
  <inkml:trace contextRef="#ctx0" brushRef="#br0">1 151 24575,'5'0'0,"1"0"0,2 0 0,5-2 0,3-4 0,3-4 0,-1-4 0,-5-3 0,-6 2 0,-3 1 0,-4 4 0,0 1 0,0-1 0,0 0 0,0 0 0,0 1 0,-1 2 0,-3 2 0,-5 3 0,-4 2 0,-6 0 0,1 0 0,3 2 0,5 6 0,6 8 0,2 5 0,2 2 0,0-2 0,0-4 0,0-4 0,0-2 0,0-3 0,0 1 0,2-2 0,3-3 0,3-2 0,3-2 0,3 0 0,6 0 0,6 0 0,10 0 0,4 0 0,0 0 0,-5 0 0,-7 0 0,-15 0 0,-5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4:54.148"/>
    </inkml:context>
    <inkml:brush xml:id="br0">
      <inkml:brushProperty name="width" value="0.035" units="cm"/>
      <inkml:brushProperty name="height" value="0.035" units="cm"/>
      <inkml:brushProperty name="color" value="#004F8B"/>
    </inkml:brush>
  </inkml:definitions>
  <inkml:trace contextRef="#ctx0" brushRef="#br0">1 4 24575,'5'2'0,"2"4"0,4 7 0,4 7 0,1 2 0,2 3 0,-2 0 0,-3-3 0,-3-1 0,-3-7 0,-3-3 0,-1-1 0,0-2 0,-1-3 0,0-6 0,-2-19 0,-1 1 0,-4-15 0,0 5 0,2 3 0,0 4 0,3 6 0,0 5 0,0-1 0,2 4 0,2 1 0,5 5 0,5 2 0,0 0 0,1 0 0,-1 0 0,0 0 0,-1 0 0,-3 0 0,0 0 0,-2 0 0,-3 0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10.948"/>
    </inkml:context>
    <inkml:brush xml:id="br0">
      <inkml:brushProperty name="width" value="0.035" units="cm"/>
      <inkml:brushProperty name="height" value="0.035" units="cm"/>
      <inkml:brushProperty name="color" value="#AB008B"/>
    </inkml:brush>
  </inkml:definitions>
  <inkml:trace contextRef="#ctx0" brushRef="#br0">0 0 24575,'0'16'0,"0"4"0,0 8 0,0 2 0,0 0 0,0-2 0,0-3 0,0-2 0,0-4 0,0-4 0,0-2 0,0-3 0,2 1 0,0 0 0,1-2 0,0-1 0,0 1 0,1-1 0,0-1 0,-3-3 0,1-2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24.732"/>
    </inkml:context>
    <inkml:brush xml:id="br0">
      <inkml:brushProperty name="width" value="0.035" units="cm"/>
      <inkml:brushProperty name="height" value="0.035" units="cm"/>
      <inkml:brushProperty name="color" value="#004F8B"/>
    </inkml:brush>
  </inkml:definitions>
  <inkml:trace contextRef="#ctx0" brushRef="#br0">107 306 24575,'0'-6'0,"-3"-7"0,-5-9 0,-5-4 0,-2-2 0,1 2 0,1 2 0,1 1 0,1-2 0,3 3 0,3 1 0,2 3 0,1 5 0,2 1 0,0 3 0,3 0 0,4 4 0,5 2 0,4 3 0,1 0 0,1 0 0,-1 0 0,0 0 0,1 0 0,-1 0 0,0 0 0,-3 0 0,-3 1 0,-6 0 0,-2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25.999"/>
    </inkml:context>
    <inkml:brush xml:id="br0">
      <inkml:brushProperty name="width" value="0.035" units="cm"/>
      <inkml:brushProperty name="height" value="0.035" units="cm"/>
      <inkml:brushProperty name="color" value="#004F8B"/>
    </inkml:brush>
  </inkml:definitions>
  <inkml:trace contextRef="#ctx0" brushRef="#br0">1 0 24575,'5'0'0,"2"0"0,4 0 0,1 0 0,1 0 0,-1 0 0,-1 0 0,0 0 0,-1 0 0,-2 0 0,-4 0 0,-1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27.811"/>
    </inkml:context>
    <inkml:brush xml:id="br0">
      <inkml:brushProperty name="width" value="0.035" units="cm"/>
      <inkml:brushProperty name="height" value="0.035" units="cm"/>
      <inkml:brushProperty name="color" value="#004F8B"/>
    </inkml:brush>
  </inkml:definitions>
  <inkml:trace contextRef="#ctx0" brushRef="#br0">6 67 23638,'-4'3'0,"2"2"463,2 1-463,4 0 157,1-3-157,0-2 78,1-1-78,0 0 239,2 0-239,2 0 0,0 0 0,-1-1 0,1-2 0,-3-2 0,0-3 0,-1-2 0,-1-1 0,1-1 0,0 2 0,-1 3 0,-1 1 0,-1 1 0,-2 0 0,-5 0 0,-7 3 0,-6 2 0,-6-1 0,1 1 0,6 2 0,6 1 0,6 4 0,2 1 0,-2-2 0,2-3 0,-1-3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29.602"/>
    </inkml:context>
    <inkml:brush xml:id="br0">
      <inkml:brushProperty name="width" value="0.035" units="cm"/>
      <inkml:brushProperty name="height" value="0.035" units="cm"/>
      <inkml:brushProperty name="color" value="#004F8B"/>
    </inkml:brush>
  </inkml:definitions>
  <inkml:trace contextRef="#ctx0" brushRef="#br0">1 83 24575,'0'6'0,"0"2"0,0 5 0,0 2 0,0 3 0,2-3 0,0 0 0,2-4 0,-1-2 0,0-1 0,0-1 0,-1 1 0,0-1 0,1-1 0,0 0 0,0-1 0,2 1 0,-2-5 0,-1-9 0,-2-7 0,0-9 0,0 0 0,0 2 0,3 2 0,4 2 0,4 1 0,1 1 0,-1 3 0,0 2 0,-3 2 0,1-1 0,-2-1 0,1 2 0,-1 4 0,0 3 0,1 2 0,-2-2 0,-14-2 0,8 1 0,-13-1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30.664"/>
    </inkml:context>
    <inkml:brush xml:id="br0">
      <inkml:brushProperty name="width" value="0.035" units="cm"/>
      <inkml:brushProperty name="height" value="0.035" units="cm"/>
      <inkml:brushProperty name="color" value="#004F8B"/>
    </inkml:brush>
  </inkml:definitions>
  <inkml:trace contextRef="#ctx0" brushRef="#br0">1 0 24575,'4'2'0,"-2"3"0,0 9 0,-2 11 0,0 9 0,0 7 0,1 1 0,2-4 0,-1-7 0,2-10 0,-2-7 0,3-3 0,-1-2 0,0-2 0,1-3 0,-1 1 0,2-1 0,-4-1 0,1-1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32.482"/>
    </inkml:context>
    <inkml:brush xml:id="br0">
      <inkml:brushProperty name="width" value="0.035" units="cm"/>
      <inkml:brushProperty name="height" value="0.035" units="cm"/>
      <inkml:brushProperty name="color" value="#004F8B"/>
    </inkml:brush>
  </inkml:definitions>
  <inkml:trace contextRef="#ctx0" brushRef="#br0">1 1 24575,'6'0'0,"1"0"0,5 0 0,2 1 0,1 5 0,-2 6 0,-5 3 0,-3 0 0,-3-3 0,-1 0 0,1-2 0,2 2 0,2-2 0,3 0 0,0 1 0,1 1 0,-2-1 0,0-2 0,-3 1 0,-2-1 0,-1 1 0,-2-1 0,0 0 0,2 0 0,0 0 0,0-1 0,0 0 0,-2 4 0,1 2 0,-1 1 0,0-2 0,0-1 0,0 0 0,0 0 0,0 1 0,0-3 0,0 0 0,-2-3 0,-1-3 0,-3-1 0,-4-2 0,4-1 0,-1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34.632"/>
    </inkml:context>
    <inkml:brush xml:id="br0">
      <inkml:brushProperty name="width" value="0.035" units="cm"/>
      <inkml:brushProperty name="height" value="0.035" units="cm"/>
      <inkml:brushProperty name="color" value="#004F8B"/>
    </inkml:brush>
  </inkml:definitions>
  <inkml:trace contextRef="#ctx0" brushRef="#br0">1 36 24575,'0'6'0,"0"5"0,0 10 0,1 4 0,3 3 0,3 1 0,0-4 0,-1-1 0,-2-5 0,-1-5 0,0-3 0,-1-3 0,0-1 0,0 1 0,0 0 0,0 0 0,2-2 0,1-1 0,-2-5 0,-3-6 0,-4-7 0,-5-7 0,0-8 0,1-1 0,4 2 0,2 0 0,2 4 0,0-2 0,0-1 0,0 4 0,4 4 0,3 4 0,5 4 0,3 4 0,-1 3 0,1 1 0,-2 2 0,-2 0 0,1 0 0,-3 0 0,2 0 0,-6 0 0,0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36.315"/>
    </inkml:context>
    <inkml:brush xml:id="br0">
      <inkml:brushProperty name="width" value="0.035" units="cm"/>
      <inkml:brushProperty name="height" value="0.035" units="cm"/>
      <inkml:brushProperty name="color" value="#004F8B"/>
    </inkml:brush>
  </inkml:definitions>
  <inkml:trace contextRef="#ctx0" brushRef="#br0">16 176 24575,'5'0'0,"3"-2"0,5-2 0,0-3 0,-1-1 0,-1-3 0,-5-2 0,-1-1 0,-1-1 0,-2 0 0,0 0 0,-1 0 0,-1 2 0,0 1 0,0 2 0,0 1 0,-2 3 0,-1 2 0,-8 2 0,-7 1 0,-3 5 0,0 4 0,8 8 0,6 5 0,5 2 0,2 0 0,0-3 0,0-1 0,0-4 0,0-2 0,0-2 0,0-2 0,0-1 0,2-2 0,2 0 0,3-2 0,6 0 0,2-2 0,2-1 0,0-1 0,-4 0 0,-6 0 0,-3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37.665"/>
    </inkml:context>
    <inkml:brush xml:id="br0">
      <inkml:brushProperty name="width" value="0.035" units="cm"/>
      <inkml:brushProperty name="height" value="0.035" units="cm"/>
      <inkml:brushProperty name="color" value="#004F8B"/>
    </inkml:brush>
  </inkml:definitions>
  <inkml:trace contextRef="#ctx0" brushRef="#br0">0 3 24575,'4'-2'0,"-2"2"0,0 6 0,-2 15 0,0 18 0,5 27 0,6 12 0,5-3 0,2-8 0,-3-20 0,-2-8 0,-4-6 0,-1-4 0,-1-4 0,-2-6 0,-1-3 0,-2-6 0,2-3 0,-2 0 0,1 0 0,0-2 0,-2-1 0,1-3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39.016"/>
    </inkml:context>
    <inkml:brush xml:id="br0">
      <inkml:brushProperty name="width" value="0.035" units="cm"/>
      <inkml:brushProperty name="height" value="0.035" units="cm"/>
      <inkml:brushProperty name="color" value="#004F8B"/>
    </inkml:brush>
  </inkml:definitions>
  <inkml:trace contextRef="#ctx0" brushRef="#br0">0 0 24575,'0'21'0,"0"12"0,0 14 0,0 7 0,2-4 0,3-5 0,1-7 0,1-3 0,0-3 0,-2-5 0,0-3 0,-1-5 0,-2-3 0,2-3 0,-1-1 0,-1-3 0,2 0 0,-2 0 0,1-1 0,1 0 0,-4-3 0,2-3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11.864"/>
    </inkml:context>
    <inkml:brush xml:id="br0">
      <inkml:brushProperty name="width" value="0.035" units="cm"/>
      <inkml:brushProperty name="height" value="0.035" units="cm"/>
      <inkml:brushProperty name="color" value="#AB008B"/>
    </inkml:brush>
  </inkml:definitions>
  <inkml:trace contextRef="#ctx0" brushRef="#br0">0 1 24575,'0'0'0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40.015"/>
    </inkml:context>
    <inkml:brush xml:id="br0">
      <inkml:brushProperty name="width" value="0.035" units="cm"/>
      <inkml:brushProperty name="height" value="0.035" units="cm"/>
      <inkml:brushProperty name="color" value="#004F8B"/>
    </inkml:brush>
  </inkml:definitions>
  <inkml:trace contextRef="#ctx0" brushRef="#br0">0 8 24575,'6'-4'0,"3"2"0,3 0 0,4 2 0,6 0 0,5 0 0,2 0 0,-3 0 0,-11 0 0,-8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41.115"/>
    </inkml:context>
    <inkml:brush xml:id="br0">
      <inkml:brushProperty name="width" value="0.035" units="cm"/>
      <inkml:brushProperty name="height" value="0.035" units="cm"/>
      <inkml:brushProperty name="color" value="#004F8B"/>
    </inkml:brush>
  </inkml:definitions>
  <inkml:trace contextRef="#ctx0" brushRef="#br0">1 0 24575,'11'0'0,"6"2"0,7 4 0,3 7 0,-1 5 0,-3 1 0,-3 0 0,-3-3 0,0-3 0,0-1 0,-2-3 0,-4 1 0,-3-3 0,-5-2 0,-1-3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42.314"/>
    </inkml:context>
    <inkml:brush xml:id="br0">
      <inkml:brushProperty name="width" value="0.035" units="cm"/>
      <inkml:brushProperty name="height" value="0.035" units="cm"/>
      <inkml:brushProperty name="color" value="#004F8B"/>
    </inkml:brush>
  </inkml:definitions>
  <inkml:trace contextRef="#ctx0" brushRef="#br0">316 0 24575,'0'6'0,"-4"8"0,-10 13 0,-11 14 0,-10 16 0,-4 6 0,1 2 0,6-6 0,2-11 0,5-7 0,4-5 0,4-8 0,5-4 0,2-4 0,4-6 0,2-2 0,2-2 0,2-6 0,-1 1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44.382"/>
    </inkml:context>
    <inkml:brush xml:id="br0">
      <inkml:brushProperty name="width" value="0.035" units="cm"/>
      <inkml:brushProperty name="height" value="0.035" units="cm"/>
      <inkml:brushProperty name="color" value="#004F8B"/>
    </inkml:brush>
  </inkml:definitions>
  <inkml:trace contextRef="#ctx0" brushRef="#br0">1 34 24575,'0'-2'0,"0"8"0,0 0 0,0 8 0,0-2 0,0 7 0,0 0 0,2 0 0,1-5 0,2-7 0,2-1 0,-1-4 0,1-1 0,1-1 0,2 1 0,-1-1 0,1-2 0,-2-4 0,0-3 0,-3-2 0,1 1 0,-2 2 0,-1-3 0,-1 0 0,-1-3 0,-3 0 0,-2 1 0,-4 2 0,-4 3 0,-4 2 0,2 0 0,1-1 0,6 0 0,9 3 0,7 5 0,5 4 0,1 4 0,-2 3 0,-2-1 0,1-1 0,-3-2 0,-1-2 0,-2 1 0,-2 0 0,0-1 0,-1-1 0,1 0 0,0 2 0,0 1 0,1-2 0,2-1 0,-1-3 0,-1-2 0,-3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45.915"/>
    </inkml:context>
    <inkml:brush xml:id="br0">
      <inkml:brushProperty name="width" value="0.035" units="cm"/>
      <inkml:brushProperty name="height" value="0.035" units="cm"/>
      <inkml:brushProperty name="color" value="#004F8B"/>
    </inkml:brush>
  </inkml:definitions>
  <inkml:trace contextRef="#ctx0" brushRef="#br0">1 7 24575,'0'9'0,"0"11"0,0 11 0,2 6 0,5-1 0,1-10 0,1-4 0,-4-7 0,-1-3 0,1-5 0,0-4 0,1-3 0,1 0 0,1 0 0,2-6 0,0-11 0,3-13 0,0-8 0,-1 0 0,-1 5 0,-3 8 0,1 5 0,-2 8 0,-1 6 0,-2 9 0,-2 4 0,-1 4 0,1 10 0,4 3 0,6 4 0,2-2 0,0-6 0,-1-1 0,-3-5 0,-2-2 0,-3-3 0,-2-5 0,-1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49.032"/>
    </inkml:context>
    <inkml:brush xml:id="br0">
      <inkml:brushProperty name="width" value="0.035" units="cm"/>
      <inkml:brushProperty name="height" value="0.035" units="cm"/>
      <inkml:brushProperty name="color" value="#004F8B"/>
    </inkml:brush>
  </inkml:definitions>
  <inkml:trace contextRef="#ctx0" brushRef="#br0">1 1 24575,'2'4'0,"3"2"0,4 2 0,3 2 0,1 5 0,-2 1 0,0-1 0,-3 0 0,-1-1 0,0-1 0,-1 0 0,-1 0 0,1 1 0,-1-1 0,-1 0 0,1-2 0,0-4 0,-1 0 0,2-2 0,-1-1 0,-1 1 0,-5-8 0,-5-7 0,-3-10 0,0-4 0,4-1 0,1 3 0,3 1 0,2 1 0,2 5 0,5 2 0,5 1 0,3 4 0,2 4 0,-4 2 0,-3 4 0,-5 4 0,-4 4 0,-2 3 0,0 3 0,0 0 0,0-2 0,0-3 0,0-1 0,2-2 0,0 2 0,0-1 0,1-3 0,1-1 0,1-3 0,3-2 0,-1-3 0,1-5 0,3-7 0,0-5 0,-1 5 0,-3 8 0,-6 11 0,-1 8 0,0 7 0,4 3 0,3-2 0,2-4 0,4-5 0,-1-1 0,0 0 0,-1 1 0,-1-4 0,-3-3 0,-2-1 0,-2-3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50.898"/>
    </inkml:context>
    <inkml:brush xml:id="br0">
      <inkml:brushProperty name="width" value="0.035" units="cm"/>
      <inkml:brushProperty name="height" value="0.035" units="cm"/>
      <inkml:brushProperty name="color" value="#004F8B"/>
    </inkml:brush>
  </inkml:definitions>
  <inkml:trace contextRef="#ctx0" brushRef="#br0">121 159 24575,'0'-6'0,"0"-1"0,2-3 0,2-3 0,1 0 0,1-1 0,-2 1 0,-2 0 0,0-2 0,-2 2 0,-1 0 0,-4 2 0,-3 4 0,-3 2 0,-4 2 0,-1 1 0,-2 2 0,-2 0 0,2 0 0,2 4 0,5 4 0,6 8 0,3 9 0,2 1 0,0-1 0,0-3 0,0-5 0,2-1 0,0-4 0,3-4 0,0-1 0,1-2 0,-1 1 0,1-1 0,0-1 0,1 1 0,0-2 0,0 2 0,1-1 0,1 0 0,1-1 0,1-3 0,-1 0 0,3 0 0,2 0 0,0 0 0,0 0 0,0 0 0,0 0 0,1 0 0,0 0 0,-7 0 0,-2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52.549"/>
    </inkml:context>
    <inkml:brush xml:id="br0">
      <inkml:brushProperty name="width" value="0.035" units="cm"/>
      <inkml:brushProperty name="height" value="0.035" units="cm"/>
      <inkml:brushProperty name="color" value="#004F8B"/>
    </inkml:brush>
  </inkml:definitions>
  <inkml:trace contextRef="#ctx0" brushRef="#br0">1 2 24575,'0'-2'0,"1"5"0,4 8 0,5 10 0,5 3 0,0 1 0,-2 0 0,-3-4 0,-5-3 0,-1-4 0,-4-7 0,2 0 0,1 0 0,-1 1 0,2-1 0,-2 0 0,2-2 0,0-4 0,-2-3 0,0-7 0,-2-12 0,0-5 0,0-2 0,0 4 0,0 6 0,2 1 0,2 1 0,3 3 0,2 4 0,1 3 0,-1 2 0,1 2 0,1 2 0,-1-1 0,0 1 0,-1 0 0,-1 0 0,-2 0 0,-2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55.048"/>
    </inkml:context>
    <inkml:brush xml:id="br0">
      <inkml:brushProperty name="width" value="0.035" units="cm"/>
      <inkml:brushProperty name="height" value="0.035" units="cm"/>
      <inkml:brushProperty name="color" value="#004F8B"/>
    </inkml:brush>
  </inkml:definitions>
  <inkml:trace contextRef="#ctx0" brushRef="#br0">0 27 24575,'4'1'0,"-1"4"0,-2 3 0,-1 4 0,0-1 0,0-2 0,0 0 0,0-2 0,0 1 0,2 1 0,2-4 0,4-2 0,3-2 0,0-1 0,1 0 0,0-4 0,0-2 0,-1-2 0,-4-1 0,-2 2 0,2 1 0,-2-1 0,-1 1 0,-2-1 0,-5 0 0,-6 1 0,-4-1 0,-2-1 0,4-2 0,7 1 0,7 4 0,6 3 0,3 2 0,0-1 0,-1 1 0,-2 0 0,-2 2 0,-3 4 0,-2 5 0,-2 2 0,0 0 0,0-2 0,0-1 0,0-1 0,0 2 0,0 0 0,0 1 0,0 0 0,0 1 0,0 0 0,0 2 0,0 0 0,0 0 0,0 0 0,0 0 0,0 0 0,0-1 0,0-1 0,0 2 0,-1-2 0,-2-1 0,-2 1 0,-1-1 0,-2 0 0,1-2 0,-3-3 0,0-1 0,-1-2 0,-1 0 0,2-2 0,2-6 0,4 4 0,1-4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56.870"/>
    </inkml:context>
    <inkml:brush xml:id="br0">
      <inkml:brushProperty name="width" value="0.035" units="cm"/>
      <inkml:brushProperty name="height" value="0.035" units="cm"/>
      <inkml:brushProperty name="color" value="#004F8B"/>
    </inkml:brush>
  </inkml:definitions>
  <inkml:trace contextRef="#ctx0" brushRef="#br0">1 117 24575,'6'0'0,"2"-1"0,6-4 0,0-1 0,-2-2 0,-3-2 0,-4 2 0,-2-1 0,-1 0 0,-2 0 0,1-1 0,-1 0 0,0 0 0,0 2 0,-2 2 0,-3 1 0,-4 4 0,-2 0 0,0 1 0,0 0 0,3 2 0,2 7 0,3 5 0,2 8 0,1 1 0,0-2 0,0-1 0,0-3 0,0 1 0,0-3 0,0-3 0,0-2 0,0-2 0,2-2 0,2-1 0,3-4 0,2 0 0,1-1 0,2 0 0,1 0 0,3 0 0,-1 0 0,-2-2 0,-2-2 0,-6 2 0,-1-1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13.464"/>
    </inkml:context>
    <inkml:brush xml:id="br0">
      <inkml:brushProperty name="width" value="0.035" units="cm"/>
      <inkml:brushProperty name="height" value="0.035" units="cm"/>
      <inkml:brushProperty name="color" value="#AB008B"/>
    </inkml:brush>
  </inkml:definitions>
  <inkml:trace contextRef="#ctx0" brushRef="#br0">0 0 24575,'0'15'0,"0"7"0,0 13 0,0 9 0,5 4 0,5 2 0,2-3 0,1-4 0,-4-7 0,-5-6 0,1-8 0,0-2 0,0 3 0,2 5 0,0 3 0,-1-2 0,-2-5 0,-2-5 0,0-4 0,0-2 0,0-2 0,0-3 0,0-2 0,0 2 0,3 1 0,-2 1 0,1 1 0,0-1 0,-2-5 0,0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5:58.704"/>
    </inkml:context>
    <inkml:brush xml:id="br0">
      <inkml:brushProperty name="width" value="0.035" units="cm"/>
      <inkml:brushProperty name="height" value="0.035" units="cm"/>
      <inkml:brushProperty name="color" value="#004F8B"/>
    </inkml:brush>
  </inkml:definitions>
  <inkml:trace contextRef="#ctx0" brushRef="#br0">0 0 24575,'4'5'0,"-2"3"0,0 12 0,-2 12 0,2 9 0,5 7 0,6-3 0,4-3 0,2-3 0,1-1 0,-1-2 0,-3-5 0,-1-4 0,-3-4 0,-4-5 0,-1-3 0,-1-6 0,0-3 0,1-2 0,0-1 0,-1-3 0,-1-2 0,-3-5 0,-1-1 0,-2-3 0,-5-1 0,-9 1 0,-8 3 0,-2 3 0,2 3 0,4 2 0,3 4 0,3 4 0,2 4 0,1 3 0,1 0 0,2-1 0,3-2 0,2-1 0,4-1 0,5-2 0,4-3 0,5-3 0,1-2 0,-1 0 0,-1 0 0,-2 0 0,-1-3 0,1-1 0,0-4 0,1-2 0,1-2 0,0-3 0,-2 1-1696,-4-3 0,-2 9 0,-6 1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00.866"/>
    </inkml:context>
    <inkml:brush xml:id="br0">
      <inkml:brushProperty name="width" value="0.035" units="cm"/>
      <inkml:brushProperty name="height" value="0.035" units="cm"/>
      <inkml:brushProperty name="color" value="#004F8B"/>
    </inkml:brush>
  </inkml:definitions>
  <inkml:trace contextRef="#ctx0" brushRef="#br0">0 3 24575,'0'-2'0,"0"7"0,0 11 0,0 14 0,0 9 0,0 1 0,0-6 0,2-9 0,3-6 0,0-4 0,3-5 0,-1-5 0,1-3 0,1-1 0,1-1 0,0-2 0,0-2 0,-1-2 0,0-3 0,2-1 0,0-1 0,-1 1 0,0 0 0,-4 5 0,-3 4 0,-6 6 0,-1 3 0,-2 0 0,2 2 0,1-2 0,1 2 0,4-2 0,3-3 0,2-1 0,4-4 0,1 0 0,2 0 0,0 0 0,-1 0 0,-2 0 0,0 0 0,-2 0 0,-1-3 0,-2-4 0,0-2 0,0-2 0,1-1 0,2 0 0,-1-1 0,-1-2 0,-3 0 0,-2-3 0,-2 1 0,0 2 0,0 0 0,0 4 0,0-1 0,0 1 0,0 2 0,0 3 0,0 2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02.032"/>
    </inkml:context>
    <inkml:brush xml:id="br0">
      <inkml:brushProperty name="width" value="0.035" units="cm"/>
      <inkml:brushProperty name="height" value="0.035" units="cm"/>
      <inkml:brushProperty name="color" value="#004F8B"/>
    </inkml:brush>
  </inkml:definitions>
  <inkml:trace contextRef="#ctx0" brushRef="#br0">1 0 24575,'4'4'0,"-2"8"0,0 10 0,-2 9 0,4 2 0,3-2 0,3-4 0,-1-4 0,-4-5 0,0-5 0,1-3 0,-3-5 0,1-2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04.999"/>
    </inkml:context>
    <inkml:brush xml:id="br0">
      <inkml:brushProperty name="width" value="0.035" units="cm"/>
      <inkml:brushProperty name="height" value="0.035" units="cm"/>
      <inkml:brushProperty name="color" value="#004F8B"/>
    </inkml:brush>
  </inkml:definitions>
  <inkml:trace contextRef="#ctx0" brushRef="#br0">1 1 24575,'0'0'0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06.282"/>
    </inkml:context>
    <inkml:brush xml:id="br0">
      <inkml:brushProperty name="width" value="0.035" units="cm"/>
      <inkml:brushProperty name="height" value="0.035" units="cm"/>
      <inkml:brushProperty name="color" value="#004F8B"/>
    </inkml:brush>
  </inkml:definitions>
  <inkml:trace contextRef="#ctx0" brushRef="#br0">1 1 24575,'0'13'0,"0"7"0,0 10 0,1 4 0,4 1 0,5 0 0,3-3 0,1 0 0,-4-5 0,-2-4 0,-3-5 0,-2-3 0,0-1 0,0 1 0,0 0 0,0-1 0,0-2 0,1-2 0,-2-5 0,0-3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07.399"/>
    </inkml:context>
    <inkml:brush xml:id="br0">
      <inkml:brushProperty name="width" value="0.035" units="cm"/>
      <inkml:brushProperty name="height" value="0.035" units="cm"/>
      <inkml:brushProperty name="color" value="#004F8B"/>
    </inkml:brush>
  </inkml:definitions>
  <inkml:trace contextRef="#ctx0" brushRef="#br0">0 95 24575,'2'-4'0,"3"2"0,9-4 0,10-4 0,7-7 0,2-1 0,-5 3 0,-6 5 0,-7 5 0,-4 2 0,-4 0 0,-3 3 0,-3-1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09.049"/>
    </inkml:context>
    <inkml:brush xml:id="br0">
      <inkml:brushProperty name="width" value="0.035" units="cm"/>
      <inkml:brushProperty name="height" value="0.035" units="cm"/>
      <inkml:brushProperty name="color" value="#004F8B"/>
    </inkml:brush>
  </inkml:definitions>
  <inkml:trace contextRef="#ctx0" brushRef="#br0">1 1 24575,'1'17'0,"5"8"0,7 12 0,6 5 0,2-2 0,1 0 0,-3-4 0,-2-1 0,-2-6 0,-5-6 0,-3-3 0,-2-6 0,-2-3 0,0-2 0,0-3 0,3-1 0,-1-2 0,2-2 0,1-1 0,0 0 0,0 0 0,2-4 0,0-9 0,2-8 0,0-4 0,-1 0 0,-3 7 0,0 4 0,-2 5 0,-2 8 0,-1 6 0,-1 6 0,2 3 0,4 1 0,4 1 0,-5-7 0,-1-3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11.016"/>
    </inkml:context>
    <inkml:brush xml:id="br0">
      <inkml:brushProperty name="width" value="0.035" units="cm"/>
      <inkml:brushProperty name="height" value="0.035" units="cm"/>
      <inkml:brushProperty name="color" value="#004F8B"/>
    </inkml:brush>
  </inkml:definitions>
  <inkml:trace contextRef="#ctx0" brushRef="#br0">0 1 24575,'0'5'0,"0"9"0,3 12 0,4 10 0,5 6 0,5-3 0,0-6 0,-3-3 0,-3-5 0,-3-1 0,-1-2 0,-1-2 0,-1-3 0,-2-4 0,0-2 0,-1-3 0,1-1 0,1-3 0,1-2 0,3 0 0,0-2 0,0-2 0,-1-6 0,0-8 0,1-12 0,0-6 0,-1-1 0,-1 3 0,-1 3 0,-3 5 0,-1 3 0,-1 4 0,0 1 0,0 3 0,1-1 0,1 1 0,2-1 0,0 0 0,0 3 0,0 2 0,-3 4 0,1-2 0,-2 4 0,1-2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12.232"/>
    </inkml:context>
    <inkml:brush xml:id="br0">
      <inkml:brushProperty name="width" value="0.035" units="cm"/>
      <inkml:brushProperty name="height" value="0.035" units="cm"/>
      <inkml:brushProperty name="color" value="#004F8B"/>
    </inkml:brush>
  </inkml:definitions>
  <inkml:trace contextRef="#ctx0" brushRef="#br0">1 4 24575,'6'0'0,"0"0"0,9 0 0,6 0 0,6 0 0,0 0 0,-1 0 0,-4 0 0,-6 0 0,-1 0 0,-8-2 0,-1 2 0,-2-2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13.816"/>
    </inkml:context>
    <inkml:brush xml:id="br0">
      <inkml:brushProperty name="width" value="0.035" units="cm"/>
      <inkml:brushProperty name="height" value="0.035" units="cm"/>
      <inkml:brushProperty name="color" value="#004F8B"/>
    </inkml:brush>
  </inkml:definitions>
  <inkml:trace contextRef="#ctx0" brushRef="#br0">0 9 24575,'0'-5'0,"0"2"0,0 11 0,0 3 0,0 9 0,0-6 0,0-2 0,0-2 0,0 1 0,0-1 0,0 0 0,0 1 0,0-2 0,0 0 0,2-3 0,-2-3 0,2-1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14.748"/>
    </inkml:context>
    <inkml:brush xml:id="br0">
      <inkml:brushProperty name="width" value="0.035" units="cm"/>
      <inkml:brushProperty name="height" value="0.035" units="cm"/>
      <inkml:brushProperty name="color" value="#AB008B"/>
    </inkml:brush>
  </inkml:definitions>
  <inkml:trace contextRef="#ctx0" brushRef="#br0">1 1 24575,'18'0'0,"26"0"0,17 0 0,2 0 0,-12 0 0,-24 0 0,-16 0 0,-3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15.082"/>
    </inkml:context>
    <inkml:brush xml:id="br0">
      <inkml:brushProperty name="width" value="0.035" units="cm"/>
      <inkml:brushProperty name="height" value="0.035" units="cm"/>
      <inkml:brushProperty name="color" value="#004F8B"/>
    </inkml:brush>
  </inkml:definitions>
  <inkml:trace contextRef="#ctx0" brushRef="#br0">1 0 20767,'3'2'0,"0"4"1806,-2 7-1806,-1 7 645,0 8-645,0 5 330,0 1-330,0-1 1027,0-5-1027,0-6 0,0-2 0,0-3 0,0 1 0,0-1 0,0-3 0,0-1 0,1-4 0,3-1 0,-2-4 0,1-2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16.199"/>
    </inkml:context>
    <inkml:brush xml:id="br0">
      <inkml:brushProperty name="width" value="0.035" units="cm"/>
      <inkml:brushProperty name="height" value="0.035" units="cm"/>
      <inkml:brushProperty name="color" value="#004F8B"/>
    </inkml:brush>
  </inkml:definitions>
  <inkml:trace contextRef="#ctx0" brushRef="#br0">1 1 24575,'16'0'0,"5"0"0,5 0 0,-1 0 0,-6 0 0,-3 0 0,-7 0 0,-3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17.749"/>
    </inkml:context>
    <inkml:brush xml:id="br0">
      <inkml:brushProperty name="width" value="0.035" units="cm"/>
      <inkml:brushProperty name="height" value="0.035" units="cm"/>
      <inkml:brushProperty name="color" value="#004F8B"/>
    </inkml:brush>
  </inkml:definitions>
  <inkml:trace contextRef="#ctx0" brushRef="#br0">78 1 24575,'4'2'0,"-2"5"0,0 4 0,-2 6 0,0 2 0,2 1 0,0 0 0,2 0 0,1-2 0,-3-1 0,0 0 0,-2 0 0,0 1 0,0-1 0,0-1 0,0-3 0,0-2 0,0-2 0,0 0 0,0-1 0,0 1 0,0-1 0,0 2 0,-2-2 0,-2 1 0,-2 0 0,-2-1 0,-1-2 0,0 0 0,1 0 0,-2-1 0,-1 1 0,-2-2 0,2-1 0,4-2 0,2-1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19.599"/>
    </inkml:context>
    <inkml:brush xml:id="br0">
      <inkml:brushProperty name="width" value="0.035" units="cm"/>
      <inkml:brushProperty name="height" value="0.035" units="cm"/>
      <inkml:brushProperty name="color" value="#004F8B"/>
    </inkml:brush>
  </inkml:definitions>
  <inkml:trace contextRef="#ctx0" brushRef="#br0">1 133 24575,'5'0'0,"2"0"0,6 0 0,5 0 0,2 0 0,0 0 0,-4-2 0,-3-3 0,-3-2 0,-4-3 0,0-1 0,-1 1 0,-2 1 0,0 0 0,-1 0 0,0-1 0,-1 2 0,0-1 0,-1 0 0,0 0 0,-3 2 0,-5 2 0,-5 2 0,-5 3 0,-2 0 0,0 0 0,4 1 0,4 3 0,6 5 0,3 4 0,1 6 0,2 5 0,0 2 0,0-1 0,0-3 0,1-5 0,1-3 0,2-4 0,1-5 0,3-4 0,-1 0 0,1-1 0,3 0 0,0 0 0,2 0 0,2 0 0,0 0 0,5 0 0,0 0 0,1 0 0,-2 0 0,-1-2 0,-2-1 0,-6 1 0,-4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20.815"/>
    </inkml:context>
    <inkml:brush xml:id="br0">
      <inkml:brushProperty name="width" value="0.035" units="cm"/>
      <inkml:brushProperty name="height" value="0.035" units="cm"/>
      <inkml:brushProperty name="color" value="#004F8B"/>
    </inkml:brush>
  </inkml:definitions>
  <inkml:trace contextRef="#ctx0" brushRef="#br0">0 0 24575,'0'17'0,"0"7"0,0 13 0,0 6 0,0 1 0,0 0 0,2-2 0,3-3 0,2-3 0,1-5 0,-1-1 0,-1-3 0,0-4 0,-1-3 0,1-1 0,-2-3 0,-1-2 0,-1-3 0,-1-4 0,1 0 0,0 1 0,2-2 0,-3-2 0,1-2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21.850"/>
    </inkml:context>
    <inkml:brush xml:id="br0">
      <inkml:brushProperty name="width" value="0.035" units="cm"/>
      <inkml:brushProperty name="height" value="0.035" units="cm"/>
      <inkml:brushProperty name="color" value="#004F8B"/>
    </inkml:brush>
  </inkml:definitions>
  <inkml:trace contextRef="#ctx0" brushRef="#br0">1 5 24575,'5'0'0,"2"0"0,2-2 0,-4 1 0,-1-1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22.932"/>
    </inkml:context>
    <inkml:brush xml:id="br0">
      <inkml:brushProperty name="width" value="0.035" units="cm"/>
      <inkml:brushProperty name="height" value="0.035" units="cm"/>
      <inkml:brushProperty name="color" value="#004F8B"/>
    </inkml:brush>
  </inkml:definitions>
  <inkml:trace contextRef="#ctx0" brushRef="#br0">1 63 24575,'6'-2'0,"2"-3"0,5-2 0,0-2 0,1-2 0,-3 3 0,-3 1 0,0 2 0,-2 3 0,-1-2 0,-1 3 0,-2-1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23.899"/>
    </inkml:context>
    <inkml:brush xml:id="br0">
      <inkml:brushProperty name="width" value="0.035" units="cm"/>
      <inkml:brushProperty name="height" value="0.035" units="cm"/>
      <inkml:brushProperty name="color" value="#004F8B"/>
    </inkml:brush>
  </inkml:definitions>
  <inkml:trace contextRef="#ctx0" brushRef="#br0">1 0 24575,'0'0'0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25.499"/>
    </inkml:context>
    <inkml:brush xml:id="br0">
      <inkml:brushProperty name="width" value="0.035" units="cm"/>
      <inkml:brushProperty name="height" value="0.035" units="cm"/>
      <inkml:brushProperty name="color" value="#004F8B"/>
    </inkml:brush>
  </inkml:definitions>
  <inkml:trace contextRef="#ctx0" brushRef="#br0">0 1 24575,'0'7'0,"0"5"0,0 8 0,0 10 0,0 6 0,0 2 0,0-2 0,0-8 0,0-6 0,0-3 0,0-2 0,0 0 0,1-5 0,-1-5 0,1-4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26.732"/>
    </inkml:context>
    <inkml:brush xml:id="br0">
      <inkml:brushProperty name="width" value="0.035" units="cm"/>
      <inkml:brushProperty name="height" value="0.035" units="cm"/>
      <inkml:brushProperty name="color" value="#004F8B"/>
    </inkml:brush>
  </inkml:definitions>
  <inkml:trace contextRef="#ctx0" brushRef="#br0">1 202 24575,'5'-3'0,"3"-5"0,4-7 0,3-5 0,3-1 0,0 1 0,-1 3 0,1-1 0,-1 1 0,-2 2 0,0 2 0,-4 4 0,0 2 0,0 1 0,-2 0 0,-2 3 0,-3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15.864"/>
    </inkml:context>
    <inkml:brush xml:id="br0">
      <inkml:brushProperty name="width" value="0.035" units="cm"/>
      <inkml:brushProperty name="height" value="0.035" units="cm"/>
      <inkml:brushProperty name="color" value="#AB008B"/>
    </inkml:brush>
  </inkml:definitions>
  <inkml:trace contextRef="#ctx0" brushRef="#br0">0 9 24219,'4'-4'0,"8"2"177,10 0-177,10 2 60,3 0-60,-1 0 29,-6 0-29,-5 0 0,-11 0 0,-4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28.566"/>
    </inkml:context>
    <inkml:brush xml:id="br0">
      <inkml:brushProperty name="width" value="0.035" units="cm"/>
      <inkml:brushProperty name="height" value="0.035" units="cm"/>
      <inkml:brushProperty name="color" value="#004F8B"/>
    </inkml:brush>
  </inkml:definitions>
  <inkml:trace contextRef="#ctx0" brushRef="#br0">1 6 24575,'0'5'0,"0"4"0,0 3 0,0 2 0,0 0 0,1-1 0,2-1 0,2-1 0,1 1 0,1-1 0,-1-2 0,1-1 0,0-3 0,-2 0 0,2-1 0,0 1 0,-2 1 0,1-2 0,0 0 0,0-2 0,0 0 0,1 1 0,3-1 0,0 0 0,1-2 0,-2-1 0,1-2 0,0-5 0,1-2 0,-2-3 0,-1 1 0,-1 0 0,-3 0 0,2 0 0,-2-1 0,1 0 0,-1 0 0,0 3 0,0 0 0,-2 2 0,0-2 0,-2 0 0,0 5 0,0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30.283"/>
    </inkml:context>
    <inkml:brush xml:id="br0">
      <inkml:brushProperty name="width" value="0.035" units="cm"/>
      <inkml:brushProperty name="height" value="0.035" units="cm"/>
      <inkml:brushProperty name="color" value="#004F8B"/>
    </inkml:brush>
  </inkml:definitions>
  <inkml:trace contextRef="#ctx0" brushRef="#br0">0 1 24575,'4'1'0,"-2"10"0,0 11 0,-2 7 0,0 3 0,0-1 0,0-4 0,1-3 0,0-6 0,2-9 0,0-3 0,0-1 0,1 1 0,1-2 0,1-1 0,2-5 0,1-7 0,1-8 0,-1-6 0,2-5 0,-1 1 0,1 1 0,-1 4 0,-1 7 0,-1 7 0,-1 7 0,-4 7 0,-1 4 0,-2 3 0,0 3 0,0 1 0,0 1 0,1-1 0,4 1 0,4-1 0,4-1 0,0-3 0,-4-3 0,-1-2 0,-2 1 0,-3-5 0,1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31.967"/>
    </inkml:context>
    <inkml:brush xml:id="br0">
      <inkml:brushProperty name="width" value="0.035" units="cm"/>
      <inkml:brushProperty name="height" value="0.035" units="cm"/>
      <inkml:brushProperty name="color" value="#004F8B"/>
    </inkml:brush>
  </inkml:definitions>
  <inkml:trace contextRef="#ctx0" brushRef="#br0">1 109 24575,'7'0'0,"5"0"0,9 0 0,9 0 0,3 0 0,0 0 0,-6-2 0,-7-5 0,-7-5 0,-5-3 0,-4-1 0,-2 3 0,-1 2 0,-1 2 0,-1 1 0,-5 2 0,-6 1 0,-9 2 0,-3 2 0,2 2 0,6 5 0,7 5 0,5 7 0,3 2 0,1 0 0,0 0 0,0-3 0,0 1 0,0-1 0,0 0 0,0-3 0,2-5 0,1-4 0,2-1 0,7-2 0,3 3 0,4-1 0,3 1 0,-2-1 0,3-2 0,-1 0 0,1-2 0,-1 0 0,-1 0 0,-2 0 0,-5-1 0,-6 1 0,-4-2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33.535"/>
    </inkml:context>
    <inkml:brush xml:id="br0">
      <inkml:brushProperty name="width" value="0.035" units="cm"/>
      <inkml:brushProperty name="height" value="0.035" units="cm"/>
      <inkml:brushProperty name="color" value="#004F8B"/>
    </inkml:brush>
  </inkml:definitions>
  <inkml:trace contextRef="#ctx0" brushRef="#br0">35 1 24575,'0'16'0,"0"13"0,2 12 0,6 7 0,7 13 0,6 1 0,-1 0 0,-1-7 0,-6-17 0,-2-9 0,-1-5 0,-2-4 0,-1-3 0,-2-1 0,0-3 0,-1-4 0,-2-4 0,-5-3 0,-9-2 0,-11 0 0,-7 1 0,-2 1 0,2 3 0,4 1 0,9 1 0,8 3 0,6-2 0,3 1 0,0 0 0,4 1 0,4 0 0,4 1 0,3-2 0,-1-3 0,2-2 0,1-3 0,1-1 0,-1 0 0,1 0 0,-1-1 0,0-4 0,-2-5-1696,-6-7 0,-4 6 0,-4 1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34.966"/>
    </inkml:context>
    <inkml:brush xml:id="br0">
      <inkml:brushProperty name="width" value="0.035" units="cm"/>
      <inkml:brushProperty name="height" value="0.035" units="cm"/>
      <inkml:brushProperty name="color" value="#004F8B"/>
    </inkml:brush>
  </inkml:definitions>
  <inkml:trace contextRef="#ctx0" brushRef="#br0">0 1 24575,'17'0'0,"7"0"0,15 0 0,7 0 0,-2 0 0,-5 0 0,-12 0 0,-6 0 0,-3 0 0,-3 0 0,-3 0 0,-1 0 0,-3 0 0,0 0 0,0 1 0,-1 1 0,-1 1 0,2 1 0,2 0 0,-5-2 0,1-1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36.716"/>
    </inkml:context>
    <inkml:brush xml:id="br0">
      <inkml:brushProperty name="width" value="0.035" units="cm"/>
      <inkml:brushProperty name="height" value="0.035" units="cm"/>
      <inkml:brushProperty name="color" value="#004F8B"/>
    </inkml:brush>
  </inkml:definitions>
  <inkml:trace contextRef="#ctx0" brushRef="#br0">8 3 24575,'-4'-2'0,"2"3"0,0 7 0,2 10 0,0 4 0,0 6 0,0-3 0,0-2 0,0-3 0,0-2 0,0-1 0,1-2 0,1 0 0,0-2 0,0 0 0,-1 1 0,-1 0 0,0-1 0,0-2 0,0-2 0,0-1 0,0 1 0,0-1 0,0 2 0,0-1 0,0 0 0,0-1 0,0 0 0,0 0 0,1 1 0,1 0 0,0 0 0,0 0 0,-1-1 0,0-2 0,1 0 0,0-3 0,0-1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38.099"/>
    </inkml:context>
    <inkml:brush xml:id="br0">
      <inkml:brushProperty name="width" value="0.035" units="cm"/>
      <inkml:brushProperty name="height" value="0.035" units="cm"/>
      <inkml:brushProperty name="color" value="#004F8B"/>
    </inkml:brush>
  </inkml:definitions>
  <inkml:trace contextRef="#ctx0" brushRef="#br0">0 1 24575,'4'4'0,"-2"9"0,0 9 0,-2 10 0,0 4 0,0 1 0,0-2 0,0-5 0,0-3 0,0-4 0,0-3 0,0 0 0,0-5 0,0 1 0,0-1 0,0 0 0,0-5 0,0-2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39.119"/>
    </inkml:context>
    <inkml:brush xml:id="br0">
      <inkml:brushProperty name="width" value="0.035" units="cm"/>
      <inkml:brushProperty name="height" value="0.035" units="cm"/>
      <inkml:brushProperty name="color" value="#004F8B"/>
    </inkml:brush>
  </inkml:definitions>
  <inkml:trace contextRef="#ctx0" brushRef="#br0">1 156 24575,'1'-4'0,"6"-3"0,9-4 0,11-7 0,9-5 0,3 1 0,-2-2 0,-4 5 0,-7 4 0,-12 7 0,-6 4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40.882"/>
    </inkml:context>
    <inkml:brush xml:id="br0">
      <inkml:brushProperty name="width" value="0.035" units="cm"/>
      <inkml:brushProperty name="height" value="0.035" units="cm"/>
      <inkml:brushProperty name="color" value="#004F8B"/>
    </inkml:brush>
  </inkml:definitions>
  <inkml:trace contextRef="#ctx0" brushRef="#br0">64 84 24575,'0'6'0,"0"2"0,0 4 0,0 6 0,0 2 0,0 0 0,0-2 0,0-4 0,0-1 0,0-2 0,0 0 0,1-3 0,2-3 0,2-2 0,4-2 0,5-1 0,5 1 0,-2-8 0,1-2 0,-4-5 0,-1-1 0,0 1 0,-3 1 0,-2 0 0,-2 0 0,-2 0 0,-2-1 0,0 0 0,-2 0 0,0-1 0,-5-2 0,-6-1 0,-7 0 0,-8 4 0,-2 4 0,-3 5 0,3 3 0,3 2 0,4 0 0,5 0 0,7 0 0,5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43.718"/>
    </inkml:context>
    <inkml:brush xml:id="br0">
      <inkml:brushProperty name="width" value="0.035" units="cm"/>
      <inkml:brushProperty name="height" value="0.035" units="cm"/>
      <inkml:brushProperty name="color" value="#004F8B"/>
    </inkml:brush>
  </inkml:definitions>
  <inkml:trace contextRef="#ctx0" brushRef="#br0">0 20 24575,'6'0'0,"-1"0"0,2 0 0,0 0 0,2 0 0,2 0 0,7-5 0,8 0 0,7 0 0,4 0 0,0 5 0,-5 0 0,-6 0 0,-7 0 0,-6 0 0,-5 2 0,-3 3 0,-4 5 0,-4 8 0,-10 13 0,-5 8 0,-4 2 0,-3-1 0,3-8 0,1-2 0,0-1 0,2-3 0,3-4 0,3-2 0,2-3 0,2-2 0,0-2 0,1-2 0,2-1 0,4-2 0,4-3 0,5-3 0,6-3 0,2-5 0,2-5 0,0-2 0,1-2 0,-1 2 0,1 1 0,-1 2 0,-1 3 0,-3 1 0,-2 2 0,-3-1 0,-3 2 0,-2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19.748"/>
    </inkml:context>
    <inkml:brush xml:id="br0">
      <inkml:brushProperty name="width" value="0.035" units="cm"/>
      <inkml:brushProperty name="height" value="0.035" units="cm"/>
      <inkml:brushProperty name="color" value="#AB008B"/>
    </inkml:brush>
  </inkml:definitions>
  <inkml:trace contextRef="#ctx0" brushRef="#br0">0 16 24575,'0'7'0,"1"7"0,4 11 0,5 6 0,9 12 0,3-1 0,-3-5 0,-5-5 0,-7-13 0,-1-2 0,0 0 0,0 3 0,0 0 0,0 1 0,0-2 0,-2-3 0,0-1 0,2 0 0,1 0 0,0 3 0,-1-3 0,-2 0 0,0-4 0,0 0 0,-2 0 0,1-1 0,-1 0 0,0-1 0,0-1 0,1-1 0,0-1 0,3-2 0,1-1 0,0-2 0,-1-3 0,-1-4 0,0-4 0,0-4 0,0-4 0,0-2 0,-1-3 0,-2 0 0,0 2 0,-1 1 0,-1 3 0,0 1 0,0 1 0,0 2 0,0 0 0,0 0 0,0 1 0,1 2 0,1 6 0,0 6 0,0 8 0,-2 4 0,0 5 0,0 1 0,0 0 0,0-2 0,0-5 0,0-1 0,0 0 0,0-1 0,0-1 0,0-2 0,0 1 0,0 0 0,0 0 0,0-1 0,0-1 0,1-1 0,1 0 0,2-1 0,2-1 0,0-2 0,2-2 0,-3-1 0,1-5 0,0-6 0,2-6 0,1-6 0,-1-2 0,0 1 0,-2 1 0,0 3 0,-1 1 0,-2 3 0,1 0 0,-2-1 0,0 0 0,2 1 0,-1-1 0,-1 1 0,0 0 0,-2 1 0,0 2 0,0 2 0,0 1 0,0 0 0,0 1 0,0-2 0,0 0 0,0-1 0,0-2 0,0 2 0,0 1 0,0 1 0,0 1 0,0 0 0,0 1 0,0 0 0,0 0 0,0 0 0,0 3 0,0 2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44.883"/>
    </inkml:context>
    <inkml:brush xml:id="br0">
      <inkml:brushProperty name="width" value="0.035" units="cm"/>
      <inkml:brushProperty name="height" value="0.035" units="cm"/>
      <inkml:brushProperty name="color" value="#004F8B"/>
    </inkml:brush>
  </inkml:definitions>
  <inkml:trace contextRef="#ctx0" brushRef="#br0">0 36 24575,'11'0'0,"2"0"0,5 0 0,2-4 0,0-1 0,-2-2 0,-2-2 0,-2 5 0,-6-1 0,-4 3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47.682"/>
    </inkml:context>
    <inkml:brush xml:id="br0">
      <inkml:brushProperty name="width" value="0.035" units="cm"/>
      <inkml:brushProperty name="height" value="0.035" units="cm"/>
      <inkml:brushProperty name="color" value="#004F8B"/>
    </inkml:brush>
  </inkml:definitions>
  <inkml:trace contextRef="#ctx0" brushRef="#br0">0 76 24575,'6'-4'0,"4"2"0,6 0 0,2 2 0,1 0 0,-6 1 0,-3 3 0,-2 6 0,-4 6 0,1 7 0,-3 0 0,-2 0 0,0-1 0,0-2 0,0 0 0,0-1 0,0-2 0,0-3 0,0-2 0,0-3 0,0-4 0,0-5 0,0-6 0,0-8 0,0-7 0,0-2 0,0-2 0,-2 2 0,0 2 0,-1 1 0,1 2 0,2 1 0,0 1 0,0 3 0,0 0 0,0 2 0,2 0 0,0-1 0,2 1 0,3 1 0,1 2 0,3 3 0,1 1 0,2 1 0,0 2 0,-1 1 0,-1 0 0,-3 0 0,-1 0 0,-1 2 0,-2 3 0,-2 3 0,-3 1 0,0 3 0,0 1 0,0 0 0,0 0 0,0-1 0,-1-2 0,-2-2 0,-6-1 0,-6 0 0,-4-1 0,0 1 0,4-1 0,8-4 0,4 1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48.916"/>
    </inkml:context>
    <inkml:brush xml:id="br0">
      <inkml:brushProperty name="width" value="0.035" units="cm"/>
      <inkml:brushProperty name="height" value="0.035" units="cm"/>
      <inkml:brushProperty name="color" value="#004F8B"/>
    </inkml:brush>
  </inkml:definitions>
  <inkml:trace contextRef="#ctx0" brushRef="#br0">1 1 24575,'0'8'0,"0"4"0,0 7 0,0 5 0,1 2 0,1-1 0,2-3 0,0-3 0,1-3 0,-1-2 0,0-2 0,0-3 0,-1-1 0,-2-1 0,-1 2 0,2-2 0,-2-3 0,1-1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50.516"/>
    </inkml:context>
    <inkml:brush xml:id="br0">
      <inkml:brushProperty name="width" value="0.035" units="cm"/>
      <inkml:brushProperty name="height" value="0.035" units="cm"/>
      <inkml:brushProperty name="color" value="#004F8B"/>
    </inkml:brush>
  </inkml:definitions>
  <inkml:trace contextRef="#ctx0" brushRef="#br0">1 215 24575,'7'-10'0,"8"-5"0,6-4 0,5-2 0,-4 3 0,-2 3 0,-1 2 0,-2 2 0,0-1 0,-1 2 0,-2 0 0,-1 1 0,-2 0 0,0-2 0,-1 2 0,-1 0 0,1 2 0,-4 3 0,-1 1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52.766"/>
    </inkml:context>
    <inkml:brush xml:id="br0">
      <inkml:brushProperty name="width" value="0.035" units="cm"/>
      <inkml:brushProperty name="height" value="0.035" units="cm"/>
      <inkml:brushProperty name="color" value="#004F8B"/>
    </inkml:brush>
  </inkml:definitions>
  <inkml:trace contextRef="#ctx0" brushRef="#br0">1 378 24575,'0'-6'0,"0"-5"0,0-5 0,0-7 0,0-3 0,0-3 0,0-3 0,0-2 0,0-1 0,0 4 0,0 3 0,0 4 0,0 4 0,1 1 0,1 3 0,2 4 0,1 3 0,3 4 0,3 3 0,1 2 0,1 1 0,0 2 0,-2 4 0,0 5 0,-2 4 0,0 1 0,0 1 0,-1 1 0,-1 2 0,1 1 0,1 0 0,2 1 0,2-1 0,-1 1 0,0 0 0,0-3 0,-3 0 0,0-3 0,-1 1 0,-2-3 0,0-1 0,-1-4 0,0-4 0,-1 1 0,1-3 0,-3 0 0,0-2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53.950"/>
    </inkml:context>
    <inkml:brush xml:id="br0">
      <inkml:brushProperty name="width" value="0.035" units="cm"/>
      <inkml:brushProperty name="height" value="0.035" units="cm"/>
      <inkml:brushProperty name="color" value="#004F8B"/>
    </inkml:brush>
  </inkml:definitions>
  <inkml:trace contextRef="#ctx0" brushRef="#br0">1 50 24575,'10'0'0,"6"0"0,10-3 0,8-4 0,-1-3 0,0 0 0,-6 2 0,-7 4 0,-6 0 0,-7 2 0,-4 1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55.133"/>
    </inkml:context>
    <inkml:brush xml:id="br0">
      <inkml:brushProperty name="width" value="0.035" units="cm"/>
      <inkml:brushProperty name="height" value="0.035" units="cm"/>
      <inkml:brushProperty name="color" value="#004F8B"/>
    </inkml:brush>
  </inkml:definitions>
  <inkml:trace contextRef="#ctx0" brushRef="#br0">0 0 24575,'0'15'0,"0"6"0,0 13 0,4 10 0,6 4 0,5 0 0,4-3 0,0-8 0,-3-7 0,-2-5 0,-6-5 0,-1 0 0,-3-5 0,-1-2 0,-1-6 0,-1-3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56.300"/>
    </inkml:context>
    <inkml:brush xml:id="br0">
      <inkml:brushProperty name="width" value="0.035" units="cm"/>
      <inkml:brushProperty name="height" value="0.035" units="cm"/>
      <inkml:brushProperty name="color" value="#004F8B"/>
    </inkml:brush>
  </inkml:definitions>
  <inkml:trace contextRef="#ctx0" brushRef="#br0">0 66 23261,'3'-4'0,"9"2"646,16 0-646,13-2 220,9-4-220,-1-4 111,-6-2-111,-7 4 84,-11 3 0,-11 5 0,-8 2 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57.653"/>
    </inkml:context>
    <inkml:brush xml:id="br0">
      <inkml:brushProperty name="width" value="0.035" units="cm"/>
      <inkml:brushProperty name="height" value="0.035" units="cm"/>
      <inkml:brushProperty name="color" value="#004F8B"/>
    </inkml:brush>
  </inkml:definitions>
  <inkml:trace contextRef="#ctx0" brushRef="#br0">0 1 24575,'4'3'0,"-2"11"0,0 14 0,-2 13 0,2 11 0,6 3 0,2-3 0,2-7 0,-2-11 0,-5-10 0,-3-4 0,0-6 0,1-2 0,0-2 0,0-3 0,1-1 0,2-2 0,0-2 0,2-2 0,0 1 0,0-1 0,1-2 0,2-5 0,2-4 0,3-5 0,6-2 0,6 1 0,4 1 0,1 2 0,-6 6 0,-5 3 0,-6 1 0,-6 0 0,-6-4 0,-3 3 0,-1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6:59.450"/>
    </inkml:context>
    <inkml:brush xml:id="br0">
      <inkml:brushProperty name="width" value="0.035" units="cm"/>
      <inkml:brushProperty name="height" value="0.035" units="cm"/>
      <inkml:brushProperty name="color" value="#004F8B"/>
    </inkml:brush>
  </inkml:definitions>
  <inkml:trace contextRef="#ctx0" brushRef="#br0">0 471 24575,'4'-5'0,"-2"-10"0,0-10 0,-2-9 0,0-2 0,0-1 0,0 1 0,0-6 0,0 0 0,0 3 0,0 5 0,0 13 0,0 6 0,0 2 0,0 0 0,0-3 0,0 1 0,0 2 0,1 3 0,3 4 0,4 3 0,4 5 0,4 18 0,0 11 0,-4 11 0,-5 1 0,-5-8 0,1-1 0,4-2 0,6 1 0,3-3 0,3-3 0,-1-4 0,-1-4 0,-1-1 0,-2-3 0,-2-1 0,-2-2 0,0-1 0,-1-3 0,1-1 0,-2-3 0,0-2 0,-3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1T15:30:08.463"/>
    </inkml:context>
    <inkml:brush xml:id="br0">
      <inkml:brushProperty name="width" value="0.025" units="cm"/>
      <inkml:brushProperty name="height" value="0.025" units="cm"/>
      <inkml:brushProperty name="color" value="#66CC00"/>
    </inkml:brush>
  </inkml:definitions>
  <inkml:trace contextRef="#ctx0" brushRef="#br0">1 1 24575,'0'9'0,"0"13"0,0 12 0,0 6 0,0 4 0,0-9 0,0 1 0,0 4 0,0 2 0,0 1 0,0 1 0,0 3 0,0 4 0,0 8 0,0 4 0,0 2 0,0 2 0,0-7 0,0-5 0,0-8 0,0-6 0,0-5 0,0-6 0,0-6 0,1-8 0,3-6 0,1-4 0,3-5 0,0-1 0,1 0 0,1 0 0,3 0 0,0 0 0,1 0 0,-1 0 0,0 2 0,0 0 0,-1 1 0,1 1 0,0-2 0,2 1 0,1-2 0,2 0 0,-1 1 0,1 3 0,1 1 0,8 2 0,6 3 0,9 3 0,10 0 0,8 3 0,7 2 0,2 0 0,-2 3 0,-2 0 0,-1-2 0,1-1 0,-1-1 0,0-2 0,1-1 0,2 1 0,1 1 0,-1 2 0,-5-1 0,-6 0 0,-5-2 0,-6-2 0,-2 1 0,-4-2 0,-4 0 0,1 0 0,-3 1 0,1 0 0,-5-2 0,-7-1 0,-2-2 0,-3-3 0,1 0 0,-2-2 0,-2 0 0,-4 0 0,-1-2 0,-3-2 0,-1-4 0,-3-1 0,-4-5 0,-4-6 0,-4-3 0,-2-3 0,-2 1 0,1 5 0,4 2 0,2 3 0,0 1 0,-1 0 0,0 0 0,1 0 0,1 1 0,1-1 0,-1 2 0,5 5 0,4 5 0,5 4 0,5 1 0,-1 0 0,-1-1 0,1 2 0,0 1 0,0 1 0,1 0 0,-1 1 0,-1 0 0,-1 0 0,-2 0 0,1 1 0,2 0 0,0-1 0,2-2 0,2 0 0,0 1 0,2 1 0,0 0 0,1 0 0,-3-2 0,-4-1 0,-6-1 0,-3-1 0,-2 1 0,0-1 0,0 1 0,-1 0 0,-2 0 0,-1 2 0,-4 2 0,-1-1 0,-3 0 0,-2-1 0,1 0 0,-5 0 0,-1 3 0,-1-1 0,1 3 0,1-1 0,1 0 0,2-2 0,0-2 0,2 0 0,2-1 0,0 0 0,3-4 0,3-3 0,3-8 0,1-12 0,3-4 0,0-2 0,3 3 0,0 4 0,-1 0 0,2 1 0,0 2 0,0 1 0,-1 1 0,0 0 0,-1 0 0,0 2 0,0 1 0,0 1 0,0-1 0,2 0 0,3 3 0,3 3 0,1 3 0,0 1 0,-1 0 0,1 0 0,0 2 0,2 2 0,1 2 0,1 3 0,-3-1 0,-4-1 0,-3 1 0,-8-1 0,-8 0 0,-8 0 0,-7 1 0,-2 1 0,0 0 0,-1 0 0,2-1 0,4 0 0,3 0 0,6 0 0,7-2 0,8-2 0,7-2 0,7-2 0,3 0 0,1 0 0,0 0 0,-9 0 0,-5 2 0,-10 1 0,-6 3 0,-4 3 0,2-5 0,5-6 0,4-8 0,6-8 0,2-3 0,0 3 0,-1 2 0,-2 7 0,2 4 0,-1 4 0,1 3 0,0 0 0,-3 0 0,1-2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21.998"/>
    </inkml:context>
    <inkml:brush xml:id="br0">
      <inkml:brushProperty name="width" value="0.035" units="cm"/>
      <inkml:brushProperty name="height" value="0.035" units="cm"/>
      <inkml:brushProperty name="color" value="#AB008B"/>
    </inkml:brush>
  </inkml:definitions>
  <inkml:trace contextRef="#ctx0" brushRef="#br0">1 0 24575,'0'7'0,"0"2"0,0 5 0,0 1 0,0 0 0,0-3 0,0-1 0,0-2 0,0 1 0,0-1 0,0 1 0,0 0 0,0 0 0,0-1 0,0-2 0,0 0 0,0-1 0,0 2 0,0 0 0,0 2 0,0-1 0,1-4 0,1 0 0,0 1 0,0 0 0,-2 2 0,2-2 0,0 0 0,0-1 0,-1-3 0,0 1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00.516"/>
    </inkml:context>
    <inkml:brush xml:id="br0">
      <inkml:brushProperty name="width" value="0.035" units="cm"/>
      <inkml:brushProperty name="height" value="0.035" units="cm"/>
      <inkml:brushProperty name="color" value="#004F8B"/>
    </inkml:brush>
  </inkml:definitions>
  <inkml:trace contextRef="#ctx0" brushRef="#br0">0 57 24575,'10'-4'0,"1"-2"0,6-1 0,-2-1 0,1-1 0,-4-1 0,-4 3 0,-4 2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02.366"/>
    </inkml:context>
    <inkml:brush xml:id="br0">
      <inkml:brushProperty name="width" value="0.035" units="cm"/>
      <inkml:brushProperty name="height" value="0.035" units="cm"/>
      <inkml:brushProperty name="color" value="#004F8B"/>
    </inkml:brush>
  </inkml:definitions>
  <inkml:trace contextRef="#ctx0" brushRef="#br0">112 1 24575,'0'5'0,"0"6"0,0 5 0,0 3 0,0 4 0,0 1 0,0 1 0,0-1 0,0-4 0,0-3 0,1-4 0,5-3 0,2-6 0,4-2 0,2-2 0,2 0 0,1 0 0,0 0 0,-1 0 0,-3 0 0,-2 0 0,-2 0 0,-1 2 0,-2 2 0,-3 4 0,-3 3 0,1 2 0,-1 0 0,0 1 0,-2-1 0,-2 2 0,-2-1 0,-5-1 0,0 2 0,-2 1 0,-3 1 0,1-2 0,-2 1 0,1-3 0,1 0 0,-1-1 0,-3-2 0,-2 0 0,1-3 0,1-3 0,4-2 0,1-2 0,4 0 0,5 0 0,1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05.166"/>
    </inkml:context>
    <inkml:brush xml:id="br0">
      <inkml:brushProperty name="width" value="0.035" units="cm"/>
      <inkml:brushProperty name="height" value="0.035" units="cm"/>
      <inkml:brushProperty name="color" value="#004F8B"/>
    </inkml:brush>
  </inkml:definitions>
  <inkml:trace contextRef="#ctx0" brushRef="#br0">1 51 24575,'3'-1'0,"1"-1"0,4-4 0,3-3 0,4 0 0,4-1 0,3 3 0,-2 3 0,-1 2 0,-4 2 0,-4 0 0,1-1 0,-2 1 0,1 0 0,0 0 0,-6 0 0,0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07.285"/>
    </inkml:context>
    <inkml:brush xml:id="br0">
      <inkml:brushProperty name="width" value="0.035" units="cm"/>
      <inkml:brushProperty name="height" value="0.035" units="cm"/>
      <inkml:brushProperty name="color" value="#004F8B"/>
    </inkml:brush>
  </inkml:definitions>
  <inkml:trace contextRef="#ctx0" brushRef="#br0">105 1 21946,'-4'1'0,"1"4"1269,2 6-1269,1 7 443,0 7-443,0 4 225,0 0-225,1 1 692,1 0-692,3-2 0,4 0 0,-1-4 0,0-1 0,-1-2 0,0-1 0,0-3 0,-2-2 0,-1 0 0,0 0 0,1-1 0,-4-2 0,-5-5 0,-9-10 0,-6-5 0,-3-2 0,0 3 0,2 4 0,2 3 0,1 0 0,4 0 0,3 1 0,4 4 0,2 4 0,3 4 0,0 1 0,1-1 0,0-1 0,0-2 0,0 0 0,1-1 0,2-4 0,3-1 0,4-3 0,3-1 0,4 1 0,0-2 0,1-1 0,-1-4 0,0-3 0,1-3 0,-1 1 0,0 0 0,-2-1 0,-2-2 0,-2-1 0,-2 0 0,-2-3 0,-2-1 0,-2 8 0,-1 2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09.166"/>
    </inkml:context>
    <inkml:brush xml:id="br0">
      <inkml:brushProperty name="width" value="0.035" units="cm"/>
      <inkml:brushProperty name="height" value="0.035" units="cm"/>
      <inkml:brushProperty name="color" value="#004F8B"/>
    </inkml:brush>
  </inkml:definitions>
  <inkml:trace contextRef="#ctx0" brushRef="#br0">17 1 24575,'3'0'0,"-8"3"0,1 7 0,-4 11 0,6 9 0,2 6 0,0-2 0,0-6 0,0-5 0,0-6 0,1-3 0,3-2 0,3-4 0,5-4 0,2-1 0,1-3 0,3 0 0,0-5 0,-3-6 0,-1-5 0,-3-3 0,-4 0 0,-2-4 0,-3-2 0,-1-3 0,-1 2 0,0 3 0,-3 8 0,-3 6 0,-3 5 0,-4 4 0,-2 0 0,1 0 0,2 2 0,4 1 0,7 5 0,6 5 0,5 2 0,7 2 0,1-1 0,-2-4 0,-2-2 0,-2-4 0,-1-2 0,1 1 0,-1-1 0,0 0 0,-1 0 0,-1 0 0,0-1 0,-1-1 0,-4 0 0,-1-2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10.517"/>
    </inkml:context>
    <inkml:brush xml:id="br0">
      <inkml:brushProperty name="width" value="0.035" units="cm"/>
      <inkml:brushProperty name="height" value="0.035" units="cm"/>
      <inkml:brushProperty name="color" value="#004F8B"/>
    </inkml:brush>
  </inkml:definitions>
  <inkml:trace contextRef="#ctx0" brushRef="#br0">0 1 24575,'0'7'0,"0"7"0,0 13 0,0 11 0,0 9 0,4 4 0,6-5 0,2-4 0,2-5 0,-3-9 0,-2-3 0,-2-5 0,-1-3 0,-1 1 0,-1-1 0,2 0 0,-2 1 0,2-1 0,-2-2 0,0-3 0,0-2 0,-2-1 0,0 0 0,-2 0 0,2 0 0,1 1 0,-1-1 0,0-3 0,-2-2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11.566"/>
    </inkml:context>
    <inkml:brush xml:id="br0">
      <inkml:brushProperty name="width" value="0.035" units="cm"/>
      <inkml:brushProperty name="height" value="0.035" units="cm"/>
      <inkml:brushProperty name="color" value="#004F8B"/>
    </inkml:brush>
  </inkml:definitions>
  <inkml:trace contextRef="#ctx0" brushRef="#br0">1 119 24575,'3'-1'0,"5"-8"0,8-5 0,3-4 0,5-4 0,0 1 0,-5 5 0,-2 5 0,-6 6 0,-7 4 0,-2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13.800"/>
    </inkml:context>
    <inkml:brush xml:id="br0">
      <inkml:brushProperty name="width" value="0.035" units="cm"/>
      <inkml:brushProperty name="height" value="0.035" units="cm"/>
      <inkml:brushProperty name="color" value="#004F8B"/>
    </inkml:brush>
  </inkml:definitions>
  <inkml:trace contextRef="#ctx0" brushRef="#br0">1 10 24575,'4'2'0,"-2"3"0,0 6 0,-2 4 0,0 2 0,0 0 0,-2 1 0,-1-1 0,1 1 0,0-1 0,2 0 0,0-1 0,0-1 0,2-4 0,1-4 0,3-3 0,3-3 0,2-1 0,-1 0 0,3 0 0,-2-2 0,1-4 0,-1-5 0,-3-5 0,-2-1 0,-2 0 0,-2-1 0,-2 1 0,0-1 0,0 2 0,-1 2 0,-5 3 0,-4 1 0,-5 0 0,-2 1 0,0 1 0,4-1 0,6 3 0,10 4 0,7 7 0,5 7 0,2 6 0,-2 0 0,-1-2 0,-4-3 0,-2-5 0,-1-2 0,0 0 0,1-2 0,0 0 0,0-1 0,1-1 0,2 0 0,-1 2 0,3 1 0,2 0 0,0 0 0,3-1 0,-1-1 0,0-1 0,3-2 0,0 0 0,-1 0 0,-8 0 0,-5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15.633"/>
    </inkml:context>
    <inkml:brush xml:id="br0">
      <inkml:brushProperty name="width" value="0.035" units="cm"/>
      <inkml:brushProperty name="height" value="0.035" units="cm"/>
      <inkml:brushProperty name="color" value="#004F8B"/>
    </inkml:brush>
  </inkml:definitions>
  <inkml:trace contextRef="#ctx0" brushRef="#br0">99 0 17875,'-8'4'0,"0"4"3019,0 4-3019,0 7 1147,-1 3-1147,1 4 602,-4 7-602,0 3 1932,3 4-1932,0-1 0,5-5 0,2-3 0,0-4 0,3 0 0,4 0 0,5-2 0,3-2 0,0-3 0,-2-3 0,-1 1 0,4-3 0,-1 1 0,2-3 0,-2-4 0,0-1 0,0-4 0,0-2 0,2 2 0,0-1 0,1 1 0,-3 1 0,-3 0 0,-1 1 0,0 0 0,-5-3 0,-1-1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25.100"/>
    </inkml:context>
    <inkml:brush xml:id="br0">
      <inkml:brushProperty name="width" value="0.035" units="cm"/>
      <inkml:brushProperty name="height" value="0.035" units="cm"/>
      <inkml:brushProperty name="color" value="#004F8B"/>
    </inkml:brush>
  </inkml:definitions>
  <inkml:trace contextRef="#ctx0" brushRef="#br0">0 521 24575,'0'-10'0,"0"-9"0,0-12 0,0-10 0,0-7 0,0-11 0,0 1 0,0 11 0,0 12 0,0 17 0,0 5 0,0-1 0,0 2 0,0 0 0,0-2 0,0 1 0,0 0 0,0 2 0,0-2 0,0 1 0,0 0 0,2 4 0,2 2 0,4 4 0,6 5 0,2 6 0,0 9 0,-2 8 0,-3 5 0,-2-1 0,-1-1 0,-3-4 0,1 0 0,0-3 0,0-1 0,1-2 0,-1-1 0,1-1 0,0 0 0,1-1 0,1-3 0,0-3 0,1-1 0,0-1 0,1-1 0,-1-2 0,-1 1 0,1 1 0,0 0 0,-1-1 0,-1 0 0,1 1 0,-1 0 0,0 2 0,-1-1 0,-1 0 0,1-2 0,0 0 0,-1 0 0,1 1 0,1 0 0,-2-3 0,-1-1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22.747"/>
    </inkml:context>
    <inkml:brush xml:id="br0">
      <inkml:brushProperty name="width" value="0.035" units="cm"/>
      <inkml:brushProperty name="height" value="0.035" units="cm"/>
      <inkml:brushProperty name="color" value="#AB008B"/>
    </inkml:brush>
  </inkml:definitions>
  <inkml:trace contextRef="#ctx0" brushRef="#br0">0 0 24575,'0'0'0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27.133"/>
    </inkml:context>
    <inkml:brush xml:id="br0">
      <inkml:brushProperty name="width" value="0.035" units="cm"/>
      <inkml:brushProperty name="height" value="0.035" units="cm"/>
      <inkml:brushProperty name="color" value="#004F8B"/>
    </inkml:brush>
  </inkml:definitions>
  <inkml:trace contextRef="#ctx0" brushRef="#br0">0 98 24575,'6'-8'0,"1"1"0,4-1 0,0 1 0,3 0 0,-2-1 0,0 0 0,-1 1 0,-1 1 0,0 1 0,-1 2 0,-3-2 0,2 0 0,-2 1 0,0-1 0,-4 3 0,0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30.884"/>
    </inkml:context>
    <inkml:brush xml:id="br0">
      <inkml:brushProperty name="width" value="0.035" units="cm"/>
      <inkml:brushProperty name="height" value="0.035" units="cm"/>
      <inkml:brushProperty name="color" value="#004F8B"/>
    </inkml:brush>
  </inkml:definitions>
  <inkml:trace contextRef="#ctx0" brushRef="#br0">1 1 24575,'8'0'0,"6"0"0,9 0 0,6 0 0,3 0 0,1 0 0,0 0 0,-2 0 0,-2 0 0,-4 0 0,-4 0 0,-2 0 0,-1 0 0,-2 0 0,-2 0 0,-3 0 0,-1 0 0,-3 1 0,-1 5 0,-5 4 0,-6 7 0,-1 2 0,-3 1 0,1-2 0,-1-3 0,0-1 0,0 0 0,-1 0 0,-1-1 0,0-1 0,-1-1 0,0 0 0,3-2 0,-1 2 0,2-1 0,0 0 0,0-2 0,-1-2 0,2 0 0,0-2 0,2 1 0,-2-1 0,1 0 0,-1 2 0,-1 1 0,3 0 0,1 1 0,1-1 0,2 0 0,0 1 0,-1-2 0,0-1 0,-1 2 0,0 1 0,0 0 0,0 0 0,0 0 0,0 0 0,0-1 0,-2 0 0,0-1 0,-1 2 0,0-1 0,1-2 0,1 0 0,-1 0 0,3 1 0,-1 1 0,5-1 0,1-2 0,2-3 0,2-1 0,0 0 0,2 0 0,1 0 0,1 0 0,1 0 0,-1 0 0,0 0 0,0 0 0,-2-1 0,1-2 0,-1-1 0,2-2 0,-2 1 0,1 0 0,0 0 0,0 3 0,1 0 0,-3 2 0,0 0 0,-1-2 0,0 0 0,2-1 0,-1 1 0,1 2 0,-2 0 0,1 0 0,0 0 0,1 0 0,-1 0 0,-2 0 0,0 0 0,1 0 0,0 0 0,0 0 0,1 0 0,1 0 0,-4 0 0,-1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32.734"/>
    </inkml:context>
    <inkml:brush xml:id="br0">
      <inkml:brushProperty name="width" value="0.035" units="cm"/>
      <inkml:brushProperty name="height" value="0.035" units="cm"/>
      <inkml:brushProperty name="color" value="#004F8B"/>
    </inkml:brush>
  </inkml:definitions>
  <inkml:trace contextRef="#ctx0" brushRef="#br0">1 67 24575,'0'-8'0,"0"1"0,1-1 0,3 2 0,2-2 0,5 2 0,2 0 0,3 0 0,1 1 0,0 1 0,-1 2 0,-3 2 0,-2 0 0,-2 0 0,-2 0 0,-2 0 0,-2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34.168"/>
    </inkml:context>
    <inkml:brush xml:id="br0">
      <inkml:brushProperty name="width" value="0.035" units="cm"/>
      <inkml:brushProperty name="height" value="0.035" units="cm"/>
      <inkml:brushProperty name="color" value="#004F8B"/>
    </inkml:brush>
  </inkml:definitions>
  <inkml:trace contextRef="#ctx0" brushRef="#br0">0 1 24575,'0'9'0,"0"2"0,0 10 0,0 6 0,0 4 0,0 2 0,0-2 0,0-4 0,0-3 0,0-4 0,0-3 0,0 1 0,0-1 0,0 1 0,0-1 0,0 0 0,0-2 0,0-2 0,0 0 0,0-2 0,0 0 0,0-1 0,0-2 0,0 0 0,0-4 0,0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35.483"/>
    </inkml:context>
    <inkml:brush xml:id="br0">
      <inkml:brushProperty name="width" value="0.035" units="cm"/>
      <inkml:brushProperty name="height" value="0.035" units="cm"/>
      <inkml:brushProperty name="color" value="#004F8B"/>
    </inkml:brush>
  </inkml:definitions>
  <inkml:trace contextRef="#ctx0" brushRef="#br0">1 48 24575,'10'0'0,"1"-2"0,4-2 0,1-2 0,-2-2 0,-2 1 0,-4 1 0,-1 1 0,3 0 0,-5 3 0,1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37.901"/>
    </inkml:context>
    <inkml:brush xml:id="br0">
      <inkml:brushProperty name="width" value="0.035" units="cm"/>
      <inkml:brushProperty name="height" value="0.035" units="cm"/>
      <inkml:brushProperty name="color" value="#004F8B"/>
    </inkml:brush>
  </inkml:definitions>
  <inkml:trace contextRef="#ctx0" brushRef="#br0">0 46 24575,'0'7'0,"0"2"0,0 3 0,0 2 0,0 1 0,0 0 0,0 2 0,0 1 0,0-1 0,0 1 0,0-3 0,0 0 0,0-2 0,0-2 0,2-1 0,2-3 0,1-3 0,2-2 0,1 0 0,-2 0 0,3-1 0,-1-1 0,0 0 0,0 0 0,0 0 0,-1 0 0,2 0 0,1 0 0,1-2 0,0-1 0,-1-3 0,-2-2 0,-1-2 0,-3 0 0,-1 2 0,0-1 0,0-1 0,-1 0 0,-2-2 0,2 0 0,0 0 0,0 1 0,0 2 0,-2-2 0,0 0 0,0-2 0,0 1 0,0 0 0,0 0 0,0 3 0,0-1 0,0 0 0,0 0 0,0 0 0,0 0 0,0 6 0,0 1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39.901"/>
    </inkml:context>
    <inkml:brush xml:id="br0">
      <inkml:brushProperty name="width" value="0.035" units="cm"/>
      <inkml:brushProperty name="height" value="0.035" units="cm"/>
      <inkml:brushProperty name="color" value="#004F8B"/>
    </inkml:brush>
  </inkml:definitions>
  <inkml:trace contextRef="#ctx0" brushRef="#br0">0 0 24575,'0'8'0,"0"6"0,0 11 0,0 5 0,0 3 0,0-2 0,0-4 0,0-3 0,0-4 0,0-1 0,0-2 0,0-1 0,0-3 0,0-3 0,0-2 0,0-6 0,0-11 0,0-15 0,0-9 0,0-7 0,0 3 0,4 5 0,2 5 0,4 6 0,3 3 0,-2 5 0,0 2 0,-1 4 0,-1 2 0,0 4 0,-3 4 0,-3 2 0,-3 3 0,1-2 0,-1 3 0,0 2 0,0 2 0,0 3 0,0-2 0,0 1 0,0 0 0,0-2 0,0 1 0,0-1 0,0-2 0,0 0 0,1-2 0,1 1 0,0-5 0,0-1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41.751"/>
    </inkml:context>
    <inkml:brush xml:id="br0">
      <inkml:brushProperty name="width" value="0.035" units="cm"/>
      <inkml:brushProperty name="height" value="0.035" units="cm"/>
      <inkml:brushProperty name="color" value="#004F8B"/>
    </inkml:brush>
  </inkml:definitions>
  <inkml:trace contextRef="#ctx0" brushRef="#br0">39 162 24575,'6'0'0,"1"-1"0,8-3 0,4-3 0,4-2 0,-1-1 0,-4-1 0,-6 0 0,-4 0 0,-4-1 0,-1 2 0,-1-1 0,-2 0 0,0 0 0,0-1 0,0 1 0,-3 1 0,-4 4 0,-8 3 0,-4 2 0,-4 1 0,0 0 0,0 4 0,1 6 0,3 8 0,5 4 0,7 3 0,5-2 0,2 0 0,0 0 0,0-3 0,1 0 0,4-4 0,4-4 0,3-2 0,-1-3 0,0-2 0,-2 0 0,-1-1 0,1-1 0,0-1 0,2 0 0,-1 0 0,3 0 0,1 0 0,1-2 0,3 0 0,0 0 0,3 0 0,2 0 0,3 0 0,0 0 0,-2 0 0,-2 0 0,-5-2 0,-7 2 0,-6-2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7:44.087"/>
    </inkml:context>
    <inkml:brush xml:id="br0">
      <inkml:brushProperty name="width" value="0.035" units="cm"/>
      <inkml:brushProperty name="height" value="0.035" units="cm"/>
      <inkml:brushProperty name="color" value="#004F8B"/>
    </inkml:brush>
  </inkml:definitions>
  <inkml:trace contextRef="#ctx0" brushRef="#br0">0 0 24575,'9'0'0,"8"3"0,11 6 0,7 7 0,0 6 0,-4 2 0,-4 0 0,-4-1 0,1 3 0,-2 2 0,-4-1 0,-3-1 0,-6-4 0,3 1 0,-1 0 0,-2 0 0,-1-1 0,-3 3 0,-1 1 0,0 2 0,-1 1 0,-1 1 0,-2 2 0,0 0 0,0 1 0,0 2 0,0-1 0,0-4 0,-2-1 0,-5-4 0,-2-1 0,-3 1 0,1-2 0,3-5 0,2-1 0,-1-6 0,-3-11 0,5 2 0,-3-8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2:56.429"/>
    </inkml:context>
    <inkml:brush xml:id="br0">
      <inkml:brushProperty name="width" value="0.025" units="cm"/>
      <inkml:brushProperty name="height" value="0.025" units="cm"/>
      <inkml:brushProperty name="color" value="#F6630D"/>
    </inkml:brush>
  </inkml:definitions>
  <inkml:trace contextRef="#ctx0" brushRef="#br0">279 1 24575,'0'8'0,"0"6"0,0 11 0,0 4 0,0 2 0,0 7 0,0 1 0,0 8 0,0 8 0,0 5 0,0 12 0,-2 11 0,-4 7 0,-2 6 0,-6-2 0,-1-1 0,1-8 0,0-9 0,2-6 0,1-9 0,1-4 0,0-10 0,3-11 0,0-7 0,3-7 0,0-2 0,0-1 0,2-1 0,-2-1 0,1 0 0,1 1 0,-2-1 0,1-3 0,1-1 0,-2-5 0,0-3 0,-2-2 0,-2-3 0,2 0 0,-1 0 0,1 0 0,-2 0 0,-1 0 0,-1 0 0,1 0 0,3-2 0,-2-1 0,2-2 0,-1-1 0,0-3 0,6 0 0,9 1 0,16 2 0,11 4 0,4 2 0,7 2 0,-3 1 0,-7 1 0,-4 0 0,-14 0 0,-2 1 0,-4-1 0,-1 0 0,-1 0 0,-1 2 0,-1-1 0,0 1 0,-3 0 0,3-1 0,-2 1 0,-2-1 0,-2 2 0,-2 0 0,1 2 0,-2-1 0,-3 0 0,-2-1 0,-5 0 0,-1 3 0,0 1 0,1 2 0,3 0 0,-1-1 0,2-1 0,-1-2 0,2 1 0,0-2 0,1 1 0,3 0 0,-2 0 0,2-1 0,0 0 0,0 0 0,1-1 0,1 1 0,0 0 0,-1-2 0,-1 1 0,-2-2 0,0-1 0,-1 1 0,-2-3 0,-1 0 0,-2-2 0,0 0 0,-1 0 0,-3 0 0,-4 0 0,-1 0 0,-1-3 0,0-6 0,-1-4 0,1-7 0,0-1 0,2 1 0,2 0 0,5 2 0,5 1 0,5 2 0,1 0 0,0 2 0,0 2 0,0-2 0,1 3 0,6 3 0,12 2 0,14 3 0,11 4 0,4 5 0,-4 5 0,-5 2 0,-7-2 0,-7-5 0,-9-3 0,-9 0 0,-6 3 0,-6 5 0,-4 3 0,-6 2 0,-6-3 0,-3-5 0,-2-5 0,3-4 0,3 0 0,5-1 0,7-2 0,5-3 0,3-1 0,0-1 0,-1-4 0,-1-6 0,1 9 0,-1-4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25.318"/>
    </inkml:context>
    <inkml:brush xml:id="br0">
      <inkml:brushProperty name="width" value="0.035" units="cm"/>
      <inkml:brushProperty name="height" value="0.035" units="cm"/>
      <inkml:brushProperty name="color" value="#AB008B"/>
    </inkml:brush>
  </inkml:definitions>
  <inkml:trace contextRef="#ctx0" brushRef="#br0">143 12 24575,'-7'1'0,"-2"2"0,-4 3 0,0 5 0,4 3 0,1 2 0,4 1 0,1 1 0,1-1 0,2 1 0,0-1 0,0 0 0,0-1 0,1-2 0,3-3 0,3-1 0,2-3 0,3-2 0,0-4 0,1-1 0,0 0 0,2-3 0,0-4 0,0-4 0,-1-4 0,-1-1 0,-4-4 0,-1-1 0,-3-1 0,-1-1 0,-1 3 0,0 2 0,-1 4 0,-2 1 0,0 2 0,0 1 0,0 3 0,0 7 0,0 5 0,0 6 0,0 6 0,0 3 0,0 3 0,0 0 0,0-2 0,0-1 0,0 0 0,0-2 0,0-1 0,0 0 0,0-1 0,0-3 0,0-1 0,-2 1 0,-2-1 0,0 0 0,-2-2 0,2 0 0,-1 0 0,0-1 0,-2 0 0,-1 0 0,2 0 0,-2-1 0,0 1 0,-3-1 0,-4-1 0,-1-2 0,-1-3 0,-1 0 0,0 0 0,1 1 0,1 0 0,2-1 0,2 2 0,2 0 0,1-1 0,3-5 0,2 2 0,3-3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20.014"/>
    </inkml:context>
    <inkml:brush xml:id="br0">
      <inkml:brushProperty name="width" value="0.025" units="cm"/>
      <inkml:brushProperty name="height" value="0.025" units="cm"/>
      <inkml:brushProperty name="color" value="#F6630D"/>
    </inkml:brush>
  </inkml:definitions>
  <inkml:trace contextRef="#ctx0" brushRef="#br0">113 133 24575,'0'10'0,"0"10"0,0 26 0,0 13 0,0 14 0,0-6 0,0-25 0,0-11 0,-1-22 0,-4-4 0,-4-3 0,-2-4 0,-1-3 0,0-5 0,0-4 0,1-5 0,0-8 0,0-3 0,3-4 0,2-1 0,4 4 0,1 0 0,1 3 0,0 2 0,0 1 0,2 2 0,2 0 0,4-2 0,1 0 0,1-1 0,1 4 0,3 5 0,1 7 0,1 4 0,1 4 0,0 2 0,1 0 0,-1 0 0,0 0 0,1 0 0,-1 1 0,-4 2 0,-2 5 0,-3 5 0,0 3 0,-1 2 0,-3-1 0,-2 1 0,-2-1 0,-1 0 0,-4 1 0,-9 0 0,-9 0 0,-3 0 0,2 0 0,6 0 0,3-1 0,6-1 0,2-2 0,3-3 0,2-1 0,-2-1 0,2 1 0,-1 0 0,2 1 0,3 0 0,3-1 0,4-1 0,3-2 0,1 1 0,2-4 0,-2 0 0,-1-1 0,-1 0 0,0 1 0,0-2 0,0 2 0,0 1 0,-1 1 0,0 2 0,0-2 0,1 1 0,-2 0 0,2 1 0,0 1 0,-2-2 0,-1 0 0,-5-4 0,-1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22.163"/>
    </inkml:context>
    <inkml:brush xml:id="br0">
      <inkml:brushProperty name="width" value="0.025" units="cm"/>
      <inkml:brushProperty name="height" value="0.025" units="cm"/>
      <inkml:brushProperty name="color" value="#F6630D"/>
    </inkml:brush>
  </inkml:definitions>
  <inkml:trace contextRef="#ctx0" brushRef="#br0">34 166 21578,'-2'4'0,"4"-2"1439,4 0-1439,5-4 506,0-3-506,-2-2 257,-3-4-257,-2-1 795,0 0-795,0-2 0,1 3 0,0 0 0,-1 2 0,1-1 0,1 0 0,-2 0 0,0-1 0,-2 1 0,-2 0 0,-2 0 0,-8 4 0,-6 4 0,-6 1 0,1 4 0,3 4 0,6 5 0,2 7 0,3 4 0,4 2 0,1 1 0,2-4 0,0-2 0,0-6 0,0-3 0,0-1 0,0-2 0,1 0 0,2-4 0,2-2 0,2-1 0,1-1 0,0 0 0,0 0 0,1 0 0,-1 0 0,0 0 0,-1 0 0,0 0 0,0 0 0,0 0 0,1 0 0,0 0 0,1 0 0,-1 0 0,2 0 0,1 0 0,1 0 0,-2 0 0,-1 0 0,-2 0 0,-3 0 0,-2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23.697"/>
    </inkml:context>
    <inkml:brush xml:id="br0">
      <inkml:brushProperty name="width" value="0.025" units="cm"/>
      <inkml:brushProperty name="height" value="0.025" units="cm"/>
      <inkml:brushProperty name="color" value="#F6630D"/>
    </inkml:brush>
  </inkml:definitions>
  <inkml:trace contextRef="#ctx0" brushRef="#br0">0 0 24575,'0'11'0,"2"6"0,4 11 0,6 11 0,4 7 0,5 3 0,-1-1 0,0 0 0,0-2 0,0-2 0,-1-1 0,0-4 0,-3-3 0,-2-6 0,-5-3 0,-2-5 0,-1-2 0,-2-3 0,1-2 0,0-1 0,-3-1 0,2 0 0,-2-1 0,1 0 0,0 1 0,0 0 0,2 0 0,-1 0 0,-1-2 0,0-1 0,-1 0 0,0 1 0,-1 1 0,1 0 0,-1-6 0,1-1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26.047"/>
    </inkml:context>
    <inkml:brush xml:id="br0">
      <inkml:brushProperty name="width" value="0.025" units="cm"/>
      <inkml:brushProperty name="height" value="0.025" units="cm"/>
      <inkml:brushProperty name="color" value="#F6630D"/>
    </inkml:brush>
  </inkml:definitions>
  <inkml:trace contextRef="#ctx0" brushRef="#br0">177 3 24575,'-3'-3'0,"-9"9"0,-9 7 0,-4 10 0,0 2 0,3 4 0,3-1 0,3-2 0,3-3 0,7-5 0,0-1 0,2 1 0,1-2 0,2 0 0,1-2 0,0-2 0,1-3 0,3-2 0,4-4 0,4-1 0,3-1 0,5-1 0,0-2 0,1-3 0,-2-2 0,-1-4 0,-1-1 0,-3-1 0,-2 0 0,-4 0 0,-4-2 0,0-1 0,-1-2 0,-1 1 0,0 2 0,-2 1 0,0 1 0,0 0 0,0 2 0,0 1 0,-2 1 0,-3 4 0,-3 4 0,-1 8 0,1 5 0,2 3 0,3 0 0,3 0 0,0-1 0,0 0 0,0-1 0,0-1 0,3-1 0,3-3 0,3 1 0,2-2 0,1-2 0,0 1 0,-1-2 0,-3 0 0,3 1 0,-2-1 0,2 0 0,-1-2 0,0 1 0,2 0 0,-1-1 0,2 0 0,2-2 0,-1 0 0,0 0 0,-6 0 0,-4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27.630"/>
    </inkml:context>
    <inkml:brush xml:id="br0">
      <inkml:brushProperty name="width" value="0.025" units="cm"/>
      <inkml:brushProperty name="height" value="0.025" units="cm"/>
      <inkml:brushProperty name="color" value="#F6630D"/>
    </inkml:brush>
  </inkml:definitions>
  <inkml:trace contextRef="#ctx0" brushRef="#br0">1 0 24575,'0'12'0,"0"10"0,3 20 0,6 9 0,8 3 0,6 1 0,4 7 0,-1-2 0,-4-4 0,-3-8 0,-8-15 0,0 0 0,-2-3 0,-1-2 0,-1-3 0,-1-4 0,-1-1 0,1 0 0,0 1 0,0 1 0,1 1 0,-1-1 0,0 2 0,-1-1 0,0-1 0,-1 1 0,1-1 0,0 1 0,-1-3 0,1 0 0,-1-3 0,2-2 0,-3-6 0,1-4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28.747"/>
    </inkml:context>
    <inkml:brush xml:id="br0">
      <inkml:brushProperty name="width" value="0.025" units="cm"/>
      <inkml:brushProperty name="height" value="0.025" units="cm"/>
      <inkml:brushProperty name="color" value="#F6630D"/>
    </inkml:brush>
  </inkml:definitions>
  <inkml:trace contextRef="#ctx0" brushRef="#br0">0 129 24575,'9'0'0,"5"0"0,10-8 0,8-6 0,6-6 0,2-4 0,-5 4 0,-6 4 0,-7 4 0,-5 4 0,-8 3 0,-3 3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30.330"/>
    </inkml:context>
    <inkml:brush xml:id="br0">
      <inkml:brushProperty name="width" value="0.025" units="cm"/>
      <inkml:brushProperty name="height" value="0.025" units="cm"/>
      <inkml:brushProperty name="color" value="#F6630D"/>
    </inkml:brush>
  </inkml:definitions>
  <inkml:trace contextRef="#ctx0" brushRef="#br0">1 3 24575,'0'-2'0,"0"8"0,0 7 0,0 10 0,0 0 0,0 0 0,0-3 0,0-3 0,0-1 0,0-1 0,0-1 0,0 0 0,0-1 0,0-2 0,0-1 0,0-1 0,0-1 0,0-2 0,0 0 0,0 3 0,1-2 0,-1-2 0,2-2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31.146"/>
    </inkml:context>
    <inkml:brush xml:id="br0">
      <inkml:brushProperty name="width" value="0.025" units="cm"/>
      <inkml:brushProperty name="height" value="0.025" units="cm"/>
      <inkml:brushProperty name="color" value="#F6630D"/>
    </inkml:brush>
  </inkml:definitions>
  <inkml:trace contextRef="#ctx0" brushRef="#br0">1 1 24575,'0'0'0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32.796"/>
    </inkml:context>
    <inkml:brush xml:id="br0">
      <inkml:brushProperty name="width" value="0.025" units="cm"/>
      <inkml:brushProperty name="height" value="0.025" units="cm"/>
      <inkml:brushProperty name="color" value="#F6630D"/>
    </inkml:brush>
  </inkml:definitions>
  <inkml:trace contextRef="#ctx0" brushRef="#br0">0 1 24575,'4'2'0,"-2"3"0,0 8 0,-2 12 0,1 8 0,4 5 0,2 6 0,3 1 0,0 2 0,-1-4 0,-2-8 0,-2-7 0,-1-6 0,-2-4 0,2-6 0,1-4 0,-1-7 0,2-9 0,0-5 0,1-5 0,2-4 0,-1-1 0,1 0 0,2-3 0,1-1 0,0-2 0,-2-1 0,-1 0 0,-3 5 0,0 2 0,-2 7 0,-1 5 0,1 2 0,-1 2 0,1-2 0,-4 5 0,2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34.697"/>
    </inkml:context>
    <inkml:brush xml:id="br0">
      <inkml:brushProperty name="width" value="0.025" units="cm"/>
      <inkml:brushProperty name="height" value="0.025" units="cm"/>
      <inkml:brushProperty name="color" value="#F6630D"/>
    </inkml:brush>
  </inkml:definitions>
  <inkml:trace contextRef="#ctx0" brushRef="#br0">1 221 24575,'4'-6'0,"6"-4"0,7-5 0,5-2 0,1-1 0,-1 1 0,-5 3 0,-3-3 0,-3 2 0,-3 0 0,-2 0 0,-4 3 0,-2 0 0,0 2 0,0 1 0,-2 1 0,-3 2 0,-4 3 0,-2 1 0,-2 3 0,-2 7 0,-2 11 0,2 7 0,2 7 0,4-1 0,6-5 0,1-1 0,2-2 0,0-1 0,0 0 0,0-3 0,0-3 0,2 1 0,0-2 0,2-4 0,2-4 0,3-4 0,2-3 0,1-1 0,0 0 0,2 0 0,1 0 0,3 0 0,-1 0 0,3 0 0,0 0 0,3 0 0,2 0 0,0 0 0,1 0 0,-4-1 0,-10 1 0,-5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27.765"/>
    </inkml:context>
    <inkml:brush xml:id="br0">
      <inkml:brushProperty name="width" value="0.035" units="cm"/>
      <inkml:brushProperty name="height" value="0.035" units="cm"/>
      <inkml:brushProperty name="color" value="#AB008B"/>
    </inkml:brush>
  </inkml:definitions>
  <inkml:trace contextRef="#ctx0" brushRef="#br0">1 3 24575,'0'-2'0,"0"7"0,0 10 0,0 12 0,0 6 0,1 3 0,4-5 0,0-5 0,1-5 0,-2-3 0,-1-4 0,1-2 0,-2-2 0,0-6 0,0-6 0,-2-15 0,0-19 0,0-4 0,0 2 0,1 11 0,4 14 0,4 2 0,2 3 0,2 2 0,-3 3 0,0 3 0,-2-1 0,0 1 0,0 0 0,-1 2 0,-3 3 0,-1 3 0,-3 7 0,0 4 0,0 3 0,0 0 0,0-2 0,0-4 0,0-4 0,0-3 0,0-2 0,0 0 0,0 0 0,0 2 0,0 1 0,1-1 0,1 0 0,1-2 0,1 1 0,1 0 0,-2-2 0,-1-2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36.115"/>
    </inkml:context>
    <inkml:brush xml:id="br0">
      <inkml:brushProperty name="width" value="0.025" units="cm"/>
      <inkml:brushProperty name="height" value="0.025" units="cm"/>
      <inkml:brushProperty name="color" value="#F6630D"/>
    </inkml:brush>
  </inkml:definitions>
  <inkml:trace contextRef="#ctx0" brushRef="#br0">246 622 24575,'0'2'0,"-2"-11"0,-9-15 0,-9-19 0,-7-10 0,-5-2 0,1 1 0,4 7 0,4 3 0,4 4 0,5 4 0,3 0 0,2 2 0,3 2 0,1 3 0,1 6 0,1 4 0,1 6 0,2 3 0,1 3 0,3 1 0,5 1 0,5 3 0,5 0 0,4 2 0,5 1 0,2 4 0,-1 7 0,-2 5 0,-5 4 0,-4-1 0,-4-4 0,-3-3 0,-2 0 0,-4-2 0,-3-4 0,-1-2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37.330"/>
    </inkml:context>
    <inkml:brush xml:id="br0">
      <inkml:brushProperty name="width" value="0.025" units="cm"/>
      <inkml:brushProperty name="height" value="0.025" units="cm"/>
      <inkml:brushProperty name="color" value="#F6630D"/>
    </inkml:brush>
  </inkml:definitions>
  <inkml:trace contextRef="#ctx0" brushRef="#br0">0 1 24575,'8'0'0,"3"0"0,4 0 0,1 0 0,-2 0 0,-2 0 0,-4 0 0,-3 0 0,-2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39.414"/>
    </inkml:context>
    <inkml:brush xml:id="br0">
      <inkml:brushProperty name="width" value="0.025" units="cm"/>
      <inkml:brushProperty name="height" value="0.025" units="cm"/>
      <inkml:brushProperty name="color" value="#F6630D"/>
    </inkml:brush>
  </inkml:definitions>
  <inkml:trace contextRef="#ctx0" brushRef="#br0">1 48 24575,'0'5'0,"1"2"0,4 7 0,4 4 0,4 2 0,1 0 0,-3-2 0,-1-1 0,-3 0 0,0-1 0,-3-3 0,-2-2 0,1-3 0,-1 0 0,0-1 0,0 0 0,-1 1 0,0-2 0,1-5 0,0-8 0,-2-10 0,-5-11 0,-4-10 0,-1 0 0,3 7 0,3 9 0,4 10 0,0 2 0,1 1 0,4 0 0,1 1 0,4 2 0,0-1 0,1 3 0,-1-1 0,0 1 0,-1 0 0,0-1 0,2 3 0,0 0 0,2 2 0,0 0 0,0 0 0,-5 0 0,-2-1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41.630"/>
    </inkml:context>
    <inkml:brush xml:id="br0">
      <inkml:brushProperty name="width" value="0.025" units="cm"/>
      <inkml:brushProperty name="height" value="0.025" units="cm"/>
      <inkml:brushProperty name="color" value="#F6630D"/>
    </inkml:brush>
  </inkml:definitions>
  <inkml:trace contextRef="#ctx0" brushRef="#br0">95 0 24575,'-6'3'0,"-4"6"0,-4 6 0,-1 4 0,0 0 0,1 0 0,4-2 0,3 0 0,4-3 0,3-2 0,0 1 0,0-1 0,0 3 0,0-1 0,1-3 0,4-3 0,5-5 0,4-3 0,3 0 0,4-2 0,2-4 0,-3-2 0,-3-3 0,-7 1 0,-3 1 0,-4 0 0,-1 0 0,-1-2 0,-1 0 0,0-2 0,0 1 0,0 2 0,-2 2 0,-3 0 0,-1-2 0,-3-2 0,1 0 0,0 0 0,1 1 0,4 1 0,2 4 0,5 2 0,3 6 0,3 9 0,3 7 0,-1 4 0,-2-2 0,-3-2 0,-2-4 0,-1-3 0,2 0 0,0-3 0,1-3 0,2-1 0,-2-2 0,1-1 0,-1-1 0,0 0 0,1 0 0,0 0 0,0 0 0,0 0 0,1 0 0,-1 0 0,0 0 0,-4 0 0,-1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43.364"/>
    </inkml:context>
    <inkml:brush xml:id="br0">
      <inkml:brushProperty name="width" value="0.025" units="cm"/>
      <inkml:brushProperty name="height" value="0.025" units="cm"/>
      <inkml:brushProperty name="color" value="#F6630D"/>
    </inkml:brush>
  </inkml:definitions>
  <inkml:trace contextRef="#ctx0" brushRef="#br0">70 0 24575,'-6'7'0,"-3"5"0,-4 7 0,-1 3 0,3-2 0,3-2 0,4-3 0,2 0 0,0-2 0,2 2 0,0 0 0,0 0 0,0 0 0,0-2 0,0-1 0,0-2 0,0 0 0,2-1 0,4-4 0,5-2 0,5-3 0,1 0 0,1 0 0,1 0 0,2 0 0,-1 0 0,0-2 0,-3 0 0,-1-2 0,-2-1 0,-3 3 0,-1 0 0,-2 2 0,0-1 0,2-1 0,-6 0 0,2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44.830"/>
    </inkml:context>
    <inkml:brush xml:id="br0">
      <inkml:brushProperty name="width" value="0.025" units="cm"/>
      <inkml:brushProperty name="height" value="0.025" units="cm"/>
      <inkml:brushProperty name="color" value="#F6630D"/>
    </inkml:brush>
  </inkml:definitions>
  <inkml:trace contextRef="#ctx0" brushRef="#br0">1 1 24575,'0'13'0,"0"10"0,2 12 0,6 8 0,5-1 0,3-1 0,0-2 0,-3-3 0,-2 0 0,-1 0 0,-1-2 0,0 2 0,0-3 0,0-1 0,-1-1 0,-1-3 0,0 0 0,-1 0 0,1-3 0,0-2 0,-1-3 0,1-3 0,-3 0 0,2-1 0,-2-3 0,-1-1 0,1 0 0,0-1 0,0 0 0,0-3 0,0 0 0,0-1 0,-2-4 0,1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45.980"/>
    </inkml:context>
    <inkml:brush xml:id="br0">
      <inkml:brushProperty name="width" value="0.025" units="cm"/>
      <inkml:brushProperty name="height" value="0.025" units="cm"/>
      <inkml:brushProperty name="color" value="#F6630D"/>
    </inkml:brush>
  </inkml:definitions>
  <inkml:trace contextRef="#ctx0" brushRef="#br0">3 78 22270,'-3'0'0,"5"0"1118,4 0-1118,6 0 388,6-4-388,11-8 196,2-3-196,-1-1 603,-4 5-603,-9 5 0,0 1 0,-2 1 0,-7 1 0,-3 1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47.380"/>
    </inkml:context>
    <inkml:brush xml:id="br0">
      <inkml:brushProperty name="width" value="0.025" units="cm"/>
      <inkml:brushProperty name="height" value="0.025" units="cm"/>
      <inkml:brushProperty name="color" value="#F6630D"/>
    </inkml:brush>
  </inkml:definitions>
  <inkml:trace contextRef="#ctx0" brushRef="#br0">0 1 24575,'0'11'0,"0"9"0,0 11 0,2 8 0,3-2 0,0-6 0,1-6 0,-1-5 0,0-4 0,0-2 0,0-2 0,-2-4 0,0 2 0,1 2 0,0 1 0,2-2 0,-3-5 0,-1-3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48.263"/>
    </inkml:context>
    <inkml:brush xml:id="br0">
      <inkml:brushProperty name="width" value="0.025" units="cm"/>
      <inkml:brushProperty name="height" value="0.025" units="cm"/>
      <inkml:brushProperty name="color" value="#F6630D"/>
    </inkml:brush>
  </inkml:definitions>
  <inkml:trace contextRef="#ctx0" brushRef="#br0">5 1 24575,'-3'0'0,"2"0"0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50.130"/>
    </inkml:context>
    <inkml:brush xml:id="br0">
      <inkml:brushProperty name="width" value="0.025" units="cm"/>
      <inkml:brushProperty name="height" value="0.025" units="cm"/>
      <inkml:brushProperty name="color" value="#F6630D"/>
    </inkml:brush>
  </inkml:definitions>
  <inkml:trace contextRef="#ctx0" brushRef="#br0">1 1 24296,'4'2'0,"-2"3"139,-1 6-139,-1 6 46,0 4-46,0 1 24,0-2-24,0 2 70,0-2-70,0 0 0,0-3 0,2-7 0,2-1 0,4-4 0,3 0 0,2-1 0,2-1 0,-2-2 0,2 0 0,0-1 0,0 0 0,1 0 0,-3 0 0,-1 0 0,0 0 0,1-3 0,1-5 0,-1 0 0,-2-3 0,-2 2 0,-4 3 0,-3-2 0,0-1 0,-2-2 0,0-3 0,-7-2 0,-7-1 0,-8 2 0,-5 1 0,2 3 0,2 2 0,3 0 0,1 3 0,2 0 0,4 2 0,1 2 0,2 0 0,1 2 0,3-1 0,2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29.782"/>
    </inkml:context>
    <inkml:brush xml:id="br0">
      <inkml:brushProperty name="width" value="0.035" units="cm"/>
      <inkml:brushProperty name="height" value="0.035" units="cm"/>
      <inkml:brushProperty name="color" value="#AB008B"/>
    </inkml:brush>
  </inkml:definitions>
  <inkml:trace contextRef="#ctx0" brushRef="#br0">43 125 24575,'6'0'0,"3"-4"0,2-2 0,-1-2 0,-2-2 0,-4 2 0,-3-3 0,0 0 0,1 1 0,0 1 0,0 2 0,0-1 0,-2-1 0,0-1 0,-2 3 0,-5 3 0,-2 2 0,-2 2 0,0 0 0,0 0 0,0 1 0,0 5 0,0 4 0,3 4 0,2 5 0,4 3 0,2 4 0,0-1 0,0-3 0,0-2 0,1-2 0,4-3 0,1-3 0,2-1 0,-1-4 0,0 1 0,-1 0 0,0-2 0,1 0 0,1-2 0,2-2 0,0 0 0,2-1 0,2 0 0,4-1 0,1 0 0,1 0 0,-8 0 0,-4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52.048"/>
    </inkml:context>
    <inkml:brush xml:id="br0">
      <inkml:brushProperty name="width" value="0.025" units="cm"/>
      <inkml:brushProperty name="height" value="0.025" units="cm"/>
      <inkml:brushProperty name="color" value="#F6630D"/>
    </inkml:brush>
  </inkml:definitions>
  <inkml:trace contextRef="#ctx0" brushRef="#br0">0 0 24575,'4'2'0,"-2"7"0,0 8 0,-2 7 0,5 3 0,4 2 0,0-2 0,1-5 0,-4-6 0,-3-6 0,1-4 0,-1-2 0,0-5 0,1-7 0,3-8 0,0-2 0,-1-2 0,0 1 0,0 2 0,1 3 0,1 3 0,0 4 0,1 3 0,-1 2 0,0 1 0,-2 3 0,-1 2 0,-4 4 0,0 3 0,-1 2 0,1 3 0,1 1 0,2 0 0,3-2 0,-1 0 0,3-1 0,-1 0 0,1-1 0,0-3 0,-1 0 0,2-2 0,-5-3 0,0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54.931"/>
    </inkml:context>
    <inkml:brush xml:id="br0">
      <inkml:brushProperty name="width" value="0.025" units="cm"/>
      <inkml:brushProperty name="height" value="0.025" units="cm"/>
      <inkml:brushProperty name="color" value="#F6630D"/>
    </inkml:brush>
  </inkml:definitions>
  <inkml:trace contextRef="#ctx0" brushRef="#br0">0 47 24575,'0'5'0,"0"2"0,0 5 0,0 3 0,0 2 0,0 1 0,0-3 0,0-4 0,2-3 0,1-3 0,2-1 0,4 1 0,-1 0 0,1 0 0,0-2 0,0-1 0,1 0 0,1-2 0,2 1 0,0-1 0,0 0 0,1 0 0,-1-2 0,-2-5 0,0-4 0,-2-5 0,-2 1 0,-4 0 0,-3 0 0,0 0 0,0-2 0,0 1 0,-3 2 0,-3 3 0,-3 2 0,-3 2 0,0 3 0,2 1 0,-2 0 0,-1 1 0,-2-1 0,-1 1 0,3 2 0,1 0 0,-1 0 0,1 0 0,2 2 0,4-2 0,4 2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56.631"/>
    </inkml:context>
    <inkml:brush xml:id="br0">
      <inkml:brushProperty name="width" value="0.025" units="cm"/>
      <inkml:brushProperty name="height" value="0.025" units="cm"/>
      <inkml:brushProperty name="color" value="#F6630D"/>
    </inkml:brush>
  </inkml:definitions>
  <inkml:trace contextRef="#ctx0" brushRef="#br0">83 455 24575,'0'-6'0,"-1"-6"0,-1-9 0,-3-9 0,-4-7 0,-1-2 0,-1 4 0,0 1 0,0 5 0,1 5 0,3-1 0,3 6 0,2 1 0,2 2 0,0 5 0,0 1 0,0 3 0,0 0 0,0-1 0,0-2 0,0-2 0,0 0 0,0 0 0,1 3 0,3 3 0,3 3 0,5 1 0,4 2 0,3 0 0,2 0 0,-1 1 0,-2 5 0,-1 5 0,1 4 0,-3 0 0,-6-6 0,-3-3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57.930"/>
    </inkml:context>
    <inkml:brush xml:id="br0">
      <inkml:brushProperty name="width" value="0.025" units="cm"/>
      <inkml:brushProperty name="height" value="0.025" units="cm"/>
      <inkml:brushProperty name="color" value="#F6630D"/>
    </inkml:brush>
  </inkml:definitions>
  <inkml:trace contextRef="#ctx0" brushRef="#br0">0 1 24575,'6'0'0,"1"0"0,4 0 0,-1 0 0,-1 0 0,2 0 0,-3 0 0,2 0 0,1 0 0,-2 0 0,2 0 0,-3 0 0,0 0 0,0 0 0,1 0 0,-5 0 0,0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3:59.997"/>
    </inkml:context>
    <inkml:brush xml:id="br0">
      <inkml:brushProperty name="width" value="0.025" units="cm"/>
      <inkml:brushProperty name="height" value="0.025" units="cm"/>
      <inkml:brushProperty name="color" value="#F6630D"/>
    </inkml:brush>
  </inkml:definitions>
  <inkml:trace contextRef="#ctx0" brushRef="#br0">0 1 24575,'0'8'0,"0"11"0,4 14 0,5 13 0,5 7 0,4 4 0,0-2 0,-2-1 0,-2-3 0,-2-9 0,-3-5 0,-2-9 0,-3-5 0,0-5 0,-2-6 0,1-5 0,-2-7 0,-1-8 0,0-16 0,2-5 0,1-4 0,1 4 0,4 11 0,1 1 0,3 5 0,-1 4 0,-2 3 0,1 3 0,1 1 0,0 0 0,-1 1 0,0 0 0,-3 2 0,-3 1 0,-1 3 0,-3 4 0,0 7 0,0 1 0,0 2 0,0-4 0,0-4 0,0 1 0,0-3 0,0 0 0,0-1 0,2 0 0,2-2 0,2-1 0,1-4 0,-3 0 0,-2-2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02.263"/>
    </inkml:context>
    <inkml:brush xml:id="br0">
      <inkml:brushProperty name="width" value="0.025" units="cm"/>
      <inkml:brushProperty name="height" value="0.025" units="cm"/>
      <inkml:brushProperty name="color" value="#F6630D"/>
    </inkml:brush>
  </inkml:definitions>
  <inkml:trace contextRef="#ctx0" brushRef="#br0">0 160 24575,'2'-4'0,"3"2"0,6 0 0,6 2 0,3-4 0,-1-1 0,-1-3 0,-5-1 0,-2 2 0,-2-2 0,-2 1 0,-1-2 0,-2 0 0,-2-1 0,-2-2 0,0 1 0,0-1 0,0 0 0,-1 3 0,-5 4 0,-3 3 0,-5 3 0,-1-1 0,1 4 0,1 3 0,3 6 0,-1 4 0,0 1 0,0 0 0,2 0 0,1-1 0,3-1 0,1-1 0,3-2 0,0 1 0,1-2 0,0-2 0,0 2 0,0-2 0,2 0 0,0-1 0,5-1 0,0-1 0,2 1 0,0 0 0,-1-3 0,0-1 0,0 0 0,0-1 0,2 0 0,2 0 0,1-1 0,0-1 0,3 0 0,-1 0 0,2 0 0,1 0 0,-2 0 0,-1 0 0,-2 0 0,-1 0 0,-2 0 0,-5 0 0,0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03.647"/>
    </inkml:context>
    <inkml:brush xml:id="br0">
      <inkml:brushProperty name="width" value="0.025" units="cm"/>
      <inkml:brushProperty name="height" value="0.025" units="cm"/>
      <inkml:brushProperty name="color" value="#F6630D"/>
    </inkml:brush>
  </inkml:definitions>
  <inkml:trace contextRef="#ctx0" brushRef="#br0">1 3 22061,'0'-2'0,"0"9"1216,0 13-1216,5 17 423,8 9-423,6 5 215,3-4-215,0-6 660,-3-4-660,0-3 0,-1-2 0,-4-3 0,-2-4 0,-3-3 0,-1-1 0,1-1 0,-1 0 0,-1-2 0,-1-1 0,0 1 0,-1-1 0,1 1 0,-2-3 0,0 0 0,0-2 0,0-2 0,0 1 0,0-5 0,-2-1 0,0-4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05.048"/>
    </inkml:context>
    <inkml:brush xml:id="br0">
      <inkml:brushProperty name="width" value="0.025" units="cm"/>
      <inkml:brushProperty name="height" value="0.025" units="cm"/>
      <inkml:brushProperty name="color" value="#F6630D"/>
    </inkml:brush>
  </inkml:definitions>
  <inkml:trace contextRef="#ctx0" brushRef="#br0">1 0 24575,'0'6'0,"0"5"0,0 5 0,0 3 0,2 3 0,4-1 0,3 2 0,1-1 0,0-2 0,-3-1 0,0-2 0,-2 1 0,1-2 0,0 0 0,-2-4 0,-1 0 0,0-2 0,0-2 0,1-1 0,-2-4 0,0-1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06.147"/>
    </inkml:context>
    <inkml:brush xml:id="br0">
      <inkml:brushProperty name="width" value="0.025" units="cm"/>
      <inkml:brushProperty name="height" value="0.025" units="cm"/>
      <inkml:brushProperty name="color" value="#F6630D"/>
    </inkml:brush>
  </inkml:definitions>
  <inkml:trace contextRef="#ctx0" brushRef="#br0">0 0 24575,'0'0'0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07.916"/>
    </inkml:context>
    <inkml:brush xml:id="br0">
      <inkml:brushProperty name="width" value="0.025" units="cm"/>
      <inkml:brushProperty name="height" value="0.025" units="cm"/>
      <inkml:brushProperty name="color" value="#F6630D"/>
    </inkml:brush>
  </inkml:definitions>
  <inkml:trace contextRef="#ctx0" brushRef="#br0">147 1 24575,'-10'2'0,"-2"4"0,-4 6 0,1 4 0,3 1 0,1 1 0,2-2 0,0 0 0,1-3 0,1 0 0,0-1 0,1 2 0,-1 0 0,3 0 0,-1-4 0,1-1 0,2-3 0,0 1 0,4-1 0,5-2 0,4-1 0,5 0 0,1 1 0,-2 0 0,0 0 0,-2 0 0,-1-1 0,1-1 0,-2-2 0,0 0 0,-2 0 0,-1 0 0,0 0 0,1 0 0,-1 0 0,2 0 0,3 0 0,2 0 0,-1-3 0,-5 2 0,-4-1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31.718"/>
    </inkml:context>
    <inkml:brush xml:id="br0">
      <inkml:brushProperty name="width" value="0.035" units="cm"/>
      <inkml:brushProperty name="height" value="0.035" units="cm"/>
      <inkml:brushProperty name="color" value="#AB008B"/>
    </inkml:brush>
  </inkml:definitions>
  <inkml:trace contextRef="#ctx0" brushRef="#br0">1 61 24575,'4'2'0,"-2"4"0,0 9 0,-2 8 0,4 8 0,5 2 0,4-3 0,-1-2 0,-4-6 0,-4-6 0,1-5 0,-2-3 0,1-1 0,-1 1 0,0 1 0,0 0 0,0-1 0,-1 1 0,2-2 0,-2 1 0,0-5 0,0-10 0,-2-9 0,0-10 0,0-3 0,0 2 0,0 1 0,0 4 0,0 3 0,0 2 0,2 2 0,0-2 0,3-3 0,1 0 0,1-3 0,4 1 0,2 4 0,3 3 0,1 7 0,1 4 0,-1 2 0,-2 2 0,0 0 0,-4 0 0,-2 2 0,-1 4 0,-5 6 0,-1-5 0,-2 1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09.347"/>
    </inkml:context>
    <inkml:brush xml:id="br0">
      <inkml:brushProperty name="width" value="0.025" units="cm"/>
      <inkml:brushProperty name="height" value="0.025" units="cm"/>
      <inkml:brushProperty name="color" value="#F6630D"/>
    </inkml:brush>
  </inkml:definitions>
  <inkml:trace contextRef="#ctx0" brushRef="#br0">0 1 24575,'0'6'0,"0"5"0,0 8 0,0 8 0,0 7 0,2 1 0,2-2 0,2-3 0,1-6 0,-2-3 0,-1-2 0,-1-2 0,0-3 0,0-3 0,-1 0 0,-1-7 0,0 1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10.598"/>
    </inkml:context>
    <inkml:brush xml:id="br0">
      <inkml:brushProperty name="width" value="0.025" units="cm"/>
      <inkml:brushProperty name="height" value="0.025" units="cm"/>
      <inkml:brushProperty name="color" value="#F6630D"/>
    </inkml:brush>
  </inkml:definitions>
  <inkml:trace contextRef="#ctx0" brushRef="#br0">0 1 24575,'0'0'0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11.847"/>
    </inkml:context>
    <inkml:brush xml:id="br0">
      <inkml:brushProperty name="width" value="0.025" units="cm"/>
      <inkml:brushProperty name="height" value="0.025" units="cm"/>
      <inkml:brushProperty name="color" value="#F6630D"/>
    </inkml:brush>
  </inkml:definitions>
  <inkml:trace contextRef="#ctx0" brushRef="#br0">0 0 24575,'0'5'0,"0"12"0,0 22 0,0 12 0,0 13 0,3-2 0,4 2 0,4-3 0,2-3 0,-2-3 0,-1-5 0,-1-4 0,-2-3 0,0-4 0,-1-5 0,-1-3 0,1-5 0,-2-3 0,1-4 0,-1-1 0,0-1 0,-1-8 0,-1-1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13.230"/>
    </inkml:context>
    <inkml:brush xml:id="br0">
      <inkml:brushProperty name="width" value="0.025" units="cm"/>
      <inkml:brushProperty name="height" value="0.025" units="cm"/>
      <inkml:brushProperty name="color" value="#F6630D"/>
    </inkml:brush>
  </inkml:definitions>
  <inkml:trace contextRef="#ctx0" brushRef="#br0">1 53 24575,'5'0'0,"3"0"0,4-2 0,3 0 0,2-3 0,1-1 0,0 1 0,-3-1 0,0 0 0,-2 2 0,-2-3 0,0 3 0,-1 1 0,-4 1 0,-2 2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15.651"/>
    </inkml:context>
    <inkml:brush xml:id="br0">
      <inkml:brushProperty name="width" value="0.025" units="cm"/>
      <inkml:brushProperty name="height" value="0.025" units="cm"/>
      <inkml:brushProperty name="color" value="#F6630D"/>
    </inkml:brush>
  </inkml:definitions>
  <inkml:trace contextRef="#ctx0" brushRef="#br0">79 10 24575,'0'-3'0,"0"5"0,4 6 0,2 7 0,5 4 0,3 0 0,-2-1 0,1-3 0,-2 0 0,0-4 0,-1-3 0,-1-1 0,1-2 0,-1 0 0,0-1 0,1-3 0,0 1 0,0-2 0,0 1 0,-2-1 0,-1-4 0,-1-5 0,0-4 0,0-3 0,0 1 0,-2 2 0,-2 0 0,-1-1 0,-1 0 0,0 0 0,0 0 0,-2 4 0,0 1 0,0 5 0,0 8 0,2 5 0,0 7 0,0 1 0,0 0 0,0 0 0,0 1 0,0-2 0,0-2 0,0-3 0,0-1 0,0-2 0,0 2 0,0 1 0,0 1 0,0 2 0,0 1 0,0 2 0,0 2 0,0 1 0,0 1 0,0-2 0,0-1 0,0-1 0,0 0 0,0-1 0,0-4 0,0-2 0,-2-4 0,-4 3 0,-4 0 0,-5 1 0,-2-1 0,-5-4 0,-6-3 0,-9-2 0,-5-4 0,2-6 0,7-5 0,14-2 0,9 4 0,7 1-1696,2-4 0,1 7 0,0-2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17.848"/>
    </inkml:context>
    <inkml:brush xml:id="br0">
      <inkml:brushProperty name="width" value="0.025" units="cm"/>
      <inkml:brushProperty name="height" value="0.025" units="cm"/>
      <inkml:brushProperty name="color" value="#F6630D"/>
    </inkml:brush>
  </inkml:definitions>
  <inkml:trace contextRef="#ctx0" brushRef="#br0">173 0 24575,'-11'0'0,"-5"0"0,-5 0 0,-2 3 0,0 2 0,3 4 0,3 3 0,4 0 0,3 1 0,4-2 0,1 2 0,2 1 0,1 1 0,0 3 0,2-1 0,0 0 0,0-1 0,0-3 0,0-2 0,0-1 0,1 0 0,3-2 0,5-3 0,3-3 0,2-1 0,1-1 0,-2 0 0,2 0 0,-2 0 0,0 0 0,2 0 0,0 0 0,3-2 0,-1-2 0,-2-1 0,0-1 0,-2 2 0,-2 1 0,1 1 0,-2 2 0,0 0 0,-3-2 0,-3 2 0,-2-2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20.014"/>
    </inkml:context>
    <inkml:brush xml:id="br0">
      <inkml:brushProperty name="width" value="0.025" units="cm"/>
      <inkml:brushProperty name="height" value="0.025" units="cm"/>
      <inkml:brushProperty name="color" value="#F6630D"/>
    </inkml:brush>
  </inkml:definitions>
  <inkml:trace contextRef="#ctx0" brushRef="#br0">0 26 24575,'0'5'0,"0"2"0,2 4 0,3 6 0,6 3 0,2 1 0,0-2 0,-5-4 0,-1-2 0,-2-2 0,0-5 0,-1 0 0,-2 1 0,0-1 0,-2-4 0,0-6 0,0-5 0,0-3 0,0-4 0,0 0 0,0-1 0,1 4 0,3 3 0,1 0 0,3 0 0,1 1 0,0 1 0,0 0 0,-1 0 0,1 0 0,-1-1 0,2 2 0,0 2 0,1 1 0,-3 0 0,1 2 0,-5 0 0,0 2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21.959"/>
    </inkml:context>
    <inkml:brush xml:id="br0">
      <inkml:brushProperty name="width" value="0.025" units="cm"/>
      <inkml:brushProperty name="height" value="0.025" units="cm"/>
      <inkml:brushProperty name="color" value="#F6630D"/>
    </inkml:brush>
  </inkml:definitions>
  <inkml:trace contextRef="#ctx0" brushRef="#br0">17 15 24575,'0'6'0,"0"3"0,0 5 0,0 0 0,0-1 0,0-2 0,0-1 0,0 0 0,0 1 0,0-3 0,0 2 0,2-3 0,3-3 0,2-1 0,2-3 0,0 0 0,-1 2 0,2 0 0,-1 0 0,-1 0 0,1-2 0,-2 0 0,-1 0 0,2 0 0,2 0 0,2 0 0,-1-1 0,-1-3 0,-3-1 0,-1-1 0,-1-1 0,2-1 0,2-2 0,0-2 0,-2 0 0,-3 1 0,-8 3 0,-9 2 0,-7 1 0,-8-2 0,0-1 0,2-1 0,3 2 0,5 1 0,5 2 0,1 2 0,2 0 0,2 0 0,2-2 0,5 1 0,0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23.713"/>
    </inkml:context>
    <inkml:brush xml:id="br0">
      <inkml:brushProperty name="width" value="0.025" units="cm"/>
      <inkml:brushProperty name="height" value="0.025" units="cm"/>
      <inkml:brushProperty name="color" value="#F6630D"/>
    </inkml:brush>
  </inkml:definitions>
  <inkml:trace contextRef="#ctx0" brushRef="#br0">150 1 24575,'2'0'0,"-7"0"0,-7 0 0,-10 0 0,-2 0 0,0 4 0,7 5 0,7 4 0,6 3 0,4 1 0,-1-2 0,1 0 0,0-1 0,2-2 0,1-2 0,4-4 0,4-5 0,4 0 0,2-1 0,0 0 0,-2 0 0,-2 0 0,-1 0 0,-1 0 0,-1 0 0,-2 1 0,-3 2 0,-3 3 0,-2 3 0,1 3 0,-1 0 0,0-1 0,0 1 0,0-2 0,0 0 0,-2-2 0,-1 1 0,-3 1 0,-4 1 0,-3 1 0,-3 0 0,-3-1 0,-1-3 0,-3-1 0,3-2 0,2-2 0,3-1 0,6-4 0,3 2 0,4-2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25.747"/>
    </inkml:context>
    <inkml:brush xml:id="br0">
      <inkml:brushProperty name="width" value="0.025" units="cm"/>
      <inkml:brushProperty name="height" value="0.025" units="cm"/>
      <inkml:brushProperty name="color" value="#F6630D"/>
    </inkml:brush>
  </inkml:definitions>
  <inkml:trace contextRef="#ctx0" brushRef="#br0">148 7 24575,'-3'-4'0,"-3"2"0,-3 4 0,-3 4 0,1 6 0,-2 4 0,2 2 0,5 2 0,2-3 0,4-1 0,0-1 0,0 0 0,0 1 0,0-3 0,0-4 0,0-1 0,2-2 0,4-1 0,3-2 0,4-2 0,2-1 0,1 0 0,1 2 0,-5 1 0,-4 3 0,-7 2 0,-1 1 0,0-1 0,0 1 0,0-1 0,-2 0 0,-3-1 0,-4 1 0,-4-1 0,-3 1 0,-1-2 0,0 1 0,-1-3 0,1 0 0,2-2 0,2-2 0,2 0 0,3 1 0,2 1 0,3-1 0,1 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34.298"/>
    </inkml:context>
    <inkml:brush xml:id="br0">
      <inkml:brushProperty name="width" value="0.035" units="cm"/>
      <inkml:brushProperty name="height" value="0.035" units="cm"/>
      <inkml:brushProperty name="color" value="#AB008B"/>
    </inkml:brush>
  </inkml:definitions>
  <inkml:trace contextRef="#ctx0" brushRef="#br0">0 92 24575,'0'10'0,"0"4"0,0 7 0,0 5 0,0 10 0,1 3 0,2-1 0,2-7 0,0-8 0,-1-9 0,-1-2 0,-1-2 0,-1 0 0,0-1 0,-1 1 0,1-2 0,1-1 0,0-3 0,0-4 0,-3-8 0,-1-8 0,-3-14 0,1-9 0,1 0 0,1 2 0,2 5 0,0 2 0,0-1 0,0 4 0,0 7 0,0 2 0,0 5 0,0 0 0,1-2 0,4 1 0,4 1 0,3 3 0,3 5 0,1 2 0,1 3 0,0 0 0,-2 0 0,-1 0 0,-4 2 0,-3 5 0,-4 2 0,-2 5 0,-1 1 0,0 0 0,0 2 0,0-4 0,0 0 0,0-2 0,0-2 0,-1 0 0,-2-4 0,-1 2 0,-3-2 0,-1 0 0,0 0 0,-3-3 0,-1 2 0,-4-1 0,1-1 0,6 0 0,3-2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11.381"/>
    </inkml:context>
    <inkml:brush xml:id="br0">
      <inkml:brushProperty name="width" value="0.025" units="cm"/>
      <inkml:brushProperty name="height" value="0.025" units="cm"/>
      <inkml:brushProperty name="color" value="#F6630D"/>
    </inkml:brush>
  </inkml:definitions>
  <inkml:trace contextRef="#ctx0" brushRef="#br0">1 74 24575,'7'0'0,"-1"0"0,6 0 0,2 0 0,4 0 0,2 1 0,-2 3 0,-4 5 0,-3 4 0,-4 4 0,-3 0 0,0 3 0,-1 1 0,0 2 0,-1 2 0,0-2 0,0-2 0,0-1 0,0-2 0,-2-2 0,0-1 0,0-2 0,0-2 0,0-2 0,0-5 0,0-5 0,0-9 0,0-7 0,0-10 0,0-5 0,0 1 0,0 0 0,0 7 0,0 3 0,0 1 0,0 2 0,0 1 0,0-1 0,0 1 0,0 0 0,0 3 0,0 1 0,0 2 0,0 2 0,3-1 0,3 2 0,5 3 0,2 3 0,0 1 0,1 1 0,-2 0 0,-1 0 0,-1 0 0,-3 2 0,-2 2 0,-3 5 0,-2 3 0,1 1 0,-1-1 0,0-1 0,0 1 0,0-1 0,0 1 0,0 1 0,0-1 0,0-1 0,-4 1 0,-4 0 0,-8 4 0,-2-1 0,0-1 0,3-5 0,8-5 0,2-2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12.781"/>
    </inkml:context>
    <inkml:brush xml:id="br0">
      <inkml:brushProperty name="width" value="0.025" units="cm"/>
      <inkml:brushProperty name="height" value="0.025" units="cm"/>
      <inkml:brushProperty name="color" value="#F6630D"/>
    </inkml:brush>
  </inkml:definitions>
  <inkml:trace contextRef="#ctx0" brushRef="#br0">1 1 24575,'0'7'0,"0"4"0,0 4 0,0 2 0,0 0 0,1-2 0,2 0 0,-1-4 0,1-1 0,-1 0 0,0-2 0,1 0 0,-1-2 0,-2-3 0,1-1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14.231"/>
    </inkml:context>
    <inkml:brush xml:id="br0">
      <inkml:brushProperty name="width" value="0.025" units="cm"/>
      <inkml:brushProperty name="height" value="0.025" units="cm"/>
      <inkml:brushProperty name="color" value="#F6630D"/>
    </inkml:brush>
  </inkml:definitions>
  <inkml:trace contextRef="#ctx0" brushRef="#br0">2 0 24575,'-2'0'0,"6"0"0,7 0 0,9 0 0,3 0 0,0 0 0,-4 0 0,-3 0 0,-2 0 0,-1 0 0,-3 0 0,-4 0 0,-3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16.232"/>
    </inkml:context>
    <inkml:brush xml:id="br0">
      <inkml:brushProperty name="width" value="0.025" units="cm"/>
      <inkml:brushProperty name="height" value="0.025" units="cm"/>
      <inkml:brushProperty name="color" value="#F6630D"/>
    </inkml:brush>
  </inkml:definitions>
  <inkml:trace contextRef="#ctx0" brushRef="#br0">0 67 24575,'0'-2'0,"0"4"0,0 5 0,0 7 0,0 2 0,0 2 0,0-5 0,0-1 0,0-3 0,0-1 0,0 1 0,0-1 0,2 0 0,2-2 0,0-6 0,1-2 0,-1-6 0,0-2 0,1 0 0,1-4 0,0 3 0,0-1 0,-1 1 0,1 2 0,-2-1 0,1-1 0,1 0 0,0-1 0,-1 1 0,1 1 0,-2 0 0,1 3 0,-2-1 0,0-1 0,-1 5 0,-1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17.564"/>
    </inkml:context>
    <inkml:brush xml:id="br0">
      <inkml:brushProperty name="width" value="0.025" units="cm"/>
      <inkml:brushProperty name="height" value="0.025" units="cm"/>
      <inkml:brushProperty name="color" value="#F6630D"/>
    </inkml:brush>
  </inkml:definitions>
  <inkml:trace contextRef="#ctx0" brushRef="#br0">117 1 24575,'-5'5'0,"0"0"0,-5 3 0,0 0 0,-1 0 0,1 0 0,1-1 0,0-1 0,0 1 0,0 0 0,1 2 0,1 0 0,0 0 0,3-3 0,0-2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20.198"/>
    </inkml:context>
    <inkml:brush xml:id="br0">
      <inkml:brushProperty name="width" value="0.025" units="cm"/>
      <inkml:brushProperty name="height" value="0.025" units="cm"/>
      <inkml:brushProperty name="color" value="#F6630D"/>
    </inkml:brush>
  </inkml:definitions>
  <inkml:trace contextRef="#ctx0" brushRef="#br0">1 1 24575,'0'7'0,"0"4"0,0 6 0,0 5 0,2 3 0,2 3 0,3-2 0,0-3 0,-1-1 0,-1-2 0,0 0 0,0-1 0,-1-1 0,0-1 0,-2-2 0,0-2 0,0-1 0,0 0 0,0-4 0,-1-6 0,-1-8 0,0-8 0,0-3 0,0-1 0,0 2 0,0 2 0,0 1 0,0-1 0,0 1 0,0-1 0,0-1 0,0 0 0,0 0 0,2 0 0,1 4 0,4 1 0,3 5 0,2 2 0,0 2 0,1 1 0,-2 0 0,0 0 0,-1 0 0,-2 0 0,1 0 0,-1 0 0,1 0 0,-3 2 0,-2 2 0,-2 4 0,-1 5 0,-1 3 0,0 2 0,0-1 0,0 1 0,0-1 0,0 1 0,0-1 0,-2 1 0,0-2 0,-2 0 0,-1-3 0,1-2 0,0 0 0,1 0 0,1 0 0,2-1 0,0-2 0,0 0 0,0 0 0,0-1 0,0 2 0,0-2 0,0 1 0,0-4 0,0-1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22.398"/>
    </inkml:context>
    <inkml:brush xml:id="br0">
      <inkml:brushProperty name="width" value="0.025" units="cm"/>
      <inkml:brushProperty name="height" value="0.025" units="cm"/>
      <inkml:brushProperty name="color" value="#F6630D"/>
    </inkml:brush>
  </inkml:definitions>
  <inkml:trace contextRef="#ctx0" brushRef="#br0">0 63 24575,'0'5'0,"0"2"0,0 4 0,0 0 0,0 0 0,0-1 0,0-1 0,0 0 0,0 1 0,0-2 0,0-1 0,0 2 0,0-2 0,0 1 0,0 0 0,2-2 0,1-1 0,3-3 0,1-2 0,3-9 0,3-4 0,1-6 0,0-1 0,-3 0 0,-2-1 0,0-1 0,-3 0 0,-1 3 0,0 4 0,-1 3 0,1 5 0,-3 3 0,1 2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24.131"/>
    </inkml:context>
    <inkml:brush xml:id="br0">
      <inkml:brushProperty name="width" value="0.025" units="cm"/>
      <inkml:brushProperty name="height" value="0.025" units="cm"/>
      <inkml:brushProperty name="color" value="#F6630D"/>
    </inkml:brush>
  </inkml:definitions>
  <inkml:trace contextRef="#ctx0" brushRef="#br0">55 1 24575,'0'6'0,"0"0"0,0 2 0,0 0 0,-1-1 0,-1 3 0,0 1 0,-2 2 0,0 0 0,0 0 0,0-2 0,0 1 0,-2 0 0,1 2 0,-1-1 0,2-2 0,0-1 0,2-5 0,0-1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28.915"/>
    </inkml:context>
    <inkml:brush xml:id="br0">
      <inkml:brushProperty name="width" value="0.025" units="cm"/>
      <inkml:brushProperty name="height" value="0.025" units="cm"/>
      <inkml:brushProperty name="color" value="#F6630D"/>
    </inkml:brush>
  </inkml:definitions>
  <inkml:trace contextRef="#ctx0" brushRef="#br0">284 0 24575,'-17'0'0,"-6"0"0,-10 0 0,-1 3 0,1 9 0,8 5 0,9 7 0,7 0 0,7-4 0,1 0 0,1 0 0,0 1 0,1-3 0,4-3 0,2-7 0,4-4 0,3-2 0,1-2 0,2 0 0,1 0 0,-3 0 0,-2 2 0,-2 0 0,-4 1 0,-2 3 0,-3 0 0,-1 4 0,-1 2 0,-2 1 0,-4 0 0,-4-2 0,-3-2 0,-3-1 0,1 0 0,-3 0 0,0-2 0,1-2 0,-1-2 0,1 0 0,0-2 0,2 0 0,-1 0 0,3 0 0,2 0 0,4 0 0,4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30.847"/>
    </inkml:context>
    <inkml:brush xml:id="br0">
      <inkml:brushProperty name="width" value="0.025" units="cm"/>
      <inkml:brushProperty name="height" value="0.025" units="cm"/>
      <inkml:brushProperty name="color" value="#F6630D"/>
    </inkml:brush>
  </inkml:definitions>
  <inkml:trace contextRef="#ctx0" brushRef="#br0">1 83 24575,'5'0'0,"5"0"0,3 0 0,5 0 0,3 0 0,-1 0 0,1-1 0,-3-2 0,-4-1 0,-4-2 0,-6-2 0,-3-2 0,-1-2 0,0 0 0,-2 3 0,-3 2 0,-4 2 0,-5 2 0,-1 1 0,0 2 0,2 0 0,2 3 0,-1 7 0,3 6 0,0 4 0,2-1 0,3-1 0,2 0 0,2-1 0,0 0 0,0-1 0,0-3 0,0-3 0,0 0 0,2-2 0,2 1 0,1-3 0,0-1 0,1 0 0,-1-2 0,3-1 0,0 1 0,1-1 0,1 0 0,1 0 0,2-2 0,2 0 0,-1 0 0,0 0 0,-7 0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36.781"/>
    </inkml:context>
    <inkml:brush xml:id="br0">
      <inkml:brushProperty name="width" value="0.035" units="cm"/>
      <inkml:brushProperty name="height" value="0.035" units="cm"/>
      <inkml:brushProperty name="color" value="#AB008B"/>
    </inkml:brush>
  </inkml:definitions>
  <inkml:trace contextRef="#ctx0" brushRef="#br0">51 1 24575,'-4'0'0,"1"0"0,-8 2 0,2 3 0,0 3 0,1 1 0,4 1 0,2 1 0,2 2 0,0 0 0,0-2 0,1 0 0,3 1 0,1-2 0,1 3 0,0 0 0,0-3 0,2-2 0,-2-4 0,2-2 0,4-1 0,0-1 0,1 1 0,-3-1 0,0 0 0,-2 0 0,1-2 0,-2-3 0,-1-2 0,-1-1 0,-2 1 0,-2 1 0,0-1 0,-1 0 0,0-1 0,0 0 0,0-2 0,-2 0 0,-2-1 0,-3 1 0,-1 2 0,1 0 0,3-1 0,4 1 0,2 1 0,3 6 0,0 6 0,-1 4 0,0 2 0,1 2 0,-1-2 0,2-2 0,-2-2 0,2-2 0,0-1 0,0-1 0,1-1 0,0-1 0,0-1 0,0 0 0,0 0 0,1 0 0,1 0 0,0 0 0,1 0 0,0 0 0,-5 0 0,-1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32.614"/>
    </inkml:context>
    <inkml:brush xml:id="br0">
      <inkml:brushProperty name="width" value="0.025" units="cm"/>
      <inkml:brushProperty name="height" value="0.025" units="cm"/>
      <inkml:brushProperty name="color" value="#F6630D"/>
    </inkml:brush>
  </inkml:definitions>
  <inkml:trace contextRef="#ctx0" brushRef="#br0">111 1 24575,'-7'0'0,"-3"2"0,-4 4 0,-2 2 0,2 2 0,1 0 0,3 1 0,2 1 0,1 1 0,2 0 0,1 0 0,2 0 0,2-2 0,0 0 0,0-2 0,-1 0 0,1-1 0,0 1 0,0-2 0,2 1 0,1-1 0,3-2 0,4-1 0,2-1 0,1-1 0,1 0 0,2-2 0,0 2 0,-1 0 0,-1 1 0,-1-2 0,-2-1 0,0 1 0,0-1 0,-2 0 0,0 0 0,1 0 0,0 0 0,0 0 0,-1 0 0,-2 0 0,-1 0 0,2 0 0,-4 0 0,-1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33.931"/>
    </inkml:context>
    <inkml:brush xml:id="br0">
      <inkml:brushProperty name="width" value="0.025" units="cm"/>
      <inkml:brushProperty name="height" value="0.025" units="cm"/>
      <inkml:brushProperty name="color" value="#F6630D"/>
    </inkml:brush>
  </inkml:definitions>
  <inkml:trace contextRef="#ctx0" brushRef="#br0">1 0 24575,'0'9'0,"0"10"0,3 15 0,5 13 0,6 5 0,5 1 0,1-4 0,0-2 0,0-3 0,-2-4 0,-3-4 0,-3-2 0,-2-3 0,0-1 0,-1-4 0,-1-4 0,-1-2 0,-1-2 0,0-3 0,0 0 0,0-3 0,1-4 0,-4-3 0,-1-3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35.064"/>
    </inkml:context>
    <inkml:brush xml:id="br0">
      <inkml:brushProperty name="width" value="0.025" units="cm"/>
      <inkml:brushProperty name="height" value="0.025" units="cm"/>
      <inkml:brushProperty name="color" value="#F6630D"/>
    </inkml:brush>
  </inkml:definitions>
  <inkml:trace contextRef="#ctx0" brushRef="#br0">1 117 23469,'2'-4'0,"5"1"545,5 0-545,8-3 185,7-7-185,2-5 94,0-2-94,-3 5 282,-6 3-282,-4 4 0,-3 2 0,-3 2 0,-4 1 0,-2 2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36.247"/>
    </inkml:context>
    <inkml:brush xml:id="br0">
      <inkml:brushProperty name="width" value="0.025" units="cm"/>
      <inkml:brushProperty name="height" value="0.025" units="cm"/>
      <inkml:brushProperty name="color" value="#F6630D"/>
    </inkml:brush>
  </inkml:definitions>
  <inkml:trace contextRef="#ctx0" brushRef="#br0">0 1 24575,'0'13'0,"0"7"0,1 14 0,4 9 0,4 2 0,4-2 0,2-6 0,-4-7 0,-1-6 0,-2-2 0,-1-6 0,-2-2 0,0-4 0,-1-3 0,-1-5 0,-1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38.231"/>
    </inkml:context>
    <inkml:brush xml:id="br0">
      <inkml:brushProperty name="width" value="0.025" units="cm"/>
      <inkml:brushProperty name="height" value="0.025" units="cm"/>
      <inkml:brushProperty name="color" value="#F6630D"/>
    </inkml:brush>
  </inkml:definitions>
  <inkml:trace contextRef="#ctx0" brushRef="#br0">24 85 24575,'0'7'0,"0"2"0,0 4 0,2 1 0,3-3 0,2-1 0,3-5 0,0-2 0,-1-1 0,0-2 0,-2 2 0,0 0 0,0 0 0,1 0 0,1-2 0,0 0 0,-1 0 0,-1 0 0,0 0 0,2 0 0,-1-1 0,0-3 0,-1-3 0,-2-3 0,-2 0 0,-2-1 0,-1-1 0,0 1 0,0 1 0,0 1 0,0 2 0,0 0 0,0 0 0,-2-2 0,-3 0 0,-4-1 0,-5 2 0,-1 4 0,-3 1 0,1 3 0,1-2 0,1-1 0,0-2 0,3 1 0,0 2 0,1 1 0,1 1 0,2 1 0,4-1 0,2 2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40.131"/>
    </inkml:context>
    <inkml:brush xml:id="br0">
      <inkml:brushProperty name="width" value="0.025" units="cm"/>
      <inkml:brushProperty name="height" value="0.025" units="cm"/>
      <inkml:brushProperty name="color" value="#F6630D"/>
    </inkml:brush>
  </inkml:definitions>
  <inkml:trace contextRef="#ctx0" brushRef="#br0">0 1 24575,'4'1'0,"-2"6"0,0 6 0,-2 11 0,3 6 0,4 2 0,6 1 0,2-6 0,-2 0 0,-4-2 0,-4-3 0,-2-4 0,1-7 0,-1-2 0,-1-3 0,0-3 0,-2-4 0,0-9 0,0-7 0,0-8 0,0-3 0,2 3 0,2 5 0,3 5 0,2 3 0,1 2 0,1 0 0,-1 0 0,1 2 0,0 2 0,2 0 0,-2 4 0,-1 0 0,-2 5 0,-5 2 0,0 5 0,-3 4 0,0 2 0,0 1 0,1 0 0,2 1 0,1 1 0,2 1 0,1 3 0,2 0 0,0-3 0,-1 0 0,1-3 0,-1-4 0,-4-5 0,0-5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41.966"/>
    </inkml:context>
    <inkml:brush xml:id="br0">
      <inkml:brushProperty name="width" value="0.025" units="cm"/>
      <inkml:brushProperty name="height" value="0.025" units="cm"/>
      <inkml:brushProperty name="color" value="#F6630D"/>
    </inkml:brush>
  </inkml:definitions>
  <inkml:trace contextRef="#ctx0" brushRef="#br0">113 6 24575,'-2'-4'0,"-3"2"0,-8 2 0,-4 6 0,-3 5 0,1 3 0,4 3 0,4 1 0,4-3 0,4 1 0,3-3 0,0 0 0,0 0 0,1-2 0,4-1 0,4-4 0,7-3 0,3-2 0,1-1 0,0 0 0,-1 0 0,-4 2 0,-2 0 0,-2 2 0,-3 2 0,-3 0 0,-1 1 0,0 0 0,1 0 0,0 2 0,-1 0 0,-2 0 0,-2-1 0,0 0 0,0 2 0,0 3 0,-1-1 0,-3 0 0,-3-1 0,-2-2 0,-1-1 0,-2 1 0,-3 0 0,-2-1 0,-3-1 0,-1-3 0,1-2 0,0-2 0,11 0 0,2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43.848"/>
    </inkml:context>
    <inkml:brush xml:id="br0">
      <inkml:brushProperty name="width" value="0.025" units="cm"/>
      <inkml:brushProperty name="height" value="0.025" units="cm"/>
      <inkml:brushProperty name="color" value="#F6630D"/>
    </inkml:brush>
  </inkml:definitions>
  <inkml:trace contextRef="#ctx0" brushRef="#br0">1 0 24575,'0'0'0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45.665"/>
    </inkml:context>
    <inkml:brush xml:id="br0">
      <inkml:brushProperty name="width" value="0.025" units="cm"/>
      <inkml:brushProperty name="height" value="0.025" units="cm"/>
      <inkml:brushProperty name="color" value="#F6630D"/>
    </inkml:brush>
  </inkml:definitions>
  <inkml:trace contextRef="#ctx0" brushRef="#br0">92 1 24575,'0'5'0,"-2"3"0,-3 5 0,-4 2 0,-3 3 0,1 0 0,0-3 0,3-2 0,0-2 0,0-2 0,2 0 0,1-1 0,3 0 0,2-1 0,0 1 0,-1 1 0,1 0 0,-1-1 0,0-5 0,0-1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47.935"/>
    </inkml:context>
    <inkml:brush xml:id="br0">
      <inkml:brushProperty name="width" value="0.025" units="cm"/>
      <inkml:brushProperty name="height" value="0.025" units="cm"/>
      <inkml:brushProperty name="color" value="#F6630D"/>
    </inkml:brush>
  </inkml:definitions>
  <inkml:trace contextRef="#ctx0" brushRef="#br0">128 1 24575,'0'13'0,"0"8"0,0 11 0,2 11 0,5 5 0,10 11 0,3-3 0,-2-8 0,-5-10 0,-7-15 0,-2-3 0,0-2 0,0-4 0,-1-1 0,-1-4 0,-1 1 0,2-2 0,-1-2 0,1 0 0,-3-2 0,-5 0 0,-7-2 0,-5-2 0,-11-4 0,-4-1 0,-1 0 0,1 2 0,9 3 0,4 0 0,3 0 0,6 3 0,3 3 0,5 5 0,2 2 0,1-2 0,2-2 0,4 0 0,5 1 0,4 0 0,1-1 0,0-2 0,1-2 0,-1-2 0,-1-1 0,0-2 0,-2 0 0,-2 0 0,-1 0 0,-1 0 0,-2 0 0,2-1 0,2-4 0,1-5 0,-1-4-1696,-2-4 0,-5 8 0,-3 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38.648"/>
    </inkml:context>
    <inkml:brush xml:id="br0">
      <inkml:brushProperty name="width" value="0.035" units="cm"/>
      <inkml:brushProperty name="height" value="0.035" units="cm"/>
      <inkml:brushProperty name="color" value="#AB008B"/>
    </inkml:brush>
  </inkml:definitions>
  <inkml:trace contextRef="#ctx0" brushRef="#br0">0 61 24575,'0'6'0,"0"4"0,5 10 0,4 7 0,5 1 0,0-3 0,-3-6 0,-3-1 0,-4-1 0,0-1 0,0-4 0,-2-4 0,0-7 0,0-6 0,-2-9 0,0-13 0,0-6 0,0 0 0,0 4 0,0 9 0,0 5 0,0 2 0,0 2 0,0 2 0,0-1 0,2 1 0,2 0 0,2 0 0,2 3 0,0 0 0,1 1 0,0 3 0,0 0 0,1 2 0,0 0 0,-1 0 0,-2 1 0,-1 2 0,0 2 0,0 3 0,1 0 0,-4-4 0,-1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49.966"/>
    </inkml:context>
    <inkml:brush xml:id="br0">
      <inkml:brushProperty name="width" value="0.025" units="cm"/>
      <inkml:brushProperty name="height" value="0.025" units="cm"/>
      <inkml:brushProperty name="color" value="#F6630D"/>
    </inkml:brush>
  </inkml:definitions>
  <inkml:trace contextRef="#ctx0" brushRef="#br0">0 148 24575,'7'0'0,"2"0"0,6 0 0,7 0 0,7-3 0,5-2 0,8-7 0,-5-2 0,-5-1 0,-8 2 0,-14 1 0,-5 1 0,-3 1 0,-2-1 0,0 3 0,0 0 0,-4-2 0,-7 2 0,-6 3 0,-6 2 0,1 3 0,1 0 0,4 0 0,2 1 0,4 2 0,1 4 0,2 5 0,4 4 0,2 1 0,2 0 0,0 1 0,0-1 0,0 1 0,0-1 0,0-3 0,2-3 0,1-4 0,2-1 0,2 2 0,0-2 0,1-2 0,1-2 0,0-1 0,1-1 0,2 0 0,1 0 0,0 0 0,2 0 0,1 0 0,2 0 0,-1 0 0,1 0 0,-1 0 0,-2-4-1696,-4-6 0,-5 3 0,-4-2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51.998"/>
    </inkml:context>
    <inkml:brush xml:id="br0">
      <inkml:brushProperty name="width" value="0.025" units="cm"/>
      <inkml:brushProperty name="height" value="0.025" units="cm"/>
      <inkml:brushProperty name="color" value="#F6630D"/>
    </inkml:brush>
  </inkml:definitions>
  <inkml:trace contextRef="#ctx0" brushRef="#br0">9 110 24575,'0'10'0,"0"4"0,0 14 0,1 4 0,1 5 0,2-4 0,1-8 0,0-2 0,-1-4 0,-2-4 0,0-1 0,-1-2 0,-1-4 0,0-2 0,0-7 0,0-23 0,-2 0 0,-3-20 0,0 8 0,-2 5 0,3 2 0,1 5 0,1 2 0,2-3 0,0 2 0,0 2 0,0 2 0,0 5 0,0 1 0,0 2 0,2 3 0,2 1 0,5 2 0,4 3 0,3 0 0,1 2 0,1 1 0,-2 3 0,-1 6 0,-3 2 0,-2 2 0,-4-2 0,-1-3 0,-1 0 0,-1-1 0,-1 1 0,-2-1 0,0 1 0,0 2 0,0-1 0,-2 1 0,-4 0 0,-6-2 0,-3-1 0,-3-4 0,0-2 0,1 0 0,-3-2 0,1 0 0,2 0 0,8 0 0,4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53.848"/>
    </inkml:context>
    <inkml:brush xml:id="br0">
      <inkml:brushProperty name="width" value="0.025" units="cm"/>
      <inkml:brushProperty name="height" value="0.025" units="cm"/>
      <inkml:brushProperty name="color" value="#F6630D"/>
    </inkml:brush>
  </inkml:definitions>
  <inkml:trace contextRef="#ctx0" brushRef="#br0">1 93 24575,'7'0'0,"2"0"0,8 0 0,5 0 0,3 0 0,-1 0 0,-3 0 0,-1 0 0,-4 0 0,-2-2 0,-3-2 0,-5-3 0,-2-1 0,-2-1 0,-2-2 0,0-2 0,0 0 0,-2 1 0,-1 4 0,-5 5 0,-3 1 0,-6 2 0,-1 0 0,2 3 0,4 3 0,4 3 0,3 3 0,-1 2 0,4-1 0,1-1 0,1-1 0,0-1 0,0 0 0,0-1 0,0-2 0,0 1 0,0 0 0,0 0 0,2 1 0,2-1 0,2 1 0,2-3 0,1-1 0,2-1 0,0-2 0,2 0 0,0 0 0,3 1 0,1-1 0,1 0 0,-1 0 0,1-2 0,1 0 0,2 0 0,-2-1 0,-5-2 0,-7 2 0,-5-3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55.803"/>
    </inkml:context>
    <inkml:brush xml:id="br0">
      <inkml:brushProperty name="width" value="0.025" units="cm"/>
      <inkml:brushProperty name="height" value="0.025" units="cm"/>
      <inkml:brushProperty name="color" value="#F6630D"/>
    </inkml:brush>
  </inkml:definitions>
  <inkml:trace contextRef="#ctx0" brushRef="#br0">1 49 24575,'1'12'0,"5"5"0,4 4 0,6 1 0,-1-2 0,-2-2 0,-4-3 0,-4-2 0,-3-6 0,-1-7 0,-1-5 0,0-7 0,0-4 0,0-5 0,0-2 0,0 1 0,0 4 0,0 0 0,0 1 0,4 2 0,3 5 0,4 2 0,2 4 0,-2 2 0,1-1 0,-1 3 0,1 0 0,1 4 0,-2 3 0,0 5 0,1 4 0,-1 1 0,1 1 0,-2 0 0,-1-1 0,0 0 0,0-2 0,1-2 0,3-1 0,-1-2 0,-2 1 0,-1 0 0,-1-2 0,-1 1 0,1-2 0,-1-3 0,0-1 0,-6-7 0,1 1 0,-5-4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57.897"/>
    </inkml:context>
    <inkml:brush xml:id="br0">
      <inkml:brushProperty name="width" value="0.025" units="cm"/>
      <inkml:brushProperty name="height" value="0.025" units="cm"/>
      <inkml:brushProperty name="color" value="#F6630D"/>
    </inkml:brush>
  </inkml:definitions>
  <inkml:trace contextRef="#ctx0" brushRef="#br0">0 8 24575,'0'-6'0,"0"4"0,0 6 0,0 10 0,6 9 0,8 9 0,11 8 0,7 6 0,1 1 0,-4-2 0,-4-4 0,-5-8 0,-1-6 0,-3-5 0,-3-5 0,-4-2 0,-1-2 0,-3-3 0,-4-2 0,-9-3 0,-12-2 0,-14-3 0,-4 0 0,6 0 0,9 0 0,9 3 0,4 5 0,1 5 0,2 4 0,3-1 0,2-2 0,0-1 0,0-2 0,0-1 0,0 1 0,2-2 0,1 0 0,4-1 0,5-4 0,4-2 0,3-2 0,0 0 0,1 0 0,-3-2 0,-1-3 0,1-6 0,0-4 0,3-3 0,-2 2 0,-3 0 0,-3 2 0,-1 2 0,-1 2 0,1 1 0,-1-2 0,0 2 0,-2 0 0,-2 1 0,-3 1 0,1 2 0,-2 2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4:59.348"/>
    </inkml:context>
    <inkml:brush xml:id="br0">
      <inkml:brushProperty name="width" value="0.025" units="cm"/>
      <inkml:brushProperty name="height" value="0.025" units="cm"/>
      <inkml:brushProperty name="color" value="#F6630D"/>
    </inkml:brush>
  </inkml:definitions>
  <inkml:trace contextRef="#ctx0" brushRef="#br0">0 0 24575,'0'15'0,"2"6"0,2 8 0,3 3 0,3-4 0,0-1 0,-1-4 0,-1-3 0,-2 0 0,0-3 0,-2-2 0,0-2 0,0-2 0,-1-3 0,1 0 0,-1-4 0,-1-1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00.280"/>
    </inkml:context>
    <inkml:brush xml:id="br0">
      <inkml:brushProperty name="width" value="0.025" units="cm"/>
      <inkml:brushProperty name="height" value="0.025" units="cm"/>
      <inkml:brushProperty name="color" value="#F6630D"/>
    </inkml:brush>
  </inkml:definitions>
  <inkml:trace contextRef="#ctx0" brushRef="#br0">1 5 24575,'0'-2'0,"0"0"0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02.214"/>
    </inkml:context>
    <inkml:brush xml:id="br0">
      <inkml:brushProperty name="width" value="0.025" units="cm"/>
      <inkml:brushProperty name="height" value="0.025" units="cm"/>
      <inkml:brushProperty name="color" value="#F6630D"/>
    </inkml:brush>
  </inkml:definitions>
  <inkml:trace contextRef="#ctx0" brushRef="#br0">0 1 24575,'0'13'0,"0"5"0,0 8 0,3 2 0,4 2 0,4-2 0,1 0 0,-1-3 0,-2-3 0,-2-2 0,-1-5 0,0-1 0,-2-4 0,-2-2 0,-2-1 0,0-3 0,0-6 0,0-9 0,0-15 0,0-8 0,0-3 0,0 4 0,0 9 0,0 4 0,0 2 0,1 4 0,4 6 0,3 4 0,5 4 0,2 0 0,-1 0 0,0 0 0,-2 1 0,-3 3 0,-4 1 0,-1 4 0,-1 1 0,-1 2 0,0 3 0,-1 0 0,1 1 0,1-3 0,1-2 0,0-1 0,0 0 0,0 1 0,1 2 0,1 1 0,0 0 0,3-1 0,-4-6 0,0-4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04.682"/>
    </inkml:context>
    <inkml:brush xml:id="br0">
      <inkml:brushProperty name="width" value="0.025" units="cm"/>
      <inkml:brushProperty name="height" value="0.025" units="cm"/>
      <inkml:brushProperty name="color" value="#F6630D"/>
    </inkml:brush>
  </inkml:definitions>
  <inkml:trace contextRef="#ctx0" brushRef="#br0">0 63 24298,'0'-3'0,"0"7"138,0 4-138,0 7 46,0 0-46,1-3 23,2-2-23,3-2 70,2-1-70,2 0 0,-1 0 0,0-3 0,1 1 0,0-2 0,1-1 0,2 0 0,0-1 0,0-1 0,-2 0 0,-4-2 0,-2-4 0,-3-5 0,-2-2 0,0-2 0,0 2 0,-2 1 0,-2 0 0,-3 0 0,-5-1 0,0 0 0,0 3 0,1 1 0,2 4 0,1 1 0,-1 2 0,0 0 0,0 0 0,1 0 0,1-2 0,5 1 0,5 1 0,12 0 0,16 2 0,7 1 0,-1 4 0,-7 1 0,-12 4 0,-5 1 0,-4 1 0,-5 1 0,-2-2 0,-2 2 0,0 0 0,1 2 0,1 2 0,2 0 0,0 1 0,1-1 0,-1 0 0,-2-2 0,0 0 0,-1 0 0,-1 1 0,0 2 0,0-1 0,0 1 0,0 1 0,0 2 0,-2-1 0,-2 0 0,-5-5 0,-4-2 0,-3-3 0,-7-4 0,-3-2 0,-3-2 0,0-2 0,5 0 0,7 0 0,5-2 0,7-4 0,2 2 0,2-1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06.448"/>
    </inkml:context>
    <inkml:brush xml:id="br0">
      <inkml:brushProperty name="width" value="0.025" units="cm"/>
      <inkml:brushProperty name="height" value="0.025" units="cm"/>
      <inkml:brushProperty name="color" value="#F6630D"/>
    </inkml:brush>
  </inkml:definitions>
  <inkml:trace contextRef="#ctx0" brushRef="#br0">0 96 24575,'0'5'0,"0"4"0,0 3 0,2 0 0,1-2 0,2-3 0,1-4 0,1 1 0,3 1 0,1-2 0,4-1 0,-1-2 0,-1 0 0,0 0 0,-2 0 0,1 0 0,0 0 0,-1 0 0,0-2 0,-1-4 0,-2-3 0,-3-2 0,-4 0 0,-1 0 0,1 0 0,-1-2 0,-4-2 0,-4 1 0,-7 1 0,-4 2 0,-2 2 0,2 1 0,1-1 0,3 2 0,0 2 0,2 3 0,1 2 0,2 2 0,4 3 0,2-2 0,3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40.865"/>
    </inkml:context>
    <inkml:brush xml:id="br0">
      <inkml:brushProperty name="width" value="0.035" units="cm"/>
      <inkml:brushProperty name="height" value="0.035" units="cm"/>
      <inkml:brushProperty name="color" value="#AB008B"/>
    </inkml:brush>
  </inkml:definitions>
  <inkml:trace contextRef="#ctx0" brushRef="#br0">169 24 24575,'-5'0'0,"-1"0"0,-1 0 0,-1 0 0,-2 0 0,-3 4 0,-2 4 0,-3 5 0,0 4 0,1 0 0,1 1 0,3-3 0,2 0 0,5-2 0,2-2 0,3 0 0,1-2 0,0-1 0,0 1 0,0-3 0,3-1 0,2-3 0,5-1 0,1 0 0,3-1 0,0 0 0,2-2 0,1-2 0,1-3 0,-3-3 0,0-2 0,-1-1 0,-3 0 0,1 0 0,-3 1 0,0 1 0,-3 2 0,0 1 0,-1-1 0,-1-1 0,-1-2 0,-3-3 0,0 1 0,0-1 0,0 3 0,0 6 0,0 7 0,0 8 0,0 9 0,0 6 0,0 1 0,0-1 0,0-2 0,0-7 0,2-2 0,3-3 0,1-4 0,3 1 0,0-3 0,1-2 0,3 0 0,0-2 0,0 1 0,-2-1 0,-1 0 0,1 0 0,0 0 0,-4 0 0,-4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08.167"/>
    </inkml:context>
    <inkml:brush xml:id="br0">
      <inkml:brushProperty name="width" value="0.025" units="cm"/>
      <inkml:brushProperty name="height" value="0.025" units="cm"/>
      <inkml:brushProperty name="color" value="#F6630D"/>
    </inkml:brush>
  </inkml:definitions>
  <inkml:trace contextRef="#ctx0" brushRef="#br0">1 7 24575,'4'-6'0,"-2"6"0,0 7 0,-2 10 0,0 7 0,0 1 0,3-3 0,1-2 0,1 0 0,0-3 0,-2-3 0,-1-1 0,0-3 0,-2-1 0,1-4 0,-1-11 0,0-10 0,1-9 0,2-2 0,3 2 0,2 3 0,1 5 0,3 2 0,-1 7 0,0 3 0,0 2 0,-1 3 0,1 0 0,0 0 0,-1 0 0,-2 1 0,-2 3 0,-3 4 0,-2 3 0,0 4 0,-1 3 0,0 2 0,0 0 0,0-1 0,0-2 0,0-1 0,0-2 0,-2-3 0,2-6 0,-1-1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26.314"/>
    </inkml:context>
    <inkml:brush xml:id="br0">
      <inkml:brushProperty name="width" value="0.025" units="cm"/>
      <inkml:brushProperty name="height" value="0.025" units="cm"/>
      <inkml:brushProperty name="color" value="#F6630D"/>
    </inkml:brush>
  </inkml:definitions>
  <inkml:trace contextRef="#ctx0" brushRef="#br0">8 2 24575,'-4'-2'0,"2"6"0,0 6 0,2 5 0,0 3 0,0-1 0,0 1 0,0-3 0,0-2 0,2-3 0,3-5 0,1-1 0,4-1 0,0-1 0,0-1 0,1 0 0,-1-1 0,2-1 0,0 1 0,0 0 0,-5-5 0,-3-3 0,-2-1 0,-2-1 0,0 2 0,0-1 0,-2-1 0,-3 3 0,-4-1 0,-3 1 0,2-1 0,2 0 0,2 1 0,5 3 0,4 1 0,6 6 0,8 11 0,3 5 0,-1 2 0,-5-2 0,-5-6 0,0-2 0,1 0 0,1-3 0,-1 0 0,0-2 0,-1-2 0,2-2 0,1-2 0,-1 0 0,1 0 0,-1 0 0,0 0 0,-4 0 0,-2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28.132"/>
    </inkml:context>
    <inkml:brush xml:id="br0">
      <inkml:brushProperty name="width" value="0.025" units="cm"/>
      <inkml:brushProperty name="height" value="0.025" units="cm"/>
      <inkml:brushProperty name="color" value="#F6630D"/>
    </inkml:brush>
  </inkml:definitions>
  <inkml:trace contextRef="#ctx0" brushRef="#br0">0 39 24575,'4'-2'0,"-2"4"0,0 6 0,-2 6 0,2 3 0,1-2 0,1-1 0,0-1 0,0-2 0,0 1 0,0-4 0,0 0 0,-2 0 0,0 0 0,-2-4 0,0-20 0,0-1 0,0-19 0,0 6 0,0 5 0,2 3 0,4 5 0,4 9 0,3 2 0,-1 4 0,-2 2 0,-1 0 0,-2 1 0,-1 3 0,-3 2 0,-2 4 0,2 4 0,1 1 0,1 3 0,2-1 0,0 1 0,2-3 0,2-1 0,2-1 0,1-4 0,0-2 0,-1-2 0,-6-3 0,-2-2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30.166"/>
    </inkml:context>
    <inkml:brush xml:id="br0">
      <inkml:brushProperty name="width" value="0.025" units="cm"/>
      <inkml:brushProperty name="height" value="0.025" units="cm"/>
      <inkml:brushProperty name="color" value="#F6630D"/>
    </inkml:brush>
  </inkml:definitions>
  <inkml:trace contextRef="#ctx0" brushRef="#br0">1 8 24575,'0'-6'0,"0"4"0,3 6 0,6 11 0,8 12 0,8 9 0,7 8 0,2 0 0,-4-5 0,-6-9 0,-8-10 0,-1-4 0,-5 0 0,-2-5 0,-2 0 0,-1-1 0,0-1 0,-1 1 0,0-1 0,0 0 0,0-2 0,0 1 0,0-2 0,-2 1 0,0 1 0,0-2 0,0 0 0,-1-2 0,-6-1 0,-6-1 0,-4-2 0,-6 0 0,1 0 0,-1 0 0,4 1 0,3 5 0,0 4 0,0 5 0,2 1 0,5-3 0,3-1 0,4-3 0,1-2 0,4-1 0,7-3 0,7-2 0,5-1 0,0 0 0,-2 0 0,-2 0 0,-2 0 0,-1 0 0,-1 0 0,-3-2 0,-2-2 0,-2 0 0,0-2 0,0-1 0,-3 1 0,-1-5 0,-1-2 0,1-2 0,-1-2 0,-2 7 0,0 3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33.432"/>
    </inkml:context>
    <inkml:brush xml:id="br0">
      <inkml:brushProperty name="width" value="0.025" units="cm"/>
      <inkml:brushProperty name="height" value="0.025" units="cm"/>
      <inkml:brushProperty name="color" value="#F6630D"/>
    </inkml:brush>
  </inkml:definitions>
  <inkml:trace contextRef="#ctx0" brushRef="#br0">18 453 24575,'0'-6'0,"0"-1"0,0-2 0,0-4 0,0-3 0,0-2 0,0-4 0,0 1 0,0-2 0,0 0 0,0 3 0,0-1 0,0-1 0,-2-4 0,-1-2 0,1 3 0,0 2 0,2 4 0,0 4 0,-2 1 0,0 1 0,0-1 0,0 1 0,1-2 0,1 1 0,0 6 0,2 4 0,2 13 0,5 12 0,2 9 0,2 14 0,-2 3 0,-3-5 0,-3-5 0,-1-12 0,-2-5 0,1-1 0,-1-2 0,0-2 0,2-4 0,0-2 0,2-3 0,-1-2 0,2-2 0,0-1 0,0-1 0,1-3 0,0-3 0,2-8 0,0-7 0,-1-5 0,-1-3 0,-2-1 0,-1 2 0,-3 3 0,-1 3 0,-1 5 0,2 1 0,0 3 0,0 2 0,0 2 0,-2 1 0,0 0 0,0 1 0,2 0 0,-1 0 0,1 0 0,0-3 0,0 3 0,2 1 0,1 6 0,0 8 0,0 8 0,-3 15 0,0 8 0,-2 4 0,0-3 0,0-7 0,0-1 0,0 0 0,0 1 0,0 1 0,2-3 0,3-1 0,2-3 0,3-2 0,-1-5 0,0-3 0,0-6 0,0-4 0,-4-3 0,-1-3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35.215"/>
    </inkml:context>
    <inkml:brush xml:id="br0">
      <inkml:brushProperty name="width" value="0.025" units="cm"/>
      <inkml:brushProperty name="height" value="0.025" units="cm"/>
      <inkml:brushProperty name="color" value="#F6630D"/>
    </inkml:brush>
  </inkml:definitions>
  <inkml:trace contextRef="#ctx0" brushRef="#br0">0 53 24575,'0'7'0,"0"1"0,0 6 0,0 3 0,0 3 0,0 2 0,0-1 0,0-1 0,0-4 0,0-2 0,0-3 0,2-3 0,1-1 0,3-4 0,1-2 0,-1-1 0,0 0 0,2-1 0,1-5 0,1-7 0,3-7 0,-1-5 0,1 0 0,0 0 0,-2 2 0,-2 2 0,-3 1 0,0 3 0,-1 0 0,0 4 0,-1 3 0,-2 6 0,0 2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36.714"/>
    </inkml:context>
    <inkml:brush xml:id="br0">
      <inkml:brushProperty name="width" value="0.025" units="cm"/>
      <inkml:brushProperty name="height" value="0.025" units="cm"/>
      <inkml:brushProperty name="color" value="#F6630D"/>
    </inkml:brush>
  </inkml:definitions>
  <inkml:trace contextRef="#ctx0" brushRef="#br0">69 0 24575,'4'2'0,"-2"2"0,-2 3 0,-6 6 0,-3 1 0,-4 3 0,1 1 0,1-2 0,2-1 0,3-1 0,1 1 0,3-1 0,0-6 0,2-3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38.748"/>
    </inkml:context>
    <inkml:brush xml:id="br0">
      <inkml:brushProperty name="width" value="0.025" units="cm"/>
      <inkml:brushProperty name="height" value="0.025" units="cm"/>
      <inkml:brushProperty name="color" value="#F6630D"/>
    </inkml:brush>
  </inkml:definitions>
  <inkml:trace contextRef="#ctx0" brushRef="#br0">52 5 24575,'-1'-4'0,"-5"3"0,-5 8 0,-2 7 0,1 4 0,6 2 0,4-7 0,2-1 0,0 0 0,0 1 0,1 2 0,3-4 0,2-3 0,3-4 0,-1-2 0,3-3 0,0 2 0,-2-2 0,1 1 0,-2-4 0,-2-5 0,0-5 0,-1-4 0,-3 1 0,0 2 0,-2 1 0,0 4 0,0 0 0,0 1 0,0 1 0,2 6 0,6 11 0,2 11 0,4 11 0,0 1 0,-1-1 0,-1-4 0,-1-5 0,-2-2 0,0-5 0,-1-2 0,1-4 0,0-4 0,0-3 0,-4-2 0,-2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40.635"/>
    </inkml:context>
    <inkml:brush xml:id="br0">
      <inkml:brushProperty name="width" value="0.025" units="cm"/>
      <inkml:brushProperty name="height" value="0.025" units="cm"/>
      <inkml:brushProperty name="color" value="#F6630D"/>
    </inkml:brush>
  </inkml:definitions>
  <inkml:trace contextRef="#ctx0" brushRef="#br0">1 69 24575,'0'10'0,"3"4"0,4 6 0,2 3 0,2 4 0,-2 0 0,-3-2 0,-2-3 0,-2-8 0,-2-1 0,0-6 0,0-13 0,-3-12 0,1-22 0,-1-9 0,1 3 0,2 7 0,0 15 0,0 8 0,0 4 0,1 4 0,2 3 0,3 1 0,4 2 0,3 1 0,3 0 0,2 1 0,-1 0 0,1 2 0,-3 4 0,-7-2 0,-2 1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42.268"/>
    </inkml:context>
    <inkml:brush xml:id="br0">
      <inkml:brushProperty name="width" value="0.025" units="cm"/>
      <inkml:brushProperty name="height" value="0.025" units="cm"/>
      <inkml:brushProperty name="color" value="#F6630D"/>
    </inkml:brush>
  </inkml:definitions>
  <inkml:trace contextRef="#ctx0" brushRef="#br0">43 124 24575,'6'0'0,"3"-2"0,4-5 0,2-3 0,-2-3 0,-5-1 0,-5 2 0,-3 0 0,-2 1 0,-3 3 0,-3 0 0,-4 0 0,0 3 0,-1-2 0,-1 3 0,1 2 0,2 1 0,2 6 0,3 5 0,4 6 0,0 3 0,2 1 0,0-1 0,0-2 0,0 1 0,0-3 0,1 0 0,3-2 0,3-2 0,2 0 0,1-4 0,1-2 0,1-1 0,3-1 0,1-1 0,3-2 0,4 0 0,2 0 0,1 0 0,-4-1 0,-3-4 0,-7-4 0,-4 3 0,-6-1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1T16:50:18.644"/>
    </inkml:context>
    <inkml:brush xml:id="br0">
      <inkml:brushProperty name="width" value="0.035" units="cm"/>
      <inkml:brushProperty name="height" value="0.035" units="cm"/>
      <inkml:brushProperty name="color" value="#004F8B"/>
    </inkml:brush>
  </inkml:definitions>
  <inkml:trace contextRef="#ctx0" brushRef="#br0">0 1 24575,'2'5'0,"3"4"0,9 8 0,9 6 0,7 6 0,5-2 0,-1 1 0,2 1 0,1 0 0,1 2 0,0 1 0,4 2 0,1 3 0,2 3 0,4 0 0,2 1 0,4 0 0,3 3 0,8 4 0,10 2 0,-31-21 0,2-1 0,5 2 0,2 0 0,4 2 0,1-1 0,3 3 0,0-1 0,2 2 0,1 0 0,2 0 0,1 1 0,8 5 0,2 1 0,3 0 0,1 0 0,1 0 0,0 0 0,-1 1 0,-1-1 0,-9-5 0,-1 0 0,-3 0 0,-2 0 0,-5-2 0,-1 0 0,-3-2 0,-1 0 0,-2-1 0,0 0 0,-1-2 0,-2 0 0,-1-3 0,-1 0 0,37 20 0,-18-10 0,-16-8 0,-16-7 0,-10-5 0,-6-5 0,-3-4 0,-1-1 0,-4-3 0,-2 2 0,-2-2 0,0-2 0,-2-4 0,-2-8 0,-2-10 0,-2-7 0,-2-3 0,0 2 0,0 11 0,0 11 0,1 11 0,2 11 0,1 3 0,2 4 0,1-1 0,-2-2 0,-1 0 0,-2-4 0,0 0 0,0-2 0,-1-3 0,-3-1 0,-7-4 0,-7-3 0,-7-1 0,-2-2 0,4 0 0,4 0 0,6-7 0,6 6 0,4-6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43.648"/>
    </inkml:context>
    <inkml:brush xml:id="br0">
      <inkml:brushProperty name="width" value="0.035" units="cm"/>
      <inkml:brushProperty name="height" value="0.035" units="cm"/>
      <inkml:brushProperty name="color" value="#AB008B"/>
    </inkml:brush>
  </inkml:definitions>
  <inkml:trace contextRef="#ctx0" brushRef="#br0">0 25 24575,'0'11'0,"0"10"0,2 8 0,2 6 0,3-1 0,2-5 0,-1-4 0,-2-4 0,-2-1 0,-1-4 0,0-3 0,0-4 0,-1-1 0,1-2 0,-1-4 0,0-5 0,0-8 0,-2-9 0,0-10 0,0-6 0,2 3 0,0 4 0,4 10 0,3 6 0,1 3 0,0 3 0,0 3 0,-2 4 0,-3 5 0,-1 4 0,-3 6 0,-1 3 0,0 0 0,0-3 0,2-7 0,3-8 0,1-10 0,3-8 0,-1-3 0,0-2 0,-2 4 0,-2 0 0,0 2 0,-2-1 0,0 1 0,0 5 0,-2 10 0,0 10 0,-2 13 0,0 6 0,-1 1 0,1-4 0,2-4 0,0-2 0,0-3 0,0-1 0,0-4 0,0 1 0,2 0 0,2-1 0,3 0 0,0-1 0,2 0 0,-1-3 0,0 1 0,0-2 0,-4-1 0,-1-2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45.682"/>
    </inkml:context>
    <inkml:brush xml:id="br0">
      <inkml:brushProperty name="width" value="0.025" units="cm"/>
      <inkml:brushProperty name="height" value="0.025" units="cm"/>
      <inkml:brushProperty name="color" value="#F6630D"/>
    </inkml:brush>
  </inkml:definitions>
  <inkml:trace contextRef="#ctx0" brushRef="#br0">77 0 24575,'-5'0'0,"-6"6"0,-5 8 0,0 5 0,3 4 0,6-1 0,3 0 0,1 1 0,1-1 0,2-2 0,0-2 0,0-3 0,0-2 0,1-4 0,2-4 0,2-4 0,2-1 0,2 1 0,3-1 0,1 0 0,1-1 0,-4-1 0,-1-4 0,-1-3 0,-4-2 0,-1-3 0,-2-1 0,-1 1 0,0 1 0,0 2 0,0 3 0,0-1 0,0-1 0,0-3 0,0-1 0,0 0 0,0 5 0,0 9 0,2 6 0,4 8 0,6 6 0,3 2 0,1 1 0,0-5 0,-3-6 0,0-4 0,1-4 0,-1-1 0,0-1 0,1-2 0,-1 0 0,2 0 0,-2 0 0,-5 0 0,-2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46.982"/>
    </inkml:context>
    <inkml:brush xml:id="br0">
      <inkml:brushProperty name="width" value="0.025" units="cm"/>
      <inkml:brushProperty name="height" value="0.025" units="cm"/>
      <inkml:brushProperty name="color" value="#F6630D"/>
    </inkml:brush>
  </inkml:definitions>
  <inkml:trace contextRef="#ctx0" brushRef="#br0">0 0 24575,'0'5'0,"0"4"0,0 8 0,0 11 0,0 11 0,0 10 0,5 6 0,6-1 0,5 0 0,4-6 0,0-4 0,-3-7 0,-3-4 0,-3-6 0,-2-4 0,-1-4 0,-1-1 0,0-4 0,-1-2 0,-2-7 0,-2-2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48.766"/>
    </inkml:context>
    <inkml:brush xml:id="br0">
      <inkml:brushProperty name="width" value="0.025" units="cm"/>
      <inkml:brushProperty name="height" value="0.025" units="cm"/>
      <inkml:brushProperty name="color" value="#F6630D"/>
    </inkml:brush>
  </inkml:definitions>
  <inkml:trace contextRef="#ctx0" brushRef="#br0">112 0 24575,'-10'0'0,"-2"0"0,-3 0 0,0 3 0,1 5 0,4 4 0,5 5 0,3 0 0,2-1 0,0-3 0,0-3 0,3-2 0,3-2 0,3-1 0,4-1 0,1 1 0,2 1 0,1 0 0,-1 1 0,0 1 0,-3-2 0,-3 2 0,-4-1 0,-3 1 0,-3 0 0,0 0 0,0 0 0,0 2 0,0 0 0,0 1 0,-2-1 0,-2-2 0,-3 0 0,-4-3 0,-2 0 0,-4-3 0,-3-2 0,-3 0 0,-3 0 0,2 0 0,10 0 0,5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50.581"/>
    </inkml:context>
    <inkml:brush xml:id="br0">
      <inkml:brushProperty name="width" value="0.025" units="cm"/>
      <inkml:brushProperty name="height" value="0.025" units="cm"/>
      <inkml:brushProperty name="color" value="#F6630D"/>
    </inkml:brush>
  </inkml:definitions>
  <inkml:trace contextRef="#ctx0" brushRef="#br0">0 10 24575,'0'6'0,"0"3"0,0 4 0,0 3 0,0 1 0,0-1 0,2-3 0,2-2 0,2-2 0,1-2 0,0 1 0,1 0 0,1-1 0,1-2 0,2-2 0,-2-3 0,2 0 0,0 0 0,-1 0 0,2 0 0,-2-1 0,2-3 0,0-4 0,-1-3 0,-1-2 0,-3 1 0,-3 1 0,-3 2 0,-2-1 0,0 0 0,0-1 0,-1 0 0,-3 1 0,-5 4 0,-7-1 0,-3 3 0,-1 1 0,0 1 0,5 1 0,3-3 0,3 0 0,5 1 0,1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52.799"/>
    </inkml:context>
    <inkml:brush xml:id="br0">
      <inkml:brushProperty name="width" value="0.025" units="cm"/>
      <inkml:brushProperty name="height" value="0.025" units="cm"/>
      <inkml:brushProperty name="color" value="#F6630D"/>
    </inkml:brush>
  </inkml:definitions>
  <inkml:trace contextRef="#ctx0" brushRef="#br0">1 15 24575,'5'2'0,"0"8"0,3 7 0,2 8 0,4 3 0,2-3 0,-1-3 0,-1-3 0,-5-2 0,-2-2 0,-3-5 0,-2-1 0,2-5 0,-2-1 0,0-9 0,0-8 0,-2-10 0,1-5 0,2-2 0,1 0 0,3 5 0,1 3 0,3 7 0,2 8 0,0 3 0,0 4 0,0 1 0,-2 3 0,-1 3 0,-4 6 0,0 4 0,-2 1 0,-2 1 0,2-1 0,0 1 0,3-1 0,1 0 0,1-2 0,0-4 0,0-5 0,-1-4 0,1-1 0,0-1 0,1-5 0,-1-7 0,0-7 0,0-6 0,-1 0 0,-1 3 0,0 3 0,-1 4 0,1 2 0,0 3 0,1 3 0,-1 2 0,0 2 0,-1 1 0,1 2 0,2 0 0,1 3 0,-1 6 0,1 5 0,-1 3 0,0 1 0,2 2 0,1 3 0,2 0 0,1-1 0,0-6 0,-1-4 0,-7-7 0,-2-3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54.249"/>
    </inkml:context>
    <inkml:brush xml:id="br0">
      <inkml:brushProperty name="width" value="0.025" units="cm"/>
      <inkml:brushProperty name="height" value="0.025" units="cm"/>
      <inkml:brushProperty name="color" value="#F6630D"/>
    </inkml:brush>
  </inkml:definitions>
  <inkml:trace contextRef="#ctx0" brushRef="#br0">8 41 24575,'-4'-1'0,"2"0"0,0 6 0,2 8 0,0 7 0,0 7 0,0 1 0,2-6 0,4-6 0,5-12 0,4-4 0,3 0 0,-1-2 0,0-3 0,1-3 0,-1-3 0,-3 0 0,-5-2 0,-4-5 0,-3-2 0,-2-4 0,0 4 0,-3 4 0,-6 6 0,-4 5 0,-3 1 0,1 2 0,3-1 0,2 1 0,1 2 0,0 2 0,1 1 0,-1 1 0,5 0 0,1-2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55.900"/>
    </inkml:context>
    <inkml:brush xml:id="br0">
      <inkml:brushProperty name="width" value="0.025" units="cm"/>
      <inkml:brushProperty name="height" value="0.025" units="cm"/>
      <inkml:brushProperty name="color" value="#F6630D"/>
    </inkml:brush>
  </inkml:definitions>
  <inkml:trace contextRef="#ctx0" brushRef="#br0">0 7 21601,'0'-7'0,"0"21"1429,1 6-1429,5 23 501,8 3-501,6 4 256,7-2-256,-1-1 788,-2-10-788,-4-4 0,-5-7 0,-4-5 0,-3-3 0,0-5 0,-2-2 0,-1-3 0,-1-2 0,-4-2 0,-7-2 0,-10-1 0,-15 0 0,-4 4 0,5 6 0,8 4 0,13 1 0,6-3 0,2-4 0,2-1 0,2-2 0,2 0 0,5-1 0,3-2 0,1-2 0,2-1 0,1 0 0,1 0 0,1 0 0,-1 0 0,1 0 0,-1-3 0,-3-10 0,-5 7 0,-5-6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57.833"/>
    </inkml:context>
    <inkml:brush xml:id="br0">
      <inkml:brushProperty name="width" value="0.025" units="cm"/>
      <inkml:brushProperty name="height" value="0.025" units="cm"/>
      <inkml:brushProperty name="color" value="#F6630D"/>
    </inkml:brush>
  </inkml:definitions>
  <inkml:trace contextRef="#ctx0" brushRef="#br0">1 198 24575,'5'0'0,"1"0"0,8-4 0,2-3 0,3-4 0,0-5 0,-3-1 0,-4-1 0,-2-2 0,-5 2 0,-1 1 0,-2 1 0,-2 4 0,2 0 0,0 0 0,-1 3 0,-3 3 0,-7 3 0,-5 4 0,-5 3 0,1 4 0,1 4 0,5 3 0,5-2 0,1 3 0,4-1 0,0 0 0,2 3 0,0-1 0,0 1 0,0-1 0,0 0 0,1-2 0,3-4 0,5-4 0,4-3 0,1-2 0,1 0 0,0-1 0,1 0 0,2-1 0,-1 0 0,2 0 0,1 0 0,3 0 0,-1 0 0,1 0 0,0 0 0,-3-1 0,-4-6 0,-8 5 0,-4-4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5:58.965"/>
    </inkml:context>
    <inkml:brush xml:id="br0">
      <inkml:brushProperty name="width" value="0.025" units="cm"/>
      <inkml:brushProperty name="height" value="0.025" units="cm"/>
      <inkml:brushProperty name="color" value="#F6630D"/>
    </inkml:brush>
  </inkml:definitions>
  <inkml:trace contextRef="#ctx0" brushRef="#br0">0 1 24575,'0'10'0,"0"11"0,0 12 0,0 9 0,5 9 0,9 16 0,7 5 0,5-1 0,-1-7 0,-8-16 0,-2-3 0,-3-5 0,-3-3 0,0-5 0,-1-4 0,-1-6 0,-1-3 0,0-3 0,0-1 0,-4-7 0,1-3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00.549"/>
    </inkml:context>
    <inkml:brush xml:id="br0">
      <inkml:brushProperty name="width" value="0.025" units="cm"/>
      <inkml:brushProperty name="height" value="0.025" units="cm"/>
      <inkml:brushProperty name="color" value="#F6630D"/>
    </inkml:brush>
  </inkml:definitions>
  <inkml:trace contextRef="#ctx0" brushRef="#br0">0 3 24575,'0'-3'0,"0"9"0,0 13 0,0 15 0,0 15 0,0 5 0,0 4 0,1-1 0,1-3 0,6 0 0,2-6 0,2-5 0,0-5 0,-2-6 0,0-5 0,-1-4 0,-2-3 0,1-3 0,-2 1 0,0-1 0,0-1 0,0-5 0,-3-4 0,1-5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45.748"/>
    </inkml:context>
    <inkml:brush xml:id="br0">
      <inkml:brushProperty name="width" value="0.035" units="cm"/>
      <inkml:brushProperty name="height" value="0.035" units="cm"/>
      <inkml:brushProperty name="color" value="#AB008B"/>
    </inkml:brush>
  </inkml:definitions>
  <inkml:trace contextRef="#ctx0" brushRef="#br0">1 64 24575,'5'0'0,"2"0"0,5 2 0,4 4 0,3 0 0,4 1 0,0-3 0,-1-3 0,-3-1 0,-7-2 0,-3-1 0,-4-4 0,-3 0 0,0-1 0,-2-2 0,0-2 0,0-1 0,-1 3 0,-3 4 0,-1 1 0,-4 3 0,-1-1 0,-1 1 0,0 2 0,2 0 0,0 0 0,-1 0 0,-3 4 0,-2 5 0,-3 4 0,4 2 0,1 0 0,5 0 0,4-1 0,1 0 0,3-1 0,3-3 0,2-1 0,3-3 0,2-2 0,-2 0 0,1-2 0,-2 2 0,2-1 0,-2-1 0,0 0 0,0-2 0,2 0 0,1 0 0,2 0 0,3 0 0,0 0 0,2 0 0,1 0 0,-9 0 0,-1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02.484"/>
    </inkml:context>
    <inkml:brush xml:id="br0">
      <inkml:brushProperty name="width" value="0.025" units="cm"/>
      <inkml:brushProperty name="height" value="0.025" units="cm"/>
      <inkml:brushProperty name="color" value="#F6630D"/>
    </inkml:brush>
  </inkml:definitions>
  <inkml:trace contextRef="#ctx0" brushRef="#br0">1 253 24575,'1'-4'0,"3"2"0,3 0 0,3 2 0,1 0 0,2 0 0,3 0 0,-1 0 0,2-2 0,-1-2 0,-1-3 0,-1-1 0,-4-1 0,-5-1 0,-3-1 0,-1-2 0,0 1 0,2 0 0,-1 3 0,0-2 0,-2 0 0,0-2 0,0-1 0,0-2 0,0 0 0,0-2 0,0 1 0,-1 3 0,-4 3 0,-3 6 0,-3 3 0,0 2 0,1 2 0,-3 3 0,-1 5 0,-1 5 0,3 2 0,6 1 0,3-1 0,3 1 0,0 1 0,4 4 0,4 3 0,3-1 0,2-3 0,-3-2 0,1-3 0,0-1 0,3-2 0,2-2 0,2-4 0,-1-4 0,0-2 0,1-2 0,-1 0 0,0 0 0,1 0 0,-1 0 0,1 0 0,-1 0 0,-4-5 0,-7-6 0,-3 4 0,-5-2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04.435"/>
    </inkml:context>
    <inkml:brush xml:id="br0">
      <inkml:brushProperty name="width" value="0.025" units="cm"/>
      <inkml:brushProperty name="height" value="0.025" units="cm"/>
      <inkml:brushProperty name="color" value="#F6630D"/>
    </inkml:brush>
  </inkml:definitions>
  <inkml:trace contextRef="#ctx0" brushRef="#br0">1 0 24575,'0'12'0,"6"10"0,10 13 0,7 6 0,7 1 0,1 2 0,-2-2 0,-5-2 0,-6-4 0,-5-6 0,-3-1 0,-2-2 0,-1-5 0,-3-2 0,1-2 0,-1 0 0,0-3 0,0 0 0,-2-3 0,0 0 0,0-2 0,0-1 0,1 1 0,-3-4 0,-6-2 0,-5-3 0,-6-3 0,-8 2 0,0 0 0,0 0 0,6 0 0,7 1 0,4 2 0,4 4 0,3 4 0,0 1 0,1 2 0,0-1 0,0-2 0,1-2 0,4-1 0,3-3 0,4-3 0,1 1 0,0-3 0,0 0 0,0 0 0,0 0 0,-1 0 0,0 0 0,1 0 0,0 0 0,0 0 0,-3-3-1696,-5-8 0,-2 6 0,-2-5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07.435"/>
    </inkml:context>
    <inkml:brush xml:id="br0">
      <inkml:brushProperty name="width" value="0.025" units="cm"/>
      <inkml:brushProperty name="height" value="0.025" units="cm"/>
      <inkml:brushProperty name="color" value="#F6630D"/>
    </inkml:brush>
  </inkml:definitions>
  <inkml:trace contextRef="#ctx0" brushRef="#br0">0 1 24575,'4'-1'0,"-2"5"0,0 7 0,-2 12 0,0 12 0,0 9 0,0 4 0,4 6 0,2-7 0,3-4 0,0-7 0,-3-12 0,0-9 0,-3-11 0,1-12 0,1-11 0,6-14 0,1-6 0,-1 6 0,-1 6 0,-3 13 0,4 1 0,1-1 0,0 3 0,-1 3 0,-2 5 0,0 2 0,-2 2 0,-3 5 0,-2 3 0,-2 4 0,0 5 0,0 1 0,0 4 0,0-1 0,0-2 0,-1-1 0,-3-1 0,-2-1 0,-2 1 0,-2-4 0,-1-5 0,-4-5 0,-5-3 0,-2-1 0,-1 0 0,5 0 0,5-2 0,6-1 0,3-5 0,2 4 0,1-2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09.533"/>
    </inkml:context>
    <inkml:brush xml:id="br0">
      <inkml:brushProperty name="width" value="0.025" units="cm"/>
      <inkml:brushProperty name="height" value="0.025" units="cm"/>
      <inkml:brushProperty name="color" value="#F6630D"/>
    </inkml:brush>
  </inkml:definitions>
  <inkml:trace contextRef="#ctx0" brushRef="#br0">9 1 24575,'-4'2'0,"2"5"0,0 2 0,4 3 0,2 0 0,2-1 0,1 1 0,1 1 0,0-2 0,1 1 0,-1-4 0,1-4 0,-1-2 0,1-1 0,1-1 0,0-1 0,0-2 0,-2-4 0,-3-2 0,0-3 0,-1 4 0,0 6 0,-2 6 0,0 8 0,-2 5 0,0 0 0,0 0 0,0 0 0,0-2 0,0 2 0,0 0 0,-2-1 0,0-3 0,-2 0 0,-2 0 0,-1 2 0,-1 2 0,2-1 0,0-1 0,-1-2 0,-1-2 0,-1 0 0,1-2 0,1 0 0,1-2 0,0-3 0,1-6 0,1 1 0,1-3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11.201"/>
    </inkml:context>
    <inkml:brush xml:id="br0">
      <inkml:brushProperty name="width" value="0.025" units="cm"/>
      <inkml:brushProperty name="height" value="0.025" units="cm"/>
      <inkml:brushProperty name="color" value="#F6630D"/>
    </inkml:brush>
  </inkml:definitions>
  <inkml:trace contextRef="#ctx0" brushRef="#br0">1 1 24575,'0'6'0,"0"5"0,0 6 0,0 5 0,0 2 0,0 3 0,0 0 0,0 0 0,0-2 0,0-4 0,0-1 0,1-2 0,1-1 0,1 0 0,-1-1 0,0-2 0,1-3 0,3-4 0,1-4 0,1-3 0,-3 0 0,-1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13.133"/>
    </inkml:context>
    <inkml:brush xml:id="br0">
      <inkml:brushProperty name="width" value="0.025" units="cm"/>
      <inkml:brushProperty name="height" value="0.025" units="cm"/>
      <inkml:brushProperty name="color" value="#F6630D"/>
    </inkml:brush>
  </inkml:definitions>
  <inkml:trace contextRef="#ctx0" brushRef="#br0">0 9 24575,'4'-5'0,"1"3"0,6 0 0,4 2 0,3 0 0,3 0 0,2 2 0,0 4 0,-2 4 0,-1 4 0,-4 3 0,-2 2 0,-5 1 0,-4 3 0,-1-1 0,-1-1 0,-1-1 0,0-3 0,-2 1 0,0-1 0,0 1 0,0 0 0,0-1 0,0 0 0,0-3 0,0-1 0,0-3 0,-1 0 0,-2 2 0,-4 0 0,-1-1 0,-1 0 0,-1-2 0,-1-3 0,-2-1 0,-2-4 0,-2-1 0,-3 0 0,0 0 0,2 0 0,3 0 0,4 0 0,2-1 0,4-3 0,2-4 0,2 3 0,1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14.649"/>
    </inkml:context>
    <inkml:brush xml:id="br0">
      <inkml:brushProperty name="width" value="0.025" units="cm"/>
      <inkml:brushProperty name="height" value="0.025" units="cm"/>
      <inkml:brushProperty name="color" value="#F6630D"/>
    </inkml:brush>
  </inkml:definitions>
  <inkml:trace contextRef="#ctx0" brushRef="#br0">1 1 24575,'0'5'0,"1"6"0,5 10 0,7 7 0,4 3 0,5-1 0,-2-4 0,-1 0 0,-1-1 0,-2-5 0,-3-1 0,-3-1 0,-2-3 0,-2-2 0,0-1 0,0 0 0,-1-3 0,0-2 0,-4-5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16.365"/>
    </inkml:context>
    <inkml:brush xml:id="br0">
      <inkml:brushProperty name="width" value="0.025" units="cm"/>
      <inkml:brushProperty name="height" value="0.025" units="cm"/>
      <inkml:brushProperty name="color" value="#F6630D"/>
    </inkml:brush>
  </inkml:definitions>
  <inkml:trace contextRef="#ctx0" brushRef="#br0">391 0 24575,'-2'5'0,"0"2"0,-4 5 0,-5 3 0,-2 2 0,-2 2 0,0-2 0,2 0 0,2 0 0,0 1 0,2-1 0,0 1 0,0-1 0,-1 1 0,1-1 0,0 0 0,0 1 0,0-1 0,0 1 0,0-1 0,-1 1 0,1-1 0,-1 0 0,0 1 0,1-1 0,0 1 0,1-1 0,1 0 0,-2 1 0,1-3 0,-1 0 0,0 0 0,1-1 0,0 0 0,0-1 0,1 0 0,0-1 0,1-1 0,-1 1 0,0 3 0,1 1 0,-1-1 0,1-1 0,0-2 0,0-3 0,3-4 0,1-2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17.901"/>
    </inkml:context>
    <inkml:brush xml:id="br0">
      <inkml:brushProperty name="width" value="0.025" units="cm"/>
      <inkml:brushProperty name="height" value="0.025" units="cm"/>
      <inkml:brushProperty name="color" value="#F6630D"/>
    </inkml:brush>
  </inkml:definitions>
  <inkml:trace contextRef="#ctx0" brushRef="#br0">72 0 24575,'0'7'0,"0"3"0,0 9 0,0 4 0,0 4 0,0 9 0,0 4 0,-2 6 0,-4 0 0,-1-8 0,-3-5 0,1-6 0,2-5 0,1-3 0,2-2 0,2-3 0,0-2 0,2-2 0,0 0 0,-2-2 0,-2-2 0,0-5 0,-1-5 0,4-11 0,0 8 0,1-5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20.064"/>
    </inkml:context>
    <inkml:brush xml:id="br0">
      <inkml:brushProperty name="width" value="0.025" units="cm"/>
      <inkml:brushProperty name="height" value="0.025" units="cm"/>
      <inkml:brushProperty name="color" value="#F6630D"/>
    </inkml:brush>
  </inkml:definitions>
  <inkml:trace contextRef="#ctx0" brushRef="#br0">0 3 24575,'4'-2'0,"-2"2"0,0 6 0,-2 8 0,0 12 0,1 8 0,10 20 0,6 5 0,3-2 0,-1-10 0,-6-18 0,-4-4 0,-2-2 0,-1-2 0,0-1 0,-1-3 0,1 0 0,-2-1 0,-2-3 0,2-3 0,-2 0 0,1 0 0,0-3 0,1-2 0,2-3 0,1-2 0,2-2 0,-3-8 0,0-14 0,-1-14 0,0-12 0,0-5 0,-2 0 0,1 5 0,-1 9 0,-1 7 0,0 7 0,-2 5 0,0 4 0,0 2 0,0 3 0,0 1 0,0 1 0,0 2 0,0 2 0,0-1 0,0 4 0,0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47.065"/>
    </inkml:context>
    <inkml:brush xml:id="br0">
      <inkml:brushProperty name="width" value="0.035" units="cm"/>
      <inkml:brushProperty name="height" value="0.035" units="cm"/>
      <inkml:brushProperty name="color" value="#AB008B"/>
    </inkml:brush>
  </inkml:definitions>
  <inkml:trace contextRef="#ctx0" brushRef="#br0">1 3 24575,'0'-2'0,"0"7"0,0 12 0,0 13 0,1 8 0,3 3 0,4-3 0,3 2 0,2-2 0,-3-4 0,-2-6 0,-2-8 0,-1-3 0,1 1 0,-2-1 0,-1 0 0,0-3 0,-1-2 0,1-3 0,1-1 0,-3-3 0,1-2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21.266"/>
    </inkml:context>
    <inkml:brush xml:id="br0">
      <inkml:brushProperty name="width" value="0.025" units="cm"/>
      <inkml:brushProperty name="height" value="0.025" units="cm"/>
      <inkml:brushProperty name="color" value="#F6630D"/>
    </inkml:brush>
  </inkml:definitions>
  <inkml:trace contextRef="#ctx0" brushRef="#br0">1 1 24575,'0'1'0,"0"8"0,0 14 0,0 12 0,0 9 0,0 6 0,0-2 0,0 0 0,0-2 0,0-5 0,0-3 0,0-6 0,0-5 0,0-2 0,0 0 0,0 0 0,0 1 0,0-3 0,0-11 0,0-4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23.415"/>
    </inkml:context>
    <inkml:brush xml:id="br0">
      <inkml:brushProperty name="width" value="0.025" units="cm"/>
      <inkml:brushProperty name="height" value="0.025" units="cm"/>
      <inkml:brushProperty name="color" value="#F6630D"/>
    </inkml:brush>
  </inkml:definitions>
  <inkml:trace contextRef="#ctx0" brushRef="#br0">0 12 20675,'0'-7'0,"0"7"1847,0 8-1847,0 11 660,0 10-660,4 7 339,7 4-339,9 7 1054,8 2-1054,0 0 0,-3-4 0,-4-9 0,-2-6 0,-1-4 0,-2-2 0,-4-4 0,-4-4 0,-3-4 0,0-7 0,0-4 0,-1-10 0,-2-16 0,-1-16 0,-1-28 0,0-4 0,0 5 0,0 14 0,0 22 0,0 4 0,0 5 0,0 4 0,0 5 0,0 2 0,0 1 0,0 2 0,0 3 0,0 2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25.235"/>
    </inkml:context>
    <inkml:brush xml:id="br0">
      <inkml:brushProperty name="width" value="0.025" units="cm"/>
      <inkml:brushProperty name="height" value="0.025" units="cm"/>
      <inkml:brushProperty name="color" value="#F6630D"/>
    </inkml:brush>
  </inkml:definitions>
  <inkml:trace contextRef="#ctx0" brushRef="#br0">1 1 24575,'0'7'0,"0"7"0,0 15 0,0 6 0,0 6 0,0 1 0,0 4 0,0-2 0,0-8 0,0-4 0,0-9 0,0-5 0,0-1 0,0-2 0,0 0 0,0 0 0,0-2 0,0-2 0,0-3 0,0-1 0,0 1 0,0 1 0,0 2 0,0 0 0,0 0 0,0 0 0,0 0 0,2-1 0,3 1 0,2-3 0,4-4 0,2-2 0,3-2 0,1 0 0,0 0 0,1 0 0,2-2 0,0-2 0,0-1 0,0 1 0,-2 0 0,-1 1 0,-2-4 0,-3-4-1696,-6-13 0,-4 11 0,-2-5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27.548"/>
    </inkml:context>
    <inkml:brush xml:id="br0">
      <inkml:brushProperty name="width" value="0.025" units="cm"/>
      <inkml:brushProperty name="height" value="0.025" units="cm"/>
      <inkml:brushProperty name="color" value="#F6630D"/>
    </inkml:brush>
  </inkml:definitions>
  <inkml:trace contextRef="#ctx0" brushRef="#br0">18 0 24575,'0'4'0,"0"3"0,0 12 0,0 4 0,0 4 0,-2 1 0,0-2 0,-3-2 0,1-1 0,1-2 0,1-3 0,2-3 0,0 0 0,0 1 0,0 1 0,0 0 0,0 1 0,0-1 0,0 1 0,0-1 0,0 1 0,0-3 0,0 0 0,0-2 0,0-2 0,1-2 0,2-3 0,3-2 0,3 0 0,2 0 0,1-1 0,1-2 0,0-1 0,-1 0 0,0 0 0,-1 0 0,2 0 0,0 0 0,0-3 0,2-5 0,-1-3 0,1-3 0,-2-1 0,-2-1 0,-1-1 0,-1-3 0,-2-3 0,-2 0 0,-4 0 0,-1 3 0,0 5 0,0 0 0,0 0 0,0-1 0,-1-1 0,-3 0 0,-4 1 0,-3 3 0,-2 2 0,1 1 0,-2 3 0,0 0 0,-1-1 0,0 1 0,2-2 0,0 3 0,1 0 0,0 0 0,1 0 0,2-1 0,2 0 0,-1 2 0,6 1 0,0 2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31.981"/>
    </inkml:context>
    <inkml:brush xml:id="br0">
      <inkml:brushProperty name="width" value="0.025" units="cm"/>
      <inkml:brushProperty name="height" value="0.025" units="cm"/>
      <inkml:brushProperty name="color" value="#F6630D"/>
    </inkml:brush>
  </inkml:definitions>
  <inkml:trace contextRef="#ctx0" brushRef="#br0">18 4 24575,'-2'-4'0,"-1"5"0,-1 10 0,0 9 0,1 4 0,2 0 0,1-4 0,0 2 0,0-4 0,0-1 0,2-4 0,2-7 0,1 1 0,3-1 0,0 0 0,1-2 0,3-2 0,3-1 0,0-2 0,2-2 0,-2-4 0,-2-6 0,-3-6 0,-4-6 0,-3-1 0,-2 1 0,-1 5 0,0 4 0,0 4 0,-2 2 0,-3 3 0,-2 3 0,-3 1 0,0 3 0,1-2 0,1 2 0,3 3 0,7 8 0,8 11 0,6 3 0,4-2 0,-3-6 0,-2-6 0,0-1 0,0 1 0,0 0 0,-2 0 0,-3-1 0,-2-2 0,-1-1 0,-2 1 0,2 0 0,-1 0 0,1-2 0,-3-3 0,-1-2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33.215"/>
    </inkml:context>
    <inkml:brush xml:id="br0">
      <inkml:brushProperty name="width" value="0.025" units="cm"/>
      <inkml:brushProperty name="height" value="0.025" units="cm"/>
      <inkml:brushProperty name="color" value="#F6630D"/>
    </inkml:brush>
  </inkml:definitions>
  <inkml:trace contextRef="#ctx0" brushRef="#br0">1 3 24298,'0'-2'0,"0"7"138,0 10-138,0 13 46,0 10-46,0 7 0,7 3 23,5 0-23,6 0 70,4-3-70,-2-4 0,-3-3 0,-2-3 0,0-1 0,-3-4 0,0-2 0,-3-3 0,-1-3 0,-3-3 0,0-4 0,-1-3 0,0-3 0,-2-4 0,-1-1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34.415"/>
    </inkml:context>
    <inkml:brush xml:id="br0">
      <inkml:brushProperty name="width" value="0.025" units="cm"/>
      <inkml:brushProperty name="height" value="0.025" units="cm"/>
      <inkml:brushProperty name="color" value="#F6630D"/>
    </inkml:brush>
  </inkml:definitions>
  <inkml:trace contextRef="#ctx0" brushRef="#br0">2 19 24575,'-2'0'0,"9"0"0,10 0 0,11 0 0,5 0 0,2 0 0,-1 0 0,-5 0 0,-5-4 0,-4-1 0,-2 0 0,-8 0 0,-2 5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37.232"/>
    </inkml:context>
    <inkml:brush xml:id="br0">
      <inkml:brushProperty name="width" value="0.025" units="cm"/>
      <inkml:brushProperty name="height" value="0.025" units="cm"/>
      <inkml:brushProperty name="color" value="#F6630D"/>
    </inkml:brush>
  </inkml:definitions>
  <inkml:trace contextRef="#ctx0" brushRef="#br0">129 24 24575,'-7'0'0,"-1"0"0,-4 2 0,-1 6 0,1 6 0,-2 5 0,3 1 0,-1-3 0,2 0 0,1 1 0,3-1 0,2 1 0,1-1 0,1 3 0,0 0 0,0 3 0,1-1 0,1-1 0,0-2 0,0 1 0,0 0 0,0 0 0,0 0 0,0-2 0,0-1 0,0 0 0,0 1 0,0-1 0,0 1 0,5-3 0,4 0 0,3-2 0,3-2 0,0-2 0,1-3 0,4-3 0,0-2 0,2-1 0,1 0 0,0 0 0,0 0 0,0-2 0,-1-5 0,-1-4 0,1-5 0,-2-2 0,1-2 0,2-2 0,-3-2 0,1-2 0,-1 2 0,-2 0 0,-2 2 0,-2 0 0,-2 1 0,-5-1 0,-3-3 0,-2 1 0,-2-1 0,0 2 0,0 2 0,0-1 0,-2 2 0,-5 2 0,-5 0 0,-2 4 0,-1 0 0,0-1 0,0 2 0,0 1 0,0 1 0,2 3 0,1 3 0,-1 2 0,-3 2 0,-3 1 0,1 0 0,1 0 0,-1 0 0,-2 0 0,-6 0 0,1 4 0,2 2 0,5 1 0,6 0 0,3 0 0,3 2 0,2 4 0,2 1 0,2-1 0,0 0 0,0 0 0,0-1 0,0 0 0,0-1 0,2 0 0,4-2 0,3 0 0,2 0 0,0 0 0,-2-1 0,0-1 0,0-2 0,-1-2 0,1-1 0,-3 0 0,1 1 0,0-1 0,-1 0 0,2-2 0,-1 0 0,-3 0 0,-1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39.165"/>
    </inkml:context>
    <inkml:brush xml:id="br0">
      <inkml:brushProperty name="width" value="0.025" units="cm"/>
      <inkml:brushProperty name="height" value="0.025" units="cm"/>
      <inkml:brushProperty name="color" value="#F6630D"/>
    </inkml:brush>
  </inkml:definitions>
  <inkml:trace contextRef="#ctx0" brushRef="#br0">137 4 24575,'-2'-3'0,"-5"5"0,-6 6 0,-1 7 0,1 1 0,3-1 0,3 0 0,0 1 0,0 1 0,-2 0 0,0 1 0,1-1 0,1 0 0,1 0 0,0 1 0,1-1 0,0 1 0,4-3 0,1 0 0,0-2 0,0 0 0,0 2 0,0 1 0,0 1 0,0-2 0,0 0 0,0 0 0,0 1 0,0 1 0,0 0 0,0 0 0,0 1 0,2-1 0,2 1 0,1-1 0,2-1 0,0-2 0,2-2 0,2-2 0,0-3 0,0-3 0,0-1 0,2 0 0,0 0 0,2-2 0,-1-1 0,-3 0 0,2 0 0,-2 0 0,1 0 0,0 0 0,-1 0 0,-4 0 0,-3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41.901"/>
    </inkml:context>
    <inkml:brush xml:id="br0">
      <inkml:brushProperty name="width" value="0.025" units="cm"/>
      <inkml:brushProperty name="height" value="0.025" units="cm"/>
      <inkml:brushProperty name="color" value="#F6630D"/>
    </inkml:brush>
  </inkml:definitions>
  <inkml:trace contextRef="#ctx0" brushRef="#br0">313 29 24575,'-9'-1'0,"-1"-1"0,-6-1 0,-4 1 0,-4 2 0,1 0 0,3 0 0,2 0 0,0 0 0,-2 1 0,-2 3 0,-1 6 0,1 4 0,5 1 0,3 0 0,4-1 0,1 0 0,3 1 0,0 0 0,3 1 0,1-1 0,1 0 0,1 0 0,0 1 0,0 2 0,3-3 0,3-2 0,3-3 0,4-1 0,-1-3 0,0-2 0,0-3 0,-1-1 0,2 1 0,2-1 0,1 0 0,1-2 0,1-4 0,-1-3 0,0-4 0,1 1 0,-3-1 0,-2 0 0,-2 1 0,-2 0 0,-1 1 0,1 0 0,-3-2 0,1-1 0,0-1 0,0-3 0,2 1 0,0 1 0,0 1 0,0 1 0,0 2 0,-1 1 0,-1 2 0,-1 2 0,0 1 0,0 1 0,-2 0 0,-3 5 0,-6 10 0,-4 9 0,-2 9 0,-6 11 0,2 2 0,-1 0 0,4-5 0,8-13 0,2-3 0,2-3 0,0-2 0,0 0 0,0-1 0,0-2 0,2-1 0,2-4 0,3-2 0,3-3 0,0-1 0,2 0 0,1-1 0,2 0 0,1 0 0,1 0 0,1-2 0,-4-2 0,-5 1 0,-4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48.133"/>
    </inkml:context>
    <inkml:brush xml:id="br0">
      <inkml:brushProperty name="width" value="0.035" units="cm"/>
      <inkml:brushProperty name="height" value="0.035" units="cm"/>
      <inkml:brushProperty name="color" value="#AB008B"/>
    </inkml:brush>
  </inkml:definitions>
  <inkml:trace contextRef="#ctx0" brushRef="#br0">1 65 24575,'5'0'0,"4"0"0,8-3 0,6-6 0,2-2 0,-1-2 0,-5 3 0,-1 6 0,-3 0 0,-6-1 0,-4 3 0,-5-2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43.666"/>
    </inkml:context>
    <inkml:brush xml:id="br0">
      <inkml:brushProperty name="width" value="0.025" units="cm"/>
      <inkml:brushProperty name="height" value="0.025" units="cm"/>
      <inkml:brushProperty name="color" value="#F6630D"/>
    </inkml:brush>
  </inkml:definitions>
  <inkml:trace contextRef="#ctx0" brushRef="#br0">233 1 24575,'-8'0'0,"-1"0"0,-4 2 0,-3 2 0,3 5 0,-11 17 0,4 1 0,3 1 0,4-4 0,12-14 0,-1 2 0,3-5 0,2-3 0,5-1 0,5-2 0,1 0 0,2-1 0,-2 0 0,0 0 0,-2 0 0,-1 2 0,-3 2 0,0 1 0,-3 2 0,-2 1 0,-1 0 0,-2 3 0,1 1 0,-1 0 0,-2 0 0,-2 1 0,-5 1 0,-2 0 0,-2-2 0,0-1 0,0-3 0,-3-1 0,1-4 0,-3-1 0,1-2 0,2 0 0,-1 0 0,1 0 0,1 0 0,-1 0 0,3 0 0,5 0 0,3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45.949"/>
    </inkml:context>
    <inkml:brush xml:id="br0">
      <inkml:brushProperty name="width" value="0.025" units="cm"/>
      <inkml:brushProperty name="height" value="0.025" units="cm"/>
      <inkml:brushProperty name="color" value="#F6630D"/>
    </inkml:brush>
  </inkml:definitions>
  <inkml:trace contextRef="#ctx0" brushRef="#br0">27 85 24575,'0'-10'0,"0"-1"0,3-3 0,3 0 0,3 2 0,1 3 0,-1 1 0,1 4 0,-3 2 0,4 1 0,-3 1 0,1 0 0,-2 2 0,-2 5 0,-3 5 0,-1 3 0,-1 3 0,0-1 0,0-1 0,0-2 0,0 1 0,0 0 0,0 0 0,0-1 0,0-1 0,-3 0 0,-1 0 0,-3-2 0,-2 0 0,1-1 0,0-2 0,1-2 0,2 0 0,-2-1 0,-3 0 0,-1 0 0,-1-3 0,-1-1 0,3-3 0,4-3 0,2-3 0,6-3 0,5-2 0,5 1 0,1 3 0,0 3 0,-2 4 0,0 2 0,1 0 0,0 0 0,-3 0 0,2 0 0,-3 0 0,2 0 0,-2 1 0,-2 2 0,1 1 0,-5-1 0,1-2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6:47.916"/>
    </inkml:context>
    <inkml:brush xml:id="br0">
      <inkml:brushProperty name="width" value="0.025" units="cm"/>
      <inkml:brushProperty name="height" value="0.025" units="cm"/>
      <inkml:brushProperty name="color" value="#F6630D"/>
    </inkml:brush>
  </inkml:definitions>
  <inkml:trace contextRef="#ctx0" brushRef="#br0">1 0 24575,'0'10'0,"1"2"0,5 17 0,4 1 0,4 2 0,1 2 0,-5-4 0,-2 4 0,-2-1 0,-1-2 0,0 0 0,0-3 0,-1 0 0,0 1 0,0-1 0,0-1 0,-1 0 0,-2-1 0,-1-1 0,0 1 0,0 1 0,0 4 0,0 2 0,0 0 0,0 1 0,0-3 0,0-3 0,-2-5 0,0-3 0,-2-4 0,-1-2 0,3-2 0,-2-2 0,1-2 0,-4-3 0,-2-3 0,-1-2 0,1-1 0,4 0 0,3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00.549"/>
    </inkml:context>
    <inkml:brush xml:id="br0">
      <inkml:brushProperty name="width" value="0.035" units="cm"/>
      <inkml:brushProperty name="height" value="0.035" units="cm"/>
      <inkml:brushProperty name="color" value="#E71224"/>
    </inkml:brush>
  </inkml:definitions>
  <inkml:trace contextRef="#ctx0" brushRef="#br0">0 1 24575,'0'33'0,"0"50"0,0-22 0,0 3 0,0 5 0,0 1 0,1-5 0,-1-5 0,3 17 0,-1-29 0,1-16 0,0-14 0,4-8 0,8-6 0,10-2 0,13 4 0,10 6 0,6 8 0,5 5 0,4 4 0,2 2 0,6-1 0,0 0 0,-4-3 0,0-3 0,-4-1 0,-2-2 0,-1 0 0,-3 0 0,1 0 0,2-1 0,5-2 0,4-1 0,2-4 0,0 0 0,-7-2 0,-2-2 0,1-1 0,5-2 0,7 0 0,2 2 0,1-2 0,-4 2 0,0-3 0,1 0 0,0 0 0,7-2 0,1 0 0,-2-3 0,-4 0 0,-8 0 0,-6 0 0,-6 0 0,-3 0 0,-4 0 0,-1 0 0,-4 0 0,0 1 0,2 2 0,2 0 0,6-1 0,0 1 0,-1 0 0,-1 3 0,-5-1 0,-1 1 0,-3 1 0,-2 2 0,-2 1 0,-5-1 0,1 1 0,3 0 0,6 0 0,1 1 0,1 1 0,-4 0 0,-4 1 0,-1-2 0,-2 1 0,3 0 0,-1 1 0,-1 1 0,-4-2 0,0 2 0,-3 2 0,-1-2 0,-2 2 0,-5 0 0,-1 4 0,0 6 0,1 7 0,2 9 0,1 6 0,-2 3 0,0 2 0,-3-1 0,0-2 0,0-2 0,0 0 0,0-3 0,-3-3 0,-2-1 0,-2-2 0,0-2 0,-1 0 0,1 2 0,-2 0 0,1 4 0,0 0 0,0 3 0,2 5 0,-1 5 0,1 8 0,-1 4 0,-1 2 0,-1 0 0,0 1 0,-1-1 0,1-2 0,-1-4 0,-1-7 0,-2-4 0,0-2 0,-1-1 0,-1 2 0,1 1 0,0 0 0,2 0 0,0-4 0,0-6 0,-1-8 0,0-9 0,-2-3 0,-3-3 0,0 1 0,-2 15 0,0 30 0,0-17 0,0 7 0,0 36 0,0 9-223,0-26 1,0 2-1,0 1 223,0-1 0,0 1 0,0-2 0,0-5 0,0-1 0,0-5 0,0 7 0,0-6 0,0-6 0,0-3 0,0 43 0,0-15 0,0-13 0,0-9 668,0-5-668,-3-1 0,0 7 0,-2 0 0,1 4 0,-1-2 0,1-4 0,-2-3 0,-2-4 0,-1-3 0,-1-1 0,1 0 0,-1-3 0,1-3 0,-1-4 0,0-3 0,-2 1 0,0-1 0,-2-2 0,-1 0 0,1-2 0,-5 3 0,-1 2 0,-6 1 0,-2 2 0,0-3 0,-5 0 0,0 0 0,-1-3 0,-5 0 0,-6 1 0,-9 8 0,-12 9 0,-2 9 0,1 2 0,10-7 0,9-8 0,2-4 0,0 1 0,-1 5 0,0 0 0,5-5 0,3-7 0,-2-8 0,-6 1 0,-10-1 0,-6 0 0,-5 0 0,1-6 0,1-9 0,-7-4 0,-17-5 0,38-3 0,-3 1 0,-4 2 0,-2-1 0,1 2 0,-1 0 0,3 0 0,1 0 0,2-2 0,1-1 0,2 0 0,-1-1 0,0 0 0,0-2 0,0 1 0,1-1 0,1 0 0,1-1 0,-41 0 0,11-2 0,10 0 0,6 3 0,8 1 0,9 1 0,7 0 0,6-1 0,3-1 0,5 1 0,-1 0 0,-1 1 0,-1-1 0,-1-2 0,5 0 0,2-2 0,5 2 0,6-1 0,4-3 0,4-6 0,5-7 0,3-4 0,4-5 0,3 1 0,0 1 0,-2 4 0,-3 4 0,-2 2 0,-1 2 0,-4 3 0,-2 3 0,-5 1 0,-3 4 0,0 4 0,-2 8 0,1 8 0,2 5 0,2 3 0,2-4 0,1-3 0,-1-3 0,0-5 0,2-3 0,-3-4 0,2-2 0,0 1 0,1 1 0,2 0 0,1 4 0,2 1 0,8 2 0,4-1 0,5-2 0,2-2 0,-2-3 0,-1 0 0,1-2 0,-1-1 0,-1-1 0,-4-2 0,-8 0 0,-11-3 0,-12-6 0,-7-11 0,-5-11 0,3-3 0,9 4 0,8 9 0,6 8 0,2 1 0,0 1 0,-1 1 0,2 2 0,-1 2 0,-1 1 0,4 1 0,-2 2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18.299"/>
    </inkml:context>
    <inkml:brush xml:id="br0">
      <inkml:brushProperty name="width" value="0.035" units="cm"/>
      <inkml:brushProperty name="height" value="0.035" units="cm"/>
      <inkml:brushProperty name="color" value="#E71224"/>
    </inkml:brush>
  </inkml:definitions>
  <inkml:trace contextRef="#ctx0" brushRef="#br0">228 0 24575,'-12'0'0,"-3"0"0,-36 30 0,-7 13 0,7 8 0,13 0 0,36-21 0,2 1 0,4 0 0,3-3 0,4-5 0,2-4 0,0-4 0,0-3 0,0-3 0,0 0 0,1-3 0,1-1 0,-2-3 0,2-2 0,-3 0 0,-1 0 0,-1 2 0,-5 1 0,-3 1 0,-2 3 0,0 1 0,-2 1 0,-5 0 0,-2 1 0,-4-1 0,1 1 0,0-2 0,0 0 0,0-1 0,-1-1 0,-2-2 0,2 0 0,0-2 0,2 0 0,1 0 0,2-1 0,0-1 0,3 0 0,3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20.449"/>
    </inkml:context>
    <inkml:brush xml:id="br0">
      <inkml:brushProperty name="width" value="0.035" units="cm"/>
      <inkml:brushProperty name="height" value="0.035" units="cm"/>
      <inkml:brushProperty name="color" value="#E71224"/>
    </inkml:brush>
  </inkml:definitions>
  <inkml:trace contextRef="#ctx0" brushRef="#br0">18 113 24575,'0'4'0,"0"5"0,0 4 0,0 3 0,0 3 0,0-1 0,0-1 0,0 1 0,0-1 0,0 0 0,0 1 0,0-1 0,0-1 0,0-2 0,0 1 0,0 1 0,0 0 0,0-2 0,0-2 0,0-1 0,-1-4 0,-1-3 0,-2-7 0,0-10 0,1-14 0,0-8 0,3-4 0,0 3 0,0 6 0,0 1 0,0-1 0,0-1 0,0 2 0,2 4 0,2 6 0,2 4 0,3 0 0,0 2 0,0 1 0,1 3 0,1 3 0,-1 3 0,3 2 0,1 1 0,0 0 0,0 0 0,-3 4 0,-2 3 0,-2 4 0,-2 3 0,-1-1 0,-2-1 0,0-1 0,-2-2 0,0-1 0,0 1 0,-1-1 0,-5 1 0,-4 2 0,-4 0 0,-1 2 0,-1 0 0,2-1 0,3-1 0,2-3 0,5-4 0,2-1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22.316"/>
    </inkml:context>
    <inkml:brush xml:id="br0">
      <inkml:brushProperty name="width" value="0.035" units="cm"/>
      <inkml:brushProperty name="height" value="0.035" units="cm"/>
      <inkml:brushProperty name="color" value="#E71224"/>
    </inkml:brush>
  </inkml:definitions>
  <inkml:trace contextRef="#ctx0" brushRef="#br0">0 1 24575,'4'1'0,"-2"3"0,0 7 0,-2 12 0,1 11 0,7 14 0,6 7 0,6 6 0,3 0 0,-2-4 0,-1-3 0,-2-8 0,-3-5 0,-4-6 0,-3-6 0,-3-6 0,-1-3 0,-1-3 0,-1-3 0,0-1 0,-2-7 0,0-7 0,0-8 0,0-8 0,3-3 0,4-2 0,3 1 0,5 1 0,1 3 0,-1 7 0,-2 4 0,-2 3 0,-2 3 0,-1 6 0,-1 5 0,0 3 0,-1-1 0,0-1 0,-1-2 0,0-1 0,1 2 0,1-1 0,0 2 0,3 3 0,0 0 0,0 1 0,-3-7 0,-3-1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24.136"/>
    </inkml:context>
    <inkml:brush xml:id="br0">
      <inkml:brushProperty name="width" value="0.035" units="cm"/>
      <inkml:brushProperty name="height" value="0.035" units="cm"/>
      <inkml:brushProperty name="color" value="#E71224"/>
    </inkml:brush>
  </inkml:definitions>
  <inkml:trace contextRef="#ctx0" brushRef="#br0">76 199 24575,'11'-2'0,"5"-2"0,5-2 0,2-2 0,-4-1 0,-4-2 0,-6-2 0,-4-3 0,-3-1 0,-2 2 0,0 0 0,0 0 0,-4-2 0,-3 2 0,-7 0 0,-4 4 0,-4 5 0,-4 2 0,-1 4 0,-1 0 0,4 1 0,8 2 0,8 9 0,5 8 0,5 11 0,4 8 0,6 0 0,3 0 0,-1-8 0,-3-5 0,-2-7 0,-2-5 0,1-3 0,0-3 0,1 1 0,2 1 0,1 4 0,2-1 0,1 0 0,2-2 0,0-3 0,0-1 0,5-3 0,5-1 0,5-1 0,3-2 0,-4-3 0,-5-14 0,-12 11 0,-6-11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25.983"/>
    </inkml:context>
    <inkml:brush xml:id="br0">
      <inkml:brushProperty name="width" value="0.035" units="cm"/>
      <inkml:brushProperty name="height" value="0.035" units="cm"/>
      <inkml:brushProperty name="color" value="#E71224"/>
    </inkml:brush>
  </inkml:definitions>
  <inkml:trace contextRef="#ctx0" brushRef="#br0">0 15 24575,'4'-2'0,"-1"7"0,-2 7 0,-1 10 0,1 7 0,4 4 0,6 3 0,5 0 0,1-1 0,-1-5 0,-4-6 0,-3-4 0,0-2 0,-3-1 0,-2-2 0,0-5 0,-1-12 0,-4-15 0,-6-13 0,-6-8 0,-4-4 0,1 2 0,4 4 0,3 6 0,5 6 0,2 5 0,1 4 0,1 2 0,0 0 0,3 0 0,3 2 0,6 3 0,3 4 0,5 4 0,3 0 0,1 1 0,3 5 0,-2 4 0,0 5 0,-1 1 0,-3-4 0,-3-3 0,-6-4 0,-5-2 0,-4-2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27.283"/>
    </inkml:context>
    <inkml:brush xml:id="br0">
      <inkml:brushProperty name="width" value="0.035" units="cm"/>
      <inkml:brushProperty name="height" value="0.035" units="cm"/>
      <inkml:brushProperty name="color" value="#E71224"/>
    </inkml:brush>
  </inkml:definitions>
  <inkml:trace contextRef="#ctx0" brushRef="#br0">0 0 24575,'0'12'0,"0"1"0,0 7 0,0 1 0,0-1 0,0 2 0,0-2 0,0 1 0,0-2 0,0-1 0,0-1 0,0 1 0,0-3 0,0 0 0,0 0 0,0-1 0,0-1 0,0-2 0,0-3 0,0-1 0,0 0 0,0-4 0,0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49.882"/>
    </inkml:context>
    <inkml:brush xml:id="br0">
      <inkml:brushProperty name="width" value="0.035" units="cm"/>
      <inkml:brushProperty name="height" value="0.035" units="cm"/>
      <inkml:brushProperty name="color" value="#AB008B"/>
    </inkml:brush>
  </inkml:definitions>
  <inkml:trace contextRef="#ctx0" brushRef="#br0">9 147 24575,'-4'2'0,"1"3"0,2 4 0,1 5 0,0 1 0,0-2 0,1-4 0,2-2 0,-1-5 0,0-6 0,-2-7 0,0-9 0,0-8 0,0-1 0,0 4 0,0 3 0,0 9 0,0 3 0,1 3 0,6-1 0,2-1 0,2 0 0,-1-1 0,1 3 0,0 3 0,0 1 0,-1 3 0,-4-2 0,-2 2 0,-4-2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28.165"/>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29.968"/>
    </inkml:context>
    <inkml:brush xml:id="br0">
      <inkml:brushProperty name="width" value="0.035" units="cm"/>
      <inkml:brushProperty name="height" value="0.035" units="cm"/>
      <inkml:brushProperty name="color" value="#E71224"/>
    </inkml:brush>
  </inkml:definitions>
  <inkml:trace contextRef="#ctx0" brushRef="#br0">189 0 24575,'2'0'0,"-5"0"0,-6 0 0,-8 0 0,-2 0 0,2 0 0,3 4 0,3 2 0,1 5 0,-2 3 0,1 2 0,0-1 0,0-2 0,2-1 0,0-1 0,1 2 0,0 0 0,2 0 0,2 2 0,3-2 0,0 2 0,1 0 0,0 1 0,3 2 0,4-1 0,1-1 0,2-1 0,-3-2 0,0-2 0,1-3 0,1-2 0,4-2 0,-1 0 0,-2 0 0,1-1 0,-2 0 0,3 0 0,-1-1 0,2 1 0,0-1 0,-2 0 0,2 1 0,-2-3 0,1 1 0,3-1 0,1 0 0,-1 0 0,-4-8 0,-4 6 0,-6-6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31.999"/>
    </inkml:context>
    <inkml:brush xml:id="br0">
      <inkml:brushProperty name="width" value="0.035" units="cm"/>
      <inkml:brushProperty name="height" value="0.035" units="cm"/>
      <inkml:brushProperty name="color" value="#E71224"/>
    </inkml:brush>
  </inkml:definitions>
  <inkml:trace contextRef="#ctx0" brushRef="#br0">90 1 24575,'-8'14'0,"-4"4"0,-4 7 0,-1 5 0,4 1 0,2-1 0,4-2 0,3-3 0,2-2 0,2-3 0,0-1 0,0-2 0,0 0 0,0-1 0,2-3 0,2-2 0,4-3 0,4-3 0,4-3 0,3-2 0,1 0 0,0 0 0,0-2 0,-2-2 0,-1-3 0,-2-7 0,-4-2 0,-3-3 0,-4 0 0,-2 4 0,-1-1 0,-1 3 0,0 0 0,0 0 0,0 0 0,0-1 0,0 0 0,-2-1 0,-2 2 0,-3-1 0,-2 1 0,1 1 0,5 4 0,5 9 0,6 9 0,4 12 0,0 6 0,-1 2 0,-2-3 0,-3-6 0,1-3 0,-1-5 0,1-3 0,2 1 0,-2-1 0,2-2 0,-2 0 0,0-4 0,-2-2 0,-2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33.399"/>
    </inkml:context>
    <inkml:brush xml:id="br0">
      <inkml:brushProperty name="width" value="0.035" units="cm"/>
      <inkml:brushProperty name="height" value="0.035" units="cm"/>
      <inkml:brushProperty name="color" value="#E71224"/>
    </inkml:brush>
  </inkml:definitions>
  <inkml:trace contextRef="#ctx0" brushRef="#br0">1 1 24575,'0'10'0,"0"9"0,0 16 0,4 11 0,5 6 0,6 4 0,3-1 0,0 0 0,-2-1 0,-3-7 0,-1-1 0,-5-4 0,0-3 0,-3-2 0,1-5 0,-1-3 0,0-5 0,2 1 0,-2-3 0,2-2 0,0 0 0,0-3 0,0-1 0,-1-5 0,-2-5 0,0-4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52.649"/>
    </inkml:context>
    <inkml:brush xml:id="br0">
      <inkml:brushProperty name="width" value="0.035" units="cm"/>
      <inkml:brushProperty name="height" value="0.035" units="cm"/>
      <inkml:brushProperty name="color" value="#E71224"/>
    </inkml:brush>
  </inkml:definitions>
  <inkml:trace contextRef="#ctx0" brushRef="#br0">106 1 24575,'-10'2'0,"-2"6"0,-4 8 0,-2 8 0,-1 4 0,5 0 0,3-3 0,7-2 0,2-4 0,2-1 0,0-1 0,2-4 0,2-1 0,4-5 0,2-3 0,1-1 0,-1-3 0,1 0 0,0 0 0,1 0 0,1 0 0,-1 0 0,-2 0 0,-1-2 0,-2-2 0,3-5 0,-1-2 0,1-1 0,-1 1 0,-3 1 0,-2 1 0,-2 1 0,-1-3 0,-1 0 0,0-1 0,0 0 0,0 1 0,-1-1 0,-3 2 0,-2 1 0,-3 1 0,0 1 0,0 0 0,0 2 0,0 1 0,0 0 0,2-1 0,1-1 0,2 3 0,2-1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54.384"/>
    </inkml:context>
    <inkml:brush xml:id="br0">
      <inkml:brushProperty name="width" value="0.035" units="cm"/>
      <inkml:brushProperty name="height" value="0.035" units="cm"/>
      <inkml:brushProperty name="color" value="#E71224"/>
    </inkml:brush>
  </inkml:definitions>
  <inkml:trace contextRef="#ctx0" brushRef="#br0">73 490 24575,'4'-1'0,"-2"-3"0,0-2 0,-3-4 0,-1-2 0,-1-3 0,-4-2 0,-2-4 0,-2-4 0,-1-3 0,3 0 0,2-1 0,1 3 0,1 1 0,1 0 0,1-2 0,1-4 0,2 3 0,0 0 0,0 7 0,0 4 0,0-1 0,0 3 0,3 0 0,6 5 0,10 4 0,7 5 0,5 4 0,-1 4 0,-4 1 0,-3 3 0,-3-2 0,-4 0 0,-4 1 0,-4 1 0,-4-5 0,-2-1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55.585"/>
    </inkml:context>
    <inkml:brush xml:id="br0">
      <inkml:brushProperty name="width" value="0.035" units="cm"/>
      <inkml:brushProperty name="height" value="0.035" units="cm"/>
      <inkml:brushProperty name="color" value="#E71224"/>
    </inkml:brush>
  </inkml:definitions>
  <inkml:trace contextRef="#ctx0" brushRef="#br0">0 5 22590,'5'0'0,"3"0"967,9 0-967,0 0 334,0 0-334,5 0 168,-2 0-168,-4-2 0,-6 2 0,-8-2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00.167"/>
    </inkml:context>
    <inkml:brush xml:id="br0">
      <inkml:brushProperty name="width" value="0.035" units="cm"/>
      <inkml:brushProperty name="height" value="0.035" units="cm"/>
      <inkml:brushProperty name="color" value="#E71224"/>
    </inkml:brush>
  </inkml:definitions>
  <inkml:trace contextRef="#ctx0" brushRef="#br0">0 0 24575,'0'5'0,"0"3"0,0 10 0,0 3 0,0-1 0,0-1 0,0-1 0,8 2 0,5-4 0,5-4 0,2-6 0,-2-6 0,-1 0 0,-1 0 0,-3 0 0,-1 0 0,0 0 0,1 0 0,2-1 0,-2-2 0,-1-3 0,-1-1 0,-1-3 0,-3 1 0,-3-1 0,-2 0 0,-2-3 0,0-1 0,-6 0 0,-6 1 0,-6 4 0,-6 0 0,2 3 0,-1 1 0,3 1 0,1 2 0,4 2 0,4 0 0,2 0 0,-1 0 0,0 0 0,4 0 0,0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01.833"/>
    </inkml:context>
    <inkml:brush xml:id="br0">
      <inkml:brushProperty name="width" value="0.035" units="cm"/>
      <inkml:brushProperty name="height" value="0.035" units="cm"/>
      <inkml:brushProperty name="color" value="#E71224"/>
    </inkml:brush>
  </inkml:definitions>
  <inkml:trace contextRef="#ctx0" brushRef="#br0">0 50 24575,'4'3'0,"-1"3"0,-2 6 0,3 7 0,5 1 0,4 3 0,3-1 0,-4-4 0,-4-5 0,-4-7 0,-2-10 0,-4-6 0,0-9 0,0-3 0,0 0 0,2 2 0,0 5 0,2 0 0,3 3 0,4 0 0,3 3 0,0 3 0,3 0 0,0 2 0,0-1 0,0 1 0,0 0 0,1 2 0,1 2 0,1 0 0,-2 0 0,-1 0 0,-1 0 0,-3 0 0,-4 0 0,-3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05.285"/>
    </inkml:context>
    <inkml:brush xml:id="br0">
      <inkml:brushProperty name="width" value="0.035" units="cm"/>
      <inkml:brushProperty name="height" value="0.035" units="cm"/>
      <inkml:brushProperty name="color" value="#E71224"/>
    </inkml:brush>
  </inkml:definitions>
  <inkml:trace contextRef="#ctx0" brushRef="#br0">71 0 24575,'0'6'0,"0"0"0,0 8 0,0 8 0,2 11 0,10 21 0,6 8 0,5 1 0,-1-4 0,-5-14 0,-3-3 0,0-2 0,0-7 0,-4-6 0,-3-7 0,-1-8 0,-1-4 0,0-7 0,-1-7 0,-10-7 0,-11-5 0,-10-4 0,-6 2 0,2 6 0,2 4 0,1 6 0,3 2 0,5 2 0,6 1 0,6 4 0,5 4 0,1 5 0,2 2 0,0-2 0,0-2 0,1-4 0,3-1 0,4 1 0,4-2 0,6-1 0,7 0 0,6-3 0,5 1 0,0-1 0,-6-2 0,-5 0 0,-6 0 0,-9 0 0,-3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51.182"/>
    </inkml:context>
    <inkml:brush xml:id="br0">
      <inkml:brushProperty name="width" value="0.035" units="cm"/>
      <inkml:brushProperty name="height" value="0.035" units="cm"/>
      <inkml:brushProperty name="color" value="#AB008B"/>
    </inkml:brush>
  </inkml:definitions>
  <inkml:trace contextRef="#ctx0" brushRef="#br0">1 0 24575,'0'6'0,"0"4"0,0 13 0,0 10 0,0 6 0,0-3 0,0-6 0,1-5 0,2-5 0,-1-1 0,0-5 0,-1-3 0,1 0 0,0-2 0,0 1 0,0-3 0,-1-4 0,0-1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07.184"/>
    </inkml:context>
    <inkml:brush xml:id="br0">
      <inkml:brushProperty name="width" value="0.035" units="cm"/>
      <inkml:brushProperty name="height" value="0.035" units="cm"/>
      <inkml:brushProperty name="color" value="#E71224"/>
    </inkml:brush>
  </inkml:definitions>
  <inkml:trace contextRef="#ctx0" brushRef="#br0">0 145 24332,'6'0'0,"2"0"121,4 0-121,5 0 40,4 0-40,1-2 21,1-5-21,-3-4 61,-3-6-61,-4-3 0,-6 2 0,-3 2 0,-2 3 0,-2 3 0,0 2 0,0 1 0,-2 1 0,-2 2 0,-4 0 0,-6 3 0,-4 4 0,0 6 0,2 7 0,4 7 0,3 5 0,0 2 0,2 0 0,0-1 0,3-4 0,1-3 0,1-2 0,2-1 0,0-4 0,0-3 0,2-3 0,2-4 0,3-2 0,3-2 0,3-1 0,0 0 0,1 0 0,1 0 0,4 0 0,5 0 0,4 0 0,-1 0 0,-10 0 0,-5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08.949"/>
    </inkml:context>
    <inkml:brush xml:id="br0">
      <inkml:brushProperty name="width" value="0.035" units="cm"/>
      <inkml:brushProperty name="height" value="0.035" units="cm"/>
      <inkml:brushProperty name="color" value="#E71224"/>
    </inkml:brush>
  </inkml:definitions>
  <inkml:trace contextRef="#ctx0" brushRef="#br0">1 77 13934,'0'8'0,"3"3"4356,5 14-4356,4 1 1845,1 0-1845,-1-4 1010,-3-1-1010,-1-5 3430,-1-2-3430,-3-2 0,-1-1 0,0-1 0,-1-2 0,0-2 0,-2-11 0,-2-16 0,-5-20 0,-1-8 0,1 4 0,2 11 0,5 14 0,0 5 0,0 3 0,1 4 0,4 3 0,4 1 0,5 0 0,3-1 0,0 0 0,-1 0 0,-2 0 0,-3 1 0,0 2 0,1-1 0,2 3 0,3 0 0,-1 0 0,0 0 0,-1 2 0,-8-2 0,0 2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35.549"/>
    </inkml:context>
    <inkml:brush xml:id="br0">
      <inkml:brushProperty name="width" value="0.035" units="cm"/>
      <inkml:brushProperty name="height" value="0.035" units="cm"/>
      <inkml:brushProperty name="color" value="#E71224"/>
    </inkml:brush>
  </inkml:definitions>
  <inkml:trace contextRef="#ctx0" brushRef="#br0">1 0 24575,'0'8'0,"0"13"0,0 25 0,0 18 0,0 19 0,0 8 0,4 3 0,1-7 0,3-13 0,1-11 0,-2-13 0,-2-10 0,0-9 0,-2-7 0,-1-3 0,-1-3 0,1-3 0,0-2 0,2-4 0,0-7 0,-1-10 0,1-13 0,1-20 0,5-8 0,4 0 0,1 9 0,1 17 0,-1 9 0,2 6 0,2 6 0,1 2 0,1 0 0,-3 0 0,-5 3 0,-6 2 0,-2 3 0,-4 2 0,0 3 0,-1 1 0,0 2 0,0 1 0,0 0 0,0 1 0,0-1 0,0-2 0,0-1 0,0-3 0,0 1 0,0-2 0,0-1 0,0 0 0,0-4 0,0-2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37.849"/>
    </inkml:context>
    <inkml:brush xml:id="br0">
      <inkml:brushProperty name="width" value="0.035" units="cm"/>
      <inkml:brushProperty name="height" value="0.035" units="cm"/>
      <inkml:brushProperty name="color" value="#E71224"/>
    </inkml:brush>
  </inkml:definitions>
  <inkml:trace contextRef="#ctx0" brushRef="#br0">89 1 24575,'2'0'0,"-7"0"0,-4 1 0,-7 7 0,1 8 0,1 5 0,2 2 0,4-1 0,2-1 0,3-1 0,1-1 0,2-2 0,0 1 0,0-1 0,0 1 0,0-2 0,2-3 0,3-3 0,3-5 0,3-3 0,1-2 0,1 0 0,2 0 0,1 0 0,1 0 0,-1-4 0,-3-5 0,0-5 0,-4-3 0,-1-1 0,-2 1 0,-4 2 0,-1 0 0,-1 0 0,0-1 0,0-4 0,0-1 0,-1 2 0,-1 2 0,-3 3 0,1 3 0,-1 3 0,1 1 0,3 4 0,4 8 0,5 9 0,3 9 0,2 6 0,-2-1 0,-4-4 0,0-2 0,-3-5 0,-2-3 0,1-2 0,-1-2 0,3-2 0,4 0 0,0-1 0,4-2 0,-1-2 0,1-2 0,0-1 0,-6 0 0,-1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39.799"/>
    </inkml:context>
    <inkml:brush xml:id="br0">
      <inkml:brushProperty name="width" value="0.035" units="cm"/>
      <inkml:brushProperty name="height" value="0.035" units="cm"/>
      <inkml:brushProperty name="color" value="#E71224"/>
    </inkml:brush>
  </inkml:definitions>
  <inkml:trace contextRef="#ctx0" brushRef="#br0">1 115 22837,'4'-2'0,"-2"3"850,0 8-850,0 8 291,4 4-291,7 5 148,3-1-148,0-3 449,-4-2-449,-4-8 0,-1 0 0,0-3 0,-3 0 0,-2 1 0,-2-6 0,0-4 0,-3-9 0,-3-10 0,-7-9 0,-1-2 0,1 2 0,5 5 0,4 5 0,2 2 0,2 2 0,0 1 0,0 2 0,0 1 0,2 0 0,1 1 0,3 1 0,3-1 0,0 0 0,3 0 0,1-1 0,2 0 0,3 2 0,-1 3 0,0 3 0,1 0 0,-1 2 0,1 0 0,-1 0 0,-7 0 0,-2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42.634"/>
    </inkml:context>
    <inkml:brush xml:id="br0">
      <inkml:brushProperty name="width" value="0.035" units="cm"/>
      <inkml:brushProperty name="height" value="0.035" units="cm"/>
      <inkml:brushProperty name="color" value="#E71224"/>
    </inkml:brush>
  </inkml:definitions>
  <inkml:trace contextRef="#ctx0" brushRef="#br0">0 33 24575,'4'2'0,"-2"3"0,0 6 0,-2 3 0,0 5 0,1 1 0,3 0 0,2-1 0,1-2 0,-1 1 0,-4-2 0,-2-3 0,0-2 0,0-2 0,0-1 0,0-3 0,0-4 0,0-6 0,1-9 0,5-15 0,1-7 0,1-2 0,-1 5 0,-1 11 0,0 6 0,1 2 0,1 3 0,2 2 0,1 2 0,2 3 0,-2 2 0,1 1 0,-2 1 0,-1 0 0,-1 2 0,-2 3 0,-3 4 0,-2 3 0,-1 1 0,0 2 0,0 1 0,0 1 0,0 0 0,0 1 0,0-3 0,0-2 0,0-3 0,0 0 0,1 1 0,3-3 0,2-2 0,2-4 0,-1-5 0,1-6 0,5-8 0,0-5 0,1-1 0,0 2 0,-3 3 0,0 1 0,1 0 0,-1 2 0,-1 2 0,0 5 0,-3 5 0,-1 2 0,-2 5 0,-3 4 0,-1 5 0,1 3 0,-1 4 0,0 0 0,0 3 0,0-1 0,0-1 0,2-2 0,0-1 0,0-1 0,2 1 0,-2-1 0,3 0 0,-1-1 0,1-5 0,3-4 0,-1-4 0,1-4 0,-4 0 0,-3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44.683"/>
    </inkml:context>
    <inkml:brush xml:id="br0">
      <inkml:brushProperty name="width" value="0.035" units="cm"/>
      <inkml:brushProperty name="height" value="0.035" units="cm"/>
      <inkml:brushProperty name="color" value="#E71224"/>
    </inkml:brush>
  </inkml:definitions>
  <inkml:trace contextRef="#ctx0" brushRef="#br0">0 20 24575,'0'-2'0,"0"6"0,0 8 0,0 8 0,0 2 0,0-1 0,0-4 0,0-1 0,0-1 0,0-3 0,0-2 0,0-1 0,0-1 0,0 1 0,0-1 0,2 0 0,1-2 0,3 0 0,1-2 0,2 0 0,2 0 0,0-2 0,1 0 0,2-1 0,0-1 0,2 0 0,-3 0 0,-2-1 0,0-4 0,-1-4 0,1-4 0,-4-2 0,-1 1 0,-2 2 0,-2 1 0,0 0 0,-2 0 0,1-3 0,-3-2 0,-2-1 0,-4 1 0,-2 3 0,-2 2 0,1 2 0,2 1 0,-2-1 0,0 1 0,1 2 0,-3 2 0,2 2 0,0 1 0,0 0 0,2 1 0,1 0 0,0 0 0,4 0 0,0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46.866"/>
    </inkml:context>
    <inkml:brush xml:id="br0">
      <inkml:brushProperty name="width" value="0.035" units="cm"/>
      <inkml:brushProperty name="height" value="0.035" units="cm"/>
      <inkml:brushProperty name="color" value="#E71224"/>
    </inkml:brush>
  </inkml:definitions>
  <inkml:trace contextRef="#ctx0" brushRef="#br0">0 76 24575,'1'6'0,"3"5"0,6 7 0,5 3 0,3 3 0,-2-2 0,-3 0 0,-2-2 0,-3-1 0,-1-3 0,0-2 0,-3-4 0,1-2 0,0-3 0,-1-2 0,1-7 0,-2-12 0,-3-16 0,1-11 0,-1-4 0,0 4 0,0 10 0,0 12 0,0 5 0,0 5 0,0 2 0,2 0 0,5 3 0,5 3 0,4 2 0,1 1 0,0 0 0,-2 0 0,-2 0 0,-2 1 0,-2 5 0,0 4 0,-1 5 0,1 2 0,0 0 0,0 0 0,-1 1 0,1-3 0,0-2 0,0-1 0,-1-2 0,-2 0 0,-2 2 0,-3-1 0,0 0 0,-1-5 0,0-2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48.483"/>
    </inkml:context>
    <inkml:brush xml:id="br0">
      <inkml:brushProperty name="width" value="0.035" units="cm"/>
      <inkml:brushProperty name="height" value="0.035" units="cm"/>
      <inkml:brushProperty name="color" value="#E71224"/>
    </inkml:brush>
  </inkml:definitions>
  <inkml:trace contextRef="#ctx0" brushRef="#br0">1 1 24575,'0'6'0,"0"3"0,0 15 0,0 6 0,0 7 0,0 0 0,0 1 0,0-7 0,0-3 0,0-3 0,0-5 0,0-1 0,0-2 0,0-1 0,0-3 0,0-2 0,0-1 0,2-3 0,1-2 0,0-3 0,0-2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7:50.615"/>
    </inkml:context>
    <inkml:brush xml:id="br0">
      <inkml:brushProperty name="width" value="0.035" units="cm"/>
      <inkml:brushProperty name="height" value="0.035" units="cm"/>
      <inkml:brushProperty name="color" value="#E71224"/>
    </inkml:brush>
  </inkml:definitions>
  <inkml:trace contextRef="#ctx0" brushRef="#br0">180 1 24575,'-6'0'0,"-2"0"0,-5 0 0,-3 0 0,-1 2 0,0 4 0,0 3 0,1 4 0,3 2 0,1-1 0,1-1 0,1-1 0,0-2 0,4 0 0,1 0 0,3-1 0,2 2 0,0 1 0,-1 1 0,1 0 0,4-1 0,3 1 0,4-1 0,3 1 0,2 0 0,1-2 0,3-3 0,0-3 0,1-1 0,1-2 0,-1 1 0,-1 1 0,-1-2 0,-2 0 0,1-1 0,-1-1 0,-2 0 0,-2 0 0,-2 0 0,-4 1 0,-2-1 0,-2 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54.348"/>
    </inkml:context>
    <inkml:brush xml:id="br0">
      <inkml:brushProperty name="width" value="0.035" units="cm"/>
      <inkml:brushProperty name="height" value="0.035" units="cm"/>
      <inkml:brushProperty name="color" value="#AB008B"/>
    </inkml:brush>
  </inkml:definitions>
  <inkml:trace contextRef="#ctx0" brushRef="#br0">0 1 24575,'2'0'0,"0"0"0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10.984"/>
    </inkml:context>
    <inkml:brush xml:id="br0">
      <inkml:brushProperty name="width" value="0.035" units="cm"/>
      <inkml:brushProperty name="height" value="0.035" units="cm"/>
      <inkml:brushProperty name="color" value="#E71224"/>
    </inkml:brush>
  </inkml:definitions>
  <inkml:trace contextRef="#ctx0" brushRef="#br0">64 44 24575,'0'-2'0,"-4"5"0,-2 7 0,-2 9 0,-2 3 0,2 3 0,-1-4 0,1 0 0,2-2 0,2-4 0,3 0 0,1-2 0,0 0 0,0 0 0,0 0 0,0-1 0,1-3 0,3-3 0,3-2 0,3-2 0,2 1 0,1-1 0,0-2 0,-1 0 0,3 0 0,1 0 0,1 0 0,1 0 0,-1 0 0,1 0 0,-1-1 0,0-3 0,1-2 0,-1-2 0,-1-1 0,-2-1 0,-3 0 0,-3 1 0,0 0 0,-3 1 0,-1-2 0,-2-2 0,-2-4 0,1-3 0,-1-4 0,-3-1 0,-5 2 0,-4 3 0,-7 5 0,-1 1 0,-2 2 0,0 0 0,3 1 0,4 1 0,3 2 0,0 2 0,0 3 0,-1 2 0,1 0 0,-1 0 0,-2 0 0,2 0 0,-1 0 0,4 1 0,5 3 0,2-1 0,3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12.350"/>
    </inkml:context>
    <inkml:brush xml:id="br0">
      <inkml:brushProperty name="width" value="0.035" units="cm"/>
      <inkml:brushProperty name="height" value="0.035" units="cm"/>
      <inkml:brushProperty name="color" value="#E71224"/>
    </inkml:brush>
  </inkml:definitions>
  <inkml:trace contextRef="#ctx0" brushRef="#br0">119 0 24575,'-6'3'0,"-1"4"0,-2 4 0,-1 2 0,-1 0 0,1-3 0,-1-1 0,-2 0 0,1 1 0,-1-1 0,4-3 0,5-2 0,1-2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13.933"/>
    </inkml:context>
    <inkml:brush xml:id="br0">
      <inkml:brushProperty name="width" value="0.035" units="cm"/>
      <inkml:brushProperty name="height" value="0.035" units="cm"/>
      <inkml:brushProperty name="color" value="#E71224"/>
    </inkml:brush>
  </inkml:definitions>
  <inkml:trace contextRef="#ctx0" brushRef="#br0">94 3 21749,'-4'-2'0,"2"5"1361,0 10-1361,2 8 476,-4 6-476,-2 2 243,-1-4-243,-2 0 746,2-2-746,-2-1 0,2 1 0,0-1 0,2-2 0,0 0 0,2-5 0,1-2 0,1-2 0,-1-3 0,-1 1 0,-1-1 0,1-3 0,2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15.283"/>
    </inkml:context>
    <inkml:brush xml:id="br0">
      <inkml:brushProperty name="width" value="0.035" units="cm"/>
      <inkml:brushProperty name="height" value="0.035" units="cm"/>
      <inkml:brushProperty name="color" value="#E71224"/>
    </inkml:brush>
  </inkml:definitions>
  <inkml:trace contextRef="#ctx0" brushRef="#br0">188 1 24575,'-4'1'0,"0"3"0,-1 3 0,-3 5 0,-3 3 0,-5 3 0,-4 0 0,0-2 0,1-5 0,3-3 0,1-2 0,2 1 0,0 1 0,1 0 0,6-3 0,1-1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17.367"/>
    </inkml:context>
    <inkml:brush xml:id="br0">
      <inkml:brushProperty name="width" value="0.035" units="cm"/>
      <inkml:brushProperty name="height" value="0.035" units="cm"/>
      <inkml:brushProperty name="color" value="#E71224"/>
    </inkml:brush>
  </inkml:definitions>
  <inkml:trace contextRef="#ctx0" brushRef="#br0">123 0 24575,'-5'0'0,"0"0"0,-4 0 0,0 0 0,-2 0 0,-1 5 0,0 8 0,-2 8 0,2 6 0,2 4 0,3 0 0,1-2 0,2-5 0,2-4 0,-1-3 0,2-1 0,1-3 0,1-3 0,3-5 0,3-2 0,5-2 0,3-1 0,2-1 0,0-5 0,0-5 0,0-4 0,-3-2 0,-5-1 0,-5 1 0,-4 1 0,0 2 0,0 2 0,0 1 0,0-2 0,0 0 0,0 2 0,0-1 0,0 3 0,0 0 0,0 4 0,0 7 0,0 9 0,1 13 0,2 4 0,1 0 0,2-5 0,0-7 0,-1-4 0,1-3 0,0-2 0,2-2 0,0 1 0,0-1 0,-1-1 0,0 0 0,0-2 0,2-1 0,1-1 0,0 0 0,2 0 0,-1 0 0,-4 0 0,-2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19.116"/>
    </inkml:context>
    <inkml:brush xml:id="br0">
      <inkml:brushProperty name="width" value="0.035" units="cm"/>
      <inkml:brushProperty name="height" value="0.035" units="cm"/>
      <inkml:brushProperty name="color" value="#E71224"/>
    </inkml:brush>
  </inkml:definitions>
  <inkml:trace contextRef="#ctx0" brushRef="#br0">0 0 24575,'0'15'0,"1"3"0,3 8 0,2 2 0,2 0 0,-1-1 0,0-3 0,-2-6 0,0-5 0,-4-8 0,0-9 0,-1-12 0,0-13 0,0-6 0,0 1 0,0 8 0,0 9 0,2 5 0,2 3 0,4 3 0,1 3 0,0 1 0,2 2 0,-1 0 0,0-1 0,-1 3 0,0 3 0,-2 2 0,0 5 0,-1 2 0,-1 1 0,0 4 0,-3 1 0,0 0 0,0 0 0,0-1 0,2-3 0,0-2 0,1-4 0,-3-5 0,-1-2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21"/>
    </inkml:context>
    <inkml:brush xml:id="br0">
      <inkml:brushProperty name="width" value="0.035" units="cm"/>
      <inkml:brushProperty name="height" value="0.035" units="cm"/>
      <inkml:brushProperty name="color" value="#E71224"/>
    </inkml:brush>
  </inkml:definitions>
  <inkml:trace contextRef="#ctx0" brushRef="#br0">29 1 24575,'0'8'0,"0"6"0,0 10 0,0 6 0,0 5 0,3 0 0,3-1 0,1-2 0,2-3 0,-2-2 0,-1-6 0,-1-1 0,-2-3 0,0 1 0,1-1 0,1-1 0,-3-1 0,-1-4 0,-4-5 0,-3-3 0,-4-3 0,-2 0 0,-3 0 0,1 0 0,2 0 0,3 2 0,4 2 0,2 3 0,2 3 0,1 1 0,0 2 0,0 1 0,0 1 0,2-3 0,1-5 0,4-3 0,3-4 0,2 0 0,3 0 0,1 0 0,2-2 0,-1-1 0,-1-2 0,-3-1 0,-4-1 0,-3-4 0,-2 5 0,-3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23.167"/>
    </inkml:context>
    <inkml:brush xml:id="br0">
      <inkml:brushProperty name="width" value="0.035" units="cm"/>
      <inkml:brushProperty name="height" value="0.035" units="cm"/>
      <inkml:brushProperty name="color" value="#E71224"/>
    </inkml:brush>
  </inkml:definitions>
  <inkml:trace contextRef="#ctx0" brushRef="#br0">313 212 24575,'-6'0'0,"-4"0"0,-11 0 0,-8-1 0,-7-3 0,-3-4 0,4-5 0,2-3 0,6 0 0,6-1 0,5 1 0,6 3 0,4-2 0,3-1 0,3-2 0,1-2 0,6 3 0,8 5 0,7 5 0,8 4 0,1 3 0,-3 0 0,-3 0 0,-4 4 0,-5 7 0,-3 8 0,-3 7 0,-3 3 0,-3 1 0,-3-2 0,-1-1 0,0-3 0,0-3 0,0-2 0,0-1 0,0-1 0,0 1 0,0-1 0,0 0 0,0 1 0,-2-1 0,-2 3 0,-5 0 0,-3 0 0,-1 0 0,0-2 0,1-3 0,0-1 0,-4-1 0,-3-4 0,-3-1 0,-1-4 0,3-2 0,0-1 0,3-1 0,4-1 0,1-5 0,6-5 0,2-4 0,2-2 0,4-1 0,7 1 0,9 3 0,10 5 0,5 5 0,2 4 0,-1 0 0,-4 0 0,-6 0 0,-4 1 0,-3 3 0,1 3 0,-1 3 0,0 0 0,-4-1 0,0-1 0,-4-2 0,-1-2 0,2 0 0,-6-3 0,1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25.966"/>
    </inkml:context>
    <inkml:brush xml:id="br0">
      <inkml:brushProperty name="width" value="0.035" units="cm"/>
      <inkml:brushProperty name="height" value="0.035" units="cm"/>
      <inkml:brushProperty name="color" value="#E71224"/>
    </inkml:brush>
  </inkml:definitions>
  <inkml:trace contextRef="#ctx0" brushRef="#br0">0 144 24575,'11'0'0,"6"0"0,11 0 0,9 0 0,7 0 0,1 0 0,-4 0 0,-6 0 0,-8 0 0,-6 0 0,-3 0 0,-1-2 0,0 0 0,1-1 0,-1-1 0,-3 2 0,-4-2 0,-2 0 0,-4-2 0,-4-2 0,-6-4 0,-11-7 0,-8-2 0,-2-1 0,1 6 0,6 6 0,5 4 0,6 3 0,7 5 0,11 5 0,9 9 0,7 11 0,0 4 0,-6 0 0,-7-7 0,-7-13 0,-2-2 0,1-3 0,0 1 0,1 2 0,1-1 0,-1 1 0,1-2 0,-1-1 0,0-1 0,-1 1 0,-2 0 0,-1 2 0,-1-1 0,0 2 0,0 4 0,0 2 0,-1 1 0,-5-2 0,-6-3 0,-8-3 0,-1-4 0,7-2 0,6-2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27.734"/>
    </inkml:context>
    <inkml:brush xml:id="br0">
      <inkml:brushProperty name="width" value="0.035" units="cm"/>
      <inkml:brushProperty name="height" value="0.035" units="cm"/>
      <inkml:brushProperty name="color" value="#E71224"/>
    </inkml:brush>
  </inkml:definitions>
  <inkml:trace contextRef="#ctx0" brushRef="#br0">1 3 24575,'0'-2'0,"0"6"0,0 7 0,0 7 0,0 2 0,0 0 0,0 0 0,0 4 0,0-1 0,0 0 0,0-1 0,0-1 0,0-3 0,0-3 0,0-3 0,0-3 0,0 2 0,0-2 0,1 0 0,3-4 0,3-3 0,6-4 0,3-3 0,2-4 0,1-4 0,2-2 0,3 1 0,9 4 0,5 1 0,0 3 0,-2 2 0,-7 2 0,-10 1 0,-8 1 0,-8-1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56.767"/>
    </inkml:context>
    <inkml:brush xml:id="br0">
      <inkml:brushProperty name="width" value="0.035" units="cm"/>
      <inkml:brushProperty name="height" value="0.035" units="cm"/>
      <inkml:brushProperty name="color" value="#AB008B"/>
    </inkml:brush>
  </inkml:definitions>
  <inkml:trace contextRef="#ctx0" brushRef="#br0">3 9 24575,'-2'-4'0,"2"1"0,4 2 0,8 1 0,9 0 0,6 0 0,1 0 0,-3 0 0,-2 0 0,-4 2 0,-7 4 0,-5 2 0,-4 1 0,-3 1 0,0 1 0,0 2 0,0 4 0,0 2 0,0 3 0,-2 1 0,-4-3 0,-6 0 0,-4 0 0,-2 1 0,1-1 0,1-1 0,1-1 0,4-3 0,3-3 0,1-3 0,2-1 0,1-1 0,1 0 0,1 1 0,0 1 0,1 0 0,3 0 0,3-3 0,4-3 0,4-5 0,0-2 0,2-3 0,-2-2 0,-1 1 0,-3 0 0,-1 2 0,-2 0 0,0 2 0,3 1 0,-4 0 0,0-3 0,-3 3 0,-2-2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29.550"/>
    </inkml:context>
    <inkml:brush xml:id="br0">
      <inkml:brushProperty name="width" value="0.035" units="cm"/>
      <inkml:brushProperty name="height" value="0.035" units="cm"/>
      <inkml:brushProperty name="color" value="#E71224"/>
    </inkml:brush>
  </inkml:definitions>
  <inkml:trace contextRef="#ctx0" brushRef="#br0">0 81 24575,'8'0'0,"5"0"0,13-4 0,2-2 0,1-3 0,-2-2 0,-1 2 0,-4 1 0,-2 3 0,-5 2 0,-1 1 0,-3 0 0,-2 0 0,1 1 0,-2 1 0,0 0 0,-2-2 0,0 0 0,0-2 0,0-1 0,-2 2 0,-3 1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30.902"/>
    </inkml:context>
    <inkml:brush xml:id="br0">
      <inkml:brushProperty name="width" value="0.035" units="cm"/>
      <inkml:brushProperty name="height" value="0.035" units="cm"/>
      <inkml:brushProperty name="color" value="#E71224"/>
    </inkml:brush>
  </inkml:definitions>
  <inkml:trace contextRef="#ctx0" brushRef="#br0">1 103 24575,'5'0'0,"5"-2"0,17-6 0,3-2 0,3-2 0,-2 0 0,-4 3 0,-2 0 0,-3 2 0,-3 2 0,-1 1 0,-1 2 0,0 0 0,-1 2 0,-4 0 0,-3 0 0,-3-2 0,2-1 0,-1 0 0,0-1 0,-1 0 0,-2 1 0,-1 1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32.182"/>
    </inkml:context>
    <inkml:brush xml:id="br0">
      <inkml:brushProperty name="width" value="0.035" units="cm"/>
      <inkml:brushProperty name="height" value="0.035" units="cm"/>
      <inkml:brushProperty name="color" value="#E71224"/>
    </inkml:brush>
  </inkml:definitions>
  <inkml:trace contextRef="#ctx0" brushRef="#br0">1 1 24575,'9'10'0,"3"4"0,4 6 0,2 3 0,0 1 0,0 1 0,1-1 0,-2-2 0,1-2 0,-2-2 0,-1 0 0,-2-3 0,-2-2 0,-1-2 0,0-3 0,-5-4 0,0-1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33.533"/>
    </inkml:context>
    <inkml:brush xml:id="br0">
      <inkml:brushProperty name="width" value="0.035" units="cm"/>
      <inkml:brushProperty name="height" value="0.035" units="cm"/>
      <inkml:brushProperty name="color" value="#E71224"/>
    </inkml:brush>
  </inkml:definitions>
  <inkml:trace contextRef="#ctx0" brushRef="#br0">5 235 22781,'-4'-1'0,"3"-8"876,7-9-876,9-7 301,7-3-301,3 3 153,0 5-153,-2 4 464,-2 2-464,-1 2 0,-2 2 0,-3 1 0,0 0 0,-2 2 0,0 0 0,2 1 0,-2 0 0,-1-1 0,-6 4 0,-3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35.817"/>
    </inkml:context>
    <inkml:brush xml:id="br0">
      <inkml:brushProperty name="width" value="0.035" units="cm"/>
      <inkml:brushProperty name="height" value="0.035" units="cm"/>
      <inkml:brushProperty name="color" value="#E71224"/>
    </inkml:brush>
  </inkml:definitions>
  <inkml:trace contextRef="#ctx0" brushRef="#br0">88 26 24575,'-7'0'0,"-4"0"0,-3 3 0,-1 4 0,4 2 0,3 3 0,1 0 0,1 1 0,1 3 0,3 1 0,1-2 0,1-1 0,0-1 0,0-1 0,0 1 0,0-2 0,2-2 0,5-3 0,4-4 0,2-2 0,1 0 0,1 0 0,1 0 0,-1 0 0,0 0 0,-1-3 0,-1-6 0,2-6 0,-3-4 0,-2-1 0,-3 1 0,-3 2 0,-2 0 0,-1 2 0,-1 0 0,0 0 0,0-1 0,-2 1 0,-2 5 0,0 6 0,0 8 0,2 8 0,5 13 0,4 5 0,1 0 0,0-4 0,-4-7 0,-2-4 0,2-2 0,-1-2 0,3-1 0,1-1 0,1-2 0,-1-2 0,-1-3 0,2-1 0,1-1 0,0 0 0,2 0 0,-1 0 0,3 0 0,2-4 0,-3-4 0,-3 3 0,-6-3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37.433"/>
    </inkml:context>
    <inkml:brush xml:id="br0">
      <inkml:brushProperty name="width" value="0.035" units="cm"/>
      <inkml:brushProperty name="height" value="0.035" units="cm"/>
      <inkml:brushProperty name="color" value="#E71224"/>
    </inkml:brush>
  </inkml:definitions>
  <inkml:trace contextRef="#ctx0" brushRef="#br0">176 0 24575,'-11'0'0,"-7"0"0,-6 0 0,-1 0 0,2 2 0,4 3 0,2 4 0,4 3 0,1 0 0,5 1 0,3-1 0,2 1 0,2 2 0,0 0 0,0 3 0,0-1 0,3-1 0,4-2 0,4-1 0,2-1 0,0-2 0,1-2 0,-1-3 0,2-1 0,0-2 0,0-1 0,0-1 0,-2 0 0,0 0 0,2 0 0,1 0 0,1 0 0,-2 0 0,0 0 0,0-1 0,2-1 0,0-2 0,0-1 0,-7 0 0,-3 3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38.767"/>
    </inkml:context>
    <inkml:brush xml:id="br0">
      <inkml:brushProperty name="width" value="0.035" units="cm"/>
      <inkml:brushProperty name="height" value="0.035" units="cm"/>
      <inkml:brushProperty name="color" value="#E71224"/>
    </inkml:brush>
  </inkml:definitions>
  <inkml:trace contextRef="#ctx0" brushRef="#br0">1 3 24575,'0'-2'0,"0"9"0,0 9 0,0 14 0,0 10 0,0 6 0,5 7 0,5 2 0,3-3 0,0-1 0,-1-6 0,-2-3 0,0 0 0,0-5 0,-1-6 0,-1-5 0,-2-7 0,0-4 0,0-3 0,0-3 0,0-3 0,-4-3 0,0-1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28:40.050"/>
    </inkml:context>
    <inkml:brush xml:id="br0">
      <inkml:brushProperty name="width" value="0.035" units="cm"/>
      <inkml:brushProperty name="height" value="0.035" units="cm"/>
      <inkml:brushProperty name="color" value="#E71224"/>
    </inkml:brush>
  </inkml:definitions>
  <inkml:trace contextRef="#ctx0" brushRef="#br0">0 141 24575,'17'-3'0,"12"-8"0,11-4 0,10-8 0,-3 0 0,-6 2 0,-7 5 0,-10 6 0,-5 2 0,-3 2 0,-7 3 0,-2 1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1:42:23.047"/>
    </inkml:context>
    <inkml:brush xml:id="br0">
      <inkml:brushProperty name="width" value="0.035" units="cm"/>
      <inkml:brushProperty name="height" value="0.035" units="cm"/>
      <inkml:brushProperty name="color" value="#004F8B"/>
    </inkml:brush>
  </inkml:definitions>
  <inkml:trace contextRef="#ctx0" brushRef="#br0">2230 1395 24575,'-29'-10'0,"-45"-32"0,20 10 0,-5-3 0,-9-5 0,-1-1 0,4 1 0,2 3 0,8 7 0,2 3 0,4 4 0,-1 1 0,-42-15 0,4 7 0,15 8 0,8 3 0,0 4 0,-9-4 0,-13-1 0,38 8 0,-1 0 0,-4-2 0,0 0 0,1 1 0,0-1 0,-42-13 0,12 0 0,17-1 0,10 0 0,10-1 0,10 0 0,8-1 0,7-1 0,1-5 0,0-4 0,2-2 0,0-1 0,4 6 0,5 6 0,3 8 0,4 9 0,2 4 0,0 1 0,0 0 0,0-1 0,0 0 0,0-2 0,0-5 0,0-7 0,0-3 0,0-4 0,0 0 0,0 2 0,1 7 0,3 9 0,2 8 0,3 5 0,-1 0 0,-1 5 0,-4 4 0,-3 2 0,-1 2 0,-3 0 0,-5 1 0,-3 2 0,-4 1 0,-1 1 0,1 5 0,-3 1 0,3 0 0,-1-2 0,2-5 0,2-6 0,1-6 0,3-6 0,4-5 0,2-8 0,3-5 0,-1-7 0,1-2 0,0 4 0,4 0 0,8 2 0,6 1 0,9 1 0,2 3 0,2 4 0,0 2 0,-1 3 0,-3 2 0,-2 4 0,-1 2 0,-3 0 0,0 0 0,-1 1 0,-4 2 0,-4 4 0,-6 3 0,-4 1 0,-1-1 0,-1 0 0,-2 0 0,-13-2 0,-18-1 0,-13-1 0,-7-3 0,8-1 0,11-2 0,9 0 0,8 0 0,3 0 0,-3 0 0,11 0 0,-5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1:42:31.026"/>
    </inkml:context>
    <inkml:brush xml:id="br0">
      <inkml:brushProperty name="width" value="0.035" units="cm"/>
      <inkml:brushProperty name="height" value="0.035" units="cm"/>
      <inkml:brushProperty name="color" value="#004F8B"/>
    </inkml:brush>
  </inkml:definitions>
  <inkml:trace contextRef="#ctx0" brushRef="#br0">0 1255 24575,'0'-6'0,"2"-2"0,0-7 0,3-9 0,1-10 0,0-10 0,3 1 0,2 12 0,4 12 0,0 12 0,0 4 0,1-3 0,2-8 0,7-7 0,5-8 0,6-4 0,4-1 0,7 1 0,1 4 0,-1 6 0,5 0 0,3 1 0,10-1 0,3-3 0,1 6 0,0-1 0,-2 2 0,-2 3 0,-2 0 0,-1 3 0,1 0 0,3 0 0,7 0 0,5-1 0,1 0 0,5 1 0,-3 0 0,4 3 0,0 1 0,0-1 0,8 0 0,-44 3 0,1 0 0,3 0 0,0 1 0,1-1 0,0 0 0,-3 0 0,0 1 0,0 0 0,-1 0 0,46-3 0,-2 0 0,0 0 0,0 1 0,5 1 0,-1 4 0,2 1 0,-50 2 0,0 0 0,49 0 0,0 0 0,-2 0 0,-6 0 0,-6 0 0,-4 0 0,-4 0 0,0 0 0,4 0 0,5 0 0,1 0 0,1 0 0,1 0 0,9 3 0,-45 1 0,2 1 0,3 1 0,1 1 0,2 0 0,-1 0 0,-1 0 0,1-1 0,0 0 0,0 0 0,0-1 0,0 2 0,2 1 0,0 0 0,2 1 0,1 0 0,2-1 0,1 1 0,3 0 0,1 0 0,3-1 0,2-1 0,6 2 0,0 1 0,3 0 0,1 0 0,-1 1 0,0-1 0,-3-1 0,-1 0 0,-7-1 0,-1-1 0,-6-1 0,-2 1 0,-4-1 0,0-1 0,-4 1 0,0-1 0,-2-2 0,0 0 0,0 1 0,0-1 0,0-1 0,0 1 0,-1-1 0,1-1 0,-2 2 0,-1 0 0,1 1 0,-2-1 0,47 4 0,-9 3 0,-9-1 0,-7-1 0,3 1 0,10-2 0,12 0 0,-47-3 0,0 1 0,-1-1 0,-1-1 0,42 4 0,-8-1 0,-7 0 0,-7 0 0,-1 2 0,-1-2 0,7-2 0,8-2 0,8-2 0,-41 0 0,1 0 0,1 0 0,0 0 0,-1 0 0,1 0 0,44 0 0,-11 0 0,-5 0 0,-7 0 0,-4 0 0,-1 0 0,-4 0 0,1-4 0,-3-3 0,-5-6 0,-3-3 0,-4 0 0,-7-2 0,-8 3 0,-8-1 0,-11 3 0,-6 2 0,-5-2 0,-4-1 0,0-4 0,0-6 0,2-10 0,1-8 0,2-4 0,0 3 0,-3 7 0,-2 6 0,-1 4 0,0 4 0,0-2 0,0-1 0,0 2 0,0 1 0,0 7 0,0 3 0,0 2 0,0 1 0,0-1 0,0 0 0,0 1 0,0 0 0,0-1 0,0 0 0,0-1 0,-1 3 0,-4 3 0,-4 3 0,-6 4 0,-5 3 0,-5 3 0,1 3 0,0-3 0,3 0 0,0-1 0,4-1 0,5 0 0,7-3 0,8-7 0,8-8 0,6-8 0,3-3 0,3-2 0,-2 3 0,-1 3 0,-5 3 0,-3 7 0,-3 3 0,0 4 0,3 2 0,4 0 0,3 0 0,5 0 0,3 0 0,1 0 0,-1 0 0,-5 0 0,-10 2 0,-11 5 0,-11 4 0,-17 2 0,-3-3 0,0-5 0,2-1 0,7 0 0,3 0 0,3 1 0,2-3 0,4 2 0,0-1 0,1 0 0,-5 4 0,6-5 0,-3 3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6:58.282"/>
    </inkml:context>
    <inkml:brush xml:id="br0">
      <inkml:brushProperty name="width" value="0.035" units="cm"/>
      <inkml:brushProperty name="height" value="0.035" units="cm"/>
      <inkml:brushProperty name="color" value="#AB008B"/>
    </inkml:brush>
  </inkml:definitions>
  <inkml:trace contextRef="#ctx0" brushRef="#br0">1 1 24575,'6'0'0,"0"0"0,2 0 0,2 0 0,-2 0 0,1 1 0,-2 2 0,-1 1 0,0 0 0,-2-2 0,-1-1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1:42:34.351"/>
    </inkml:context>
    <inkml:brush xml:id="br0">
      <inkml:brushProperty name="width" value="0.035" units="cm"/>
      <inkml:brushProperty name="height" value="0.035" units="cm"/>
      <inkml:brushProperty name="color" value="#004F8B"/>
    </inkml:brush>
  </inkml:definitions>
  <inkml:trace contextRef="#ctx0" brushRef="#br0">2 1288 24575,'0'-16'0,"0"-39"0,0-30 0,0 34 0,0 0 0,0-47 0,0 36 0,1 13 0,4 1 0,6-17 0,7-18 0,4-9 0,0 3 0,-2 23 0,-5 24 0,-2 17 0,0 14 0,-1-1 0,3-5 0,-1-4 0,-1-2 0,-3 2 0,-5 6 0,-2 3 0,-5 3 0,-10 4 0,-8 3 0,-11 0 0,-5-2 0,2-2 0,3-2 0,8 2 0,9 1 0,6-2 0,5-4 0,4-4 0,1-1 0,6 1 0,4 1 0,1 1 0,0-1 0,-2 3 0,0 3 0,-1 3 0,2 3 0,1 2 0,5 0 0,3 0 0,5 2 0,1 4 0,-2 2 0,-7 5 0,-8 1 0,-6-1 0,-4 0 0,-3-1 0,-6-3 0,-5-2 0,-3-4 0,1-3 0,4 0 0,2 0 0,-3 5 0,6-4 0,-1 3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1:42:41.352"/>
    </inkml:context>
    <inkml:brush xml:id="br0">
      <inkml:brushProperty name="width" value="0.035" units="cm"/>
      <inkml:brushProperty name="height" value="0.035" units="cm"/>
      <inkml:brushProperty name="color" value="#004F8B"/>
    </inkml:brush>
  </inkml:definitions>
  <inkml:trace contextRef="#ctx0" brushRef="#br0">0 0 24575,'22'0'0,"15"0"0,15 0 0,4 0 0,2 5 0,-14 2 0,5 7 0,-6 2 0,-6-2 0,-8 0 0,-16-3 0,-6 0 0,-5 2 0,-2 0 0,1 1 0,-1 1 0,0 1 0,0 2 0,0 0 0,0 0 0,0 0 0,-1 0 0,-2-2 0,-2 0 0,-3-2 0,-2 0 0,0 1 0,0 0 0,2-1 0,0 2 0,1-2 0,3-1 0,0 0 0,1-4 0,-1 0 0,1 0 0,1-2 0,-1 3 0,0-1 0,1 1 0,-1 0 0,3 0 0,0-1 0,0 0 0,0 0 0,0 1 0,-2-2 0,-3-2 0,-1-4 0,-1-2 0,-2 0 0,-4 0 0,-4 0 0,-2-2 0,-3-5 0,4-5 0,2-1 0,7 0 0,11 4 0,12 1 0,10 3 0,5 1 0,2 0 0,-2-1 0,-3-3 0,-4 1 0,-5-1 0,-3 4 0,-2 1 0,1 1 0,-1 1 0,2 1 0,-1 0 0,2 0 0,1 0 0,-2 0 0,-2 2 0,-5 2 0,-4 3 0,-3 2 0,0 1 0,0 1 0,0 2 0,0 3 0,-2 2 0,-3 0 0,-4 3 0,0-2 0,1-2 0,1-3 0,2-2 0,0-3 0,0-2 0,1-1 0,-3-3 0,-2-1 0,-9-2 0,-6 0 0,-9-5 0,-5-7 0,3-8 0,4-5 0,8 0 0,4 1 0,3 3 0,3 0 0,7 4 0,9 5 0,12 6 0,18 4 0,10 1 0,4 1 0,-3 0 0,-10 2 0,-7 1 0,-9 2 0,-5 3 0,-3-2 0,-2 2 0,1-1 0,-4-2 0,-5-1 0,-9-6 0,-17-16 0,13 11 0,-6-11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39.325"/>
    </inkml:context>
    <inkml:brush xml:id="br0">
      <inkml:brushProperty name="width" value="0.035" units="cm"/>
      <inkml:brushProperty name="height" value="0.035" units="cm"/>
      <inkml:brushProperty name="color" value="#004F8B"/>
    </inkml:brush>
  </inkml:definitions>
  <inkml:trace contextRef="#ctx0" brushRef="#br0">1 0 24575,'0'7'0,"0"4"0,0 13 0,0 5 0,0 2 0,2-4 0,2 0 0,3-5 0,0 3 0,-1 3 0,1-4 0,-3-3 0,0-6 0,-1-5 0,0-1 0,0-1 0,1-1 0,-1 1 0,1-2 0,-1 1 0,1 1 0,-1 2 0,1 1 0,-1 2 0,0 1 0,0 0 0,0-9 0,-1 1 0,-1-8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40.557"/>
    </inkml:context>
    <inkml:brush xml:id="br0">
      <inkml:brushProperty name="width" value="0.035" units="cm"/>
      <inkml:brushProperty name="height" value="0.035" units="cm"/>
      <inkml:brushProperty name="color" value="#004F8B"/>
    </inkml:brush>
  </inkml:definitions>
  <inkml:trace contextRef="#ctx0" brushRef="#br0">0 51 24575,'13'-1'0,"6"-3"0,7-1 0,-1 0 0,-4 2 0,-7 2 0,-2 1 0,-1 0 0,-1 0 0,0-4 0,-2-1 0,3 1 0,0 0 0,2 2 0,1-1 0,-2-2 0,-4 3 0,-4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42.857"/>
    </inkml:context>
    <inkml:brush xml:id="br0">
      <inkml:brushProperty name="width" value="0.035" units="cm"/>
      <inkml:brushProperty name="height" value="0.035" units="cm"/>
      <inkml:brushProperty name="color" value="#004F8B"/>
    </inkml:brush>
  </inkml:definitions>
  <inkml:trace contextRef="#ctx0" brushRef="#br0">1 64 23031,'3'1'0,"0"3"757,0 5-757,2 8 259,3 4-259,3-1 131,-2-2-131,-4-5 397,-2-2-397,-1-1 0,0-2 0,0 0 0,1 0 0,-1-1 0,0-1 0,2 3 0,-2 0 0,1 1 0,0-1 0,-1-1 0,1-1 0,-2-1 0,1 0 0,0 0 0,0 2 0,0 1 0,0 0 0,2-2 0,0-4 0,0-7 0,0-3 0,-2-10 0,0-4 0,0-3 0,-2-2 0,0 4 0,0 1 0,0 4 0,0 2 0,0 4 0,2 0 0,0 0 0,1 1 0,0-1 0,1 2 0,-1 0 0,2 1 0,-1-2 0,2-1 0,3-1 0,3 0 0,1 2 0,-1 4 0,1 0 0,-2 2 0,0 1 0,0 1 0,-3 2 0,0 0 0,-4-1 0,-1 1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45.042"/>
    </inkml:context>
    <inkml:brush xml:id="br0">
      <inkml:brushProperty name="width" value="0.035" units="cm"/>
      <inkml:brushProperty name="height" value="0.035" units="cm"/>
      <inkml:brushProperty name="color" value="#004F8B"/>
    </inkml:brush>
  </inkml:definitions>
  <inkml:trace contextRef="#ctx0" brushRef="#br0">194 5 24575,'-9'0'0,"-6"0"0,-6 0 0,-2 0 0,3 0 0,0 0 0,0 0 0,2 2 0,0 6 0,5 1 0,4 5 0,4-1 0,3-2 0,2 2 0,0-2 0,0 0 0,0 0 0,0-2 0,3-2 0,1-1 0,3-2 0,2-1 0,-1-1 0,0-2 0,2 0 0,2 0 0,1 0 0,1 0 0,1 0 0,-2 0 0,2-1 0,0-3 0,-1-4 0,0-3 0,-3-2 0,-1 0 0,-1-1 0,-1 1 0,-2 0 0,0 2 0,-1 1 0,0 0 0,1 2 0,-2 1 0,1 4 0,-1 5 0,-2 6 0,-3 6 0,-1 4 0,0 2 0,0-3 0,2-3 0,0-3 0,1-3 0,4-3 0,5-1 0,5-1 0,4-1 0,3 0 0,1-2 0,-1 0 0,-2 0 0,-3 0 0,-2 0 0,-3 0 0,-2 0 0,-4-4 0,-9-5 0,2 3 0,-4-2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47.224"/>
    </inkml:context>
    <inkml:brush xml:id="br0">
      <inkml:brushProperty name="width" value="0.035" units="cm"/>
      <inkml:brushProperty name="height" value="0.035" units="cm"/>
      <inkml:brushProperty name="color" value="#004F8B"/>
    </inkml:brush>
  </inkml:definitions>
  <inkml:trace contextRef="#ctx0" brushRef="#br0">1 25 24575,'5'0'0,"4"0"0,3 0 0,4 0 0,-1 0 0,1 4 0,-3 5 0,-2 5 0,-1 3 0,-2 1 0,-2-1 0,-3-2 0,-1-2 0,-2-2 0,0-3 0,0 1 0,0-1 0,0 1 0,0-1 0,2-2 0,0 0 0,0 1 0,0 1 0,0-2 0,1-7 0,-1-9 0,0-9 0,-2-1 0,0 0 0,0 2 0,0-1 0,1 2 0,0 4 0,2 1 0,1 3 0,1 1 0,1 0 0,1 1 0,1 2 0,-1 0 0,0-1 0,0-1 0,0 0 0,-1 3 0,0 2 0,1 2 0,-1 0 0,3 0 0,0 0 0,-2 1 0,-2 3 0,-3 5 0,-1 5 0,-1 2 0,0 1 0,0 1 0,0-1 0,0 1 0,0-1 0,0-2 0,0-1 0,0-2 0,0-2 0,0 1 0,0-1 0,0-2 0,0-4 0,0-1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49.159"/>
    </inkml:context>
    <inkml:brush xml:id="br0">
      <inkml:brushProperty name="width" value="0.035" units="cm"/>
      <inkml:brushProperty name="height" value="0.035" units="cm"/>
      <inkml:brushProperty name="color" value="#004F8B"/>
    </inkml:brush>
  </inkml:definitions>
  <inkml:trace contextRef="#ctx0" brushRef="#br0">133 1 24575,'3'0'0,"-9"0"0,-7 0 0,-6 0 0,-1 0 0,2 0 0,4 4 0,1 4 0,1 5 0,4 4 0,1 0 0,4 0 0,1 0 0,2 0 0,0 1 0,1-4 0,4-3 0,2-6 0,3-3 0,2-1 0,1-1 0,2 0 0,0 0 0,0 0 0,-2 0 0,-3 0 0,-2 0 0,-1 1 0,-2 3 0,-2 3 0,-3 3 0,0 2 0,0 1 0,0 0 0,0 0 0,0 0 0,0-2 0,0 1 0,0-1 0,0 1 0,-1 0 0,-2 0 0,-1-2 0,-2 0 0,-2-2 0,-3 0 0,2-2 0,0 0 0,0 0 0,2-2 0,0-4 0,-2-15 0,7 9 0,-1-11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51.244"/>
    </inkml:context>
    <inkml:brush xml:id="br0">
      <inkml:brushProperty name="width" value="0.035" units="cm"/>
      <inkml:brushProperty name="height" value="0.035" units="cm"/>
      <inkml:brushProperty name="color" value="#004F8B"/>
    </inkml:brush>
  </inkml:definitions>
  <inkml:trace contextRef="#ctx0" brushRef="#br0">0 137 24575,'0'9'0,"0"0"0,0 5 0,0 2 0,0 4 0,0-2 0,0 2 0,4-2 0,1 0 0,1 2 0,0-5 0,-3-3 0,0-4 0,-1-2 0,0 1 0,2 0 0,-2 1 0,0 0 0,2-3 0,-2 0 0,1-1 0,3-2 0,0 0 0,0-3 0,2-4 0,1-7 0,1-6 0,2-4 0,-1-1 0,0-2 0,-1 2 0,-1 0 0,-1 3 0,0 2 0,0 1 0,-2 1 0,0 0 0,-1 1 0,-1 1 0,0-2 0,-2 3 0,2 0 0,1-1 0,0-1 0,1 0 0,-1 1 0,-6 4 0,1 4 0,-3 3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53.144"/>
    </inkml:context>
    <inkml:brush xml:id="br0">
      <inkml:brushProperty name="width" value="0.035" units="cm"/>
      <inkml:brushProperty name="height" value="0.035" units="cm"/>
      <inkml:brushProperty name="color" value="#004F8B"/>
    </inkml:brush>
  </inkml:definitions>
  <inkml:trace contextRef="#ctx0" brushRef="#br0">1 133 24575,'6'0'0,"2"0"0,8 0 0,4 0 0,5 0 0,1 0 0,-1 0 0,-1 0 0,-5 0 0,-6-3 0,-6-2 0,-3-3 0,-1-2 0,0 1 0,-2 0 0,-1 0 0,0-2 0,0 0 0,0 0 0,0 1 0,0-1 0,-1 3 0,-2 2 0,-4 1 0,-2 3 0,-3 0 0,-3 0 0,3 1 0,1 3 0,2 3 0,3 6 0,0 6 0,-2 2 0,-2 1 0,1 0 0,0-3 0,5 0 0,1 1 0,2-3 0,1-2 0,-1-2 0,1-2 0,0 0 0,2-2 0,1-2 0,2-3 0,3-1 0,1 0 0,2-1 0,3 0 0,2 0 0,0 0 0,4 0 0,1-2 0,2-2 0,0 0 0,-4-1 0,-5 0 0,-4-1 0,-6-6-1696,-2-8 0,-1 9 0,-1-2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7:00.849"/>
    </inkml:context>
    <inkml:brush xml:id="br0">
      <inkml:brushProperty name="width" value="0.035" units="cm"/>
      <inkml:brushProperty name="height" value="0.035" units="cm"/>
      <inkml:brushProperty name="color" value="#AB008B"/>
    </inkml:brush>
  </inkml:definitions>
  <inkml:trace contextRef="#ctx0" brushRef="#br0">63 1 24575,'-5'6'0,"-2"4"0,-4 7 0,-1 4 0,-1 5 0,5-2 0,3 0 0,3-1 0,2-1 0,0 0 0,0-1 0,0-2 0,2-1 0,1-2 0,2-3 0,2-5 0,1-4 0,4-2 0,0-3 0,1-4 0,0-4 0,-3-6 0,-2-1 0,-1-3 0,-3-2 0,-2 1 0,-1 0 0,-1 2 0,0 0 0,-4 1 0,-2-1 0,-3 2 0,2 2 0,1 3 0,1 5 0,3 6 0,6 7 0,4 5 0,3 11 0,0 2 0,-4 1 0,0-4 0,-3-8 0,0-2 0,0-1 0,0-2 0,2-2 0,0-2 0,2-4 0,0-1 0,-2 0 0,2 0 0,-1 0 0,1 0 0,-4 0 0,0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54.844"/>
    </inkml:context>
    <inkml:brush xml:id="br0">
      <inkml:brushProperty name="width" value="0.035" units="cm"/>
      <inkml:brushProperty name="height" value="0.035" units="cm"/>
      <inkml:brushProperty name="color" value="#004F8B"/>
    </inkml:brush>
  </inkml:definitions>
  <inkml:trace contextRef="#ctx0" brushRef="#br0">0 49 24575,'0'8'0,"0"6"0,0 13 0,1 3 0,2-1 0,1-1 0,3 2 0,1-3 0,-1-3 0,-3-6 0,-4-8 0,1-4 0,1-1 0,2-1 0,0-3 0,-1-5 0,-1-9 0,-2-6 0,0-6 0,0 1 0,0 2 0,0 0 0,0 1 0,0 0 0,0 1 0,0 0 0,0 1 0,3 0 0,2 4 0,3 4 0,1 1 0,1 3 0,0 0 0,1 2 0,2 2 0,-1 1 0,2 1 0,0 1 0,1 0 0,0 0 0,-8 0 0,-2 0 0,-7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56.444"/>
    </inkml:context>
    <inkml:brush xml:id="br0">
      <inkml:brushProperty name="width" value="0.035" units="cm"/>
      <inkml:brushProperty name="height" value="0.035" units="cm"/>
      <inkml:brushProperty name="color" value="#004F8B"/>
    </inkml:brush>
  </inkml:definitions>
  <inkml:trace contextRef="#ctx0" brushRef="#br0">180 0 24575,'2'0'0,"-8"0"0,-7 0 0,-9 0 0,-1 0 0,4 0 0,1 0 0,2 0 0,-2 6 0,1 5 0,3 5 0,6 2 0,3-5 0,3 0 0,2 0 0,0 0 0,2 1 0,5-4 0,4-4 0,5-3 0,1-3 0,-1 0 0,-1 0 0,0 0 0,-2 0 0,1 0 0,-4 1 0,-2 2 0,-2 1 0,-3 3 0,0 0 0,-2 3 0,-1 0 0,0 2 0,1 0 0,-1 1 0,0-1 0,0-1 0,0 0 0,0-1 0,-2 0 0,-2 0 0,-2 1 0,-3-1 0,-1-2 0,-1-3 0,-2-3 0,1-1 0,-2-1 0,1 0 0,1-5 0,5 4 0,2-4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58.058"/>
    </inkml:context>
    <inkml:brush xml:id="br0">
      <inkml:brushProperty name="width" value="0.035" units="cm"/>
      <inkml:brushProperty name="height" value="0.035" units="cm"/>
      <inkml:brushProperty name="color" value="#004F8B"/>
    </inkml:brush>
  </inkml:definitions>
  <inkml:trace contextRef="#ctx0" brushRef="#br0">0 122 24575,'6'0'0,"1"0"0,8 0 0,8 0 0,3 0 0,5 0 0,-1-4 0,-5-3 0,0-5 0,-9-3 0,-6 3 0,-5-2 0,-3 4 0,-2-1 0,0 0 0,-2 3 0,-4 0 0,-4 3 0,-2 2 0,-1 2 0,0 1 0,-3 0 0,-2 0 0,1 1 0,1 6 0,6 7 0,3 10 0,3 5 0,2 1 0,2-3 0,0-5 0,0-2 0,0-4 0,0-4 0,2-3 0,0-5 0,3-1 0,1-1 0,2-2 0,2 0 0,2 0 0,0 0 0,1 0 0,2 0 0,1 0 0,1 0 0,2 0 0,1 0 0,0 0 0,0 0 0,-3 0 0,-4-2 0,-6-3 0,-4 1 0,-3-1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4:24.292"/>
    </inkml:context>
    <inkml:brush xml:id="br0">
      <inkml:brushProperty name="width" value="0.035" units="cm"/>
      <inkml:brushProperty name="height" value="0.035" units="cm"/>
      <inkml:brushProperty name="color" value="#004F8B"/>
    </inkml:brush>
  </inkml:definitions>
  <inkml:trace contextRef="#ctx0" brushRef="#br0">37 0 24575,'0'8'0,"0"7"0,0 19 0,1 16 0,3 16 0,3 29 0,1 3 0,-3-45 0,-1-1 0,-1-1 0,0-1 0,4 29 0,-2-9 0,1-13 0,-1-14 0,-2-6 0,1 0 0,-1-1 0,2 3 0,0-2 0,0-4 0,-1-6 0,-2-6 0,0-7 0,-2-3 0,2-3 0,0-2 0,0 0 0,0 0 0,-2 1 0,2 0 0,0-2 0,1 1 0,-1 1 0,-4-1 0,-1-2 0,-2-3 0,-3-1 0,-5 0 0,-6 0 0,-4 0 0,-1 0 0,6 0 0,1 0 0,8 0 0,6 0 0,10 0 0,6 0 0,7 0 0,-1-3 0,1-3 0,0-4 0,-2-2 0,2 0 0,2-1 0,0 2 0,0 2 0,-1 2 0,-3 1 0,0 3 0,-1 0 0,1 0 0,-2 1 0,-2 0 0,-2 0 0,-3 3 0,-3 3 0,-3 2 0,-2 2 0,-1 3 0,0 2 0,0 1 0,0 1 0,0-2 0,0 1 0,0 0 0,0-1 0,0 2 0,0 0 0,0 2 0,0 0 0,0 1 0,0-1 0,0 0 0,0 0 0,0 0 0,0-2 0,0-1 0,0-2 0,0-2 0,0 0 0,0 0 0,0 0 0,0 0 0,0-1 0,0-1 0,0 0 0,-2-2 0,-3-3 0,-5-1 0,-4-1 0,-5-5 0,-8-10 0,-2-8 0,-1-6 0,3 2 0,6 7 0,1 2 0,2 4 0,1 3 0,-1-1 0,1 2 0,-1-1 0,3 0 0,3 1 0,7 2 0,10 0 0,7 0 0,8-3 0,9-3 0,0-1 0,-2 0 0,-5 3 0,-5 2 0,-3 3 0,-3 1 0,-1 3 0,-3 2 0,0 0 0,-1 2 0,-2 4 0,1 5 0,-2 4 0,-1 3 0,2-1 0,-2 0 0,1-1 0,-1-3 0,-2-2 0,0-2 0,0-1 0,0-1 0,0 1 0,0 1 0,0-4 0,0-2 0,0-12 0,0 1 0,0 0 0,0 4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4:33.525"/>
    </inkml:context>
    <inkml:brush xml:id="br0">
      <inkml:brushProperty name="width" value="0.035" units="cm"/>
      <inkml:brushProperty name="height" value="0.035" units="cm"/>
      <inkml:brushProperty name="color" value="#004F8B"/>
    </inkml:brush>
  </inkml:definitions>
  <inkml:trace contextRef="#ctx0" brushRef="#br0">1 1 24575,'0'23'0,"3"11"0,7 18 0,5 10 0,7 6 0,5 22 0,-13-42 0,0 1 0,0 1 0,0 0 0,14 46 0,-3-17 0,0-2 0,0-4 0,-2-7 0,-3-9 0,1-8 0,-3-10 0,-3-7 0,-3-8 0,-5-8 0,-2-5 0,-1-3 0,-1-2 0,0 0 0,0 0 0,-1-1 0,-1 1 0,0 2 0,-4-2 0,-4-2 0,-6-2 0,-6-4 0,-1-3 0,4-3 0,6-3 0,5 0 0,5 1 0,9 2 0,11 1 0,8 4 0,7 1 0,-2 2 0,-2 0 0,-3 0 0,-5 0 0,-3 0 0,-5 0 0,-1 2 0,-5 1 0,-3 3 0,-3 2 0,-2 0 0,-1 1 0,1-2 0,1 1 0,2 0 0,0 1 0,-1 2 0,-1-1 0,-2 1 0,0 0 0,0 2 0,0 2 0,0 2 0,0 3 0,0 0 0,0 2 0,0 1 0,0-3 0,0-1 0,0-2 0,-2-2 0,0-2 0,0-2 0,0-2 0,0-2 0,-2-2 0,-4-3 0,-5-2 0,-4-2 0,-8-7 0,-5-11 0,-2-14 0,0-4 0,5-1 0,4 4 0,5 7 0,6 4 0,3 6 0,4 5 0,2 3 0,3 3 0,10 2 0,10 3 0,9 4 0,6 4 0,-5 1 0,-4-1 0,-8-2 0,-5-4 0,-4 0 0,-3-3 0,-2 2 0,-4-2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7:19.656"/>
    </inkml:context>
    <inkml:brush xml:id="br0">
      <inkml:brushProperty name="width" value="0.035" units="cm"/>
      <inkml:brushProperty name="height" value="0.035" units="cm"/>
      <inkml:brushProperty name="color" value="#004F8B"/>
    </inkml:brush>
  </inkml:definitions>
  <inkml:trace contextRef="#ctx0" brushRef="#br0">32 1 24575,'0'23'0,"0"20"0,0 30 0,0-22 0,0 3 0,0 5 0,0 0 0,0 2 0,0-1 0,0-4 0,0-3 0,4 40 0,5-8 0,2-16 0,2-13 0,-3-13 0,-1-15 0,-2-5 0,0-4 0,-3-3 0,-1-3 0,1-2 0,-2-2 0,1-1 0,0-2 0,-1-1 0,1 0 0,-1 3 0,0 0 0,2 1 0,-2-2 0,-5-3 0,-8-2 0,-6-2 0,-5-4 0,-3-5 0,3-4 0,5-2 0,4 0 0,8 4 0,6 4 0,9 4 0,15 3 0,8 0 0,9 2 0,0 0 0,-6 1 0,-4-1 0,-9-2 0,-6 0 0,-4 0 0,-4 2 0,-5 3 0,-2 4 0,-2 8 0,0 4 0,0 1 0,0-1 0,0-3 0,0-1 0,0 1 0,-1-2 0,-1-1 0,-2-4 0,-2-5 0,-3-3 0,-2-3 0,-3 0 0,-2 0 0,-2-1 0,-2-3 0,1-5 0,3-4 0,7-3 0,2 1 0,0 0 0,2 2 0,-1 1 0,0 1 0,2 0 0,-2 3 0,-1 2 0,-1 0 0,1 1 0,-1-1 0,3 0 0,4 1 0,4 1 0,6 2 0,2 1 0,0-1 0,-6 2 0,-1-1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7:23.958"/>
    </inkml:context>
    <inkml:brush xml:id="br0">
      <inkml:brushProperty name="width" value="0.035" units="cm"/>
      <inkml:brushProperty name="height" value="0.035" units="cm"/>
      <inkml:brushProperty name="color" value="#004F8B"/>
    </inkml:brush>
  </inkml:definitions>
  <inkml:trace contextRef="#ctx0" brushRef="#br0">17 1 24575,'0'11'0,"0"24"0,0 40 0,0-21 0,0 5 0,0 10 0,0 2 0,1 5 0,0-1 0,1-9 0,0-3 0,3 35 0,3-18 0,0-17 0,-2 10 0,0 9 0,-3-8 0,-1-17 0,1-16 0,-1-17 0,1-10 0,-2-4 0,1-1 0,0-1 0,-1 0 0,-1 0 0,-2-1 0,-1-1 0,-5-4 0,-1-2 0,-3 0 0,0 0 0,2-1 0,1-3 0,4-1 0,2-2 0,2-2 0,1 0 0,2-1 0,8 1 0,9 0 0,8 2 0,3 1 0,-3 1 0,-4 0 0,-4 2 0,-1 0 0,-1 2 0,-4 1 0,-1 0 0,-4 0 0,0 0 0,0 0 0,1 0 0,-1 2 0,-2 2 0,-3 4 0,-2 3 0,-1 2 0,0 3 0,-3 1 0,-3 0 0,-4 1 0,-4-1 0,0 1 0,1-1 0,4 0 0,2-1 0,2-2 0,0-3 0,1-1 0,2 0 0,0-2 0,2 2 0,-3-4 0,-2-1 0,-4-3 0,-7-4 0,-4-10 0,-4-14 0,-1-8 0,6-4 0,7 9 0,5 9 0,4 4 0,2 5 0,0-2 0,1 3 0,0-1 0,0-3-1696,0-7 0,0 8 0,0-2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9:34.891"/>
    </inkml:context>
    <inkml:brush xml:id="br0">
      <inkml:brushProperty name="width" value="0.035" units="cm"/>
      <inkml:brushProperty name="height" value="0.035" units="cm"/>
      <inkml:brushProperty name="color" value="#004F8B"/>
    </inkml:brush>
  </inkml:definitions>
  <inkml:trace contextRef="#ctx0" brushRef="#br0">2598 1 24575,'-10'1'0,"2"2"0,-11 5 0,-7 6 0,-8 4 0,-4 2 0,7-1 0,7-3 0,7-3 0,4-2 0,-5 0 0,-7 3 0,-13 7 0,-11 8 0,-3 6 0,1 2 0,7-4 0,4-5 0,3-4 0,-2 0 0,-5 2 0,-4 1 0,-4-2 0,1 0 0,0 0 0,-4-1 0,0 1 0,-3 1 0,0 1 0,3-2 0,-1-1 0,3-1 0,1 1 0,8-3 0,1-1 0,-6 0 0,-7 2 0,-13 4 0,-8 2 0,-5 2 0,-6 0 0,-2 0 0,3 1 0,2 0 0,3 0 0,4-1 0,4-2 0,3-2 0,5 0 0,8-2 0,14-4 0,15-7 0,13-7 0,9-8 0,6-5 0,3-4 0,0-1 0,2 3 0,1 1 0,4 0 0,11-4 0,9-5 0,6-3 0,3 2 0,-2 4 0,-5 6 0,-5 4 0,-7 3 0,-4 1 0,-5 2 0,-4 2 0,-3 0 0,-4 2 0,-10 2 0,-10 1 0,-8 2 0,-6 0 0,5-4 0,2-1 0,7-2 0,5 1 0,5 0 0,3 1 0,-1 2 0,3 0 0,1-1 0,0-3 0,1-3 0,-4 0 0,0-1 0,-1 0 0,2-2 0,3-2 0,2-3 0,2-4 0,6-1 0,6 2 0,3 2 0,0 4 0,-5 3 0,-1-1 0,-2 0 0,0-2 0,0-1 0,-5 0 0,-4 1 0,-4 2 0,-7 7 0,0 4 0,3 4 0,4 1 0,5-3 0,1 0 0,0-1 0,0 1 0,0-2 0,2-2 0,1 0 0,2-1 0,3 1 0,-2-3 0,2-1 0,1-1 0,2-2 0,0 0 0,2 0 0,0 0 0,0 0 0,-1 0 0,-4-2 0,-4-2 0,-6-2 0,-4-3 0,0-3 0,1-1 0,1 1 0,-1 1 0,3 7 0,-1 1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00.272"/>
    </inkml:context>
    <inkml:brush xml:id="br0">
      <inkml:brushProperty name="width" value="0.035" units="cm"/>
      <inkml:brushProperty name="height" value="0.035" units="cm"/>
      <inkml:brushProperty name="color" value="#004F8B"/>
    </inkml:brush>
  </inkml:definitions>
  <inkml:trace contextRef="#ctx0" brushRef="#br0">1 0 24575,'0'11'0,"0"16"0,0 36 0,0 16 0,0-2 0,0-16 0,1-33 0,4-13 0,4-9 0,4-6 0,3 0 0,8 0 0,9-1 0,2-2 0,1-2 0,-8-2 0,-9 2 0,-9 2 0,-4 1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01.322"/>
    </inkml:context>
    <inkml:brush xml:id="br0">
      <inkml:brushProperty name="width" value="0.035" units="cm"/>
      <inkml:brushProperty name="height" value="0.035" units="cm"/>
      <inkml:brushProperty name="color" value="#004F8B"/>
    </inkml:brush>
  </inkml:definitions>
  <inkml:trace contextRef="#ctx0" brushRef="#br0">1 26 24575,'18'0'0,"-2"0"0,10-2 0,-1 0 0,-6 0 0,0 0 0,-9 1 0,-1 0 0,0-3 0,-1-1 0,-3 1 0,-3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1T16:50:21.262"/>
    </inkml:context>
    <inkml:brush xml:id="br0">
      <inkml:brushProperty name="width" value="0.035" units="cm"/>
      <inkml:brushProperty name="height" value="0.035" units="cm"/>
      <inkml:brushProperty name="color" value="#004F8B"/>
    </inkml:brush>
  </inkml:definitions>
  <inkml:trace contextRef="#ctx0" brushRef="#br0">0 1 24575,'10'0'0,"14"0"0,27 0 0,34 0 0,-28 0 0,3 0 0,7 0 0,3 0 0,4 0 0,1 1 0,1 1 0,-1 1 0,-1 2 0,0 1 0,3 1 0,2 1 0,-2 0 0,1 0 0,4 0 0,1 1 0,2 1 0,-1 1 0,0 1 0,-1 0 0,1 1 0,1 1 0,1 2 0,1-1 0,2 1 0,0 0 0,-2 1 0,-1 0 0,3 0 0,0 0 0,-1 0 0,1 0 0,4 4 0,1 0 0,-29-7 0,0 1 0,0 0 0,32 9 0,0 0 0,-32-8 0,1-1 0,-1 1 0,31 8 0,-1-1 0,0-1 0,-1 0 0,-28-8 0,0 1 0,0-2 0,0 1 0,0 0 0,0-1 0,1-1 0,0 0 0,-1 0 0,33 5 0,-3 0 0,-5-1 0,-2-1 0,-3-1 0,-1-1 0,-4 0 0,0-1 0,-1-1 0,-1-1 0,-1-1 0,0-1 0,6-1 0,1 0 0,2 0 0,0-1 0,3-1 0,1-1 0,6 1 0,0-1 0,-3 1 0,0 0 0,1-1 0,-1 0 0,-4 0 0,-1-1 0,-8-1 0,-2-1 0,-5-1 0,-2 0 0,-6 0 0,-3 0 0,-8 0 0,-3 0 0,34 0 0,-20 0 0,-18 0 0,-12 0 0,-9 0 0,-6 0 0,-1 0 0,-4 0 0,-3 0 0,-7-4 0,-9-3 0,-10-7 0,-7-6 0,2 0 0,4 2 0,8 6 0,6 5 0,5 6 0,6 9 0,5 10 0,3 9 0,-1 3 0,-4-3 0,-6-3 0,-6-4 0,-2-5 0,0-2 0,0-1 0,0-3 0,-2 2 0,-4 1 0,-4 2 0,-5 3 0,0-3 0,2-5 0,3-5 0,0-10 0,5 4 0,-2-4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7:02.515"/>
    </inkml:context>
    <inkml:brush xml:id="br0">
      <inkml:brushProperty name="width" value="0.035" units="cm"/>
      <inkml:brushProperty name="height" value="0.035" units="cm"/>
      <inkml:brushProperty name="color" value="#AB008B"/>
    </inkml:brush>
  </inkml:definitions>
  <inkml:trace contextRef="#ctx0" brushRef="#br0">1 1 24575,'0'6'0,"0"5"0,0 11 0,1 5 0,4 7 0,5 2 0,6-2 0,2 0 0,-3-4 0,-3-6 0,-3-3 0,-2-6 0,-2-2 0,-1-2 0,1-5 0,0 1 0,0-1 0,1 1 0,1 3 0,-1-1 0,0 1 0,-1 0 0,0-1 0,1 3 0,0 0 0,-2 0 0,1-2 0,0-5 0,0 0 0,-1-2 0,0 4 0,0 2 0,1 1 0,0 0 0,-2-4 0,-1-1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02.523"/>
    </inkml:context>
    <inkml:brush xml:id="br0">
      <inkml:brushProperty name="width" value="0.035" units="cm"/>
      <inkml:brushProperty name="height" value="0.035" units="cm"/>
      <inkml:brushProperty name="color" value="#004F8B"/>
    </inkml:brush>
  </inkml:definitions>
  <inkml:trace contextRef="#ctx0" brushRef="#br0">0 76 24575,'5'-4'0,"6"2"0,7 0 0,8 2 0,2 0 0,5-2 0,0-5 0,-5 0 0,-8 0 0,-7 1 0,-3 0 0,4-4 0,2-1 0,-6 4 0,-2 2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04.890"/>
    </inkml:context>
    <inkml:brush xml:id="br0">
      <inkml:brushProperty name="width" value="0.035" units="cm"/>
      <inkml:brushProperty name="height" value="0.035" units="cm"/>
      <inkml:brushProperty name="color" value="#004F8B"/>
    </inkml:brush>
  </inkml:definitions>
  <inkml:trace contextRef="#ctx0" brushRef="#br0">223 1 24575,'-11'0'0,"-1"0"0,-2 0 0,0 0 0,-1 0 0,-6 3 0,-4 6 0,-1 4 0,3 4 0,7-1 0,6-3 0,6 0 0,4-2 0,0 1 0,0 3 0,0-1 0,3 1 0,3-5 0,6-5 0,2-3 0,1 0 0,-1 0 0,-1 2 0,0 0 0,-1 0 0,-2 1 0,-1 1 0,-2 0 0,-1 0 0,-2-1 0,-2 3 0,-1 0 0,-1 0 0,0 3 0,0 0 0,0 2 0,0 0 0,-2-4 0,-3-2 0,-3-3 0,-2-3 0,-2-1 0,0 0 0,0 0 0,-1 0 0,0 0 0,-1 0 0,0 0 0,3 0 0,1 0 0,1 0 0,0 0 0,0 0 0,4 0 0,1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06.065"/>
    </inkml:context>
    <inkml:brush xml:id="br0">
      <inkml:brushProperty name="width" value="0.035" units="cm"/>
      <inkml:brushProperty name="height" value="0.035" units="cm"/>
      <inkml:brushProperty name="color" value="#004F8B"/>
    </inkml:brush>
  </inkml:definitions>
  <inkml:trace contextRef="#ctx0" brushRef="#br0">1 0 24575,'0'15'0,"0"11"0,0 7 0,0 12 0,0 7 0,0-1 0,0 2 0,0-7 0,0-4 0,0-3 0,0-4 0,0-2 0,0-5 0,0-2 0,0-2 0,0-3 0,0-2 0,0-1 0,0-1 0,0-2 0,0 0 0,2-5 0,0-2 0,0-4 0,0-8 0,-2-9 0,0 4 0,0-3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07.006"/>
    </inkml:context>
    <inkml:brush xml:id="br0">
      <inkml:brushProperty name="width" value="0.035" units="cm"/>
      <inkml:brushProperty name="height" value="0.035" units="cm"/>
      <inkml:brushProperty name="color" value="#004F8B"/>
    </inkml:brush>
  </inkml:definitions>
  <inkml:trace contextRef="#ctx0" brushRef="#br0">0 84 24575,'3'0'0,"4"0"0,8 0 0,1-1 0,2-2 0,1-4 0,5-4 0,-1 1 0,-2 2 0,-5 4 0,-5 0 0,1-3 0,0-3 0,-7 0 0,-1 4 0,-4 3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08.195"/>
    </inkml:context>
    <inkml:brush xml:id="br0">
      <inkml:brushProperty name="width" value="0.035" units="cm"/>
      <inkml:brushProperty name="height" value="0.035" units="cm"/>
      <inkml:brushProperty name="color" value="#004F8B"/>
    </inkml:brush>
  </inkml:definitions>
  <inkml:trace contextRef="#ctx0" brushRef="#br0">0 1 24575,'0'13'0,"0"5"0,0 8 0,0 2 0,0 2 0,0-3 0,0-4 0,0-1 0,0 0 0,0 1 0,0 0 0,0-4 0,0-3 0,0-4 0,0-3 0,0-2 0,0 0 0,0 0 0,0 1 0,0-2 0,0-14 0,0 6 0,0-10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08.922"/>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11.825"/>
    </inkml:context>
    <inkml:brush xml:id="br0">
      <inkml:brushProperty name="width" value="0.035" units="cm"/>
      <inkml:brushProperty name="height" value="0.035" units="cm"/>
      <inkml:brushProperty name="color" value="#004F8B"/>
    </inkml:brush>
  </inkml:definitions>
  <inkml:trace contextRef="#ctx0" brushRef="#br0">1 43 24575,'0'-6'0,"0"4"0,0 6 0,2 7 0,0 8 0,1 4 0,1 1 0,-1 1 0,-1-1 0,0-1 0,-2 0 0,0-1 0,1-2 0,2-2 0,-1-1 0,0-4 0,0-2 0,0-3 0,0 0 0,0 1 0,-2 0 0,0-1 0,0 1 0,2-3 0,0-8 0,0-9 0,0-15 0,-2-6 0,2-1 0,1 0 0,1 7 0,1 4 0,-1 3 0,2 3 0,1 1 0,1 0 0,0 4 0,1 1 0,-2 4 0,1 4 0,-1 2 0,1 1 0,-2 5 0,-1 5 0,-3 4 0,-2 2 0,0 0 0,0 0 0,0-1 0,0-1 0,0 0 0,0-2 0,0 0 0,0-2 0,0-3 0,0-1 0,0 1 0,0-3 0,0-3 0,2-7 0,2-6 0,4-12 0,0-6 0,1-3 0,-1 3 0,-2 8 0,0 2 0,1 0 0,5-1 0,2-1 0,3 1 0,1 3 0,-1 6 0,0 4 0,1 5 0,-3 2 0,-3 2 0,-4 5 0,-4 4 0,0 4 0,0 3 0,-2 2 0,1 0 0,-1 3 0,1-2 0,1 0 0,-2-3 0,0-4 0,0-3 0,-2-1 0,1-3 0,-4 0 0,3-5 0,-3-2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13.909"/>
    </inkml:context>
    <inkml:brush xml:id="br0">
      <inkml:brushProperty name="width" value="0.035" units="cm"/>
      <inkml:brushProperty name="height" value="0.035" units="cm"/>
      <inkml:brushProperty name="color" value="#004F8B"/>
    </inkml:brush>
  </inkml:definitions>
  <inkml:trace contextRef="#ctx0" brushRef="#br0">79 1 24575,'-6'0'0,"-2"0"0,-3 2 0,-2 5 0,-2 5 0,3 3 0,3 3 0,5 2 0,4 2 0,0 2 0,0 1 0,0 0 0,0-2 0,0-2 0,0-4 0,2-5 0,2-5 0,1-5 0,1-1 0,1-1 0,-1 0 0,3 0 0,1-1 0,0-2 0,0-3 0,-2-6 0,-1-1 0,-1-2 0,-2 2 0,-2 2 0,-1 1 0,-1 1 0,0-2 0,0-1 0,0-2 0,0 1 0,0 1 0,0 2 0,0 0 0,0 0 0,0 5 0,0 6 0,0 10 0,0 7 0,2 4 0,0-1 0,0-3 0,1-5 0,-1-4 0,0-1 0,2 0 0,0-1 0,3-1 0,0-1 0,1-1 0,-1 0 0,0 0 0,2-1 0,0-1 0,-1-2 0,1 0 0,-1 0 0,1 0 0,-1 0 0,-1-3 0,-3 2 0,-3-2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15.156"/>
    </inkml:context>
    <inkml:brush xml:id="br0">
      <inkml:brushProperty name="width" value="0.035" units="cm"/>
      <inkml:brushProperty name="height" value="0.035" units="cm"/>
      <inkml:brushProperty name="color" value="#004F8B"/>
    </inkml:brush>
  </inkml:definitions>
  <inkml:trace contextRef="#ctx0" brushRef="#br0">1 1 24575,'0'15'0,"0"10"0,0 17 0,0 16 0,2 11 0,4 13 0,2 0 0,3-6 0,-2-12 0,-2-12 0,1 0 0,-2-3 0,0 0 0,-3-6 0,1-5 0,-1-7 0,-1-8 0,0-4 0,-1-3 0,2-2 0,-1-2 0,0-3 0,-2-1 0,0 0 0,2-2 0,0 0 0,0 1 0,0-2 0,-2-1 0,0-1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16.024"/>
    </inkml:context>
    <inkml:brush xml:id="br0">
      <inkml:brushProperty name="width" value="0.035" units="cm"/>
      <inkml:brushProperty name="height" value="0.035" units="cm"/>
      <inkml:brushProperty name="color" value="#004F8B"/>
    </inkml:brush>
  </inkml:definitions>
  <inkml:trace contextRef="#ctx0" brushRef="#br0">2 36 24575,'-2'0'0,"11"0"0,8-2 0,10-3 0,0-3 0,-4-1 0,-6 3 0,-3 2 0,-6 3 0,-3 1 0,-4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7:03.881"/>
    </inkml:context>
    <inkml:brush xml:id="br0">
      <inkml:brushProperty name="width" value="0.035" units="cm"/>
      <inkml:brushProperty name="height" value="0.035" units="cm"/>
      <inkml:brushProperty name="color" value="#AB008B"/>
    </inkml:brush>
  </inkml:definitions>
  <inkml:trace contextRef="#ctx0" brushRef="#br0">0 63 24575,'9'0'0,"11"-1"0,12-2 0,5-2 0,-3-4 0,-10-1 0,-5 3 0,-5 0 0,-1 3 0,-2-1 0,-3 0 0,-2 2 0,-3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17.758"/>
    </inkml:context>
    <inkml:brush xml:id="br0">
      <inkml:brushProperty name="width" value="0.035" units="cm"/>
      <inkml:brushProperty name="height" value="0.035" units="cm"/>
      <inkml:brushProperty name="color" value="#004F8B"/>
    </inkml:brush>
  </inkml:definitions>
  <inkml:trace contextRef="#ctx0" brushRef="#br0">26 127 24575,'6'0'0,"0"0"0,1-2 0,2-6 0,-1-5 0,-1-2 0,-2-1 0,-1 3 0,-2-1 0,1-1 0,-2 2 0,-2 3 0,-4 4 0,-2 4 0,-5 2 0,0 0 0,1 2 0,0 3 0,3 6 0,1 4 0,2 4 0,3 1 0,0-1 0,2 1 0,0-3 0,0 1 0,0-3 0,0-2 0,0-2 0,0-2 0,1 1 0,2-3 0,0-1 0,3-1 0,1-3 0,2 0 0,2-1 0,1-1 0,3 0 0,4 0 0,4 0 0,3 0 0,2 0 0,-3 0 0,-5 0 0,-6-2 0,-12-2 0,0 2 0,-6-2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19.690"/>
    </inkml:context>
    <inkml:brush xml:id="br0">
      <inkml:brushProperty name="width" value="0.035" units="cm"/>
      <inkml:brushProperty name="height" value="0.035" units="cm"/>
      <inkml:brushProperty name="color" value="#004F8B"/>
    </inkml:brush>
  </inkml:definitions>
  <inkml:trace contextRef="#ctx0" brushRef="#br0">1 32 24575,'0'6'0,"0"3"0,0 3 0,0-1 0,0 0 0,0 5 0,2 3 0,4 1 0,3-1 0,4-8 0,-1-2 0,1-3 0,0 0 0,-1-2 0,1-1 0,0-2 0,0 0 0,0-1 0,0 0 0,-2 0 0,0 0 0,-3 0 0,0 0 0,-1-4 0,-3-4 0,-1-5 0,-3-4 0,0 1 0,0 1 0,0-1 0,-1 3 0,-4-2 0,-5 3 0,-4 3 0,-1 1 0,1 3 0,2 0 0,3 0 0,0-1 0,1-1 0,0 1 0,1 0 0,-1 2 0,-2 1 0,-2 1 0,-1 2 0,6 0 0,2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21.610"/>
    </inkml:context>
    <inkml:brush xml:id="br0">
      <inkml:brushProperty name="width" value="0.035" units="cm"/>
      <inkml:brushProperty name="height" value="0.035" units="cm"/>
      <inkml:brushProperty name="color" value="#004F8B"/>
    </inkml:brush>
  </inkml:definitions>
  <inkml:trace contextRef="#ctx0" brushRef="#br0">68 561 24575,'0'-7'0,"0"-4"0,0-6 0,0-2 0,0 0 0,0-4 0,-4-6 0,-6-22 0,-2-7 0,-2 0 0,5 10 0,2 14 0,2 3 0,1 0 0,2 1 0,2 4 0,0 4 0,0 7 0,0 5 0,0 2 0,2 2 0,5 2 0,4 1 0,5 3 0,1 0 0,0 0 0,-1 0 0,-2 0 0,-2 0 0,-3 0 0,1 0 0,-2 2 0,-5 0 0,-1 0 0,-5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22.625"/>
    </inkml:context>
    <inkml:brush xml:id="br0">
      <inkml:brushProperty name="width" value="0.035" units="cm"/>
      <inkml:brushProperty name="height" value="0.035" units="cm"/>
      <inkml:brushProperty name="color" value="#004F8B"/>
    </inkml:brush>
  </inkml:definitions>
  <inkml:trace contextRef="#ctx0" brushRef="#br0">0 33 24575,'9'0'0,"0"0"0,6 0 0,3 0 0,1 0 0,2-2 0,-1 0 0,-2-2 0,2-1 0,0 3 0,-2 0 0,-3 1 0,-7 0 0,-7-3 0,-6 0 0,1 1 0,-1 1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29.474"/>
    </inkml:context>
    <inkml:brush xml:id="br0">
      <inkml:brushProperty name="width" value="0.035" units="cm"/>
      <inkml:brushProperty name="height" value="0.035" units="cm"/>
      <inkml:brushProperty name="color" value="#004F8B"/>
    </inkml:brush>
  </inkml:definitions>
  <inkml:trace contextRef="#ctx0" brushRef="#br0">1 23 24575,'0'6'0,"0"-1"0,0 3 0,0-1 0,0 1 0,0 1 0,0 2 0,0 3 0,0 1 0,0 2 0,0 1 0,0-1 0,0 1 0,2-1 0,0 2 0,0 2 0,2-1 0,-2 2 0,3-1 0,-1-1 0,-2-2 0,0-5 0,0-2 0,-1-3 0,1 1 0,0 0 0,0-2 0,0 0 0,2-2 0,1-2 0,2-1 0,0-5 0,2-8 0,1-5 0,2-7 0,2 0 0,-1 0 0,0 1 0,-1 1 0,-2 3 0,-1 5 0,-2 1 0,-2 2 0,-1 1 0,-1 1 0,1 1 0,-1 2 0,-1 4 0,-1 5 0,-1 5 0,0 8 0,0 4 0,0 0 0,0 1 0,-2-5 0,0 0 0,-1-2 0,1 0 0,2 0 0,0 1 0,0 0 0,0-1 0,0-2 0,0-2 0,0-2 0,0 0 0,0-1 0,2 0 0,2-1 0,3-1 0,2-2 0,1-3 0,-1-4 0,1-9 0,-1-8 0,3-4 0,-1-1 0,0 2 0,0 3 0,-3 2 0,-1 0 0,0 1 0,-1-1 0,1 0 0,2-2 0,0 2 0,-2 0 0,-1 2 0,0 5 0,0 1 0,1-1 0,1-3 0,2-3 0,1-5 0,3-1 0,-3 0 0,-2 4 0,-2 5 0,-5 4 0,2 4 0,-2 0 0,-1 4 0,1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30.890"/>
    </inkml:context>
    <inkml:brush xml:id="br0">
      <inkml:brushProperty name="width" value="0.035" units="cm"/>
      <inkml:brushProperty name="height" value="0.035" units="cm"/>
      <inkml:brushProperty name="color" value="#004F8B"/>
    </inkml:brush>
  </inkml:definitions>
  <inkml:trace contextRef="#ctx0" brushRef="#br0">1 0 24575,'10'0'0,"5"0"0,9 0 0,5 0 0,3 0 0,-3 0 0,-5 0 0,-4 0 0,-4 0 0,-7 0 0,-3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33.201"/>
    </inkml:context>
    <inkml:brush xml:id="br0">
      <inkml:brushProperty name="width" value="0.035" units="cm"/>
      <inkml:brushProperty name="height" value="0.035" units="cm"/>
      <inkml:brushProperty name="color" value="#004F8B"/>
    </inkml:brush>
  </inkml:definitions>
  <inkml:trace contextRef="#ctx0" brushRef="#br0">0 1 24575,'4'2'0,"-2"5"0,0 10 0,-2 11 0,0 9 0,0 4 0,0 1 0,4 2 0,1 1 0,2 1 0,3-1 0,-3-4 0,0-5 0,0-7 0,-2-7 0,-1-4 0,0-1 0,-2 1 0,2-3 0,-2-2 0,0-1 0,0 0 0,-2 0 0,1-2 0,-1-6 0,0-10 0,0-12 0,0-11 0,2-4 0,3 3 0,2 6 0,3 4 0,0 3 0,1 1 0,0 3 0,2 0 0,-1 1 0,1 0 0,1 0 0,-1 3 0,-1 3 0,-1 2 0,0 3 0,0 1 0,0 0 0,1 0 0,-1-1 0,0 1 0,1 1 0,-2 3 0,0 3 0,-3 3 0,-3 3 0,-2-2 0,-2 2 0,1 0 0,-1 0 0,0 2 0,0 0 0,0 2 0,0 0 0,0-2 0,0-1 0,0-1 0,0 0 0,0 0 0,0-1 0,0-1 0,0-1 0,-2-2 0,-1 0 0,-3-3 0,-4-2 0,-2-1 0,-3-2 0,-1 0 0,-1 0 0,-1 0 0,2 0 0,3 0 0,2 0 0,3 0 0,0 0 0,0 0 0,1-2 0,3-3 0,2-5 0,2-7 0,0 8 0,0-1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35.390"/>
    </inkml:context>
    <inkml:brush xml:id="br0">
      <inkml:brushProperty name="width" value="0.035" units="cm"/>
      <inkml:brushProperty name="height" value="0.035" units="cm"/>
      <inkml:brushProperty name="color" value="#004F8B"/>
    </inkml:brush>
  </inkml:definitions>
  <inkml:trace contextRef="#ctx0" brushRef="#br0">1 68 24575,'0'5'0,"0"1"0,0 1 0,0 2 0,0 0 0,0 2 0,0 1 0,0-1 0,2-2 0,1-3 0,2-4 0,3-1 0,-1 0 0,1 2 0,-1 0 0,0 1 0,-1-1 0,0 1 0,1-2 0,0 1 0,0-2 0,0-1 0,0 0 0,0 0 0,1 0 0,-1 0 0,3 0 0,-1-2 0,-2-3 0,0-1 0,-3-2 0,1-1 0,-1-1 0,-1-1 0,-1 2 0,-2 1 0,0 1 0,0-1 0,0-1 0,0 1 0,0 0 0,0-1 0,0 1 0,0-1 0,0 2 0,0 0 0,0-1 0,0 1 0,-2-1 0,-2 3 0,-5 3 0,-3 1 0,-2 1 0,-1 1 0,-1 4 0,1 3 0,2 3 0,2-1 0,1 2 0,4-2 0,-1 1 0,3 0 0,0-3 0,-2-1 0,0-3 0,-1-3 0,3-1 0,2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37.560"/>
    </inkml:context>
    <inkml:brush xml:id="br0">
      <inkml:brushProperty name="width" value="0.035" units="cm"/>
      <inkml:brushProperty name="height" value="0.035" units="cm"/>
      <inkml:brushProperty name="color" value="#004F8B"/>
    </inkml:brush>
  </inkml:definitions>
  <inkml:trace contextRef="#ctx0" brushRef="#br0">245 0 24575,'-6'0'0,"0"0"0,-6 0 0,-3 0 0,-1 0 0,-3 0 0,2 3 0,3 2 0,1 2 0,4 2 0,2-1 0,-1 2 0,-1-1 0,2 1 0,2 0 0,1-1 0,4 1 0,0-1 0,-1 1 0,1-3 0,2 0 0,4-3 0,4-2 0,5-1 0,1-1 0,-1 0 0,-2 0 0,-2 0 0,0 0 0,-4 2 0,-2 2 0,-2 2 0,-2 2 0,-1 1 0,0-1 0,0 2 0,0 1 0,0 2 0,0-2 0,-3 1 0,0-2 0,-4-2 0,-1 1 0,1-2 0,-3 1 0,2 0 0,-1-2 0,-1-1 0,0-1 0,0-2 0,0 2 0,1-2 0,-1 1 0,0-1 0,0-2 0,-1 1 0,1 1 0,1 2 0,-1 0 0,2-3 0,2 1 0,3-4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39.774"/>
    </inkml:context>
    <inkml:brush xml:id="br0">
      <inkml:brushProperty name="width" value="0.035" units="cm"/>
      <inkml:brushProperty name="height" value="0.035" units="cm"/>
      <inkml:brushProperty name="color" value="#004F8B"/>
    </inkml:brush>
  </inkml:definitions>
  <inkml:trace contextRef="#ctx0" brushRef="#br0">26 54 24575,'0'7'0,"0"2"0,0 1 0,0 1 0,0-1 0,0-1 0,0-2 0,0 1 0,0 1 0,0 0 0,0 2 0,0-3 0,0 1 0,0 1 0,2-1 0,1-2 0,3-2 0,1-2 0,-1-2 0,2-1 0,-1 0 0,1 0 0,-1 0 0,0 0 0,1 0 0,0 0 0,0 0 0,2 0 0,2-3 0,-1-3 0,-1-2 0,-3-2 0,-2 1 0,0-3 0,2-2 0,-2 1 0,-1 2 0,0 2 0,-1 1 0,-1-1 0,1 0 0,-1-2 0,-1 1 0,0 1 0,-1 2 0,0 0 0,-1-2 0,-3 0 0,-2 0 0,-4 2 0,-3 3 0,1 2 0,-3 2 0,0 0 0,1 0 0,1 0 0,2 0 0,1 0 0,0 0 0,0 0 0,-1 0 0,1 0 0,0 0 0,1 0 0,0 5 0,4-3 0,1 3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7:05.482"/>
    </inkml:context>
    <inkml:brush xml:id="br0">
      <inkml:brushProperty name="width" value="0.035" units="cm"/>
      <inkml:brushProperty name="height" value="0.035" units="cm"/>
      <inkml:brushProperty name="color" value="#AB008B"/>
    </inkml:brush>
  </inkml:definitions>
  <inkml:trace contextRef="#ctx0" brushRef="#br0">1 2 24575,'3'-2'0,"-1"8"0,0 7 0,-2 10 0,0 6 0,3-1 0,3 0 0,3-4 0,-1-5 0,-3-4 0,0-4 0,-2-1 0,-1-1 0,1 0 0,-1 0 0,0-1 0,2-1 0,-2 1 0,1 1 0,0-2 0,0-1 0,0-3 0,-1-2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41.907"/>
    </inkml:context>
    <inkml:brush xml:id="br0">
      <inkml:brushProperty name="width" value="0.035" units="cm"/>
      <inkml:brushProperty name="height" value="0.035" units="cm"/>
      <inkml:brushProperty name="color" value="#004F8B"/>
    </inkml:brush>
  </inkml:definitions>
  <inkml:trace contextRef="#ctx0" brushRef="#br0">0 39 24575,'0'7'0,"0"2"0,0 6 0,0 1 0,2 2 0,1-1 0,4 3 0,0 0 0,-1 0 0,1 0 0,-2-2 0,1-1 0,-2 0 0,0-3 0,0-2 0,-1-4 0,1-7 0,-1-5 0,-2-6 0,0-11 0,-1-2 0,0-3 0,0 2 0,0 6 0,0 1 0,2 2 0,2-1 0,3 1 0,3-3 0,2-1 0,0 1 0,0 2 0,1 4 0,-2 4 0,0 3 0,1 3 0,-2 2 0,-1 2 0,-4 4 0,-1 6 0,-1 3 0,-1 0 0,-1 0 0,-1 0 0,0 1 0,0 1 0,0 1 0,0-1 0,0 0 0,0-2 0,0 0 0,0-2 0,0-2 0,0-1 0,0-2 0,0 3 0,0-1 0,2 0 0,-2-4 0,1-3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43.006"/>
    </inkml:context>
    <inkml:brush xml:id="br0">
      <inkml:brushProperty name="width" value="0.035" units="cm"/>
      <inkml:brushProperty name="height" value="0.035" units="cm"/>
      <inkml:brushProperty name="color" value="#004F8B"/>
    </inkml:brush>
  </inkml:definitions>
  <inkml:trace contextRef="#ctx0" brushRef="#br0">0 1 24575,'0'7'0,"0"13"0,0 9 0,0 6 0,0 3 0,0-6 0,0 2 0,0-3 0,0-3 0,0-1 0,0-2 0,0-1 0,0-4 0,0-2 0,0-5 0,0-2 0,0-1 0,0-4 0,0 0 0,0-4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45.073"/>
    </inkml:context>
    <inkml:brush xml:id="br0">
      <inkml:brushProperty name="width" value="0.035" units="cm"/>
      <inkml:brushProperty name="height" value="0.035" units="cm"/>
      <inkml:brushProperty name="color" value="#004F8B"/>
    </inkml:brush>
  </inkml:definitions>
  <inkml:trace contextRef="#ctx0" brushRef="#br0">0 69 24575,'2'-5'0,"1"-2"0,5-1 0,4-5 0,2-1 0,2 2 0,-1 4 0,0 6 0,-2 2 0,-2 0 0,-2 0 0,-1 0 0,0 0 0,-1 0 0,0 2 0,-3 2 0,-1 2 0,-2 3 0,-1 1 0,0 2 0,0 1 0,0-1 0,0 1 0,0 1 0,0-1 0,0 0 0,0-1 0,0 1 0,0-2 0,0 1 0,0-1 0,-2-3 0,-3-2 0,-3-3 0,-3-3 0,0 0 0,1 0 0,0 0 0,-1 0 0,0 0 0,0 0 0,2 0 0,0 0 0,3 0 0,2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46.821"/>
    </inkml:context>
    <inkml:brush xml:id="br0">
      <inkml:brushProperty name="width" value="0.035" units="cm"/>
      <inkml:brushProperty name="height" value="0.035" units="cm"/>
      <inkml:brushProperty name="color" value="#004F8B"/>
    </inkml:brush>
  </inkml:definitions>
  <inkml:trace contextRef="#ctx0" brushRef="#br0">1 1 24575,'0'7'0,"0"1"0,0 3 0,0 2 0,0 4 0,0 2 0,0-1 0,0-2 0,0-1 0,0 0 0,0-1 0,0-2 0,0-1 0,0-2 0,0 0 0,0-2 0,0 0 0,0 0 0,0 1 0,0-3 0,0-4 0,0-9 0,0 3 0,0-4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48.723"/>
    </inkml:context>
    <inkml:brush xml:id="br0">
      <inkml:brushProperty name="width" value="0.035" units="cm"/>
      <inkml:brushProperty name="height" value="0.035" units="cm"/>
      <inkml:brushProperty name="color" value="#004F8B"/>
    </inkml:brush>
  </inkml:definitions>
  <inkml:trace contextRef="#ctx0" brushRef="#br0">1 0 24575,'7'0'0,"3"0"0,4 0 0,2 0 0,0 0 0,0 0 0,-1 0 0,-2 0 0,0 0 0,1 0 0,-1 0 0,-2 0 0,-3 0 0,-1 0 0,0 0 0,1 0 0,1 0 0,0 0 0,-1 0 0,0 0 0,0 0 0,0 0 0,-1 0 0,1 0 0,-1 0 0,1 0 0,-4 0 0,-1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0:50.907"/>
    </inkml:context>
    <inkml:brush xml:id="br0">
      <inkml:brushProperty name="width" value="0.035" units="cm"/>
      <inkml:brushProperty name="height" value="0.035" units="cm"/>
      <inkml:brushProperty name="color" value="#004F8B"/>
    </inkml:brush>
  </inkml:definitions>
  <inkml:trace contextRef="#ctx0" brushRef="#br0">0 187 24575,'6'0'0,"0"0"0,3 0 0,4 0 0,5 0 0,4 0 0,1-4 0,0-2 0,-3 1 0,-2-1 0,-1 2 0,0-2 0,-3 0 0,-2 1 0,-2 3 0,-2-1 0,0 2 0,1-1 0,-2-1 0,-1-2 0,-2-1 0,-2-2 0,-7-1 0,-4-2 0,-4-2 0,-2-2 0,4 0 0,1-1 0,3 4 0,1 2 0,0 4 0,-1 1 0,4 2 0,-1 3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14.440"/>
    </inkml:context>
    <inkml:brush xml:id="br0">
      <inkml:brushProperty name="width" value="0.035" units="cm"/>
      <inkml:brushProperty name="height" value="0.035" units="cm"/>
      <inkml:brushProperty name="color" value="#004F8B"/>
    </inkml:brush>
  </inkml:definitions>
  <inkml:trace contextRef="#ctx0" brushRef="#br0">3 58 24575,'-2'2'0,"4"2"0,4 4 0,6 4 0,2 4 0,-1 1 0,-3 1 0,-1 2 0,-2 0 0,-1 1 0,0-2 0,-1-2 0,0 1 0,0-2 0,0-1 0,1-2 0,-2-2 0,0-1 0,0 0 0,1-1 0,-1 0 0,-2 1 0,0-3 0,-2-5 0,0-6 0,0-9 0,0-5 0,0-4 0,-2-1 0,0 1 0,0 1 0,0 2 0,2 1 0,0 1 0,0-1 0,0-1 0,0-1 0,3 5 0,1 3 0,3 4 0,2 4 0,-1 1 0,3 3 0,-1-1 0,3 1 0,-2 0 0,-1 1 0,-3 5 0,-4 2 0,-1 4 0,-2 2 0,0-1 0,0 2 0,0-1 0,0 0 0,0 1 0,2 0 0,0 1 0,2-1 0,0-1 0,-1-6 0,-2-5 0,-1-6 0,0-7 0,2-1 0,1-4 0,1-1 0,2-2 0,1-2 0,2-3 0,5 0 0,9-1 0,9-1 0,9 0 0,1 3 0,-6 5 0,-8 6 0,-9 6 0,-7 5 0,-6 6 0,-4 5 0,-1 5 0,-1 0 0,0 6 0,0 4 0,0 4 0,0 2 0,0-8 0,0 0 0,1-3 0,1-1 0,2-2 0,0-4 0,-1-3 0,-1-6 0,-2-2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16.062"/>
    </inkml:context>
    <inkml:brush xml:id="br0">
      <inkml:brushProperty name="width" value="0.035" units="cm"/>
      <inkml:brushProperty name="height" value="0.035" units="cm"/>
      <inkml:brushProperty name="color" value="#004F8B"/>
    </inkml:brush>
  </inkml:definitions>
  <inkml:trace contextRef="#ctx0" brushRef="#br0">49 68 24575,'0'13'0,"2"5"0,4 6 0,5 1 0,2-2 0,3-4 0,-1-5 0,0-6 0,3-4 0,-3-4 0,0 0 0,0 0 0,0 0 0,3 0 0,-3 0 0,0-3 0,-2-3 0,-2-3 0,-2-3 0,-2 1 0,-2-2 0,-2-1 0,-1 1 0,-2-2 0,0-1 0,0 2 0,0 1 0,-2 3 0,-3 2 0,-8 2 0,-9 0 0,-7-2 0,-4 2 0,0 0 0,5 1 0,1 3 0,6 1 0,1 1 0,3 0 0,4 0 0,4 0 0,0 0 0,-1-9 0,4 7 0,0-6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18.507"/>
    </inkml:context>
    <inkml:brush xml:id="br0">
      <inkml:brushProperty name="width" value="0.035" units="cm"/>
      <inkml:brushProperty name="height" value="0.035" units="cm"/>
      <inkml:brushProperty name="color" value="#004F8B"/>
    </inkml:brush>
  </inkml:definitions>
  <inkml:trace contextRef="#ctx0" brushRef="#br0">0 119 24575,'0'7'0,"0"4"0,1 6 0,4 3 0,2 1 0,1 0 0,0-3 0,-2-4 0,0-6 0,0-4 0,1-2 0,1-2 0,-2-2 0,-2-7 0,0-7 0,-2-8 0,3-4 0,-1 0 0,0 3 0,2 4 0,-1 7 0,2 7 0,-1 4 0,2 2 0,-2 1 0,-1 4 0,-1 2 0,-4 2 0,1 3 0,-1 0 0,0 1 0,0 3 0,2 1 0,0-1 0,0-2 0,0-1 0,-1 0 0,1 0 0,2-2 0,0-8 0,-1-8 0,-1-10 0,0-9 0,3-2 0,2-1 0,1 5 0,1 5 0,-2 4 0,0 4 0,-1-1 0,1-1 0,5-1 0,6 0 0,4 0 0,0 5 0,-1 2 0,-7 7 0,-5 3 0,-4 4 0,-4 5 0,-1 2 0,0 3 0,0-1 0,0 3 0,0 0 0,0 0 0,0 0 0,0-5 0,2-2 0,0-2 0,1-2 0,0-2 0,-1 0 0,0 0 0,2 2 0,-2 0 0,0 0 0,0-4 0,-2-1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20.241"/>
    </inkml:context>
    <inkml:brush xml:id="br0">
      <inkml:brushProperty name="width" value="0.035" units="cm"/>
      <inkml:brushProperty name="height" value="0.035" units="cm"/>
      <inkml:brushProperty name="color" value="#004F8B"/>
    </inkml:brush>
  </inkml:definitions>
  <inkml:trace contextRef="#ctx0" brushRef="#br0">79 158 24575,'3'-4'0,"0"-2"0,-2-3 0,-1-3 0,0 1 0,0-2 0,0 2 0,0-2 0,0 0 0,0 1 0,0-1 0,0 3 0,0-1 0,-1 2 0,-3 3 0,-4 3 0,-7 2 0,-3 3 0,0 4 0,4 5 0,8 6 0,4 2 0,2 2 0,0-1 0,0-1 0,1-2 0,2 1 0,3-3 0,0-2 0,1-1 0,-2-3 0,0-2 0,0-3 0,-1-2 0,3-2 0,0 0 0,2 0 0,3 0 0,5 0 0,8 0 0,7 0 0,7 0 0,0-1 0,-4-1 0,-6 0 0,-7-3 0,-8 1 0,-6 1 0,-5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7:06.398"/>
    </inkml:context>
    <inkml:brush xml:id="br0">
      <inkml:brushProperty name="width" value="0.035" units="cm"/>
      <inkml:brushProperty name="height" value="0.035" units="cm"/>
      <inkml:brushProperty name="color" value="#AB008B"/>
    </inkml:brush>
  </inkml:definitions>
  <inkml:trace contextRef="#ctx0" brushRef="#br0">1 1 24575,'0'0'0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22.190"/>
    </inkml:context>
    <inkml:brush xml:id="br0">
      <inkml:brushProperty name="width" value="0.035" units="cm"/>
      <inkml:brushProperty name="height" value="0.035" units="cm"/>
      <inkml:brushProperty name="color" value="#004F8B"/>
    </inkml:brush>
  </inkml:definitions>
  <inkml:trace contextRef="#ctx0" brushRef="#br0">1 38 24575,'0'15'0,"3"2"0,1 6 0,3 0 0,1-2 0,-3 3 0,-1-2 0,0-2 0,-1-2 0,-1-6 0,0-1 0,-2-7 0,0-20 0,0-1 0,0-16 0,4 7 0,2 2 0,2 2 0,1 5 0,-3 3 0,0-1 0,2 1 0,-1 2 0,1 2 0,0 5 0,1 0 0,3-1 0,3 1 0,2 1 0,0 2 0,1 1 0,-1 1 0,0 2 0,1 4 0,-1 5 0,-4 4 0,-4 3 0,-5 2 0,-4 1 0,0 1 0,0 1 0,0-5 0,0-3 0,0-4 0,0-4 0,0 1 0,1 0 0,0-4 0,0 1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23.256"/>
    </inkml:context>
    <inkml:brush xml:id="br0">
      <inkml:brushProperty name="width" value="0.035" units="cm"/>
      <inkml:brushProperty name="height" value="0.035" units="cm"/>
      <inkml:brushProperty name="color" value="#004F8B"/>
    </inkml:brush>
  </inkml:definitions>
  <inkml:trace contextRef="#ctx0" brushRef="#br0">0 0 24575,'0'21'0,"0"7"0,0 19 0,0 10 0,0 0 0,6 9 0,3-7 0,0-9 0,0-11 0,-4-17 0,0-9 0,-1-3 0,0-6 0,-3-3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23.491"/>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24.723"/>
    </inkml:context>
    <inkml:brush xml:id="br0">
      <inkml:brushProperty name="width" value="0.035" units="cm"/>
      <inkml:brushProperty name="height" value="0.035" units="cm"/>
      <inkml:brushProperty name="color" value="#004F8B"/>
    </inkml:brush>
  </inkml:definitions>
  <inkml:trace contextRef="#ctx0" brushRef="#br0">0 0 24575,'0'7'0,"0"2"0,0 3 0,0 3 0,0 3 0,0 3 0,0 4 0,0-1 0,0-1 0,0-3 0,0-4 0,2-2 0,0-3 0,0-1 0,0 0 0,-2 1 0,2-1 0,0-1 0,0 0 0,0-1 0,-2 1 0,0-5 0,0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25.307"/>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28.990"/>
    </inkml:context>
    <inkml:brush xml:id="br0">
      <inkml:brushProperty name="width" value="0.035" units="cm"/>
      <inkml:brushProperty name="height" value="0.035" units="cm"/>
      <inkml:brushProperty name="color" value="#004F8B"/>
    </inkml:brush>
  </inkml:definitions>
  <inkml:trace contextRef="#ctx0" brushRef="#br0">1 1 24575,'6'0'0,"10"0"0,18 0 0,7 0 0,1 0 0,11 0 0,-1 0 0,-5 0 0,-8 0 0,-21 0 0,-5 0 0,-1 0 0,-2 0 0,3 0 0,-6 0 0,0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30.675"/>
    </inkml:context>
    <inkml:brush xml:id="br0">
      <inkml:brushProperty name="width" value="0.035" units="cm"/>
      <inkml:brushProperty name="height" value="0.035" units="cm"/>
      <inkml:brushProperty name="color" value="#004F8B"/>
    </inkml:brush>
  </inkml:definitions>
  <inkml:trace contextRef="#ctx0" brushRef="#br0">1 15 20423,'4'9'0,"-2"1"1959,0 8-1959,-2 8 703,2 3-703,2 2 362,3-6-362,1-8 1128,-2-5-1128,1-2 0,0-1 0,1 0 0,0-3 0,-1 0 0,0-2 0,0-2 0,0 0 0,-1-2 0,1 1 0,1-1 0,2 0 0,2 0 0,-1 0 0,1 0 0,-1-2 0,-2-3 0,-1-4 0,-3-2 0,1-2 0,-2-2 0,-2-1 0,0 0 0,-2 1 0,0 0 0,0 0 0,0-3 0,0 1 0,0 1 0,0 3 0,0 3 0,0 2 0,0-1 0,0 1 0,0 3 0,0 1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33.274"/>
    </inkml:context>
    <inkml:brush xml:id="br0">
      <inkml:brushProperty name="width" value="0.035" units="cm"/>
      <inkml:brushProperty name="height" value="0.035" units="cm"/>
      <inkml:brushProperty name="color" value="#004F8B"/>
    </inkml:brush>
  </inkml:definitions>
  <inkml:trace contextRef="#ctx0" brushRef="#br0">1 34 23458,'4'1'0,"-2"3"551,0 5-551,0 6 187,4 7-187,2 6 94,1 1-94,-1-5 285,-2-2-285,-2-7 0,-2-2 0,-2-3 0,0-2 0,0 0 0,1-2 0,3 0 0,0-7 0,2-10 0,0-12 0,1-9 0,2-2 0,-1 3 0,-1 8 0,-1 5 0,0 7 0,1 2 0,1 5 0,2 1 0,0 1 0,1 2 0,-1 0 0,1 1 0,3 4 0,2 4 0,1 5 0,0 4 0,-1 1 0,-4 2 0,-3 1 0,-4 0 0,-2-2 0,-1-1 0,-1-4 0,-1-7 0,0-6 0,0-8 0,0-10 0,2-6 0,2-2 0,0-1 0,2 5 0,0-2 0,0 4 0,0 1 0,0 1 0,1 4 0,2-1 0,2 2 0,2 0 0,3 3 0,3 4 0,2 2 0,-1 2 0,0 0 0,-3 3 0,-1 5 0,-2 6 0,-2 5 0,-5 4 0,-3-1 0,-2 1 0,-2 0 0,0-4 0,0-3 0,0-4 0,0-3 0,0-4 0,0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15.674"/>
    </inkml:context>
    <inkml:brush xml:id="br0">
      <inkml:brushProperty name="width" value="0.035" units="cm"/>
      <inkml:brushProperty name="height" value="0.035" units="cm"/>
      <inkml:brushProperty name="color" value="#004F8B"/>
    </inkml:brush>
  </inkml:definitions>
  <inkml:trace contextRef="#ctx0" brushRef="#br0">212 1 24575,'-7'0'0,"-5"0"0,-4 0 0,-2 0 0,1 1 0,6 1 0,-1 2 0,1 4 0,-7 4 0,-4 8 0,-2 3 0,3 0 0,7-3 0,7-4 0,5-3 0,2-1 0,0-1 0,0 2 0,0-1 0,1 1 0,1 2 0,0 3 0,0 3 0,-1 2 0,1 0 0,2-3 0,0-4 0,2-3 0,2-2 0,1-2 0,3 0 0,0 0 0,0-1 0,1-2 0,-2-2 0,0-3 0,-1 0 0,1-1 0,1 0 0,2 0 0,1 0 0,-2 0 0,-2 0 0,-3-2 0,0-2 0,-1-1 0,1-1 0,0 1 0,0 0 0,-1 1 0,-1 2 0,2 0 0,2-1 0,0 1 0,-2-1 0,-3-2 0,-3-2 0,-1 2 0,-1 1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18.324"/>
    </inkml:context>
    <inkml:brush xml:id="br0">
      <inkml:brushProperty name="width" value="0.035" units="cm"/>
      <inkml:brushProperty name="height" value="0.035" units="cm"/>
      <inkml:brushProperty name="color" value="#004F8B"/>
    </inkml:brush>
  </inkml:definitions>
  <inkml:trace contextRef="#ctx0" brushRef="#br0">0 0 24575,'0'10'0,"0"8"0,0 12 0,5 7 0,4 4 0,3 2 0,4 5 0,1 2 0,-1 2 0,3-1 0,0-3 0,-2-4 0,1-3 0,-1-4 0,-3-3 0,-2 0 0,-2-2 0,-2-2 0,-1-4 0,-1-4 0,-1-2 0,-1-3 0,-1-3 0,0-4 0,-1-1 0,0 0 0,-1 3 0,1 0 0,0-1 0,0-3 0,-1-6 0,-1-7 0,0-6 0,4-6 0,2-3 0,2 1 0,0 1 0,-2 5 0,0 0 0,2 0 0,1 0 0,0-2 0,-1 4 0,0 2 0,-1 3 0,0 2 0,0 1 0,1 2 0,0 0 0,1 1 0,-1 0 0,0 2 0,1 3 0,-3 5 0,-2 4 0,0 2 0,-1 1 0,-1-2 0,0-1 0,-2-3 0,0 0 0,2 0 0,0 1 0,2 2 0,3 0 0,-1 0 0,0-1 0,0-1 0,-1-3 0,-4-4 0,2-2 0,-5-5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7:08.581"/>
    </inkml:context>
    <inkml:brush xml:id="br0">
      <inkml:brushProperty name="width" value="0.035" units="cm"/>
      <inkml:brushProperty name="height" value="0.035" units="cm"/>
      <inkml:brushProperty name="color" value="#AB008B"/>
    </inkml:brush>
  </inkml:definitions>
  <inkml:trace contextRef="#ctx0" brushRef="#br0">56 97 24575,'4'5'0,"-2"1"0,0 3 0,-2 0 0,0 1 0,0-1 0,1 0 0,2 0 0,0-3 0,3 1 0,-1-3 0,2-2 0,1-1 0,1-1 0,0 0 0,0 0 0,-1-1 0,3-3 0,-1-3 0,1-4 0,0-1 0,-2-1 0,-1 1 0,-1 1 0,-1 2 0,-2 1 0,0-1 0,-1-2 0,-2-2 0,0 1 0,-1 1 0,0 3 0,0 0 0,0 0 0,-3 2 0,-4 1 0,-4 2 0,-7 3 0,-5 0 0,-2 1 0,-1 2 0,3 2 0,4 4 0,4 0 0,2-2 0,2 0 0,2-3 0,2 1 0,2 1 0,3 0 0,2 3 0,0-1 0,-1-2 0,1-2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20.491"/>
    </inkml:context>
    <inkml:brush xml:id="br0">
      <inkml:brushProperty name="width" value="0.035" units="cm"/>
      <inkml:brushProperty name="height" value="0.035" units="cm"/>
      <inkml:brushProperty name="color" value="#004F8B"/>
    </inkml:brush>
  </inkml:definitions>
  <inkml:trace contextRef="#ctx0" brushRef="#br0">177 40 24575,'-7'0'0,"-2"0"0,-5 0 0,-1 0 0,-3 0 0,-1 0 0,-2 4 0,-2 5 0,6 4 0,2 5 0,5 0 0,5-1 0,1 1 0,4-1 0,0 0 0,3 0 0,4-2 0,4-5 0,5-2 0,1-2 0,0-2 0,1 0 0,-1-2 0,1-2 0,-1 0 0,-4-2 0,-2-2 0,-2-3 0,-1-4 0,0-2 0,-1 0 0,-4-2 0,0 0 0,-1 0 0,0-1 0,0 2 0,-1 2 0,-1 1 0,0-1 0,0 2 0,0-2 0,0 2 0,0 2 0,0 0 0,0 1 0,0-3 0,2 2 0,0 4 0,2 8 0,0 7 0,0 11 0,0 3 0,-1 0 0,-2-1 0,1-7 0,1-1 0,1-3 0,-1-4 0,0-3 0,1 1 0,0-3 0,2-1 0,1 0 0,2-3 0,2 0 0,3 0 0,2 0 0,4-2 0,0 0 0,0-2 0,0-2 0,-5 1 0,-4-1 0,-5 2 0,-4-2 0,-1 3 0,-1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22.158"/>
    </inkml:context>
    <inkml:brush xml:id="br0">
      <inkml:brushProperty name="width" value="0.035" units="cm"/>
      <inkml:brushProperty name="height" value="0.035" units="cm"/>
      <inkml:brushProperty name="color" value="#004F8B"/>
    </inkml:brush>
  </inkml:definitions>
  <inkml:trace contextRef="#ctx0" brushRef="#br0">0 9 16448,'6'-4'0,"0"1"3553,3 1-3553,5 4 1398,3 3-1398,-1 1 744,-2 5-744,-8 1 2432,0 2-2432,2 6 0,1 3 0,2 0 0,-2-1 0,-2-2 0,-4-5 0,-1-1 0,1-3 0,-1-2 0,0-5 0,0-8 0,-1-8 0,-3-14 0,-1-2 0,0 3 0,1 3 0,2 8 0,0 1 0,0 0 0,0 2 0,1 5 0,3 0 0,1 3 0,4 2 0,2 0 0,2-2 0,4 1 0,7-3 0,2 1 0,-1 1 0,-3 1 0,-16 1 0,0 1 0,-9-2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24.409"/>
    </inkml:context>
    <inkml:brush xml:id="br0">
      <inkml:brushProperty name="width" value="0.035" units="cm"/>
      <inkml:brushProperty name="height" value="0.035" units="cm"/>
      <inkml:brushProperty name="color" value="#004F8B"/>
    </inkml:brush>
  </inkml:definitions>
  <inkml:trace contextRef="#ctx0" brushRef="#br0">303 37 21485,'-11'-5'0,"1"3"1482,-9 0-1482,-6 2 521,-12 0-521,-8 0 266,0 0-266,4 0 821,11 0-821,10 2 0,9 3 0,6 4 0,2 2 0,3 2 0,0 1 0,0-1 0,3 2 0,4-2 0,6-3 0,3-1 0,1-3 0,1-3 0,-1-1 0,0-2 0,-2 0 0,0 0 0,-2-3 0,-1-3 0,-1-5 0,-2-3 0,-1-2 0,-1 3 0,-1-1 0,0 0 0,-2 0 0,1 3 0,-2 2 0,0 1 0,-1 2 0,-2-3 0,0 5 0,0 4 0,0 9 0,0 8 0,2 6 0,0 2 0,2-3 0,0-1 0,-2-5 0,0-2 0,-2-1 0,0 0 0,0 0 0,0 1 0,0 1 0,0 0 0,0-1 0,0-1 0,0-1 0,-2-1 0,-1 2 0,-2 0 0,-1-2 0,-1 1 0,-1-1 0,-4-2 0,0 0 0,-1-3 0,0 0 0,1-2 0,-1 1 0,1-1 0,-1 0 0,0 4 0,0-1 0,2 0 0,5-4 0,5-3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26.226"/>
    </inkml:context>
    <inkml:brush xml:id="br0">
      <inkml:brushProperty name="width" value="0.035" units="cm"/>
      <inkml:brushProperty name="height" value="0.035" units="cm"/>
      <inkml:brushProperty name="color" value="#004F8B"/>
    </inkml:brush>
  </inkml:definitions>
  <inkml:trace contextRef="#ctx0" brushRef="#br0">0 198 24575,'6'0'0,"0"0"0,6-2 0,3-4 0,5-5 0,1-4 0,0-1 0,-2 1 0,-3 1 0,-3 3 0,-5 0 0,-3 0 0,-4-2 0,-1-2 0,0-1 0,0 3 0,0 3 0,-1 3 0,-1 3 0,-4 1 0,-2 1 0,-2 1 0,-1 0 0,-2 1 0,-2 0 0,-1 4 0,-2 6 0,2 9 0,3 6 0,3 3 0,6-1 0,2-1 0,2-4 0,0-2 0,0-3 0,2-2 0,2-2 0,4-6 0,1-4 0,3 0 0,0-1 0,1 2 0,4 0 0,3 1 0,8-1 0,5-1 0,3 1 0,1-2 0,-2 1 0,-2-1 0,-5-2 0,-4 0 0,-7-3 0,-9 2 0,-3-2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27.374"/>
    </inkml:context>
    <inkml:brush xml:id="br0">
      <inkml:brushProperty name="width" value="0.035" units="cm"/>
      <inkml:brushProperty name="height" value="0.035" units="cm"/>
      <inkml:brushProperty name="color" value="#004F8B"/>
    </inkml:brush>
  </inkml:definitions>
  <inkml:trace contextRef="#ctx0" brushRef="#br0">0 1 24575,'0'8'0,"0"6"0,0 11 0,2 12 0,3 15 0,6 12 0,5 7 0,3 0 0,-1-2 0,-1-4 0,1-3 0,0 0 0,0-8 0,-2-5 0,-4-10 0,-4-11 0,-2-12 0,-4-7 0,0-5 0,-2-4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28.962"/>
    </inkml:context>
    <inkml:brush xml:id="br0">
      <inkml:brushProperty name="width" value="0.035" units="cm"/>
      <inkml:brushProperty name="height" value="0.035" units="cm"/>
      <inkml:brushProperty name="color" value="#004F8B"/>
    </inkml:brush>
  </inkml:definitions>
  <inkml:trace contextRef="#ctx0" brushRef="#br0">0 122 24575,'10'0'0,"1"0"0,8 0 0,2 0 0,10-6 0,0-4 0,-5-6 0,-5-2 0,-13 2 0,-4 0 0,-2 3 0,-4 1 0,-3 4 0,-6 3 0,-2 3 0,-4 2 0,0 0 0,2 3 0,3 3 0,6 5 0,4 4 0,0 2 0,2 0 0,0 1 0,0-1 0,2 1 0,3-3 0,1-1 0,2-4 0,-1-5 0,-1-2 0,1-3 0,4 0 0,3 0 0,4 0 0,5 0 0,2 0 0,1 0 0,-1 0 0,-3 0 0,-4-1 0,-5-7 0,-7 4 0,-5-3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29.943"/>
    </inkml:context>
    <inkml:brush xml:id="br0">
      <inkml:brushProperty name="width" value="0.035" units="cm"/>
      <inkml:brushProperty name="height" value="0.035" units="cm"/>
      <inkml:brushProperty name="color" value="#004F8B"/>
    </inkml:brush>
  </inkml:definitions>
  <inkml:trace contextRef="#ctx0" brushRef="#br0">1 0 24575,'0'11'0,"0"11"0,0 23 0,0 11 0,0 8 0,0 1 0,0 0 0,0 0 0,0-1 0,0-6 0,0-12 0,0-14 0,0-17 0,0-11 0,0-13 0,0-10 0,0-4 0,0 8 0,0 4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31.459"/>
    </inkml:context>
    <inkml:brush xml:id="br0">
      <inkml:brushProperty name="width" value="0.035" units="cm"/>
      <inkml:brushProperty name="height" value="0.035" units="cm"/>
      <inkml:brushProperty name="color" value="#004F8B"/>
    </inkml:brush>
  </inkml:definitions>
  <inkml:trace contextRef="#ctx0" brushRef="#br0">1 75 24575,'0'-7'0,"0"-1"0,0-4 0,0-2 0,0 1 0,3 2 0,5 4 0,3 5 0,3 2 0,2 0 0,-1 0 0,0 0 0,-2 0 0,-6 1 0,-3 5 0,-2 4 0,-1 4 0,-1 2 0,0-1 0,0-2 0,0-2 0,0-1 0,0 0 0,0-2 0,0 0 0,0 1 0,0 0 0,0 1 0,0 1 0,0 0 0,0-1 0,0 1 0,0 0 0,0 0 0,0-1 0,0 0 0,0-2 0,0 0 0,0 0 0,-2 0 0,-1-3 0,0-1 0,0-3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32.674"/>
    </inkml:context>
    <inkml:brush xml:id="br0">
      <inkml:brushProperty name="width" value="0.035" units="cm"/>
      <inkml:brushProperty name="height" value="0.035" units="cm"/>
      <inkml:brushProperty name="color" value="#004F8B"/>
    </inkml:brush>
  </inkml:definitions>
  <inkml:trace contextRef="#ctx0" brushRef="#br0">0 0 24575,'0'20'0,"0"13"0,0 20 0,0 12 0,0 2 0,0-2 0,0-9 0,2-6 0,1-9 0,0-10 0,1-6 0,-2-9 0,1-3 0,0-2 0,0-3 0,-1 1 0,2-1 0,-2 0 0,2-2 0,-2-3 0,-1-1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33.757"/>
    </inkml:context>
    <inkml:brush xml:id="br0">
      <inkml:brushProperty name="width" value="0.035" units="cm"/>
      <inkml:brushProperty name="height" value="0.035" units="cm"/>
      <inkml:brushProperty name="color" value="#004F8B"/>
    </inkml:brush>
  </inkml:definitions>
  <inkml:trace contextRef="#ctx0" brushRef="#br0">0 123 24575,'12'0'0,"7"-7"0,10-6 0,8-7 0,5-4 0,-2 2 0,-5 3 0,-10 8 0,-11 5 0,-8 5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7:10.682"/>
    </inkml:context>
    <inkml:brush xml:id="br0">
      <inkml:brushProperty name="width" value="0.035" units="cm"/>
      <inkml:brushProperty name="height" value="0.035" units="cm"/>
      <inkml:brushProperty name="color" value="#AB008B"/>
    </inkml:brush>
  </inkml:definitions>
  <inkml:trace contextRef="#ctx0" brushRef="#br0">0 1 24575,'4'2'0,"-2"4"0,0 9 0,0 9 0,5 8 0,5 9 0,3 1 0,-3-4 0,-4-7 0,-3-12 0,-1-7 0,1-2 0,1-5 0,-1-4 0,-1-6 0,-2-9 0,-2-9 0,0-6 0,0 0 0,0 2 0,1 5 0,1 3 0,2 4 0,3 4 0,2 3 0,0 3 0,1 1 0,0 3 0,0 0 0,-2 3 0,-1 2 0,-4 4 0,-1 9 0,-2 4 0,0 1 0,0-1 0,0-3 0,0-1 0,0 0 0,2-1 0,0-2 0,0-1 0,2-3 0,-1-1 0,1-3 0,-1-4 0,-2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35.711"/>
    </inkml:context>
    <inkml:brush xml:id="br0">
      <inkml:brushProperty name="width" value="0.035" units="cm"/>
      <inkml:brushProperty name="height" value="0.035" units="cm"/>
      <inkml:brushProperty name="color" value="#004F8B"/>
    </inkml:brush>
  </inkml:definitions>
  <inkml:trace contextRef="#ctx0" brushRef="#br0">4 16 24575,'0'5'0,"0"4"0,0 4 0,0 0 0,0 0 0,0-2 0,0-3 0,0-1 0,0 0 0,0 0 0,1 2 0,3 1 0,2 1 0,-1-1 0,1-1 0,0-3 0,1-2 0,0-1 0,0-1 0,4 1 0,1-1 0,1-2 0,-1 0 0,-2-2 0,0-2 0,1-3 0,-1-1 0,-1 0 0,-3 2 0,0 0 0,-1-2 0,1-2 0,-1-2 0,-2 0 0,0 0 0,0-1 0,-1 0 0,0-1 0,-2 0 0,-2 2 0,-3 4 0,-7 2 0,-10 4 0,-7 2 0,-3 0 0,5 0 0,7 0 0,6 0 0,4 0 0,1 0 0,5 0 0,-2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13:37.492"/>
    </inkml:context>
    <inkml:brush xml:id="br0">
      <inkml:brushProperty name="width" value="0.035" units="cm"/>
      <inkml:brushProperty name="height" value="0.035" units="cm"/>
      <inkml:brushProperty name="color" value="#004F8B"/>
    </inkml:brush>
  </inkml:definitions>
  <inkml:trace contextRef="#ctx0" brushRef="#br0">0 10 24575,'4'-1'0,"-2"3"0,0 5 0,-2 7 0,0 9 0,0 2 0,0 3 0,0 0 0,0-1 0,0 1 0,0-3 0,2-4 0,2-6 0,0-9 0,2-13 0,1-13 0,0-10 0,2-6 0,0 2 0,-1 6 0,3 3 0,0 4 0,0 6 0,2 2 0,2 5 0,5 2 0,7 0 0,3 2 0,-1 2 0,-5 0 0,-8 3 0,-8 3 0,-6 4 0,-2 6 0,0 7 0,0 2 0,0 0 0,0-1 0,0-2 0,0 0 0,0-2 0,0-4 0,0-1 0,0-2 0,0 1 0,0-1 0,0 0 0,-1-3 0,-2-2 0,-3-4 0,-7-6 0,7 2 0,-3-4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6:51.029"/>
    </inkml:context>
    <inkml:brush xml:id="br0">
      <inkml:brushProperty name="width" value="0.035" units="cm"/>
      <inkml:brushProperty name="height" value="0.035" units="cm"/>
      <inkml:brushProperty name="color" value="#004F8B"/>
    </inkml:brush>
  </inkml:definitions>
  <inkml:trace contextRef="#ctx0" brushRef="#br0">2931 1 24575,'-9'0'0,"-9"0"0,-11 0 0,-4 0 0,-9 0 0,-6 0 0,-8 0 0,-9 0 0,1 0 0,7 0 0,6 0 0,3 0 0,-3 0 0,-6 2 0,-1 2 0,2 2 0,3 1 0,-1 1 0,-6 2 0,-16 4 0,-13 2 0,39-6 0,-1 0 0,0 0 0,0 0 0,-42 11 0,11-2 0,8 0 0,-4 1 0,-9 7 0,39-12 0,-1 1 0,-1 2 0,-1 1 0,1 1 0,0 1 0,-41 20 0,8-1 0,1 4 0,0 4 0,-1 4 0,2 3 0,10-4 0,12-6 0,11-2 0,8-5 0,6 1 0,7 0 0,7-3 0,9-5 0,7-7 0,2-5 0,2-2 0,-3-5 0,-3-3 0,-2-10 0,1-3 0,1-4 0,-1 0 0,0 1 0,-1-2 0,0 5 0,-3-2 0,-3-1 0,-2 2 0,3 1 0,7 2 0,13 2 0,13 0 0,11 0 0,12 0 0,2 0 0,0 0 0,-3 0 0,-8 0 0,-4 0 0,-2 0 0,-3 0 0,-3 0 0,-3 0 0,-2 0 0,-3 0 0,-5 2 0,-3 2 0,-5 4 0,-1 5 0,-6 6 0,-6 3 0,-6 1 0,-5-2 0,2-3 0,2-1 0,2 1 0,2-1 0,2 0 0,1 0 0,2-2 0,1-1 0,3-1 0,2-2 0,1-1 0,0-3 0,0-2 0,-3-3 0,-3-2 0,-6-13 0,-12-18 0,-5-12 0,1-5 0,6 8 0,8 12 0,4 6 0,1 4 0,0 2 0,1 0 0,0 3 0,0 3 0,3 1 0,1 2 0,8 3 0,15 5 0,14 4 0,9 3 0,2-1 0,-3 1 0,-4 0 0,-6 2 0,-7 3 0,-8-5 0,-2 1 0,-1 0 0,-2 0 0,0 1 0,-3-1 0,-1 1 0,-2 3 0,-1 3 0,-1 0 0,-2-3 0,-3-6 0,-16-10-1696,-15-23 0,12 14 0,-3-12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7:00.008"/>
    </inkml:context>
    <inkml:brush xml:id="br0">
      <inkml:brushProperty name="width" value="0.035" units="cm"/>
      <inkml:brushProperty name="height" value="0.035" units="cm"/>
      <inkml:brushProperty name="color" value="#004F8B"/>
    </inkml:brush>
  </inkml:definitions>
  <inkml:trace contextRef="#ctx0" brushRef="#br0">0 1 24575,'0'35'0,"2"4"0,18 30 0,0-19 0,5 5 0,9 16 0,7 8 0,-10-16 0,4 6 0,1 3 0,0 0-477,1 3 0,1 2 1,0-1-1,0 0 477,-2-2 0,0-1 0,-1-1 0,-1-2 0,6 14 0,-1-3 0,-5-8 230,-3-6 0,-4-6-230,-3-6 0,-1-2 0,-2-6 0,1 0 0,17 38 0,0-7 0,1-3 1447,2-4-1447,4-4 0,-1-5 0,3-4 0,-1-7 0,0-7 0,2-6 0,1-4 0,3-5 0,-1-2 0,3-2 0,4 1 0,7 1 0,10-2 0,9-1 0,4-1 0,0-2 0,-1-4 0,1-2 0,3-4 0,-42-6 0,1-1 0,0 0 0,-1 0 0,48 1 0,-8-2 0,-5-1 0,0 1 0,6 0 0,0 4 0,0 3 0,-5 3 0,-3 5 0,4 2 0,8 5 0,-45-10 0,0-1 0,0 2 0,0 0 0,44 16 0,-7 0 0,2 0 0,2 1 0,1 4 0,0 0 0,-11 0 0,-8-2 0,-9-4 0,-5-3 0,-6-3 0,-7-3 0,-8-3 0,-5-2 0,-1-1 0,0 0 0,1 1 0,-2-1 0,-4-2 0,-1-1 0,4 2 0,11 5 0,5 4 0,0 2 0,-11-2 0,-13-8 0,-6-4 0,-5-4 0,-3-5 0,1-1 0,-2-2 0,0 1 0,1-1 0,1 0 0,-3-2 0,-1-3 0,-6-4 0,-9-1 0,-7-1 0,-6 2 0,2 2 0,4 0 0,7 2 0,4-1 0,2-3 0,3 0 0,0-3 0,4 3 0,3 1 0,8 2 0,5 4 0,1 1 0,0 1 0,-4 0 0,-2 0 0,-3 1 0,-5 3 0,-2 4 0,-1 5 0,1 2 0,-2 0 0,0 0 0,-2 0 0,0-2 0,0 2 0,0-1 0,-1 2 0,-4-1 0,-4-1 0,-6-4 0,-2-3 0,-4-2 0,-4-3 0,-2 0 0,2-2 0,4 0 0,7-1 0,3-4 0,-1-7-1696,-15-16 0,14 13 0,-9-6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7:11.330"/>
    </inkml:context>
    <inkml:brush xml:id="br0">
      <inkml:brushProperty name="width" value="0.035" units="cm"/>
      <inkml:brushProperty name="height" value="0.035" units="cm"/>
      <inkml:brushProperty name="color" value="#004F8B"/>
    </inkml:brush>
  </inkml:definitions>
  <inkml:trace contextRef="#ctx0" brushRef="#br0">8782 729 24575,'-12'0'0,"-22"-7"0,-48-18 0,26 7 0,-3-2 0,-7-3 0,-2 0 0,1 0 0,0 1 0,6 3 0,1 1 0,-1-1 0,-1 2 0,-1-1 0,-1 1 0,0 1 0,-1 1 0,-5-1 0,-1 1 0,-2 0 0,-2 1 0,-4 1 0,-2 1 0,-1 0 0,-1 0 0,0 1 0,1 0 0,0-1 0,-2 0 0,-2-1 0,0-1 0,-4 0 0,-1 1 0,-4-2 0,-2 1 0,1 1 0,0 1 0,3-1 0,1 1 0,3 0 0,1 0 0,5 0 0,0 0 0,-2 0 0,-1 0 0,3 2 0,-1 1 0,-3 2 0,-1 1 0,-2 1 0,-1 0 0,0 1 0,-1 0 0,-2 0 0,0 1 0,0-1 0,0 1 0,3 1 0,-2 1 0,-1 0 0,-1 0 0,-4 1 0,-1 0 0,2 0 0,0 0 0,30 0 0,0 0 0,0 0-177,-3 0 1,0 0 0,0 0 176,-2 0 0,0 0 0,0 0 0,-3 0 0,0 0 0,0 0 0,-2 0 0,0 0 0,0 0 0,3 0 0,0 0 0,1 0 0,2 0 0,0 0 0,0 1 0,2 0 0,0 0 0,1 0 0,-29 1 0,1 0 0,6 1 0,1 0 0,4 0 0,2 1 0,5-1 0,2 0 0,6 0 0,1 0 0,4 0 0,1 0 0,6 1 0,2-1 0,5 1 0,2 0 0,-35 5 529,12 4-529,7 2 0,2 4 0,5 2 0,10-1 0,13-1 0,17-4 0,9-1 0,4-6 0,-2-4 0,-3-2 0,-2-2 0,2 0 0,2 0 0,1 1 0,2 1 0,-6 2 0,-4 0 0,-4-1 0,5-1 0,11-2 0,25-5 0,4-1 0,12-6 0,-9 0 0,-7 3 0,-1-1 0,-2 1 0,-1 0 0,-1-4 0,-3 2 0,-3-1 0,-2 2 0,-2 3 0,-2 2 0,-4 7 0,-5 5 0,-8 9 0,-5 4 0,0 0 0,4 0 0,5-7 0,5-2 0,2-2 0,2-1 0,1 1 0,4 0 0,1 0 0,2-1 0,0 0 0,0 0 0,0 1 0,2 1 0,-1 0 0,1 0 0,0-1 0,-1-2 0,0 0 0,-4-1 0,1-1 0,-4-1 0,-2-3 0,-4-3 0,-8-3 0,-1-4 0,-4-3 0,1-4 0,3 0 0,0-1 0,6 2 0,0 2 0,3 0 0,2 1 0,-2 1 0,2-1 0,-2 3 0,-2-1 0,2 1 0,0 0 0,2-2 0,1 0 0,0-1 0,1 1 0,-2-1 0,0-2 0,-4 3 0,-1 4 0,0 5 0,-2 5 0,1 8 0,-3 8 0,1 5 0,3 2 0,2-2 0,3-4 0,2 0 0,0-5 0,0-2 0,0-1 0,1-3 0,3 0 0,1-1 0,5-2 0,2 1 0,1-2 0,-1-2 0,-1-1 0,-1-2 0,-2 0 0,0 0 0,0-2 0,-2-4 0,-1-5 0,-3-2 0,-2 0 0,0-2-1696,-7-4 0,6 8 0,-5-1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7:21.625"/>
    </inkml:context>
    <inkml:brush xml:id="br0">
      <inkml:brushProperty name="width" value="0.035" units="cm"/>
      <inkml:brushProperty name="height" value="0.035" units="cm"/>
      <inkml:brushProperty name="color" value="#004F8B"/>
    </inkml:brush>
  </inkml:definitions>
  <inkml:trace contextRef="#ctx0" brushRef="#br0">12177 915 24575,'-21'0'0,"-43"0"0,-17 0 0,10 0 0,-8 0 0,-5 0 0,-14 0 0,-6 0 0,2 0 0,23 0 0,1 0 0,-2 0 0,-1 0 0,-4 0 0,-4 0 0,-4 0 0,-2 0 0,-2 0 0,-1 0 0,2 0-693,-3 0 0,-2 0 0,0 0 1,0 0-1,3 0 0,3 0 693,-3 0 0,3 0 0,3 0 0,0 0 0,2 0 0,5 0 0,0 0 0,2 0 0,3 0 0,5 0 33,-15-1 1,7 1 0,0 1-34,-6 0 0,0 1 0,-1 1 0,-8 2 0,-2 1 0,-1 0 0,2 0 0,-1 2 0,1-1 0,3 2 0,1 1 0,2-1 0,4 0 0,1-1 0,1-1 0,7-1 0,0 0 0,-1-1 0,-6-1 0,-2 0 0,-1-1 0,-5-1 0,-2-1 0,-1 0-344,20-1 0,-1 0 0,0 0 1,-2 0 343,-2 0 0,-2 0 0,0 0 0,0 0 0,1 0 0,0 1 0,-1 0 0,2 1 0,0-1 0,1 0 0,1 1 0,-2 0 0,1 0 0,0 0 0,0 1 0,-2 0 0,-3 1 0,-1 0 0,-1 1 0,-1-1-431,-5 0 1,-2 1 0,0-1 0,-1 1 430,18-1 0,0 0 0,-1 0 0,0 0 0,1 0 0,-19 0 0,0 0 0,1 0 0,1-1 283,4 0 0,1-1 1,2 0-1,0 0-283,7 0 0,0-1 0,1 0 0,1-1 0,2-1 0,0 0 0,0-1 0,1-1 0,1-1 0,0-1 0,1-1 0,1-1 5,-24-4 0,0-1 1,3-2-6,8-1 0,2-1 0,3-1 0,7 0 0,3-1 0,2-1 642,-25-8 1,5-1-643,12-1 0,2-1 1017,2-2 1,2-2-1018,8 0 0,1-2 824,6 1 0,2-2-824,5 2 0,2-1 493,7 4 1,3 0-494,-27-27 48,16 5-48,6 0 0,5-1 0,6-1 0,4 0 0,9 9 0,8 8 0,7 11 0,4 8 0,1 4 0,2 5 0,2 5 0,4 1 0,5 4 0,2 2 0,-1 1 0,-2 2 0,-5 2 0,-1 1 0,-2 0 0,0 2 0,0 2 0,-1 1 0,-1 3 0,-2 1 0,0 0 0,0 3 0,0-4 0,0 5 0,0-3 0,-4-1 0,-4-4 0,-6-5 0,-6-4 0,-2-1 0,2-2 0,6-2 0,7-2 0,4-5 0,3-3 0,0-4 0,0 0 0,-1 1 0,-3 3 0,-2 1 0,-3-1 0,-1 1 0,1-1 0,2 1 0,4 2 0,1-1 0,3 4 0,5 1 0,10 3 0,8 2 0,3 0 0,-2-1 0,-5-1 0,-3 0 0,-1-1 0,-7 2 0,-7 1 0,-13 0 0,-24-2 0,11-1 0,-13-2 0,19 1 0,4 1 0,2 0 0,3-1 0,4-1 0,0-1-1696,1 0 0,1 3 0,1 1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8:06.043"/>
    </inkml:context>
    <inkml:brush xml:id="br0">
      <inkml:brushProperty name="width" value="0.035" units="cm"/>
      <inkml:brushProperty name="height" value="0.035" units="cm"/>
      <inkml:brushProperty name="color" value="#004F8B"/>
    </inkml:brush>
  </inkml:definitions>
  <inkml:trace contextRef="#ctx0" brushRef="#br0">281 0 24575,'-9'0'0,"3"1"0,-2 1 0,1 2 0,-1 2 0,-7 3 0,-7 4 0,-6 4 0,0 2 0,5-2 0,9-3 0,5-2 0,0-2 0,-4 3 0,-7 5 0,-2 3 0,2 3 0,8-3 0,7-3 0,3-5 0,2-4 0,0-1 0,0 0 0,0 2 0,0-1 0,0-1 0,0-1 0,2-1 0,4 3 0,2-1 0,1-1 0,0 1 0,-3-3 0,1-1 0,0 0 0,2-2 0,-1 1 0,1 0 0,0-1 0,0 0 0,0-2 0,0 1 0,-1-1 0,-1 0 0,0 0 0,2 0 0,0 0 0,1 0 0,0 0 0,0 0 0,-1 0 0,1 0 0,-2 0 0,0 0 0,0 0 0,0 0 0,2 0 0,2 0 0,3-2 0,-2-1 0,0-2 0,-3-1 0,-2 1 0,1-2 0,-3 0 0,-1-1 0,-1 0 0,-2-1 0,0 1 0,1-1 0,-1 0 0,0-2 0,0-2 0,-2-3 0,0 0 0,0 1 0,0 0 0,0 0 0,0 1 0,0-1 0,-2 1 0,0 0 0,-2 1 0,-2 3 0,-1 2 0,0 0 0,0-1 0,2 0 0,0-3 0,-1 2 0,2 2 0,0 1 0,-1 4 0,0 1 0,-1 1 0,-1-1 0,1-1 0,-1 0 0,-5-2 0,7 3 0,-3-2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8:07.708"/>
    </inkml:context>
    <inkml:brush xml:id="br0">
      <inkml:brushProperty name="width" value="0.035" units="cm"/>
      <inkml:brushProperty name="height" value="0.035" units="cm"/>
      <inkml:brushProperty name="color" value="#004F8B"/>
    </inkml:brush>
  </inkml:definitions>
  <inkml:trace contextRef="#ctx0" brushRef="#br0">122 1 24575,'0'10'0,"0"1"0,0 7 0,0 3 0,0 5 0,-2 1 0,0 3 0,-2 2 0,-3 1 0,-1 0 0,-2-2 0,1-3 0,1 0 0,1-2 0,3-4 0,1-2 0,2-5 0,1-1 0,0-3 0,-2 1 0,-1 6 0,-3 9 0,-3 11 0,-2 4 0,1-2 0,2-6 0,3-8 0,3-7 0,1-6 0,1-3 0,0-2 0,0 0 0,0 1 0,0 1 0,0 0 0,0-1 0,0-7 0,0 1 0,0-6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8:11.276"/>
    </inkml:context>
    <inkml:brush xml:id="br0">
      <inkml:brushProperty name="width" value="0.035" units="cm"/>
      <inkml:brushProperty name="height" value="0.035" units="cm"/>
      <inkml:brushProperty name="color" value="#004F8B"/>
    </inkml:brush>
  </inkml:definitions>
  <inkml:trace contextRef="#ctx0" brushRef="#br0">0 272 24575,'6'0'0,"0"0"0,1 0 0,1 0 0,-1 0 0,1 0 0,-1-2 0,1-3 0,-2-2 0,1-3 0,-1-1 0,-1 0 0,1 1 0,-1-1 0,-3 1 0,0 2 0,-1 0 0,1 2 0,0-2 0,0 0 0,-1 0 0,-2 0 0,1-1 0,0 0 0,0-1 0,0-2 0,0-3 0,0-5 0,0-3 0,0 2 0,-2 6 0,-1 9 0,-4 9 0,-3 7 0,-1 9 0,0 3 0,3 0 0,3-2 0,4-5 0,1-3 0,0 1 0,0 4 0,0 2 0,0 1 0,2 0 0,4-2 0,2-3 0,1-1 0,-1-2 0,-1-1 0,0-1 0,-2-2 0,0 1 0,-1 0 0,1 2 0,-2 1 0,2-1 0,-1 0 0,-1-1 0,1 1 0,-2-3 0,1-2 0,-2-5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8:12.757"/>
    </inkml:context>
    <inkml:brush xml:id="br0">
      <inkml:brushProperty name="width" value="0.035" units="cm"/>
      <inkml:brushProperty name="height" value="0.035" units="cm"/>
      <inkml:brushProperty name="color" value="#004F8B"/>
    </inkml:brush>
  </inkml:definitions>
  <inkml:trace contextRef="#ctx0" brushRef="#br0">1 1 24575,'9'0'0,"3"0"0,12 0 0,7 0 0,5 0 0,-3 0 0,-6 0 0,-4 0 0,-4 0 0,-3 0 0,-5 0 0,0 0 0,0 0 0,2 0 0,-1 0 0,-2 0 0,-6 0 0,-1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8:54.251"/>
    </inkml:context>
    <inkml:brush xml:id="br0">
      <inkml:brushProperty name="width" value="0.025" units="cm"/>
      <inkml:brushProperty name="height" value="0.025" units="cm"/>
      <inkml:brushProperty name="color" value="#66CC00"/>
    </inkml:brush>
  </inkml:definitions>
  <inkml:trace contextRef="#ctx0" brushRef="#br0">0 0 24575,'0'7'0,"0"2"0,2 5 0,1 3 0,1-2 0,0-1 0,0-1 0,0-2 0,-1 1 0,0-2 0,0-1 0,0 0 0,1-1 0,-2 2 0,2-1 0,0 0 0,0 0 0,2-2 0,0 1 0,0 0 0,2 0 0,0 3 0,2 0 0,1 0 0,1 1 0,1-3 0,-3-3 0,-1-2 0,-1-3 0,0-1 0,4 0 0,3 0 0,2 0 0,-2 0 0,-2 0 0,-2 0 0,-2 0 0,-1 0 0,2-2 0,0-2 0,3-3 0,4-1 0,4 1 0,7 0 0,3 0 0,-2 0 0,-2-2 0,-2 2 0,-1 1 0,2 1 0,2 1 0,4 0 0,3 1 0,1 1 0,-2 2 0,-2 0 0,-2 0 0,-1 0 0,-2 0 0,1 0 0,-1 2 0,-1 4 0,-3 5 0,-4 4 0,1 3 0,1 0 0,-1-1 0,-2 1 0,-6-1 0,-2 0 0,-3-1 0,0-2 0,-2-2 0,0-4 0,-1 1 0,0-5 0,-2-4 0,0-5 0,-2-8 0,0-4 0,0-8 0,0-3 0,0 3 0,0 2 0,0 6 0,0 3 0,1 4 0,2 4 0,3 3 0,2 1 0,0 1 0,1 1 0,7 0 0,7 0 0,9 0 0,5 0 0,0 0 0,0 0 0,-3 2 0,-3 0 0,0 2 0,-1 1 0,1 0 0,3 2 0,2-2 0,-2 1 0,5-2 0,0-1 0,0-1 0,1-2 0,-6 0 0,-1 0 0,-2 0 0,2 0 0,0 0 0,0 0 0,1-2 0,-1-3 0,0-2 0,-1-1 0,-2-1 0,-5 0 0,-4 1 0,-7 1 0,-7-2 0,-3-2 0,-1-2 0,0-2 0,0 2 0,-1 0 0,-2 2 0,0 0 0,0 0 0,0 0 0,0-2 0,0 2 0,0 1 0,0 2 0,-2 1 0,-8 3 0,6 2 0,-6 2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8:15.408"/>
    </inkml:context>
    <inkml:brush xml:id="br0">
      <inkml:brushProperty name="width" value="0.035" units="cm"/>
      <inkml:brushProperty name="height" value="0.035" units="cm"/>
      <inkml:brushProperty name="color" value="#004F8B"/>
    </inkml:brush>
  </inkml:definitions>
  <inkml:trace contextRef="#ctx0" brushRef="#br0">61 1 24575,'-9'1'0,"-2"5"0,-3 4 0,1 7 0,5 3 0,4 3 0,2 2 0,2-2 0,0 1 0,0-5 0,0-2 0,0 0 0,4 0 0,2-3 0,1-3 0,2-4 0,-1-3 0,0 0 0,0-2 0,1 2 0,2-1 0,-1 0 0,1-1 0,-1-1 0,1-1 0,0 0 0,1 0 0,0 0 0,-1 0 0,2 0 0,-1 0 0,2 0 0,0 0 0,-1-2 0,-1-3 0,0-2 0,-2-2 0,-1-1 0,-1 1 0,-2 0 0,-1-2 0,0 0 0,-3 1 0,2-1 0,-2-1 0,1-1 0,-1 0 0,-2-2 0,0 1 0,-1 1 0,-3 2 0,-2 1 0,-1 4 0,-3 0 0,0 1 0,0 3 0,-1 0 0,1 2 0,-1-3 0,1 1 0,-1 0 0,-1 0 0,-1 1 0,-1 1 0,1 0 0,2 0 0,1-1 0,4-2 0,4 1 0,1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8:16.957"/>
    </inkml:context>
    <inkml:brush xml:id="br0">
      <inkml:brushProperty name="width" value="0.035" units="cm"/>
      <inkml:brushProperty name="height" value="0.035" units="cm"/>
      <inkml:brushProperty name="color" value="#004F8B"/>
    </inkml:brush>
  </inkml:definitions>
  <inkml:trace contextRef="#ctx0" brushRef="#br0">10 1 24575,'0'16'0,"0"13"0,0 15 0,0 12 0,0 7 0,0-3 0,0-1 0,0-4 0,0-1 0,-2 0 0,-1-2 0,1-7 0,-1-12 0,3-10 0,0-7 0,0-4 0,0-3 0,0 0 0,0-1 0,0 0 0,0 0 0,0 0 0,0 0 0,0 0 0,0 1 0,0 0 0,0 0 0,0 1 0,0-5 0,0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8:20.242"/>
    </inkml:context>
    <inkml:brush xml:id="br0">
      <inkml:brushProperty name="width" value="0.035" units="cm"/>
      <inkml:brushProperty name="height" value="0.035" units="cm"/>
      <inkml:brushProperty name="color" value="#004F8B"/>
    </inkml:brush>
  </inkml:definitions>
  <inkml:trace contextRef="#ctx0" brushRef="#br0">0 8 24575,'2'-4'0,"3"2"0,3 0 0,3 5 0,3 4 0,-1 5 0,0 8 0,-4 1 0,-3 2 0,-4-3 0,-2-5 0,0 0 0,0-1 0,0-3 0,0-1 0,0-3 0,0-2 0,0-7 0,0-5 0,0-8 0,0 0 0,0 0 0,0 1 0,0 3 0,1-1 0,0 1 0,3 1 0,4-2 0,2 2 0,3 2 0,-1 3 0,-1 3 0,-4 3 0,0 1 0,-3 4 0,-1 5 0,0 1 0,-1 1 0,0-1 0,0-1 0,-2 0 0,0-1 0,0-2 0,0-2 0,0 1 0,0 2 0,0-1 0,0-1 0,0-6 0,0-6 0,0-3 0,0-3 0,0-1 0,4 1 0,0 0 0,2 2 0,0 1 0,-1-1 0,0 2 0,0-2 0,2 2 0,1-2 0,2 0 0,3-1 0,0 1 0,-3 1 0,-1 2 0,-2 2 0,-1 4 0,-3 3 0,-1 5 0,-2 3 0,0 2 0,0 6 0,0 1 0,0 2 0,0-5 0,0-6 0,0-1 0,0-3 0,0 0 0,0 0 0,0 0 0,-1-1 0,-2-1 0,-16-2 0,12-2 0,-9-1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8:21.745"/>
    </inkml:context>
    <inkml:brush xml:id="br0">
      <inkml:brushProperty name="width" value="0.035" units="cm"/>
      <inkml:brushProperty name="height" value="0.035" units="cm"/>
      <inkml:brushProperty name="color" value="#004F8B"/>
    </inkml:brush>
  </inkml:definitions>
  <inkml:trace contextRef="#ctx0" brushRef="#br0">36 0 24575,'0'8'0,"0"6"0,-2 7 0,-1 5 0,-2 2 0,-1-3 0,1-3 0,2-2 0,1-2 0,2-3 0,-2-3 0,-1-4 0,1-15 0,0 5 0,2-8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8:22.907"/>
    </inkml:context>
    <inkml:brush xml:id="br0">
      <inkml:brushProperty name="width" value="0.035" units="cm"/>
      <inkml:brushProperty name="height" value="0.035" units="cm"/>
      <inkml:brushProperty name="color" value="#004F8B"/>
    </inkml:brush>
  </inkml:definitions>
  <inkml:trace contextRef="#ctx0" brushRef="#br0">0 5 24575,'0'-2'0,"0"0"0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8:25.074"/>
    </inkml:context>
    <inkml:brush xml:id="br0">
      <inkml:brushProperty name="width" value="0.035" units="cm"/>
      <inkml:brushProperty name="height" value="0.035" units="cm"/>
      <inkml:brushProperty name="color" value="#004F8B"/>
    </inkml:brush>
  </inkml:definitions>
  <inkml:trace contextRef="#ctx0" brushRef="#br0">94 0 24575,'-5'1'0,"-2"1"0,-2 2 0,1 1 0,1 0 0,2 0 0,1 1 0,1 1 0,2 1 0,1 0 0,0-1 0,0 1 0,0 0 0,0 0 0,2-1 0,1-3 0,3 0 0,2 0 0,-2 0 0,-2 3 0,-3-1 0,0 2 0,-1 1 0,0 0 0,0-1 0,0-1 0,0 1 0,0 1 0,0 2 0,-1-2 0,-2-3 0,-3-3 0,-2-3 0,0 0 0,-1 0 0,1 0 0,0 0 0,0 0 0,0 0 0,3 0 0,1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8:28:27.358"/>
    </inkml:context>
    <inkml:brush xml:id="br0">
      <inkml:brushProperty name="width" value="0.035" units="cm"/>
      <inkml:brushProperty name="height" value="0.035" units="cm"/>
      <inkml:brushProperty name="color" value="#004F8B"/>
    </inkml:brush>
  </inkml:definitions>
  <inkml:trace contextRef="#ctx0" brushRef="#br0">155 1 24575,'-5'0'0,"0"0"0,-3 0 0,-2 0 0,0 0 0,-1 2 0,1 1 0,2 1 0,-1 2 0,4 0 0,1 1 0,1 2 0,1 1 0,2 2 0,0 0 0,0-2 0,0-1 0,0-1 0,1-2 0,2-1 0,3-2 0,2 0 0,-1 2 0,2 0 0,-2-1 0,0 1 0,-2 1 0,-3 1 0,-1 1 0,-1 0 0,0-1 0,0 0 0,0 1 0,-1 0 0,-1 0 0,-4-2 0,-1-3 0,-3 0 0,-1 1 0,-2-1 0,1-1 0,-1-1 0,-1 0 0,3-1 0,0 0 0,5 0 0,2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2T00:20:08.357"/>
    </inkml:context>
    <inkml:brush xml:id="br0">
      <inkml:brushProperty name="width" value="0.025" units="cm"/>
      <inkml:brushProperty name="height" value="0.025" units="cm"/>
      <inkml:brushProperty name="color" value="#66CC00"/>
    </inkml:brush>
  </inkml:definitions>
  <inkml:trace contextRef="#ctx0" brushRef="#br0">526 1088 24575,'-5'0'0,"-5"0"0,-7 0 0,-12 0 0,-13-1 0,-8-8 0,-8-11 0,-3-15 0,2-10 0,7-6 0,9 0 0,13 4 0,7 3 0,7 1 0,6-2 0,2-4 0,3-4 0,2-2 0,1-1 0,2-1 0,0-1 0,0 3 0,0 8 0,0 13 0,0 11 0,0 7 0,4-3 0,8-9 0,7-8 0,5 0 0,-1 6 0,-5 10 0,-4 8 0,-3 4 0,-6 4 0,-8 3 0,-14 1 0,-10 4 0,-2 2 0,2 1 0,8-1 0,11-4 0,6 0 0,9-2 0,9-2 0,10-2 0,3-2 0,-1 2 0,-5 1 0,-8 3 0,-3 0 0,-4 2 0,-3 1 0,-3 2 0,-4 0 0,0-1 0,0-2 0,-1-2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2T00:20:11.425"/>
    </inkml:context>
    <inkml:brush xml:id="br0">
      <inkml:brushProperty name="width" value="0.025" units="cm"/>
      <inkml:brushProperty name="height" value="0.025" units="cm"/>
      <inkml:brushProperty name="color" value="#66CC00"/>
    </inkml:brush>
  </inkml:definitions>
  <inkml:trace contextRef="#ctx0" brushRef="#br0">487 0 24575,'-6'2'0,"-6"5"0,-7 5 0,-6 5 0,-4 2 0,1 2 0,-2 4 0,-4 8 0,-2 3 0,-3 4 0,4 0 0,7-4 0,7-3 0,2 2 0,-4 10 0,-4 9 0,-2 7 0,6-7 0,8-15 0,8-12 0,5-8 0,2-5 0,0-4 0,2-2 0,4-1 0,1-1 0,3 3 0,-1 1 0,-1 4 0,0 2 0,-2 0 0,-1-3 0,0-4 0,1-2 0,0-1 0,2-2 0,-2 1 0,0-1 0,-2-1 0,-2-4 0,-2-5 0,-7-9 0,-3-4 0,0 1 0,0 3 0,2 7 0,1 3 0,0 0 0,1 0 0,1-1 0,4 0 0,6 2 0,11 2 0,11 0 0,5-1 0,1 0 0,-6 1 0,-5 2 0,-6 0 0,-3 0 0,-3 0 0,-3 2 0,-1 1 0,-3 3 0,-3 3 0,-2 1 0,-4 1 0,-4 0 0,-3 0 0,-1 0 0,1 3 0,-1-1 0,3-2 0,2 1 0,0-3 0,1-2 0,-1-1 0,-1-2 0,0-1 0,-1-1 0,0-2 0,2 0 0,2-1 0,3-3 0,2-5 0,2-7 0,0-5 0,0-2 0,0 3 0,0 5 0,1 5 0,3 5 0,0 0 0,0-4-1696,-12-14 0,6 11 0,-7-8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7:49.089"/>
    </inkml:context>
    <inkml:brush xml:id="br0">
      <inkml:brushProperty name="width" value="0.035" units="cm"/>
      <inkml:brushProperty name="height" value="0.035" units="cm"/>
      <inkml:brushProperty name="color" value="#AB008B"/>
    </inkml:brush>
  </inkml:definitions>
  <inkml:trace contextRef="#ctx0" brushRef="#br0">1 465 24575,'5'0'0,"0"0"0,2 0 0,0 0 0,1 0 0,0 0 0,0-2 0,0 0 0,0 0 0,0 0 0,-1 2 0,1 0 0,2 0 0,3 0 0,4 0 0,5-2 0,3-1 0,2-2 0,-1 0 0,-1 1 0,-1-2 0,0 2 0,0 0 0,1 1 0,-1-1 0,1 0 0,3-3 0,4-1 0,4-1 0,2 0 0,0 0 0,-2 2 0,0 0 0,-1 0 0,0-1 0,3-1 0,3-1 0,4 0 0,4-1 0,2 1 0,2-3 0,7 0 0,4-3 0,5-1 0,1 2 0,-3-1 0,-1 2 0,-10 2 0,7-2 0,14-2 0,11-5 0,-38 11 0,1-1 0,41-7 0,-14 4 0,-8 3 0,-4 2 0,8 2 0,10-1 0,5 1 0,0-1 0,-5 3 0,-3 2 0,4-2 0,12 2 0,-43 1 0,0 1 0,2-1 0,0 1 0,0 1 0,0 0 0,-3 0 0,-2 0 0,47 0 0,-4 0 0,-4 0 0,1 0 0,1 0 0,-3 0 0,-7 0 0,-8 0 0,-8 0 0,-5 0 0,6 0 0,0 0 0,-5 0 0,-2 0 0,-8 0 0,1 0 0,9 0 0,3 0 0,2 0 0,-6 0 0,-7 0 0,-7 0 0,-2 0 0,0 0 0,0 0 0,2 0 0,0 0 0,3 0 0,-2 0 0,0 0 0,-1 0 0,0 0 0,3 0 0,1 0 0,7 2 0,4 0 0,2 1 0,1-1 0,-5-1 0,-3-1 0,-2 2 0,-2 1 0,-2 0 0,-1-1 0,-5 0 0,-2 1 0,4 0 0,5-1 0,6 1 0,5-1 0,1 3 0,2 2 0,5 1 0,5 4 0,3 1 0,1 3 0,-3 0 0,0-2 0,-2-1 0,4-2 0,6 0 0,8 1 0,0 0 0,-4-1 0,-10 1 0,-9-2 0,-3 2 0,1 1 0,7 1 0,7 0 0,4 0 0,1-1 0,-2 0 0,-2-2 0,0 1 0,-4-2 0,-3 1 0,-5 0 0,-4-1 0,-2 3 0,2-2 0,0 2 0,5 0 0,1-2 0,-5 4 0,-3-2 0,-8-1 0,-8 0 0,-2-1 0,-5 0 0,-4 1 0,-1-1 0,-5 0 0,-1-1 0,-2-1 0,1 2 0,0 0 0,2 3 0,-1 0 0,0 1 0,-1-1 0,-1 0 0,-1 2 0,0 0 0,-1 2 0,3 0 0,1 1 0,-1-1 0,-2 0 0,-3 0 0,-1 0 0,-2-1 0,-2 0 0,-2 1 0,-2-3 0,-1-2 0,-3-1 0,-3-1 0,-2-1 0,0 0 0,0 0 0,4 1 0,-1 0 0,3 3 0,2 1 0,-2 0 0,0 2 0,-2-2 0,-1-2 0,-2-2 0,-2-2 0,1 0 0,-3-1 0,-1-1 0,-1 1 0,-1 0 0,0 1 0,2 2 0,1 1 0,1 0 0,-1 0 0,1 2 0,0 1 0,0 2 0,1 0 0,1 0 0,2 2 0,-3 1 0,1 2 0,0 6 0,0 3 0,3 5 0,1 5 0,1 1 0,-1-1 0,-2-1 0,-3-9 0,1 0 0,1-1 0,2 2 0,2 3 0,-1-3 0,0-4 0,-2-3 0,3 2 0,2 2 0,0 1 0,0 1 0,-1-3 0,-1 0 0,0 3 0,1 2 0,2 3 0,2 2 0,0-1 0,-1-3 0,-2-4 0,-1-3 0,1-5 0,-1-2 0,2-1 0,0 1 0,3 0 0,-3-1 0,0-1 0,-1 0 0,-1-1 0,1 0 0,0 1 0,-1-3 0,-3-1 0,0-3 0,0 0 0,1-1 0,0 1 0,1 0 0,-2-2 0,1 0 0,2-1 0,0 0 0,1 1 0,0-1 0,1-1 0,1-1 0,1-2 0,0 0 0,-2 0 0,0 0 0,0 1 0,0 0 0,5 2 0,0-1 0,0 1 0,-1-2 0,-2 1 0,0-2 0,-2 1 0,1-1 0,-2 0 0,1 0 0,2 0 0,0 2 0,0-1 0,1 1 0,-1-1 0,0-1 0,0 1 0,-2 0 0,0 2 0,0 0 0,1 1 0,1-1 0,-2 0 0,-3-1 0,-1-1 0,-3-1 0,-1 1 0,-2-1 0,-1-4 0,0-1 0,-2-3 0,-3-4 0,-1-2 0,-2-1 0,-1 1 0,-2 4 0,-1 4 0,-1 2 0,2 0 0,1-2 0,2-1 0,2-3 0,2-1 0,1 1 0,3 2 0,3 2 0,3 1 0,-2 2 0,-2 2 0,-4 3 0,-2 3 0,0 1 0,0 0 0,0 1 0,0-2 0,0-1 0,0-1 0,-1-1 0,-2 0 0,-2-2 0,-2-1 0,-3-1 0,-21-2 0,20 0 0,-14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8:57.583"/>
    </inkml:context>
    <inkml:brush xml:id="br0">
      <inkml:brushProperty name="width" value="0.025" units="cm"/>
      <inkml:brushProperty name="height" value="0.025" units="cm"/>
      <inkml:brushProperty name="color" value="#66CC00"/>
    </inkml:brush>
  </inkml:definitions>
  <inkml:trace contextRef="#ctx0" brushRef="#br0">698 1 24575,'0'9'0,"3"18"0,13 26 0,14 33 0,-10-31 0,2 3 0,1 2 0,0 1 0,-1 1 0,-2 0 0,-2-3 0,-1-1 0,0-3 0,-1 1 0,-1 0 0,0 0 0,-1 0 0,0-1 0,-1 0 0,-2-1 0,-2-1 0,-2-1 0,4 39 0,-5-9 0,-2-2 0,-2-3 0,-2 0 0,0-3 0,0-4 0,0 3 0,-3 3 0,-7 6 0,-6 4 0,-6 5 0,-6-1 0,-2-3 0,-3-4 0,-1-7 0,2-5 0,1-8 0,3-7 0,0-5 0,-1-3 0,-3 0 0,-4 9 0,-4 4 0,-3 4 0,-4 3 0,-2-3 0,-5 1 0,-6 1 0,-3 0 0,-1-6 0,6-11 0,9-14 0,12-15 0,11-9 0,7-7 0,7-6 0,3-7 0,4-8 0,2-7 0,1-2 0,2-1 0,0 1 0,0 2 0,0 0 0,0 4 0,0 5 0,-2 6 0,-1 6 0,-3 7 0,-2 6 0,1 2 0,2 1 0,2 2 0,3 0 0,0 4 0,3 3 0,8 3 0,11 2 0,11-2 0,6-2 0,-3-3 0,-2-4 0,-5-2 0,-4-2 0,-4-4 0,-2-1 0,-2-4 0,0-2 0,-3-1 0,-2-1 0,-1 0 0,-2-1 0,-1-2 0,-5-3 0,-1-5 0,-7-5 0,-10-7 0,-11-4 0,-7-5 0,0 0 0,6 5 0,6 3 0,4 7 0,3 6 0,1 4 0,0 4 0,-1 2 0,2 1 0,0 0 0,2 0 0,-1 0 0,1 0 0,-3-5 0,-1-8 0,6 5 0,0-5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7:55.212"/>
    </inkml:context>
    <inkml:brush xml:id="br0">
      <inkml:brushProperty name="width" value="0.035" units="cm"/>
      <inkml:brushProperty name="height" value="0.035" units="cm"/>
      <inkml:brushProperty name="color" value="#AB008B"/>
    </inkml:brush>
  </inkml:definitions>
  <inkml:trace contextRef="#ctx0" brushRef="#br0">1 1 24575,'23'0'0,"22"0"0,14 0 0,28 0 0,9 0 0,-16 0 0,5 0 0,1 0-1702,11 0 1,3 0 0,-2 0 1701,-5 0 0,-1 0 0,1 0 0,1 0 0,0 0 0,0 0 111,0 1 0,-1 1 1,0 0-112,-3 3 0,0 0 0,0 2 0,1 2 0,1 0 0,-2 2 0,-2 2 0,-1 0 0,0 1 0,-3-1 0,0 1 0,-1 0 0,-3 0 0,0-1 0,-3 0 321,-8-1 1,-1 1-1,-2-2-321,24 5 0,-1 0 0,-4-1 0,-1 0 0,-3 0 0,0 0 0,2 0 0,-1 1 0,1 0 0,0 1 0,-6 1 0,0 0 1285,-4-2 0,0 1-1285,1 0 0,-1 1 549,-3-2 1,0 0-550,-1-1 0,-1 0 68,-1 1 1,-1-1-69,-6-1 0,-3 0 0,-4-1 0,-3 0 0,30 11 0,-17-5 0,-5-3 0,2-1 0,6-1 0,8-1 0,-2-1 0,1-4 0,3 3 0,9 1 0,11 3 0,0 4 0,-8-1 0,-16-2 0,-9 0 0,-3-1 0,1 1 0,2 2 0,0-2 0,0-1 0,2 0 0,7 2 0,8 2 0,3 3 0,-2 0 0,-6 0 0,-4-1 0,1 1 0,2 0 0,-1 2 0,-9 0 0,-14-1 0,-12-3 0,-6-3 0,1-1 0,3 0 0,0 1 0,-3 0 0,-4-2 0,-3-4 0,-1 0 0,0 0 0,1 0 0,2 0 0,-2-1 0,-1-1 0,3 0 0,-4-1 0,3 0 0,5 1 0,-1 0 0,5 1 0,-1-2 0,-2 1 0,4 0 0,5 1 0,-3 0 0,-3-2 0,-7-1 0,-5-3 0,-2 0 0,-1-1 0,-1-1 0,1 0 0,0 0 0,2 1 0,2 1 0,0 0 0,6 1 0,0 0 0,-2 0 0,0 0 0,-4-1 0,-2-1 0,-1 1 0,0 0 0,3-2 0,1 2 0,3-1 0,1 0 0,-3-1 0,-2 0 0,-5 0 0,-2 0 0,-1 0 0,0-2 0,0 0 0,-3 0 0,-3 0 0,-4-1 0,-5-1 0,-4-2 0,-6-2 0,-5 1 0,0-1 0,0-1 0,2 2 0,3 0 0,0 2 0,2-1 0,1-2 0,1 0 0,0 0 0,2 1 0,-1-1 0,3 1 0,5 2 0,3 1 0,3 2 0,0 0 0,-2 0 0,0 0 0,-2-4 0,-3-1 0,-6-1 0,-5 0 0,-3 4 0,1 1 0,0 1 0,1-1 0,0-1 0,1 0 0,0 2 0,4 2 0,6 5 0,4 1 0,3-1 0,-2 0 0,-2-3 0,-1 2 0,0-1 0,-1 1 0,-2 2 0,-1 0 0,-1 0 0,1 1 0,-1 1 0,-3-1 0,-3 0 0,-2-2 0,-2 0 0,1 0 0,0 1 0,0-1 0,0-3 0,0-2 0,-24-2 0,21 0 0,-16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06.356"/>
    </inkml:context>
    <inkml:brush xml:id="br0">
      <inkml:brushProperty name="width" value="0.025" units="cm"/>
      <inkml:brushProperty name="height" value="0.025" units="cm"/>
      <inkml:brushProperty name="color" value="#66CC00"/>
    </inkml:brush>
  </inkml:definitions>
  <inkml:trace contextRef="#ctx0" brushRef="#br0">1 0 24575,'0'6'0,"2"7"0,13 18 0,12 11 0,7 5 0,2-2 0,-10-14 0,-4-5 0,-3-4 0,-2-5 0,-1 3 0,-2 0 0,1 2 0,1 2 0,2 0 0,0 3 0,2 0 0,1 1 0,2 1 0,-1-1 0,1-1 0,0-1 0,-3-1 0,2 0 0,-2 0 0,1-1 0,1 1 0,-1-1 0,2-1 0,-1 0 0,-1-1 0,1-1 0,-2-1 0,1 2 0,-2-2 0,-2 0 0,1-1 0,-1-2 0,0 1 0,2-1 0,2 1 0,3-1 0,3 1 0,1 1 0,2-1 0,0-2 0,2 0 0,1 0 0,-2-1 0,0-1 0,-3-1 0,0-2 0,0 0 0,0-1 0,-4-1 0,-2-2 0,-3 0 0,-1-1 0,2 1 0,2 1 0,1 0 0,0 3 0,2-2 0,0-2 0,4 4 0,4-1 0,2 1 0,3 1 0,0-1 0,-2 1 0,-1 0 0,0-3 0,-1-2 0,0-1 0,-2 0 0,-1 0 0,-1-2 0,2 0 0,0 0 0,0 0 0,-2 1 0,-4-3 0,-4 2 0,-2-2 0,-3 1 0,0-1 0,-1-2 0,0 0 0,-3 0 0,0 0 0,1 0 0,-1 0 0,-2-2 0,-3-2 0,-7-1 0,-2-2 0,-2 0 0,-1 0 0,1 0 0,-3 1 0,1-1 0,-2 2 0,3-1 0,0 0 0,0 0 0,1 0 0,-1 1 0,2 0 0,0 2 0,1 4 0,1 16 0,0 7 0,-4-3 0,-16-19 0,11-4 0,-9-11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11.935"/>
    </inkml:context>
    <inkml:brush xml:id="br0">
      <inkml:brushProperty name="width" value="0.025" units="cm"/>
      <inkml:brushProperty name="height" value="0.025" units="cm"/>
      <inkml:brushProperty name="color" value="#66CC00"/>
    </inkml:brush>
  </inkml:definitions>
  <inkml:trace contextRef="#ctx0" brushRef="#br0">119 4 24575,'-2'-4'0,"-2"6"0,-4 4 0,-3 8 0,0 3 0,3 0 0,2 0 0,0-1 0,2-2 0,-2 1 0,0 0 0,1 3 0,-1-3 0,2 0 0,0-1 0,-1 1 0,1 1 0,-1-2 0,2-2 0,2-1 0,1 2 0,0 0 0,0 2 0,0 5 0,-2 4 0,-1 4 0,1 3 0,0 2 0,2 1 0,0 0 0,0-3 0,0-2 0,0-3 0,0-2 0,0 0 0,0 3 0,0 1 0,0 0 0,0-1 0,0 0 0,0 2 0,2-1 0,2-1 0,3-5 0,0-2 0,0-2 0,1-3 0,0-4 0,3-4 0,-1-1 0,0-2 0,0-1 0,-2 0 0,0 0 0,0-1 0,-3 0 0,0-2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15.220"/>
    </inkml:context>
    <inkml:brush xml:id="br0">
      <inkml:brushProperty name="width" value="0.025" units="cm"/>
      <inkml:brushProperty name="height" value="0.025" units="cm"/>
      <inkml:brushProperty name="color" value="#66CC00"/>
    </inkml:brush>
  </inkml:definitions>
  <inkml:trace contextRef="#ctx0" brushRef="#br0">1 1 24575,'7'0'0,"3"0"0,15 0 0,15 0 0,9 0 0,19 0 0,6 0 0,11 0 0,12 0 0,-5 3 0,2 5 0,-9 5 0,-5 5 0,-5 1 0,-2-1 0,1 0 0,-2 1 0,-5-1 0,-6 1 0,-8-2 0,-2 0 0,-3 1 0,-4 1 0,-3 1 0,-3-1 0,0 0 0,0 0 0,-3 0 0,1-1 0,2 1 0,0 0 0,1 0 0,-2-1 0,-6-2 0,-2-2 0,-1 0 0,-3-1 0,0-2 0,-2 0 0,-3-2 0,-1 0 0,-1-2 0,-1-3 0,0-2 0,-2-2 0,-2 0 0,-1 0 0,1 0 0,3 0 0,1 0 0,0 0 0,0 0 0,-2 0 0,-3 0 0,-8 0 0,-26 0 0,12 0 0,-15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17.452"/>
    </inkml:context>
    <inkml:brush xml:id="br0">
      <inkml:brushProperty name="width" value="0.025" units="cm"/>
      <inkml:brushProperty name="height" value="0.025" units="cm"/>
      <inkml:brushProperty name="color" value="#66CC00"/>
    </inkml:brush>
  </inkml:definitions>
  <inkml:trace contextRef="#ctx0" brushRef="#br0">95 1 24575,'0'11'0,"0"3"0,0 6 0,0 3 0,0 1 0,0-2 0,-2 0 0,-3 3 0,-2 8 0,-2 8 0,-1 3 0,0 0 0,0-3 0,3-5 0,0-1 0,1-1 0,1-1 0,-2 2 0,3-2 0,1 0 0,1-2 0,2-1 0,0-1 0,0-1 0,0-3 0,0-3 0,1-3 0,2-5 0,4-3 0,4 0 0,2 0 0,1 6 0,0 5 0,-1 1 0,-1-1 0,-1-3 0,-1-4 0,-1-3 0,0-3 0,-2-3 0,-1 0 0,-2-1 0,0-1 0,1-1 0,-1 0 0,2-1 0,-5 0 0,1-1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20.653"/>
    </inkml:context>
    <inkml:brush xml:id="br0">
      <inkml:brushProperty name="width" value="0.025" units="cm"/>
      <inkml:brushProperty name="height" value="0.025" units="cm"/>
      <inkml:brushProperty name="color" value="#66CC00"/>
    </inkml:brush>
  </inkml:definitions>
  <inkml:trace contextRef="#ctx0" brushRef="#br0">67 0 24575,'0'6'0,"-1"-1"0,-1 2 0,0 0 0,-1-1 0,0 3 0,-1 1 0,-1 0 0,0 1 0,-1-2 0,0 0 0,1 1 0,-1 3 0,2 2 0,1 0 0,1-1 0,1-1 0,1 0 0,-2 2 0,0 0 0,-1 2 0,2 0 0,1 0 0,0-1 0,0-1 0,0 0 0,0 6 0,0 8 0,0 5 0,2 4 0,2-2 0,3-3 0,1-2 0,1-3 0,-1-3 0,1 1 0,-1-4 0,2-2 0,-1-6 0,1-4 0,-1-1 0,1 0 0,0 3 0,0 1 0,2 1 0,-1 2 0,0 1 0,-3-2 0,-1-3 0,-2-4 0,-1-3 0,0-1 0,0 0 0,0 1 0,-1-3 0,-1 1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23.385"/>
    </inkml:context>
    <inkml:brush xml:id="br0">
      <inkml:brushProperty name="width" value="0.025" units="cm"/>
      <inkml:brushProperty name="height" value="0.025" units="cm"/>
      <inkml:brushProperty name="color" value="#66CC00"/>
    </inkml:brush>
  </inkml:definitions>
  <inkml:trace contextRef="#ctx0" brushRef="#br0">122 1 24575,'-4'5'0,"-2"3"0,0 5 0,-1 1 0,0 1 0,2-1 0,-2 4 0,-1 4 0,0 3 0,1 1 0,-1-1 0,1-1 0,0 1 0,1 4 0,-1 4 0,1 0 0,0-1 0,1-4 0,2-6 0,2-2 0,1-3 0,0 0 0,0-2 0,0-1 0,0 3 0,0 5 0,0 5 0,0 3 0,0 0 0,0-4 0,0-2 0,0-5 0,1-5 0,3-3 0,2-3 0,0-3 0,0 2 0,1 3 0,0 6 0,1 6 0,2 0 0,1 1 0,-1-4 0,0-4 0,-2-4 0,-1-4 0,-2-2 0,1-1 0,1-2 0,0 2 0,1-1 0,-1-1 0,1 0 0,-3-2 0,-1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26.155"/>
    </inkml:context>
    <inkml:brush xml:id="br0">
      <inkml:brushProperty name="width" value="0.025" units="cm"/>
      <inkml:brushProperty name="height" value="0.025" units="cm"/>
      <inkml:brushProperty name="color" value="#66CC00"/>
    </inkml:brush>
  </inkml:definitions>
  <inkml:trace contextRef="#ctx0" brushRef="#br0">9 1 24575,'-4'3'0,"1"9"0,2 21 0,1 24 0,3 33 0,8-20 0,4 6 0,4 6 0,2 2 0,4-1 0,2-1 0,1-7 0,-1-5 0,-6-16 0,-1-3 0,2-1 0,0 0 0,-2 0 0,1-1 0,0 0 0,0-2 0,0 1 0,-1-1 0,17 40 0,-2-6 0,1-5 0,-1-4 0,6 3 0,1-1 0,-2-6 0,-2-8 0,-7-11 0,-2-7 0,-3-4 0,-1-3 0,1 0 0,0-1 0,0 1 0,0-2 0,-3-2 0,0-1 0,2-4 0,1 0 0,2-3 0,-1 0 0,1-1 0,-1-1 0,1-1 0,1-3 0,0-2 0,-1-1 0,1-3 0,-1 0 0,2-1 0,1 0 0,2-3 0,0 0 0,-2 0 0,1 0 0,1 2 0,3 0 0,2-2 0,-2 0 0,-1-2 0,-2-1 0,-2 0 0,0-2 0,1 0 0,6-2 0,6 0 0,3 0 0,-1 0 0,-8 0 0,-10 0 0,-9-1 0,-9-3 0,-6-1 0,-11-5-1696,-17-2 0,11 4 0,-8 2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28.952"/>
    </inkml:context>
    <inkml:brush xml:id="br0">
      <inkml:brushProperty name="width" value="0.025" units="cm"/>
      <inkml:brushProperty name="height" value="0.025" units="cm"/>
      <inkml:brushProperty name="color" value="#66CC00"/>
    </inkml:brush>
  </inkml:definitions>
  <inkml:trace contextRef="#ctx0" brushRef="#br0">0 0 24575,'0'34'0,"0"23"0,0 36 0,2-36 0,3 3 0,2 6 0,4 0 0,4 5 0,4 0 0,5 3 0,2 0 0,2 2 0,0 0 0,1 1 0,-1-1 0,0-2 0,-1-1 0,-2-2 0,1-1 0,-2-3 0,-1-2 0,-1-6 0,-2-3 0,-1-5 0,0-2 0,12 31 0,-2-14 0,-3-8 0,-2-4 0,0-4 0,0-4 0,0-5 0,-1-1 0,0-5 0,-2 1 0,3-1 0,1 1 0,4 5 0,3 0 0,-1 4 0,1-1 0,-1 0 0,4 3 0,1-2 0,0-4 0,-4-5 0,-5-6 0,-1 1 0,0 1 0,2 1 0,-1 3 0,-1 0 0,-3-2 0,-2 0 0,-3-1 0,1-2 0,-1-1 0,2 0 0,1 0 0,3 1 0,-1 0 0,-2-2 0,1-1 0,-2-1 0,3 1 0,2 1 0,0 0 0,0-1 0,-2-2 0,-3-2 0,-1-3 0,0-1 0,1-3 0,0 1 0,-1-1 0,-1-2 0,-1-2 0,0-2 0,1-2 0,-3-3 0,0-2 0,-1-2 0,2-2 0,0 0 0,-1 0 0,-2 0 0,-3 0 0,-1 0 0,-2-2 0,-2-4 0,-1-4 0,-4-5 0,0 6 0,0 1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39.351"/>
    </inkml:context>
    <inkml:brush xml:id="br0">
      <inkml:brushProperty name="width" value="0.035" units="cm"/>
      <inkml:brushProperty name="height" value="0.035" units="cm"/>
      <inkml:brushProperty name="color" value="#004F8B"/>
    </inkml:brush>
  </inkml:definitions>
  <inkml:trace contextRef="#ctx0" brushRef="#br0">0 0 24575,'16'0'0,"33"0"0,30 9 0,15 8 0,0 15 0,-26 8 0,-7 6 0,-4 1 0,-2-3 0,-4-1 0,-3-3 0,-4-1 0,0 0 0,4 1 0,4 4 0,7 8 0,5 6 0,3 4 0,-4 2 0,-2-4 0,-4 3 0,2 4 0,5 2 0,0 2 0,-2-5 0,-7-6 0,-8-8 0,-4-1 0,0-1 0,3 3 0,1 2 0,-2-3 0,-7 0 0,-4-1 0,-1 2 0,4 8 0,3 8 0,2 9 0,-18-33 0,-1 0 0,2 1 0,0 1 0,1 2 0,1-1 0,0 2 0,1 0 0,-1-3 0,0-1 0,-1 0 0,-1 0 0,23 41 0,-6-5 0,-4-2 0,-2-6 0,-4-6 0,-3-7 0,-2-8 0,-2-6 0,-3-3 0,-3-8 0,-1-1 0,1 6 0,4 5 0,2 6 0,-2-3 0,-3-6 0,-1-6 0,0-1 0,0-1 0,0 1 0,0 1 0,-3-1 0,0-3 0,-2-3 0,0-3 0,2 1 0,-2-2 0,1-2 0,-3-1 0,-2-7 0,-2-6 0,-4-9 0,-5-6 0,-1-2 0,-5-2 0,-1 0 0,0 1 0,-2 2 0,1 0 0,-3 1 0,-1-2 0,-1-1 0,1-1 0,4 1 0,2 2 0,1 0 0,1 0 0,-1 1 0,0-3 0,0 10 0,3 58 0,3-9 0,2 17 0,1 10 0,0-4 0,0 2 0,-1 7 0,0 2 0,0 9 0,-1 0 0,0-14 0,-2-2 0,1-2 0,0-1 0,0-1 0,0-3 0,0-6 0,0-2 0,0-5 0,0-3 0,0-3 0,0-2 0,0 44 0,0-3 0,0-4 0,3 1 0,2-5 0,3 1 0,4 7 0,0 5 0,-5-43 0,1 1 0,1 2 0,1 0 0,0 1 0,1 0 0,1-1 0,0-1 0,0-2 0,0 0 0,1 1 0,1 0 0,0 0 0,1 0 0,2 1 0,1 0 0,2 0 0,1 0 0,-1-4 0,1 0 0,0-4 0,1-1 0,17 35 0,0-8 0,6 1 0,3 6 0,-22-37 0,0 0 0,23 40 0,-3-7 0,-3-12 0,4-9 0,18-1 0,-22-26 0,3 0 0,6 3 0,2 1 0,4 2 0,0 1 0,-6-1 0,-2 0 0,-6-1 0,-3 1 0,32 32 0,-37-31 0,0 0 0,4 2 0,1 0 0,4 1 0,1-1 0,0-1 0,0-1 0,35 23 0,-12-12 0,-10-11 0,0-6 0,6-1 0,4-1 0,-5-3 0,-9-4 0,-13-5 0,0-1 0,14 0 0,19 2 0,15 1 0,-2-2 0,-12-2 0,-10-3 0,2-2 0,15 2 0,-31-4 0,2 1 0,4-1 0,0 1 0,-2 0 0,-1 0 0,39 4 0,-22-3 0,-14-3 0,-6-3 0,-5 0 0,-6 2 0,-10 1 0,-7 0 0,-6-2 0,-2 0 0,-1 2 0,-3-1 0,-4-3 0,-5-1 0,-4-4 0,-7-5 0,-6-11 0,-6-3 0,-1-2 0,2 5 0,8 10 0,2 0 0,0 3 0,1 3 0,-3 1 0,1 1 0,3-2 0,4 0 0,10 2 0,19 14 0,37 28 0,19 15 0,-2 0 0,-21-15 0,-33-22 0,-15-8 0,-6-1 0,-2 0 0,-3-2 0,0 0 0,0 1 0,0 2 0,0 3 0,0 1 0,0-1 0,-1-2 0,-4-5 0,-6-6 0,5 1 0,-3-4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9:01.133"/>
    </inkml:context>
    <inkml:brush xml:id="br0">
      <inkml:brushProperty name="width" value="0.025" units="cm"/>
      <inkml:brushProperty name="height" value="0.025" units="cm"/>
      <inkml:brushProperty name="color" value="#66CC00"/>
    </inkml:brush>
  </inkml:definitions>
  <inkml:trace contextRef="#ctx0" brushRef="#br0">1 0 24575,'2'6'0,"6"9"0,11 13 0,8 13 0,4 8 0,1 2 0,-4-3 0,-4-6 0,-6-7 0,-5-8 0,-4-7 0,-4-5 0,1-4 0,-2-6 0,-1-8 0,-1-10 0,-2-11 0,-1-9 0,-4-6 0,-2-3 0,-1 1 0,1 4 0,5 7 0,2 6 0,0 4 0,1 7 0,3 4 0,4 4 0,4 4 0,1 0 0,2 1 0,-5 2 0,-3 2 0,-2 6 0,-3 7 0,0 4 0,1 3 0,0 1 0,-1-3 0,3 1 0,1-2 0,-1-2 0,0-4 0,-1-4 0,-1-3 0,2-3 0,1 0 0,1-4 0,0-7 0,0-3 0,2-11 0,3-6 0,0-2 0,-2 1 0,-4 6 0,-1 3 0,0 4 0,1 3 0,1 6 0,-1 9 0,-2 5 0,1 12 0,1 3 0,1 4 0,2-2 0,1-6 0,1 0 0,2-2 0,0-3 0,0 0 0,0-2 0,-2-2 0,1 0 0,-1-3 0,-5-3 0,-1-2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43.139"/>
    </inkml:context>
    <inkml:brush xml:id="br0">
      <inkml:brushProperty name="width" value="0.035" units="cm"/>
      <inkml:brushProperty name="height" value="0.035" units="cm"/>
      <inkml:brushProperty name="color" value="#004F8B"/>
    </inkml:brush>
  </inkml:definitions>
  <inkml:trace contextRef="#ctx0" brushRef="#br0">1 0 24575,'6'15'0,"6"7"0,7 10 0,9 6 0,7 3 0,4 2 0,5 2 0,0-2 0,2-2 0,3-2 0,5 2 0,4 0 0,8 4 0,5 2 0,-1-1 0,1 0 0,-8-4 0,1 3 0,-2 0 0,-2-1 0,-2-2 0,-7-5 0,-1-1 0,0-1 0,4-2 0,6 2 0,7 0 0,3 1 0,-5-4 0,-9-5 0,-9-5 0,-10-3 0,-1 0 0,-2 0 0,2-5 0,2 0 0,-2-2 0,-1-2 0,4 2 0,7 0 0,8 1 0,6 1 0,-2-1 0,-3-2 0,-3-2 0,0 1 0,1 0 0,-3 1 0,-3-1 0,-4-2 0,-5-2 0,0-1 0,2-2 0,1-1 0,1 0 0,-1 0 0,-1 1 0,1-1 0,4 3 0,7-3 0,4 1 0,-3 0 0,-1-1 0,-6 0 0,-5 3 0,4 0 0,7 2 0,8 2 0,5 2 0,1-1 0,-4 0 0,4 1 0,8 0 0,5 1 0,-3 1 0,-7 0 0,-10-2 0,-5-2 0,7-1 0,6 1 0,5 2 0,-2 0 0,-6-2 0,-9-2 0,-2-1 0,2 0 0,4 0 0,-1 1 0,-8-2 0,-11 0 0,-8-1 0,2 0 0,5 1 0,8 0 0,3 0 0,-2 0 0,-6-1 0,-3-1 0,-2-1 0,0-2 0,5 0 0,1 0 0,-2 0 0,-4 0 0,-5 0 0,-1 0 0,3 0 0,5 0 0,4 0 0,-3 0 0,-3 0 0,-2 0 0,0 0 0,4 0 0,-3 0 0,3 0 0,-1-2 0,0-1 0,15 1 0,11 0 0,12 2 0,6 0 0,-8 0 0,-5 0 0,-4 0 0,6 0 0,6 0 0,-1 0 0,-5 0 0,-13 0 0,-10 0 0,-7-1 0,-4-1 0,-4-2 0,-3-2 0,-4-1 0,-2 0 0,-1-2 0,-2-1 0,2 0 0,-1 2 0,-2 2 0,-2 0 0,-4 0 0,-4-1 0,-3 0 0,-1-1 0,-3-1 0,-1 1 0,0-1 0,-1 0 0,0-4-1696,0-3 0,0 6 0,0 1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47.773"/>
    </inkml:context>
    <inkml:brush xml:id="br0">
      <inkml:brushProperty name="width" value="0.035" units="cm"/>
      <inkml:brushProperty name="height" value="0.035" units="cm"/>
      <inkml:brushProperty name="color" value="#004F8B"/>
    </inkml:brush>
  </inkml:definitions>
  <inkml:trace contextRef="#ctx0" brushRef="#br0">0 922 24575,'18'0'0,"23"0"0,27 0 0,25 0 0,-41 0 0,0 0 0,47-3 0,-6-3 0,3-7 0,-45 2 0,2 0 0,3-1 0,1 0 0,-1 1 0,-1 0 0,41-7 0,-19 6 0,-15 3 0,4 1 0,11-2 0,8-2 0,-1 0 0,-12 2 0,-15 3 0,-7 1 0,1-2 0,6 0 0,10-1 0,4-2 0,-2 2 0,-6 0 0,-4 0 0,4 1 0,3-2 0,4 0 0,3-1 0,3 2 0,6 0 0,12-2 0,-36 5 0,3-1 0,6-1 0,3 0 0,10-1 0,1 1 0,6 1 0,0 0 0,0 0 0,1 1 0,-1 0 0,0 1 0,-6 1 0,-2 2 0,-6-1 0,-2 2 0,-5-1 0,-3 1 0,-5-1 0,-2 0 0,-3 0 0,-1 0 0,44-3 0,-7 2 0,-5 0 0,-7 2 0,0-1 0,0-1 0,0-3 0,-3 1 0,-13 2 0,-10-2 0,-9-1 0,-2 1 0,-2-3 0,-3 1 0,-3 0 0,-4 0 0,-2 0 0,1 3 0,2-1 0,1 0 0,1-1 0,-2-3 0,-1 0 0,2-1 0,1 0 0,0-1 0,0-1 0,0 1 0,0-2 0,1-1 0,2-1 0,3-2 0,4 3 0,0 0 0,0 2 0,-4 3 0,-2 0 0,1 1 0,1 0 0,-1 0 0,1 1 0,1 0 0,0 1 0,-3 0 0,-6 0 0,-4 2 0,-3-1 0,-2-1 0,-4 0 0,-7 0 0,-4 1 0,-3-2 0,0-2 0,-3-3 0,-6-2 0,-6-1 0,-4-2 0,-2 2 0,1 3 0,3 5 0,0 4 0,1 3 0,0 0 0,1 0 0,3 2 0,3 3 0,3 2 0,6 2 0,9 2 0,6 0 0,4 1 0,0-2 0,-2-1 0,1-2 0,2-2 0,1-1 0,-3-2 0,-3 2 0,-4-1 0,-3 1 0,-3-1 0,-1 2 0,1 1 0,1-2 0,-2 2 0,1-2 0,-2 0 0,-2 2 0,0-1 0,0 3 0,1 0 0,0 0 0,-2 2 0,0 1 0,-2 2 0,0 4 0,0 3 0,0 0 0,0-1 0,-2-6 0,-1-7 0,-5-10 0,-2-9 0,-3-4 0,1-1 0,1 1 0,1 1 0,-1 1 0,-1-1 0,-1 1 0,1-1 0,2 4 0,-1 3 0,-14-4 0,-45-13 0,35 10 0,-24-6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8:57.467"/>
    </inkml:context>
    <inkml:brush xml:id="br0">
      <inkml:brushProperty name="width" value="0.025" units="cm"/>
      <inkml:brushProperty name="height" value="0.025" units="cm"/>
      <inkml:brushProperty name="color" value="#F6630D"/>
    </inkml:brush>
  </inkml:definitions>
  <inkml:trace contextRef="#ctx0" brushRef="#br0">0 431 24575,'8'0'0,"8"0"0,62 0 0,-12 0 0,7 0 0,16 0 0,4 0 0,-25 0 0,2 0 0,-2-1 0,21-1 0,-4-1 0,-10-2 0,-2-1 0,-7-1 0,-3-2 0,-5-2 0,-2-2 0,-1 1 0,-1-1 0,1 0 0,-1-1 0,-1 1 0,-1 2 0,46-5 0,-7 4 0,-1 3 0,0 0 0,1-2 0,-6 3 0,-14 0 0,-19 2 0,-19 3 0,-13 1 0,-5 2 0,-6 0 0,-1-3 0,3-2 0,10-2 0,21-2 0,21 0 0,18-4 0,6-3 0,-9 4 0,-17 3 0,-18 5 0,-16 1 0,-2-2 0,2-1 0,4 1 0,-1 0 0,-6 1 0,-8 1 0,-4 1 0,-3 0 0,-6-3 0,-8-3 0,-14-7 0,-11-4 0,-3 3 0,5 4 0,9 6 0,7 4 0,5-2 0,4 0 0,7 4 0,8 5 0,7 11 0,8 15 0,-2 2 0,-2-3 0,-6-2 0,-6-10 0,0 3 0,-10-7 0,-18-19 0,8 3 0,-11-11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9:00.587"/>
    </inkml:context>
    <inkml:brush xml:id="br0">
      <inkml:brushProperty name="width" value="0.025" units="cm"/>
      <inkml:brushProperty name="height" value="0.025" units="cm"/>
      <inkml:brushProperty name="color" value="#F6630D"/>
    </inkml:brush>
  </inkml:definitions>
  <inkml:trace contextRef="#ctx0" brushRef="#br0">405 0 24575,'0'9'0,"0"10"0,-5 14 0,-3 7 0,-4 2 0,-3-3 0,0 0 0,-3 7 0,-4 11 0,-4 9 0,-1 5 0,0 3 0,1-4 0,1-4 0,4-8 0,3-4 0,5-7 0,3-5 0,0-1 0,-2 0 0,0 3 0,1 4 0,2 6 0,1 5 0,1 10 0,-1 9 0,0 9 0,-1 1 0,2-8 0,1-8 0,1-11 0,2-6 0,1-3 0,2 1 0,0 1 0,0 3 0,0 2 0,0-1 0,0 2 0,0-1 0,0 1 0,0 6 0,0 4 0,0 0 0,0 3 0,0-4 0,0-2 0,0 2 0,0 4 0,0 4 0,0 6 0,0-2 0,0-6 0,0-5 0,0-6 0,0-3 0,0-1 0,0-1 0,0 1 0,0 3 0,2 3 0,4 2 0,3 6 0,4 5 0,2 1 0,1-2 0,0-8 0,2-9 0,0-13 0,-3-13 0,0-6 0,-2-5 0,1-3 0,0-1 0,-1-6 0,1-4 0,-2-4 0,-2-3 0,-6-9 0,-12-15 0,5 9 0,-6-6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9:03.183"/>
    </inkml:context>
    <inkml:brush xml:id="br0">
      <inkml:brushProperty name="width" value="0.025" units="cm"/>
      <inkml:brushProperty name="height" value="0.025" units="cm"/>
      <inkml:brushProperty name="color" value="#F6630D"/>
    </inkml:brush>
  </inkml:definitions>
  <inkml:trace contextRef="#ctx0" brushRef="#br0">0 1 24575,'15'0'0,"12"0"0,15 0 0,9 0 0,4 0 0,0 3 0,4 11 0,14 13 0,13 17 0,-37-16 0,1 2 0,3 2 0,0 3 0,1 2 0,0 1 0,-2 2 0,0 0 0,-3 2 0,0 0 0,0 1 0,-1 0 0,-2-1 0,-1 1 0,0-2 0,-1-1 0,-4-1 0,0-1 0,-4-3 0,-1 1 0,29 30 0,-4 0 0,-2 0 0,2 2 0,5 5 0,-31-35 0,2 1 0,1 0 0,0 1 0,1 1 0,-1-1 0,-2-2 0,0 0 0,27 30 0,-7-8 0,-5-5 0,-4-3 0,-3-1 0,0 3 0,-4-1 0,-4 1 0,-1 2 0,-3 5 0,1 4 0,-1 5 0,-1 0 0,-2-3 0,-3-1 0,-1-1 0,-3 4 0,1 7 0,0 7 0,3 8 0,-11-42 0,1 1 0,3 1 0,2-1 0,1 1 0,3-1 0,0-3 0,1-2 0,23 34 0,-7-18 0,-7-20 0,-8-14 0,-2-9 0,-2-4 0,-2-4 0,-2-5 0,2-3 0,0 1 0,0-1 0,-1 1 0,-2 0 0,-1-1 0,-5 2 0,-4 0 0,-6-1 0,-6-2 0,-5-1 0,-5 0 0,-1-1 0,4-3 0,5-2 0,5-2 0,-2-6 0,-18-13 0,13 12 0,-13-6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9:05.417"/>
    </inkml:context>
    <inkml:brush xml:id="br0">
      <inkml:brushProperty name="width" value="0.025" units="cm"/>
      <inkml:brushProperty name="height" value="0.025" units="cm"/>
      <inkml:brushProperty name="color" value="#F6630D"/>
    </inkml:brush>
  </inkml:definitions>
  <inkml:trace contextRef="#ctx0" brushRef="#br0">276 8 20233,'0'-6'0,"0"5"2042,0 4-2042,0 8 736,0 10-736,0 8 380,-1 10-380,-2 16 1184,-4 8-1184,-4 7 0,-4 2 0,0-5 0,1 2 0,-1-3 0,1 1 0,1-4 0,0-8 0,2-2 0,2-6 0,0 1 0,1 3 0,-2 4 0,-2 8 0,-1 4 0,1 2 0,-1 0 0,2-5 0,0-4 0,1-5 0,2-2 0,1 1 0,2 2 0,2 4 0,1 0 0,2-2 0,0-4 0,0-4 0,0 3 0,1 9 0,6 8 0,5 9 0,7 4 0,3-1 0,0-2 0,0-5 0,-1-3 0,1 1 0,-1-2 0,0-2 0,0-6 0,-5-12 0,-4-12 0,-4-14 0,-1-10 0,0-7 0,0-4 0,0-3 0,-2 1 0,2 0 0,-1 2 0,3 0 0,1 0 0,-5-2 0,0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3:49:15.104"/>
    </inkml:context>
    <inkml:brush xml:id="br0">
      <inkml:brushProperty name="width" value="0.035" units="cm"/>
      <inkml:brushProperty name="height" value="0.035" units="cm"/>
      <inkml:brushProperty name="color" value="#00A0D7"/>
    </inkml:brush>
  </inkml:definitions>
  <inkml:trace contextRef="#ctx0" brushRef="#br0">1 1 24575,'7'0'0,"21"0"0,23 0 0,16 0 0,5 2 0,-10 4 0,-2 7 0,-8 4 0,-7 2 0,-10 0 0,-10 1 0,-3 3 0,-2 3 0,-2 4 0,0 2 0,-1 2 0,-3 2 0,-2 1 0,-2 4 0,0 6 0,-2 3 0,-1 6 0,1 3 0,-3-1 0,1-2 0,-2-6 0,-1-7 0,-1-7 0,0-7 0,-2-5 0,0-4 0,0-1 0,0-4 0,-2-3 0,0-7 0,-7-7 0,-10-7 0,-16-9 0,-6-4 0,4-1 0,13 3 0,16 6 0,6 6 0,7 3 0,9 2 0,13 2 0,10 0 0,4 1 0,0 0 0,-8 0 0,-5 0 0,-6 0 0,-5-2 0,-2 0 0,-1 0 0,-2 0 0,-2 2 0,-3 1 0,-3 4 0,-2 5 0,-2 5 0,0 1 0,0 1 0,0 1 0,0-1 0,0 0 0,0 0 0,0-1 0,0-2 0,-1-1 0,-1-3 0,-2 1 0,-1-3 0,-3-3 0,-3-2 0,-4-2 0,-5-1 0,-5 0 0,-6-2 0,-4-4 0,0-6 0,2-4 0,5-2 0,7 0 0,6 1 0,6 1 0,5 2 0,1 2 0,-3-6 0,-11-15 0,7 14 0,-4-6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9:03.069"/>
    </inkml:context>
    <inkml:brush xml:id="br0">
      <inkml:brushProperty name="width" value="0.025" units="cm"/>
      <inkml:brushProperty name="height" value="0.025" units="cm"/>
      <inkml:brushProperty name="color" value="#66CC00"/>
    </inkml:brush>
  </inkml:definitions>
  <inkml:trace contextRef="#ctx0" brushRef="#br0">126 23 24575,'-6'0'0,"-1"0"0,-7 5 0,-6 8 0,-5 5 0,2 3 0,6 0 0,7-4 0,7-3 0,2-3 0,1-2 0,0 0 0,0 1 0,0 0 0,2 0 0,2-2 0,3 0 0,4-2 0,2-2 0,2-2 0,0-1 0,-1-1 0,-1 0 0,-2 0 0,1-3 0,-1-3 0,0-5 0,1-2 0,-1-1 0,-3 0 0,1-1 0,-3-1 0,0 0 0,1 3 0,-3 1 0,0 3 0,-2-1 0,-2-2 0,0 2 0,0-1 0,0 1 0,-1 0 0,-2 3 0,-1 3 0,-3 2 0,0 1 0,0 1 0,-1 0 0,-2-1 0,-2 1 0,5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1T16:50:23.680"/>
    </inkml:context>
    <inkml:brush xml:id="br0">
      <inkml:brushProperty name="width" value="0.035" units="cm"/>
      <inkml:brushProperty name="height" value="0.035" units="cm"/>
      <inkml:brushProperty name="color" value="#004F8B"/>
    </inkml:brush>
  </inkml:definitions>
  <inkml:trace contextRef="#ctx0" brushRef="#br0">8 0 24575,'-3'2'0,"0"6"0,2 17 0,1 17 0,6 29 0,0-23 0,2 7 0,10 29 0,3 9 0,-4-21 0,1 3 0,1-1-161,0 3 0,1 0 0,-1 0 161,0-1 0,1-1 0,-2-3 0,4 14 0,0-4 0,-3-10 0,-1-3 0,-1-10 0,-1-2 0,10 29 0,-4-19 0,-1-6 0,0 0 483,-1-3-483,0-6 0,-2-12 0,-4-12 0,-6-9 0,-2-7 0,-2-3 0,-2-1 0,0-2 0,0 2 0,0-1 0,1 1 0,1 2 0,-1 0 0,1 1 0,-2-1 0,1 0 0,-2-3 0,-1 1 0,-1-2 0,-3-2 0,-7-1 0,-8-2 0,-3-1 0,0-3 0,4-3 0,8-3 0,6-1 0,10 1 0,8 3 0,7 1 0,4 2 0,-1 3 0,-4 0 0,-6 0 0,-3 0 0,-2 0 0,-2 1 0,-1 2 0,-3 4 0,-2 3 0,-1 4 0,-3 2 0,-6-1 0,-7-5 0,-8-4 0,-5-4 0,-3-10 0,-1-18 0,-1-31 0,16 22 0,4-8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9:05.150"/>
    </inkml:context>
    <inkml:brush xml:id="br0">
      <inkml:brushProperty name="width" value="0.025" units="cm"/>
      <inkml:brushProperty name="height" value="0.025" units="cm"/>
      <inkml:brushProperty name="color" value="#66CC00"/>
    </inkml:brush>
  </inkml:definitions>
  <inkml:trace contextRef="#ctx0" brushRef="#br0">36 0 24575,'4'2'0,"-2"7"0,0 12 0,-2 12 0,0 11 0,4 12 0,5 8 0,7 10 0,5-2 0,2-7 0,-1-10 0,-4-13 0,-2-4 0,-2-4 0,-3-4 0,0-2 0,-4-6 0,-1-6 0,-2-4 0,-1-3 0,-2-4 0,-4-1 0,-7-3 0,-14 0 0,-4-1 0,0 0 0,5 0 0,9 0 0,4 0 0,2 0 0,1 2 0,0 3 0,-2 3 0,-1 2 0,-2 2 0,2-2 0,1-1 0,1 1 0,2 1 0,3 1 0,3-3 0,3-3 0,4-5 0,5 0 0,2-1 0,3 0 0,-1 0 0,-1 0 0,-2-2 0,0-2 0,2-4 0,-1-3 0,-2-1 0,1 2 0,0-1 0,1-1 0,-2-1 0,0 2 0,-4 3 0,-3 1 0,-2-5 0,-3 5 0,1-2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9:07.219"/>
    </inkml:context>
    <inkml:brush xml:id="br0">
      <inkml:brushProperty name="width" value="0.025" units="cm"/>
      <inkml:brushProperty name="height" value="0.025" units="cm"/>
      <inkml:brushProperty name="color" value="#66CC00"/>
    </inkml:brush>
  </inkml:definitions>
  <inkml:trace contextRef="#ctx0" brushRef="#br0">18 145 24575,'6'0'0,"5"0"0,11 0 0,7 0 0,3-2 0,-2-4 0,-6-2 0,-6-4 0,-6-1 0,-5 0 0,-4-1 0,-1 0 0,-2-1 0,0 2 0,0-1 0,-2 3 0,-5 5 0,-5 2 0,-4 4 0,-5 0 0,1 0 0,-1 1 0,0 4 0,0 8 0,1 7 0,0 6 0,5-1 0,5 0 0,5-2 0,3-3 0,2-1 0,0-2 0,0 1 0,2-1 0,3-5 0,2-4 0,3-4 0,2-4 0,0 0 0,0 0 0,1 0 0,0 0 0,1-2 0,-1 0 0,-1-2 0,0 0 0,1-1 0,1-1 0,0 1 0,-1 1 0,0 2 0,-1 2 0,-4-2 0,-2-4 0,-4 3 0,-1-3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9:08.434"/>
    </inkml:context>
    <inkml:brush xml:id="br0">
      <inkml:brushProperty name="width" value="0.025" units="cm"/>
      <inkml:brushProperty name="height" value="0.025" units="cm"/>
      <inkml:brushProperty name="color" value="#66CC00"/>
    </inkml:brush>
  </inkml:definitions>
  <inkml:trace contextRef="#ctx0" brushRef="#br0">0 1 24575,'0'13'0,"0"12"0,0 20 0,3 16 0,6 15 0,5-1 0,6-5 0,2-3 0,-1-6 0,-1-6 0,-1-5 0,-2-3 0,-2-4 0,-2-1 0,-2-6 0,-3-2 0,-1-6 0,-2-4 0,-2-6 0,0-6 0,1-4 0,-2-5 0,2-1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9:10.850"/>
    </inkml:context>
    <inkml:brush xml:id="br0">
      <inkml:brushProperty name="width" value="0.025" units="cm"/>
      <inkml:brushProperty name="height" value="0.025" units="cm"/>
      <inkml:brushProperty name="color" value="#66CC00"/>
    </inkml:brush>
  </inkml:definitions>
  <inkml:trace contextRef="#ctx0" brushRef="#br0">1 0 24575,'0'7'0,"0"9"0,0 19 0,0 21 0,0 15 0,4 11 0,4 0 0,3-9 0,2-7 0,-3-14 0,0-8 0,-2-6 0,-1-2 0,0-1 0,0 1 0,0-6 0,0-5 0,-4-8 0,1-3 0,0-4 0,0 0 0,1-1 0,-1-1 0,0 1 0,0-2 0,-1 2 0,1-1 0,2-2 0,-3-2 0,1-2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9:12.583"/>
    </inkml:context>
    <inkml:brush xml:id="br0">
      <inkml:brushProperty name="width" value="0.025" units="cm"/>
      <inkml:brushProperty name="height" value="0.025" units="cm"/>
      <inkml:brushProperty name="color" value="#66CC00"/>
    </inkml:brush>
  </inkml:definitions>
  <inkml:trace contextRef="#ctx0" brushRef="#br0">0 139 24575,'8'0'0,"3"0"0,12 0 0,6 0 0,6-4 0,2-4 0,-3-2 0,-4-4 0,-6 2 0,-10 0 0,-6 0 0,-5 1 0,-3-2 0,1 0 0,-1 1 0,-2 3 0,-4 4 0,-4 2 0,-7 2 0,-3 1 0,0 0 0,0 0 0,2 0 0,-2 0 0,0 5 0,0 4 0,3 4 0,6 5 0,5-1 0,4 3 0,2 0 0,0 3 0,0-1 0,0-3 0,3-5 0,1-7 0,4-5 0,3-1 0,1-1 0,0 0 0,0 0 0,-1 0 0,0 0 0,0 0 0,1 0 0,1 0 0,0 0 0,2 0 0,-2 0 0,-1 0 0,-5 0 0,-3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9:14.551"/>
    </inkml:context>
    <inkml:brush xml:id="br0">
      <inkml:brushProperty name="width" value="0.025" units="cm"/>
      <inkml:brushProperty name="height" value="0.025" units="cm"/>
      <inkml:brushProperty name="color" value="#66CC00"/>
    </inkml:brush>
  </inkml:definitions>
  <inkml:trace contextRef="#ctx0" brushRef="#br0">0 0 24575,'4'2'0,"-2"4"0,0 13 0,-2 13 0,0 12 0,3 8 0,10 18 0,10 10 0,6 3 0,3-1 0,-6-18 0,-2-6 0,-3-3 0,0-4 0,-1-3 0,-1-5 0,-2-7 0,-5-10 0,-3-6 0,-2-4 0,-2-1 0,0-2 0,0-2 0,0 1 0,-1-2 0,-1 0 0,0 0 0,-1-1 0,2 1 0,-3-2 0,-2-6 0,-13-12 0,-11-7 0,-7-4 0,-4 2 0,5 8 0,5 4 0,7 5 0,5 4 0,6 3 0,2 4 0,4 5 0,2 3 0,0 0 0,0 1 0,0-2 0,2-2 0,2-5 0,5-5 0,4-3 0,2-1 0,6-9 0,1-4 0,0-4 0,0 0 0,-5 5 0,0 0 0,-1 3 0,-5-1 0,-4 2 0,-4 2 0,-3-2 0,0 4 0,0 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01.677"/>
    </inkml:context>
    <inkml:brush xml:id="br0">
      <inkml:brushProperty name="width" value="0.025" units="cm"/>
      <inkml:brushProperty name="height" value="0.025" units="cm"/>
      <inkml:brushProperty name="color" value="#66CC00"/>
    </inkml:brush>
  </inkml:definitions>
  <inkml:trace contextRef="#ctx0" brushRef="#br0">1 1 24575,'0'7'0,"0"6"0,0 17 0,0 16 0,0 15 0,0 7 0,0-3 0,0-8 0,0-8 0,0-10 0,0-4 0,0-4 0,1-6 0,2-3 0,-1-6 0,1-5 0,0-1 0,-1-4 0,1 0 0,0-4 0,-1-4 0,0-6 0,-1-5 0,1-2 0,4-3 0,4 2 0,1 2 0,2 2 0,0 3 0,2 1 0,1 4 0,-2 1 0,0 2 0,-3 1 0,0 0 0,-4 0 0,2 2 0,-3 2 0,-2 4 0,-1 3 0,-3 0 0,0 1 0,0 1 0,0 0 0,0 0 0,0-2 0,0-2 0,0-1 0,0 1 0,0-1 0,-1-1 0,-7-2 0,-5-3 0,-5-2 0,-1 0 0,1 0 0,0 0 0,0 0 0,1 0 0,7 0 0,2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03.919"/>
    </inkml:context>
    <inkml:brush xml:id="br0">
      <inkml:brushProperty name="width" value="0.025" units="cm"/>
      <inkml:brushProperty name="height" value="0.025" units="cm"/>
      <inkml:brushProperty name="color" value="#66CC00"/>
    </inkml:brush>
  </inkml:definitions>
  <inkml:trace contextRef="#ctx0" brushRef="#br0">50 0 24575,'0'10'0,"0"2"0,0 5 0,0 2 0,2-1 0,0 0 0,2-2 0,1-2 0,2-2 0,0-4 0,-1-1 0,1-2 0,-2-3 0,2 0 0,1-2 0,-1 0 0,-1 0 0,0 0 0,1 0 0,0 0 0,1 0 0,0-1 0,0-5 0,-1-5 0,2-6 0,-3-1 0,1 0 0,-3 2 0,-2 5 0,0-2 0,-2 2 0,-1 2 0,-1 7 0,0 10 0,0 9 0,2 12 0,0 2 0,-2 1 0,-1-4 0,0-7 0,0-2 0,1-4 0,-2-2 0,0-2 0,-1-1 0,0-2 0,-1 2 0,-1-1 0,2 0 0,-2-1 0,0 0 0,-1 0 0,-2 0 0,1 1 0,-4 0 0,-4-3 0,-4-3 0,-2-1 0,6-2 0,6 0 0,7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07.003"/>
    </inkml:context>
    <inkml:brush xml:id="br0">
      <inkml:brushProperty name="width" value="0.025" units="cm"/>
      <inkml:brushProperty name="height" value="0.025" units="cm"/>
      <inkml:brushProperty name="color" value="#66CC00"/>
    </inkml:brush>
  </inkml:definitions>
  <inkml:trace contextRef="#ctx0" brushRef="#br0">334 41 24575,'-8'0'0,"-8"0"0,-8 0 0,-9 0 0,-4 0 0,2 2 0,0 6 0,4 4 0,1 7 0,3 4 0,4 3 0,6-1 0,7 0 0,4-2 0,4-1 0,2 0 0,0 0 0,0 1 0,2-2 0,4-2 0,3-1 0,2-1 0,2 1 0,-2-4 0,0-1 0,1-3 0,-1-3 0,3 1 0,-1-4 0,0-2 0,2-2 0,1 0 0,1 0 0,0 0 0,-2 0 0,0 0 0,0 0 0,1-2 0,1-4 0,1-5 0,-1-4 0,1-3 0,-1-2 0,1-1 0,-3 0 0,1 1 0,-3 1 0,0-1 0,-2 0 0,-2 0 0,-1 1 0,-1 4 0,-2 1 0,-2 1 0,-2 0 0,0 0 0,-1 0 0,0-3 0,-7 1 0,-5 2 0,-7 1 0,-4 4 0,1 0 0,-1 1 0,2 0 0,-1 0 0,2-1 0,-3 0 0,1 2 0,2-1 0,0 2 0,0 3 0,-3 0 0,-2 2 0,-1 0 0,5 0 0,5 0 0,5 0 0,2 2 0,4 5 0,1 4 0,3 5 0,1 1 0,0 1 0,3-1 0,2-1 0,3-3 0,1-1 0,0-4 0,-1-3 0,0-4 0,0-1 0,1 0 0,0 2 0,0 0 0,-3 2 0,-1-1 0,1-1 0,-1 1 0,2-1 0,-1 2 0,0 0 0,-1 1 0,0 1 0,1-1 0,-1 2 0,2 0 0,1-1 0,-3-2 0,-1-1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09.069"/>
    </inkml:context>
    <inkml:brush xml:id="br0">
      <inkml:brushProperty name="width" value="0.025" units="cm"/>
      <inkml:brushProperty name="height" value="0.025" units="cm"/>
      <inkml:brushProperty name="color" value="#66CC00"/>
    </inkml:brush>
  </inkml:definitions>
  <inkml:trace contextRef="#ctx0" brushRef="#br0">191 0 24575,'2'0'0,"-4"0"0,-6 1 0,-4 3 0,-2 5 0,1 5 0,1 1 0,0 0 0,0 0 0,-1 2 0,0 0 0,-1 2 0,2 1 0,0 2 0,1 3 0,2-2 0,-1 2 0,3-2 0,2-2 0,3-3 0,2-5 0,0-2 0,0-2 0,0-1 0,1 1 0,2 0 0,3 0 0,3-2 0,-1 0 0,1-3 0,-1-1 0,1-2 0,0 0 0,1-1 0,0 0 0,1 0 0,-1 0 0,1 0 0,0 0 0,-1 0 0,2 0 0,-3 1 0,1 2 0,-2-1 0,-1 1 0,1-1 0,-2 2 0,0 0 0,1 0 0,-1 0 0,2 1 0,-4-3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1T16:50:28.563"/>
    </inkml:context>
    <inkml:brush xml:id="br0">
      <inkml:brushProperty name="width" value="0.035" units="cm"/>
      <inkml:brushProperty name="height" value="0.035" units="cm"/>
      <inkml:brushProperty name="color" value="#004F8B"/>
    </inkml:brush>
  </inkml:definitions>
  <inkml:trace contextRef="#ctx0" brushRef="#br0">1 0 24575,'0'5'0,"4"3"0,17 20 0,20 11 0,24 19 0,-25-24 0,2 2 0,3 0 0,1 2 0,2 1 0,-1 1 0,-4-3 0,-1-1 0,30 27 0,-10-5 0,-6-9 0,2-2 0,2-1 0,-1-6 0,1 1 0,6 3 0,6 5 0,8 4 0,-32-26 0,1 0 0,7 2 0,3 0 0,6 1 0,2 1 0,3 0 0,1 0 0,1 1 0,-1-1 0,0 0 0,0-1 0,0-1 0,1-1 0,1-1 0,1-1 0,1 0 0,0-2 0,0 0 0,0-1 0,-1-1 0,1-1 0,-2 0 0,-1-2 0,1-1 0,0-1 0,-3-2 0,0 0 0,-4-2 0,-2 0 0,-4 0 0,-2-1 0,-3-1 0,-2-1 0,-3-1 0,0 0 0,48 8 0,-49-10 0,1 1 0,0 0 0,1 1 0,4 0 0,0 0 0,4-1 0,1 0 0,4 0 0,2-1 0,1 0 0,0-1 0,-1-1 0,-2-1 0,-6 1 0,-2-1 0,30 1 0,-25-2 0,-22 1 0,-17-2 0,-9 2 0,-6-3 0,-3-1 0,0-2 0,0-1 0,2 0 0,-2 0 0,2 1 0,-2-2 0,0-1 0,4 1 0,4-2 0,10-1 0,21-1 0,11 1 0,2 2 0,-3 0 0,-17 2 0,-3 0 0,-6-1 0,-5 2 0,-6 1 0,-6 6 0,-3 5 0,3 8 0,13 15 0,6 6 0,3 0 0,-7-6 0,-11-13 0,-5-4 0,-5-4 0,-6-5 0,-6-6 0,-6-4 0,1-4 0,4 1 0,9 2 0,10 2 0,4 2 0,3-2 0,-1 0 0,-1-1 0,0 1 0,0 2 0,2 0 0,-1 0 0,-2 0 0,-5 2 0,-3 1 0,-3 3 0,-2 1 0,-1 3 0,0 1 0,0 1 0,0 2 0,-2-1 0,-2 0 0,-2-2 0,-1-1 0,-2-1 0,-2-1 0,-3 0 0,-2-2 0,1-2 0,1-2 0,3-2 0,-1 2 0,2 1 0,4 3 0,1 1 0,4-2 0,1-7 0,2-7 0,5-7 0,4-4 0,3 1 0,-1 2 0,-4 3 0,-1 6 0,-1 4 0,-1 2 0,2 1 0,0 1 0,0 0 0,0 2 0,-4 2 0,-2 1 0,-2 3 0,0-3 0,0-2 0,0-2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11.519"/>
    </inkml:context>
    <inkml:brush xml:id="br0">
      <inkml:brushProperty name="width" value="0.025" units="cm"/>
      <inkml:brushProperty name="height" value="0.025" units="cm"/>
      <inkml:brushProperty name="color" value="#66CC00"/>
    </inkml:brush>
  </inkml:definitions>
  <inkml:trace contextRef="#ctx0" brushRef="#br0">246 1 24575,'-5'0'0,"-3"0"0,-6 0 0,-4 0 0,-12 4 0,-3 5 0,2 3 0,5 1 0,9 0 0,4 1 0,0 1 0,0 3 0,3-1 0,2 1 0,4-1 0,2 1 0,2-1 0,0 0 0,0 1 0,1-2 0,2-3 0,4-4 0,4-5 0,0-3 0,2-1 0,0 0 0,0 0 0,2 0 0,1 0 0,1-1 0,1-4 0,-1-3 0,-1-4 0,-1-2 0,0 0 0,0-1 0,1 1 0,-3 0 0,-3 1 0,-2 3 0,-1-1 0,-2 3 0,-1-2 0,1-1 0,-1 0 0,1 0 0,0 0 0,-1 2 0,0 0 0,-1 0 0,-1 0 0,-4 1 0,-2 4 0,-5 2 0,-4 9 0,-5 11 0,2 9 0,3 4 0,5-5 0,6-7 0,0-2 0,2-1 0,0-3 0,0-2 0,0-3 0,1-1 0,2-2 0,5 1 0,6-1 0,0 3 0,1 0 0,-2-1 0,-1 2 0,1-1 0,1 1 0,1-1 0,-2-1 0,-5-4 0,-3-1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13.885"/>
    </inkml:context>
    <inkml:brush xml:id="br0">
      <inkml:brushProperty name="width" value="0.025" units="cm"/>
      <inkml:brushProperty name="height" value="0.025" units="cm"/>
      <inkml:brushProperty name="color" value="#66CC00"/>
    </inkml:brush>
  </inkml:definitions>
  <inkml:trace contextRef="#ctx0" brushRef="#br0">59 0 24575,'-5'0'0,"-3"4"0,-3 5 0,0 4 0,3 1 0,3-3 0,2-1 0,1-1 0,-1 2 0,1-1 0,2-2 0,0 0 0,0 1 0,0-1 0,1-1 0,2-2 0,3-3 0,4-2 0,2 0 0,1 1 0,0 1 0,-2 0 0,1 2 0,-3 1 0,-4 0 0,-2 2 0,-3-1 0,0 1 0,0 1 0,0 1 0,0 0 0,0 0 0,-2 0 0,-3-2 0,-2 0 0,-2-3 0,1-2 0,0-1 0,-1-1 0,1 1 0,0-1 0,-1 0 0,0 0 0,4 0 0,1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16.136"/>
    </inkml:context>
    <inkml:brush xml:id="br0">
      <inkml:brushProperty name="width" value="0.025" units="cm"/>
      <inkml:brushProperty name="height" value="0.025" units="cm"/>
      <inkml:brushProperty name="color" value="#66CC00"/>
    </inkml:brush>
  </inkml:definitions>
  <inkml:trace contextRef="#ctx0" brushRef="#br0">1 42 24575,'0'-7'0,"0"-1"0,4-2 0,2 2 0,3 3 0,4 2 0,0 3 0,2 0 0,0 0 0,-1 0 0,0 0 0,-2 1 0,-2 2 0,-5 3 0,-3 2 0,-2 2 0,0 2 0,0 1 0,0 0 0,0 2 0,0 0 0,0 0 0,0-1 0,0-1 0,0-1 0,0 1 0,0-2 0,0-2 0,-1 0 0,-2-4 0,-3 0 0,-1-1 0,-3 0 0,0-2 0,-3 0 0,0-2 0,0 0 0,0 0 0,4-1 0,2-3 0,4-3 0,5-2 0,5 0 0,4-2 0,5 1 0,-1 0 0,-3 3 0,-2 3 0,-2 2 0,-1 2 0,3-1 0,-2 4 0,-1 3 0,-1 3 0,-2 1 0,0-2 0,-1-1 0,3 0 0,2-2 0,2-1 0,-1-1 0,0 0 0,-1-1 0,1 1 0,-5-2 0,0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18.286"/>
    </inkml:context>
    <inkml:brush xml:id="br0">
      <inkml:brushProperty name="width" value="0.025" units="cm"/>
      <inkml:brushProperty name="height" value="0.025" units="cm"/>
      <inkml:brushProperty name="color" value="#66CC00"/>
    </inkml:brush>
  </inkml:definitions>
  <inkml:trace contextRef="#ctx0" brushRef="#br0">1 0 24575,'5'0'0,"4"0"0,10 2 0,6 6 0,3 5 0,-2 6 0,-6 3 0,-1-2 0,-1 3 0,0 0 0,-1-1 0,-1 1 0,-3 0 0,-3-1 0,-3 1 0,-1-1 0,0-2 0,-2 0 0,-1-3 0,0 0 0,-2 1 0,-1-1 0,0-1 0,0-1 0,0 0 0,0 0 0,0 2 0,0 0 0,0 1 0,-2-1 0,-3 1 0,-2 0 0,-3-1 0,0 0 0,-1-1 0,-1-1 0,1-1 0,1 0 0,2 0 0,0-2 0,1-1 0,1 0 0,-2 0 0,1 2 0,-2-1 0,1 1 0,-1-1 0,2 0 0,1-1 0,2 1 0,2-2 0,-2-2 0,1 0 0,0-4 0,1-1 0,2-3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24.835"/>
    </inkml:context>
    <inkml:brush xml:id="br0">
      <inkml:brushProperty name="width" value="0.025" units="cm"/>
      <inkml:brushProperty name="height" value="0.025" units="cm"/>
      <inkml:brushProperty name="color" value="#66CC00"/>
    </inkml:brush>
  </inkml:definitions>
  <inkml:trace contextRef="#ctx0" brushRef="#br0">1 3 24575,'0'-2'0,"0"3"0,0 7 0,0 9 0,0 6 0,0 5 0,0 2 0,0 1 0,0-3 0,0-3 0,0-5 0,0-3 0,0 1 0,0-1 0,0 0 0,0-2 0,1-3 0,3-4 0,-2-5 0,2-2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26.269"/>
    </inkml:context>
    <inkml:brush xml:id="br0">
      <inkml:brushProperty name="width" value="0.025" units="cm"/>
      <inkml:brushProperty name="height" value="0.025" units="cm"/>
      <inkml:brushProperty name="color" value="#66CC00"/>
    </inkml:brush>
  </inkml:definitions>
  <inkml:trace contextRef="#ctx0" brushRef="#br0">1 81 24575,'2'-9'0,"5"-2"0,7-4 0,7 0 0,3 1 0,-1 5 0,-2 3 0,-4 5 0,-4 1 0,-3 0 0,-2 1 0,-1 5 0,-2 3 0,0 4 0,-3 2 0,0-2 0,0 0 0,0-2 0,0-2 0,-1 0 0,0 1 0,-1 1 0,0 1 0,-3 3 0,-7-2 0,-8 1 0,-4-3 0,-1-2 0,4-1 0,2 1 0,3-2 0,3-1 0,2 1 0,0-1 0,5-1 0,-2-2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28.722"/>
    </inkml:context>
    <inkml:brush xml:id="br0">
      <inkml:brushProperty name="width" value="0.025" units="cm"/>
      <inkml:brushProperty name="height" value="0.025" units="cm"/>
      <inkml:brushProperty name="color" value="#66CC00"/>
    </inkml:brush>
  </inkml:definitions>
  <inkml:trace contextRef="#ctx0" brushRef="#br0">161 9 24575,'-2'-4'0,"-3"2"0,-6 0 0,-4 3 0,-4 4 0,-4 7 0,1 7 0,0 4 0,4 1 0,6-2 0,5-2 0,4 0 0,2-1 0,1-2 0,0-2 0,0-1 0,0-1 0,0-2 0,1-1 0,4 0 0,1 0 0,4 2 0,2-2 0,-1-1 0,1-3 0,0-2 0,-1 0 0,1-1 0,-2-1 0,1 0 0,-1 0 0,0 0 0,0 0 0,-1 0 0,-1-2 0,1 0 0,0 0 0,1 0 0,1 0 0,0 0 0,0 0 0,0 0 0,0 0 0,1 0 0,-1 0 0,2-2 0,-1-2 0,0-3 0,-1-1 0,-1-2 0,1-3 0,-2-1 0,0-3 0,-1 1 0,-3 1 0,-1 0 0,-2-1 0,-2 1 0,0 0 0,0 0 0,0 2 0,0-1 0,-2 2 0,-4 2 0,-3 1 0,-3 0 0,-2 1 0,0 1 0,0 3 0,-1 0 0,2 1 0,0 0 0,0 1 0,0 2 0,-2 0 0,1 0 0,-1 0 0,1 0 0,7 0 0,0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29.852"/>
    </inkml:context>
    <inkml:brush xml:id="br0">
      <inkml:brushProperty name="width" value="0.025" units="cm"/>
      <inkml:brushProperty name="height" value="0.025" units="cm"/>
      <inkml:brushProperty name="color" value="#66CC00"/>
    </inkml:brush>
  </inkml:definitions>
  <inkml:trace contextRef="#ctx0" brushRef="#br0">0 1 24575,'14'7'0,"5"5"0,8 7 0,3 4 0,-3-2 0,-2 0 0,-2-2 0,-3-1 0,-2-3 0,-2-3 0,-3-3 0,-3-4 0,-1 0 0,-4-3 0,-1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31.619"/>
    </inkml:context>
    <inkml:brush xml:id="br0">
      <inkml:brushProperty name="width" value="0.025" units="cm"/>
      <inkml:brushProperty name="height" value="0.025" units="cm"/>
      <inkml:brushProperty name="color" value="#66CC00"/>
    </inkml:brush>
  </inkml:definitions>
  <inkml:trace contextRef="#ctx0" brushRef="#br0">169 1 24575,'-6'0'0,"-5"0"0,-8 0 0,-5 0 0,-3 3 0,1 4 0,5 6 0,6 3 0,5 2 0,5-1 0,2 0 0,2 1 0,1-1 0,0 1 0,0-1 0,0-1 0,0-2 0,0-2 0,4-2 0,5-1 0,3-2 0,3-3 0,0 1 0,0-1 0,0 1 0,-2 1 0,0-1 0,-3-1 0,1 2 0,0-2 0,-2 1 0,2 1 0,-1-2 0,0 0 0,1-2 0,-1-1 0,0 0 0,0-1 0,0 0 0,-1 0 0,-1 0 0,-1 0 0,2 0 0,2 0 0,-1 0 0,-3 0 0,-3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33.003"/>
    </inkml:context>
    <inkml:brush xml:id="br0">
      <inkml:brushProperty name="width" value="0.025" units="cm"/>
      <inkml:brushProperty name="height" value="0.025" units="cm"/>
      <inkml:brushProperty name="color" value="#66CC00"/>
    </inkml:brush>
  </inkml:definitions>
  <inkml:trace contextRef="#ctx0" brushRef="#br0">1 0 24575,'0'4'0,"0"8"0,0 19 0,4 7 0,3 4 0,2-5 0,2-5 0,-5-7 0,-1-5 0,-2-5 0,0-6 0,-1 1 0,0-1 0,-2-1 0,0-2 0,0 3 0,0-5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1T16:50:41.762"/>
    </inkml:context>
    <inkml:brush xml:id="br0">
      <inkml:brushProperty name="width" value="0.035" units="cm"/>
      <inkml:brushProperty name="height" value="0.035" units="cm"/>
      <inkml:brushProperty name="color" value="#AB008B"/>
    </inkml:brush>
  </inkml:definitions>
  <inkml:trace contextRef="#ctx0" brushRef="#br0">163 2032 24575,'0'-22'0,"-1"-33"0,-4 6 0,-1-6 0,-4-17 0,-2-4 0,-2-10 0,-2-1 0,-1 5 0,0 3 0,3 12 0,1 6 0,-4-25 0,6 37 0,6 22 0,2 11 0,1 4 0,2-1 0,0-3 0,0-3 0,0 0 0,2 2 0,5-7 0,8-12 0,11-17 0,10-18 0,5-8 0,2-7 0,-1-2 0,1-1 0,0 1 0,-5 11 0,-7 16 0,-7 18 0,-9 18 0,-3 11 0,-6 8 0,-3 0 0,1 2 0,-2-2 0,1 0 0,-3 2 0,-4 0 0,-4 2 0,-4 2 0,-4-1 0,-5 1 0,-4 0 0,-1 0 0,2 0 0,8-1 0,10-1 0,9-2 0,10-2 0,4 0 0,5-2 0,-1-1 0,2 0 0,0-1 0,-4 1 0,-4 0 0,-5 1 0,-2 2 0,-1 2 0,2 2 0,1 3 0,-2 2 0,-1 5 0,0 2 0,-2 1 0,-1 2 0,-2-1 0,-2 0 0,2 2 0,0 1 0,1-1 0,-3-1 0,-4-4 0,-13-10 0,0-3 0,-11-8 0,6 1 0,6 1 0,4 1 0,8 5 0,2 2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34.869"/>
    </inkml:context>
    <inkml:brush xml:id="br0">
      <inkml:brushProperty name="width" value="0.025" units="cm"/>
      <inkml:brushProperty name="height" value="0.025" units="cm"/>
      <inkml:brushProperty name="color" value="#66CC00"/>
    </inkml:brush>
  </inkml:definitions>
  <inkml:trace contextRef="#ctx0" brushRef="#br0">25 9 24575,'-1'-4'0,"2"1"0,4 1 0,5 2 0,9 0 0,0 2 0,0 3 0,-3 6 0,-5 4 0,-2 0 0,-1 0 0,-1 0 0,-1-1 0,-2 1 0,-2-2 0,0-1 0,0 1 0,0 0 0,0 0 0,0 0 0,-1 1 0,-1 0 0,0 1 0,0 0 0,0-1 0,0 0 0,0-1 0,0-2 0,0 1 0,0-2 0,-1-1 0,-1-1 0,-2 0 0,-3 0 0,-1 2 0,-2 0 0,0-1 0,-2 0 0,-1-3 0,0 0 0,-1 1 0,-1-1 0,2-2 0,-1-2 0,4-2 0,0 0 0,3 2 0,2-2 0,2 1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36.202"/>
    </inkml:context>
    <inkml:brush xml:id="br0">
      <inkml:brushProperty name="width" value="0.025" units="cm"/>
      <inkml:brushProperty name="height" value="0.025" units="cm"/>
      <inkml:brushProperty name="color" value="#66CC00"/>
    </inkml:brush>
  </inkml:definitions>
  <inkml:trace contextRef="#ctx0" brushRef="#br0">0 1 24575,'0'12'0,"0"2"0,0 11 0,0 5 0,2 5 0,3-2 0,1-7 0,1-6 0,-3-1 0,0-4 0,-1-3 0,4-2 0,0-4 0,-3-2 0,0-2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38.452"/>
    </inkml:context>
    <inkml:brush xml:id="br0">
      <inkml:brushProperty name="width" value="0.025" units="cm"/>
      <inkml:brushProperty name="height" value="0.025" units="cm"/>
      <inkml:brushProperty name="color" value="#66CC00"/>
    </inkml:brush>
  </inkml:definitions>
  <inkml:trace contextRef="#ctx0" brushRef="#br0">7 164 24575,'0'-5'0,"0"-5"0,0-4 0,0-6 0,0-5 0,0 4 0,0 3 0,0 6 0,2 6 0,3 2 0,4 0 0,2 2 0,3-3 0,-2 0 0,0 0 0,-1 1 0,-3 2 0,3 1 0,0 1 0,1 0 0,2 0 0,-1 0 0,1 0 0,-3 2 0,-1 1 0,-2 2 0,-3 3 0,-2-1 0,-2 1 0,-2 1 0,-4-3 0,-5 0 0,-4-2 0,-1 0 0,0 2 0,1 0 0,1 1 0,1-1 0,4-1 0,1 3 0,0-2 0,-1 0 0,-1-2 0,-1-2 0,1 0 0,1-2 0,-1 0 0,-1 1 0,1 2 0,2 3 0,3 2 0,4 0 0,0 1 0,0 3 0,0 3 0,0 2 0,0 1 0,2-1 0,2 1 0,2-1 0,2 0 0,-1 1 0,0-1 0,-1 1 0,-1-1 0,0-1 0,-1-3 0,0-3 0,-2-4 0,0-3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40.136"/>
    </inkml:context>
    <inkml:brush xml:id="br0">
      <inkml:brushProperty name="width" value="0.025" units="cm"/>
      <inkml:brushProperty name="height" value="0.025" units="cm"/>
      <inkml:brushProperty name="color" value="#66CC00"/>
    </inkml:brush>
  </inkml:definitions>
  <inkml:trace contextRef="#ctx0" brushRef="#br0">1 4 24575,'3'2'0,"0"4"0,2 4 0,3 8 0,4 4 0,3 2 0,-2 1 0,-2-3 0,0-2 0,-3-4 0,-2-3 0,-2-4 0,0-3 0,-2 0 0,1-3 0,1-2 0,-1-7 0,-1-8 0,-2-9 0,0-4 0,0-5 0,0 1 0,3 4 0,2 7 0,5 10 0,2 4 0,1 2 0,2 0 0,0 2 0,2 2 0,0 0 0,1 0 0,1 0 0,1 0 0,-7 0 0,-3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41.836"/>
    </inkml:context>
    <inkml:brush xml:id="br0">
      <inkml:brushProperty name="width" value="0.025" units="cm"/>
      <inkml:brushProperty name="height" value="0.025" units="cm"/>
      <inkml:brushProperty name="color" value="#66CC00"/>
    </inkml:brush>
  </inkml:definitions>
  <inkml:trace contextRef="#ctx0" brushRef="#br0">56 101 24575,'-7'0'0,"6"0"0,5 0 0,9-2 0,2-3 0,2-4 0,-2-3 0,-5 1 0,-2 0 0,-4 1 0,-2 2 0,0-1 0,-2 0 0,-3 2 0,-5 2 0,-7 3 0,-5 2 0,0 0 0,0 0 0,6 1 0,3 3 0,3 5 0,2 5 0,0 2 0,2-1 0,2-2 0,2-2 0,0-2 0,1-2 0,2-3 0,4-1 0,2-2 0,1-1 0,1 0 0,-1 0 0,3 0 0,0 0 0,2 0 0,1 2 0,4 1 0,2 1 0,4 0 0,-1-1 0,-2-2 0,-4-1 0,-10 0 0,-2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43.755"/>
    </inkml:context>
    <inkml:brush xml:id="br0">
      <inkml:brushProperty name="width" value="0.025" units="cm"/>
      <inkml:brushProperty name="height" value="0.025" units="cm"/>
      <inkml:brushProperty name="color" value="#66CC00"/>
    </inkml:brush>
  </inkml:definitions>
  <inkml:trace contextRef="#ctx0" brushRef="#br0">0 1 24575,'1'12'0,"2"8"0,7 23 0,10 8 0,6 4 0,2 0 0,-4-7 0,-3-6 0,-3-6 0,-3-8 0,-3-5 0,-3-5 0,-2 0 0,-1-3 0,0-2 0,-2-3 0,1-4 0,1-2 0,-1-3 0,-1-5 0,-3-7 0,-11-9 0,-9-3 0,-8 4 0,-3 6 0,3 10 0,4 2 0,2 1 0,2 0 0,4 0 0,3 0 0,3 1 0,4 3 0,3 4 0,2 1 0,0 1 0,0-1 0,0 0 0,2 0 0,3 0 0,3-1 0,4 0 0,2-2 0,0 1 0,0-3 0,-2-1 0,-1 1 0,1-2 0,-3 0 0,2 0 0,0-2 0,2 0 0,-1 0 0,1 0 0,0 0 0,0-1 0,0-3 0,-2-4 0,-1-2 0,-6 3 0,-1 2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45.336"/>
    </inkml:context>
    <inkml:brush xml:id="br0">
      <inkml:brushProperty name="width" value="0.025" units="cm"/>
      <inkml:brushProperty name="height" value="0.025" units="cm"/>
      <inkml:brushProperty name="color" value="#66CC00"/>
    </inkml:brush>
  </inkml:definitions>
  <inkml:trace contextRef="#ctx0" brushRef="#br0">0 1 24575,'0'5'0,"0"4"0,0 6 0,0 4 0,0 3 0,0 1 0,0-3 0,2-4 0,-2-7 0,1-5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46.236"/>
    </inkml:context>
    <inkml:brush xml:id="br0">
      <inkml:brushProperty name="width" value="0.025" units="cm"/>
      <inkml:brushProperty name="height" value="0.025" units="cm"/>
      <inkml:brushProperty name="color" value="#66CC00"/>
    </inkml:brush>
  </inkml:definitions>
  <inkml:trace contextRef="#ctx0" brushRef="#br0">1 0 24575,'0'0'0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47.704"/>
    </inkml:context>
    <inkml:brush xml:id="br0">
      <inkml:brushProperty name="width" value="0.025" units="cm"/>
      <inkml:brushProperty name="height" value="0.025" units="cm"/>
      <inkml:brushProperty name="color" value="#66CC00"/>
    </inkml:brush>
  </inkml:definitions>
  <inkml:trace contextRef="#ctx0" brushRef="#br0">27 1 24575,'-2'7'0,"-1"1"0,-2 5 0,1-1 0,1 1 0,0 1 0,1 2 0,-1 1 0,2-1 0,1-3 0,0-2 0,0-2 0,0 1 0,0 1 0,0 1 0,1-2 0,0-2 0,3-1 0,1-4 0,2 1 0,1-3 0,1-1 0,2 0 0,2 0 0,2 0 0,1 0 0,2 0 0,-1 0 0,0 0 0,-1 0 0,-1 0 0,-4-1 0,-3-2 0,-3 0 0,-4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48.903"/>
    </inkml:context>
    <inkml:brush xml:id="br0">
      <inkml:brushProperty name="width" value="0.025" units="cm"/>
      <inkml:brushProperty name="height" value="0.025" units="cm"/>
      <inkml:brushProperty name="color" value="#66CC00"/>
    </inkml:brush>
  </inkml:definitions>
  <inkml:trace contextRef="#ctx0" brushRef="#br0">0 2 23331,'4'-1'0,"-2"7"612,0 14-612,-2 16 209,0 14-209,1 12 105,4 3-105,7 5 318,5-3-318,3-3 0,-4-8 0,-3-12 0,-5-8 0,-1-7 0,-2-5 0,0-3 0,0-3 0,-1-1 0,0 1 0,0-4 0,0-1 0,-1-5 0,0-3 0,-1-2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2T00:51:08.728"/>
    </inkml:context>
    <inkml:brush xml:id="br0">
      <inkml:brushProperty name="width" value="0.035" units="cm"/>
      <inkml:brushProperty name="height" value="0.035" units="cm"/>
      <inkml:brushProperty name="color" value="#E71224"/>
    </inkml:brush>
  </inkml:definitions>
  <inkml:trace contextRef="#ctx0" brushRef="#br0">1632 124 24575,'-28'0'0,"-18"0"0,-24 0 0,-14 0 0,0 0 0,3 0 0,-1 0 0,-9 0 0,41 0 0,-1 0 0,1 1 0,0 1 0,-44 4 0,11 6 0,6 5 0,-4 2 0,-1 6 0,1 3 0,6 5 0,11 2 0,11 1 0,7 4 0,10 0 0,7 2 0,8-4 0,9-6 0,3 1 0,4 6 0,-2 10 0,2 13 0,2 8 0,1 0 0,2-3 0,1-10 0,4-7 0,6-7 0,5-5 0,5-2 0,2-3 0,3-3 0,4-5 0,2-3 0,5-3 0,5 1 0,8-1 0,7 2 0,7 0 0,4 1 0,2-3 0,3-4 0,-2-3 0,2-4 0,1-3 0,1-1 0,3-1 0,2 0 0,-4-1 0,-5-2 0,-3 0 0,-8 0 0,-2 0 0,-5 0 0,-2 0 0,-1 0 0,-3-5 0,0-4 0,-2-7 0,-1-8 0,1-4 0,0-5 0,-2-5 0,-2-2 0,-3-2 0,-4 1 0,-4 1 0,-4 1 0,-1-1 0,-2-4 0,-2-1 0,-2-2 0,-4-3 0,-2-1 0,-3-3 0,-2 1 0,-3 5 0,-2 1 0,-1-1 0,-2-1 0,0-4 0,0 3 0,0 3 0,-1 7 0,-3 6 0,-5 3 0,-2 2 0,-2 1 0,-1 2 0,2 5 0,0 8 0,3 4 0,-1 3 0,-3-4 0,-1-2 0,-4-2 0,1 2 0,0 3 0,0 3 0,0 1 0,-4 0 0,-5-2 0,-11-1 0,-11 1 0,-8 1 0,-6 2 0,2-1 0,3 1 0,6 0 0,7-1 0,3 2 0,4 1 0,1 2 0,8 0 0,7 0 0,5 0 0,6 0 0,-7 0-1696,-14 2 0,15-1 0,-8 1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49.936"/>
    </inkml:context>
    <inkml:brush xml:id="br0">
      <inkml:brushProperty name="width" value="0.025" units="cm"/>
      <inkml:brushProperty name="height" value="0.025" units="cm"/>
      <inkml:brushProperty name="color" value="#66CC00"/>
    </inkml:brush>
  </inkml:definitions>
  <inkml:trace contextRef="#ctx0" brushRef="#br0">3 190 24575,'-2'-4'0,"2"2"0,9 0 0,15-3 0,14-8 0,14-11 0,2-7 0,-4-2 0,-6 4 0,-11 8 0,-9 6 0,-12 9 0,-4 2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51.302"/>
    </inkml:context>
    <inkml:brush xml:id="br0">
      <inkml:brushProperty name="width" value="0.025" units="cm"/>
      <inkml:brushProperty name="height" value="0.025" units="cm"/>
      <inkml:brushProperty name="color" value="#66CC00"/>
    </inkml:brush>
  </inkml:definitions>
  <inkml:trace contextRef="#ctx0" brushRef="#br0">1 0 24575,'0'16'0,"0"4"0,0 5 0,0 1 0,0-5 0,0-3 0,0-5 0,0-3 0,2-4 0,0 1 0,1-3 0,1 1 0,-1 1 0,1 0 0,-1 5 0,-1-1 0,0-1 0,-1 1 0,1-2 0,0-1 0,-1-2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52.086"/>
    </inkml:context>
    <inkml:brush xml:id="br0">
      <inkml:brushProperty name="width" value="0.025" units="cm"/>
      <inkml:brushProperty name="height" value="0.025" units="cm"/>
      <inkml:brushProperty name="color" value="#66CC00"/>
    </inkml:brush>
  </inkml:definitions>
  <inkml:trace contextRef="#ctx0" brushRef="#br0">1 5 24291,'0'-2'0,"0"0"0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54.053"/>
    </inkml:context>
    <inkml:brush xml:id="br0">
      <inkml:brushProperty name="width" value="0.025" units="cm"/>
      <inkml:brushProperty name="height" value="0.025" units="cm"/>
      <inkml:brushProperty name="color" value="#66CC00"/>
    </inkml:brush>
  </inkml:definitions>
  <inkml:trace contextRef="#ctx0" brushRef="#br0">13 53 24575,'0'5'0,"0"1"0,0 3 0,0 0 0,0 1 0,0 3 0,0-2 0,2-1 0,3-3 0,3-1 0,1-1 0,0 0 0,1 0 0,0-3 0,1 2 0,0-1 0,0-1 0,0 0 0,0-2 0,-1 0 0,1 0 0,1 0 0,2-4 0,-3-2 0,-1-1 0,-3 0 0,-1 0 0,1-3 0,-3-2 0,-1 0 0,-1 0 0,-2 2 0,0 0 0,0 1 0,0 1 0,0 0 0,-2 0 0,-5 0 0,-4 0 0,-5 2 0,-2 0 0,0 2 0,-2 1 0,-1 1 0,0 2 0,0 0 0,3 0 0,1 0 0,3 0 0,7 0 0,1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1:55.819"/>
    </inkml:context>
    <inkml:brush xml:id="br0">
      <inkml:brushProperty name="width" value="0.025" units="cm"/>
      <inkml:brushProperty name="height" value="0.025" units="cm"/>
      <inkml:brushProperty name="color" value="#66CC00"/>
    </inkml:brush>
  </inkml:definitions>
  <inkml:trace contextRef="#ctx0" brushRef="#br0">1 0 24575,'0'10'0,"0"8"0,4 8 0,5 5 0,5-1 0,2-4 0,-3-4 0,-5-2 0,-2-3 0,-1-1 0,-1-4 0,1-5 0,0-4 0,1-3 0,0-4 0,-2-4 0,1-7 0,2-3 0,-2-3 0,1 1 0,0 2 0,0 3 0,0 2 0,0 2 0,3 5 0,0 2 0,1 3 0,1 1 0,-2 0 0,1 0 0,0 0 0,0 3 0,0 3 0,1 4 0,2 9 0,2 5 0,-1 5 0,0 1 0,-3-4 0,-2-4 0,-2-2 0,-1-3 0,-1 1 0,-1-1 0,-1-7 0,-1-2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18.787"/>
    </inkml:context>
    <inkml:brush xml:id="br0">
      <inkml:brushProperty name="width" value="0.025" units="cm"/>
      <inkml:brushProperty name="height" value="0.025" units="cm"/>
      <inkml:brushProperty name="color" value="#66CC00"/>
    </inkml:brush>
  </inkml:definitions>
  <inkml:trace contextRef="#ctx0" brushRef="#br0">226 1 24575,'-5'0'0,"-6"1"0,-23 28 0,-9 16 0,-9 21 0,7 5 0,23-23 0,10-8 0,10-17 0,2-5 0,0 0 0,0-1 0,0 0 0,2 3 0,5 3 0,2 2 0,2 0 0,0-2 0,0-3 0,0-3 0,0 1 0,0-4 0,-2-2 0,0-3 0,0-3 0,2 1 0,-1 0 0,3 2 0,1 2 0,0 1 0,-1 0 0,-2 1 0,1-1 0,-1-3 0,0-1 0,-1-3 0,-2-3 0,0 0 0,-5-2 0,1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20.070"/>
    </inkml:context>
    <inkml:brush xml:id="br0">
      <inkml:brushProperty name="width" value="0.025" units="cm"/>
      <inkml:brushProperty name="height" value="0.025" units="cm"/>
      <inkml:brushProperty name="color" value="#66CC00"/>
    </inkml:brush>
  </inkml:definitions>
  <inkml:trace contextRef="#ctx0" brushRef="#br0">0 1 24575,'0'6'0,"0"8"0,0 15 0,0 11 0,0 9 0,0 2 0,0 3 0,0 4 0,0 1 0,0-3 0,0-7 0,0-8 0,0-6 0,0-6 0,0-6 0,2-3 0,1-4 0,-1-2 0,2-3 0,-4-6 0,2-2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22.270"/>
    </inkml:context>
    <inkml:brush xml:id="br0">
      <inkml:brushProperty name="width" value="0.025" units="cm"/>
      <inkml:brushProperty name="height" value="0.025" units="cm"/>
      <inkml:brushProperty name="color" value="#66CC00"/>
    </inkml:brush>
  </inkml:definitions>
  <inkml:trace contextRef="#ctx0" brushRef="#br0">0 8 24575,'2'-4'0,"4"2"0,8 0 0,5 2 0,4 0 0,3 3 0,0 3 0,-2 6 0,-2 5 0,-5 0 0,-3 1 0,-3-1 0,-4 1 0,0-1 0,-1-1 0,2 0 0,0-1 0,1 0 0,0 2 0,-2-1 0,-3-1 0,-2 0 0,-2 1 0,0 0 0,0 2 0,0-1 0,0 0 0,0 1 0,0-1 0,0 0 0,0 1 0,0-1 0,0 0 0,-2-2 0,-2 0 0,-2-2 0,-2 1 0,-1-1 0,2 0 0,0 0 0,-1 0 0,-1 0 0,-4 0 0,1 1 0,0 0 0,0-1 0,0-2 0,1-2 0,0-1 0,-1-2 0,1-1 0,0-2 0,-1 0 0,1-3 0,0 0 0,1 0 0,0 2 0,4 2 0,1 2 0,4-2 0,1-1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25.653"/>
    </inkml:context>
    <inkml:brush xml:id="br0">
      <inkml:brushProperty name="width" value="0.025" units="cm"/>
      <inkml:brushProperty name="height" value="0.025" units="cm"/>
      <inkml:brushProperty name="color" value="#66CC00"/>
    </inkml:brush>
  </inkml:definitions>
  <inkml:trace contextRef="#ctx0" brushRef="#br0">4 1 24575,'-4'3'0,"9"10"0,9 10 0,13 11 0,6 3 0,0-5 0,-3 1 0,-4-5 0,-3-2 0,-2-3 0,-5-7 0,-3-3 0,-6-6 0,-2-2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27.420"/>
    </inkml:context>
    <inkml:brush xml:id="br0">
      <inkml:brushProperty name="width" value="0.025" units="cm"/>
      <inkml:brushProperty name="height" value="0.025" units="cm"/>
      <inkml:brushProperty name="color" value="#66CC00"/>
    </inkml:brush>
  </inkml:definitions>
  <inkml:trace contextRef="#ctx0" brushRef="#br0">177 2 24575,'-3'-1'0,"-7"7"0,-8 8 0,-5 6 0,-2 1 0,3-2 0,3-2 0,7-1 0,3-5 0,5-3 0,0-4 0,-1 0 0,0 0 0,1 2 0,0 1 0,0 1 0,2 2 0,0 1 0,1 0 0,1 1 0,0-1 0,0 0 0,0-1 0,0-1 0,0-1 0,0 1 0,1 1 0,1 3 0,3 2 0,-1 2 0,1 1 0,-1 0 0,-1 2 0,1 6 0,-2 4 0,0 2 0,0-2 0,-2-6 0,0-3 0,2-5 0,0-2 0,2-5 0,-1-4 0,-2-4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45:52.291"/>
    </inkml:context>
    <inkml:brush xml:id="br0">
      <inkml:brushProperty name="width" value="0.035" units="cm"/>
      <inkml:brushProperty name="height" value="0.035" units="cm"/>
      <inkml:brushProperty name="color" value="#AB008B"/>
    </inkml:brush>
  </inkml:definitions>
  <inkml:trace contextRef="#ctx0" brushRef="#br0">1 79 24575,'0'5'0,"0"1"0,1 5 0,1 3 0,3-1 0,0 0 0,-1-4 0,-1-1 0,1 0 0,-1 1 0,1-1 0,1 2 0,-1 2 0,2-1 0,0-1 0,1 1 0,1-1 0,0 2 0,-1 0 0,-1-1 0,1 0 0,0-2 0,1-3 0,1 1 0,1 0 0,1 2 0,3 1 0,1 1 0,-1 0 0,0 2 0,1-1 0,-1-2 0,-1-2 0,-1-2 0,-2-3 0,1-1 0,1-1 0,-1-1 0,0 0 0,2 0 0,-2 0 0,2 0 0,2 0 0,1 0 0,1 0 0,1 0 0,-1 0 0,1 0 0,2-1 0,1-2 0,-1-2 0,-1-2 0,-2 0 0,0-2 0,5-1 0,3-1 0,3 2 0,4 1 0,2 1 0,2 1 0,2-1 0,1 2 0,-1 3 0,-4 0 0,-4 2 0,-5 0 0,-2 0 0,1 0 0,2 0 0,-2 0 0,-1 0 0,-3 3 0,-5 3 0,-2 2 0,-2 4 0,-1-1 0,-1 0 0,0 1 0,-1-3 0,1 1 0,-2 1 0,0 0 0,-1-1 0,0-1 0,0 0 0,-1-1 0,2 1 0,-2-2 0,1 1 0,0-1 0,-1 0 0,0 2 0,-1-2 0,-1-1 0,1-2 0,2-2 0,2-2 0,1-1 0,0-7 0,-1-5 0,-2-6 0,-3-3 0,1-1 0,-2 0 0,1 3 0,1 1 0,-2 4 0,3 0 0,2 4 0,2 2 0,0 2 0,0 3 0,0-1 0,10-1 0,13-1 0,16-5 0,8-1 0,1-1 0,-7 1 0,-10 5 0,-7 3 0,-7 3 0,-1 2 0,-2 0 0,-3-2 0,3-1 0,-1 1 0,4 0 0,5 2 0,2 0 0,2 0 0,1 0 0,-2 0 0,1 0 0,1 0 0,0 0 0,2 0 0,1 0 0,-3 0 0,-2 0 0,-4 0 0,-2 0 0,-3 0 0,-2 0 0,-4 0 0,-1 0 0,-3 0 0,-1 0 0,-2 0 0,-2-1 0,3-2 0,0-1 0,-1-2 0,-1-1 0,-4-1 0,-1 0 0,-1-1 0,-2 2 0,1-1 0,-1-1 0,-1-2 0,-2-3 0,0 0 0,0-1 0,0 2 0,0 0 0,0 0 0,0 0 0,0 1 0,0 1 0,0 1 0,-1 2 0,-6 3 0,-12 7 0,9-2 0,-6 3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29.386"/>
    </inkml:context>
    <inkml:brush xml:id="br0">
      <inkml:brushProperty name="width" value="0.025" units="cm"/>
      <inkml:brushProperty name="height" value="0.025" units="cm"/>
      <inkml:brushProperty name="color" value="#66CC00"/>
    </inkml:brush>
  </inkml:definitions>
  <inkml:trace contextRef="#ctx0" brushRef="#br0">73 0 24575,'0'5'0,"0"1"0,0 4 0,0 3 0,0 3 0,0-1 0,0-2 0,0 0 0,0 1 0,0 1 0,0 3 0,0-1 0,-2 2 0,-3 4 0,0 5 0,-1 8 0,1 4 0,0 2 0,0-3 0,1-6 0,-2-1 0,2-2 0,-1 1 0,1 0 0,1-3 0,0 0 0,1-4 0,1-3 0,-2-1 0,1-3 0,0 0 0,1 0 0,1-2 0,0-7 0,0-3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33.153"/>
    </inkml:context>
    <inkml:brush xml:id="br0">
      <inkml:brushProperty name="width" value="0.025" units="cm"/>
      <inkml:brushProperty name="height" value="0.025" units="cm"/>
      <inkml:brushProperty name="color" value="#66CC00"/>
    </inkml:brush>
  </inkml:definitions>
  <inkml:trace contextRef="#ctx0" brushRef="#br0">0 54 24575,'0'3'0,"0"17"0,6 13 0,2 11 0,8 8 0,2-3 0,-2-4 0,-1-5 0,-5-13 0,-3-4 0,-3-4 0,-2-1 0,-2-1 0,2-2 0,0-1 0,1-2 0,-2 0 0,-1-1 0,2-1 0,0-1 0,0 0 0,0-1 0,-2 1 0,2 0 0,0-1 0,0 0 0,0 1 0,0-1 0,0 0 0,1 0 0,-2-1 0,-1-1 0,1 0 0,2 1 0,0-1 0,3-3 0,-1 0 0,2-3 0,1-3 0,1-6 0,1-9 0,-1-7 0,0-9 0,-1-4 0,-1-2 0,-2-1 0,-3 4 0,0 3 0,-2 3 0,0 3 0,0 0 0,0 0 0,0 3 0,0 4 0,0 2 0,0 2 0,0 1 0,0 2 0,2-1 0,1-1 0,1-4 0,3-2 0,-2 2 0,1 0 0,2 6 0,-1 4 0,-1 6 0,-3 2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34.454"/>
    </inkml:context>
    <inkml:brush xml:id="br0">
      <inkml:brushProperty name="width" value="0.025" units="cm"/>
      <inkml:brushProperty name="height" value="0.025" units="cm"/>
      <inkml:brushProperty name="color" value="#66CC00"/>
    </inkml:brush>
  </inkml:definitions>
  <inkml:trace contextRef="#ctx0" brushRef="#br0">19 0 24575,'0'14'0,"0"9"0,0 20 0,0 15 0,0 8 0,0 4 0,0-7 0,0-2 0,-2-2 0,-1-5 0,0-2 0,1-7 0,0-7 0,-1-7 0,1-2 0,0-2 0,2 0 0,0-2 0,0-7 0,0-8 0,0-4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37.504"/>
    </inkml:context>
    <inkml:brush xml:id="br0">
      <inkml:brushProperty name="width" value="0.025" units="cm"/>
      <inkml:brushProperty name="height" value="0.025" units="cm"/>
      <inkml:brushProperty name="color" value="#66CC00"/>
    </inkml:brush>
  </inkml:definitions>
  <inkml:trace contextRef="#ctx0" brushRef="#br0">0 74 24575,'0'9'0,"0"3"0,0 7 0,0 7 0,0 9 0,2 6 0,6 0 0,2-4 0,1-10 0,-2-6 0,-4-7 0,-2-2 0,-1-3 0,0 1 0,0 2 0,2 2 0,1 2 0,1 2 0,0-1 0,-1 0 0,1 1 0,-2-1 0,-1-1 0,-1-4 0,-1-2 0,1-2 0,0 0 0,2-1 0,-2-1 0,0 0 0,0 0 0,-1 1 0,-1 0 0,1-2 0,1 1 0,1 0 0,-2 0 0,0 0 0,0 2 0,2 1 0,-1 1 0,-1-2 0,1-2 0,2-1 0,1-4 0,1-1 0,1-4 0,2-6 0,0-5 0,4-8 0,-1-7 0,0-4 0,0-5 0,-5 0 0,-2 5 0,-1 4 0,-1 6 0,-1 4 0,-1 2 0,-1 3 0,0 2 0,0 0 0,0 0 0,0 2 0,0-1 0,0 0 0,0 0 0,0 1 0,0-1 0,0 2 0,0 1 0,0 0 0,0 0 0,0-2 0,0-3 0,0-3 0,0 2 0,0 2 0,0 3 0,1 2 0,1 1 0,0-2 0,2-2 0,-1-4 0,0 0 0,0 2 0,0 1 0,-1 0 0,0 1 0,-2 4 0,0 4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39.553"/>
    </inkml:context>
    <inkml:brush xml:id="br0">
      <inkml:brushProperty name="width" value="0.025" units="cm"/>
      <inkml:brushProperty name="height" value="0.025" units="cm"/>
      <inkml:brushProperty name="color" value="#66CC00"/>
    </inkml:brush>
  </inkml:definitions>
  <inkml:trace contextRef="#ctx0" brushRef="#br0">1 1 24575,'0'10'0,"0"6"0,0 15 0,0 14 0,0 13 0,0 13 0,0 0 0,0-1 0,0-9 0,0-10 0,0-7 0,0-8 0,0-1 0,0-2 0,0-2 0,0-2 0,0-4 0,0-5 0,0-4 0,0-6 0,0-1 0,2-2 0,2-3 0,4-2 0,5-6 0,4-2 0,3 0 0,0 0 0,0 3 0,-3 2 0,-1 1 0,-1 0 0,-2 0 0,-1 0 0,1 0 0,-2 0 0,0 0 0,-4 0 0,-2 0 0,-3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42.170"/>
    </inkml:context>
    <inkml:brush xml:id="br0">
      <inkml:brushProperty name="width" value="0.025" units="cm"/>
      <inkml:brushProperty name="height" value="0.025" units="cm"/>
      <inkml:brushProperty name="color" value="#66CC00"/>
    </inkml:brush>
  </inkml:definitions>
  <inkml:trace contextRef="#ctx0" brushRef="#br0">74 0 24575,'-4'2'0,"2"3"0,0 9 0,2 9 0,0 7 0,0 2 0,-4 4 0,-2 1 0,1-2 0,1-3 0,4-7 0,0-3 0,0-2 0,0 0 0,0-2 0,0-1 0,0 1 0,0-1 0,0 0 0,2 1 0,3-3 0,0 0 0,2-2 0,0-2 0,-1-3 0,2-3 0,1-2 0,1-2 0,-1 0 0,1-1 0,-1 0 0,1 0 0,1 0 0,-1 0 0,2 0 0,-1-1 0,0-3 0,1-2 0,-1-4 0,0 0 0,-1 0 0,0-1 0,-1 1 0,0-2 0,-2 0 0,-2-2 0,0-1 0,-1-3 0,1 1 0,-3-3 0,0-1 0,-1-1 0,-1-2 0,0 2 0,-1-2 0,-2 4 0,-4 1 0,-3 3 0,-1 3 0,-2 1 0,0 3 0,-3 0 0,-1 2 0,-1 0 0,1 1 0,2 1 0,0-1 0,2 0 0,-1-2 0,-1 1 0,-1 1 0,-1 1 0,-1 1 0,3 0 0,1 1 0,4 0 0,3 1 0,3-1 0,2 1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44.021"/>
    </inkml:context>
    <inkml:brush xml:id="br0">
      <inkml:brushProperty name="width" value="0.025" units="cm"/>
      <inkml:brushProperty name="height" value="0.025" units="cm"/>
      <inkml:brushProperty name="color" value="#66CC00"/>
    </inkml:brush>
  </inkml:definitions>
  <inkml:trace contextRef="#ctx0" brushRef="#br0">0 1 24575,'6'0'0,"0"0"0,6 2 0,6 7 0,6 8 0,2 7 0,-1 6 0,-1 1 0,-3 0 0,-1 1 0,-2-1 0,-1-1 0,-1-1 0,-2 0 0,-1 1 0,-1 0 0,0 0 0,-1 0 0,0 2 0,0 1 0,-4-2 0,1-1 0,-1 0 0,0 1 0,2 3 0,-2-3 0,0 2 0,-3-2 0,-1 1 0,-1 1 0,-2 0 0,0 1 0,0-2 0,0 0 0,0-2 0,0-2 0,0-1 0,0-5 0,0 0 0,0 1 0,0 2 0,0 3 0,-2-3 0,0-2 0,-1-5 0,1-4 0,1-4 0,-5-12-1696,-15-8 0,11 0 0,-8-1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19:52:53.137"/>
    </inkml:context>
    <inkml:brush xml:id="br0">
      <inkml:brushProperty name="width" value="0.035" units="cm"/>
      <inkml:brushProperty name="height" value="0.035" units="cm"/>
      <inkml:brushProperty name="color" value="#004F8B"/>
    </inkml:brush>
  </inkml:definitions>
  <inkml:trace contextRef="#ctx0" brushRef="#br0">1 55 24575,'0'14'0,"4"7"0,6 14 0,5 4 0,3-1 0,-2-8 0,-3-7 0,-1-3 0,1-2 0,0 0 0,-2 0 0,-1-3 0,1-2 0,0-2 0,1-3 0,0-2 0,-1-2 0,2-2 0,2-1 0,1 0 0,1 2 0,3-1 0,4 0 0,3-2 0,5 0 0,0 0 0,2 0 0,-1 0 0,-1 0 0,-2 0 0,-2 0 0,3 0 0,2 0 0,3 0 0,1 0 0,-1 0 0,-2 0 0,-1 0 0,0 0 0,0 0 0,3 0 0,4 0 0,2 0 0,3 0 0,0 0 0,-6 0 0,0 0 0,-3 0 0,-1 0 0,4 0 0,-1 0 0,1 0 0,3 0 0,0 0 0,3 0 0,0 0 0,0 0 0,0 0 0,0 0 0,2 0 0,1 0 0,1-2 0,0-1 0,-4-2 0,-6 0 0,-5 2 0,-4 1 0,-4 2 0,-1 0 0,0 0 0,1 0 0,2 0 0,2 0 0,2 0 0,2 0 0,5 0 0,4 0 0,6 0 0,4 0 0,3 0 0,1 0 0,-1 0 0,-3 0 0,-1 0 0,-4 0 0,-5 0 0,-7 0 0,-3 0 0,-2 0 0,2 3 0,0 2 0,1 4 0,2 3 0,1 0 0,1 0 0,1-2 0,-2-1 0,-2 1 0,-6-1 0,-5 1 0,-5 0 0,-6 0 0,-2 0 0,-4 1 0,-4-1 0,-1 1 0,-2-2 0,0 1 0,0-1 0,0 0 0,0-4 0,0-5 0,0-6 0,0-5 0,0 1 0,2-6 0,0-1 0,2-1 0,2 2 0,-1 6 0,1 2 0,1-1 0,1 0 0,2-1 0,1-1 0,6-4 0,7-1 0,9 0 0,10-1 0,4 0 0,1 3 0,0-1 0,-5 4 0,-4 3 0,-2 4 0,-6 4 0,0 0 0,-2 0 0,1 0 0,1 0 0,3 0 0,2 0 0,1 0 0,4 0 0,4 1 0,3 3 0,3 2 0,0 3 0,0 1 0,-1-2 0,-2-1 0,1 1 0,1 0 0,2 2 0,5-1 0,0-2 0,-2-1 0,-2-1 0,-3 1 0,-2-1 0,-4-1 0,-4-1 0,-6 1 0,-5-2 0,-3 0 0,0-1 0,0 1 0,2 1 0,-1-1 0,1 0 0,-1-2 0,1 0 0,0 0 0,3 0 0,1 0 0,1 0 0,3 0 0,-2-2 0,1-1 0,-3-1 0,-2-3 0,-3 0 0,-2-1 0,-1-2 0,3-1 0,3-2 0,0 0 0,1 1 0,-5 1 0,-3 2 0,-1-1 0,-1 1 0,-1-1 0,-4 3 0,-6-1 0,-3 1 0,-1 0 0,2-5 0,4-3 0,3-3 0,2-2 0,-1 5 0,-5 0 0,-4 2 0,-4 0 0,-3 0 0,0 0 0,0 2 0,0 0 0,0 0 0,0 0 0,0-1 0,-1 3 0,-5 0 0,-10-1 0,-28-5 0,23 7 0,-15-1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3:43.514"/>
    </inkml:context>
    <inkml:brush xml:id="br0">
      <inkml:brushProperty name="width" value="0.035" units="cm"/>
      <inkml:brushProperty name="height" value="0.035" units="cm"/>
      <inkml:brushProperty name="color" value="#004F8B"/>
    </inkml:brush>
  </inkml:definitions>
  <inkml:trace contextRef="#ctx0" brushRef="#br0">1 45 24575,'0'6'0,"0"4"0,0 3 0,0 4 0,0 0 0,0 0 0,0 3 0,0 0 0,0 3 0,0 0 0,0 0 0,0-1 0,0-2 0,0 0 0,0-5 0,0-2 0,0-2 0,0-2 0,1 0 0,1-2 0,0 1 0,0-3 0,-2-4 0,1-9 0,-1-10 0,0-10 0,0-6 0,0 1 0,0 1 0,0 7 0,0 4 0,1 1 0,5 2 0,2 1 0,5 1 0,0 1 0,-2 0 0,2-1 0,-2-1 0,-1 1 0,-1 4 0,-1 4 0,-1 4 0,2 3 0,-2 6 0,-3 5 0,-2 4 0,-2 4 0,0 1 0,0 1 0,0 2 0,0 0 0,0-2 0,0 0 0,0-2 0,0 0 0,0-2 0,0-3 0,0-2 0,0-2 0,0-2 0,0-5 0,0-11 0,4-12 0,3-11 0,0 1 0,2 3 0,-4 11 0,0 2 0,2 0 0,0 1 0,1-1 0,1 2 0,1 3 0,-1 1 0,0 4 0,-3 4 0,-2 5 0,-2 6 0,-2 6 0,0 7 0,0 5 0,0 0 0,0-2 0,0-6 0,0-3 0,0 1 0,0-1 0,0-2 0,0-1 0,0-5 0,0 0 0,0-1 0,0 1 0,0-3 0,0-1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20:03:45.464"/>
    </inkml:context>
    <inkml:brush xml:id="br0">
      <inkml:brushProperty name="width" value="0.035" units="cm"/>
      <inkml:brushProperty name="height" value="0.035" units="cm"/>
      <inkml:brushProperty name="color" value="#004F8B"/>
    </inkml:brush>
  </inkml:definitions>
  <inkml:trace contextRef="#ctx0" brushRef="#br0">35 40 21295,'-5'6'0,"3"1"1568,0 5-1568,1 0 554,-2 1-554,1-1 283,0-1-283,2-1 875,0-1-875,0 1 0,0 0 0,0 1 0,2 2 0,4-1 0,2-4 0,2-3 0,0-2 0,-1 0 0,3-1 0,2 0 0,1-2 0,0 0 0,-1 0 0,0-2 0,-1-4 0,-4-3 0,1-4 0,-3 0 0,0 1 0,0 1 0,-2 2 0,0 0 0,-3 1 0,1-1 0,-3-1 0,1 1 0,-1-1 0,-2-1 0,-6 1 0,-5-2 0,-7 1 0,-2-1 0,-2 1 0,2 4 0,3 3 0,2 2 0,4 2 0,2 0 0,-1 0 0,0 0 0,1 0 0,4 0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0E29F-8D81-8B49-A528-B3F51A8B5988}" type="datetimeFigureOut">
              <a:rPr lang="en-US" smtClean="0"/>
              <a:t>6/5/25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5B1A3-0C8D-5F47-ADFD-88E66904849E}" type="slidenum">
              <a:rPr lang="en-US" smtClean="0"/>
              <a:t>‹#›</a:t>
            </a:fld>
            <a:endParaRPr lang="en-US"/>
          </a:p>
        </p:txBody>
      </p:sp>
    </p:spTree>
    <p:extLst>
      <p:ext uri="{BB962C8B-B14F-4D97-AF65-F5344CB8AC3E}">
        <p14:creationId xmlns:p14="http://schemas.microsoft.com/office/powerpoint/2010/main" val="49157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Motivation: aim to flesh out too general statements on this topic like</a:t>
            </a:r>
          </a:p>
          <a:p>
            <a:pPr marL="628650" lvl="1" indent="-171450">
              <a:buFont typeface="Arial" panose="020B0604020202020204" pitchFamily="34" charset="0"/>
              <a:buChar char="•"/>
            </a:pPr>
            <a:r>
              <a:rPr lang="en-US" dirty="0"/>
              <a:t>“fundamental parameter of the SM” -&gt; which one? </a:t>
            </a:r>
          </a:p>
          <a:p>
            <a:pPr marL="628650" lvl="1" indent="-171450">
              <a:buFont typeface="Arial" panose="020B0604020202020204" pitchFamily="34" charset="0"/>
              <a:buChar char="•"/>
            </a:pPr>
            <a:r>
              <a:rPr lang="en-US" dirty="0"/>
              <a:t>“can be used for consistency test” -&gt; why</a:t>
            </a:r>
          </a:p>
          <a:p>
            <a:pPr marL="628650" lvl="1" indent="-171450">
              <a:buFont typeface="Arial" panose="020B0604020202020204" pitchFamily="34" charset="0"/>
              <a:buChar char="•"/>
            </a:pPr>
            <a:r>
              <a:rPr lang="en-US" dirty="0"/>
              <a:t>“can be used to probe new physics” -&gt; how come?</a:t>
            </a:r>
          </a:p>
          <a:p>
            <a:pPr marL="171450" lvl="0" indent="-171450">
              <a:buFont typeface="Arial" panose="020B0604020202020204" pitchFamily="34" charset="0"/>
              <a:buChar char="•"/>
            </a:pPr>
            <a:r>
              <a:rPr lang="en-US" dirty="0"/>
              <a:t>A</a:t>
            </a:r>
          </a:p>
        </p:txBody>
      </p:sp>
      <p:sp>
        <p:nvSpPr>
          <p:cNvPr id="4" name="Slide Number Placeholder 3"/>
          <p:cNvSpPr>
            <a:spLocks noGrp="1"/>
          </p:cNvSpPr>
          <p:nvPr>
            <p:ph type="sldNum" sz="quarter" idx="5"/>
          </p:nvPr>
        </p:nvSpPr>
        <p:spPr/>
        <p:txBody>
          <a:bodyPr/>
          <a:lstStyle/>
          <a:p>
            <a:fld id="{4FB5B1A3-0C8D-5F47-ADFD-88E66904849E}" type="slidenum">
              <a:rPr lang="en-US" smtClean="0"/>
              <a:t>2</a:t>
            </a:fld>
            <a:endParaRPr lang="en-US"/>
          </a:p>
        </p:txBody>
      </p:sp>
    </p:spTree>
    <p:extLst>
      <p:ext uri="{BB962C8B-B14F-4D97-AF65-F5344CB8AC3E}">
        <p14:creationId xmlns:p14="http://schemas.microsoft.com/office/powerpoint/2010/main" val="381119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69130-F418-0D43-AE84-5129F59B3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0B755-D96D-BE77-82C2-2E0D94191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26251-8F7D-7183-86B4-CA3272DDE0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86828B-96A0-43FB-8D29-BBF8D7FCCE77}"/>
              </a:ext>
            </a:extLst>
          </p:cNvPr>
          <p:cNvSpPr>
            <a:spLocks noGrp="1"/>
          </p:cNvSpPr>
          <p:nvPr>
            <p:ph type="sldNum" sz="quarter" idx="5"/>
          </p:nvPr>
        </p:nvSpPr>
        <p:spPr/>
        <p:txBody>
          <a:bodyPr/>
          <a:lstStyle/>
          <a:p>
            <a:fld id="{4FB5B1A3-0C8D-5F47-ADFD-88E66904849E}" type="slidenum">
              <a:rPr lang="en-US" smtClean="0"/>
              <a:t>13</a:t>
            </a:fld>
            <a:endParaRPr lang="en-US"/>
          </a:p>
        </p:txBody>
      </p:sp>
    </p:spTree>
    <p:extLst>
      <p:ext uri="{BB962C8B-B14F-4D97-AF65-F5344CB8AC3E}">
        <p14:creationId xmlns:p14="http://schemas.microsoft.com/office/powerpoint/2010/main" val="428710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AEE9A-86FF-43A4-4962-DCA7D931F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9EA81-B91D-B870-7F77-5949F2D26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2A0D7-F0C2-43F6-23C0-B23739671A6E}"/>
              </a:ext>
            </a:extLst>
          </p:cNvPr>
          <p:cNvSpPr>
            <a:spLocks noGrp="1"/>
          </p:cNvSpPr>
          <p:nvPr>
            <p:ph type="body" idx="1"/>
          </p:nvPr>
        </p:nvSpPr>
        <p:spPr/>
        <p:txBody>
          <a:bodyPr/>
          <a:lstStyle/>
          <a:p>
            <a:pPr marL="171450" indent="-171450">
              <a:buFont typeface="Arial" panose="020B0604020202020204" pitchFamily="34" charset="0"/>
              <a:buChar char="•"/>
            </a:pPr>
            <a:r>
              <a:rPr lang="en-US" dirty="0"/>
              <a:t>PDF uncertainties estimated from the Hessian method (25 pairs of eigenvectors) for the main PDF set CT10nnlo, as well as by taking the envelop of M</a:t>
            </a:r>
            <a:r>
              <a:rPr lang="en-US" baseline="-25000" dirty="0"/>
              <a:t>W</a:t>
            </a:r>
            <a:r>
              <a:rPr lang="en-US" dirty="0"/>
              <a:t> values for MMHT2014 and CT14 NNLO.</a:t>
            </a:r>
          </a:p>
          <a:p>
            <a:pPr marL="171450" indent="-171450">
              <a:buFont typeface="Arial" panose="020B0604020202020204" pitchFamily="34" charset="0"/>
              <a:buChar char="•"/>
            </a:pPr>
            <a:r>
              <a:rPr lang="en-US" dirty="0"/>
              <a:t>For the </a:t>
            </a:r>
            <a:r>
              <a:rPr lang="en-US" dirty="0" err="1"/>
              <a:t>parton</a:t>
            </a:r>
            <a:r>
              <a:rPr lang="en-US" dirty="0"/>
              <a:t> shower:</a:t>
            </a:r>
          </a:p>
          <a:p>
            <a:pPr marL="628650" lvl="1" indent="-171450">
              <a:buFont typeface="Arial" panose="020B0604020202020204" pitchFamily="34" charset="0"/>
              <a:buChar char="•"/>
            </a:pPr>
            <a:r>
              <a:rPr lang="en-US" dirty="0"/>
              <a:t>The </a:t>
            </a:r>
            <a:r>
              <a:rPr lang="en-US" dirty="0" err="1"/>
              <a:t>eigentunes</a:t>
            </a:r>
            <a:r>
              <a:rPr lang="en-US" dirty="0"/>
              <a:t> are used as systematic uncertainties</a:t>
            </a:r>
          </a:p>
          <a:p>
            <a:pPr marL="628650" lvl="1" indent="-171450">
              <a:buFont typeface="Arial" panose="020B0604020202020204" pitchFamily="34" charset="0"/>
              <a:buChar char="•"/>
            </a:pPr>
            <a:r>
              <a:rPr lang="en-US" dirty="0"/>
              <a:t>The model variations between </a:t>
            </a:r>
            <a:r>
              <a:rPr lang="en-US" dirty="0" err="1"/>
              <a:t>p</a:t>
            </a:r>
            <a:r>
              <a:rPr lang="en-US" baseline="-25000" dirty="0" err="1"/>
              <a:t>T</a:t>
            </a:r>
            <a:r>
              <a:rPr lang="en-US" baseline="30000" dirty="0" err="1"/>
              <a:t>W</a:t>
            </a:r>
            <a:r>
              <a:rPr lang="en-US" dirty="0"/>
              <a:t> and </a:t>
            </a:r>
            <a:r>
              <a:rPr lang="en-US" dirty="0" err="1"/>
              <a:t>p</a:t>
            </a:r>
            <a:r>
              <a:rPr lang="en-US" baseline="-25000" dirty="0" err="1"/>
              <a:t>T</a:t>
            </a:r>
            <a:r>
              <a:rPr lang="en-US" baseline="30000" dirty="0" err="1"/>
              <a:t>Z</a:t>
            </a:r>
            <a:r>
              <a:rPr lang="en-US" dirty="0"/>
              <a:t> and not included in the tune fit:</a:t>
            </a:r>
          </a:p>
          <a:p>
            <a:pPr marL="1085850" lvl="2" indent="-171450">
              <a:buFont typeface="Arial" panose="020B0604020202020204" pitchFamily="34" charset="0"/>
              <a:buChar char="•"/>
            </a:pPr>
            <a:r>
              <a:rPr lang="en-US" dirty="0"/>
              <a:t>Charm mass</a:t>
            </a:r>
          </a:p>
          <a:p>
            <a:pPr marL="1085850" lvl="2" indent="-171450">
              <a:buFont typeface="Arial" panose="020B0604020202020204" pitchFamily="34" charset="0"/>
              <a:buChar char="•"/>
            </a:pPr>
            <a:r>
              <a:rPr lang="en-US" dirty="0"/>
              <a:t>Factorization scale used to cover higher-order QCD corrections in PS that are decorrelated between W and Z: different amount of heavy-quark initiated production (factorization scale associated to the c </a:t>
            </a:r>
            <a:r>
              <a:rPr lang="en-US" dirty="0" err="1"/>
              <a:t>qbar</a:t>
            </a:r>
            <a:r>
              <a:rPr lang="en-US" dirty="0"/>
              <a:t> -&gt; W process) at scale of mass threshold</a:t>
            </a:r>
          </a:p>
          <a:p>
            <a:pPr marL="628650" lvl="1" indent="-171450">
              <a:buFont typeface="Arial" panose="020B0604020202020204" pitchFamily="34" charset="0"/>
              <a:buChar char="•"/>
            </a:pPr>
            <a:r>
              <a:rPr lang="en-US" dirty="0"/>
              <a:t>PDF variations in PS</a:t>
            </a:r>
          </a:p>
          <a:p>
            <a:pPr marL="628650" lvl="1" indent="-171450">
              <a:buFont typeface="Arial" panose="020B0604020202020204" pitchFamily="34" charset="0"/>
              <a:buChar char="•"/>
            </a:pPr>
            <a:r>
              <a:rPr lang="en-US" dirty="0"/>
              <a:t>Merging process for first radiation in Pythia -&gt; Negligible</a:t>
            </a:r>
          </a:p>
          <a:p>
            <a:pPr marL="628650" lvl="1" indent="-171450">
              <a:buFont typeface="Arial" panose="020B0604020202020204" pitchFamily="34" charset="0"/>
              <a:buChar char="•"/>
            </a:pPr>
            <a:r>
              <a:rPr lang="en-US" dirty="0"/>
              <a:t>Difference in </a:t>
            </a:r>
            <a:r>
              <a:rPr lang="en-US" dirty="0" err="1"/>
              <a:t>p</a:t>
            </a:r>
            <a:r>
              <a:rPr lang="en-US" baseline="-25000" dirty="0" err="1"/>
              <a:t>T</a:t>
            </a:r>
            <a:r>
              <a:rPr lang="en-US" baseline="30000" dirty="0" err="1"/>
              <a:t>W</a:t>
            </a:r>
            <a:r>
              <a:rPr lang="en-US" dirty="0"/>
              <a:t> vs </a:t>
            </a:r>
            <a:r>
              <a:rPr lang="en-US" dirty="0" err="1"/>
              <a:t>p</a:t>
            </a:r>
            <a:r>
              <a:rPr lang="en-US" baseline="-25000" dirty="0" err="1"/>
              <a:t>T</a:t>
            </a:r>
            <a:r>
              <a:rPr lang="en-US" baseline="30000" dirty="0" err="1"/>
              <a:t>Z</a:t>
            </a:r>
            <a:r>
              <a:rPr lang="en-US" dirty="0"/>
              <a:t> due to the difference between </a:t>
            </a:r>
            <a:r>
              <a:rPr lang="en-US" dirty="0" err="1"/>
              <a:t>p</a:t>
            </a:r>
            <a:r>
              <a:rPr lang="en-US" baseline="-25000" dirty="0" err="1"/>
              <a:t>T</a:t>
            </a:r>
            <a:r>
              <a:rPr lang="en-US" dirty="0"/>
              <a:t>-ordering and angular ordering showers -&gt; Negligible</a:t>
            </a:r>
          </a:p>
          <a:p>
            <a:pPr marL="171450" lvl="0" indent="-171450">
              <a:buFont typeface="Arial" panose="020B0604020202020204" pitchFamily="34" charset="0"/>
              <a:buChar char="•"/>
            </a:pPr>
            <a:r>
              <a:rPr lang="en-US" dirty="0"/>
              <a:t>Modelling of the angular coefficient:</a:t>
            </a:r>
          </a:p>
          <a:p>
            <a:pPr marL="628650" lvl="1" indent="-171450">
              <a:buFont typeface="Arial" panose="020B0604020202020204" pitchFamily="34" charset="0"/>
              <a:buChar char="•"/>
            </a:pPr>
            <a:r>
              <a:rPr lang="en-US" dirty="0"/>
              <a:t>Experimental uncertainties on the Ai measurement by ATLAS</a:t>
            </a:r>
          </a:p>
          <a:p>
            <a:pPr marL="628650" lvl="1" indent="-171450">
              <a:buFont typeface="Arial" panose="020B0604020202020204" pitchFamily="34" charset="0"/>
              <a:buChar char="•"/>
            </a:pPr>
            <a:r>
              <a:rPr lang="en-US" dirty="0"/>
              <a:t>Mismodelling of A</a:t>
            </a:r>
            <a:r>
              <a:rPr lang="en-US" baseline="-25000" dirty="0"/>
              <a:t>2</a:t>
            </a:r>
            <a:r>
              <a:rPr lang="en-US" dirty="0"/>
              <a:t> and propagated to M</a:t>
            </a:r>
            <a:r>
              <a:rPr lang="en-US" baseline="-25000" dirty="0"/>
              <a:t>W</a:t>
            </a:r>
            <a:r>
              <a:rPr lang="en-US" dirty="0"/>
              <a:t>.</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strong anti-correlation between W+ and W- PDF uncertainty is due to the fact that an increase in </a:t>
            </a:r>
            <a:r>
              <a:rPr lang="en-US" dirty="0" err="1"/>
              <a:t>ubar</a:t>
            </a:r>
            <a:r>
              <a:rPr lang="en-US" dirty="0"/>
              <a:t> PDF is at the expense of the d PDF which produces opposite effects in the longitudinal polarization of W+ and W-.</a:t>
            </a:r>
          </a:p>
        </p:txBody>
      </p:sp>
      <p:sp>
        <p:nvSpPr>
          <p:cNvPr id="4" name="Slide Number Placeholder 3">
            <a:extLst>
              <a:ext uri="{FF2B5EF4-FFF2-40B4-BE49-F238E27FC236}">
                <a16:creationId xmlns:a16="http://schemas.microsoft.com/office/drawing/2014/main" id="{F8D90AAF-38C5-D727-7479-3DE7B8D69AE7}"/>
              </a:ext>
            </a:extLst>
          </p:cNvPr>
          <p:cNvSpPr>
            <a:spLocks noGrp="1"/>
          </p:cNvSpPr>
          <p:nvPr>
            <p:ph type="sldNum" sz="quarter" idx="5"/>
          </p:nvPr>
        </p:nvSpPr>
        <p:spPr/>
        <p:txBody>
          <a:bodyPr/>
          <a:lstStyle/>
          <a:p>
            <a:fld id="{4FB5B1A3-0C8D-5F47-ADFD-88E66904849E}" type="slidenum">
              <a:rPr lang="en-US" smtClean="0"/>
              <a:t>14</a:t>
            </a:fld>
            <a:endParaRPr lang="en-US"/>
          </a:p>
        </p:txBody>
      </p:sp>
    </p:spTree>
    <p:extLst>
      <p:ext uri="{BB962C8B-B14F-4D97-AF65-F5344CB8AC3E}">
        <p14:creationId xmlns:p14="http://schemas.microsoft.com/office/powerpoint/2010/main" val="262278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7A1AC-745B-1582-DF01-D89763723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35094A-D5B4-E3E5-744D-6409E2267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3007A-48A6-8FC7-5BCD-5968BD82776A}"/>
              </a:ext>
            </a:extLst>
          </p:cNvPr>
          <p:cNvSpPr>
            <a:spLocks noGrp="1"/>
          </p:cNvSpPr>
          <p:nvPr>
            <p:ph type="body" idx="1"/>
          </p:nvPr>
        </p:nvSpPr>
        <p:spPr/>
        <p:txBody>
          <a:bodyPr/>
          <a:lstStyle/>
          <a:p>
            <a:r>
              <a:rPr lang="en-US" dirty="0"/>
              <a:t>The uncertainty on the M</a:t>
            </a:r>
            <a:r>
              <a:rPr lang="en-US" baseline="-25000" dirty="0"/>
              <a:t>Z</a:t>
            </a:r>
            <a:r>
              <a:rPr lang="en-US" dirty="0"/>
              <a:t> mass from the </a:t>
            </a:r>
            <a:r>
              <a:rPr lang="en-US" dirty="0" err="1"/>
              <a:t>p</a:t>
            </a:r>
            <a:r>
              <a:rPr lang="en-US" baseline="-25000" dirty="0" err="1"/>
              <a:t>T</a:t>
            </a:r>
            <a:r>
              <a:rPr lang="en-US" dirty="0"/>
              <a:t> template is about 10 MeV; while it is about 20 MeV for the M</a:t>
            </a:r>
            <a:r>
              <a:rPr lang="en-US" baseline="-25000" dirty="0"/>
              <a:t>Z</a:t>
            </a:r>
            <a:r>
              <a:rPr lang="en-US" dirty="0"/>
              <a:t> measurement from the </a:t>
            </a:r>
            <a:r>
              <a:rPr lang="en-US" dirty="0" err="1"/>
              <a:t>m</a:t>
            </a:r>
            <a:r>
              <a:rPr lang="en-US" baseline="-25000" dirty="0" err="1"/>
              <a:t>T</a:t>
            </a:r>
            <a:r>
              <a:rPr lang="en-US" dirty="0"/>
              <a:t> template. Both uncertainties are dominated by statistics. The full range of this plot spends only 150 MeV. The estimate is repeated for the positive and the negative lepton </a:t>
            </a:r>
            <a:r>
              <a:rPr lang="en-US" dirty="0" err="1"/>
              <a:t>neutrification</a:t>
            </a:r>
            <a:r>
              <a:rPr lang="en-US" dirty="0"/>
              <a:t>, which are statistically independent for the </a:t>
            </a:r>
            <a:r>
              <a:rPr lang="en-US" dirty="0" err="1"/>
              <a:t>p</a:t>
            </a:r>
            <a:r>
              <a:rPr lang="en-US" baseline="-25000" dirty="0" err="1"/>
              <a:t>T</a:t>
            </a:r>
            <a:r>
              <a:rPr lang="en-US" dirty="0"/>
              <a:t> template, but not for the </a:t>
            </a:r>
            <a:r>
              <a:rPr lang="en-US" dirty="0" err="1"/>
              <a:t>m</a:t>
            </a:r>
            <a:r>
              <a:rPr lang="en-US" baseline="-25000" dirty="0" err="1"/>
              <a:t>T</a:t>
            </a:r>
            <a:r>
              <a:rPr lang="en-US" dirty="0"/>
              <a:t> one. </a:t>
            </a:r>
          </a:p>
        </p:txBody>
      </p:sp>
      <p:sp>
        <p:nvSpPr>
          <p:cNvPr id="4" name="Slide Number Placeholder 3">
            <a:extLst>
              <a:ext uri="{FF2B5EF4-FFF2-40B4-BE49-F238E27FC236}">
                <a16:creationId xmlns:a16="http://schemas.microsoft.com/office/drawing/2014/main" id="{45E4AB80-0FAC-746F-D062-A7E51A9099BB}"/>
              </a:ext>
            </a:extLst>
          </p:cNvPr>
          <p:cNvSpPr>
            <a:spLocks noGrp="1"/>
          </p:cNvSpPr>
          <p:nvPr>
            <p:ph type="sldNum" sz="quarter" idx="5"/>
          </p:nvPr>
        </p:nvSpPr>
        <p:spPr/>
        <p:txBody>
          <a:bodyPr/>
          <a:lstStyle/>
          <a:p>
            <a:fld id="{4FB5B1A3-0C8D-5F47-ADFD-88E66904849E}" type="slidenum">
              <a:rPr lang="en-US" smtClean="0"/>
              <a:t>15</a:t>
            </a:fld>
            <a:endParaRPr lang="en-US"/>
          </a:p>
        </p:txBody>
      </p:sp>
    </p:spTree>
    <p:extLst>
      <p:ext uri="{BB962C8B-B14F-4D97-AF65-F5344CB8AC3E}">
        <p14:creationId xmlns:p14="http://schemas.microsoft.com/office/powerpoint/2010/main" val="381268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488D7-643E-359A-AA72-C8EB9F41D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C7440-9552-5417-A383-02ADC15C5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0C455-2651-EAD1-8004-DCC94FFA508C}"/>
              </a:ext>
            </a:extLst>
          </p:cNvPr>
          <p:cNvSpPr>
            <a:spLocks noGrp="1"/>
          </p:cNvSpPr>
          <p:nvPr>
            <p:ph type="body" idx="1"/>
          </p:nvPr>
        </p:nvSpPr>
        <p:spPr/>
        <p:txBody>
          <a:bodyPr/>
          <a:lstStyle/>
          <a:p>
            <a:r>
              <a:rPr lang="en-US" dirty="0"/>
              <a:t>Note 1: The profile likelihood fit is also a simultaneous fit of all the different M</a:t>
            </a:r>
            <a:r>
              <a:rPr lang="en-US" baseline="-25000" dirty="0"/>
              <a:t>W</a:t>
            </a:r>
            <a:r>
              <a:rPr lang="en-US" dirty="0"/>
              <a:t> measurements made in all the different categories for each template. To leave more room for adjustment, the fit range has been increased for both templates. The expectation value of the Poisson distribution used to describe the number of observed event in bin </a:t>
            </a:r>
            <a:r>
              <a:rPr lang="en-US" dirty="0" err="1"/>
              <a:t>i</a:t>
            </a:r>
            <a:r>
              <a:rPr lang="en-US" dirty="0"/>
              <a:t> of the fitted template and in the category j of measurement is assumed to be linear in both the fitted parameter (mass or width) and in the nuisance parameters. The nuisance parameters are expected to be </a:t>
            </a:r>
            <a:r>
              <a:rPr lang="en-US" dirty="0" err="1"/>
              <a:t>gaussianly</a:t>
            </a:r>
            <a:r>
              <a:rPr lang="en-US" dirty="0"/>
              <a:t> distributed. </a:t>
            </a:r>
          </a:p>
          <a:p>
            <a:endParaRPr lang="en-US" dirty="0"/>
          </a:p>
          <a:p>
            <a:r>
              <a:rPr lang="en-US" dirty="0"/>
              <a:t>Note 2: The change to the multijet estimate is related to the better luminosity calculation which decreases the EWK contamination in the control regions, and affected significantly the estimate in the electron channel. Results in the muon channel are not affected. Finally, a better method of propagation of uncertainties on this </a:t>
            </a:r>
            <a:r>
              <a:rPr lang="en-US" dirty="0" err="1"/>
              <a:t>bkg</a:t>
            </a:r>
            <a:r>
              <a:rPr lang="en-US" dirty="0"/>
              <a:t> estimate to the M</a:t>
            </a:r>
            <a:r>
              <a:rPr lang="en-US" baseline="-25000" dirty="0"/>
              <a:t>W</a:t>
            </a:r>
            <a:r>
              <a:rPr lang="en-US" dirty="0"/>
              <a:t> results have been used (eigenvector decomposition). </a:t>
            </a:r>
          </a:p>
          <a:p>
            <a:endParaRPr lang="en-US" dirty="0"/>
          </a:p>
          <a:p>
            <a:r>
              <a:rPr lang="en-US" dirty="0"/>
              <a:t>Note 3: In the first measurement, the width was fixed to the SM value with small uncertainty. Now, the fit is redone letting the width floating and fixing the mass to its SM value. Finally, a fit where both parameters are determined is also performed.  </a:t>
            </a:r>
          </a:p>
          <a:p>
            <a:endParaRPr lang="en-US" dirty="0"/>
          </a:p>
          <a:p>
            <a:r>
              <a:rPr lang="en-US" dirty="0"/>
              <a:t>Note 4: The way PDF uncertainties are constrained to leave the predicted tuned </a:t>
            </a:r>
            <a:r>
              <a:rPr lang="en-US" dirty="0" err="1"/>
              <a:t>p</a:t>
            </a:r>
            <a:r>
              <a:rPr lang="en-US" baseline="-25000" dirty="0" err="1"/>
              <a:t>T</a:t>
            </a:r>
            <a:r>
              <a:rPr lang="en-US" baseline="30000" dirty="0" err="1"/>
              <a:t>Z</a:t>
            </a:r>
            <a:r>
              <a:rPr lang="en-US" dirty="0"/>
              <a:t> unchanged, and propagating only the part of the PDF uncertainty in </a:t>
            </a:r>
            <a:r>
              <a:rPr lang="en-US" dirty="0" err="1"/>
              <a:t>p</a:t>
            </a:r>
            <a:r>
              <a:rPr lang="en-US" baseline="-25000" dirty="0" err="1"/>
              <a:t>T</a:t>
            </a:r>
            <a:r>
              <a:rPr lang="en-US" baseline="30000" dirty="0" err="1"/>
              <a:t>W</a:t>
            </a:r>
            <a:r>
              <a:rPr lang="en-US" dirty="0"/>
              <a:t> that is uncorrelated to </a:t>
            </a:r>
            <a:r>
              <a:rPr lang="en-US" dirty="0" err="1"/>
              <a:t>p</a:t>
            </a:r>
            <a:r>
              <a:rPr lang="en-US" baseline="-25000" dirty="0" err="1"/>
              <a:t>T</a:t>
            </a:r>
            <a:r>
              <a:rPr lang="en-US" baseline="30000" dirty="0" err="1"/>
              <a:t>Z</a:t>
            </a:r>
            <a:r>
              <a:rPr lang="en-US" dirty="0"/>
              <a:t>. The procedure used</a:t>
            </a:r>
          </a:p>
          <a:p>
            <a:r>
              <a:rPr lang="en-US" dirty="0"/>
              <a:t>is by effectively equivalent at retuning the Pythia </a:t>
            </a:r>
            <a:r>
              <a:rPr lang="en-US" dirty="0" err="1"/>
              <a:t>parton</a:t>
            </a:r>
            <a:r>
              <a:rPr lang="en-US" dirty="0"/>
              <a:t> on the different PDF tested.</a:t>
            </a:r>
          </a:p>
        </p:txBody>
      </p:sp>
      <p:sp>
        <p:nvSpPr>
          <p:cNvPr id="4" name="Slide Number Placeholder 3">
            <a:extLst>
              <a:ext uri="{FF2B5EF4-FFF2-40B4-BE49-F238E27FC236}">
                <a16:creationId xmlns:a16="http://schemas.microsoft.com/office/drawing/2014/main" id="{807F2139-7AAC-3C2C-2EB9-5164688375F1}"/>
              </a:ext>
            </a:extLst>
          </p:cNvPr>
          <p:cNvSpPr>
            <a:spLocks noGrp="1"/>
          </p:cNvSpPr>
          <p:nvPr>
            <p:ph type="sldNum" sz="quarter" idx="5"/>
          </p:nvPr>
        </p:nvSpPr>
        <p:spPr/>
        <p:txBody>
          <a:bodyPr/>
          <a:lstStyle/>
          <a:p>
            <a:fld id="{4FB5B1A3-0C8D-5F47-ADFD-88E66904849E}" type="slidenum">
              <a:rPr lang="en-US" smtClean="0"/>
              <a:t>16</a:t>
            </a:fld>
            <a:endParaRPr lang="en-US"/>
          </a:p>
        </p:txBody>
      </p:sp>
    </p:spTree>
    <p:extLst>
      <p:ext uri="{BB962C8B-B14F-4D97-AF65-F5344CB8AC3E}">
        <p14:creationId xmlns:p14="http://schemas.microsoft.com/office/powerpoint/2010/main" val="18451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A8002-715D-BA31-30E5-A9C647EBD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CD620-8A63-599B-5E3A-4B83E2AC134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55170EB6-D235-3642-5538-360545E75D54}"/>
                  </a:ext>
                </a:extLst>
              </p:cNvPr>
              <p:cNvSpPr>
                <a:spLocks noGrp="1"/>
              </p:cNvSpPr>
              <p:nvPr>
                <p:ph type="body" idx="1"/>
              </p:nvPr>
            </p:nvSpPr>
            <p:spPr/>
            <p:txBody>
              <a:bodyPr/>
              <a:lstStyle/>
              <a:p>
                <a:r>
                  <a:rPr lang="en-US" dirty="0"/>
                  <a:t>Total uncertainty improved by 15%. </a:t>
                </a:r>
              </a:p>
              <a:p>
                <a:endParaRPr lang="en-US" dirty="0"/>
              </a:p>
              <a:p>
                <a:r>
                  <a:rPr lang="en-US" dirty="0"/>
                  <a:t>Note that the statistical uncertainty was 6% in the previous measurement and it is 10% now because the nuisance parameters are not fixed in the new measurement, so the degrees of freedom are lower in the new approach because there are many more parameters to fix from the same data. </a:t>
                </a:r>
              </a:p>
              <a:p>
                <a:endParaRPr lang="en-US" dirty="0"/>
              </a:p>
              <a:p>
                <a:r>
                  <a:rPr lang="en-US" dirty="0"/>
                  <a:t>Note also that the dependence of the W mass uncertainty on the W width uncertainty is small since </a:t>
                </a: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𝑊</m:t>
                        </m:r>
                      </m:sub>
                    </m:sSub>
                    <m:r>
                      <a:rPr lang="en-US" b="0" i="1" smtClean="0">
                        <a:latin typeface="Cambria Math" panose="02040503050406030204" pitchFamily="18" charset="0"/>
                        <a:ea typeface="Cambria Math" panose="02040503050406030204" pitchFamily="18" charset="0"/>
                      </a:rPr>
                      <m:t>=−0.06∆</m:t>
                    </m:r>
                    <m:sSub>
                      <m:sSubPr>
                        <m:ctrlPr>
                          <a:rPr lang="en-US"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Γ</m:t>
                        </m:r>
                      </m:e>
                      <m:sub>
                        <m:r>
                          <a:rPr lang="en-US" b="0" i="1" smtClean="0">
                            <a:latin typeface="Cambria Math" panose="02040503050406030204" pitchFamily="18" charset="0"/>
                            <a:ea typeface="Cambria Math" panose="02040503050406030204" pitchFamily="18" charset="0"/>
                          </a:rPr>
                          <m:t>𝑊</m:t>
                        </m:r>
                      </m:sub>
                    </m:sSub>
                  </m:oMath>
                </a14:m>
                <a:r>
                  <a:rPr lang="en-US" dirty="0"/>
                  <a:t>. The inverse</a:t>
                </a:r>
                <a:r>
                  <a:rPr lang="en-US" baseline="0" dirty="0"/>
                  <a:t> is not true: </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Γ</m:t>
                        </m:r>
                      </m:e>
                      <m:sub>
                        <m:r>
                          <a:rPr lang="en-US" b="0" i="1" smtClean="0">
                            <a:latin typeface="Cambria Math" panose="02040503050406030204" pitchFamily="18" charset="0"/>
                            <a:ea typeface="Cambria Math" panose="02040503050406030204" pitchFamily="18" charset="0"/>
                          </a:rPr>
                          <m:t>𝑊</m:t>
                        </m:r>
                      </m:sub>
                    </m:sSub>
                    <m:r>
                      <a:rPr lang="en-US" b="0" i="1" smtClean="0">
                        <a:latin typeface="Cambria Math" panose="02040503050406030204" pitchFamily="18" charset="0"/>
                        <a:ea typeface="Cambria Math" panose="02040503050406030204" pitchFamily="18" charset="0"/>
                      </a:rPr>
                      <m:t>=−1.25∆</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𝑊</m:t>
                        </m:r>
                      </m:sub>
                    </m:sSub>
                  </m:oMath>
                </a14:m>
                <a:r>
                  <a:rPr lang="en-US" dirty="0"/>
                  <a:t>.</a:t>
                </a:r>
              </a:p>
              <a:p>
                <a:endParaRPr lang="en-US" dirty="0"/>
              </a:p>
              <a:p>
                <a:r>
                  <a:rPr lang="en-US" dirty="0"/>
                  <a:t>Note: The results are worse for the </a:t>
                </a:r>
                <a:r>
                  <a:rPr lang="en-US" dirty="0" err="1"/>
                  <a:t>m</a:t>
                </a:r>
                <a:r>
                  <a:rPr lang="en-US" baseline="-25000" dirty="0" err="1"/>
                  <a:t>T</a:t>
                </a:r>
                <a:r>
                  <a:rPr lang="en-US" baseline="-25000" dirty="0"/>
                  <a:t>  </a:t>
                </a:r>
                <a:r>
                  <a:rPr lang="en-US" dirty="0"/>
                  <a:t>than the </a:t>
                </a:r>
                <a:r>
                  <a:rPr lang="en-US" dirty="0" err="1"/>
                  <a:t>p</a:t>
                </a:r>
                <a:r>
                  <a:rPr lang="en-US" baseline="-25000" dirty="0" err="1"/>
                  <a:t>T</a:t>
                </a:r>
                <a:r>
                  <a:rPr lang="en-US" baseline="30000" dirty="0" err="1"/>
                  <a:t>l</a:t>
                </a:r>
                <a:r>
                  <a:rPr lang="en-US" dirty="0"/>
                  <a:t> template because due to the larger uncertainty on the recoil and the limitation of the fit range reduces the impact of the </a:t>
                </a:r>
                <a:r>
                  <a:rPr lang="en-US" dirty="0" err="1"/>
                  <a:t>p</a:t>
                </a:r>
                <a:r>
                  <a:rPr lang="en-US" baseline="-25000" dirty="0" err="1"/>
                  <a:t>T</a:t>
                </a:r>
                <a:r>
                  <a:rPr lang="en-US" baseline="30000" dirty="0" err="1"/>
                  <a:t>W</a:t>
                </a:r>
                <a:r>
                  <a:rPr lang="en-US" dirty="0"/>
                  <a:t> and PDF on </a:t>
                </a:r>
                <a:r>
                  <a:rPr lang="en-US" dirty="0" err="1"/>
                  <a:t>p</a:t>
                </a:r>
                <a:r>
                  <a:rPr lang="en-US" baseline="-25000" dirty="0" err="1"/>
                  <a:t>T</a:t>
                </a:r>
                <a:r>
                  <a:rPr lang="en-US" baseline="30000" dirty="0" err="1"/>
                  <a:t>l</a:t>
                </a:r>
                <a:r>
                  <a:rPr lang="en-US" dirty="0"/>
                  <a:t>. </a:t>
                </a:r>
              </a:p>
            </p:txBody>
          </p:sp>
        </mc:Choice>
        <mc:Fallback xmlns="">
          <p:sp>
            <p:nvSpPr>
              <p:cNvPr id="3" name="Notes Placeholder 2">
                <a:extLst>
                  <a:ext uri="{FF2B5EF4-FFF2-40B4-BE49-F238E27FC236}">
                    <a16:creationId xmlns:a16="http://schemas.microsoft.com/office/drawing/2014/main" id="{55170EB6-D235-3642-5538-360545E75D54}"/>
                  </a:ext>
                </a:extLst>
              </p:cNvPr>
              <p:cNvSpPr>
                <a:spLocks noGrp="1"/>
              </p:cNvSpPr>
              <p:nvPr>
                <p:ph type="body" idx="1"/>
              </p:nvPr>
            </p:nvSpPr>
            <p:spPr/>
            <p:txBody>
              <a:bodyPr/>
              <a:lstStyle/>
              <a:p>
                <a:r>
                  <a:rPr lang="en-US" dirty="0"/>
                  <a:t>Total uncertainty improved by 15%. </a:t>
                </a:r>
              </a:p>
              <a:p>
                <a:endParaRPr lang="en-US" dirty="0"/>
              </a:p>
              <a:p>
                <a:r>
                  <a:rPr lang="en-US" dirty="0"/>
                  <a:t>Note that the statistical uncertainty was 6% in the previous measurement and it is 10% now because the nuisance parameters are not fixed in the new measurement, so the degrees of freedom are lower in the new approach because there are many more parameters to fix from the same data. </a:t>
                </a:r>
              </a:p>
              <a:p>
                <a:endParaRPr lang="en-US" dirty="0"/>
              </a:p>
              <a:p>
                <a:r>
                  <a:rPr lang="en-US" dirty="0"/>
                  <a:t>Note also that the dependence of the W mass uncertainty on the W width uncertainty is small since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𝑀_𝑊=−0.06∆</a:t>
                </a:r>
                <a:r>
                  <a:rPr lang="el-GR" b="0" i="0">
                    <a:latin typeface="Cambria Math" panose="02040503050406030204" pitchFamily="18" charset="0"/>
                    <a:ea typeface="Cambria Math" panose="02040503050406030204" pitchFamily="18" charset="0"/>
                  </a:rPr>
                  <a:t>Γ</a:t>
                </a:r>
                <a:r>
                  <a:rPr lang="en-US" b="0" i="0">
                    <a:latin typeface="Cambria Math" panose="02040503050406030204" pitchFamily="18" charset="0"/>
                    <a:ea typeface="Cambria Math" panose="02040503050406030204" pitchFamily="18" charset="0"/>
                  </a:rPr>
                  <a:t>_𝑊</a:t>
                </a:r>
                <a:r>
                  <a:rPr lang="en-US" dirty="0"/>
                  <a:t>. The inverse</a:t>
                </a:r>
                <a:r>
                  <a:rPr lang="en-US" baseline="0" dirty="0"/>
                  <a:t> is not true: </a:t>
                </a:r>
                <a:r>
                  <a:rPr lang="en-US" dirty="0"/>
                  <a:t> </a:t>
                </a:r>
                <a:r>
                  <a:rPr lang="en-US" i="0">
                    <a:latin typeface="Cambria Math" panose="02040503050406030204" pitchFamily="18" charset="0"/>
                    <a:ea typeface="Cambria Math" panose="02040503050406030204" pitchFamily="18" charset="0"/>
                  </a:rPr>
                  <a:t>∆</a:t>
                </a:r>
                <a:r>
                  <a:rPr lang="el-GR" b="0" i="0">
                    <a:latin typeface="Cambria Math" panose="02040503050406030204" pitchFamily="18" charset="0"/>
                    <a:ea typeface="Cambria Math" panose="02040503050406030204" pitchFamily="18" charset="0"/>
                  </a:rPr>
                  <a:t>Γ</a:t>
                </a:r>
                <a:r>
                  <a:rPr lang="en-US" b="0" i="0">
                    <a:latin typeface="Cambria Math" panose="02040503050406030204" pitchFamily="18" charset="0"/>
                    <a:ea typeface="Cambria Math" panose="02040503050406030204" pitchFamily="18" charset="0"/>
                  </a:rPr>
                  <a:t>_𝑊=−1.25∆𝑀_𝑊</a:t>
                </a:r>
                <a:r>
                  <a:rPr lang="en-US" dirty="0"/>
                  <a:t>.</a:t>
                </a:r>
              </a:p>
              <a:p>
                <a:endParaRPr lang="en-US" dirty="0"/>
              </a:p>
              <a:p>
                <a:r>
                  <a:rPr lang="en-US" dirty="0"/>
                  <a:t>Note: The results are worse for the </a:t>
                </a:r>
                <a:r>
                  <a:rPr lang="en-US" dirty="0" err="1"/>
                  <a:t>m</a:t>
                </a:r>
                <a:r>
                  <a:rPr lang="en-US" baseline="-25000" dirty="0" err="1"/>
                  <a:t>T</a:t>
                </a:r>
                <a:r>
                  <a:rPr lang="en-US" baseline="-25000" dirty="0"/>
                  <a:t>  </a:t>
                </a:r>
                <a:r>
                  <a:rPr lang="en-US" dirty="0"/>
                  <a:t>than the </a:t>
                </a:r>
                <a:r>
                  <a:rPr lang="en-US" dirty="0" err="1"/>
                  <a:t>p</a:t>
                </a:r>
                <a:r>
                  <a:rPr lang="en-US" baseline="-25000" dirty="0" err="1"/>
                  <a:t>T</a:t>
                </a:r>
                <a:r>
                  <a:rPr lang="en-US" baseline="30000" dirty="0" err="1"/>
                  <a:t>l</a:t>
                </a:r>
                <a:r>
                  <a:rPr lang="en-US" dirty="0"/>
                  <a:t> template because due to the larger uncertainty on the recoil and the limitation of the fit range reduces the impact of the </a:t>
                </a:r>
                <a:r>
                  <a:rPr lang="en-US" dirty="0" err="1"/>
                  <a:t>p</a:t>
                </a:r>
                <a:r>
                  <a:rPr lang="en-US" baseline="-25000" dirty="0" err="1"/>
                  <a:t>T</a:t>
                </a:r>
                <a:r>
                  <a:rPr lang="en-US" baseline="30000" dirty="0" err="1"/>
                  <a:t>W</a:t>
                </a:r>
                <a:r>
                  <a:rPr lang="en-US" dirty="0"/>
                  <a:t> and PDF on </a:t>
                </a:r>
                <a:r>
                  <a:rPr lang="en-US" dirty="0" err="1"/>
                  <a:t>p</a:t>
                </a:r>
                <a:r>
                  <a:rPr lang="en-US" baseline="-25000" dirty="0" err="1"/>
                  <a:t>T</a:t>
                </a:r>
                <a:r>
                  <a:rPr lang="en-US" baseline="30000" dirty="0" err="1"/>
                  <a:t>l</a:t>
                </a:r>
                <a:r>
                  <a:rPr lang="en-US" dirty="0"/>
                  <a:t>. </a:t>
                </a:r>
              </a:p>
            </p:txBody>
          </p:sp>
        </mc:Fallback>
      </mc:AlternateContent>
      <p:sp>
        <p:nvSpPr>
          <p:cNvPr id="4" name="Slide Number Placeholder 3">
            <a:extLst>
              <a:ext uri="{FF2B5EF4-FFF2-40B4-BE49-F238E27FC236}">
                <a16:creationId xmlns:a16="http://schemas.microsoft.com/office/drawing/2014/main" id="{F6E35353-6B29-6EE8-591F-5005D700D5B5}"/>
              </a:ext>
            </a:extLst>
          </p:cNvPr>
          <p:cNvSpPr>
            <a:spLocks noGrp="1"/>
          </p:cNvSpPr>
          <p:nvPr>
            <p:ph type="sldNum" sz="quarter" idx="5"/>
          </p:nvPr>
        </p:nvSpPr>
        <p:spPr/>
        <p:txBody>
          <a:bodyPr/>
          <a:lstStyle/>
          <a:p>
            <a:fld id="{4FB5B1A3-0C8D-5F47-ADFD-88E66904849E}" type="slidenum">
              <a:rPr lang="en-US" smtClean="0"/>
              <a:t>17</a:t>
            </a:fld>
            <a:endParaRPr lang="en-US"/>
          </a:p>
        </p:txBody>
      </p:sp>
    </p:spTree>
    <p:extLst>
      <p:ext uri="{BB962C8B-B14F-4D97-AF65-F5344CB8AC3E}">
        <p14:creationId xmlns:p14="http://schemas.microsoft.com/office/powerpoint/2010/main" val="2400987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A0A48-6FE5-3C71-819B-35CF04BDB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1042AE-9D05-4A48-17CA-136E149D3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A0818-B2C5-66C0-5321-862104783E2C}"/>
              </a:ext>
            </a:extLst>
          </p:cNvPr>
          <p:cNvSpPr>
            <a:spLocks noGrp="1"/>
          </p:cNvSpPr>
          <p:nvPr>
            <p:ph type="body" idx="1"/>
          </p:nvPr>
        </p:nvSpPr>
        <p:spPr/>
        <p:txBody>
          <a:bodyPr/>
          <a:lstStyle/>
          <a:p>
            <a:r>
              <a:rPr lang="en-US" dirty="0"/>
              <a:t>For this parameter, the fit to the </a:t>
            </a:r>
            <a:r>
              <a:rPr lang="en-US" dirty="0" err="1"/>
              <a:t>m</a:t>
            </a:r>
            <a:r>
              <a:rPr lang="en-US" baseline="-25000" dirty="0" err="1"/>
              <a:t>T</a:t>
            </a:r>
            <a:r>
              <a:rPr lang="en-US" dirty="0"/>
              <a:t> template in more important than for </a:t>
            </a:r>
            <a:r>
              <a:rPr lang="en-US" dirty="0" err="1"/>
              <a:t>m</a:t>
            </a:r>
            <a:r>
              <a:rPr lang="en-US" baseline="-25000" dirty="0" err="1"/>
              <a:t>W</a:t>
            </a:r>
            <a:r>
              <a:rPr lang="en-US" dirty="0"/>
              <a:t> because the width varies more in this template (larger sensitivity because the tail of </a:t>
            </a:r>
            <a:r>
              <a:rPr lang="en-US" dirty="0" err="1"/>
              <a:t>m</a:t>
            </a:r>
            <a:r>
              <a:rPr lang="en-US" baseline="-25000" dirty="0" err="1"/>
              <a:t>T</a:t>
            </a:r>
            <a:r>
              <a:rPr lang="en-US" dirty="0"/>
              <a:t> is more likely to come from the tail of Breit-Wigner more sensitive to the width). </a:t>
            </a:r>
          </a:p>
          <a:p>
            <a:endParaRPr lang="en-US" dirty="0"/>
          </a:p>
          <a:p>
            <a:r>
              <a:rPr lang="en-US" dirty="0"/>
              <a:t>Note that when both parameters are included in the fit, we noticed that </a:t>
            </a:r>
            <a:r>
              <a:rPr lang="en-US" dirty="0" err="1"/>
              <a:t>m</a:t>
            </a:r>
            <a:r>
              <a:rPr lang="en-US" baseline="-25000" dirty="0" err="1"/>
              <a:t>W</a:t>
            </a:r>
            <a:r>
              <a:rPr lang="en-US" dirty="0"/>
              <a:t> moves closer to the SM because the fit wants to reduce the tension with the width. The total uncertainty is also larger because one constraints is removed in the fit, i.e. that the other parameter is set to its SM value. </a:t>
            </a:r>
          </a:p>
        </p:txBody>
      </p:sp>
      <p:sp>
        <p:nvSpPr>
          <p:cNvPr id="4" name="Slide Number Placeholder 3">
            <a:extLst>
              <a:ext uri="{FF2B5EF4-FFF2-40B4-BE49-F238E27FC236}">
                <a16:creationId xmlns:a16="http://schemas.microsoft.com/office/drawing/2014/main" id="{B55E3E44-72ED-0AA5-4D3E-3C3C81FE6CBE}"/>
              </a:ext>
            </a:extLst>
          </p:cNvPr>
          <p:cNvSpPr>
            <a:spLocks noGrp="1"/>
          </p:cNvSpPr>
          <p:nvPr>
            <p:ph type="sldNum" sz="quarter" idx="5"/>
          </p:nvPr>
        </p:nvSpPr>
        <p:spPr/>
        <p:txBody>
          <a:bodyPr/>
          <a:lstStyle/>
          <a:p>
            <a:fld id="{4FB5B1A3-0C8D-5F47-ADFD-88E66904849E}" type="slidenum">
              <a:rPr lang="en-US" smtClean="0"/>
              <a:t>18</a:t>
            </a:fld>
            <a:endParaRPr lang="en-US"/>
          </a:p>
        </p:txBody>
      </p:sp>
    </p:spTree>
    <p:extLst>
      <p:ext uri="{BB962C8B-B14F-4D97-AF65-F5344CB8AC3E}">
        <p14:creationId xmlns:p14="http://schemas.microsoft.com/office/powerpoint/2010/main" val="2778369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3F196-0D82-DC95-6D44-85CE85201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6B5E1-3521-4BAA-09B0-C55184BAE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ECA4F-724F-A743-160A-9854DF9656D7}"/>
              </a:ext>
            </a:extLst>
          </p:cNvPr>
          <p:cNvSpPr>
            <a:spLocks noGrp="1"/>
          </p:cNvSpPr>
          <p:nvPr>
            <p:ph type="body" idx="1"/>
          </p:nvPr>
        </p:nvSpPr>
        <p:spPr/>
        <p:txBody>
          <a:bodyPr/>
          <a:lstStyle/>
          <a:p>
            <a:pPr marL="171450" indent="-171450">
              <a:buFont typeface="Arial" panose="020B0604020202020204" pitchFamily="34" charset="0"/>
              <a:buChar char="•"/>
            </a:pPr>
            <a:r>
              <a:rPr lang="en-US" dirty="0"/>
              <a:t>The reason why the measurement results are adjusted to a common model is to compare central values on an equal footing and to compare how each result is affected by the same source of uncertainty so to assess correlations.</a:t>
            </a:r>
          </a:p>
          <a:p>
            <a:pPr marL="171450" indent="-171450">
              <a:buFont typeface="Arial" panose="020B0604020202020204" pitchFamily="34" charset="0"/>
              <a:buChar char="•"/>
            </a:pPr>
            <a:r>
              <a:rPr lang="en-US" dirty="0"/>
              <a:t>The common model includes a reweighting of the MW parameter used in the MC to the same mass using, on even-by-event, a Breit-Wigner function, a simplified detector model that allows estimating the impact of small theoretical modification on the measurement results, and different theoretical models to study the impact of theory modification on measurement results.</a:t>
            </a:r>
          </a:p>
          <a:p>
            <a:pPr marL="628650" lvl="1" indent="-171450">
              <a:buFont typeface="Arial" panose="020B0604020202020204" pitchFamily="34" charset="0"/>
              <a:buChar char="•"/>
            </a:pPr>
            <a:r>
              <a:rPr lang="en-US" dirty="0"/>
              <a:t>PDF sensitivity are estimated at </a:t>
            </a:r>
            <a:r>
              <a:rPr lang="en-US" dirty="0" err="1"/>
              <a:t>parton</a:t>
            </a:r>
            <a:r>
              <a:rPr lang="en-US" dirty="0"/>
              <a:t> level before </a:t>
            </a:r>
            <a:r>
              <a:rPr lang="en-US" dirty="0" err="1"/>
              <a:t>parton</a:t>
            </a:r>
            <a:r>
              <a:rPr lang="en-US" dirty="0"/>
              <a:t> shower (negligible impact on PDF uncertainty) using </a:t>
            </a:r>
            <a:r>
              <a:rPr lang="en-US" dirty="0" err="1"/>
              <a:t>Powheg</a:t>
            </a:r>
            <a:r>
              <a:rPr lang="en-US" dirty="0"/>
              <a:t> </a:t>
            </a:r>
            <a:r>
              <a:rPr lang="en-US" dirty="0" err="1"/>
              <a:t>Wj</a:t>
            </a:r>
            <a:r>
              <a:rPr lang="en-US" dirty="0"/>
              <a:t> </a:t>
            </a:r>
            <a:r>
              <a:rPr lang="en-US" dirty="0" err="1"/>
              <a:t>MiNNLO</a:t>
            </a:r>
            <a:endParaRPr lang="en-US" dirty="0"/>
          </a:p>
          <a:p>
            <a:pPr marL="628650" lvl="1" indent="-171450">
              <a:buFont typeface="Arial" panose="020B0604020202020204" pitchFamily="34" charset="0"/>
              <a:buChar char="•"/>
            </a:pPr>
            <a:r>
              <a:rPr lang="en-US" dirty="0"/>
              <a:t>The polarization effects are studied with RESBOS-C and RESBOS-CP at NLO+NNLL and NNLO+NNLL accuracy respectively.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0E355A9-A242-ABDE-892D-18216FB60A58}"/>
              </a:ext>
            </a:extLst>
          </p:cNvPr>
          <p:cNvSpPr>
            <a:spLocks noGrp="1"/>
          </p:cNvSpPr>
          <p:nvPr>
            <p:ph type="sldNum" sz="quarter" idx="5"/>
          </p:nvPr>
        </p:nvSpPr>
        <p:spPr/>
        <p:txBody>
          <a:bodyPr/>
          <a:lstStyle/>
          <a:p>
            <a:fld id="{4FB5B1A3-0C8D-5F47-ADFD-88E66904849E}" type="slidenum">
              <a:rPr lang="en-US" smtClean="0"/>
              <a:t>19</a:t>
            </a:fld>
            <a:endParaRPr lang="en-US"/>
          </a:p>
        </p:txBody>
      </p:sp>
    </p:spTree>
    <p:extLst>
      <p:ext uri="{BB962C8B-B14F-4D97-AF65-F5344CB8AC3E}">
        <p14:creationId xmlns:p14="http://schemas.microsoft.com/office/powerpoint/2010/main" val="964232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0212-1E6F-8F78-3BB8-6FB9014F7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D3CC3-08E0-19E2-0079-C11CB5D450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9D97D-9CED-8BF9-713D-91FDA3FD1109}"/>
              </a:ext>
            </a:extLst>
          </p:cNvPr>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CF09868-9444-6147-CC09-EE4783483448}"/>
              </a:ext>
            </a:extLst>
          </p:cNvPr>
          <p:cNvSpPr>
            <a:spLocks noGrp="1"/>
          </p:cNvSpPr>
          <p:nvPr>
            <p:ph type="sldNum" sz="quarter" idx="5"/>
          </p:nvPr>
        </p:nvSpPr>
        <p:spPr/>
        <p:txBody>
          <a:bodyPr/>
          <a:lstStyle/>
          <a:p>
            <a:fld id="{4FB5B1A3-0C8D-5F47-ADFD-88E66904849E}" type="slidenum">
              <a:rPr lang="en-US" smtClean="0"/>
              <a:t>20</a:t>
            </a:fld>
            <a:endParaRPr lang="en-US"/>
          </a:p>
        </p:txBody>
      </p:sp>
    </p:spTree>
    <p:extLst>
      <p:ext uri="{BB962C8B-B14F-4D97-AF65-F5344CB8AC3E}">
        <p14:creationId xmlns:p14="http://schemas.microsoft.com/office/powerpoint/2010/main" val="1522506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E7882-2B55-E06E-8DE2-FF7830C02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80682-3F53-2048-108C-59182B02C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18263-B187-BF74-087E-72F33FBF36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E7A979-0553-CBDF-3647-6ED694C619E4}"/>
              </a:ext>
            </a:extLst>
          </p:cNvPr>
          <p:cNvSpPr>
            <a:spLocks noGrp="1"/>
          </p:cNvSpPr>
          <p:nvPr>
            <p:ph type="sldNum" sz="quarter" idx="5"/>
          </p:nvPr>
        </p:nvSpPr>
        <p:spPr/>
        <p:txBody>
          <a:bodyPr/>
          <a:lstStyle/>
          <a:p>
            <a:fld id="{4FB5B1A3-0C8D-5F47-ADFD-88E66904849E}" type="slidenum">
              <a:rPr lang="en-US" smtClean="0"/>
              <a:t>21</a:t>
            </a:fld>
            <a:endParaRPr lang="en-US"/>
          </a:p>
        </p:txBody>
      </p:sp>
    </p:spTree>
    <p:extLst>
      <p:ext uri="{BB962C8B-B14F-4D97-AF65-F5344CB8AC3E}">
        <p14:creationId xmlns:p14="http://schemas.microsoft.com/office/powerpoint/2010/main" val="598181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CD67F-FC60-E1DC-E2B9-B1F1E9EB5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02123-3F3E-49DF-7BEF-F4A9E3CECAD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93A51AC4-DF19-F231-BC83-6C1EDB9DF39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scalar Higgs</a:t>
                </a:r>
                <a:r>
                  <a:rPr lang="en-US" baseline="0" dirty="0"/>
                  <a:t> field </a:t>
                </a:r>
                <a:r>
                  <a:rPr lang="en-US" dirty="0"/>
                  <a:t>kinematic term is always invariant under a any general O(4) transformation. In general, interaction terms in the </a:t>
                </a:r>
                <a:r>
                  <a:rPr lang="en-US" dirty="0" err="1"/>
                  <a:t>Lagrangian</a:t>
                </a:r>
                <a:r>
                  <a:rPr lang="en-US" dirty="0"/>
                  <a:t> would break this symmetry completely, however, in the SM, the requirement of gauge invariance and renormalizability implies that the only scalar self-couplings terms are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m:rPr>
                                <m:sty m:val="p"/>
                              </m:rPr>
                              <a:rPr lang="el-GR" b="0" i="1" smtClean="0">
                                <a:latin typeface="Cambria Math" panose="02040503050406030204" pitchFamily="18" charset="0"/>
                                <a:ea typeface="Cambria Math" panose="02040503050406030204" pitchFamily="18" charset="0"/>
                              </a:rPr>
                              <m:t>Φ</m:t>
                            </m:r>
                          </m:e>
                          <m:sup>
                            <m:r>
                              <a:rPr lang="en-US" b="0" i="1" smtClean="0">
                                <a:latin typeface="Cambria Math" panose="02040503050406030204" pitchFamily="18" charset="0"/>
                              </a:rPr>
                              <m:t>𝑇</m:t>
                            </m:r>
                          </m:sup>
                        </m:sSup>
                        <m:r>
                          <m:rPr>
                            <m:sty m:val="p"/>
                          </m:rPr>
                          <a:rPr lang="el-GR" b="0" i="1" smtClean="0">
                            <a:latin typeface="Cambria Math" panose="02040503050406030204" pitchFamily="18" charset="0"/>
                            <a:ea typeface="Cambria Math" panose="02040503050406030204" pitchFamily="18" charset="0"/>
                          </a:rPr>
                          <m:t>Φ</m:t>
                        </m:r>
                      </m:e>
                    </m:d>
                  </m:oMath>
                </a14:m>
                <a:r>
                  <a:rPr lang="en-US" dirty="0"/>
                  <a:t>, which satisfies this O(4) symmetry. Once the Higgs field develops a </a:t>
                </a:r>
                <a:r>
                  <a:rPr lang="en-US" dirty="0" err="1"/>
                  <a:t>vev</a:t>
                </a:r>
                <a:r>
                  <a:rPr lang="en-US" dirty="0"/>
                  <a:t>, this symmetry gets broken</a:t>
                </a:r>
                <a:r>
                  <a:rPr lang="en-US" baseline="0" dirty="0"/>
                  <a:t> to a global O(3) symmetry, which is locally isomorphic to a global SU(2) symmetry. The </a:t>
                </a:r>
                <a14:m>
                  <m:oMath xmlns:m="http://schemas.openxmlformats.org/officeDocument/2006/math">
                    <m:r>
                      <m:rPr>
                        <m:sty m:val="p"/>
                      </m:rPr>
                      <a:rPr lang="el-GR" b="0" i="1" smtClean="0">
                        <a:latin typeface="Cambria Math" panose="02040503050406030204" pitchFamily="18" charset="0"/>
                        <a:ea typeface="Cambria Math" panose="02040503050406030204" pitchFamily="18" charset="0"/>
                      </a:rPr>
                      <m:t>Φ</m:t>
                    </m:r>
                  </m:oMath>
                </a14:m>
                <a:r>
                  <a:rPr lang="en-US" dirty="0"/>
                  <a:t> gauge couplings that ultimately produces the gauge-boson mass matrix</a:t>
                </a:r>
                <a:r>
                  <a:rPr lang="en-US" baseline="0" dirty="0"/>
                  <a:t> is therefore invariant under these SU(2) global transformations. This is the custodial symmetry.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symmetry is accidental because it is not a fundamental law imposed on the theory, but is a consequence of the way the Higgs mechanism operates in the SM, i.e. is a consequence of the way the Higgs mechanism is structured. </a:t>
                </a:r>
                <a:endParaRPr lang="en-US" dirty="0"/>
              </a:p>
              <a:p>
                <a:endParaRPr lang="en-US" dirty="0"/>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scalar Higgs</a:t>
                </a:r>
                <a:r>
                  <a:rPr lang="en-US" baseline="0" dirty="0"/>
                  <a:t> field </a:t>
                </a:r>
                <a:r>
                  <a:rPr lang="en-US" dirty="0"/>
                  <a:t>kinematic term is always invariant under a any general O(4) transformation. In general, interaction terms in the </a:t>
                </a:r>
                <a:r>
                  <a:rPr lang="en-US" dirty="0" err="1"/>
                  <a:t>Lagrangian</a:t>
                </a:r>
                <a:r>
                  <a:rPr lang="en-US" dirty="0"/>
                  <a:t> would break this symmetry completely, however, in the SM, the requirement of gauge invariance and renormalizability implies that the only scalar self-couplings terms are </a:t>
                </a:r>
                <a:r>
                  <a:rPr lang="en-US" b="0" i="0">
                    <a:latin typeface="Cambria Math" panose="02040503050406030204" pitchFamily="18" charset="0"/>
                  </a:rPr>
                  <a:t>𝑉(</a:t>
                </a:r>
                <a:r>
                  <a:rPr lang="el-GR" b="0" i="0">
                    <a:latin typeface="Cambria Math" panose="02040503050406030204" pitchFamily="18" charset="0"/>
                    <a:ea typeface="Cambria Math" panose="02040503050406030204" pitchFamily="18" charset="0"/>
                  </a:rPr>
                  <a:t>Φ</a:t>
                </a:r>
                <a:r>
                  <a:rPr lang="en-US" b="0" i="0">
                    <a:latin typeface="Cambria Math" panose="02040503050406030204" pitchFamily="18" charset="0"/>
                    <a:ea typeface="Cambria Math" panose="02040503050406030204" pitchFamily="18" charset="0"/>
                  </a:rPr>
                  <a:t>^</a:t>
                </a:r>
                <a:r>
                  <a:rPr lang="en-US" b="0" i="0">
                    <a:latin typeface="Cambria Math" panose="02040503050406030204" pitchFamily="18" charset="0"/>
                  </a:rPr>
                  <a:t>𝑇</a:t>
                </a:r>
                <a:r>
                  <a:rPr lang="el-GR" b="0" i="0">
                    <a:latin typeface="Cambria Math" panose="02040503050406030204" pitchFamily="18" charset="0"/>
                    <a:ea typeface="Cambria Math" panose="02040503050406030204" pitchFamily="18" charset="0"/>
                  </a:rPr>
                  <a:t> Φ</a:t>
                </a:r>
                <a:r>
                  <a:rPr lang="en-US" b="0" i="0">
                    <a:latin typeface="Cambria Math" panose="02040503050406030204" pitchFamily="18" charset="0"/>
                    <a:ea typeface="Cambria Math" panose="02040503050406030204" pitchFamily="18" charset="0"/>
                  </a:rPr>
                  <a:t>)</a:t>
                </a:r>
                <a:r>
                  <a:rPr lang="en-US" dirty="0"/>
                  <a:t>, which satisfies this O(4) symmetry. Once the Higgs field develops a </a:t>
                </a:r>
                <a:r>
                  <a:rPr lang="en-US" dirty="0" err="1"/>
                  <a:t>vev</a:t>
                </a:r>
                <a:r>
                  <a:rPr lang="en-US" dirty="0"/>
                  <a:t>, this symmetry gets broken</a:t>
                </a:r>
                <a:r>
                  <a:rPr lang="en-US" baseline="0" dirty="0"/>
                  <a:t> to a global O(3) symmetry, which is locally isomorphic to a global SU(2) symmetry. The </a:t>
                </a:r>
                <a:r>
                  <a:rPr lang="el-GR" b="0" i="0">
                    <a:latin typeface="Cambria Math" panose="02040503050406030204" pitchFamily="18" charset="0"/>
                    <a:ea typeface="Cambria Math" panose="02040503050406030204" pitchFamily="18" charset="0"/>
                  </a:rPr>
                  <a:t>Φ</a:t>
                </a:r>
                <a:r>
                  <a:rPr lang="en-US" dirty="0"/>
                  <a:t> gauge couplings that ultimately produces the gauge-boson mass matrix</a:t>
                </a:r>
                <a:r>
                  <a:rPr lang="en-US" baseline="0" dirty="0"/>
                  <a:t> is therefore invariant under these SU(2) global transformations. This is the custodial symmetry.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symmetry is accidental because it is not a fundamental law imposed on the theory, but is a consequence of the way the Higgs mechanism operates in the SM, i.e. is a consequence of the way the Higgs mechanism is structured. </a:t>
                </a:r>
                <a:endParaRPr lang="en-US" dirty="0"/>
              </a:p>
              <a:p>
                <a:endParaRPr lang="en-US" dirty="0"/>
              </a:p>
            </p:txBody>
          </p:sp>
        </mc:Fallback>
      </mc:AlternateContent>
      <p:sp>
        <p:nvSpPr>
          <p:cNvPr id="4" name="Slide Number Placeholder 3">
            <a:extLst>
              <a:ext uri="{FF2B5EF4-FFF2-40B4-BE49-F238E27FC236}">
                <a16:creationId xmlns:a16="http://schemas.microsoft.com/office/drawing/2014/main" id="{A7DEDEB8-9003-863F-C050-14E1387FB683}"/>
              </a:ext>
            </a:extLst>
          </p:cNvPr>
          <p:cNvSpPr>
            <a:spLocks noGrp="1"/>
          </p:cNvSpPr>
          <p:nvPr>
            <p:ph type="sldNum" sz="quarter" idx="5"/>
          </p:nvPr>
        </p:nvSpPr>
        <p:spPr/>
        <p:txBody>
          <a:bodyPr/>
          <a:lstStyle/>
          <a:p>
            <a:fld id="{4FB5B1A3-0C8D-5F47-ADFD-88E66904849E}" type="slidenum">
              <a:rPr lang="en-US" smtClean="0"/>
              <a:t>23</a:t>
            </a:fld>
            <a:endParaRPr lang="en-US"/>
          </a:p>
        </p:txBody>
      </p:sp>
    </p:spTree>
    <p:extLst>
      <p:ext uri="{BB962C8B-B14F-4D97-AF65-F5344CB8AC3E}">
        <p14:creationId xmlns:p14="http://schemas.microsoft.com/office/powerpoint/2010/main" val="123674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have also: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𝑊</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𝑔𝑣</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𝑒𝑣</m:t>
                        </m:r>
                      </m:num>
                      <m:den>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𝑊</m:t>
                                    </m:r>
                                  </m:sub>
                                </m:sSub>
                              </m:e>
                            </m:d>
                          </m:e>
                        </m:func>
                      </m:den>
                    </m:f>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𝑍</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𝑣</m:t>
                        </m:r>
                      </m:num>
                      <m:den>
                        <m:r>
                          <a:rPr lang="en-US" b="0" i="1" smtClean="0">
                            <a:latin typeface="Cambria Math" panose="02040503050406030204" pitchFamily="18" charset="0"/>
                          </a:rPr>
                          <m:t>2</m:t>
                        </m:r>
                      </m:den>
                    </m:f>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r>
                              <a:rPr lang="en-US" b="0" i="1" smtClean="0">
                                <a:latin typeface="Cambria Math" panose="02040503050406030204" pitchFamily="18" charset="0"/>
                              </a:rPr>
                              <m:t>′</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𝑒𝑣</m:t>
                        </m:r>
                      </m:num>
                      <m:den>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𝑊</m:t>
                                    </m:r>
                                  </m:sub>
                                </m:sSub>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𝑊</m:t>
                                    </m:r>
                                  </m:sub>
                                </m:sSub>
                              </m:e>
                            </m:d>
                          </m:e>
                        </m:func>
                      </m:den>
                    </m:f>
                  </m:oMath>
                </a14:m>
                <a:endParaRPr lang="en-US" dirty="0"/>
              </a:p>
              <a:p>
                <a:endParaRPr lang="en-US" dirty="0"/>
              </a:p>
              <a:p>
                <a:r>
                  <a:rPr lang="en-US" dirty="0"/>
                  <a:t>There is no unique way to define renormalized parameters, each different counter-term subtraction approach will yield different parameter definitions, each in their own renormalization framework. Such a framework should:</a:t>
                </a:r>
              </a:p>
              <a:p>
                <a:pPr marL="685800" lvl="1" indent="-228600">
                  <a:buFont typeface="+mj-lt"/>
                  <a:buAutoNum type="arabicPeriod"/>
                </a:pPr>
                <a:r>
                  <a:rPr lang="en-US" dirty="0"/>
                  <a:t>Be simple and applicable to a wide range of process</a:t>
                </a:r>
              </a:p>
              <a:p>
                <a:pPr marL="685800" lvl="1" indent="-228600">
                  <a:buFont typeface="+mj-lt"/>
                  <a:buAutoNum type="arabicPeriod"/>
                </a:pPr>
                <a:r>
                  <a:rPr lang="en-US" dirty="0"/>
                  <a:t>Allow for renormalized parameters to be automatically gauge-invariant and infrared-free</a:t>
                </a:r>
              </a:p>
              <a:p>
                <a:pPr marL="685800" lvl="1" indent="-228600">
                  <a:buFont typeface="+mj-lt"/>
                  <a:buAutoNum type="arabicPeriod"/>
                </a:pPr>
                <a:r>
                  <a:rPr lang="en-US" dirty="0"/>
                  <a:t>Can be compared to experimental data directly with precision</a:t>
                </a:r>
              </a:p>
              <a:p>
                <a:pPr marL="685800" lvl="1" indent="-228600">
                  <a:buFont typeface="+mj-lt"/>
                  <a:buAutoNum type="arabicPeriod"/>
                </a:pPr>
                <a:r>
                  <a:rPr lang="en-US" dirty="0"/>
                  <a:t>The radiative corrections to its tree-level value should be small</a:t>
                </a:r>
              </a:p>
            </p:txBody>
          </p:sp>
        </mc:Choice>
        <mc:Fallback xmlns="">
          <p:sp>
            <p:nvSpPr>
              <p:cNvPr id="3" name="Notes Placeholder 2"/>
              <p:cNvSpPr>
                <a:spLocks noGrp="1"/>
              </p:cNvSpPr>
              <p:nvPr>
                <p:ph type="body" idx="1"/>
              </p:nvPr>
            </p:nvSpPr>
            <p:spPr/>
            <p:txBody>
              <a:bodyPr/>
              <a:lstStyle/>
              <a:p>
                <a:r>
                  <a:rPr lang="en-US" dirty="0"/>
                  <a:t>We have also: </a:t>
                </a:r>
                <a:r>
                  <a:rPr lang="en-US" b="0" i="0">
                    <a:latin typeface="Cambria Math" panose="02040503050406030204" pitchFamily="18" charset="0"/>
                  </a:rPr>
                  <a:t>𝑀_𝑊=1/2 𝑔𝑣=𝑒𝑣/(2 sin⁡(</a:t>
                </a:r>
                <a:r>
                  <a:rPr lang="en-US" b="0" i="0">
                    <a:latin typeface="Cambria Math" panose="02040503050406030204" pitchFamily="18" charset="0"/>
                    <a:ea typeface="Cambria Math" panose="02040503050406030204" pitchFamily="18" charset="0"/>
                  </a:rPr>
                  <a:t>𝜃_</a:t>
                </a:r>
                <a:r>
                  <a:rPr lang="en-US" b="0" i="0">
                    <a:latin typeface="Cambria Math" panose="02040503050406030204" pitchFamily="18" charset="0"/>
                  </a:rPr>
                  <a:t>𝑊 ) )</a:t>
                </a:r>
                <a:r>
                  <a:rPr lang="en-US" dirty="0"/>
                  <a:t>, and </a:t>
                </a:r>
                <a:r>
                  <a:rPr lang="en-US" b="0" i="0">
                    <a:latin typeface="Cambria Math" panose="02040503050406030204" pitchFamily="18" charset="0"/>
                  </a:rPr>
                  <a:t>𝑀_𝑍=𝑣/2 √(𝑔^2+〖𝑔′〗^2 )=𝑒𝑣/(2 sin⁡(</a:t>
                </a:r>
                <a:r>
                  <a:rPr lang="en-US" b="0" i="0">
                    <a:latin typeface="Cambria Math" panose="02040503050406030204" pitchFamily="18" charset="0"/>
                    <a:ea typeface="Cambria Math" panose="02040503050406030204" pitchFamily="18" charset="0"/>
                  </a:rPr>
                  <a:t>𝜃_</a:t>
                </a:r>
                <a:r>
                  <a:rPr lang="en-US" b="0" i="0">
                    <a:latin typeface="Cambria Math" panose="02040503050406030204" pitchFamily="18" charset="0"/>
                  </a:rPr>
                  <a:t>𝑊 )  cos⁡(</a:t>
                </a:r>
                <a:r>
                  <a:rPr lang="en-US" b="0" i="0">
                    <a:latin typeface="Cambria Math" panose="02040503050406030204" pitchFamily="18" charset="0"/>
                    <a:ea typeface="Cambria Math" panose="02040503050406030204" pitchFamily="18" charset="0"/>
                  </a:rPr>
                  <a:t>𝜃_</a:t>
                </a:r>
                <a:r>
                  <a:rPr lang="en-US" b="0" i="0">
                    <a:latin typeface="Cambria Math" panose="02040503050406030204" pitchFamily="18" charset="0"/>
                  </a:rPr>
                  <a:t>𝑊 ) )</a:t>
                </a:r>
                <a:endParaRPr lang="en-US" dirty="0"/>
              </a:p>
            </p:txBody>
          </p:sp>
        </mc:Fallback>
      </mc:AlternateContent>
      <p:sp>
        <p:nvSpPr>
          <p:cNvPr id="4" name="Slide Number Placeholder 3"/>
          <p:cNvSpPr>
            <a:spLocks noGrp="1"/>
          </p:cNvSpPr>
          <p:nvPr>
            <p:ph type="sldNum" sz="quarter" idx="5"/>
          </p:nvPr>
        </p:nvSpPr>
        <p:spPr/>
        <p:txBody>
          <a:bodyPr/>
          <a:lstStyle/>
          <a:p>
            <a:fld id="{4FB5B1A3-0C8D-5F47-ADFD-88E66904849E}" type="slidenum">
              <a:rPr lang="en-US" smtClean="0"/>
              <a:t>3</a:t>
            </a:fld>
            <a:endParaRPr lang="en-US"/>
          </a:p>
        </p:txBody>
      </p:sp>
    </p:spTree>
    <p:extLst>
      <p:ext uri="{BB962C8B-B14F-4D97-AF65-F5344CB8AC3E}">
        <p14:creationId xmlns:p14="http://schemas.microsoft.com/office/powerpoint/2010/main" val="1141734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3A500-B9C1-D3A8-00B2-D0D812646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658DF-0D79-4514-788A-2368DA418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88571-A103-FBF6-704F-5DE1D311FC84}"/>
              </a:ext>
            </a:extLst>
          </p:cNvPr>
          <p:cNvSpPr>
            <a:spLocks noGrp="1"/>
          </p:cNvSpPr>
          <p:nvPr>
            <p:ph type="body" idx="1"/>
          </p:nvPr>
        </p:nvSpPr>
        <p:spPr/>
        <p:txBody>
          <a:bodyPr/>
          <a:lstStyle/>
          <a:p>
            <a:r>
              <a:rPr lang="en-US" dirty="0"/>
              <a:t>Note that for the fine-structure constant, </a:t>
            </a:r>
            <a:r>
              <a:rPr lang="en-US" i="0" dirty="0">
                <a:effectLst/>
                <a:latin typeface="Helvetica" pitchFamily="2" charset="0"/>
              </a:rPr>
              <a:t>another approach to its experimental determination combines measurements of the Rydberg constant and atomic masses with interferometry of atomic recoil kinematics.</a:t>
            </a:r>
          </a:p>
          <a:p>
            <a:endParaRPr lang="en-US" dirty="0"/>
          </a:p>
        </p:txBody>
      </p:sp>
      <p:sp>
        <p:nvSpPr>
          <p:cNvPr id="4" name="Slide Number Placeholder 3">
            <a:extLst>
              <a:ext uri="{FF2B5EF4-FFF2-40B4-BE49-F238E27FC236}">
                <a16:creationId xmlns:a16="http://schemas.microsoft.com/office/drawing/2014/main" id="{910D281A-1FB4-BB96-1E69-4D6806276059}"/>
              </a:ext>
            </a:extLst>
          </p:cNvPr>
          <p:cNvSpPr>
            <a:spLocks noGrp="1"/>
          </p:cNvSpPr>
          <p:nvPr>
            <p:ph type="sldNum" sz="quarter" idx="5"/>
          </p:nvPr>
        </p:nvSpPr>
        <p:spPr/>
        <p:txBody>
          <a:bodyPr/>
          <a:lstStyle/>
          <a:p>
            <a:fld id="{4FB5B1A3-0C8D-5F47-ADFD-88E66904849E}" type="slidenum">
              <a:rPr lang="en-US" smtClean="0"/>
              <a:t>24</a:t>
            </a:fld>
            <a:endParaRPr lang="en-US"/>
          </a:p>
        </p:txBody>
      </p:sp>
    </p:spTree>
    <p:extLst>
      <p:ext uri="{BB962C8B-B14F-4D97-AF65-F5344CB8AC3E}">
        <p14:creationId xmlns:p14="http://schemas.microsoft.com/office/powerpoint/2010/main" val="1677321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19FA-BBD3-135B-7A45-0A5102688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F102E-4DB2-421A-54DD-E2C522AB4A9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BCDE854B-0997-B01A-22C6-68F9019DB0C9}"/>
                  </a:ext>
                </a:extLst>
              </p:cNvPr>
              <p:cNvSpPr>
                <a:spLocks noGrp="1"/>
              </p:cNvSpPr>
              <p:nvPr>
                <p:ph type="body" idx="1"/>
              </p:nvPr>
            </p:nvSpPr>
            <p:spPr/>
            <p:txBody>
              <a:bodyPr/>
              <a:lstStyle/>
              <a:p>
                <a:r>
                  <a:rPr lang="en-US" dirty="0"/>
                  <a:t>Note 1: The M</a:t>
                </a:r>
                <a:r>
                  <a:rPr lang="en-US" baseline="-25000" dirty="0"/>
                  <a:t>W</a:t>
                </a:r>
                <a:r>
                  <a:rPr lang="en-US" dirty="0"/>
                  <a:t> value refers to the conventional definition according to a Breit-Wigner parametrization with running width.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2: </a:t>
                </a:r>
                <a:r>
                  <a:rPr lang="en-US" sz="1200" dirty="0"/>
                  <a:t>Very high accuracy reached from: full electroweak two-loop corrections, up to four loops in pure fermion-loop corrections, contribution of </a:t>
                </a:r>
                <a14:m>
                  <m:oMath xmlns:m="http://schemas.openxmlformats.org/officeDocument/2006/math">
                    <m:r>
                      <a:rPr lang="en-US" sz="1200" i="1" smtClean="0">
                        <a:latin typeface="Cambria Math" panose="02040503050406030204" pitchFamily="18" charset="0"/>
                        <a:ea typeface="Cambria Math" panose="02040503050406030204" pitchFamily="18" charset="0"/>
                      </a:rPr>
                      <m:t>𝒪</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𝛼</m:t>
                    </m:r>
                    <m:sSubSup>
                      <m:sSubSupPr>
                        <m:ctrlPr>
                          <a:rPr lang="en-US" sz="1200" b="0" i="1" smtClean="0">
                            <a:latin typeface="Cambria Math" panose="02040503050406030204" pitchFamily="18" charset="0"/>
                            <a:ea typeface="Cambria Math" panose="02040503050406030204" pitchFamily="18" charset="0"/>
                          </a:rPr>
                        </m:ctrlPr>
                      </m:sSubSupPr>
                      <m:e>
                        <m:r>
                          <a:rPr lang="en-US" sz="1200" b="0" i="1" smtClean="0">
                            <a:latin typeface="Cambria Math" panose="02040503050406030204" pitchFamily="18" charset="0"/>
                            <a:ea typeface="Cambria Math" panose="02040503050406030204" pitchFamily="18" charset="0"/>
                          </a:rPr>
                          <m:t>𝛼</m:t>
                        </m:r>
                      </m:e>
                      <m:sub>
                        <m:r>
                          <a:rPr lang="en-US" sz="1200" b="0" i="1" smtClean="0">
                            <a:latin typeface="Cambria Math" panose="02040503050406030204" pitchFamily="18" charset="0"/>
                            <a:ea typeface="Cambria Math" panose="02040503050406030204" pitchFamily="18" charset="0"/>
                          </a:rPr>
                          <m:t>𝑠</m:t>
                        </m:r>
                      </m:sub>
                      <m:sup>
                        <m:r>
                          <a:rPr lang="en-US" sz="1200" b="0" i="1" smtClean="0">
                            <a:latin typeface="Cambria Math" panose="02040503050406030204" pitchFamily="18" charset="0"/>
                            <a:ea typeface="Cambria Math" panose="02040503050406030204" pitchFamily="18" charset="0"/>
                          </a:rPr>
                          <m:t>2</m:t>
                        </m:r>
                      </m:sup>
                    </m:sSubSup>
                    <m:r>
                      <a:rPr lang="en-US" sz="1200" b="0" i="1" smtClean="0">
                        <a:latin typeface="Cambria Math" panose="02040503050406030204" pitchFamily="18" charset="0"/>
                        <a:ea typeface="Cambria Math" panose="02040503050406030204" pitchFamily="18" charset="0"/>
                      </a:rPr>
                      <m:t>)</m:t>
                    </m:r>
                  </m:oMath>
                </a14:m>
                <a:r>
                  <a:rPr lang="en-US" sz="1200" dirty="0"/>
                  <a:t>, and leading </a:t>
                </a:r>
                <a14:m>
                  <m:oMath xmlns:m="http://schemas.openxmlformats.org/officeDocument/2006/math">
                    <m:r>
                      <a:rPr lang="en-US" sz="1200" i="1">
                        <a:latin typeface="Cambria Math" panose="02040503050406030204" pitchFamily="18" charset="0"/>
                        <a:ea typeface="Cambria Math" panose="02040503050406030204" pitchFamily="18" charset="0"/>
                      </a:rPr>
                      <m:t>𝒪</m:t>
                    </m:r>
                    <m:d>
                      <m:dPr>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𝛼</m:t>
                        </m:r>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𝛼</m:t>
                            </m:r>
                          </m:e>
                          <m:sub>
                            <m:r>
                              <a:rPr lang="en-US" sz="1200" i="1">
                                <a:latin typeface="Cambria Math" panose="02040503050406030204" pitchFamily="18" charset="0"/>
                                <a:ea typeface="Cambria Math" panose="02040503050406030204" pitchFamily="18" charset="0"/>
                              </a:rPr>
                              <m:t>𝑠</m:t>
                            </m:r>
                          </m:sub>
                          <m:sup>
                            <m:r>
                              <a:rPr lang="en-US" sz="1200" b="0" i="1" smtClean="0">
                                <a:latin typeface="Cambria Math" panose="02040503050406030204" pitchFamily="18" charset="0"/>
                                <a:ea typeface="Cambria Math" panose="02040503050406030204" pitchFamily="18" charset="0"/>
                              </a:rPr>
                              <m:t>3</m:t>
                            </m:r>
                          </m:sup>
                        </m:sSubSup>
                      </m:e>
                    </m:d>
                    <m:r>
                      <a:rPr lang="en-US" sz="1200" b="0" i="0" smtClean="0">
                        <a:latin typeface="Cambria Math" panose="02040503050406030204" pitchFamily="18" charset="0"/>
                        <a:ea typeface="Cambria Math" panose="02040503050406030204" pitchFamily="18" charset="0"/>
                      </a:rPr>
                      <m:t>,</m:t>
                    </m:r>
                    <m:r>
                      <m:rPr>
                        <m:nor/>
                      </m:rPr>
                      <a:rPr lang="en-US" sz="1200" b="0" i="0" dirty="0" smtClean="0"/>
                      <m:t> </m:t>
                    </m:r>
                    <m:r>
                      <m:rPr>
                        <m:nor/>
                      </m:rPr>
                      <a:rPr lang="en-US" sz="1200" b="0" i="0" dirty="0" smtClean="0"/>
                      <m:t>leading</m:t>
                    </m:r>
                    <m:r>
                      <m:rPr>
                        <m:nor/>
                      </m:rPr>
                      <a:rPr lang="en-US" sz="1200" b="0" i="0" dirty="0" smtClean="0"/>
                      <m:t> </m:t>
                    </m:r>
                    <m:r>
                      <m:rPr>
                        <m:nor/>
                      </m:rPr>
                      <a:rPr lang="en-US" sz="1200" dirty="0"/>
                      <m:t>three</m:t>
                    </m:r>
                    <m:r>
                      <m:rPr>
                        <m:nor/>
                      </m:rPr>
                      <a:rPr lang="en-US" sz="1200" dirty="0"/>
                      <m:t>−</m:t>
                    </m:r>
                    <m:r>
                      <m:rPr>
                        <m:nor/>
                      </m:rPr>
                      <a:rPr lang="en-US" sz="1200" dirty="0"/>
                      <m:t>loop</m:t>
                    </m:r>
                    <m:r>
                      <m:rPr>
                        <m:nor/>
                      </m:rPr>
                      <a:rPr lang="en-US" sz="1200" dirty="0"/>
                      <m:t> </m:t>
                    </m:r>
                    <m:r>
                      <m:rPr>
                        <m:nor/>
                      </m:rPr>
                      <a:rPr lang="en-US" sz="1200" dirty="0"/>
                      <m:t>contributions</m:t>
                    </m:r>
                    <m:r>
                      <m:rPr>
                        <m:nor/>
                      </m:rPr>
                      <a:rPr lang="en-US" sz="1200" dirty="0"/>
                      <m:t> </m:t>
                    </m:r>
                    <m:r>
                      <m:rPr>
                        <m:nor/>
                      </m:rPr>
                      <a:rPr lang="en-US" sz="1200" dirty="0"/>
                      <m:t>of</m:t>
                    </m:r>
                    <m:r>
                      <m:rPr>
                        <m:nor/>
                      </m:rPr>
                      <a:rPr lang="en-US" sz="1200" dirty="0"/>
                      <m:t> </m:t>
                    </m:r>
                    <m:r>
                      <a:rPr lang="en-US" sz="1200" i="1">
                        <a:latin typeface="Cambria Math" panose="02040503050406030204" pitchFamily="18" charset="0"/>
                        <a:ea typeface="Cambria Math" panose="02040503050406030204" pitchFamily="18" charset="0"/>
                      </a:rPr>
                      <m:t>𝒪</m:t>
                    </m:r>
                    <m:r>
                      <a:rPr lang="en-US" sz="1200" i="1">
                        <a:latin typeface="Cambria Math" panose="02040503050406030204" pitchFamily="18" charset="0"/>
                        <a:ea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𝐺</m:t>
                        </m:r>
                      </m:e>
                      <m:sub>
                        <m:r>
                          <a:rPr lang="en-US" sz="1200" i="1">
                            <a:latin typeface="Cambria Math" panose="02040503050406030204" pitchFamily="18" charset="0"/>
                            <a:ea typeface="Cambria Math" panose="02040503050406030204" pitchFamily="18" charset="0"/>
                          </a:rPr>
                          <m:t>𝜇</m:t>
                        </m:r>
                      </m:sub>
                      <m:sup>
                        <m:r>
                          <a:rPr lang="en-US" sz="1200" i="1">
                            <a:latin typeface="Cambria Math" panose="02040503050406030204" pitchFamily="18" charset="0"/>
                            <a:ea typeface="Cambria Math" panose="02040503050406030204" pitchFamily="18" charset="0"/>
                          </a:rPr>
                          <m:t>3</m:t>
                        </m:r>
                      </m:sup>
                    </m:sSubSup>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𝑚</m:t>
                        </m:r>
                      </m:e>
                      <m:sub>
                        <m:r>
                          <a:rPr lang="en-US" sz="1200" i="1">
                            <a:latin typeface="Cambria Math" panose="02040503050406030204" pitchFamily="18" charset="0"/>
                            <a:ea typeface="Cambria Math" panose="02040503050406030204" pitchFamily="18" charset="0"/>
                          </a:rPr>
                          <m:t>𝑡</m:t>
                        </m:r>
                      </m:sub>
                      <m:sup>
                        <m:r>
                          <a:rPr lang="en-US" sz="1200" i="1">
                            <a:latin typeface="Cambria Math" panose="02040503050406030204" pitchFamily="18" charset="0"/>
                            <a:ea typeface="Cambria Math" panose="02040503050406030204" pitchFamily="18" charset="0"/>
                          </a:rPr>
                          <m:t>6</m:t>
                        </m:r>
                      </m:sup>
                    </m:sSubSup>
                    <m:r>
                      <a:rPr lang="en-US" sz="1200" i="1">
                        <a:latin typeface="Cambria Math" panose="02040503050406030204" pitchFamily="18" charset="0"/>
                        <a:ea typeface="Cambria Math" panose="02040503050406030204" pitchFamily="18" charset="0"/>
                      </a:rPr>
                      <m:t>)</m:t>
                    </m:r>
                    <m:r>
                      <m:rPr>
                        <m:nor/>
                      </m:rPr>
                      <a:rPr lang="en-US" sz="1200" dirty="0"/>
                      <m:t> </m:t>
                    </m:r>
                    <m:r>
                      <m:rPr>
                        <m:nor/>
                      </m:rPr>
                      <a:rPr lang="en-US" sz="1200" dirty="0"/>
                      <m:t>and</m:t>
                    </m:r>
                    <m:r>
                      <m:rPr>
                        <m:nor/>
                      </m:rPr>
                      <a:rPr lang="en-US" sz="1200" dirty="0"/>
                      <m:t> </m:t>
                    </m:r>
                    <m:r>
                      <a:rPr lang="en-US" sz="1200" i="1">
                        <a:latin typeface="Cambria Math" panose="02040503050406030204" pitchFamily="18" charset="0"/>
                        <a:ea typeface="Cambria Math" panose="02040503050406030204" pitchFamily="18" charset="0"/>
                      </a:rPr>
                      <m:t>𝒪</m:t>
                    </m:r>
                    <m:r>
                      <a:rPr lang="en-US" sz="1200" i="1">
                        <a:latin typeface="Cambria Math" panose="02040503050406030204" pitchFamily="18" charset="0"/>
                        <a:ea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𝐺</m:t>
                        </m:r>
                      </m:e>
                      <m:sub>
                        <m:r>
                          <a:rPr lang="en-US" sz="1200" i="1">
                            <a:latin typeface="Cambria Math" panose="02040503050406030204" pitchFamily="18" charset="0"/>
                            <a:ea typeface="Cambria Math" panose="02040503050406030204" pitchFamily="18" charset="0"/>
                          </a:rPr>
                          <m:t>𝜇</m:t>
                        </m:r>
                      </m:sub>
                      <m:sup>
                        <m:r>
                          <a:rPr lang="en-US" sz="1200" i="1">
                            <a:latin typeface="Cambria Math" panose="02040503050406030204" pitchFamily="18" charset="0"/>
                            <a:ea typeface="Cambria Math" panose="02040503050406030204" pitchFamily="18" charset="0"/>
                          </a:rPr>
                          <m:t>2</m:t>
                        </m:r>
                      </m:sup>
                    </m:sSubSup>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𝛼</m:t>
                        </m:r>
                      </m:e>
                      <m:sub>
                        <m:r>
                          <a:rPr lang="en-US" sz="1200" i="1">
                            <a:latin typeface="Cambria Math" panose="02040503050406030204" pitchFamily="18" charset="0"/>
                            <a:ea typeface="Cambria Math" panose="02040503050406030204" pitchFamily="18" charset="0"/>
                          </a:rPr>
                          <m:t>𝑠</m:t>
                        </m:r>
                      </m:sub>
                    </m:sSub>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𝑚</m:t>
                        </m:r>
                      </m:e>
                      <m:sub>
                        <m:r>
                          <a:rPr lang="en-US" sz="1200" i="1">
                            <a:latin typeface="Cambria Math" panose="02040503050406030204" pitchFamily="18" charset="0"/>
                            <a:ea typeface="Cambria Math" panose="02040503050406030204" pitchFamily="18" charset="0"/>
                          </a:rPr>
                          <m:t>𝑡</m:t>
                        </m:r>
                      </m:sub>
                      <m:sup>
                        <m:r>
                          <a:rPr lang="en-US" sz="1200" i="1">
                            <a:latin typeface="Cambria Math" panose="02040503050406030204" pitchFamily="18" charset="0"/>
                            <a:ea typeface="Cambria Math" panose="02040503050406030204" pitchFamily="18" charset="0"/>
                          </a:rPr>
                          <m:t>4</m:t>
                        </m:r>
                      </m:sup>
                    </m:sSubSup>
                    <m:r>
                      <a:rPr lang="en-US" sz="1200" i="1">
                        <a:latin typeface="Cambria Math" panose="02040503050406030204" pitchFamily="18" charset="0"/>
                        <a:ea typeface="Cambria Math" panose="02040503050406030204" pitchFamily="18" charset="0"/>
                      </a:rPr>
                      <m:t>)</m:t>
                    </m:r>
                    <m:r>
                      <m:rPr>
                        <m:nor/>
                      </m:rPr>
                      <a:rPr lang="en-US" sz="1200" dirty="0"/>
                      <m:t>.</m:t>
                    </m:r>
                  </m:oMath>
                </a14:m>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3: The top mass measurement quoted in the PDG is 172.57±0.27 GeV, a precision of 0.16%. It differs from the pole-mass obtained from cross-section measurements: 172.4±0.7 GeV, a precision of 0.41%. These values differ from the value used in the EWK fit because the latest use combination with D0 that has some tension with other m</a:t>
                </a:r>
                <a:r>
                  <a:rPr lang="en-US" sz="1200" baseline="-25000" dirty="0"/>
                  <a:t>t</a:t>
                </a:r>
                <a:r>
                  <a:rPr lang="en-US" sz="1200" dirty="0"/>
                  <a:t> measurement, and include an uncertainty on the top-mass definition (pole vs MC). This uncertainty on the top-mass definition is taken to be of 0.52 GeV, giving a final top-mass result used in EWK fit of 172.61±0.25±0.52, i.e. a precision of 0.33%.</a:t>
                </a:r>
              </a:p>
              <a:p>
                <a:endParaRPr lang="en-US" dirty="0"/>
              </a:p>
            </p:txBody>
          </p:sp>
        </mc:Choice>
        <mc:Fallback xmlns="">
          <p:sp>
            <p:nvSpPr>
              <p:cNvPr id="3" name="Notes Placeholder 2">
                <a:extLst>
                  <a:ext uri="{FF2B5EF4-FFF2-40B4-BE49-F238E27FC236}">
                    <a16:creationId xmlns:a16="http://schemas.microsoft.com/office/drawing/2014/main" id="{36F95CD2-E27D-5638-B306-89468804062E}"/>
                  </a:ext>
                </a:extLst>
              </p:cNvPr>
              <p:cNvSpPr>
                <a:spLocks noGrp="1"/>
              </p:cNvSpPr>
              <p:nvPr>
                <p:ph type="body" idx="1"/>
              </p:nvPr>
            </p:nvSpPr>
            <p:spPr/>
            <p:txBody>
              <a:bodyPr/>
              <a:lstStyle/>
              <a:p>
                <a:r>
                  <a:rPr lang="en-US" dirty="0"/>
                  <a:t>Note 1: The M</a:t>
                </a:r>
                <a:r>
                  <a:rPr lang="en-US" baseline="-25000" dirty="0"/>
                  <a:t>W</a:t>
                </a:r>
                <a:r>
                  <a:rPr lang="en-US" dirty="0"/>
                  <a:t> value refers to the conventional definition according to a Breit-Wigner parametrization with running width.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2: </a:t>
                </a:r>
                <a:r>
                  <a:rPr lang="en-US" sz="1200" dirty="0"/>
                  <a:t>Very high accuracy reached from: full electroweak two-loop corrections, up to four loops in pure fermion-loop corrections, contribution of </a:t>
                </a:r>
                <a:r>
                  <a:rPr lang="en-US" sz="1200" i="0">
                    <a:latin typeface="Cambria Math" panose="02040503050406030204" pitchFamily="18" charset="0"/>
                    <a:ea typeface="Cambria Math" panose="02040503050406030204" pitchFamily="18" charset="0"/>
                  </a:rPr>
                  <a:t>𝒪</a:t>
                </a:r>
                <a:r>
                  <a:rPr lang="en-US" sz="1200" b="0" i="0">
                    <a:latin typeface="Cambria Math" panose="02040503050406030204" pitchFamily="18" charset="0"/>
                    <a:ea typeface="Cambria Math" panose="02040503050406030204" pitchFamily="18" charset="0"/>
                  </a:rPr>
                  <a:t>(𝛼𝛼_𝑠^2)</a:t>
                </a:r>
                <a:r>
                  <a:rPr lang="en-US" sz="1200" dirty="0"/>
                  <a:t>, and leading </a:t>
                </a:r>
                <a:r>
                  <a:rPr lang="en-US" sz="1200" i="0">
                    <a:latin typeface="Cambria Math" panose="02040503050406030204" pitchFamily="18" charset="0"/>
                    <a:ea typeface="Cambria Math" panose="02040503050406030204" pitchFamily="18" charset="0"/>
                  </a:rPr>
                  <a:t>𝒪(𝛼𝛼_𝑠^</a:t>
                </a:r>
                <a:r>
                  <a:rPr lang="en-US" sz="1200" b="0" i="0">
                    <a:latin typeface="Cambria Math" panose="02040503050406030204" pitchFamily="18" charset="0"/>
                    <a:ea typeface="Cambria Math" panose="02040503050406030204" pitchFamily="18" charset="0"/>
                  </a:rPr>
                  <a:t>3 ),</a:t>
                </a:r>
                <a:r>
                  <a:rPr lang="en-US" sz="1200" b="0" i="0" dirty="0">
                    <a:latin typeface="Cambria Math" panose="02040503050406030204" pitchFamily="18" charset="0"/>
                    <a:ea typeface="Cambria Math" panose="02040503050406030204" pitchFamily="18" charset="0"/>
                  </a:rPr>
                  <a:t>"</a:t>
                </a:r>
                <a:r>
                  <a:rPr lang="en-US" sz="1200" b="0" i="0" dirty="0">
                    <a:latin typeface="Cambria Math" panose="02040503050406030204" pitchFamily="18" charset="0"/>
                  </a:rPr>
                  <a:t> leading </a:t>
                </a:r>
                <a:r>
                  <a:rPr lang="en-US" sz="1200" i="0" dirty="0">
                    <a:latin typeface="Cambria Math" panose="02040503050406030204" pitchFamily="18" charset="0"/>
                  </a:rPr>
                  <a:t>three−loop contributions of </a:t>
                </a:r>
                <a:r>
                  <a:rPr lang="en-US" sz="1200" i="0">
                    <a:latin typeface="Cambria Math" panose="02040503050406030204" pitchFamily="18" charset="0"/>
                    <a:ea typeface="Cambria Math" panose="02040503050406030204" pitchFamily="18" charset="0"/>
                  </a:rPr>
                  <a:t>" 𝒪(𝐺_𝜇^3 𝑚_𝑡^6)</a:t>
                </a:r>
                <a:r>
                  <a:rPr lang="en-US" sz="1200" i="0" dirty="0">
                    <a:latin typeface="Cambria Math" panose="02040503050406030204" pitchFamily="18" charset="0"/>
                    <a:ea typeface="Cambria Math" panose="02040503050406030204" pitchFamily="18" charset="0"/>
                  </a:rPr>
                  <a:t>"</a:t>
                </a:r>
                <a:r>
                  <a:rPr lang="en-US" sz="1200" i="0" dirty="0">
                    <a:latin typeface="Cambria Math" panose="02040503050406030204" pitchFamily="18" charset="0"/>
                  </a:rPr>
                  <a:t> and </a:t>
                </a:r>
                <a:r>
                  <a:rPr lang="en-US" sz="1200" i="0">
                    <a:latin typeface="Cambria Math" panose="02040503050406030204" pitchFamily="18" charset="0"/>
                    <a:ea typeface="Cambria Math" panose="02040503050406030204" pitchFamily="18" charset="0"/>
                  </a:rPr>
                  <a:t>" 𝒪(𝐺_𝜇^2 𝛼_𝑠 𝑚_𝑡^4)</a:t>
                </a:r>
                <a:r>
                  <a:rPr lang="en-US" sz="1200" i="0" dirty="0">
                    <a:latin typeface="Cambria Math" panose="02040503050406030204" pitchFamily="18" charset="0"/>
                    <a:ea typeface="Cambria Math" panose="02040503050406030204" pitchFamily="18" charset="0"/>
                  </a:rPr>
                  <a:t>"</a:t>
                </a:r>
                <a:r>
                  <a:rPr lang="en-US" sz="1200" i="0" dirty="0">
                    <a:latin typeface="Cambria Math" panose="02040503050406030204" pitchFamily="18" charset="0"/>
                  </a:rPr>
                  <a:t>.</a:t>
                </a:r>
                <a:r>
                  <a:rPr lang="en-US" sz="1200" i="0" dirty="0"/>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3: The top mass measurement quoted in the PDG is 172.57±0.27 GeV, a precision of 0.16%. It differs from the pole-mass obtained from cross-section measurements: 172.4±0.7 GeV, a precision of 0.41%. These values differ from the value used in the EWK fit because the latest use combination with D0 that has some tension with other m</a:t>
                </a:r>
                <a:r>
                  <a:rPr lang="en-US" sz="1200" baseline="-25000" dirty="0"/>
                  <a:t>t</a:t>
                </a:r>
                <a:r>
                  <a:rPr lang="en-US" sz="1200" dirty="0"/>
                  <a:t> measurement, and include an uncertainty on the top-mass definition (pole vs MC). This uncertainty on the top-mass definition is taken to be of 0.52 GeV, giving a final top-mass result used in EWK fit of 172.61±0.25±0.52, i.e. a precision of 0.33%.</a:t>
                </a:r>
              </a:p>
              <a:p>
                <a:endParaRPr lang="en-US" dirty="0"/>
              </a:p>
            </p:txBody>
          </p:sp>
        </mc:Fallback>
      </mc:AlternateContent>
      <p:sp>
        <p:nvSpPr>
          <p:cNvPr id="4" name="Slide Number Placeholder 3">
            <a:extLst>
              <a:ext uri="{FF2B5EF4-FFF2-40B4-BE49-F238E27FC236}">
                <a16:creationId xmlns:a16="http://schemas.microsoft.com/office/drawing/2014/main" id="{43C09C03-3548-F50D-2A84-5A1254346787}"/>
              </a:ext>
            </a:extLst>
          </p:cNvPr>
          <p:cNvSpPr>
            <a:spLocks noGrp="1"/>
          </p:cNvSpPr>
          <p:nvPr>
            <p:ph type="sldNum" sz="quarter" idx="5"/>
          </p:nvPr>
        </p:nvSpPr>
        <p:spPr/>
        <p:txBody>
          <a:bodyPr/>
          <a:lstStyle/>
          <a:p>
            <a:fld id="{4FB5B1A3-0C8D-5F47-ADFD-88E66904849E}" type="slidenum">
              <a:rPr lang="en-US" smtClean="0"/>
              <a:t>25</a:t>
            </a:fld>
            <a:endParaRPr lang="en-US"/>
          </a:p>
        </p:txBody>
      </p:sp>
    </p:spTree>
    <p:extLst>
      <p:ext uri="{BB962C8B-B14F-4D97-AF65-F5344CB8AC3E}">
        <p14:creationId xmlns:p14="http://schemas.microsoft.com/office/powerpoint/2010/main" val="2611357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187D5-4EC7-2885-ED92-A9A441A39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8692A-B97D-E8BC-40BE-A30FD8D40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BC962-02A9-FD54-1734-55DF16485FD4}"/>
              </a:ext>
            </a:extLst>
          </p:cNvPr>
          <p:cNvSpPr>
            <a:spLocks noGrp="1"/>
          </p:cNvSpPr>
          <p:nvPr>
            <p:ph type="body" idx="1"/>
          </p:nvPr>
        </p:nvSpPr>
        <p:spPr/>
        <p:txBody>
          <a:bodyPr/>
          <a:lstStyle/>
          <a:p>
            <a:pPr algn="just"/>
            <a:r>
              <a:rPr lang="en-US" dirty="0"/>
              <a:t>For the strong coupling: </a:t>
            </a:r>
            <a:r>
              <a:rPr lang="en-US" sz="1200" dirty="0"/>
              <a:t>Most precise </a:t>
            </a:r>
            <a:r>
              <a:rPr lang="en-US" sz="1200" b="1" dirty="0"/>
              <a:t>experimental</a:t>
            </a:r>
            <a:r>
              <a:rPr lang="en-US" sz="1200" dirty="0"/>
              <a:t> determination of </a:t>
            </a:r>
            <a:r>
              <a:rPr lang="en-US" sz="1200" dirty="0">
                <a:latin typeface="Symbol" pitchFamily="2" charset="2"/>
              </a:rPr>
              <a:t>a</a:t>
            </a:r>
            <a:r>
              <a:rPr lang="en-US" sz="1200" baseline="-25000" dirty="0"/>
              <a:t>s</a:t>
            </a:r>
            <a:r>
              <a:rPr lang="en-US" sz="1200" dirty="0"/>
              <a:t>(M</a:t>
            </a:r>
            <a:r>
              <a:rPr lang="en-US" sz="1200" baseline="-25000" dirty="0"/>
              <a:t>Z</a:t>
            </a:r>
            <a:r>
              <a:rPr lang="en-US" sz="1200" dirty="0"/>
              <a:t>) to date and first based on N4LLa+N3LO calculation. Largely uncorrelated to other determination of PDF because PDF fits do not include </a:t>
            </a:r>
            <a:r>
              <a:rPr lang="en-US" sz="1200" dirty="0" err="1"/>
              <a:t>p</a:t>
            </a:r>
            <a:r>
              <a:rPr lang="en-US" sz="1200" baseline="-25000" dirty="0" err="1"/>
              <a:t>T</a:t>
            </a:r>
            <a:r>
              <a:rPr lang="en-US" sz="1200" baseline="30000" dirty="0" err="1"/>
              <a:t>Z</a:t>
            </a:r>
            <a:r>
              <a:rPr lang="en-US" sz="1200" dirty="0"/>
              <a:t> in Sudakov region</a:t>
            </a:r>
            <a:endParaRPr lang="en-US" dirty="0"/>
          </a:p>
        </p:txBody>
      </p:sp>
      <p:sp>
        <p:nvSpPr>
          <p:cNvPr id="4" name="Slide Number Placeholder 3">
            <a:extLst>
              <a:ext uri="{FF2B5EF4-FFF2-40B4-BE49-F238E27FC236}">
                <a16:creationId xmlns:a16="http://schemas.microsoft.com/office/drawing/2014/main" id="{E8E91DD6-35B5-D47B-EC85-6564E831412A}"/>
              </a:ext>
            </a:extLst>
          </p:cNvPr>
          <p:cNvSpPr>
            <a:spLocks noGrp="1"/>
          </p:cNvSpPr>
          <p:nvPr>
            <p:ph type="sldNum" sz="quarter" idx="5"/>
          </p:nvPr>
        </p:nvSpPr>
        <p:spPr/>
        <p:txBody>
          <a:bodyPr/>
          <a:lstStyle/>
          <a:p>
            <a:fld id="{4FB5B1A3-0C8D-5F47-ADFD-88E66904849E}" type="slidenum">
              <a:rPr lang="en-US" smtClean="0"/>
              <a:t>26</a:t>
            </a:fld>
            <a:endParaRPr lang="en-US"/>
          </a:p>
        </p:txBody>
      </p:sp>
    </p:spTree>
    <p:extLst>
      <p:ext uri="{BB962C8B-B14F-4D97-AF65-F5344CB8AC3E}">
        <p14:creationId xmlns:p14="http://schemas.microsoft.com/office/powerpoint/2010/main" val="690989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26CD3-C05D-7039-C408-441B24C66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BCF96-C749-4FEE-C33D-D3B9034E5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C4D4E-780E-4FB2-916F-E5755FB62C72}"/>
              </a:ext>
            </a:extLst>
          </p:cNvPr>
          <p:cNvSpPr>
            <a:spLocks noGrp="1"/>
          </p:cNvSpPr>
          <p:nvPr>
            <p:ph type="body" idx="1"/>
          </p:nvPr>
        </p:nvSpPr>
        <p:spPr/>
        <p:txBody>
          <a:bodyPr/>
          <a:lstStyle/>
          <a:p>
            <a:pPr marL="171450" indent="-171450">
              <a:buFont typeface="Arial" panose="020B0604020202020204" pitchFamily="34" charset="0"/>
              <a:buChar char="•"/>
            </a:pPr>
            <a:r>
              <a:rPr lang="en-US" dirty="0"/>
              <a:t>Constraints on BSM physics from EWK fits are currently limited by measurement precision on W-mass. =&gt; Need to be improved.</a:t>
            </a:r>
          </a:p>
        </p:txBody>
      </p:sp>
      <p:sp>
        <p:nvSpPr>
          <p:cNvPr id="4" name="Slide Number Placeholder 3">
            <a:extLst>
              <a:ext uri="{FF2B5EF4-FFF2-40B4-BE49-F238E27FC236}">
                <a16:creationId xmlns:a16="http://schemas.microsoft.com/office/drawing/2014/main" id="{70552D41-0B2C-C1A6-F556-101A915D99D1}"/>
              </a:ext>
            </a:extLst>
          </p:cNvPr>
          <p:cNvSpPr>
            <a:spLocks noGrp="1"/>
          </p:cNvSpPr>
          <p:nvPr>
            <p:ph type="sldNum" sz="quarter" idx="5"/>
          </p:nvPr>
        </p:nvSpPr>
        <p:spPr/>
        <p:txBody>
          <a:bodyPr/>
          <a:lstStyle/>
          <a:p>
            <a:fld id="{4FB5B1A3-0C8D-5F47-ADFD-88E66904849E}" type="slidenum">
              <a:rPr lang="en-US" smtClean="0"/>
              <a:t>27</a:t>
            </a:fld>
            <a:endParaRPr lang="en-US"/>
          </a:p>
        </p:txBody>
      </p:sp>
    </p:spTree>
    <p:extLst>
      <p:ext uri="{BB962C8B-B14F-4D97-AF65-F5344CB8AC3E}">
        <p14:creationId xmlns:p14="http://schemas.microsoft.com/office/powerpoint/2010/main" val="926692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5D93A-C543-41C8-8EE6-76B3E772B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446FB-A2A8-E3DF-99EA-C161E69C8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E8702-2935-6EEA-94DC-FD472F49A1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F35CF4-94A7-BE86-6717-B38BF7D95927}"/>
              </a:ext>
            </a:extLst>
          </p:cNvPr>
          <p:cNvSpPr>
            <a:spLocks noGrp="1"/>
          </p:cNvSpPr>
          <p:nvPr>
            <p:ph type="sldNum" sz="quarter" idx="5"/>
          </p:nvPr>
        </p:nvSpPr>
        <p:spPr/>
        <p:txBody>
          <a:bodyPr/>
          <a:lstStyle/>
          <a:p>
            <a:fld id="{4FB5B1A3-0C8D-5F47-ADFD-88E66904849E}" type="slidenum">
              <a:rPr lang="en-US" smtClean="0"/>
              <a:t>28</a:t>
            </a:fld>
            <a:endParaRPr lang="en-US"/>
          </a:p>
        </p:txBody>
      </p:sp>
    </p:spTree>
    <p:extLst>
      <p:ext uri="{BB962C8B-B14F-4D97-AF65-F5344CB8AC3E}">
        <p14:creationId xmlns:p14="http://schemas.microsoft.com/office/powerpoint/2010/main" val="1081336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B6F9-DE7C-3C30-7219-6B368467E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1B3A4-FFA7-001C-F329-9D6202554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10879-11BF-100D-8147-DB7B9762AE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372A15-B356-B24A-0329-50CFE569071D}"/>
              </a:ext>
            </a:extLst>
          </p:cNvPr>
          <p:cNvSpPr>
            <a:spLocks noGrp="1"/>
          </p:cNvSpPr>
          <p:nvPr>
            <p:ph type="sldNum" sz="quarter" idx="5"/>
          </p:nvPr>
        </p:nvSpPr>
        <p:spPr/>
        <p:txBody>
          <a:bodyPr/>
          <a:lstStyle/>
          <a:p>
            <a:fld id="{4FB5B1A3-0C8D-5F47-ADFD-88E66904849E}" type="slidenum">
              <a:rPr lang="en-US" smtClean="0"/>
              <a:t>29</a:t>
            </a:fld>
            <a:endParaRPr lang="en-US"/>
          </a:p>
        </p:txBody>
      </p:sp>
    </p:spTree>
    <p:extLst>
      <p:ext uri="{BB962C8B-B14F-4D97-AF65-F5344CB8AC3E}">
        <p14:creationId xmlns:p14="http://schemas.microsoft.com/office/powerpoint/2010/main" val="389922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F58D6-3794-966F-2822-D91B285D3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0B53B-5684-D465-13FF-97F4BF830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0D985-77FF-F15A-5E71-936F9CAE5A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E5AB40-3010-8779-1307-60943D57165C}"/>
              </a:ext>
            </a:extLst>
          </p:cNvPr>
          <p:cNvSpPr>
            <a:spLocks noGrp="1"/>
          </p:cNvSpPr>
          <p:nvPr>
            <p:ph type="sldNum" sz="quarter" idx="5"/>
          </p:nvPr>
        </p:nvSpPr>
        <p:spPr/>
        <p:txBody>
          <a:bodyPr/>
          <a:lstStyle/>
          <a:p>
            <a:fld id="{4FB5B1A3-0C8D-5F47-ADFD-88E66904849E}" type="slidenum">
              <a:rPr lang="en-US" smtClean="0"/>
              <a:t>30</a:t>
            </a:fld>
            <a:endParaRPr lang="en-US"/>
          </a:p>
        </p:txBody>
      </p:sp>
    </p:spTree>
    <p:extLst>
      <p:ext uri="{BB962C8B-B14F-4D97-AF65-F5344CB8AC3E}">
        <p14:creationId xmlns:p14="http://schemas.microsoft.com/office/powerpoint/2010/main" val="4220166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A7F96-8F67-60A1-4E1E-A7C2D1E97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D6B7D-0127-9D11-792A-FE4DFA66A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39906-77E0-FED7-6981-D35C5D21B0BF}"/>
              </a:ext>
            </a:extLst>
          </p:cNvPr>
          <p:cNvSpPr>
            <a:spLocks noGrp="1"/>
          </p:cNvSpPr>
          <p:nvPr>
            <p:ph type="body" idx="1"/>
          </p:nvPr>
        </p:nvSpPr>
        <p:spPr/>
        <p:txBody>
          <a:bodyPr/>
          <a:lstStyle/>
          <a:p>
            <a:pPr marL="171450" indent="-171450">
              <a:buFont typeface="Arial" panose="020B0604020202020204" pitchFamily="34" charset="0"/>
              <a:buChar char="•"/>
            </a:pPr>
            <a:r>
              <a:rPr lang="en-US" b="1" dirty="0"/>
              <a:t>Muons</a:t>
            </a:r>
            <a:r>
              <a:rPr lang="en-US" dirty="0"/>
              <a:t>:</a:t>
            </a:r>
          </a:p>
          <a:p>
            <a:pPr marL="628650" lvl="1" indent="-171450">
              <a:buFont typeface="Arial" panose="020B0604020202020204" pitchFamily="34" charset="0"/>
              <a:buChar char="•"/>
            </a:pPr>
            <a:r>
              <a:rPr lang="en-US" dirty="0"/>
              <a:t>The kinematic properties of the muons are obtained only from the ID-track so a simple functional correction can be applied to account for imperfect knowledge of detector alignment and resolution, of the magnetic field, and of the amount of passive material in the detector. This is corrected by a muon momentum scale and resolution functional correction applied to MC, and by a sagitta bias correction applied to data. The resolution correction is only on the intrinsic component because the impact of multiple scattering is negligible for the muons of interest. </a:t>
            </a:r>
          </a:p>
          <a:p>
            <a:pPr marL="628650" lvl="1" indent="-171450">
              <a:buFont typeface="Arial" panose="020B0604020202020204" pitchFamily="34" charset="0"/>
              <a:buChar char="•"/>
            </a:pPr>
            <a:r>
              <a:rPr lang="en-US" dirty="0"/>
              <a:t>Uncertainties on muon corrections cover: choice of fitting range, methodological biases, background to </a:t>
            </a:r>
            <a:r>
              <a:rPr lang="en-US" dirty="0" err="1"/>
              <a:t>Zmm</a:t>
            </a:r>
            <a:r>
              <a:rPr lang="en-US" dirty="0"/>
              <a:t>, theoretical modelling of Z </a:t>
            </a:r>
            <a:r>
              <a:rPr lang="en-US" dirty="0" err="1"/>
              <a:t>p</a:t>
            </a:r>
            <a:r>
              <a:rPr lang="en-US" baseline="-25000" dirty="0" err="1"/>
              <a:t>T</a:t>
            </a:r>
            <a:r>
              <a:rPr lang="en-US" dirty="0"/>
              <a:t>, non-linearity of the corrections, and material distribution in the ID. Finally, there is an uncertainty on the transfer of the muon momentum scale from Z to W (dominant systematics on muon kinematic corrections).</a:t>
            </a:r>
          </a:p>
          <a:p>
            <a:pPr marL="628650" lvl="1" indent="-171450">
              <a:buFont typeface="Arial" panose="020B0604020202020204" pitchFamily="34" charset="0"/>
              <a:buChar char="•"/>
            </a:pPr>
            <a:r>
              <a:rPr lang="en-US" dirty="0"/>
              <a:t>Uncertainties on efficiency scale factors are dominated by the stats in </a:t>
            </a:r>
            <a:r>
              <a:rPr lang="en-US" dirty="0" err="1"/>
              <a:t>Zmm</a:t>
            </a:r>
            <a:r>
              <a:rPr lang="en-US" dirty="0"/>
              <a:t> </a:t>
            </a:r>
            <a:r>
              <a:rPr lang="en-US" dirty="0" err="1"/>
              <a:t>tag&amp;Probe</a:t>
            </a:r>
            <a:r>
              <a:rPr lang="en-US" dirty="0"/>
              <a:t> and multijet estimate.</a:t>
            </a:r>
          </a:p>
          <a:p>
            <a:pPr marL="171450" lvl="0" indent="-171450">
              <a:buFont typeface="Arial" panose="020B0604020202020204" pitchFamily="34" charset="0"/>
              <a:buChar char="•"/>
            </a:pPr>
            <a:r>
              <a:rPr lang="en-US" b="1" dirty="0"/>
              <a:t>Electrons</a:t>
            </a:r>
            <a:r>
              <a:rPr lang="en-US" dirty="0"/>
              <a:t>:</a:t>
            </a:r>
          </a:p>
          <a:p>
            <a:pPr marL="628650" lvl="1" indent="-171450">
              <a:buFont typeface="Arial" panose="020B0604020202020204" pitchFamily="34" charset="0"/>
              <a:buChar char="•"/>
            </a:pPr>
            <a:r>
              <a:rPr lang="en-US" dirty="0"/>
              <a:t>The charge mis-ID is not a problem because the rate is low (0.2% in the barrel, 4% in the end-cap), and the impact on W+ and W- is anti-correlated and so cancel in the combination up to the difference in yield of W+ vs W-. </a:t>
            </a:r>
          </a:p>
          <a:p>
            <a:pPr marL="171450" lvl="0" indent="-171450">
              <a:buFont typeface="Arial" panose="020B0604020202020204" pitchFamily="34" charset="0"/>
              <a:buChar char="•"/>
            </a:pPr>
            <a:r>
              <a:rPr lang="en-US" b="1" dirty="0"/>
              <a:t>Recoil</a:t>
            </a:r>
            <a:r>
              <a:rPr lang="en-US" dirty="0"/>
              <a:t>:</a:t>
            </a:r>
          </a:p>
          <a:p>
            <a:pPr marL="628650" lvl="1" indent="-171450">
              <a:buFont typeface="Arial" panose="020B0604020202020204" pitchFamily="34" charset="0"/>
              <a:buChar char="•"/>
            </a:pPr>
            <a:r>
              <a:rPr lang="en-US" dirty="0"/>
              <a:t>The recoil correction is done in 3 steps: </a:t>
            </a:r>
          </a:p>
          <a:p>
            <a:pPr marL="1085850" lvl="2" indent="-171450">
              <a:buFont typeface="Arial" panose="020B0604020202020204" pitchFamily="34" charset="0"/>
              <a:buChar char="•"/>
            </a:pPr>
            <a:r>
              <a:rPr lang="en-US" dirty="0"/>
              <a:t>Pile-up </a:t>
            </a:r>
            <a:r>
              <a:rPr lang="en-US" dirty="0" err="1"/>
              <a:t>reweigthing</a:t>
            </a:r>
            <a:endParaRPr lang="en-US" dirty="0"/>
          </a:p>
          <a:p>
            <a:pPr marL="1085850" lvl="2" indent="-171450">
              <a:buFont typeface="Arial" panose="020B0604020202020204" pitchFamily="34" charset="0"/>
              <a:buChar char="•"/>
            </a:pPr>
            <a:r>
              <a:rPr lang="en-US" dirty="0"/>
              <a:t>Residual data-to-MC differences in the distribution of </a:t>
            </a:r>
            <a:r>
              <a:rPr lang="en-US" dirty="0" err="1"/>
              <a:t>SumE</a:t>
            </a:r>
            <a:r>
              <a:rPr lang="en-US" dirty="0"/>
              <a:t>*</a:t>
            </a:r>
            <a:r>
              <a:rPr lang="en-US" baseline="-25000" dirty="0" err="1"/>
              <a:t>T,i</a:t>
            </a:r>
            <a:r>
              <a:rPr lang="en-US" dirty="0"/>
              <a:t> are calculated in bin of Z </a:t>
            </a:r>
            <a:r>
              <a:rPr lang="en-US" dirty="0" err="1"/>
              <a:t>pT</a:t>
            </a:r>
            <a:r>
              <a:rPr lang="en-US" dirty="0"/>
              <a:t> in the data corrected with a ratio of W scale factor to Z scale factor and this is applied to W MC.</a:t>
            </a:r>
          </a:p>
          <a:p>
            <a:pPr marL="1085850" lvl="2" indent="-171450">
              <a:buFont typeface="Arial" panose="020B0604020202020204" pitchFamily="34" charset="0"/>
              <a:buChar char="•"/>
            </a:pPr>
            <a:r>
              <a:rPr lang="en-US" dirty="0"/>
              <a:t>The energy scale of the recoil is calibrated from the difference between </a:t>
            </a:r>
            <a:r>
              <a:rPr lang="en-US" dirty="0" err="1"/>
              <a:t>p</a:t>
            </a:r>
            <a:r>
              <a:rPr lang="en-US" baseline="-25000" dirty="0" err="1"/>
              <a:t>T</a:t>
            </a:r>
            <a:r>
              <a:rPr lang="en-US" baseline="30000" dirty="0" err="1"/>
              <a:t>ll</a:t>
            </a:r>
            <a:r>
              <a:rPr lang="en-US" dirty="0"/>
              <a:t> + u</a:t>
            </a:r>
            <a:r>
              <a:rPr lang="en-US" baseline="-25000" dirty="0"/>
              <a:t>||</a:t>
            </a:r>
            <a:r>
              <a:rPr lang="en-US" dirty="0"/>
              <a:t> in data and simul, while the resolution is calibrated using the ratio of the </a:t>
            </a:r>
            <a:r>
              <a:rPr lang="en-US" dirty="0" err="1"/>
              <a:t>u</a:t>
            </a:r>
            <a:r>
              <a:rPr lang="en-US" baseline="-25000" dirty="0" err="1"/>
              <a:t>perp</a:t>
            </a:r>
            <a:r>
              <a:rPr lang="en-US" dirty="0"/>
              <a:t> rems in data and simul. Once both the parallel and the perpendicular components of </a:t>
            </a:r>
            <a:r>
              <a:rPr lang="en-US" dirty="0" err="1"/>
              <a:t>u</a:t>
            </a:r>
            <a:r>
              <a:rPr lang="en-US" baseline="-25000" dirty="0" err="1"/>
              <a:t>T</a:t>
            </a:r>
            <a:r>
              <a:rPr lang="en-US" dirty="0"/>
              <a:t> are corrected, the </a:t>
            </a:r>
            <a:r>
              <a:rPr lang="en-US" dirty="0" err="1"/>
              <a:t>p</a:t>
            </a:r>
            <a:r>
              <a:rPr lang="en-US" baseline="-25000" dirty="0" err="1"/>
              <a:t>T</a:t>
            </a:r>
            <a:r>
              <a:rPr lang="en-US" baseline="30000" dirty="0" err="1"/>
              <a:t>miss</a:t>
            </a:r>
            <a:r>
              <a:rPr lang="en-US" dirty="0"/>
              <a:t> is also corrected and so is </a:t>
            </a:r>
            <a:r>
              <a:rPr lang="en-US" dirty="0" err="1"/>
              <a:t>m</a:t>
            </a:r>
            <a:r>
              <a:rPr lang="en-US" baseline="-25000" dirty="0" err="1"/>
              <a:t>T</a:t>
            </a:r>
            <a:r>
              <a:rPr lang="en-US" dirty="0" err="1"/>
              <a:t>.</a:t>
            </a:r>
            <a:r>
              <a:rPr lang="en-US" dirty="0"/>
              <a:t> </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E75D83D-95AF-3CAD-BEA0-62691DA4E45D}"/>
              </a:ext>
            </a:extLst>
          </p:cNvPr>
          <p:cNvSpPr>
            <a:spLocks noGrp="1"/>
          </p:cNvSpPr>
          <p:nvPr>
            <p:ph type="sldNum" sz="quarter" idx="5"/>
          </p:nvPr>
        </p:nvSpPr>
        <p:spPr/>
        <p:txBody>
          <a:bodyPr/>
          <a:lstStyle/>
          <a:p>
            <a:fld id="{4FB5B1A3-0C8D-5F47-ADFD-88E66904849E}" type="slidenum">
              <a:rPr lang="en-US" smtClean="0"/>
              <a:t>31</a:t>
            </a:fld>
            <a:endParaRPr lang="en-US"/>
          </a:p>
        </p:txBody>
      </p:sp>
    </p:spTree>
    <p:extLst>
      <p:ext uri="{BB962C8B-B14F-4D97-AF65-F5344CB8AC3E}">
        <p14:creationId xmlns:p14="http://schemas.microsoft.com/office/powerpoint/2010/main" val="3466634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E6945-06C0-5FB8-DA23-3FBDD5609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A03AD-085F-74C5-FD9E-E66D2DCEE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A5D85-FC56-FB14-8B30-AFACDD1ECACA}"/>
              </a:ext>
            </a:extLst>
          </p:cNvPr>
          <p:cNvSpPr>
            <a:spLocks noGrp="1"/>
          </p:cNvSpPr>
          <p:nvPr>
            <p:ph type="body" idx="1"/>
          </p:nvPr>
        </p:nvSpPr>
        <p:spPr/>
        <p:txBody>
          <a:bodyPr/>
          <a:lstStyle/>
          <a:p>
            <a:pPr marL="171450" indent="-171450">
              <a:buFont typeface="Arial" panose="020B0604020202020204" pitchFamily="34" charset="0"/>
              <a:buChar char="•"/>
            </a:pPr>
            <a:r>
              <a:rPr lang="en-US" dirty="0"/>
              <a:t>PDF uncertainties estimated from the Hessian method (25 pairs of eigenvectors) for the main PDF set CT10nnlo, as well as by taking the envelop of M</a:t>
            </a:r>
            <a:r>
              <a:rPr lang="en-US" baseline="-25000" dirty="0"/>
              <a:t>W</a:t>
            </a:r>
            <a:r>
              <a:rPr lang="en-US" dirty="0"/>
              <a:t> values for MMHT2014 and CT14 NNLO.</a:t>
            </a:r>
          </a:p>
          <a:p>
            <a:pPr marL="171450" indent="-171450">
              <a:buFont typeface="Arial" panose="020B0604020202020204" pitchFamily="34" charset="0"/>
              <a:buChar char="•"/>
            </a:pPr>
            <a:r>
              <a:rPr lang="en-US" dirty="0"/>
              <a:t>For the </a:t>
            </a:r>
            <a:r>
              <a:rPr lang="en-US" dirty="0" err="1"/>
              <a:t>parton</a:t>
            </a:r>
            <a:r>
              <a:rPr lang="en-US" dirty="0"/>
              <a:t> shower:</a:t>
            </a:r>
          </a:p>
          <a:p>
            <a:pPr marL="628650" lvl="1" indent="-171450">
              <a:buFont typeface="Arial" panose="020B0604020202020204" pitchFamily="34" charset="0"/>
              <a:buChar char="•"/>
            </a:pPr>
            <a:r>
              <a:rPr lang="en-US" dirty="0"/>
              <a:t>The </a:t>
            </a:r>
            <a:r>
              <a:rPr lang="en-US" dirty="0" err="1"/>
              <a:t>eigentunes</a:t>
            </a:r>
            <a:r>
              <a:rPr lang="en-US" dirty="0"/>
              <a:t> are used as systematic uncertainties</a:t>
            </a:r>
          </a:p>
          <a:p>
            <a:pPr marL="628650" lvl="1" indent="-171450">
              <a:buFont typeface="Arial" panose="020B0604020202020204" pitchFamily="34" charset="0"/>
              <a:buChar char="•"/>
            </a:pPr>
            <a:r>
              <a:rPr lang="en-US" dirty="0"/>
              <a:t>The model variations between </a:t>
            </a:r>
            <a:r>
              <a:rPr lang="en-US" dirty="0" err="1"/>
              <a:t>p</a:t>
            </a:r>
            <a:r>
              <a:rPr lang="en-US" baseline="-25000" dirty="0" err="1"/>
              <a:t>T</a:t>
            </a:r>
            <a:r>
              <a:rPr lang="en-US" baseline="30000" dirty="0" err="1"/>
              <a:t>W</a:t>
            </a:r>
            <a:r>
              <a:rPr lang="en-US" dirty="0"/>
              <a:t> and </a:t>
            </a:r>
            <a:r>
              <a:rPr lang="en-US" dirty="0" err="1"/>
              <a:t>p</a:t>
            </a:r>
            <a:r>
              <a:rPr lang="en-US" baseline="-25000" dirty="0" err="1"/>
              <a:t>T</a:t>
            </a:r>
            <a:r>
              <a:rPr lang="en-US" baseline="30000" dirty="0" err="1"/>
              <a:t>Z</a:t>
            </a:r>
            <a:r>
              <a:rPr lang="en-US" dirty="0"/>
              <a:t> and not included in the tune fit:</a:t>
            </a:r>
          </a:p>
          <a:p>
            <a:pPr marL="1085850" lvl="2" indent="-171450">
              <a:buFont typeface="Arial" panose="020B0604020202020204" pitchFamily="34" charset="0"/>
              <a:buChar char="•"/>
            </a:pPr>
            <a:r>
              <a:rPr lang="en-US" dirty="0"/>
              <a:t>Charm mass</a:t>
            </a:r>
          </a:p>
          <a:p>
            <a:pPr marL="1085850" lvl="2" indent="-171450">
              <a:buFont typeface="Arial" panose="020B0604020202020204" pitchFamily="34" charset="0"/>
              <a:buChar char="•"/>
            </a:pPr>
            <a:r>
              <a:rPr lang="en-US" dirty="0"/>
              <a:t>Factorization scale used to cover higher-order QCD corrections in PS that are decorrelated between W and Z: different amount of heavy-quark initiated production (factorization scale associated to the c </a:t>
            </a:r>
            <a:r>
              <a:rPr lang="en-US" dirty="0" err="1"/>
              <a:t>qbar</a:t>
            </a:r>
            <a:r>
              <a:rPr lang="en-US" dirty="0"/>
              <a:t> -&gt; W process) at scale of mass threshold</a:t>
            </a:r>
          </a:p>
          <a:p>
            <a:pPr marL="628650" lvl="1" indent="-171450">
              <a:buFont typeface="Arial" panose="020B0604020202020204" pitchFamily="34" charset="0"/>
              <a:buChar char="•"/>
            </a:pPr>
            <a:r>
              <a:rPr lang="en-US" dirty="0"/>
              <a:t>PDF variations in PS</a:t>
            </a:r>
          </a:p>
          <a:p>
            <a:pPr marL="628650" lvl="1" indent="-171450">
              <a:buFont typeface="Arial" panose="020B0604020202020204" pitchFamily="34" charset="0"/>
              <a:buChar char="•"/>
            </a:pPr>
            <a:r>
              <a:rPr lang="en-US" dirty="0"/>
              <a:t>Merging process for first radiation in Pythia -&gt; Negligible</a:t>
            </a:r>
          </a:p>
          <a:p>
            <a:pPr marL="628650" lvl="1" indent="-171450">
              <a:buFont typeface="Arial" panose="020B0604020202020204" pitchFamily="34" charset="0"/>
              <a:buChar char="•"/>
            </a:pPr>
            <a:r>
              <a:rPr lang="en-US" dirty="0"/>
              <a:t>Difference in </a:t>
            </a:r>
            <a:r>
              <a:rPr lang="en-US" dirty="0" err="1"/>
              <a:t>p</a:t>
            </a:r>
            <a:r>
              <a:rPr lang="en-US" baseline="-25000" dirty="0" err="1"/>
              <a:t>T</a:t>
            </a:r>
            <a:r>
              <a:rPr lang="en-US" baseline="30000" dirty="0" err="1"/>
              <a:t>W</a:t>
            </a:r>
            <a:r>
              <a:rPr lang="en-US" dirty="0"/>
              <a:t> vs </a:t>
            </a:r>
            <a:r>
              <a:rPr lang="en-US" dirty="0" err="1"/>
              <a:t>p</a:t>
            </a:r>
            <a:r>
              <a:rPr lang="en-US" baseline="-25000" dirty="0" err="1"/>
              <a:t>T</a:t>
            </a:r>
            <a:r>
              <a:rPr lang="en-US" baseline="30000" dirty="0" err="1"/>
              <a:t>Z</a:t>
            </a:r>
            <a:r>
              <a:rPr lang="en-US" dirty="0"/>
              <a:t> due to the difference between </a:t>
            </a:r>
            <a:r>
              <a:rPr lang="en-US" dirty="0" err="1"/>
              <a:t>p</a:t>
            </a:r>
            <a:r>
              <a:rPr lang="en-US" baseline="-25000" dirty="0" err="1"/>
              <a:t>T</a:t>
            </a:r>
            <a:r>
              <a:rPr lang="en-US" dirty="0"/>
              <a:t>-ordering and angular ordering showers -&gt; Negligible</a:t>
            </a:r>
          </a:p>
          <a:p>
            <a:pPr marL="171450" lvl="0" indent="-171450">
              <a:buFont typeface="Arial" panose="020B0604020202020204" pitchFamily="34" charset="0"/>
              <a:buChar char="•"/>
            </a:pPr>
            <a:r>
              <a:rPr lang="en-US" dirty="0"/>
              <a:t>Modelling of the angular coefficient:</a:t>
            </a:r>
          </a:p>
          <a:p>
            <a:pPr marL="628650" lvl="1" indent="-171450">
              <a:buFont typeface="Arial" panose="020B0604020202020204" pitchFamily="34" charset="0"/>
              <a:buChar char="•"/>
            </a:pPr>
            <a:r>
              <a:rPr lang="en-US" dirty="0"/>
              <a:t>Experimental uncertainties on the Ai measurement by ATLAS</a:t>
            </a:r>
          </a:p>
          <a:p>
            <a:pPr marL="628650" lvl="1" indent="-171450">
              <a:buFont typeface="Arial" panose="020B0604020202020204" pitchFamily="34" charset="0"/>
              <a:buChar char="•"/>
            </a:pPr>
            <a:r>
              <a:rPr lang="en-US" dirty="0"/>
              <a:t>Mismodelling of A</a:t>
            </a:r>
            <a:r>
              <a:rPr lang="en-US" baseline="-25000" dirty="0"/>
              <a:t>2</a:t>
            </a:r>
            <a:r>
              <a:rPr lang="en-US" dirty="0"/>
              <a:t> and propagated to M</a:t>
            </a:r>
            <a:r>
              <a:rPr lang="en-US" baseline="-25000" dirty="0"/>
              <a:t>W</a:t>
            </a:r>
            <a:r>
              <a:rPr lang="en-US" dirty="0"/>
              <a:t>.</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strong anti-correlation between W+ and W- PDF uncertainty is due to the fact that an increase in </a:t>
            </a:r>
            <a:r>
              <a:rPr lang="en-US" dirty="0" err="1"/>
              <a:t>ubar</a:t>
            </a:r>
            <a:r>
              <a:rPr lang="en-US" dirty="0"/>
              <a:t> PDF is at the expense of the d PDF which produces opposite effects in the longitudinal polarization of W+ and W-.</a:t>
            </a:r>
          </a:p>
        </p:txBody>
      </p:sp>
      <p:sp>
        <p:nvSpPr>
          <p:cNvPr id="4" name="Slide Number Placeholder 3">
            <a:extLst>
              <a:ext uri="{FF2B5EF4-FFF2-40B4-BE49-F238E27FC236}">
                <a16:creationId xmlns:a16="http://schemas.microsoft.com/office/drawing/2014/main" id="{BC21BD60-2A14-35CA-ADD4-EE4BB914470F}"/>
              </a:ext>
            </a:extLst>
          </p:cNvPr>
          <p:cNvSpPr>
            <a:spLocks noGrp="1"/>
          </p:cNvSpPr>
          <p:nvPr>
            <p:ph type="sldNum" sz="quarter" idx="5"/>
          </p:nvPr>
        </p:nvSpPr>
        <p:spPr/>
        <p:txBody>
          <a:bodyPr/>
          <a:lstStyle/>
          <a:p>
            <a:fld id="{4FB5B1A3-0C8D-5F47-ADFD-88E66904849E}" type="slidenum">
              <a:rPr lang="en-US" smtClean="0"/>
              <a:t>32</a:t>
            </a:fld>
            <a:endParaRPr lang="en-US"/>
          </a:p>
        </p:txBody>
      </p:sp>
    </p:spTree>
    <p:extLst>
      <p:ext uri="{BB962C8B-B14F-4D97-AF65-F5344CB8AC3E}">
        <p14:creationId xmlns:p14="http://schemas.microsoft.com/office/powerpoint/2010/main" val="959937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596D1-16A3-FD94-94BF-4B39A0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1A1B0-AE14-75FA-67AC-45CAB612E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B1A85-F40E-F421-C8AE-D20BA76EC478}"/>
              </a:ext>
            </a:extLst>
          </p:cNvPr>
          <p:cNvSpPr>
            <a:spLocks noGrp="1"/>
          </p:cNvSpPr>
          <p:nvPr>
            <p:ph type="body" idx="1"/>
          </p:nvPr>
        </p:nvSpPr>
        <p:spPr/>
        <p:txBody>
          <a:bodyPr/>
          <a:lstStyle/>
          <a:p>
            <a:r>
              <a:rPr lang="en-US" dirty="0"/>
              <a:t>Note 1: The PDF baseline is CT18 mainly because it is the only PDF set that does not include the data used for this M</a:t>
            </a:r>
            <a:r>
              <a:rPr lang="en-US" baseline="-25000" dirty="0"/>
              <a:t>W</a:t>
            </a:r>
            <a:r>
              <a:rPr lang="en-US" dirty="0"/>
              <a:t> measurement in its determination. It is also preferred because it is consistent with the results obtained with CT10nnlo, and yields the most conservative PDF uncertainty, with the flexibility to improve it with the fit. </a:t>
            </a:r>
          </a:p>
          <a:p>
            <a:endParaRPr lang="en-US" dirty="0"/>
          </a:p>
          <a:p>
            <a:r>
              <a:rPr lang="en-US" dirty="0"/>
              <a:t>Note 2: The Zee </a:t>
            </a:r>
            <a:r>
              <a:rPr lang="en-US" dirty="0" err="1"/>
              <a:t>bkg</a:t>
            </a:r>
            <a:r>
              <a:rPr lang="en-US" dirty="0"/>
              <a:t> is 2.9% in the W+ channel, but 4.0% in the W- channel because of the different yields between the two W but not the two Z bkg. </a:t>
            </a:r>
          </a:p>
          <a:p>
            <a:endParaRPr lang="en-US" dirty="0"/>
          </a:p>
          <a:p>
            <a:r>
              <a:rPr lang="en-US" dirty="0"/>
              <a:t>Note 3: The multijet </a:t>
            </a:r>
            <a:r>
              <a:rPr lang="en-US" dirty="0" err="1"/>
              <a:t>bkg</a:t>
            </a:r>
            <a:r>
              <a:rPr lang="en-US" dirty="0"/>
              <a:t> is obtained from the template fit method where a simultaneous fit of three distributions, </a:t>
            </a:r>
            <a:r>
              <a:rPr lang="en-US" dirty="0" err="1"/>
              <a:t>pTmiss</a:t>
            </a:r>
            <a:r>
              <a:rPr lang="en-US" dirty="0"/>
              <a:t>, </a:t>
            </a:r>
            <a:r>
              <a:rPr lang="en-US" dirty="0" err="1"/>
              <a:t>mT</a:t>
            </a:r>
            <a:r>
              <a:rPr lang="en-US" dirty="0"/>
              <a:t>, and </a:t>
            </a:r>
            <a:r>
              <a:rPr lang="en-US" dirty="0" err="1"/>
              <a:t>pTl</a:t>
            </a:r>
            <a:r>
              <a:rPr lang="en-US" dirty="0"/>
              <a:t>/</a:t>
            </a:r>
            <a:r>
              <a:rPr lang="en-US" dirty="0" err="1"/>
              <a:t>mT</a:t>
            </a:r>
            <a:r>
              <a:rPr lang="en-US" dirty="0"/>
              <a:t>, of three templates in two jet enriched regions and the signal region is done. The fake templates are obtained from reversed isolation while the </a:t>
            </a:r>
            <a:r>
              <a:rPr lang="en-US" dirty="0" err="1"/>
              <a:t>signal+EWK</a:t>
            </a:r>
            <a:r>
              <a:rPr lang="en-US" dirty="0"/>
              <a:t> and the top templates are obtained from MC. Multiple isolation regions are tested for the fake template, the </a:t>
            </a:r>
            <a:r>
              <a:rPr lang="en-US" dirty="0" err="1"/>
              <a:t>bkg</a:t>
            </a:r>
            <a:r>
              <a:rPr lang="en-US" dirty="0"/>
              <a:t> estimated in each. All these estimates are fitted to a straight line and extrapolated to the signal region isolation for the final multijet </a:t>
            </a:r>
            <a:r>
              <a:rPr lang="en-US" dirty="0" err="1"/>
              <a:t>bkg</a:t>
            </a:r>
            <a:r>
              <a:rPr lang="en-US" dirty="0"/>
              <a:t> estimate. </a:t>
            </a:r>
          </a:p>
        </p:txBody>
      </p:sp>
      <p:sp>
        <p:nvSpPr>
          <p:cNvPr id="4" name="Slide Number Placeholder 3">
            <a:extLst>
              <a:ext uri="{FF2B5EF4-FFF2-40B4-BE49-F238E27FC236}">
                <a16:creationId xmlns:a16="http://schemas.microsoft.com/office/drawing/2014/main" id="{C64F53CA-4C57-957F-AD28-C36999514CB2}"/>
              </a:ext>
            </a:extLst>
          </p:cNvPr>
          <p:cNvSpPr>
            <a:spLocks noGrp="1"/>
          </p:cNvSpPr>
          <p:nvPr>
            <p:ph type="sldNum" sz="quarter" idx="5"/>
          </p:nvPr>
        </p:nvSpPr>
        <p:spPr/>
        <p:txBody>
          <a:bodyPr/>
          <a:lstStyle/>
          <a:p>
            <a:fld id="{4FB5B1A3-0C8D-5F47-ADFD-88E66904849E}" type="slidenum">
              <a:rPr lang="en-US" smtClean="0"/>
              <a:t>33</a:t>
            </a:fld>
            <a:endParaRPr lang="en-US"/>
          </a:p>
        </p:txBody>
      </p:sp>
    </p:spTree>
    <p:extLst>
      <p:ext uri="{BB962C8B-B14F-4D97-AF65-F5344CB8AC3E}">
        <p14:creationId xmlns:p14="http://schemas.microsoft.com/office/powerpoint/2010/main" val="222668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94A65-5FF4-BD5C-6401-7D6AF45AA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644FB-BD4D-5D4A-3C9F-FDCF994CD9B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68451A42-E560-6FB7-657A-A21196B7FCD4}"/>
                  </a:ext>
                </a:extLst>
              </p:cNvPr>
              <p:cNvSpPr>
                <a:spLocks noGrp="1"/>
              </p:cNvSpPr>
              <p:nvPr>
                <p:ph type="body" idx="1"/>
              </p:nvPr>
            </p:nvSpPr>
            <p:spPr/>
            <p:txBody>
              <a:bodyPr/>
              <a:lstStyle/>
              <a:p>
                <a:r>
                  <a:rPr lang="en-US" dirty="0"/>
                  <a:t>Having a precise measurement enough to be sensitive to these loop corrections of the relationships between the W mass and other parameters of the SM allows probing deep aspects of the theory, getting precious information about other components of the SM.</a:t>
                </a:r>
              </a:p>
              <a:p>
                <a:endParaRPr lang="en-US" dirty="0"/>
              </a:p>
              <a:p>
                <a:r>
                  <a:rPr lang="en-US" dirty="0"/>
                  <a:t>Often, we see the relationship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𝑊</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𝑊</m:t>
                                    </m:r>
                                  </m:sub>
                                </m:sSub>
                              </m:e>
                            </m:d>
                          </m:e>
                        </m:func>
                      </m:den>
                    </m:f>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𝜋𝛼</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𝐹</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𝑟</m:t>
                                </m:r>
                              </m:e>
                            </m:d>
                          </m:den>
                        </m:f>
                      </m:e>
                    </m:rad>
                  </m:oMath>
                </a14:m>
                <a:r>
                  <a:rPr lang="en-US" dirty="0"/>
                  <a:t>, but since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𝑊</m:t>
                                </m:r>
                              </m:sub>
                            </m:sSub>
                          </m:e>
                        </m:d>
                      </m:e>
                    </m:func>
                  </m:oMath>
                </a14:m>
                <a:r>
                  <a:rPr lang="en-US" dirty="0"/>
                  <a:t> depends 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𝑊</m:t>
                        </m:r>
                      </m:sub>
                    </m:sSub>
                  </m:oMath>
                </a14:m>
                <a:r>
                  <a:rPr lang="en-US" dirty="0"/>
                  <a:t>, the above relationship on the slides is</a:t>
                </a:r>
                <a:r>
                  <a:rPr lang="en-US" baseline="0" dirty="0"/>
                  <a:t> the one to be estimated. </a:t>
                </a:r>
              </a:p>
              <a:p>
                <a:r>
                  <a:rPr lang="en-US" baseline="0" dirty="0"/>
                  <a:t>Note finally that the corrections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𝑊</m:t>
                        </m:r>
                      </m:sub>
                    </m:sSub>
                  </m:oMath>
                </a14:m>
                <a:r>
                  <a:rPr lang="en-US" dirty="0"/>
                  <a:t> and their</a:t>
                </a:r>
                <a:r>
                  <a:rPr lang="en-US" baseline="0" dirty="0"/>
                  <a:t> dependence 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𝑡</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𝐻</m:t>
                        </m:r>
                      </m:sub>
                    </m:sSub>
                  </m:oMath>
                </a14:m>
                <a:r>
                  <a:rPr lang="en-US" dirty="0"/>
                  <a:t> will be different</a:t>
                </a:r>
                <a:r>
                  <a:rPr lang="en-US" baseline="0" dirty="0"/>
                  <a:t> in different renormalization schemes. For example, in the </a:t>
                </a:r>
                <a14:m>
                  <m:oMath xmlns:m="http://schemas.openxmlformats.org/officeDocument/2006/math">
                    <m:acc>
                      <m:accPr>
                        <m:chr m:val="̅"/>
                        <m:ctrlPr>
                          <a:rPr lang="en-US" i="1" baseline="0" smtClean="0">
                            <a:latin typeface="Cambria Math" panose="02040503050406030204" pitchFamily="18" charset="0"/>
                          </a:rPr>
                        </m:ctrlPr>
                      </m:accPr>
                      <m:e>
                        <m:r>
                          <a:rPr lang="en-US" b="0" i="1" baseline="0" smtClean="0">
                            <a:latin typeface="Cambria Math" panose="02040503050406030204" pitchFamily="18" charset="0"/>
                          </a:rPr>
                          <m:t>𝑀𝑆</m:t>
                        </m:r>
                      </m:e>
                    </m:acc>
                  </m:oMath>
                </a14:m>
                <a:r>
                  <a:rPr lang="en-US" dirty="0"/>
                  <a:t> scheme, the dependence of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oMath>
                </a14:m>
                <a:r>
                  <a:rPr lang="en-US" dirty="0"/>
                  <a:t> 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𝑡</m:t>
                        </m:r>
                      </m:sub>
                    </m:sSub>
                  </m:oMath>
                </a14:m>
                <a:r>
                  <a:rPr lang="en-US" dirty="0"/>
                  <a:t> is smaller, and so it is also to many BSM models.</a:t>
                </a:r>
                <a:r>
                  <a:rPr lang="en-US" baseline="0" dirty="0"/>
                  <a:t> </a:t>
                </a:r>
                <a:endParaRPr lang="en-US" dirty="0"/>
              </a:p>
            </p:txBody>
          </p:sp>
        </mc:Choice>
        <mc:Fallback xmlns="">
          <p:sp>
            <p:nvSpPr>
              <p:cNvPr id="3" name="Notes Placeholder 2">
                <a:extLst>
                  <a:ext uri="{FF2B5EF4-FFF2-40B4-BE49-F238E27FC236}">
                    <a16:creationId xmlns:a16="http://schemas.microsoft.com/office/drawing/2014/main" id="{68451A42-E560-6FB7-657A-A21196B7FCD4}"/>
                  </a:ext>
                </a:extLst>
              </p:cNvPr>
              <p:cNvSpPr>
                <a:spLocks noGrp="1"/>
              </p:cNvSpPr>
              <p:nvPr>
                <p:ph type="body" idx="1"/>
              </p:nvPr>
            </p:nvSpPr>
            <p:spPr/>
            <p:txBody>
              <a:bodyPr/>
              <a:lstStyle/>
              <a:p>
                <a:r>
                  <a:rPr lang="en-US" dirty="0"/>
                  <a:t>Having a precise measurement enough to be sensitive to these loop corrections of the relationships between the W mass and other parameters of the SM allows probing deep aspects of the theory, getting precious information about other components of the SM.</a:t>
                </a:r>
              </a:p>
              <a:p>
                <a:endParaRPr lang="en-US" dirty="0"/>
              </a:p>
              <a:p>
                <a:r>
                  <a:rPr lang="en-US" dirty="0"/>
                  <a:t>Often, we see the relationship </a:t>
                </a:r>
                <a:r>
                  <a:rPr lang="en-US" b="0" i="0">
                    <a:latin typeface="Cambria Math" panose="02040503050406030204" pitchFamily="18" charset="0"/>
                  </a:rPr>
                  <a:t>𝑀_𝑊=1/sin⁡(</a:t>
                </a:r>
                <a:r>
                  <a:rPr lang="en-US" b="0" i="0">
                    <a:latin typeface="Cambria Math" panose="02040503050406030204" pitchFamily="18" charset="0"/>
                    <a:ea typeface="Cambria Math" panose="02040503050406030204" pitchFamily="18" charset="0"/>
                  </a:rPr>
                  <a:t>𝜃_</a:t>
                </a:r>
                <a:r>
                  <a:rPr lang="en-US" b="0" i="0">
                    <a:latin typeface="Cambria Math" panose="02040503050406030204" pitchFamily="18" charset="0"/>
                  </a:rPr>
                  <a:t>𝑊 )  √(</a:t>
                </a:r>
                <a:r>
                  <a:rPr lang="en-US" b="0" i="0">
                    <a:latin typeface="Cambria Math" panose="02040503050406030204" pitchFamily="18" charset="0"/>
                    <a:ea typeface="Cambria Math" panose="02040503050406030204" pitchFamily="18" charset="0"/>
                  </a:rPr>
                  <a:t>𝜋𝛼/(√</a:t>
                </a:r>
                <a:r>
                  <a:rPr lang="en-US" b="0" i="0">
                    <a:latin typeface="Cambria Math" panose="02040503050406030204" pitchFamily="18" charset="0"/>
                  </a:rPr>
                  <a:t>2 𝐺_𝐹 (1+</a:t>
                </a:r>
                <a:r>
                  <a:rPr lang="el-GR" b="0" i="0">
                    <a:latin typeface="Cambria Math" panose="02040503050406030204" pitchFamily="18" charset="0"/>
                    <a:ea typeface="Cambria Math" panose="02040503050406030204" pitchFamily="18" charset="0"/>
                  </a:rPr>
                  <a:t>Δ</a:t>
                </a:r>
                <a:r>
                  <a:rPr lang="en-US" b="0" i="0">
                    <a:latin typeface="Cambria Math" panose="02040503050406030204" pitchFamily="18" charset="0"/>
                    <a:ea typeface="Cambria Math" panose="02040503050406030204" pitchFamily="18" charset="0"/>
                  </a:rPr>
                  <a:t>𝑟) ))</a:t>
                </a:r>
                <a:r>
                  <a:rPr lang="en-US" dirty="0"/>
                  <a:t>, but since </a:t>
                </a:r>
                <a:r>
                  <a:rPr lang="en-US" b="0" i="0">
                    <a:latin typeface="Cambria Math" panose="02040503050406030204" pitchFamily="18" charset="0"/>
                  </a:rPr>
                  <a:t>sin⁡(</a:t>
                </a:r>
                <a:r>
                  <a:rPr lang="en-US" b="0" i="0">
                    <a:latin typeface="Cambria Math" panose="02040503050406030204" pitchFamily="18" charset="0"/>
                    <a:ea typeface="Cambria Math" panose="02040503050406030204" pitchFamily="18" charset="0"/>
                  </a:rPr>
                  <a:t>𝜃_</a:t>
                </a:r>
                <a:r>
                  <a:rPr lang="en-US" b="0" i="0">
                    <a:latin typeface="Cambria Math" panose="02040503050406030204" pitchFamily="18" charset="0"/>
                  </a:rPr>
                  <a:t>𝑊 )</a:t>
                </a:r>
                <a:r>
                  <a:rPr lang="en-US" dirty="0"/>
                  <a:t> depends on </a:t>
                </a:r>
                <a:r>
                  <a:rPr lang="en-US" b="0" i="0">
                    <a:latin typeface="Cambria Math" panose="02040503050406030204" pitchFamily="18" charset="0"/>
                  </a:rPr>
                  <a:t>𝑀_𝑊</a:t>
                </a:r>
                <a:r>
                  <a:rPr lang="en-US" dirty="0"/>
                  <a:t>, the above relationship on the slides is</a:t>
                </a:r>
                <a:r>
                  <a:rPr lang="en-US" baseline="0" dirty="0"/>
                  <a:t> the one to be estimated. </a:t>
                </a:r>
              </a:p>
              <a:p>
                <a:r>
                  <a:rPr lang="en-US" baseline="0" dirty="0"/>
                  <a:t>Note finally that the corrections to </a:t>
                </a:r>
                <a:r>
                  <a:rPr lang="en-US" b="0" i="0">
                    <a:latin typeface="Cambria Math" panose="02040503050406030204" pitchFamily="18" charset="0"/>
                  </a:rPr>
                  <a:t>𝑀_𝑊</a:t>
                </a:r>
                <a:r>
                  <a:rPr lang="en-US" dirty="0"/>
                  <a:t> and their</a:t>
                </a:r>
                <a:r>
                  <a:rPr lang="en-US" baseline="0" dirty="0"/>
                  <a:t> dependence on </a:t>
                </a:r>
                <a:r>
                  <a:rPr lang="en-US" b="0" i="0">
                    <a:latin typeface="Cambria Math" panose="02040503050406030204" pitchFamily="18" charset="0"/>
                  </a:rPr>
                  <a:t>𝑚_𝑡</a:t>
                </a:r>
                <a:r>
                  <a:rPr lang="en-US" dirty="0"/>
                  <a:t> and </a:t>
                </a:r>
                <a:r>
                  <a:rPr lang="en-US" b="0" i="0">
                    <a:latin typeface="Cambria Math" panose="02040503050406030204" pitchFamily="18" charset="0"/>
                  </a:rPr>
                  <a:t>𝑀_𝐻</a:t>
                </a:r>
                <a:r>
                  <a:rPr lang="en-US" dirty="0"/>
                  <a:t> will be different</a:t>
                </a:r>
                <a:r>
                  <a:rPr lang="en-US" baseline="0" dirty="0"/>
                  <a:t> in different renormalization schemes. For example, in the </a:t>
                </a:r>
                <a:r>
                  <a:rPr lang="en-US" i="0" baseline="0">
                    <a:latin typeface="Cambria Math" panose="02040503050406030204" pitchFamily="18" charset="0"/>
                  </a:rPr>
                  <a:t>(</a:t>
                </a:r>
                <a:r>
                  <a:rPr lang="en-US" b="0" i="0" baseline="0">
                    <a:latin typeface="Cambria Math" panose="02040503050406030204" pitchFamily="18" charset="0"/>
                  </a:rPr>
                  <a:t>𝑀𝑆) ̅</a:t>
                </a:r>
                <a:r>
                  <a:rPr lang="en-US" dirty="0"/>
                  <a:t> scheme, the dependence of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𝑟</a:t>
                </a:r>
                <a:r>
                  <a:rPr lang="en-US" dirty="0"/>
                  <a:t> on </a:t>
                </a:r>
                <a:r>
                  <a:rPr lang="en-US" b="0" i="0">
                    <a:latin typeface="Cambria Math" panose="02040503050406030204" pitchFamily="18" charset="0"/>
                  </a:rPr>
                  <a:t>𝑚_𝑡</a:t>
                </a:r>
                <a:r>
                  <a:rPr lang="en-US" dirty="0"/>
                  <a:t> is smaller, and so it is also to many BSM models.</a:t>
                </a:r>
                <a:r>
                  <a:rPr lang="en-US" baseline="0" dirty="0"/>
                  <a:t> </a:t>
                </a:r>
                <a:endParaRPr lang="en-US" dirty="0"/>
              </a:p>
            </p:txBody>
          </p:sp>
        </mc:Fallback>
      </mc:AlternateContent>
      <p:sp>
        <p:nvSpPr>
          <p:cNvPr id="4" name="Slide Number Placeholder 3">
            <a:extLst>
              <a:ext uri="{FF2B5EF4-FFF2-40B4-BE49-F238E27FC236}">
                <a16:creationId xmlns:a16="http://schemas.microsoft.com/office/drawing/2014/main" id="{A5030163-AA4E-3396-AEC5-806C712E7E45}"/>
              </a:ext>
            </a:extLst>
          </p:cNvPr>
          <p:cNvSpPr>
            <a:spLocks noGrp="1"/>
          </p:cNvSpPr>
          <p:nvPr>
            <p:ph type="sldNum" sz="quarter" idx="5"/>
          </p:nvPr>
        </p:nvSpPr>
        <p:spPr/>
        <p:txBody>
          <a:bodyPr/>
          <a:lstStyle/>
          <a:p>
            <a:fld id="{4FB5B1A3-0C8D-5F47-ADFD-88E66904849E}" type="slidenum">
              <a:rPr lang="en-US" smtClean="0"/>
              <a:t>4</a:t>
            </a:fld>
            <a:endParaRPr lang="en-US"/>
          </a:p>
        </p:txBody>
      </p:sp>
    </p:spTree>
    <p:extLst>
      <p:ext uri="{BB962C8B-B14F-4D97-AF65-F5344CB8AC3E}">
        <p14:creationId xmlns:p14="http://schemas.microsoft.com/office/powerpoint/2010/main" val="1490523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035E9-52CC-5472-A877-0F959CB3D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F651D-73CF-0E50-983E-D5892717D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DE3B1-BC8D-3684-47AE-68EE304299FF}"/>
              </a:ext>
            </a:extLst>
          </p:cNvPr>
          <p:cNvSpPr>
            <a:spLocks noGrp="1"/>
          </p:cNvSpPr>
          <p:nvPr>
            <p:ph type="body" idx="1"/>
          </p:nvPr>
        </p:nvSpPr>
        <p:spPr/>
        <p:txBody>
          <a:bodyPr/>
          <a:lstStyle/>
          <a:p>
            <a:pPr marL="171450" indent="-171450">
              <a:buFont typeface="Arial" panose="020B0604020202020204" pitchFamily="34" charset="0"/>
              <a:buChar char="•"/>
            </a:pPr>
            <a:r>
              <a:rPr lang="en-US" dirty="0"/>
              <a:t>The boundaries between the different eta bins are driven mainly by experimental and statistical constraints.</a:t>
            </a:r>
          </a:p>
          <a:p>
            <a:pPr marL="171450" indent="-171450">
              <a:buFont typeface="Arial" panose="020B0604020202020204" pitchFamily="34" charset="0"/>
              <a:buChar char="•"/>
            </a:pPr>
            <a:r>
              <a:rPr lang="en-US" dirty="0"/>
              <a:t>Further tests include different &lt;mu&gt; intervals, different intervals of recoil, and by removing the </a:t>
            </a:r>
            <a:r>
              <a:rPr lang="en-US" dirty="0" err="1"/>
              <a:t>p</a:t>
            </a:r>
            <a:r>
              <a:rPr lang="en-US" baseline="-25000" dirty="0" err="1"/>
              <a:t>T</a:t>
            </a:r>
            <a:r>
              <a:rPr lang="en-US" baseline="30000" dirty="0" err="1"/>
              <a:t>miss</a:t>
            </a:r>
            <a:r>
              <a:rPr lang="en-US" dirty="0"/>
              <a:t> selection, and different lepton azimuthal bins (not trivial since non-zero W </a:t>
            </a:r>
            <a:r>
              <a:rPr lang="en-US" dirty="0" err="1"/>
              <a:t>p</a:t>
            </a:r>
            <a:r>
              <a:rPr lang="en-US" baseline="-25000" dirty="0" err="1"/>
              <a:t>T</a:t>
            </a:r>
            <a:r>
              <a:rPr lang="en-US" dirty="0"/>
              <a:t> yields asymmetry in azimuthal distribution of charged leptons). These allowed showing control in the detector response modelling.</a:t>
            </a:r>
          </a:p>
          <a:p>
            <a:pPr marL="171450" indent="-171450">
              <a:buFont typeface="Arial" panose="020B0604020202020204" pitchFamily="34" charset="0"/>
              <a:buChar char="•"/>
            </a:pPr>
            <a:r>
              <a:rPr lang="en-US" dirty="0"/>
              <a:t>In total, 28 different M</a:t>
            </a:r>
            <a:r>
              <a:rPr lang="en-US" baseline="-25000" dirty="0"/>
              <a:t>W</a:t>
            </a:r>
            <a:r>
              <a:rPr lang="en-US" dirty="0"/>
              <a:t> determinations are obtained and combined. The systematic uncertainties feature different size and correlations between each measurements which lead to significant reduction of the overall uncertainties on the final measurement result. Some of these measurements feature strong correlations between two systematics, no correlation for other sources, and anti-correlations for some others, while other measurements feature different patterns. For example, PDF uncertainties are anti-correlated between W+ and W- but fully correlated between electron and muon channels and almost not correlated between </a:t>
            </a:r>
            <a:r>
              <a:rPr lang="en-US" dirty="0" err="1"/>
              <a:t>p</a:t>
            </a:r>
            <a:r>
              <a:rPr lang="en-US" baseline="-25000" dirty="0" err="1"/>
              <a:t>T</a:t>
            </a:r>
            <a:r>
              <a:rPr lang="en-US" baseline="30000" dirty="0" err="1"/>
              <a:t>l</a:t>
            </a:r>
            <a:r>
              <a:rPr lang="en-US" dirty="0"/>
              <a:t> and </a:t>
            </a:r>
            <a:r>
              <a:rPr lang="en-US" dirty="0" err="1"/>
              <a:t>m</a:t>
            </a:r>
            <a:r>
              <a:rPr lang="en-US" baseline="-25000" dirty="0" err="1"/>
              <a:t>T</a:t>
            </a:r>
            <a:r>
              <a:rPr lang="en-US" dirty="0"/>
              <a:t> templates. On the other hand, the muon calibration uncertainty is not correlated between the electron and muon channel, fully correlated between W+ and W- and anti-correlated in </a:t>
            </a:r>
            <a:r>
              <a:rPr lang="en-US" dirty="0" err="1"/>
              <a:t>m</a:t>
            </a:r>
            <a:r>
              <a:rPr lang="en-US" baseline="-25000" dirty="0" err="1"/>
              <a:t>T</a:t>
            </a:r>
            <a:r>
              <a:rPr lang="en-US" dirty="0"/>
              <a:t> due to </a:t>
            </a:r>
            <a:r>
              <a:rPr lang="en-US" dirty="0" err="1"/>
              <a:t>p</a:t>
            </a:r>
            <a:r>
              <a:rPr lang="en-US" baseline="-25000" dirty="0" err="1"/>
              <a:t>T</a:t>
            </a:r>
            <a:r>
              <a:rPr lang="en-US" baseline="30000" dirty="0" err="1"/>
              <a:t>miss</a:t>
            </a:r>
            <a:r>
              <a:rPr lang="en-US" dirty="0"/>
              <a:t> vs </a:t>
            </a:r>
            <a:r>
              <a:rPr lang="en-US" dirty="0" err="1"/>
              <a:t>p</a:t>
            </a:r>
            <a:r>
              <a:rPr lang="en-US" baseline="-25000" dirty="0" err="1"/>
              <a:t>T</a:t>
            </a:r>
            <a:r>
              <a:rPr lang="en-US" baseline="30000" dirty="0" err="1"/>
              <a:t>l</a:t>
            </a:r>
            <a:r>
              <a:rPr lang="en-US" dirty="0"/>
              <a:t> in </a:t>
            </a:r>
            <a:r>
              <a:rPr lang="en-US" dirty="0" err="1"/>
              <a:t>m</a:t>
            </a:r>
            <a:r>
              <a:rPr lang="en-US" baseline="-25000" dirty="0" err="1"/>
              <a:t>T</a:t>
            </a:r>
            <a:r>
              <a:rPr lang="en-US" dirty="0" err="1"/>
              <a:t>.</a:t>
            </a:r>
            <a:r>
              <a:rPr lang="en-US" dirty="0"/>
              <a:t> Finally, these breakdowns of the measurements not only allows understanding the off-sets of the various systematics and show that we control the measurement results, but it would also point to which correction is wrong if discrepancy were observed. For example, discrepancies between W+ and W- would point to a PDF or </a:t>
            </a:r>
            <a:r>
              <a:rPr lang="en-US" dirty="0" err="1"/>
              <a:t>p</a:t>
            </a:r>
            <a:r>
              <a:rPr lang="en-US" baseline="-25000" dirty="0" err="1"/>
              <a:t>T</a:t>
            </a:r>
            <a:r>
              <a:rPr lang="en-US" baseline="30000" dirty="0" err="1"/>
              <a:t>W</a:t>
            </a:r>
            <a:r>
              <a:rPr lang="en-US" dirty="0"/>
              <a:t> mismodelling, while discrepancies between the electron and muon channels would likely indicate a lepton calibration issue, and discrepancies between the templates would reveal a recoil calibration, multijet background or </a:t>
            </a:r>
            <a:r>
              <a:rPr lang="en-US" dirty="0" err="1"/>
              <a:t>p</a:t>
            </a:r>
            <a:r>
              <a:rPr lang="en-US" baseline="-25000" dirty="0" err="1"/>
              <a:t>T</a:t>
            </a:r>
            <a:r>
              <a:rPr lang="en-US" baseline="30000" dirty="0" err="1"/>
              <a:t>W</a:t>
            </a:r>
            <a:r>
              <a:rPr lang="en-US" dirty="0"/>
              <a:t> modelling issue. </a:t>
            </a:r>
          </a:p>
        </p:txBody>
      </p:sp>
      <p:sp>
        <p:nvSpPr>
          <p:cNvPr id="4" name="Slide Number Placeholder 3">
            <a:extLst>
              <a:ext uri="{FF2B5EF4-FFF2-40B4-BE49-F238E27FC236}">
                <a16:creationId xmlns:a16="http://schemas.microsoft.com/office/drawing/2014/main" id="{83367488-00B2-195E-909F-3BC93909A1A4}"/>
              </a:ext>
            </a:extLst>
          </p:cNvPr>
          <p:cNvSpPr>
            <a:spLocks noGrp="1"/>
          </p:cNvSpPr>
          <p:nvPr>
            <p:ph type="sldNum" sz="quarter" idx="5"/>
          </p:nvPr>
        </p:nvSpPr>
        <p:spPr/>
        <p:txBody>
          <a:bodyPr/>
          <a:lstStyle/>
          <a:p>
            <a:fld id="{4FB5B1A3-0C8D-5F47-ADFD-88E66904849E}" type="slidenum">
              <a:rPr lang="en-US" smtClean="0"/>
              <a:t>34</a:t>
            </a:fld>
            <a:endParaRPr lang="en-US"/>
          </a:p>
        </p:txBody>
      </p:sp>
    </p:spTree>
    <p:extLst>
      <p:ext uri="{BB962C8B-B14F-4D97-AF65-F5344CB8AC3E}">
        <p14:creationId xmlns:p14="http://schemas.microsoft.com/office/powerpoint/2010/main" val="91698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B9D91-B752-9EE3-2659-F56BCAF4C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6BCB3-EDE9-E7EB-B39F-D2EE22EA31E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F2FBA4D4-2FA4-7A68-5DA9-91BE0E2F98C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oblique parameters (S, T, and U) are used to quantify the effects of new physics on electroweak observables. They effectively describe how new physics modifies the vacuum polarization, which in turn affects the masses of the gauge bosons and other electroweak observables.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Corrections to other electroweak parameters of the SM due to new physics would also given non-zero values the three oblique parameter. For example, the coupling of the w bosons with particles lighter than M</a:t>
                </a:r>
                <a:r>
                  <a:rPr lang="en-US" sz="1200" baseline="-25000" dirty="0"/>
                  <a:t>W</a:t>
                </a:r>
                <a:r>
                  <a:rPr lang="en-US" sz="1200" dirty="0"/>
                  <a:t> would open up new decay channels and alter </a:t>
                </a:r>
                <a14:m>
                  <m:oMath xmlns:m="http://schemas.openxmlformats.org/officeDocument/2006/math">
                    <m:sSub>
                      <m:sSubPr>
                        <m:ctrlPr>
                          <a:rPr lang="en-US" sz="1200" i="1" smtClean="0">
                            <a:latin typeface="Cambria Math" panose="02040503050406030204" pitchFamily="18" charset="0"/>
                          </a:rPr>
                        </m:ctrlPr>
                      </m:sSubPr>
                      <m:e>
                        <m:r>
                          <m:rPr>
                            <m:sty m:val="p"/>
                          </m:rPr>
                          <a:rPr lang="el-GR" sz="1200" i="1" smtClean="0">
                            <a:latin typeface="Cambria Math" panose="02040503050406030204" pitchFamily="18" charset="0"/>
                            <a:ea typeface="Cambria Math" panose="02040503050406030204" pitchFamily="18" charset="0"/>
                          </a:rPr>
                          <m:t>Γ</m:t>
                        </m:r>
                      </m:e>
                      <m:sub>
                        <m:r>
                          <a:rPr lang="en-US" sz="1200" b="0" i="1" smtClean="0">
                            <a:latin typeface="Cambria Math" panose="02040503050406030204" pitchFamily="18" charset="0"/>
                          </a:rPr>
                          <m:t>𝑊</m:t>
                        </m:r>
                      </m:sub>
                    </m:sSub>
                  </m:oMath>
                </a14:m>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a:extLst>
                  <a:ext uri="{FF2B5EF4-FFF2-40B4-BE49-F238E27FC236}">
                    <a16:creationId xmlns:a16="http://schemas.microsoft.com/office/drawing/2014/main" id="{F2FBA4D4-2FA4-7A68-5DA9-91BE0E2F98C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oblique parameters (S, T, and U) are used to quantify the effects of new physics on electroweak observables. They effectively describe how new physics modifies the vacuum polarization, which in turn affects the masses of the gauge bosons and other electroweak observables.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Corrections to other electroweak parameters of the SM due to new physics would also given non-zero values the three oblique parameter. For example, the coupling of the w bosons with particles lighter than M</a:t>
                </a:r>
                <a:r>
                  <a:rPr lang="en-US" sz="1200" baseline="-25000" dirty="0"/>
                  <a:t>W</a:t>
                </a:r>
                <a:r>
                  <a:rPr lang="en-US" sz="1200" dirty="0"/>
                  <a:t> would open up new decay channels and alter </a:t>
                </a:r>
                <a:r>
                  <a:rPr lang="el-GR" sz="1200" i="0">
                    <a:latin typeface="Cambria Math" panose="02040503050406030204" pitchFamily="18" charset="0"/>
                    <a:ea typeface="Cambria Math" panose="02040503050406030204" pitchFamily="18" charset="0"/>
                  </a:rPr>
                  <a:t>Γ</a:t>
                </a:r>
                <a:r>
                  <a:rPr lang="en-US" sz="1200" i="0">
                    <a:latin typeface="Cambria Math" panose="02040503050406030204" pitchFamily="18" charset="0"/>
                    <a:ea typeface="Cambria Math" panose="02040503050406030204" pitchFamily="18" charset="0"/>
                  </a:rPr>
                  <a:t>_</a:t>
                </a:r>
                <a:r>
                  <a:rPr lang="en-US" sz="1200" b="0" i="0">
                    <a:latin typeface="Cambria Math" panose="02040503050406030204" pitchFamily="18" charset="0"/>
                  </a:rPr>
                  <a:t>𝑊</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a:extLst>
              <a:ext uri="{FF2B5EF4-FFF2-40B4-BE49-F238E27FC236}">
                <a16:creationId xmlns:a16="http://schemas.microsoft.com/office/drawing/2014/main" id="{71C84418-6375-E69A-D79A-F0A662BA63F7}"/>
              </a:ext>
            </a:extLst>
          </p:cNvPr>
          <p:cNvSpPr>
            <a:spLocks noGrp="1"/>
          </p:cNvSpPr>
          <p:nvPr>
            <p:ph type="sldNum" sz="quarter" idx="5"/>
          </p:nvPr>
        </p:nvSpPr>
        <p:spPr/>
        <p:txBody>
          <a:bodyPr/>
          <a:lstStyle/>
          <a:p>
            <a:fld id="{4FB5B1A3-0C8D-5F47-ADFD-88E66904849E}" type="slidenum">
              <a:rPr lang="en-US" smtClean="0"/>
              <a:t>5</a:t>
            </a:fld>
            <a:endParaRPr lang="en-US"/>
          </a:p>
        </p:txBody>
      </p:sp>
    </p:spTree>
    <p:extLst>
      <p:ext uri="{BB962C8B-B14F-4D97-AF65-F5344CB8AC3E}">
        <p14:creationId xmlns:p14="http://schemas.microsoft.com/office/powerpoint/2010/main" val="413054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712CB-9033-3254-202D-FF1A1A77B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85CC3-7ABC-1E30-BA92-28F6AF50769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36F95CD2-E27D-5638-B306-89468804062E}"/>
                  </a:ext>
                </a:extLst>
              </p:cNvPr>
              <p:cNvSpPr>
                <a:spLocks noGrp="1"/>
              </p:cNvSpPr>
              <p:nvPr>
                <p:ph type="body" idx="1"/>
              </p:nvPr>
            </p:nvSpPr>
            <p:spPr/>
            <p:txBody>
              <a:bodyPr/>
              <a:lstStyle/>
              <a:p>
                <a:r>
                  <a:rPr lang="en-US" dirty="0"/>
                  <a:t>Note 1: The M</a:t>
                </a:r>
                <a:r>
                  <a:rPr lang="en-US" baseline="-25000" dirty="0"/>
                  <a:t>W</a:t>
                </a:r>
                <a:r>
                  <a:rPr lang="en-US" dirty="0"/>
                  <a:t> value refers to the conventional definition according to a Breit-Wigner parametrization with running width.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2: </a:t>
                </a:r>
                <a:r>
                  <a:rPr lang="en-US" sz="1200" dirty="0"/>
                  <a:t>Very high accuracy reached from: full electroweak two-loop corrections, up to four loops in pure fermion-loop corrections, contribution of </a:t>
                </a:r>
                <a14:m>
                  <m:oMath xmlns:m="http://schemas.openxmlformats.org/officeDocument/2006/math">
                    <m:r>
                      <a:rPr lang="en-US" sz="1200" i="1" smtClean="0">
                        <a:latin typeface="Cambria Math" panose="02040503050406030204" pitchFamily="18" charset="0"/>
                        <a:ea typeface="Cambria Math" panose="02040503050406030204" pitchFamily="18" charset="0"/>
                      </a:rPr>
                      <m:t>𝒪</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𝛼</m:t>
                    </m:r>
                    <m:sSubSup>
                      <m:sSubSupPr>
                        <m:ctrlPr>
                          <a:rPr lang="en-US" sz="1200" b="0" i="1" smtClean="0">
                            <a:latin typeface="Cambria Math" panose="02040503050406030204" pitchFamily="18" charset="0"/>
                            <a:ea typeface="Cambria Math" panose="02040503050406030204" pitchFamily="18" charset="0"/>
                          </a:rPr>
                        </m:ctrlPr>
                      </m:sSubSupPr>
                      <m:e>
                        <m:r>
                          <a:rPr lang="en-US" sz="1200" b="0" i="1" smtClean="0">
                            <a:latin typeface="Cambria Math" panose="02040503050406030204" pitchFamily="18" charset="0"/>
                            <a:ea typeface="Cambria Math" panose="02040503050406030204" pitchFamily="18" charset="0"/>
                          </a:rPr>
                          <m:t>𝛼</m:t>
                        </m:r>
                      </m:e>
                      <m:sub>
                        <m:r>
                          <a:rPr lang="en-US" sz="1200" b="0" i="1" smtClean="0">
                            <a:latin typeface="Cambria Math" panose="02040503050406030204" pitchFamily="18" charset="0"/>
                            <a:ea typeface="Cambria Math" panose="02040503050406030204" pitchFamily="18" charset="0"/>
                          </a:rPr>
                          <m:t>𝑠</m:t>
                        </m:r>
                      </m:sub>
                      <m:sup>
                        <m:r>
                          <a:rPr lang="en-US" sz="1200" b="0" i="1" smtClean="0">
                            <a:latin typeface="Cambria Math" panose="02040503050406030204" pitchFamily="18" charset="0"/>
                            <a:ea typeface="Cambria Math" panose="02040503050406030204" pitchFamily="18" charset="0"/>
                          </a:rPr>
                          <m:t>2</m:t>
                        </m:r>
                      </m:sup>
                    </m:sSubSup>
                    <m:r>
                      <a:rPr lang="en-US" sz="1200" b="0" i="1" smtClean="0">
                        <a:latin typeface="Cambria Math" panose="02040503050406030204" pitchFamily="18" charset="0"/>
                        <a:ea typeface="Cambria Math" panose="02040503050406030204" pitchFamily="18" charset="0"/>
                      </a:rPr>
                      <m:t>)</m:t>
                    </m:r>
                  </m:oMath>
                </a14:m>
                <a:r>
                  <a:rPr lang="en-US" sz="1200" dirty="0"/>
                  <a:t>, and leading </a:t>
                </a:r>
                <a14:m>
                  <m:oMath xmlns:m="http://schemas.openxmlformats.org/officeDocument/2006/math">
                    <m:r>
                      <a:rPr lang="en-US" sz="1200" i="1">
                        <a:latin typeface="Cambria Math" panose="02040503050406030204" pitchFamily="18" charset="0"/>
                        <a:ea typeface="Cambria Math" panose="02040503050406030204" pitchFamily="18" charset="0"/>
                      </a:rPr>
                      <m:t>𝒪</m:t>
                    </m:r>
                    <m:d>
                      <m:dPr>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𝛼</m:t>
                        </m:r>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𝛼</m:t>
                            </m:r>
                          </m:e>
                          <m:sub>
                            <m:r>
                              <a:rPr lang="en-US" sz="1200" i="1">
                                <a:latin typeface="Cambria Math" panose="02040503050406030204" pitchFamily="18" charset="0"/>
                                <a:ea typeface="Cambria Math" panose="02040503050406030204" pitchFamily="18" charset="0"/>
                              </a:rPr>
                              <m:t>𝑠</m:t>
                            </m:r>
                          </m:sub>
                          <m:sup>
                            <m:r>
                              <a:rPr lang="en-US" sz="1200" b="0" i="1" smtClean="0">
                                <a:latin typeface="Cambria Math" panose="02040503050406030204" pitchFamily="18" charset="0"/>
                                <a:ea typeface="Cambria Math" panose="02040503050406030204" pitchFamily="18" charset="0"/>
                              </a:rPr>
                              <m:t>3</m:t>
                            </m:r>
                          </m:sup>
                        </m:sSubSup>
                      </m:e>
                    </m:d>
                    <m:r>
                      <a:rPr lang="en-US" sz="1200" b="0" i="0" smtClean="0">
                        <a:latin typeface="Cambria Math" panose="02040503050406030204" pitchFamily="18" charset="0"/>
                        <a:ea typeface="Cambria Math" panose="02040503050406030204" pitchFamily="18" charset="0"/>
                      </a:rPr>
                      <m:t>,</m:t>
                    </m:r>
                    <m:r>
                      <m:rPr>
                        <m:nor/>
                      </m:rPr>
                      <a:rPr lang="en-US" sz="1200" b="0" i="0" dirty="0" smtClean="0"/>
                      <m:t> </m:t>
                    </m:r>
                    <m:r>
                      <m:rPr>
                        <m:nor/>
                      </m:rPr>
                      <a:rPr lang="en-US" sz="1200" b="0" i="0" dirty="0" smtClean="0"/>
                      <m:t>leading</m:t>
                    </m:r>
                    <m:r>
                      <m:rPr>
                        <m:nor/>
                      </m:rPr>
                      <a:rPr lang="en-US" sz="1200" b="0" i="0" dirty="0" smtClean="0"/>
                      <m:t> </m:t>
                    </m:r>
                    <m:r>
                      <m:rPr>
                        <m:nor/>
                      </m:rPr>
                      <a:rPr lang="en-US" sz="1200" dirty="0"/>
                      <m:t>three</m:t>
                    </m:r>
                    <m:r>
                      <m:rPr>
                        <m:nor/>
                      </m:rPr>
                      <a:rPr lang="en-US" sz="1200" dirty="0"/>
                      <m:t>−</m:t>
                    </m:r>
                    <m:r>
                      <m:rPr>
                        <m:nor/>
                      </m:rPr>
                      <a:rPr lang="en-US" sz="1200" dirty="0"/>
                      <m:t>loop</m:t>
                    </m:r>
                    <m:r>
                      <m:rPr>
                        <m:nor/>
                      </m:rPr>
                      <a:rPr lang="en-US" sz="1200" dirty="0"/>
                      <m:t> </m:t>
                    </m:r>
                    <m:r>
                      <m:rPr>
                        <m:nor/>
                      </m:rPr>
                      <a:rPr lang="en-US" sz="1200" dirty="0"/>
                      <m:t>contributions</m:t>
                    </m:r>
                    <m:r>
                      <m:rPr>
                        <m:nor/>
                      </m:rPr>
                      <a:rPr lang="en-US" sz="1200" dirty="0"/>
                      <m:t> </m:t>
                    </m:r>
                    <m:r>
                      <m:rPr>
                        <m:nor/>
                      </m:rPr>
                      <a:rPr lang="en-US" sz="1200" dirty="0"/>
                      <m:t>of</m:t>
                    </m:r>
                    <m:r>
                      <m:rPr>
                        <m:nor/>
                      </m:rPr>
                      <a:rPr lang="en-US" sz="1200" dirty="0"/>
                      <m:t> </m:t>
                    </m:r>
                    <m:r>
                      <a:rPr lang="en-US" sz="1200" i="1">
                        <a:latin typeface="Cambria Math" panose="02040503050406030204" pitchFamily="18" charset="0"/>
                        <a:ea typeface="Cambria Math" panose="02040503050406030204" pitchFamily="18" charset="0"/>
                      </a:rPr>
                      <m:t>𝒪</m:t>
                    </m:r>
                    <m:r>
                      <a:rPr lang="en-US" sz="1200" i="1">
                        <a:latin typeface="Cambria Math" panose="02040503050406030204" pitchFamily="18" charset="0"/>
                        <a:ea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𝐺</m:t>
                        </m:r>
                      </m:e>
                      <m:sub>
                        <m:r>
                          <a:rPr lang="en-US" sz="1200" i="1">
                            <a:latin typeface="Cambria Math" panose="02040503050406030204" pitchFamily="18" charset="0"/>
                            <a:ea typeface="Cambria Math" panose="02040503050406030204" pitchFamily="18" charset="0"/>
                          </a:rPr>
                          <m:t>𝜇</m:t>
                        </m:r>
                      </m:sub>
                      <m:sup>
                        <m:r>
                          <a:rPr lang="en-US" sz="1200" i="1">
                            <a:latin typeface="Cambria Math" panose="02040503050406030204" pitchFamily="18" charset="0"/>
                            <a:ea typeface="Cambria Math" panose="02040503050406030204" pitchFamily="18" charset="0"/>
                          </a:rPr>
                          <m:t>3</m:t>
                        </m:r>
                      </m:sup>
                    </m:sSubSup>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𝑚</m:t>
                        </m:r>
                      </m:e>
                      <m:sub>
                        <m:r>
                          <a:rPr lang="en-US" sz="1200" i="1">
                            <a:latin typeface="Cambria Math" panose="02040503050406030204" pitchFamily="18" charset="0"/>
                            <a:ea typeface="Cambria Math" panose="02040503050406030204" pitchFamily="18" charset="0"/>
                          </a:rPr>
                          <m:t>𝑡</m:t>
                        </m:r>
                      </m:sub>
                      <m:sup>
                        <m:r>
                          <a:rPr lang="en-US" sz="1200" i="1">
                            <a:latin typeface="Cambria Math" panose="02040503050406030204" pitchFamily="18" charset="0"/>
                            <a:ea typeface="Cambria Math" panose="02040503050406030204" pitchFamily="18" charset="0"/>
                          </a:rPr>
                          <m:t>6</m:t>
                        </m:r>
                      </m:sup>
                    </m:sSubSup>
                    <m:r>
                      <a:rPr lang="en-US" sz="1200" i="1">
                        <a:latin typeface="Cambria Math" panose="02040503050406030204" pitchFamily="18" charset="0"/>
                        <a:ea typeface="Cambria Math" panose="02040503050406030204" pitchFamily="18" charset="0"/>
                      </a:rPr>
                      <m:t>)</m:t>
                    </m:r>
                    <m:r>
                      <m:rPr>
                        <m:nor/>
                      </m:rPr>
                      <a:rPr lang="en-US" sz="1200" dirty="0"/>
                      <m:t> </m:t>
                    </m:r>
                    <m:r>
                      <m:rPr>
                        <m:nor/>
                      </m:rPr>
                      <a:rPr lang="en-US" sz="1200" dirty="0"/>
                      <m:t>and</m:t>
                    </m:r>
                    <m:r>
                      <m:rPr>
                        <m:nor/>
                      </m:rPr>
                      <a:rPr lang="en-US" sz="1200" dirty="0"/>
                      <m:t> </m:t>
                    </m:r>
                    <m:r>
                      <a:rPr lang="en-US" sz="1200" i="1">
                        <a:latin typeface="Cambria Math" panose="02040503050406030204" pitchFamily="18" charset="0"/>
                        <a:ea typeface="Cambria Math" panose="02040503050406030204" pitchFamily="18" charset="0"/>
                      </a:rPr>
                      <m:t>𝒪</m:t>
                    </m:r>
                    <m:r>
                      <a:rPr lang="en-US" sz="1200" i="1">
                        <a:latin typeface="Cambria Math" panose="02040503050406030204" pitchFamily="18" charset="0"/>
                        <a:ea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𝐺</m:t>
                        </m:r>
                      </m:e>
                      <m:sub>
                        <m:r>
                          <a:rPr lang="en-US" sz="1200" i="1">
                            <a:latin typeface="Cambria Math" panose="02040503050406030204" pitchFamily="18" charset="0"/>
                            <a:ea typeface="Cambria Math" panose="02040503050406030204" pitchFamily="18" charset="0"/>
                          </a:rPr>
                          <m:t>𝜇</m:t>
                        </m:r>
                      </m:sub>
                      <m:sup>
                        <m:r>
                          <a:rPr lang="en-US" sz="1200" i="1">
                            <a:latin typeface="Cambria Math" panose="02040503050406030204" pitchFamily="18" charset="0"/>
                            <a:ea typeface="Cambria Math" panose="02040503050406030204" pitchFamily="18" charset="0"/>
                          </a:rPr>
                          <m:t>2</m:t>
                        </m:r>
                      </m:sup>
                    </m:sSubSup>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𝛼</m:t>
                        </m:r>
                      </m:e>
                      <m:sub>
                        <m:r>
                          <a:rPr lang="en-US" sz="1200" i="1">
                            <a:latin typeface="Cambria Math" panose="02040503050406030204" pitchFamily="18" charset="0"/>
                            <a:ea typeface="Cambria Math" panose="02040503050406030204" pitchFamily="18" charset="0"/>
                          </a:rPr>
                          <m:t>𝑠</m:t>
                        </m:r>
                      </m:sub>
                    </m:sSub>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𝑚</m:t>
                        </m:r>
                      </m:e>
                      <m:sub>
                        <m:r>
                          <a:rPr lang="en-US" sz="1200" i="1">
                            <a:latin typeface="Cambria Math" panose="02040503050406030204" pitchFamily="18" charset="0"/>
                            <a:ea typeface="Cambria Math" panose="02040503050406030204" pitchFamily="18" charset="0"/>
                          </a:rPr>
                          <m:t>𝑡</m:t>
                        </m:r>
                      </m:sub>
                      <m:sup>
                        <m:r>
                          <a:rPr lang="en-US" sz="1200" i="1">
                            <a:latin typeface="Cambria Math" panose="02040503050406030204" pitchFamily="18" charset="0"/>
                            <a:ea typeface="Cambria Math" panose="02040503050406030204" pitchFamily="18" charset="0"/>
                          </a:rPr>
                          <m:t>4</m:t>
                        </m:r>
                      </m:sup>
                    </m:sSubSup>
                    <m:r>
                      <a:rPr lang="en-US" sz="1200" i="1">
                        <a:latin typeface="Cambria Math" panose="02040503050406030204" pitchFamily="18" charset="0"/>
                        <a:ea typeface="Cambria Math" panose="02040503050406030204" pitchFamily="18" charset="0"/>
                      </a:rPr>
                      <m:t>)</m:t>
                    </m:r>
                    <m:r>
                      <m:rPr>
                        <m:nor/>
                      </m:rPr>
                      <a:rPr lang="en-US" sz="1200" dirty="0"/>
                      <m:t>.</m:t>
                    </m:r>
                  </m:oMath>
                </a14:m>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3: The top mass measurement quoted in the PDG is 172.57±0.27 GeV, a precision of 0.16%. It differs from the pole-mass obtained from cross-section measurements: 172.4±0.7 GeV, a precision of 0.41%. These values differ from the value used in the EWK fit because the latest use combination with D0 that has some tension with other m</a:t>
                </a:r>
                <a:r>
                  <a:rPr lang="en-US" sz="1200" baseline="-25000" dirty="0"/>
                  <a:t>t</a:t>
                </a:r>
                <a:r>
                  <a:rPr lang="en-US" sz="1200" dirty="0"/>
                  <a:t> measurement, and include an uncertainty on the top-mass definition (pole vs MC). This uncertainty on the top-mass definition is taken to be of 0.52 GeV, giving a final top-mass result used in EWK fit of 172.61±0.25±0.52, i.e. a precision of 0.33%.</a:t>
                </a:r>
              </a:p>
              <a:p>
                <a:endParaRPr lang="en-US" dirty="0"/>
              </a:p>
            </p:txBody>
          </p:sp>
        </mc:Choice>
        <mc:Fallback xmlns="">
          <p:sp>
            <p:nvSpPr>
              <p:cNvPr id="3" name="Notes Placeholder 2">
                <a:extLst>
                  <a:ext uri="{FF2B5EF4-FFF2-40B4-BE49-F238E27FC236}">
                    <a16:creationId xmlns:a16="http://schemas.microsoft.com/office/drawing/2014/main" id="{36F95CD2-E27D-5638-B306-89468804062E}"/>
                  </a:ext>
                </a:extLst>
              </p:cNvPr>
              <p:cNvSpPr>
                <a:spLocks noGrp="1"/>
              </p:cNvSpPr>
              <p:nvPr>
                <p:ph type="body" idx="1"/>
              </p:nvPr>
            </p:nvSpPr>
            <p:spPr/>
            <p:txBody>
              <a:bodyPr/>
              <a:lstStyle/>
              <a:p>
                <a:r>
                  <a:rPr lang="en-US" dirty="0"/>
                  <a:t>Note 1: The M</a:t>
                </a:r>
                <a:r>
                  <a:rPr lang="en-US" baseline="-25000" dirty="0"/>
                  <a:t>W</a:t>
                </a:r>
                <a:r>
                  <a:rPr lang="en-US" dirty="0"/>
                  <a:t> value refers to the conventional definition according to a Breit-Wigner parametrization with running width.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2: </a:t>
                </a:r>
                <a:r>
                  <a:rPr lang="en-US" sz="1200" dirty="0"/>
                  <a:t>Very high accuracy reached from: full electroweak two-loop corrections, up to four loops in pure fermion-loop corrections, contribution of </a:t>
                </a:r>
                <a:r>
                  <a:rPr lang="en-US" sz="1200" i="0">
                    <a:latin typeface="Cambria Math" panose="02040503050406030204" pitchFamily="18" charset="0"/>
                    <a:ea typeface="Cambria Math" panose="02040503050406030204" pitchFamily="18" charset="0"/>
                  </a:rPr>
                  <a:t>𝒪</a:t>
                </a:r>
                <a:r>
                  <a:rPr lang="en-US" sz="1200" b="0" i="0">
                    <a:latin typeface="Cambria Math" panose="02040503050406030204" pitchFamily="18" charset="0"/>
                    <a:ea typeface="Cambria Math" panose="02040503050406030204" pitchFamily="18" charset="0"/>
                  </a:rPr>
                  <a:t>(𝛼𝛼_𝑠^2)</a:t>
                </a:r>
                <a:r>
                  <a:rPr lang="en-US" sz="1200" dirty="0"/>
                  <a:t>, and leading </a:t>
                </a:r>
                <a:r>
                  <a:rPr lang="en-US" sz="1200" i="0">
                    <a:latin typeface="Cambria Math" panose="02040503050406030204" pitchFamily="18" charset="0"/>
                    <a:ea typeface="Cambria Math" panose="02040503050406030204" pitchFamily="18" charset="0"/>
                  </a:rPr>
                  <a:t>𝒪(𝛼𝛼_𝑠^</a:t>
                </a:r>
                <a:r>
                  <a:rPr lang="en-US" sz="1200" b="0" i="0">
                    <a:latin typeface="Cambria Math" panose="02040503050406030204" pitchFamily="18" charset="0"/>
                    <a:ea typeface="Cambria Math" panose="02040503050406030204" pitchFamily="18" charset="0"/>
                  </a:rPr>
                  <a:t>3 ),</a:t>
                </a:r>
                <a:r>
                  <a:rPr lang="en-US" sz="1200" b="0" i="0" dirty="0">
                    <a:latin typeface="Cambria Math" panose="02040503050406030204" pitchFamily="18" charset="0"/>
                    <a:ea typeface="Cambria Math" panose="02040503050406030204" pitchFamily="18" charset="0"/>
                  </a:rPr>
                  <a:t>"</a:t>
                </a:r>
                <a:r>
                  <a:rPr lang="en-US" sz="1200" b="0" i="0" dirty="0">
                    <a:latin typeface="Cambria Math" panose="02040503050406030204" pitchFamily="18" charset="0"/>
                  </a:rPr>
                  <a:t> leading </a:t>
                </a:r>
                <a:r>
                  <a:rPr lang="en-US" sz="1200" i="0" dirty="0">
                    <a:latin typeface="Cambria Math" panose="02040503050406030204" pitchFamily="18" charset="0"/>
                  </a:rPr>
                  <a:t>three−loop contributions of </a:t>
                </a:r>
                <a:r>
                  <a:rPr lang="en-US" sz="1200" i="0">
                    <a:latin typeface="Cambria Math" panose="02040503050406030204" pitchFamily="18" charset="0"/>
                    <a:ea typeface="Cambria Math" panose="02040503050406030204" pitchFamily="18" charset="0"/>
                  </a:rPr>
                  <a:t>" 𝒪(𝐺_𝜇^3 𝑚_𝑡^6)</a:t>
                </a:r>
                <a:r>
                  <a:rPr lang="en-US" sz="1200" i="0" dirty="0">
                    <a:latin typeface="Cambria Math" panose="02040503050406030204" pitchFamily="18" charset="0"/>
                    <a:ea typeface="Cambria Math" panose="02040503050406030204" pitchFamily="18" charset="0"/>
                  </a:rPr>
                  <a:t>"</a:t>
                </a:r>
                <a:r>
                  <a:rPr lang="en-US" sz="1200" i="0" dirty="0">
                    <a:latin typeface="Cambria Math" panose="02040503050406030204" pitchFamily="18" charset="0"/>
                  </a:rPr>
                  <a:t> and </a:t>
                </a:r>
                <a:r>
                  <a:rPr lang="en-US" sz="1200" i="0">
                    <a:latin typeface="Cambria Math" panose="02040503050406030204" pitchFamily="18" charset="0"/>
                    <a:ea typeface="Cambria Math" panose="02040503050406030204" pitchFamily="18" charset="0"/>
                  </a:rPr>
                  <a:t>" 𝒪(𝐺_𝜇^2 𝛼_𝑠 𝑚_𝑡^4)</a:t>
                </a:r>
                <a:r>
                  <a:rPr lang="en-US" sz="1200" i="0" dirty="0">
                    <a:latin typeface="Cambria Math" panose="02040503050406030204" pitchFamily="18" charset="0"/>
                    <a:ea typeface="Cambria Math" panose="02040503050406030204" pitchFamily="18" charset="0"/>
                  </a:rPr>
                  <a:t>"</a:t>
                </a:r>
                <a:r>
                  <a:rPr lang="en-US" sz="1200" i="0" dirty="0">
                    <a:latin typeface="Cambria Math" panose="02040503050406030204" pitchFamily="18" charset="0"/>
                  </a:rPr>
                  <a:t>.</a:t>
                </a:r>
                <a:r>
                  <a:rPr lang="en-US" sz="1200" i="0" dirty="0"/>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3: The top mass measurement quoted in the PDG is 172.57±0.27 GeV, a precision of 0.16%. It differs from the pole-mass obtained from cross-section measurements: 172.4±0.7 GeV, a precision of 0.41%. These values differ from the value used in the EWK fit because the latest use combination with D0 that has some tension with other m</a:t>
                </a:r>
                <a:r>
                  <a:rPr lang="en-US" sz="1200" baseline="-25000" dirty="0"/>
                  <a:t>t</a:t>
                </a:r>
                <a:r>
                  <a:rPr lang="en-US" sz="1200" dirty="0"/>
                  <a:t> measurement, and include an uncertainty on the top-mass definition (pole vs MC). This uncertainty on the top-mass definition is taken to be of 0.52 GeV, giving a final top-mass result used in EWK fit of 172.61±0.25±0.52, i.e. a precision of 0.33%.</a:t>
                </a:r>
              </a:p>
              <a:p>
                <a:endParaRPr lang="en-US" dirty="0"/>
              </a:p>
            </p:txBody>
          </p:sp>
        </mc:Fallback>
      </mc:AlternateContent>
      <p:sp>
        <p:nvSpPr>
          <p:cNvPr id="4" name="Slide Number Placeholder 3">
            <a:extLst>
              <a:ext uri="{FF2B5EF4-FFF2-40B4-BE49-F238E27FC236}">
                <a16:creationId xmlns:a16="http://schemas.microsoft.com/office/drawing/2014/main" id="{BE9F59E4-9A80-EBD5-326D-63EAC265D8E3}"/>
              </a:ext>
            </a:extLst>
          </p:cNvPr>
          <p:cNvSpPr>
            <a:spLocks noGrp="1"/>
          </p:cNvSpPr>
          <p:nvPr>
            <p:ph type="sldNum" sz="quarter" idx="5"/>
          </p:nvPr>
        </p:nvSpPr>
        <p:spPr/>
        <p:txBody>
          <a:bodyPr/>
          <a:lstStyle/>
          <a:p>
            <a:fld id="{4FB5B1A3-0C8D-5F47-ADFD-88E66904849E}" type="slidenum">
              <a:rPr lang="en-US" smtClean="0"/>
              <a:t>6</a:t>
            </a:fld>
            <a:endParaRPr lang="en-US"/>
          </a:p>
        </p:txBody>
      </p:sp>
    </p:spTree>
    <p:extLst>
      <p:ext uri="{BB962C8B-B14F-4D97-AF65-F5344CB8AC3E}">
        <p14:creationId xmlns:p14="http://schemas.microsoft.com/office/powerpoint/2010/main" val="1567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5E876-B29B-7F49-453A-C3D82CB1B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133D1-0D28-CF7E-C905-EBEC1D681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B5A5F-AABE-357B-DF98-CCB00751CC9C}"/>
              </a:ext>
            </a:extLst>
          </p:cNvPr>
          <p:cNvSpPr>
            <a:spLocks noGrp="1"/>
          </p:cNvSpPr>
          <p:nvPr>
            <p:ph type="body" idx="1"/>
          </p:nvPr>
        </p:nvSpPr>
        <p:spPr/>
        <p:txBody>
          <a:bodyPr/>
          <a:lstStyle/>
          <a:p>
            <a:r>
              <a:rPr lang="en-US" dirty="0"/>
              <a:t>The templates are generated in steps of 1 to 10 MeV within a range of ±400 MeV around the nominal M</a:t>
            </a:r>
            <a:r>
              <a:rPr lang="en-US" baseline="-25000" dirty="0"/>
              <a:t>W</a:t>
            </a:r>
            <a:r>
              <a:rPr lang="en-US" dirty="0"/>
              <a:t> value used in MC samples.</a:t>
            </a:r>
          </a:p>
        </p:txBody>
      </p:sp>
      <p:sp>
        <p:nvSpPr>
          <p:cNvPr id="4" name="Slide Number Placeholder 3">
            <a:extLst>
              <a:ext uri="{FF2B5EF4-FFF2-40B4-BE49-F238E27FC236}">
                <a16:creationId xmlns:a16="http://schemas.microsoft.com/office/drawing/2014/main" id="{3B2A302A-0925-3A70-9977-2A361180F7BF}"/>
              </a:ext>
            </a:extLst>
          </p:cNvPr>
          <p:cNvSpPr>
            <a:spLocks noGrp="1"/>
          </p:cNvSpPr>
          <p:nvPr>
            <p:ph type="sldNum" sz="quarter" idx="5"/>
          </p:nvPr>
        </p:nvSpPr>
        <p:spPr/>
        <p:txBody>
          <a:bodyPr/>
          <a:lstStyle/>
          <a:p>
            <a:fld id="{4FB5B1A3-0C8D-5F47-ADFD-88E66904849E}" type="slidenum">
              <a:rPr lang="en-US" smtClean="0"/>
              <a:t>8</a:t>
            </a:fld>
            <a:endParaRPr lang="en-US"/>
          </a:p>
        </p:txBody>
      </p:sp>
    </p:spTree>
    <p:extLst>
      <p:ext uri="{BB962C8B-B14F-4D97-AF65-F5344CB8AC3E}">
        <p14:creationId xmlns:p14="http://schemas.microsoft.com/office/powerpoint/2010/main" val="225021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059BA-CBB0-DDF5-4752-8E68CA511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F5E94-6AB9-110C-CCEC-60B14CAFA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EF1C2-A444-F0F4-B234-B3EBD95F7D76}"/>
              </a:ext>
            </a:extLst>
          </p:cNvPr>
          <p:cNvSpPr>
            <a:spLocks noGrp="1"/>
          </p:cNvSpPr>
          <p:nvPr>
            <p:ph type="body" idx="1"/>
          </p:nvPr>
        </p:nvSpPr>
        <p:spPr/>
        <p:txBody>
          <a:bodyPr/>
          <a:lstStyle/>
          <a:p>
            <a:r>
              <a:rPr lang="en-US" dirty="0"/>
              <a:t>An optimization of the fit range is done a priori, blinding M</a:t>
            </a:r>
            <a:r>
              <a:rPr lang="en-US" baseline="-25000" dirty="0"/>
              <a:t>W</a:t>
            </a:r>
            <a:r>
              <a:rPr lang="en-US" dirty="0"/>
              <a:t>.</a:t>
            </a:r>
          </a:p>
        </p:txBody>
      </p:sp>
      <p:sp>
        <p:nvSpPr>
          <p:cNvPr id="4" name="Slide Number Placeholder 3">
            <a:extLst>
              <a:ext uri="{FF2B5EF4-FFF2-40B4-BE49-F238E27FC236}">
                <a16:creationId xmlns:a16="http://schemas.microsoft.com/office/drawing/2014/main" id="{9D21E7BD-671B-77CD-E7B3-20AF7812B429}"/>
              </a:ext>
            </a:extLst>
          </p:cNvPr>
          <p:cNvSpPr>
            <a:spLocks noGrp="1"/>
          </p:cNvSpPr>
          <p:nvPr>
            <p:ph type="sldNum" sz="quarter" idx="5"/>
          </p:nvPr>
        </p:nvSpPr>
        <p:spPr/>
        <p:txBody>
          <a:bodyPr/>
          <a:lstStyle/>
          <a:p>
            <a:fld id="{4FB5B1A3-0C8D-5F47-ADFD-88E66904849E}" type="slidenum">
              <a:rPr lang="en-US" smtClean="0"/>
              <a:t>9</a:t>
            </a:fld>
            <a:endParaRPr lang="en-US"/>
          </a:p>
        </p:txBody>
      </p:sp>
    </p:spTree>
    <p:extLst>
      <p:ext uri="{BB962C8B-B14F-4D97-AF65-F5344CB8AC3E}">
        <p14:creationId xmlns:p14="http://schemas.microsoft.com/office/powerpoint/2010/main" val="245245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BA9D8-239B-D7A5-5202-A727B5CDC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B3DFC-4457-36C3-29A4-CB3A1846337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BC851C05-E16D-0833-1283-081E166FC8A2}"/>
                  </a:ext>
                </a:extLst>
              </p:cNvPr>
              <p:cNvSpPr>
                <a:spLocks noGrp="1"/>
              </p:cNvSpPr>
              <p:nvPr>
                <p:ph type="body" idx="1"/>
              </p:nvPr>
            </p:nvSpPr>
            <p:spPr/>
            <p:txBody>
              <a:bodyPr/>
              <a:lstStyle/>
              <a:p>
                <a:pPr marL="171450" indent="-171450">
                  <a:buFont typeface="Arial" panose="020B0604020202020204" pitchFamily="34" charset="0"/>
                  <a:buChar char="•"/>
                </a:pPr>
                <a:r>
                  <a:rPr lang="en-US" dirty="0"/>
                  <a:t>The first factor is modeled by the formula given in slide 12</a:t>
                </a:r>
              </a:p>
              <a:p>
                <a:pPr marL="171450" indent="-171450">
                  <a:buFont typeface="Arial" panose="020B0604020202020204" pitchFamily="34" charset="0"/>
                  <a:buChar char="•"/>
                </a:pPr>
                <a:r>
                  <a:rPr lang="en-US" dirty="0"/>
                  <a:t>The second factor is the differential cross section as a function of the vector boson rapidity</a:t>
                </a:r>
              </a:p>
              <a:p>
                <a:pPr marL="171450" indent="-171450">
                  <a:buFont typeface="Arial" panose="020B0604020202020204" pitchFamily="34" charset="0"/>
                  <a:buChar char="•"/>
                </a:pPr>
                <a:r>
                  <a:rPr lang="en-US" dirty="0"/>
                  <a:t>The third factor is the differential cross section for the vector boson transverse momentum in different vector boson rapidity bins. It cannot be based on fixed-order calculation because most of the statistics in the templates correspond to events with very low transverse momentum values in which large logs of the type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𝑊</m:t>
                                    </m:r>
                                  </m:sub>
                                </m:sSub>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𝑇</m:t>
                                    </m:r>
                                  </m:sub>
                                  <m:sup>
                                    <m:r>
                                      <a:rPr lang="en-US" b="0" i="1" smtClean="0">
                                        <a:latin typeface="Cambria Math" panose="02040503050406030204" pitchFamily="18" charset="0"/>
                                      </a:rPr>
                                      <m:t>𝑊</m:t>
                                    </m:r>
                                  </m:sup>
                                </m:sSubSup>
                              </m:den>
                            </m:f>
                          </m:e>
                        </m:d>
                      </m:e>
                    </m:func>
                  </m:oMath>
                </a14:m>
                <a:r>
                  <a:rPr lang="en-US" dirty="0"/>
                  <a:t> need to be resumed and non-perturbative effects</a:t>
                </a:r>
                <a:r>
                  <a:rPr lang="en-US" baseline="0" dirty="0"/>
                  <a:t> need to be included. The best modelling is obtained from the Pythia 8 generator for Drell-Yan merged to </a:t>
                </a:r>
                <a:r>
                  <a:rPr lang="en-US" baseline="0" dirty="0" err="1"/>
                  <a:t>V+jets</a:t>
                </a:r>
                <a:r>
                  <a:rPr lang="en-US" baseline="0" dirty="0"/>
                  <a:t> tuned to </a:t>
                </a:r>
                <a:r>
                  <a:rPr lang="en-US" baseline="0" dirty="0" err="1"/>
                  <a:t>p</a:t>
                </a:r>
                <a:r>
                  <a:rPr lang="en-US" baseline="-25000" dirty="0" err="1"/>
                  <a:t>T</a:t>
                </a:r>
                <a:r>
                  <a:rPr lang="en-US" baseline="0" dirty="0"/>
                  <a:t> Z data. The accuracy of this modelling of the vector boson </a:t>
                </a:r>
                <a:r>
                  <a:rPr lang="en-US" baseline="0" dirty="0" err="1"/>
                  <a:t>p</a:t>
                </a:r>
                <a:r>
                  <a:rPr lang="en-US" baseline="-25000" dirty="0" err="1"/>
                  <a:t>T</a:t>
                </a:r>
                <a:r>
                  <a:rPr lang="en-US" baseline="0" dirty="0"/>
                  <a:t> spectrum is comparable to an NLO plus </a:t>
                </a:r>
                <a:r>
                  <a:rPr lang="en-US" baseline="0" dirty="0" err="1"/>
                  <a:t>parton</a:t>
                </a:r>
                <a:r>
                  <a:rPr lang="en-US" baseline="0" dirty="0"/>
                  <a:t> shower generator setup such as </a:t>
                </a:r>
                <a:r>
                  <a:rPr lang="en-US" baseline="0" dirty="0" err="1"/>
                  <a:t>Powheg+Pythia</a:t>
                </a:r>
                <a:r>
                  <a:rPr lang="en-US" baseline="0" dirty="0"/>
                  <a:t>, </a:t>
                </a:r>
                <a:r>
                  <a:rPr lang="en-US" baseline="0" dirty="0" err="1"/>
                  <a:t>resummed</a:t>
                </a:r>
                <a:r>
                  <a:rPr lang="en-US" baseline="0" dirty="0"/>
                  <a:t> up to the next-to-leading log accuracy. Predictions from RESBOS, </a:t>
                </a:r>
                <a:r>
                  <a:rPr lang="en-US" baseline="0" dirty="0" err="1"/>
                  <a:t>DYRes</a:t>
                </a:r>
                <a:r>
                  <a:rPr lang="en-US" baseline="0" dirty="0"/>
                  <a:t>, and </a:t>
                </a:r>
                <a:r>
                  <a:rPr lang="en-US" baseline="0" dirty="0" err="1"/>
                  <a:t>Powheg</a:t>
                </a:r>
                <a:r>
                  <a:rPr lang="en-US" baseline="0" dirty="0"/>
                  <a:t> </a:t>
                </a:r>
                <a:r>
                  <a:rPr lang="en-US" baseline="0" dirty="0" err="1"/>
                  <a:t>MiNLO+Pythia</a:t>
                </a:r>
                <a:r>
                  <a:rPr lang="en-US" baseline="0" dirty="0"/>
                  <a:t> were found to be less accurate than the tuned Pythia 8 prediction. </a:t>
                </a:r>
              </a:p>
              <a:p>
                <a:pPr marL="171450" indent="-171450">
                  <a:buFont typeface="Arial" panose="020B0604020202020204" pitchFamily="34" charset="0"/>
                  <a:buChar char="•"/>
                </a:pPr>
                <a:r>
                  <a:rPr lang="en-US" baseline="0" dirty="0"/>
                  <a:t>At leading order, where the W and Z are produced with zero transverse momentum, the angular distribution of the lepton decay products depends solely on the polar angle of the leptons in the boson rest frame. Higher-order corrections give rise to sizeable boson </a:t>
                </a:r>
                <a:r>
                  <a:rPr lang="en-US" baseline="0" dirty="0" err="1"/>
                  <a:t>p</a:t>
                </a:r>
                <a:r>
                  <a:rPr lang="en-US" baseline="-25000" dirty="0" err="1"/>
                  <a:t>T</a:t>
                </a:r>
                <a:r>
                  <a:rPr lang="en-US" baseline="0" dirty="0"/>
                  <a:t> as well as to azimuthal asymmetries in the angular distribution of the decay leptons. The relative fraction of helicity cross sections for vector boson decay leptons depend on the boson rapidity and transverse momentum (dependence on mass is neglected). This is modeled by DYNNLO and cross checked with Z polarization measurements.</a:t>
                </a:r>
                <a:endParaRPr lang="en-US" dirty="0"/>
              </a:p>
            </p:txBody>
          </p:sp>
        </mc:Choice>
        <mc:Fallback xmlns="">
          <p:sp>
            <p:nvSpPr>
              <p:cNvPr id="3" name="Notes Placeholder 2">
                <a:extLst>
                  <a:ext uri="{FF2B5EF4-FFF2-40B4-BE49-F238E27FC236}">
                    <a16:creationId xmlns:a16="http://schemas.microsoft.com/office/drawing/2014/main" id="{BC851C05-E16D-0833-1283-081E166FC8A2}"/>
                  </a:ext>
                </a:extLst>
              </p:cNvPr>
              <p:cNvSpPr>
                <a:spLocks noGrp="1"/>
              </p:cNvSpPr>
              <p:nvPr>
                <p:ph type="body" idx="1"/>
              </p:nvPr>
            </p:nvSpPr>
            <p:spPr/>
            <p:txBody>
              <a:bodyPr/>
              <a:lstStyle/>
              <a:p>
                <a:pPr marL="171450" indent="-171450">
                  <a:buFont typeface="Arial" panose="020B0604020202020204" pitchFamily="34" charset="0"/>
                  <a:buChar char="•"/>
                </a:pPr>
                <a:r>
                  <a:rPr lang="en-US" dirty="0"/>
                  <a:t>The first factor is modeled by the formula given in slide 11</a:t>
                </a:r>
              </a:p>
              <a:p>
                <a:pPr marL="171450" indent="-171450">
                  <a:buFont typeface="Arial" panose="020B0604020202020204" pitchFamily="34" charset="0"/>
                  <a:buChar char="•"/>
                </a:pPr>
                <a:r>
                  <a:rPr lang="en-US" dirty="0"/>
                  <a:t>The second factor is the differential cross section as a function of the vector boson rapidity</a:t>
                </a:r>
              </a:p>
              <a:p>
                <a:pPr marL="171450" indent="-171450">
                  <a:buFont typeface="Arial" panose="020B0604020202020204" pitchFamily="34" charset="0"/>
                  <a:buChar char="•"/>
                </a:pPr>
                <a:r>
                  <a:rPr lang="en-US" dirty="0"/>
                  <a:t>The third factor is the differential cross section for the vector boson transverse momentum in different vector boson rapidity bins. It cannot be based on fixed-order calculation because most of the statistics in the templates correspond to events with very low transverse momentum values in which large logs of the type </a:t>
                </a:r>
                <a:r>
                  <a:rPr lang="en-US" i="0">
                    <a:latin typeface="Cambria Math" panose="02040503050406030204" pitchFamily="18" charset="0"/>
                  </a:rPr>
                  <a:t>log⁡(</a:t>
                </a:r>
                <a:r>
                  <a:rPr lang="en-US" b="0" i="0">
                    <a:latin typeface="Cambria Math" panose="02040503050406030204" pitchFamily="18" charset="0"/>
                  </a:rPr>
                  <a:t>𝑀_𝑊/(𝑝_𝑇^𝑊 ))</a:t>
                </a:r>
                <a:r>
                  <a:rPr lang="en-US" dirty="0"/>
                  <a:t> need to be resumed and non-perturbative effects</a:t>
                </a:r>
                <a:r>
                  <a:rPr lang="en-US" baseline="0" dirty="0"/>
                  <a:t> need to be included. The bets modelling is obtained from the Pythia 8 generator for Drell-Yan merged to </a:t>
                </a:r>
                <a:r>
                  <a:rPr lang="en-US" baseline="0" dirty="0" err="1"/>
                  <a:t>V+jets</a:t>
                </a:r>
                <a:r>
                  <a:rPr lang="en-US" baseline="0" dirty="0"/>
                  <a:t> tuned to </a:t>
                </a:r>
                <a:r>
                  <a:rPr lang="en-US" baseline="0" dirty="0" err="1"/>
                  <a:t>pT</a:t>
                </a:r>
                <a:r>
                  <a:rPr lang="en-US" baseline="0" dirty="0"/>
                  <a:t> Z data. The accuracy of this modelling of the vector boson </a:t>
                </a:r>
                <a:r>
                  <a:rPr lang="en-US" baseline="0" dirty="0" err="1"/>
                  <a:t>p</a:t>
                </a:r>
                <a:r>
                  <a:rPr lang="en-US" baseline="-25000" dirty="0" err="1"/>
                  <a:t>T</a:t>
                </a:r>
                <a:r>
                  <a:rPr lang="en-US" baseline="0" dirty="0"/>
                  <a:t> spectrum is comparable to an NLO plus </a:t>
                </a:r>
                <a:r>
                  <a:rPr lang="en-US" baseline="0" dirty="0" err="1"/>
                  <a:t>parton</a:t>
                </a:r>
                <a:r>
                  <a:rPr lang="en-US" baseline="0" dirty="0"/>
                  <a:t> shower generator setup such as </a:t>
                </a:r>
                <a:r>
                  <a:rPr lang="en-US" baseline="0" dirty="0" err="1"/>
                  <a:t>Powheg+Pythia</a:t>
                </a:r>
                <a:r>
                  <a:rPr lang="en-US" baseline="0" dirty="0"/>
                  <a:t>, </a:t>
                </a:r>
                <a:r>
                  <a:rPr lang="en-US" baseline="0" dirty="0" err="1"/>
                  <a:t>resummed</a:t>
                </a:r>
                <a:r>
                  <a:rPr lang="en-US" baseline="0" dirty="0"/>
                  <a:t> up to the next-to-leading log accuracy. Predictions from RESBOS, </a:t>
                </a:r>
                <a:r>
                  <a:rPr lang="en-US" baseline="0" dirty="0" err="1"/>
                  <a:t>DYRes</a:t>
                </a:r>
                <a:r>
                  <a:rPr lang="en-US" baseline="0" dirty="0"/>
                  <a:t>, and </a:t>
                </a:r>
                <a:r>
                  <a:rPr lang="en-US" baseline="0" dirty="0" err="1"/>
                  <a:t>Powheg</a:t>
                </a:r>
                <a:r>
                  <a:rPr lang="en-US" baseline="0" dirty="0"/>
                  <a:t> </a:t>
                </a:r>
                <a:r>
                  <a:rPr lang="en-US" baseline="0" dirty="0" err="1"/>
                  <a:t>MiNLO+Pythia</a:t>
                </a:r>
                <a:r>
                  <a:rPr lang="en-US" baseline="0" dirty="0"/>
                  <a:t> were found to be less accurate than the tuned Pythia 8 prediction. </a:t>
                </a:r>
              </a:p>
              <a:p>
                <a:pPr marL="171450" indent="-171450">
                  <a:buFont typeface="Arial" panose="020B0604020202020204" pitchFamily="34" charset="0"/>
                  <a:buChar char="•"/>
                </a:pPr>
                <a:r>
                  <a:rPr lang="en-US" baseline="0" dirty="0"/>
                  <a:t>At leading order, where the W and Z are produced with zero transverse momentum, the angular distribution of the lepton decay products depends solely on the polar angle of the leptons in the boson rest frame. Higher-order corrections give rise to sizeable boson </a:t>
                </a:r>
                <a:r>
                  <a:rPr lang="en-US" baseline="0" dirty="0" err="1"/>
                  <a:t>pT</a:t>
                </a:r>
                <a:r>
                  <a:rPr lang="en-US" baseline="0" dirty="0"/>
                  <a:t> as well as to azimuthal asymmetries in the angular distribution of the decay leptons. The relative fraction of helicity cross sections for vector boson decay leptons depend on the boson rapidity and transverse momentum (dependence on mass is neglected). This is modeled by DYNNLO and cross checked with Z polarization measurements.</a:t>
                </a:r>
                <a:endParaRPr lang="en-US" dirty="0"/>
              </a:p>
            </p:txBody>
          </p:sp>
        </mc:Fallback>
      </mc:AlternateContent>
      <p:sp>
        <p:nvSpPr>
          <p:cNvPr id="4" name="Slide Number Placeholder 3">
            <a:extLst>
              <a:ext uri="{FF2B5EF4-FFF2-40B4-BE49-F238E27FC236}">
                <a16:creationId xmlns:a16="http://schemas.microsoft.com/office/drawing/2014/main" id="{179604A6-6E53-A245-ADB4-FBAC6DE2E577}"/>
              </a:ext>
            </a:extLst>
          </p:cNvPr>
          <p:cNvSpPr>
            <a:spLocks noGrp="1"/>
          </p:cNvSpPr>
          <p:nvPr>
            <p:ph type="sldNum" sz="quarter" idx="5"/>
          </p:nvPr>
        </p:nvSpPr>
        <p:spPr/>
        <p:txBody>
          <a:bodyPr/>
          <a:lstStyle/>
          <a:p>
            <a:fld id="{4FB5B1A3-0C8D-5F47-ADFD-88E66904849E}" type="slidenum">
              <a:rPr lang="en-US" smtClean="0"/>
              <a:t>11</a:t>
            </a:fld>
            <a:endParaRPr lang="en-US"/>
          </a:p>
        </p:txBody>
      </p:sp>
    </p:spTree>
    <p:extLst>
      <p:ext uri="{BB962C8B-B14F-4D97-AF65-F5344CB8AC3E}">
        <p14:creationId xmlns:p14="http://schemas.microsoft.com/office/powerpoint/2010/main" val="317466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E0E05-F302-09A9-EA40-5422825D0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671D3-45E0-67CD-A750-8DCE84566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0BA5B-68A8-1CB9-DF90-71FF74CBDE63}"/>
              </a:ext>
            </a:extLst>
          </p:cNvPr>
          <p:cNvSpPr>
            <a:spLocks noGrp="1"/>
          </p:cNvSpPr>
          <p:nvPr>
            <p:ph type="body" idx="1"/>
          </p:nvPr>
        </p:nvSpPr>
        <p:spPr/>
        <p:txBody>
          <a:bodyPr/>
          <a:lstStyle/>
          <a:p>
            <a:r>
              <a:rPr lang="en-US" dirty="0"/>
              <a:t>The differential eta distribution for Z, W+ and W- was obtained from inclusive Drell-Yan measurements and compared to various PDF hypothesis. CT10nnlo (2018) and CT18 (2024) were retained as central PDF because they featured the best agreement to data for these input measurements. The reason for their success if diagnosed as a weaker suppression of the strange-quark density compared to the up and the down-quark densities for the CT PDFs compared to the others. </a:t>
            </a:r>
          </a:p>
          <a:p>
            <a:endParaRPr lang="en-US" dirty="0"/>
          </a:p>
          <a:p>
            <a:r>
              <a:rPr lang="en-US" dirty="0"/>
              <a:t>Note: A0 essential reflects the relative fraction of </a:t>
            </a:r>
            <a:r>
              <a:rPr lang="en-US" dirty="0" err="1"/>
              <a:t>qq’bar</a:t>
            </a:r>
            <a:r>
              <a:rPr lang="en-US" dirty="0"/>
              <a:t>-W and </a:t>
            </a:r>
            <a:r>
              <a:rPr lang="en-US" dirty="0" err="1"/>
              <a:t>qg</a:t>
            </a:r>
            <a:r>
              <a:rPr lang="en-US" dirty="0"/>
              <a:t>-&gt;W and depends a lot on </a:t>
            </a:r>
            <a:r>
              <a:rPr lang="en-US" dirty="0" err="1"/>
              <a:t>pTW</a:t>
            </a:r>
            <a:r>
              <a:rPr lang="en-US" dirty="0"/>
              <a:t>, but not on </a:t>
            </a:r>
            <a:r>
              <a:rPr lang="en-US" dirty="0" err="1"/>
              <a:t>yW</a:t>
            </a:r>
            <a:r>
              <a:rPr lang="en-US" dirty="0"/>
              <a:t>. A4 produces a forward-backward asymmetry and so is sensitive to the direction of the incoming quarks and anti-quarks in </a:t>
            </a:r>
            <a:r>
              <a:rPr lang="en-US" dirty="0" err="1"/>
              <a:t>qq’bar</a:t>
            </a:r>
            <a:r>
              <a:rPr lang="en-US" dirty="0"/>
              <a:t>-&gt;W. </a:t>
            </a:r>
          </a:p>
        </p:txBody>
      </p:sp>
      <p:sp>
        <p:nvSpPr>
          <p:cNvPr id="4" name="Slide Number Placeholder 3">
            <a:extLst>
              <a:ext uri="{FF2B5EF4-FFF2-40B4-BE49-F238E27FC236}">
                <a16:creationId xmlns:a16="http://schemas.microsoft.com/office/drawing/2014/main" id="{69C9BEAF-DEDF-FEF8-A161-0CAEE353B984}"/>
              </a:ext>
            </a:extLst>
          </p:cNvPr>
          <p:cNvSpPr>
            <a:spLocks noGrp="1"/>
          </p:cNvSpPr>
          <p:nvPr>
            <p:ph type="sldNum" sz="quarter" idx="5"/>
          </p:nvPr>
        </p:nvSpPr>
        <p:spPr/>
        <p:txBody>
          <a:bodyPr/>
          <a:lstStyle/>
          <a:p>
            <a:fld id="{4FB5B1A3-0C8D-5F47-ADFD-88E66904849E}" type="slidenum">
              <a:rPr lang="en-US" smtClean="0"/>
              <a:t>12</a:t>
            </a:fld>
            <a:endParaRPr lang="en-US"/>
          </a:p>
        </p:txBody>
      </p:sp>
    </p:spTree>
    <p:extLst>
      <p:ext uri="{BB962C8B-B14F-4D97-AF65-F5344CB8AC3E}">
        <p14:creationId xmlns:p14="http://schemas.microsoft.com/office/powerpoint/2010/main" val="355270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6FA6740-8AAB-1748-86FD-2CB7C4928EEB}" type="datetime1">
              <a:rPr lang="en-US" smtClean="0"/>
              <a:t>6/5/25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740229" y="6439160"/>
            <a:ext cx="365760" cy="365760"/>
          </a:xfrm>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F9604-DFF7-A142-9F25-BBCBE35CF772}" type="datetime1">
              <a:rPr lang="en-US" smtClean="0"/>
              <a:t>6/5/25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6C605-9A5B-1B46-925A-56B13E2A2BA8}" type="datetime1">
              <a:rPr lang="en-US" smtClean="0"/>
              <a:t>6/5/25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F8D5BB-E21A-294D-A318-F5F1A6F46979}" type="datetime1">
              <a:rPr lang="en-US" smtClean="0"/>
              <a:t>6/5/25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717927" y="6402919"/>
            <a:ext cx="365760" cy="365760"/>
          </a:xfrm>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0C3AC4C-206E-CF4C-8079-7E2594FD9115}" type="datetime1">
              <a:rPr lang="en-US" smtClean="0"/>
              <a:t>6/5/25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00935D0-255F-0647-98EB-3F440B4857AC}" type="datetime1">
              <a:rPr lang="en-US" smtClean="0"/>
              <a:t>6/5/25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41B91D0-C60C-F148-A406-8328758FB152}" type="datetime1">
              <a:rPr lang="en-US" smtClean="0"/>
              <a:t>6/5/25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508C77-9021-FA49-8D3A-7A25475BFF41}" type="datetime1">
              <a:rPr lang="en-US" smtClean="0"/>
              <a:t>6/5/25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B543-A521-0142-9BD0-4ED5318733FF}" type="datetime1">
              <a:rPr lang="en-US" smtClean="0"/>
              <a:t>6/5/25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933ACD1-5910-6742-BE4B-1089D814047A}" type="datetime1">
              <a:rPr lang="en-US" smtClean="0"/>
              <a:t>6/5/25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F361453-017D-DA4C-82E8-F661457E54B5}" type="datetime1">
              <a:rPr lang="en-US" smtClean="0"/>
              <a:t>6/5/25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71B124-306D-124D-AA4A-E0380484441F}" type="datetime1">
              <a:rPr lang="en-US" smtClean="0"/>
              <a:t>6/5/25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7" Type="http://schemas.openxmlformats.org/officeDocument/2006/relationships/customXml" Target="../ink/ink67.xml"/><Relationship Id="rId671" Type="http://schemas.openxmlformats.org/officeDocument/2006/relationships/customXml" Target="../ink/ink348.xml"/><Relationship Id="rId21" Type="http://schemas.openxmlformats.org/officeDocument/2006/relationships/image" Target="../media/image154.png"/><Relationship Id="rId324" Type="http://schemas.openxmlformats.org/officeDocument/2006/relationships/customXml" Target="../ink/ink171.xml"/><Relationship Id="rId531" Type="http://schemas.openxmlformats.org/officeDocument/2006/relationships/customXml" Target="../ink/ink277.xml"/><Relationship Id="rId629" Type="http://schemas.openxmlformats.org/officeDocument/2006/relationships/customXml" Target="../ink/ink327.xml"/><Relationship Id="rId170" Type="http://schemas.openxmlformats.org/officeDocument/2006/relationships/customXml" Target="../ink/ink94.xml"/><Relationship Id="rId268" Type="http://schemas.openxmlformats.org/officeDocument/2006/relationships/customXml" Target="../ink/ink143.xml"/><Relationship Id="rId475" Type="http://schemas.openxmlformats.org/officeDocument/2006/relationships/customXml" Target="../ink/ink248.xml"/><Relationship Id="rId682" Type="http://schemas.openxmlformats.org/officeDocument/2006/relationships/image" Target="../media/image477.png"/><Relationship Id="rId32" Type="http://schemas.openxmlformats.org/officeDocument/2006/relationships/image" Target="../media/image159.png"/><Relationship Id="rId128" Type="http://schemas.openxmlformats.org/officeDocument/2006/relationships/image" Target="../media/image206.png"/><Relationship Id="rId335" Type="http://schemas.openxmlformats.org/officeDocument/2006/relationships/image" Target="../media/image307.png"/><Relationship Id="rId542" Type="http://schemas.openxmlformats.org/officeDocument/2006/relationships/customXml" Target="../ink/ink283.xml"/><Relationship Id="rId181" Type="http://schemas.openxmlformats.org/officeDocument/2006/relationships/image" Target="../media/image232.png"/><Relationship Id="rId402" Type="http://schemas.openxmlformats.org/officeDocument/2006/relationships/customXml" Target="../ink/ink211.xml"/><Relationship Id="rId279" Type="http://schemas.openxmlformats.org/officeDocument/2006/relationships/image" Target="../media/image281.png"/><Relationship Id="rId486" Type="http://schemas.openxmlformats.org/officeDocument/2006/relationships/image" Target="../media/image380.png"/><Relationship Id="rId693" Type="http://schemas.openxmlformats.org/officeDocument/2006/relationships/customXml" Target="../ink/ink359.xml"/><Relationship Id="rId707" Type="http://schemas.openxmlformats.org/officeDocument/2006/relationships/customXml" Target="../ink/ink366.xml"/><Relationship Id="rId43" Type="http://schemas.openxmlformats.org/officeDocument/2006/relationships/customXml" Target="../ink/ink29.xml"/><Relationship Id="rId139" Type="http://schemas.openxmlformats.org/officeDocument/2006/relationships/customXml" Target="../ink/ink78.xml"/><Relationship Id="rId346" Type="http://schemas.openxmlformats.org/officeDocument/2006/relationships/image" Target="../media/image312.png"/><Relationship Id="rId553" Type="http://schemas.openxmlformats.org/officeDocument/2006/relationships/customXml" Target="../ink/ink289.xml"/><Relationship Id="rId192" Type="http://schemas.openxmlformats.org/officeDocument/2006/relationships/customXml" Target="../ink/ink105.xml"/><Relationship Id="rId206" Type="http://schemas.openxmlformats.org/officeDocument/2006/relationships/customXml" Target="../ink/ink112.xml"/><Relationship Id="rId413" Type="http://schemas.openxmlformats.org/officeDocument/2006/relationships/image" Target="../media/image345.png"/><Relationship Id="rId497" Type="http://schemas.openxmlformats.org/officeDocument/2006/relationships/customXml" Target="../ink/ink260.xml"/><Relationship Id="rId620" Type="http://schemas.openxmlformats.org/officeDocument/2006/relationships/image" Target="../media/image446.png"/><Relationship Id="rId718" Type="http://schemas.openxmlformats.org/officeDocument/2006/relationships/image" Target="../media/image495.png"/><Relationship Id="rId357" Type="http://schemas.openxmlformats.org/officeDocument/2006/relationships/customXml" Target="../ink/ink188.xml"/><Relationship Id="rId54" Type="http://schemas.openxmlformats.org/officeDocument/2006/relationships/image" Target="../media/image170.png"/><Relationship Id="rId217" Type="http://schemas.openxmlformats.org/officeDocument/2006/relationships/image" Target="../media/image250.png"/><Relationship Id="rId564" Type="http://schemas.openxmlformats.org/officeDocument/2006/relationships/image" Target="../media/image418.png"/><Relationship Id="rId424" Type="http://schemas.openxmlformats.org/officeDocument/2006/relationships/customXml" Target="../ink/ink222.xml"/><Relationship Id="rId631" Type="http://schemas.openxmlformats.org/officeDocument/2006/relationships/customXml" Target="../ink/ink328.xml"/><Relationship Id="rId729" Type="http://schemas.openxmlformats.org/officeDocument/2006/relationships/customXml" Target="../ink/ink377.xml"/><Relationship Id="rId270" Type="http://schemas.openxmlformats.org/officeDocument/2006/relationships/customXml" Target="../ink/ink144.xml"/><Relationship Id="rId65" Type="http://schemas.openxmlformats.org/officeDocument/2006/relationships/image" Target="../media/image175.png"/><Relationship Id="rId130" Type="http://schemas.openxmlformats.org/officeDocument/2006/relationships/image" Target="../media/image207.png"/><Relationship Id="rId368" Type="http://schemas.openxmlformats.org/officeDocument/2006/relationships/image" Target="../media/image323.png"/><Relationship Id="rId575" Type="http://schemas.openxmlformats.org/officeDocument/2006/relationships/customXml" Target="../ink/ink300.xml"/><Relationship Id="rId228" Type="http://schemas.openxmlformats.org/officeDocument/2006/relationships/customXml" Target="../ink/ink123.xml"/><Relationship Id="rId435" Type="http://schemas.openxmlformats.org/officeDocument/2006/relationships/image" Target="../media/image356.png"/><Relationship Id="rId642" Type="http://schemas.openxmlformats.org/officeDocument/2006/relationships/image" Target="../media/image457.png"/><Relationship Id="rId281" Type="http://schemas.openxmlformats.org/officeDocument/2006/relationships/image" Target="../media/image282.png"/><Relationship Id="rId502" Type="http://schemas.openxmlformats.org/officeDocument/2006/relationships/image" Target="../media/image388.png"/><Relationship Id="rId76" Type="http://schemas.openxmlformats.org/officeDocument/2006/relationships/image" Target="../media/image180.png"/><Relationship Id="rId141" Type="http://schemas.openxmlformats.org/officeDocument/2006/relationships/customXml" Target="../ink/ink79.xml"/><Relationship Id="rId379" Type="http://schemas.openxmlformats.org/officeDocument/2006/relationships/customXml" Target="../ink/ink199.xml"/><Relationship Id="rId586" Type="http://schemas.openxmlformats.org/officeDocument/2006/relationships/image" Target="../media/image429.png"/><Relationship Id="rId7" Type="http://schemas.openxmlformats.org/officeDocument/2006/relationships/image" Target="../media/image147.png"/><Relationship Id="rId239" Type="http://schemas.openxmlformats.org/officeDocument/2006/relationships/image" Target="../media/image261.png"/><Relationship Id="rId446" Type="http://schemas.openxmlformats.org/officeDocument/2006/relationships/customXml" Target="../ink/ink233.xml"/><Relationship Id="rId653" Type="http://schemas.openxmlformats.org/officeDocument/2006/relationships/customXml" Target="../ink/ink339.xml"/><Relationship Id="rId292" Type="http://schemas.openxmlformats.org/officeDocument/2006/relationships/customXml" Target="../ink/ink155.xml"/><Relationship Id="rId306" Type="http://schemas.openxmlformats.org/officeDocument/2006/relationships/customXml" Target="../ink/ink162.xml"/><Relationship Id="rId87" Type="http://schemas.openxmlformats.org/officeDocument/2006/relationships/customXml" Target="../ink/ink52.xml"/><Relationship Id="rId513" Type="http://schemas.openxmlformats.org/officeDocument/2006/relationships/customXml" Target="../ink/ink268.xml"/><Relationship Id="rId597" Type="http://schemas.openxmlformats.org/officeDocument/2006/relationships/customXml" Target="../ink/ink311.xml"/><Relationship Id="rId720" Type="http://schemas.openxmlformats.org/officeDocument/2006/relationships/image" Target="../media/image496.png"/><Relationship Id="rId152" Type="http://schemas.openxmlformats.org/officeDocument/2006/relationships/customXml" Target="../ink/ink85.xml"/><Relationship Id="rId457" Type="http://schemas.openxmlformats.org/officeDocument/2006/relationships/customXml" Target="../ink/ink239.xml"/><Relationship Id="rId664" Type="http://schemas.openxmlformats.org/officeDocument/2006/relationships/image" Target="../media/image468.png"/><Relationship Id="rId14" Type="http://schemas.openxmlformats.org/officeDocument/2006/relationships/customXml" Target="../ink/ink14.xml"/><Relationship Id="rId317" Type="http://schemas.openxmlformats.org/officeDocument/2006/relationships/image" Target="../media/image299.png"/><Relationship Id="rId524" Type="http://schemas.openxmlformats.org/officeDocument/2006/relationships/image" Target="../media/image399.png"/><Relationship Id="rId98" Type="http://schemas.openxmlformats.org/officeDocument/2006/relationships/image" Target="../media/image191.png"/><Relationship Id="rId163" Type="http://schemas.openxmlformats.org/officeDocument/2006/relationships/image" Target="../media/image223.png"/><Relationship Id="rId370" Type="http://schemas.openxmlformats.org/officeDocument/2006/relationships/image" Target="../media/image324.png"/><Relationship Id="rId230" Type="http://schemas.openxmlformats.org/officeDocument/2006/relationships/customXml" Target="../ink/ink124.xml"/><Relationship Id="rId468" Type="http://schemas.openxmlformats.org/officeDocument/2006/relationships/image" Target="../media/image372.png"/><Relationship Id="rId675" Type="http://schemas.openxmlformats.org/officeDocument/2006/relationships/customXml" Target="../ink/ink350.xml"/><Relationship Id="rId25" Type="http://schemas.openxmlformats.org/officeDocument/2006/relationships/image" Target="../media/image156.png"/><Relationship Id="rId328" Type="http://schemas.openxmlformats.org/officeDocument/2006/relationships/customXml" Target="../ink/ink173.xml"/><Relationship Id="rId535" Type="http://schemas.openxmlformats.org/officeDocument/2006/relationships/image" Target="../media/image404.png"/><Relationship Id="rId174" Type="http://schemas.openxmlformats.org/officeDocument/2006/relationships/customXml" Target="../ink/ink96.xml"/><Relationship Id="rId381" Type="http://schemas.openxmlformats.org/officeDocument/2006/relationships/customXml" Target="../ink/ink200.xml"/><Relationship Id="rId602" Type="http://schemas.openxmlformats.org/officeDocument/2006/relationships/image" Target="../media/image437.png"/><Relationship Id="rId241" Type="http://schemas.openxmlformats.org/officeDocument/2006/relationships/image" Target="../media/image262.png"/><Relationship Id="rId479" Type="http://schemas.openxmlformats.org/officeDocument/2006/relationships/image" Target="../media/image377.png"/><Relationship Id="rId686" Type="http://schemas.openxmlformats.org/officeDocument/2006/relationships/image" Target="../media/image479.png"/><Relationship Id="rId36" Type="http://schemas.openxmlformats.org/officeDocument/2006/relationships/image" Target="../media/image161.png"/><Relationship Id="rId339" Type="http://schemas.openxmlformats.org/officeDocument/2006/relationships/customXml" Target="../ink/ink179.xml"/><Relationship Id="rId546" Type="http://schemas.openxmlformats.org/officeDocument/2006/relationships/customXml" Target="../ink/ink285.xml"/><Relationship Id="rId101" Type="http://schemas.openxmlformats.org/officeDocument/2006/relationships/customXml" Target="../ink/ink59.xml"/><Relationship Id="rId185" Type="http://schemas.openxmlformats.org/officeDocument/2006/relationships/image" Target="../media/image234.png"/><Relationship Id="rId406" Type="http://schemas.openxmlformats.org/officeDocument/2006/relationships/customXml" Target="../ink/ink213.xml"/><Relationship Id="rId392" Type="http://schemas.openxmlformats.org/officeDocument/2006/relationships/customXml" Target="../ink/ink206.xml"/><Relationship Id="rId613" Type="http://schemas.openxmlformats.org/officeDocument/2006/relationships/customXml" Target="../ink/ink319.xml"/><Relationship Id="rId697" Type="http://schemas.openxmlformats.org/officeDocument/2006/relationships/customXml" Target="../ink/ink361.xml"/><Relationship Id="rId252" Type="http://schemas.openxmlformats.org/officeDocument/2006/relationships/customXml" Target="../ink/ink135.xml"/><Relationship Id="rId47" Type="http://schemas.openxmlformats.org/officeDocument/2006/relationships/customXml" Target="../ink/ink31.xml"/><Relationship Id="rId112" Type="http://schemas.openxmlformats.org/officeDocument/2006/relationships/image" Target="../media/image198.png"/><Relationship Id="rId557" Type="http://schemas.openxmlformats.org/officeDocument/2006/relationships/customXml" Target="../ink/ink291.xml"/><Relationship Id="rId196" Type="http://schemas.openxmlformats.org/officeDocument/2006/relationships/customXml" Target="../ink/ink107.xml"/><Relationship Id="rId417" Type="http://schemas.openxmlformats.org/officeDocument/2006/relationships/image" Target="../media/image347.png"/><Relationship Id="rId624" Type="http://schemas.openxmlformats.org/officeDocument/2006/relationships/image" Target="../media/image448.png"/><Relationship Id="rId263" Type="http://schemas.openxmlformats.org/officeDocument/2006/relationships/image" Target="../media/image273.png"/><Relationship Id="rId470" Type="http://schemas.openxmlformats.org/officeDocument/2006/relationships/image" Target="../media/image373.png"/><Relationship Id="rId58" Type="http://schemas.openxmlformats.org/officeDocument/2006/relationships/customXml" Target="../ink/ink37.xml"/><Relationship Id="rId123" Type="http://schemas.openxmlformats.org/officeDocument/2006/relationships/customXml" Target="../ink/ink70.xml"/><Relationship Id="rId330" Type="http://schemas.openxmlformats.org/officeDocument/2006/relationships/customXml" Target="../ink/ink174.xml"/><Relationship Id="rId568" Type="http://schemas.openxmlformats.org/officeDocument/2006/relationships/image" Target="../media/image420.png"/><Relationship Id="rId428" Type="http://schemas.openxmlformats.org/officeDocument/2006/relationships/customXml" Target="../ink/ink224.xml"/><Relationship Id="rId635" Type="http://schemas.openxmlformats.org/officeDocument/2006/relationships/customXml" Target="../ink/ink330.xml"/><Relationship Id="rId274" Type="http://schemas.openxmlformats.org/officeDocument/2006/relationships/customXml" Target="../ink/ink146.xml"/><Relationship Id="rId481" Type="http://schemas.openxmlformats.org/officeDocument/2006/relationships/customXml" Target="../ink/ink252.xml"/><Relationship Id="rId702" Type="http://schemas.openxmlformats.org/officeDocument/2006/relationships/image" Target="../media/image487.png"/><Relationship Id="rId69" Type="http://schemas.openxmlformats.org/officeDocument/2006/relationships/image" Target="../media/image177.png"/><Relationship Id="rId134" Type="http://schemas.openxmlformats.org/officeDocument/2006/relationships/image" Target="../media/image209.png"/><Relationship Id="rId579" Type="http://schemas.openxmlformats.org/officeDocument/2006/relationships/customXml" Target="../ink/ink302.xml"/><Relationship Id="rId341" Type="http://schemas.openxmlformats.org/officeDocument/2006/relationships/customXml" Target="../ink/ink180.xml"/><Relationship Id="rId439" Type="http://schemas.openxmlformats.org/officeDocument/2006/relationships/image" Target="../media/image358.png"/><Relationship Id="rId646" Type="http://schemas.openxmlformats.org/officeDocument/2006/relationships/image" Target="../media/image459.png"/><Relationship Id="rId201" Type="http://schemas.openxmlformats.org/officeDocument/2006/relationships/image" Target="../media/image242.png"/><Relationship Id="rId285" Type="http://schemas.openxmlformats.org/officeDocument/2006/relationships/image" Target="../media/image284.png"/><Relationship Id="rId506" Type="http://schemas.openxmlformats.org/officeDocument/2006/relationships/image" Target="../media/image390.png"/><Relationship Id="rId492" Type="http://schemas.openxmlformats.org/officeDocument/2006/relationships/image" Target="../media/image383.png"/><Relationship Id="rId713" Type="http://schemas.openxmlformats.org/officeDocument/2006/relationships/customXml" Target="../ink/ink369.xml"/><Relationship Id="rId145" Type="http://schemas.openxmlformats.org/officeDocument/2006/relationships/customXml" Target="../ink/ink81.xml"/><Relationship Id="rId352" Type="http://schemas.openxmlformats.org/officeDocument/2006/relationships/image" Target="../media/image315.png"/><Relationship Id="rId212" Type="http://schemas.openxmlformats.org/officeDocument/2006/relationships/customXml" Target="../ink/ink115.xml"/><Relationship Id="rId657" Type="http://schemas.openxmlformats.org/officeDocument/2006/relationships/customXml" Target="../ink/ink341.xml"/><Relationship Id="rId296" Type="http://schemas.openxmlformats.org/officeDocument/2006/relationships/customXml" Target="../ink/ink157.xml"/><Relationship Id="rId517" Type="http://schemas.openxmlformats.org/officeDocument/2006/relationships/customXml" Target="../ink/ink270.xml"/><Relationship Id="rId724" Type="http://schemas.openxmlformats.org/officeDocument/2006/relationships/image" Target="../media/image498.png"/><Relationship Id="rId60" Type="http://schemas.openxmlformats.org/officeDocument/2006/relationships/customXml" Target="../ink/ink38.xml"/><Relationship Id="rId156" Type="http://schemas.openxmlformats.org/officeDocument/2006/relationships/customXml" Target="../ink/ink87.xml"/><Relationship Id="rId363" Type="http://schemas.openxmlformats.org/officeDocument/2006/relationships/customXml" Target="../ink/ink191.xml"/><Relationship Id="rId570" Type="http://schemas.openxmlformats.org/officeDocument/2006/relationships/image" Target="../media/image421.png"/><Relationship Id="rId223" Type="http://schemas.openxmlformats.org/officeDocument/2006/relationships/image" Target="../media/image253.png"/><Relationship Id="rId430" Type="http://schemas.openxmlformats.org/officeDocument/2006/relationships/customXml" Target="../ink/ink225.xml"/><Relationship Id="rId668" Type="http://schemas.openxmlformats.org/officeDocument/2006/relationships/image" Target="../media/image470.png"/><Relationship Id="rId18" Type="http://schemas.openxmlformats.org/officeDocument/2006/relationships/customXml" Target="../ink/ink16.xml"/><Relationship Id="rId528" Type="http://schemas.openxmlformats.org/officeDocument/2006/relationships/image" Target="../media/image401.png"/><Relationship Id="rId167" Type="http://schemas.openxmlformats.org/officeDocument/2006/relationships/image" Target="../media/image225.png"/><Relationship Id="rId374" Type="http://schemas.openxmlformats.org/officeDocument/2006/relationships/image" Target="../media/image326.png"/><Relationship Id="rId581" Type="http://schemas.openxmlformats.org/officeDocument/2006/relationships/customXml" Target="../ink/ink303.xml"/><Relationship Id="rId71" Type="http://schemas.openxmlformats.org/officeDocument/2006/relationships/customXml" Target="../ink/ink44.xml"/><Relationship Id="rId234" Type="http://schemas.openxmlformats.org/officeDocument/2006/relationships/customXml" Target="../ink/ink126.xml"/><Relationship Id="rId679" Type="http://schemas.openxmlformats.org/officeDocument/2006/relationships/customXml" Target="../ink/ink352.xml"/><Relationship Id="rId2" Type="http://schemas.openxmlformats.org/officeDocument/2006/relationships/notesSlide" Target="../notesSlides/notesSlide8.xml"/><Relationship Id="rId29" Type="http://schemas.openxmlformats.org/officeDocument/2006/relationships/customXml" Target="../ink/ink22.xml"/><Relationship Id="rId441" Type="http://schemas.openxmlformats.org/officeDocument/2006/relationships/image" Target="../media/image359.png"/><Relationship Id="rId539" Type="http://schemas.openxmlformats.org/officeDocument/2006/relationships/image" Target="../media/image406.png"/><Relationship Id="rId178" Type="http://schemas.openxmlformats.org/officeDocument/2006/relationships/customXml" Target="../ink/ink98.xml"/><Relationship Id="rId301" Type="http://schemas.openxmlformats.org/officeDocument/2006/relationships/image" Target="../media/image292.png"/><Relationship Id="rId82" Type="http://schemas.openxmlformats.org/officeDocument/2006/relationships/image" Target="../media/image183.png"/><Relationship Id="rId385" Type="http://schemas.openxmlformats.org/officeDocument/2006/relationships/image" Target="../media/image331.png"/><Relationship Id="rId592" Type="http://schemas.openxmlformats.org/officeDocument/2006/relationships/image" Target="../media/image432.png"/><Relationship Id="rId606" Type="http://schemas.openxmlformats.org/officeDocument/2006/relationships/image" Target="../media/image439.png"/><Relationship Id="rId245" Type="http://schemas.openxmlformats.org/officeDocument/2006/relationships/image" Target="../media/image264.png"/><Relationship Id="rId452" Type="http://schemas.openxmlformats.org/officeDocument/2006/relationships/customXml" Target="../ink/ink236.xml"/><Relationship Id="rId105" Type="http://schemas.openxmlformats.org/officeDocument/2006/relationships/customXml" Target="../ink/ink61.xml"/><Relationship Id="rId147" Type="http://schemas.openxmlformats.org/officeDocument/2006/relationships/customXml" Target="../ink/ink82.xml"/><Relationship Id="rId312" Type="http://schemas.openxmlformats.org/officeDocument/2006/relationships/customXml" Target="../ink/ink165.xml"/><Relationship Id="rId354" Type="http://schemas.openxmlformats.org/officeDocument/2006/relationships/image" Target="../media/image316.png"/><Relationship Id="rId51" Type="http://schemas.openxmlformats.org/officeDocument/2006/relationships/customXml" Target="../ink/ink33.xml"/><Relationship Id="rId93" Type="http://schemas.openxmlformats.org/officeDocument/2006/relationships/customXml" Target="../ink/ink55.xml"/><Relationship Id="rId189" Type="http://schemas.openxmlformats.org/officeDocument/2006/relationships/image" Target="../media/image236.png"/><Relationship Id="rId396" Type="http://schemas.openxmlformats.org/officeDocument/2006/relationships/customXml" Target="../ink/ink208.xml"/><Relationship Id="rId561" Type="http://schemas.openxmlformats.org/officeDocument/2006/relationships/customXml" Target="../ink/ink293.xml"/><Relationship Id="rId617" Type="http://schemas.openxmlformats.org/officeDocument/2006/relationships/customXml" Target="../ink/ink321.xml"/><Relationship Id="rId659" Type="http://schemas.openxmlformats.org/officeDocument/2006/relationships/customXml" Target="../ink/ink342.xml"/><Relationship Id="rId214" Type="http://schemas.openxmlformats.org/officeDocument/2006/relationships/customXml" Target="../ink/ink116.xml"/><Relationship Id="rId256" Type="http://schemas.openxmlformats.org/officeDocument/2006/relationships/customXml" Target="../ink/ink137.xml"/><Relationship Id="rId298" Type="http://schemas.openxmlformats.org/officeDocument/2006/relationships/customXml" Target="../ink/ink158.xml"/><Relationship Id="rId421" Type="http://schemas.openxmlformats.org/officeDocument/2006/relationships/image" Target="../media/image349.png"/><Relationship Id="rId463" Type="http://schemas.openxmlformats.org/officeDocument/2006/relationships/customXml" Target="../ink/ink242.xml"/><Relationship Id="rId519" Type="http://schemas.openxmlformats.org/officeDocument/2006/relationships/customXml" Target="../ink/ink271.xml"/><Relationship Id="rId670" Type="http://schemas.openxmlformats.org/officeDocument/2006/relationships/image" Target="../media/image471.png"/><Relationship Id="rId116" Type="http://schemas.openxmlformats.org/officeDocument/2006/relationships/image" Target="../media/image200.png"/><Relationship Id="rId158" Type="http://schemas.openxmlformats.org/officeDocument/2006/relationships/customXml" Target="../ink/ink88.xml"/><Relationship Id="rId323" Type="http://schemas.openxmlformats.org/officeDocument/2006/relationships/image" Target="../media/image302.png"/><Relationship Id="rId530" Type="http://schemas.openxmlformats.org/officeDocument/2006/relationships/image" Target="../media/image402.png"/><Relationship Id="rId726" Type="http://schemas.openxmlformats.org/officeDocument/2006/relationships/image" Target="../media/image499.png"/><Relationship Id="rId20" Type="http://schemas.openxmlformats.org/officeDocument/2006/relationships/customXml" Target="../ink/ink17.xml"/><Relationship Id="rId62" Type="http://schemas.openxmlformats.org/officeDocument/2006/relationships/customXml" Target="../ink/ink39.xml"/><Relationship Id="rId365" Type="http://schemas.openxmlformats.org/officeDocument/2006/relationships/customXml" Target="../ink/ink192.xml"/><Relationship Id="rId572" Type="http://schemas.openxmlformats.org/officeDocument/2006/relationships/image" Target="../media/image422.png"/><Relationship Id="rId628" Type="http://schemas.openxmlformats.org/officeDocument/2006/relationships/image" Target="../media/image450.png"/><Relationship Id="rId225" Type="http://schemas.openxmlformats.org/officeDocument/2006/relationships/image" Target="../media/image254.png"/><Relationship Id="rId267" Type="http://schemas.openxmlformats.org/officeDocument/2006/relationships/image" Target="../media/image275.png"/><Relationship Id="rId432" Type="http://schemas.openxmlformats.org/officeDocument/2006/relationships/customXml" Target="../ink/ink226.xml"/><Relationship Id="rId474" Type="http://schemas.openxmlformats.org/officeDocument/2006/relationships/image" Target="../media/image375.png"/><Relationship Id="rId127" Type="http://schemas.openxmlformats.org/officeDocument/2006/relationships/customXml" Target="../ink/ink72.xml"/><Relationship Id="rId681" Type="http://schemas.openxmlformats.org/officeDocument/2006/relationships/customXml" Target="../ink/ink353.xml"/><Relationship Id="rId31" Type="http://schemas.openxmlformats.org/officeDocument/2006/relationships/customXml" Target="../ink/ink23.xml"/><Relationship Id="rId73" Type="http://schemas.openxmlformats.org/officeDocument/2006/relationships/customXml" Target="../ink/ink45.xml"/><Relationship Id="rId169" Type="http://schemas.openxmlformats.org/officeDocument/2006/relationships/image" Target="../media/image226.png"/><Relationship Id="rId334" Type="http://schemas.openxmlformats.org/officeDocument/2006/relationships/customXml" Target="../ink/ink176.xml"/><Relationship Id="rId376" Type="http://schemas.openxmlformats.org/officeDocument/2006/relationships/image" Target="../media/image327.png"/><Relationship Id="rId541" Type="http://schemas.openxmlformats.org/officeDocument/2006/relationships/image" Target="../media/image407.png"/><Relationship Id="rId583" Type="http://schemas.openxmlformats.org/officeDocument/2006/relationships/customXml" Target="../ink/ink304.xml"/><Relationship Id="rId639" Type="http://schemas.openxmlformats.org/officeDocument/2006/relationships/customXml" Target="../ink/ink332.xml"/><Relationship Id="rId4" Type="http://schemas.openxmlformats.org/officeDocument/2006/relationships/customXml" Target="../ink/ink9.xml"/><Relationship Id="rId180" Type="http://schemas.openxmlformats.org/officeDocument/2006/relationships/customXml" Target="../ink/ink99.xml"/><Relationship Id="rId236" Type="http://schemas.openxmlformats.org/officeDocument/2006/relationships/customXml" Target="../ink/ink127.xml"/><Relationship Id="rId278" Type="http://schemas.openxmlformats.org/officeDocument/2006/relationships/customXml" Target="../ink/ink148.xml"/><Relationship Id="rId401" Type="http://schemas.openxmlformats.org/officeDocument/2006/relationships/image" Target="../media/image339.png"/><Relationship Id="rId443" Type="http://schemas.openxmlformats.org/officeDocument/2006/relationships/image" Target="../media/image360.png"/><Relationship Id="rId650" Type="http://schemas.openxmlformats.org/officeDocument/2006/relationships/image" Target="../media/image461.png"/><Relationship Id="rId303" Type="http://schemas.openxmlformats.org/officeDocument/2006/relationships/image" Target="../media/image293.png"/><Relationship Id="rId485" Type="http://schemas.openxmlformats.org/officeDocument/2006/relationships/customXml" Target="../ink/ink254.xml"/><Relationship Id="rId692" Type="http://schemas.openxmlformats.org/officeDocument/2006/relationships/image" Target="../media/image482.png"/><Relationship Id="rId706" Type="http://schemas.openxmlformats.org/officeDocument/2006/relationships/image" Target="../media/image489.png"/><Relationship Id="rId42" Type="http://schemas.openxmlformats.org/officeDocument/2006/relationships/image" Target="../media/image164.png"/><Relationship Id="rId84" Type="http://schemas.openxmlformats.org/officeDocument/2006/relationships/image" Target="../media/image184.png"/><Relationship Id="rId138" Type="http://schemas.openxmlformats.org/officeDocument/2006/relationships/image" Target="../media/image211.png"/><Relationship Id="rId345" Type="http://schemas.openxmlformats.org/officeDocument/2006/relationships/customXml" Target="../ink/ink182.xml"/><Relationship Id="rId387" Type="http://schemas.openxmlformats.org/officeDocument/2006/relationships/image" Target="../media/image332.png"/><Relationship Id="rId510" Type="http://schemas.openxmlformats.org/officeDocument/2006/relationships/image" Target="../media/image392.png"/><Relationship Id="rId552" Type="http://schemas.openxmlformats.org/officeDocument/2006/relationships/image" Target="../media/image412.png"/><Relationship Id="rId594" Type="http://schemas.openxmlformats.org/officeDocument/2006/relationships/image" Target="../media/image433.png"/><Relationship Id="rId608" Type="http://schemas.openxmlformats.org/officeDocument/2006/relationships/image" Target="../media/image440.png"/><Relationship Id="rId191" Type="http://schemas.openxmlformats.org/officeDocument/2006/relationships/image" Target="../media/image237.png"/><Relationship Id="rId205" Type="http://schemas.openxmlformats.org/officeDocument/2006/relationships/image" Target="../media/image244.png"/><Relationship Id="rId247" Type="http://schemas.openxmlformats.org/officeDocument/2006/relationships/image" Target="../media/image265.png"/><Relationship Id="rId412" Type="http://schemas.openxmlformats.org/officeDocument/2006/relationships/customXml" Target="../ink/ink216.xml"/><Relationship Id="rId107" Type="http://schemas.openxmlformats.org/officeDocument/2006/relationships/customXml" Target="../ink/ink62.xml"/><Relationship Id="rId289" Type="http://schemas.openxmlformats.org/officeDocument/2006/relationships/image" Target="../media/image286.png"/><Relationship Id="rId454" Type="http://schemas.openxmlformats.org/officeDocument/2006/relationships/customXml" Target="../ink/ink237.xml"/><Relationship Id="rId496" Type="http://schemas.openxmlformats.org/officeDocument/2006/relationships/image" Target="../media/image385.png"/><Relationship Id="rId661" Type="http://schemas.openxmlformats.org/officeDocument/2006/relationships/customXml" Target="../ink/ink343.xml"/><Relationship Id="rId717" Type="http://schemas.openxmlformats.org/officeDocument/2006/relationships/customXml" Target="../ink/ink371.xml"/><Relationship Id="rId11" Type="http://schemas.openxmlformats.org/officeDocument/2006/relationships/image" Target="../media/image149.png"/><Relationship Id="rId53" Type="http://schemas.openxmlformats.org/officeDocument/2006/relationships/customXml" Target="../ink/ink34.xml"/><Relationship Id="rId149" Type="http://schemas.openxmlformats.org/officeDocument/2006/relationships/image" Target="../media/image216.png"/><Relationship Id="rId314" Type="http://schemas.openxmlformats.org/officeDocument/2006/relationships/customXml" Target="../ink/ink166.xml"/><Relationship Id="rId356" Type="http://schemas.openxmlformats.org/officeDocument/2006/relationships/image" Target="../media/image317.png"/><Relationship Id="rId398" Type="http://schemas.openxmlformats.org/officeDocument/2006/relationships/customXml" Target="../ink/ink209.xml"/><Relationship Id="rId521" Type="http://schemas.openxmlformats.org/officeDocument/2006/relationships/customXml" Target="../ink/ink272.xml"/><Relationship Id="rId563" Type="http://schemas.openxmlformats.org/officeDocument/2006/relationships/customXml" Target="../ink/ink294.xml"/><Relationship Id="rId619" Type="http://schemas.openxmlformats.org/officeDocument/2006/relationships/customXml" Target="../ink/ink322.xml"/><Relationship Id="rId95" Type="http://schemas.openxmlformats.org/officeDocument/2006/relationships/customXml" Target="../ink/ink56.xml"/><Relationship Id="rId160" Type="http://schemas.openxmlformats.org/officeDocument/2006/relationships/customXml" Target="../ink/ink89.xml"/><Relationship Id="rId216" Type="http://schemas.openxmlformats.org/officeDocument/2006/relationships/customXml" Target="../ink/ink117.xml"/><Relationship Id="rId423" Type="http://schemas.openxmlformats.org/officeDocument/2006/relationships/image" Target="../media/image350.png"/><Relationship Id="rId258" Type="http://schemas.openxmlformats.org/officeDocument/2006/relationships/customXml" Target="../ink/ink138.xml"/><Relationship Id="rId465" Type="http://schemas.openxmlformats.org/officeDocument/2006/relationships/customXml" Target="../ink/ink243.xml"/><Relationship Id="rId630" Type="http://schemas.openxmlformats.org/officeDocument/2006/relationships/image" Target="../media/image451.png"/><Relationship Id="rId672" Type="http://schemas.openxmlformats.org/officeDocument/2006/relationships/image" Target="../media/image472.png"/><Relationship Id="rId728" Type="http://schemas.openxmlformats.org/officeDocument/2006/relationships/image" Target="../media/image500.png"/><Relationship Id="rId22" Type="http://schemas.openxmlformats.org/officeDocument/2006/relationships/customXml" Target="../ink/ink18.xml"/><Relationship Id="rId64" Type="http://schemas.openxmlformats.org/officeDocument/2006/relationships/customXml" Target="../ink/ink40.xml"/><Relationship Id="rId118" Type="http://schemas.openxmlformats.org/officeDocument/2006/relationships/image" Target="../media/image201.png"/><Relationship Id="rId325" Type="http://schemas.openxmlformats.org/officeDocument/2006/relationships/image" Target="../media/image303.png"/><Relationship Id="rId367" Type="http://schemas.openxmlformats.org/officeDocument/2006/relationships/customXml" Target="../ink/ink193.xml"/><Relationship Id="rId532" Type="http://schemas.openxmlformats.org/officeDocument/2006/relationships/customXml" Target="../ink/ink278.xml"/><Relationship Id="rId574" Type="http://schemas.openxmlformats.org/officeDocument/2006/relationships/image" Target="../media/image423.png"/><Relationship Id="rId171" Type="http://schemas.openxmlformats.org/officeDocument/2006/relationships/image" Target="../media/image227.png"/><Relationship Id="rId227" Type="http://schemas.openxmlformats.org/officeDocument/2006/relationships/image" Target="../media/image255.png"/><Relationship Id="rId269" Type="http://schemas.openxmlformats.org/officeDocument/2006/relationships/image" Target="../media/image276.png"/><Relationship Id="rId434" Type="http://schemas.openxmlformats.org/officeDocument/2006/relationships/customXml" Target="../ink/ink227.xml"/><Relationship Id="rId476" Type="http://schemas.openxmlformats.org/officeDocument/2006/relationships/customXml" Target="../ink/ink249.xml"/><Relationship Id="rId641" Type="http://schemas.openxmlformats.org/officeDocument/2006/relationships/customXml" Target="../ink/ink333.xml"/><Relationship Id="rId683" Type="http://schemas.openxmlformats.org/officeDocument/2006/relationships/customXml" Target="../ink/ink354.xml"/><Relationship Id="rId33" Type="http://schemas.openxmlformats.org/officeDocument/2006/relationships/customXml" Target="../ink/ink24.xml"/><Relationship Id="rId129" Type="http://schemas.openxmlformats.org/officeDocument/2006/relationships/customXml" Target="../ink/ink73.xml"/><Relationship Id="rId280" Type="http://schemas.openxmlformats.org/officeDocument/2006/relationships/customXml" Target="../ink/ink149.xml"/><Relationship Id="rId336" Type="http://schemas.openxmlformats.org/officeDocument/2006/relationships/customXml" Target="../ink/ink177.xml"/><Relationship Id="rId501" Type="http://schemas.openxmlformats.org/officeDocument/2006/relationships/customXml" Target="../ink/ink262.xml"/><Relationship Id="rId543" Type="http://schemas.openxmlformats.org/officeDocument/2006/relationships/image" Target="../media/image408.png"/><Relationship Id="rId75" Type="http://schemas.openxmlformats.org/officeDocument/2006/relationships/customXml" Target="../ink/ink46.xml"/><Relationship Id="rId140" Type="http://schemas.openxmlformats.org/officeDocument/2006/relationships/image" Target="../media/image212.png"/><Relationship Id="rId182" Type="http://schemas.openxmlformats.org/officeDocument/2006/relationships/customXml" Target="../ink/ink100.xml"/><Relationship Id="rId378" Type="http://schemas.openxmlformats.org/officeDocument/2006/relationships/image" Target="../media/image328.png"/><Relationship Id="rId403" Type="http://schemas.openxmlformats.org/officeDocument/2006/relationships/image" Target="../media/image340.png"/><Relationship Id="rId585" Type="http://schemas.openxmlformats.org/officeDocument/2006/relationships/customXml" Target="../ink/ink305.xml"/><Relationship Id="rId6" Type="http://schemas.openxmlformats.org/officeDocument/2006/relationships/customXml" Target="../ink/ink10.xml"/><Relationship Id="rId238" Type="http://schemas.openxmlformats.org/officeDocument/2006/relationships/customXml" Target="../ink/ink128.xml"/><Relationship Id="rId445" Type="http://schemas.openxmlformats.org/officeDocument/2006/relationships/image" Target="../media/image361.png"/><Relationship Id="rId487" Type="http://schemas.openxmlformats.org/officeDocument/2006/relationships/customXml" Target="../ink/ink255.xml"/><Relationship Id="rId610" Type="http://schemas.openxmlformats.org/officeDocument/2006/relationships/image" Target="../media/image441.png"/><Relationship Id="rId652" Type="http://schemas.openxmlformats.org/officeDocument/2006/relationships/image" Target="../media/image462.png"/><Relationship Id="rId694" Type="http://schemas.openxmlformats.org/officeDocument/2006/relationships/image" Target="../media/image483.png"/><Relationship Id="rId708" Type="http://schemas.openxmlformats.org/officeDocument/2006/relationships/image" Target="../media/image490.png"/><Relationship Id="rId291" Type="http://schemas.openxmlformats.org/officeDocument/2006/relationships/image" Target="../media/image287.png"/><Relationship Id="rId305" Type="http://schemas.openxmlformats.org/officeDocument/2006/relationships/image" Target="../media/image294.png"/><Relationship Id="rId347" Type="http://schemas.openxmlformats.org/officeDocument/2006/relationships/customXml" Target="../ink/ink183.xml"/><Relationship Id="rId512" Type="http://schemas.openxmlformats.org/officeDocument/2006/relationships/image" Target="../media/image393.png"/><Relationship Id="rId44" Type="http://schemas.openxmlformats.org/officeDocument/2006/relationships/image" Target="../media/image165.png"/><Relationship Id="rId86" Type="http://schemas.openxmlformats.org/officeDocument/2006/relationships/image" Target="../media/image185.png"/><Relationship Id="rId151" Type="http://schemas.openxmlformats.org/officeDocument/2006/relationships/image" Target="../media/image217.png"/><Relationship Id="rId389" Type="http://schemas.openxmlformats.org/officeDocument/2006/relationships/image" Target="../media/image333.png"/><Relationship Id="rId554" Type="http://schemas.openxmlformats.org/officeDocument/2006/relationships/image" Target="../media/image413.png"/><Relationship Id="rId596" Type="http://schemas.openxmlformats.org/officeDocument/2006/relationships/image" Target="../media/image434.png"/><Relationship Id="rId193" Type="http://schemas.openxmlformats.org/officeDocument/2006/relationships/image" Target="../media/image238.png"/><Relationship Id="rId207" Type="http://schemas.openxmlformats.org/officeDocument/2006/relationships/image" Target="../media/image245.png"/><Relationship Id="rId249" Type="http://schemas.openxmlformats.org/officeDocument/2006/relationships/image" Target="../media/image266.png"/><Relationship Id="rId414" Type="http://schemas.openxmlformats.org/officeDocument/2006/relationships/customXml" Target="../ink/ink217.xml"/><Relationship Id="rId456" Type="http://schemas.openxmlformats.org/officeDocument/2006/relationships/customXml" Target="../ink/ink238.xml"/><Relationship Id="rId498" Type="http://schemas.openxmlformats.org/officeDocument/2006/relationships/image" Target="../media/image386.png"/><Relationship Id="rId621" Type="http://schemas.openxmlformats.org/officeDocument/2006/relationships/customXml" Target="../ink/ink323.xml"/><Relationship Id="rId663" Type="http://schemas.openxmlformats.org/officeDocument/2006/relationships/customXml" Target="../ink/ink344.xml"/><Relationship Id="rId13" Type="http://schemas.openxmlformats.org/officeDocument/2006/relationships/image" Target="../media/image150.png"/><Relationship Id="rId109" Type="http://schemas.openxmlformats.org/officeDocument/2006/relationships/customXml" Target="../ink/ink63.xml"/><Relationship Id="rId260" Type="http://schemas.openxmlformats.org/officeDocument/2006/relationships/customXml" Target="../ink/ink139.xml"/><Relationship Id="rId316" Type="http://schemas.openxmlformats.org/officeDocument/2006/relationships/customXml" Target="../ink/ink167.xml"/><Relationship Id="rId523" Type="http://schemas.openxmlformats.org/officeDocument/2006/relationships/customXml" Target="../ink/ink273.xml"/><Relationship Id="rId719" Type="http://schemas.openxmlformats.org/officeDocument/2006/relationships/customXml" Target="../ink/ink372.xml"/><Relationship Id="rId55" Type="http://schemas.openxmlformats.org/officeDocument/2006/relationships/customXml" Target="../ink/ink35.xml"/><Relationship Id="rId97" Type="http://schemas.openxmlformats.org/officeDocument/2006/relationships/customXml" Target="../ink/ink57.xml"/><Relationship Id="rId120" Type="http://schemas.openxmlformats.org/officeDocument/2006/relationships/image" Target="../media/image202.png"/><Relationship Id="rId358" Type="http://schemas.openxmlformats.org/officeDocument/2006/relationships/image" Target="../media/image318.png"/><Relationship Id="rId565" Type="http://schemas.openxmlformats.org/officeDocument/2006/relationships/customXml" Target="../ink/ink295.xml"/><Relationship Id="rId730" Type="http://schemas.openxmlformats.org/officeDocument/2006/relationships/image" Target="../media/image501.png"/><Relationship Id="rId162" Type="http://schemas.openxmlformats.org/officeDocument/2006/relationships/customXml" Target="../ink/ink90.xml"/><Relationship Id="rId218" Type="http://schemas.openxmlformats.org/officeDocument/2006/relationships/customXml" Target="../ink/ink118.xml"/><Relationship Id="rId425" Type="http://schemas.openxmlformats.org/officeDocument/2006/relationships/image" Target="../media/image351.png"/><Relationship Id="rId467" Type="http://schemas.openxmlformats.org/officeDocument/2006/relationships/customXml" Target="../ink/ink244.xml"/><Relationship Id="rId632" Type="http://schemas.openxmlformats.org/officeDocument/2006/relationships/image" Target="../media/image452.png"/><Relationship Id="rId271" Type="http://schemas.openxmlformats.org/officeDocument/2006/relationships/image" Target="../media/image277.png"/><Relationship Id="rId674" Type="http://schemas.openxmlformats.org/officeDocument/2006/relationships/image" Target="../media/image473.png"/><Relationship Id="rId24" Type="http://schemas.openxmlformats.org/officeDocument/2006/relationships/customXml" Target="../ink/ink19.xml"/><Relationship Id="rId66" Type="http://schemas.openxmlformats.org/officeDocument/2006/relationships/customXml" Target="../ink/ink41.xml"/><Relationship Id="rId131" Type="http://schemas.openxmlformats.org/officeDocument/2006/relationships/customXml" Target="../ink/ink74.xml"/><Relationship Id="rId327" Type="http://schemas.openxmlformats.org/officeDocument/2006/relationships/image" Target="../media/image304.png"/><Relationship Id="rId369" Type="http://schemas.openxmlformats.org/officeDocument/2006/relationships/customXml" Target="../ink/ink194.xml"/><Relationship Id="rId534" Type="http://schemas.openxmlformats.org/officeDocument/2006/relationships/customXml" Target="../ink/ink279.xml"/><Relationship Id="rId576" Type="http://schemas.openxmlformats.org/officeDocument/2006/relationships/image" Target="../media/image424.png"/><Relationship Id="rId173" Type="http://schemas.openxmlformats.org/officeDocument/2006/relationships/image" Target="../media/image228.png"/><Relationship Id="rId229" Type="http://schemas.openxmlformats.org/officeDocument/2006/relationships/image" Target="../media/image256.png"/><Relationship Id="rId380" Type="http://schemas.openxmlformats.org/officeDocument/2006/relationships/image" Target="../media/image329.png"/><Relationship Id="rId436" Type="http://schemas.openxmlformats.org/officeDocument/2006/relationships/customXml" Target="../ink/ink228.xml"/><Relationship Id="rId601" Type="http://schemas.openxmlformats.org/officeDocument/2006/relationships/customXml" Target="../ink/ink313.xml"/><Relationship Id="rId643" Type="http://schemas.openxmlformats.org/officeDocument/2006/relationships/customXml" Target="../ink/ink334.xml"/><Relationship Id="rId240" Type="http://schemas.openxmlformats.org/officeDocument/2006/relationships/customXml" Target="../ink/ink129.xml"/><Relationship Id="rId478" Type="http://schemas.openxmlformats.org/officeDocument/2006/relationships/customXml" Target="../ink/ink250.xml"/><Relationship Id="rId685" Type="http://schemas.openxmlformats.org/officeDocument/2006/relationships/customXml" Target="../ink/ink355.xml"/><Relationship Id="rId35" Type="http://schemas.openxmlformats.org/officeDocument/2006/relationships/customXml" Target="../ink/ink25.xml"/><Relationship Id="rId77" Type="http://schemas.openxmlformats.org/officeDocument/2006/relationships/customXml" Target="../ink/ink47.xml"/><Relationship Id="rId100" Type="http://schemas.openxmlformats.org/officeDocument/2006/relationships/image" Target="../media/image192.png"/><Relationship Id="rId282" Type="http://schemas.openxmlformats.org/officeDocument/2006/relationships/customXml" Target="../ink/ink150.xml"/><Relationship Id="rId338" Type="http://schemas.openxmlformats.org/officeDocument/2006/relationships/image" Target="../media/image308.png"/><Relationship Id="rId503" Type="http://schemas.openxmlformats.org/officeDocument/2006/relationships/customXml" Target="../ink/ink263.xml"/><Relationship Id="rId545" Type="http://schemas.openxmlformats.org/officeDocument/2006/relationships/image" Target="../media/image409.png"/><Relationship Id="rId587" Type="http://schemas.openxmlformats.org/officeDocument/2006/relationships/customXml" Target="../ink/ink306.xml"/><Relationship Id="rId710" Type="http://schemas.openxmlformats.org/officeDocument/2006/relationships/image" Target="../media/image491.png"/><Relationship Id="rId8" Type="http://schemas.openxmlformats.org/officeDocument/2006/relationships/customXml" Target="../ink/ink11.xml"/><Relationship Id="rId142" Type="http://schemas.openxmlformats.org/officeDocument/2006/relationships/image" Target="../media/image213.png"/><Relationship Id="rId184" Type="http://schemas.openxmlformats.org/officeDocument/2006/relationships/customXml" Target="../ink/ink101.xml"/><Relationship Id="rId391" Type="http://schemas.openxmlformats.org/officeDocument/2006/relationships/image" Target="../media/image334.png"/><Relationship Id="rId405" Type="http://schemas.openxmlformats.org/officeDocument/2006/relationships/image" Target="../media/image341.png"/><Relationship Id="rId447" Type="http://schemas.openxmlformats.org/officeDocument/2006/relationships/image" Target="../media/image362.png"/><Relationship Id="rId612" Type="http://schemas.openxmlformats.org/officeDocument/2006/relationships/image" Target="../media/image442.png"/><Relationship Id="rId251" Type="http://schemas.openxmlformats.org/officeDocument/2006/relationships/image" Target="../media/image267.png"/><Relationship Id="rId489" Type="http://schemas.openxmlformats.org/officeDocument/2006/relationships/customXml" Target="../ink/ink256.xml"/><Relationship Id="rId654" Type="http://schemas.openxmlformats.org/officeDocument/2006/relationships/image" Target="../media/image463.png"/><Relationship Id="rId696" Type="http://schemas.openxmlformats.org/officeDocument/2006/relationships/image" Target="../media/image484.png"/><Relationship Id="rId46" Type="http://schemas.openxmlformats.org/officeDocument/2006/relationships/image" Target="../media/image166.png"/><Relationship Id="rId293" Type="http://schemas.openxmlformats.org/officeDocument/2006/relationships/image" Target="../media/image288.png"/><Relationship Id="rId307" Type="http://schemas.openxmlformats.org/officeDocument/2006/relationships/image" Target="../media/image295.png"/><Relationship Id="rId349" Type="http://schemas.openxmlformats.org/officeDocument/2006/relationships/customXml" Target="../ink/ink184.xml"/><Relationship Id="rId514" Type="http://schemas.openxmlformats.org/officeDocument/2006/relationships/image" Target="../media/image394.png"/><Relationship Id="rId556" Type="http://schemas.openxmlformats.org/officeDocument/2006/relationships/image" Target="../media/image414.png"/><Relationship Id="rId721" Type="http://schemas.openxmlformats.org/officeDocument/2006/relationships/customXml" Target="../ink/ink373.xml"/><Relationship Id="rId88" Type="http://schemas.openxmlformats.org/officeDocument/2006/relationships/image" Target="../media/image186.png"/><Relationship Id="rId111" Type="http://schemas.openxmlformats.org/officeDocument/2006/relationships/customXml" Target="../ink/ink64.xml"/><Relationship Id="rId153" Type="http://schemas.openxmlformats.org/officeDocument/2006/relationships/image" Target="../media/image218.png"/><Relationship Id="rId195" Type="http://schemas.openxmlformats.org/officeDocument/2006/relationships/image" Target="../media/image239.png"/><Relationship Id="rId209" Type="http://schemas.openxmlformats.org/officeDocument/2006/relationships/image" Target="../media/image246.png"/><Relationship Id="rId360" Type="http://schemas.openxmlformats.org/officeDocument/2006/relationships/image" Target="../media/image319.png"/><Relationship Id="rId416" Type="http://schemas.openxmlformats.org/officeDocument/2006/relationships/customXml" Target="../ink/ink218.xml"/><Relationship Id="rId598" Type="http://schemas.openxmlformats.org/officeDocument/2006/relationships/image" Target="../media/image435.png"/><Relationship Id="rId220" Type="http://schemas.openxmlformats.org/officeDocument/2006/relationships/customXml" Target="../ink/ink119.xml"/><Relationship Id="rId458" Type="http://schemas.openxmlformats.org/officeDocument/2006/relationships/image" Target="../media/image367.png"/><Relationship Id="rId623" Type="http://schemas.openxmlformats.org/officeDocument/2006/relationships/customXml" Target="../ink/ink324.xml"/><Relationship Id="rId665" Type="http://schemas.openxmlformats.org/officeDocument/2006/relationships/customXml" Target="../ink/ink345.xml"/><Relationship Id="rId15" Type="http://schemas.openxmlformats.org/officeDocument/2006/relationships/image" Target="../media/image151.png"/><Relationship Id="rId57" Type="http://schemas.openxmlformats.org/officeDocument/2006/relationships/customXml" Target="../ink/ink36.xml"/><Relationship Id="rId262" Type="http://schemas.openxmlformats.org/officeDocument/2006/relationships/customXml" Target="../ink/ink140.xml"/><Relationship Id="rId318" Type="http://schemas.openxmlformats.org/officeDocument/2006/relationships/customXml" Target="../ink/ink168.xml"/><Relationship Id="rId525" Type="http://schemas.openxmlformats.org/officeDocument/2006/relationships/customXml" Target="../ink/ink274.xml"/><Relationship Id="rId567" Type="http://schemas.openxmlformats.org/officeDocument/2006/relationships/customXml" Target="../ink/ink296.xml"/><Relationship Id="rId99" Type="http://schemas.openxmlformats.org/officeDocument/2006/relationships/customXml" Target="../ink/ink58.xml"/><Relationship Id="rId122" Type="http://schemas.openxmlformats.org/officeDocument/2006/relationships/image" Target="../media/image203.png"/><Relationship Id="rId164" Type="http://schemas.openxmlformats.org/officeDocument/2006/relationships/customXml" Target="../ink/ink91.xml"/><Relationship Id="rId371" Type="http://schemas.openxmlformats.org/officeDocument/2006/relationships/customXml" Target="../ink/ink195.xml"/><Relationship Id="rId427" Type="http://schemas.openxmlformats.org/officeDocument/2006/relationships/image" Target="../media/image352.png"/><Relationship Id="rId469" Type="http://schemas.openxmlformats.org/officeDocument/2006/relationships/customXml" Target="../ink/ink245.xml"/><Relationship Id="rId634" Type="http://schemas.openxmlformats.org/officeDocument/2006/relationships/image" Target="../media/image453.png"/><Relationship Id="rId676" Type="http://schemas.openxmlformats.org/officeDocument/2006/relationships/image" Target="../media/image474.png"/><Relationship Id="rId26" Type="http://schemas.openxmlformats.org/officeDocument/2006/relationships/customXml" Target="../ink/ink20.xml"/><Relationship Id="rId231" Type="http://schemas.openxmlformats.org/officeDocument/2006/relationships/image" Target="../media/image257.png"/><Relationship Id="rId273" Type="http://schemas.openxmlformats.org/officeDocument/2006/relationships/image" Target="../media/image278.png"/><Relationship Id="rId329" Type="http://schemas.openxmlformats.org/officeDocument/2006/relationships/image" Target="../media/image305.png"/><Relationship Id="rId480" Type="http://schemas.openxmlformats.org/officeDocument/2006/relationships/customXml" Target="../ink/ink251.xml"/><Relationship Id="rId536" Type="http://schemas.openxmlformats.org/officeDocument/2006/relationships/customXml" Target="../ink/ink280.xml"/><Relationship Id="rId701" Type="http://schemas.openxmlformats.org/officeDocument/2006/relationships/customXml" Target="../ink/ink363.xml"/><Relationship Id="rId68" Type="http://schemas.openxmlformats.org/officeDocument/2006/relationships/customXml" Target="../ink/ink42.xml"/><Relationship Id="rId133" Type="http://schemas.openxmlformats.org/officeDocument/2006/relationships/customXml" Target="../ink/ink75.xml"/><Relationship Id="rId175" Type="http://schemas.openxmlformats.org/officeDocument/2006/relationships/image" Target="../media/image229.png"/><Relationship Id="rId340" Type="http://schemas.openxmlformats.org/officeDocument/2006/relationships/image" Target="../media/image309.png"/><Relationship Id="rId578" Type="http://schemas.openxmlformats.org/officeDocument/2006/relationships/image" Target="../media/image425.png"/><Relationship Id="rId200" Type="http://schemas.openxmlformats.org/officeDocument/2006/relationships/customXml" Target="../ink/ink109.xml"/><Relationship Id="rId382" Type="http://schemas.openxmlformats.org/officeDocument/2006/relationships/customXml" Target="../ink/ink201.xml"/><Relationship Id="rId438" Type="http://schemas.openxmlformats.org/officeDocument/2006/relationships/customXml" Target="../ink/ink229.xml"/><Relationship Id="rId603" Type="http://schemas.openxmlformats.org/officeDocument/2006/relationships/customXml" Target="../ink/ink314.xml"/><Relationship Id="rId645" Type="http://schemas.openxmlformats.org/officeDocument/2006/relationships/customXml" Target="../ink/ink335.xml"/><Relationship Id="rId687" Type="http://schemas.openxmlformats.org/officeDocument/2006/relationships/customXml" Target="../ink/ink356.xml"/><Relationship Id="rId242" Type="http://schemas.openxmlformats.org/officeDocument/2006/relationships/customXml" Target="../ink/ink130.xml"/><Relationship Id="rId284" Type="http://schemas.openxmlformats.org/officeDocument/2006/relationships/customXml" Target="../ink/ink151.xml"/><Relationship Id="rId491" Type="http://schemas.openxmlformats.org/officeDocument/2006/relationships/customXml" Target="../ink/ink257.xml"/><Relationship Id="rId505" Type="http://schemas.openxmlformats.org/officeDocument/2006/relationships/customXml" Target="../ink/ink264.xml"/><Relationship Id="rId712" Type="http://schemas.openxmlformats.org/officeDocument/2006/relationships/image" Target="../media/image492.png"/><Relationship Id="rId37" Type="http://schemas.openxmlformats.org/officeDocument/2006/relationships/customXml" Target="../ink/ink26.xml"/><Relationship Id="rId79" Type="http://schemas.openxmlformats.org/officeDocument/2006/relationships/customXml" Target="../ink/ink48.xml"/><Relationship Id="rId102" Type="http://schemas.openxmlformats.org/officeDocument/2006/relationships/image" Target="../media/image193.png"/><Relationship Id="rId144" Type="http://schemas.openxmlformats.org/officeDocument/2006/relationships/image" Target="../media/image214.png"/><Relationship Id="rId547" Type="http://schemas.openxmlformats.org/officeDocument/2006/relationships/image" Target="../media/image410.png"/><Relationship Id="rId589" Type="http://schemas.openxmlformats.org/officeDocument/2006/relationships/customXml" Target="../ink/ink307.xml"/><Relationship Id="rId90" Type="http://schemas.openxmlformats.org/officeDocument/2006/relationships/image" Target="../media/image187.png"/><Relationship Id="rId186" Type="http://schemas.openxmlformats.org/officeDocument/2006/relationships/customXml" Target="../ink/ink102.xml"/><Relationship Id="rId351" Type="http://schemas.openxmlformats.org/officeDocument/2006/relationships/customXml" Target="../ink/ink185.xml"/><Relationship Id="rId393" Type="http://schemas.openxmlformats.org/officeDocument/2006/relationships/image" Target="../media/image335.png"/><Relationship Id="rId407" Type="http://schemas.openxmlformats.org/officeDocument/2006/relationships/image" Target="../media/image342.png"/><Relationship Id="rId449" Type="http://schemas.openxmlformats.org/officeDocument/2006/relationships/image" Target="../media/image363.png"/><Relationship Id="rId614" Type="http://schemas.openxmlformats.org/officeDocument/2006/relationships/image" Target="../media/image443.png"/><Relationship Id="rId656" Type="http://schemas.openxmlformats.org/officeDocument/2006/relationships/image" Target="../media/image464.png"/><Relationship Id="rId211" Type="http://schemas.openxmlformats.org/officeDocument/2006/relationships/image" Target="../media/image247.png"/><Relationship Id="rId253" Type="http://schemas.openxmlformats.org/officeDocument/2006/relationships/image" Target="../media/image268.png"/><Relationship Id="rId295" Type="http://schemas.openxmlformats.org/officeDocument/2006/relationships/image" Target="../media/image289.png"/><Relationship Id="rId309" Type="http://schemas.openxmlformats.org/officeDocument/2006/relationships/image" Target="../media/image83.png"/><Relationship Id="rId460" Type="http://schemas.openxmlformats.org/officeDocument/2006/relationships/image" Target="../media/image368.png"/><Relationship Id="rId516" Type="http://schemas.openxmlformats.org/officeDocument/2006/relationships/image" Target="../media/image395.png"/><Relationship Id="rId698" Type="http://schemas.openxmlformats.org/officeDocument/2006/relationships/image" Target="../media/image485.png"/><Relationship Id="rId48" Type="http://schemas.openxmlformats.org/officeDocument/2006/relationships/image" Target="../media/image167.png"/><Relationship Id="rId113" Type="http://schemas.openxmlformats.org/officeDocument/2006/relationships/customXml" Target="../ink/ink65.xml"/><Relationship Id="rId320" Type="http://schemas.openxmlformats.org/officeDocument/2006/relationships/customXml" Target="../ink/ink169.xml"/><Relationship Id="rId558" Type="http://schemas.openxmlformats.org/officeDocument/2006/relationships/image" Target="../media/image415.png"/><Relationship Id="rId723" Type="http://schemas.openxmlformats.org/officeDocument/2006/relationships/customXml" Target="../ink/ink374.xml"/><Relationship Id="rId155" Type="http://schemas.openxmlformats.org/officeDocument/2006/relationships/image" Target="../media/image219.png"/><Relationship Id="rId197" Type="http://schemas.openxmlformats.org/officeDocument/2006/relationships/image" Target="../media/image240.png"/><Relationship Id="rId362" Type="http://schemas.openxmlformats.org/officeDocument/2006/relationships/image" Target="../media/image320.png"/><Relationship Id="rId418" Type="http://schemas.openxmlformats.org/officeDocument/2006/relationships/customXml" Target="../ink/ink219.xml"/><Relationship Id="rId625" Type="http://schemas.openxmlformats.org/officeDocument/2006/relationships/customXml" Target="../ink/ink325.xml"/><Relationship Id="rId222" Type="http://schemas.openxmlformats.org/officeDocument/2006/relationships/customXml" Target="../ink/ink120.xml"/><Relationship Id="rId264" Type="http://schemas.openxmlformats.org/officeDocument/2006/relationships/customXml" Target="../ink/ink141.xml"/><Relationship Id="rId471" Type="http://schemas.openxmlformats.org/officeDocument/2006/relationships/customXml" Target="../ink/ink246.xml"/><Relationship Id="rId667" Type="http://schemas.openxmlformats.org/officeDocument/2006/relationships/customXml" Target="../ink/ink346.xml"/><Relationship Id="rId17" Type="http://schemas.openxmlformats.org/officeDocument/2006/relationships/image" Target="../media/image152.png"/><Relationship Id="rId59" Type="http://schemas.openxmlformats.org/officeDocument/2006/relationships/image" Target="../media/image172.png"/><Relationship Id="rId124" Type="http://schemas.openxmlformats.org/officeDocument/2006/relationships/image" Target="../media/image204.png"/><Relationship Id="rId527" Type="http://schemas.openxmlformats.org/officeDocument/2006/relationships/customXml" Target="../ink/ink275.xml"/><Relationship Id="rId569" Type="http://schemas.openxmlformats.org/officeDocument/2006/relationships/customXml" Target="../ink/ink297.xml"/><Relationship Id="rId70" Type="http://schemas.openxmlformats.org/officeDocument/2006/relationships/customXml" Target="../ink/ink43.xml"/><Relationship Id="rId166" Type="http://schemas.openxmlformats.org/officeDocument/2006/relationships/customXml" Target="../ink/ink92.xml"/><Relationship Id="rId331" Type="http://schemas.openxmlformats.org/officeDocument/2006/relationships/image" Target="../media/image306.png"/><Relationship Id="rId373" Type="http://schemas.openxmlformats.org/officeDocument/2006/relationships/customXml" Target="../ink/ink196.xml"/><Relationship Id="rId429" Type="http://schemas.openxmlformats.org/officeDocument/2006/relationships/image" Target="../media/image353.png"/><Relationship Id="rId580" Type="http://schemas.openxmlformats.org/officeDocument/2006/relationships/image" Target="../media/image426.png"/><Relationship Id="rId636" Type="http://schemas.openxmlformats.org/officeDocument/2006/relationships/image" Target="../media/image454.png"/><Relationship Id="rId1" Type="http://schemas.openxmlformats.org/officeDocument/2006/relationships/slideLayout" Target="../slideLayouts/slideLayout2.xml"/><Relationship Id="rId233" Type="http://schemas.openxmlformats.org/officeDocument/2006/relationships/image" Target="../media/image258.png"/><Relationship Id="rId440" Type="http://schemas.openxmlformats.org/officeDocument/2006/relationships/customXml" Target="../ink/ink230.xml"/><Relationship Id="rId678" Type="http://schemas.openxmlformats.org/officeDocument/2006/relationships/image" Target="../media/image475.png"/><Relationship Id="rId28" Type="http://schemas.openxmlformats.org/officeDocument/2006/relationships/customXml" Target="../ink/ink21.xml"/><Relationship Id="rId275" Type="http://schemas.openxmlformats.org/officeDocument/2006/relationships/image" Target="../media/image279.png"/><Relationship Id="rId300" Type="http://schemas.openxmlformats.org/officeDocument/2006/relationships/customXml" Target="../ink/ink159.xml"/><Relationship Id="rId482" Type="http://schemas.openxmlformats.org/officeDocument/2006/relationships/image" Target="../media/image378.png"/><Relationship Id="rId538" Type="http://schemas.openxmlformats.org/officeDocument/2006/relationships/customXml" Target="../ink/ink281.xml"/><Relationship Id="rId703" Type="http://schemas.openxmlformats.org/officeDocument/2006/relationships/customXml" Target="../ink/ink364.xml"/><Relationship Id="rId81" Type="http://schemas.openxmlformats.org/officeDocument/2006/relationships/customXml" Target="../ink/ink49.xml"/><Relationship Id="rId135" Type="http://schemas.openxmlformats.org/officeDocument/2006/relationships/customXml" Target="../ink/ink76.xml"/><Relationship Id="rId177" Type="http://schemas.openxmlformats.org/officeDocument/2006/relationships/image" Target="../media/image230.png"/><Relationship Id="rId342" Type="http://schemas.openxmlformats.org/officeDocument/2006/relationships/image" Target="../media/image310.png"/><Relationship Id="rId384" Type="http://schemas.openxmlformats.org/officeDocument/2006/relationships/customXml" Target="../ink/ink202.xml"/><Relationship Id="rId591" Type="http://schemas.openxmlformats.org/officeDocument/2006/relationships/customXml" Target="../ink/ink308.xml"/><Relationship Id="rId605" Type="http://schemas.openxmlformats.org/officeDocument/2006/relationships/customXml" Target="../ink/ink315.xml"/><Relationship Id="rId202" Type="http://schemas.openxmlformats.org/officeDocument/2006/relationships/customXml" Target="../ink/ink110.xml"/><Relationship Id="rId244" Type="http://schemas.openxmlformats.org/officeDocument/2006/relationships/customXml" Target="../ink/ink131.xml"/><Relationship Id="rId647" Type="http://schemas.openxmlformats.org/officeDocument/2006/relationships/customXml" Target="../ink/ink336.xml"/><Relationship Id="rId689" Type="http://schemas.openxmlformats.org/officeDocument/2006/relationships/customXml" Target="../ink/ink357.xml"/><Relationship Id="rId39" Type="http://schemas.openxmlformats.org/officeDocument/2006/relationships/customXml" Target="../ink/ink27.xml"/><Relationship Id="rId286" Type="http://schemas.openxmlformats.org/officeDocument/2006/relationships/customXml" Target="../ink/ink152.xml"/><Relationship Id="rId451" Type="http://schemas.openxmlformats.org/officeDocument/2006/relationships/image" Target="../media/image364.png"/><Relationship Id="rId493" Type="http://schemas.openxmlformats.org/officeDocument/2006/relationships/customXml" Target="../ink/ink258.xml"/><Relationship Id="rId507" Type="http://schemas.openxmlformats.org/officeDocument/2006/relationships/customXml" Target="../ink/ink265.xml"/><Relationship Id="rId549" Type="http://schemas.openxmlformats.org/officeDocument/2006/relationships/customXml" Target="../ink/ink287.xml"/><Relationship Id="rId714" Type="http://schemas.openxmlformats.org/officeDocument/2006/relationships/image" Target="../media/image493.png"/><Relationship Id="rId50" Type="http://schemas.openxmlformats.org/officeDocument/2006/relationships/image" Target="../media/image168.png"/><Relationship Id="rId104" Type="http://schemas.openxmlformats.org/officeDocument/2006/relationships/image" Target="../media/image194.png"/><Relationship Id="rId146" Type="http://schemas.openxmlformats.org/officeDocument/2006/relationships/image" Target="../media/image215.png"/><Relationship Id="rId188" Type="http://schemas.openxmlformats.org/officeDocument/2006/relationships/customXml" Target="../ink/ink103.xml"/><Relationship Id="rId311" Type="http://schemas.openxmlformats.org/officeDocument/2006/relationships/image" Target="../media/image296.png"/><Relationship Id="rId353" Type="http://schemas.openxmlformats.org/officeDocument/2006/relationships/customXml" Target="../ink/ink186.xml"/><Relationship Id="rId395" Type="http://schemas.openxmlformats.org/officeDocument/2006/relationships/image" Target="../media/image336.png"/><Relationship Id="rId409" Type="http://schemas.openxmlformats.org/officeDocument/2006/relationships/image" Target="../media/image343.png"/><Relationship Id="rId560" Type="http://schemas.openxmlformats.org/officeDocument/2006/relationships/image" Target="../media/image416.png"/><Relationship Id="rId92" Type="http://schemas.openxmlformats.org/officeDocument/2006/relationships/image" Target="../media/image188.png"/><Relationship Id="rId213" Type="http://schemas.openxmlformats.org/officeDocument/2006/relationships/image" Target="../media/image248.png"/><Relationship Id="rId420" Type="http://schemas.openxmlformats.org/officeDocument/2006/relationships/customXml" Target="../ink/ink220.xml"/><Relationship Id="rId616" Type="http://schemas.openxmlformats.org/officeDocument/2006/relationships/image" Target="../media/image444.png"/><Relationship Id="rId658" Type="http://schemas.openxmlformats.org/officeDocument/2006/relationships/image" Target="../media/image465.png"/><Relationship Id="rId255" Type="http://schemas.openxmlformats.org/officeDocument/2006/relationships/image" Target="../media/image269.png"/><Relationship Id="rId297" Type="http://schemas.openxmlformats.org/officeDocument/2006/relationships/image" Target="../media/image290.png"/><Relationship Id="rId462" Type="http://schemas.openxmlformats.org/officeDocument/2006/relationships/image" Target="../media/image369.png"/><Relationship Id="rId518" Type="http://schemas.openxmlformats.org/officeDocument/2006/relationships/image" Target="../media/image396.png"/><Relationship Id="rId725" Type="http://schemas.openxmlformats.org/officeDocument/2006/relationships/customXml" Target="../ink/ink375.xml"/><Relationship Id="rId115" Type="http://schemas.openxmlformats.org/officeDocument/2006/relationships/customXml" Target="../ink/ink66.xml"/><Relationship Id="rId157" Type="http://schemas.openxmlformats.org/officeDocument/2006/relationships/image" Target="../media/image220.png"/><Relationship Id="rId322" Type="http://schemas.openxmlformats.org/officeDocument/2006/relationships/customXml" Target="../ink/ink170.xml"/><Relationship Id="rId364" Type="http://schemas.openxmlformats.org/officeDocument/2006/relationships/image" Target="../media/image321.png"/><Relationship Id="rId61" Type="http://schemas.openxmlformats.org/officeDocument/2006/relationships/image" Target="../media/image173.png"/><Relationship Id="rId199" Type="http://schemas.openxmlformats.org/officeDocument/2006/relationships/image" Target="../media/image241.png"/><Relationship Id="rId571" Type="http://schemas.openxmlformats.org/officeDocument/2006/relationships/customXml" Target="../ink/ink298.xml"/><Relationship Id="rId627" Type="http://schemas.openxmlformats.org/officeDocument/2006/relationships/customXml" Target="../ink/ink326.xml"/><Relationship Id="rId669" Type="http://schemas.openxmlformats.org/officeDocument/2006/relationships/customXml" Target="../ink/ink347.xml"/><Relationship Id="rId19" Type="http://schemas.openxmlformats.org/officeDocument/2006/relationships/image" Target="../media/image153.png"/><Relationship Id="rId224" Type="http://schemas.openxmlformats.org/officeDocument/2006/relationships/customXml" Target="../ink/ink121.xml"/><Relationship Id="rId266" Type="http://schemas.openxmlformats.org/officeDocument/2006/relationships/customXml" Target="../ink/ink142.xml"/><Relationship Id="rId431" Type="http://schemas.openxmlformats.org/officeDocument/2006/relationships/image" Target="../media/image354.png"/><Relationship Id="rId473" Type="http://schemas.openxmlformats.org/officeDocument/2006/relationships/customXml" Target="../ink/ink247.xml"/><Relationship Id="rId529" Type="http://schemas.openxmlformats.org/officeDocument/2006/relationships/customXml" Target="../ink/ink276.xml"/><Relationship Id="rId680" Type="http://schemas.openxmlformats.org/officeDocument/2006/relationships/image" Target="../media/image476.png"/><Relationship Id="rId30" Type="http://schemas.openxmlformats.org/officeDocument/2006/relationships/image" Target="../media/image158.png"/><Relationship Id="rId126" Type="http://schemas.openxmlformats.org/officeDocument/2006/relationships/image" Target="../media/image205.png"/><Relationship Id="rId168" Type="http://schemas.openxmlformats.org/officeDocument/2006/relationships/customXml" Target="../ink/ink93.xml"/><Relationship Id="rId333" Type="http://schemas.openxmlformats.org/officeDocument/2006/relationships/image" Target="../media/image141.png"/><Relationship Id="rId540" Type="http://schemas.openxmlformats.org/officeDocument/2006/relationships/customXml" Target="../ink/ink282.xml"/><Relationship Id="rId72" Type="http://schemas.openxmlformats.org/officeDocument/2006/relationships/image" Target="../media/image178.png"/><Relationship Id="rId375" Type="http://schemas.openxmlformats.org/officeDocument/2006/relationships/customXml" Target="../ink/ink197.xml"/><Relationship Id="rId582" Type="http://schemas.openxmlformats.org/officeDocument/2006/relationships/image" Target="../media/image427.png"/><Relationship Id="rId638" Type="http://schemas.openxmlformats.org/officeDocument/2006/relationships/image" Target="../media/image455.png"/><Relationship Id="rId3" Type="http://schemas.openxmlformats.org/officeDocument/2006/relationships/image" Target="../media/image33.png"/><Relationship Id="rId235" Type="http://schemas.openxmlformats.org/officeDocument/2006/relationships/image" Target="../media/image259.png"/><Relationship Id="rId277" Type="http://schemas.openxmlformats.org/officeDocument/2006/relationships/image" Target="../media/image280.png"/><Relationship Id="rId400" Type="http://schemas.openxmlformats.org/officeDocument/2006/relationships/customXml" Target="../ink/ink210.xml"/><Relationship Id="rId442" Type="http://schemas.openxmlformats.org/officeDocument/2006/relationships/customXml" Target="../ink/ink231.xml"/><Relationship Id="rId484" Type="http://schemas.openxmlformats.org/officeDocument/2006/relationships/image" Target="../media/image379.png"/><Relationship Id="rId705" Type="http://schemas.openxmlformats.org/officeDocument/2006/relationships/customXml" Target="../ink/ink365.xml"/><Relationship Id="rId137" Type="http://schemas.openxmlformats.org/officeDocument/2006/relationships/customXml" Target="../ink/ink77.xml"/><Relationship Id="rId302" Type="http://schemas.openxmlformats.org/officeDocument/2006/relationships/customXml" Target="../ink/ink160.xml"/><Relationship Id="rId344" Type="http://schemas.openxmlformats.org/officeDocument/2006/relationships/image" Target="../media/image311.png"/><Relationship Id="rId691" Type="http://schemas.openxmlformats.org/officeDocument/2006/relationships/customXml" Target="../ink/ink358.xml"/><Relationship Id="rId41" Type="http://schemas.openxmlformats.org/officeDocument/2006/relationships/customXml" Target="../ink/ink28.xml"/><Relationship Id="rId83" Type="http://schemas.openxmlformats.org/officeDocument/2006/relationships/customXml" Target="../ink/ink50.xml"/><Relationship Id="rId179" Type="http://schemas.openxmlformats.org/officeDocument/2006/relationships/image" Target="../media/image231.png"/><Relationship Id="rId386" Type="http://schemas.openxmlformats.org/officeDocument/2006/relationships/customXml" Target="../ink/ink203.xml"/><Relationship Id="rId551" Type="http://schemas.openxmlformats.org/officeDocument/2006/relationships/customXml" Target="../ink/ink288.xml"/><Relationship Id="rId593" Type="http://schemas.openxmlformats.org/officeDocument/2006/relationships/customXml" Target="../ink/ink309.xml"/><Relationship Id="rId607" Type="http://schemas.openxmlformats.org/officeDocument/2006/relationships/customXml" Target="../ink/ink316.xml"/><Relationship Id="rId649" Type="http://schemas.openxmlformats.org/officeDocument/2006/relationships/customXml" Target="../ink/ink337.xml"/><Relationship Id="rId190" Type="http://schemas.openxmlformats.org/officeDocument/2006/relationships/customXml" Target="../ink/ink104.xml"/><Relationship Id="rId204" Type="http://schemas.openxmlformats.org/officeDocument/2006/relationships/customXml" Target="../ink/ink111.xml"/><Relationship Id="rId246" Type="http://schemas.openxmlformats.org/officeDocument/2006/relationships/customXml" Target="../ink/ink132.xml"/><Relationship Id="rId288" Type="http://schemas.openxmlformats.org/officeDocument/2006/relationships/customXml" Target="../ink/ink153.xml"/><Relationship Id="rId411" Type="http://schemas.openxmlformats.org/officeDocument/2006/relationships/image" Target="../media/image344.png"/><Relationship Id="rId453" Type="http://schemas.openxmlformats.org/officeDocument/2006/relationships/image" Target="../media/image365.png"/><Relationship Id="rId509" Type="http://schemas.openxmlformats.org/officeDocument/2006/relationships/customXml" Target="../ink/ink266.xml"/><Relationship Id="rId660" Type="http://schemas.openxmlformats.org/officeDocument/2006/relationships/image" Target="../media/image466.png"/><Relationship Id="rId106" Type="http://schemas.openxmlformats.org/officeDocument/2006/relationships/image" Target="../media/image195.png"/><Relationship Id="rId313" Type="http://schemas.openxmlformats.org/officeDocument/2006/relationships/image" Target="../media/image297.png"/><Relationship Id="rId495" Type="http://schemas.openxmlformats.org/officeDocument/2006/relationships/customXml" Target="../ink/ink259.xml"/><Relationship Id="rId716" Type="http://schemas.openxmlformats.org/officeDocument/2006/relationships/image" Target="../media/image494.png"/><Relationship Id="rId10" Type="http://schemas.openxmlformats.org/officeDocument/2006/relationships/customXml" Target="../ink/ink12.xml"/><Relationship Id="rId52" Type="http://schemas.openxmlformats.org/officeDocument/2006/relationships/image" Target="../media/image169.png"/><Relationship Id="rId94" Type="http://schemas.openxmlformats.org/officeDocument/2006/relationships/image" Target="../media/image189.png"/><Relationship Id="rId148" Type="http://schemas.openxmlformats.org/officeDocument/2006/relationships/customXml" Target="../ink/ink83.xml"/><Relationship Id="rId355" Type="http://schemas.openxmlformats.org/officeDocument/2006/relationships/customXml" Target="../ink/ink187.xml"/><Relationship Id="rId397" Type="http://schemas.openxmlformats.org/officeDocument/2006/relationships/image" Target="../media/image337.png"/><Relationship Id="rId520" Type="http://schemas.openxmlformats.org/officeDocument/2006/relationships/image" Target="../media/image397.png"/><Relationship Id="rId562" Type="http://schemas.openxmlformats.org/officeDocument/2006/relationships/image" Target="../media/image417.png"/><Relationship Id="rId618" Type="http://schemas.openxmlformats.org/officeDocument/2006/relationships/image" Target="../media/image445.png"/><Relationship Id="rId215" Type="http://schemas.openxmlformats.org/officeDocument/2006/relationships/image" Target="../media/image249.png"/><Relationship Id="rId257" Type="http://schemas.openxmlformats.org/officeDocument/2006/relationships/image" Target="../media/image270.png"/><Relationship Id="rId422" Type="http://schemas.openxmlformats.org/officeDocument/2006/relationships/customXml" Target="../ink/ink221.xml"/><Relationship Id="rId464" Type="http://schemas.openxmlformats.org/officeDocument/2006/relationships/image" Target="../media/image370.png"/><Relationship Id="rId299" Type="http://schemas.openxmlformats.org/officeDocument/2006/relationships/image" Target="../media/image291.png"/><Relationship Id="rId727" Type="http://schemas.openxmlformats.org/officeDocument/2006/relationships/customXml" Target="../ink/ink376.xml"/><Relationship Id="rId63" Type="http://schemas.openxmlformats.org/officeDocument/2006/relationships/image" Target="../media/image174.png"/><Relationship Id="rId159" Type="http://schemas.openxmlformats.org/officeDocument/2006/relationships/image" Target="../media/image221.png"/><Relationship Id="rId366" Type="http://schemas.openxmlformats.org/officeDocument/2006/relationships/image" Target="../media/image322.png"/><Relationship Id="rId573" Type="http://schemas.openxmlformats.org/officeDocument/2006/relationships/customXml" Target="../ink/ink299.xml"/><Relationship Id="rId226" Type="http://schemas.openxmlformats.org/officeDocument/2006/relationships/customXml" Target="../ink/ink122.xml"/><Relationship Id="rId433" Type="http://schemas.openxmlformats.org/officeDocument/2006/relationships/image" Target="../media/image355.png"/><Relationship Id="rId640" Type="http://schemas.openxmlformats.org/officeDocument/2006/relationships/image" Target="../media/image456.png"/><Relationship Id="rId74" Type="http://schemas.openxmlformats.org/officeDocument/2006/relationships/image" Target="../media/image179.png"/><Relationship Id="rId377" Type="http://schemas.openxmlformats.org/officeDocument/2006/relationships/customXml" Target="../ink/ink198.xml"/><Relationship Id="rId500" Type="http://schemas.openxmlformats.org/officeDocument/2006/relationships/image" Target="../media/image387.png"/><Relationship Id="rId584" Type="http://schemas.openxmlformats.org/officeDocument/2006/relationships/image" Target="../media/image428.png"/><Relationship Id="rId5" Type="http://schemas.openxmlformats.org/officeDocument/2006/relationships/image" Target="../media/image146.png"/><Relationship Id="rId237" Type="http://schemas.openxmlformats.org/officeDocument/2006/relationships/image" Target="../media/image260.png"/><Relationship Id="rId444" Type="http://schemas.openxmlformats.org/officeDocument/2006/relationships/customXml" Target="../ink/ink232.xml"/><Relationship Id="rId651" Type="http://schemas.openxmlformats.org/officeDocument/2006/relationships/customXml" Target="../ink/ink338.xml"/><Relationship Id="rId290" Type="http://schemas.openxmlformats.org/officeDocument/2006/relationships/customXml" Target="../ink/ink154.xml"/><Relationship Id="rId304" Type="http://schemas.openxmlformats.org/officeDocument/2006/relationships/customXml" Target="../ink/ink161.xml"/><Relationship Id="rId388" Type="http://schemas.openxmlformats.org/officeDocument/2006/relationships/customXml" Target="../ink/ink204.xml"/><Relationship Id="rId511" Type="http://schemas.openxmlformats.org/officeDocument/2006/relationships/customXml" Target="../ink/ink267.xml"/><Relationship Id="rId609" Type="http://schemas.openxmlformats.org/officeDocument/2006/relationships/customXml" Target="../ink/ink317.xml"/><Relationship Id="rId85" Type="http://schemas.openxmlformats.org/officeDocument/2006/relationships/customXml" Target="../ink/ink51.xml"/><Relationship Id="rId150" Type="http://schemas.openxmlformats.org/officeDocument/2006/relationships/customXml" Target="../ink/ink84.xml"/><Relationship Id="rId595" Type="http://schemas.openxmlformats.org/officeDocument/2006/relationships/customXml" Target="../ink/ink310.xml"/><Relationship Id="rId248" Type="http://schemas.openxmlformats.org/officeDocument/2006/relationships/customXml" Target="../ink/ink133.xml"/><Relationship Id="rId455" Type="http://schemas.openxmlformats.org/officeDocument/2006/relationships/image" Target="../media/image366.png"/><Relationship Id="rId662" Type="http://schemas.openxmlformats.org/officeDocument/2006/relationships/image" Target="../media/image467.png"/><Relationship Id="rId12" Type="http://schemas.openxmlformats.org/officeDocument/2006/relationships/customXml" Target="../ink/ink13.xml"/><Relationship Id="rId108" Type="http://schemas.openxmlformats.org/officeDocument/2006/relationships/image" Target="../media/image196.png"/><Relationship Id="rId315" Type="http://schemas.openxmlformats.org/officeDocument/2006/relationships/image" Target="../media/image298.png"/><Relationship Id="rId522" Type="http://schemas.openxmlformats.org/officeDocument/2006/relationships/image" Target="../media/image398.png"/><Relationship Id="rId96" Type="http://schemas.openxmlformats.org/officeDocument/2006/relationships/image" Target="../media/image190.png"/><Relationship Id="rId161" Type="http://schemas.openxmlformats.org/officeDocument/2006/relationships/image" Target="../media/image222.png"/><Relationship Id="rId399" Type="http://schemas.openxmlformats.org/officeDocument/2006/relationships/image" Target="../media/image338.png"/><Relationship Id="rId259" Type="http://schemas.openxmlformats.org/officeDocument/2006/relationships/image" Target="../media/image271.png"/><Relationship Id="rId466" Type="http://schemas.openxmlformats.org/officeDocument/2006/relationships/image" Target="../media/image371.png"/><Relationship Id="rId673" Type="http://schemas.openxmlformats.org/officeDocument/2006/relationships/customXml" Target="../ink/ink349.xml"/><Relationship Id="rId23" Type="http://schemas.openxmlformats.org/officeDocument/2006/relationships/image" Target="../media/image155.png"/><Relationship Id="rId119" Type="http://schemas.openxmlformats.org/officeDocument/2006/relationships/customXml" Target="../ink/ink68.xml"/><Relationship Id="rId326" Type="http://schemas.openxmlformats.org/officeDocument/2006/relationships/customXml" Target="../ink/ink172.xml"/><Relationship Id="rId533" Type="http://schemas.openxmlformats.org/officeDocument/2006/relationships/image" Target="../media/image403.png"/><Relationship Id="rId172" Type="http://schemas.openxmlformats.org/officeDocument/2006/relationships/customXml" Target="../ink/ink95.xml"/><Relationship Id="rId477" Type="http://schemas.openxmlformats.org/officeDocument/2006/relationships/image" Target="../media/image376.png"/><Relationship Id="rId600" Type="http://schemas.openxmlformats.org/officeDocument/2006/relationships/image" Target="../media/image436.png"/><Relationship Id="rId684" Type="http://schemas.openxmlformats.org/officeDocument/2006/relationships/image" Target="../media/image478.png"/><Relationship Id="rId337" Type="http://schemas.openxmlformats.org/officeDocument/2006/relationships/customXml" Target="../ink/ink178.xml"/><Relationship Id="rId34" Type="http://schemas.openxmlformats.org/officeDocument/2006/relationships/image" Target="../media/image160.png"/><Relationship Id="rId544" Type="http://schemas.openxmlformats.org/officeDocument/2006/relationships/customXml" Target="../ink/ink284.xml"/><Relationship Id="rId183" Type="http://schemas.openxmlformats.org/officeDocument/2006/relationships/image" Target="../media/image233.png"/><Relationship Id="rId390" Type="http://schemas.openxmlformats.org/officeDocument/2006/relationships/customXml" Target="../ink/ink205.xml"/><Relationship Id="rId404" Type="http://schemas.openxmlformats.org/officeDocument/2006/relationships/customXml" Target="../ink/ink212.xml"/><Relationship Id="rId611" Type="http://schemas.openxmlformats.org/officeDocument/2006/relationships/customXml" Target="../ink/ink318.xml"/><Relationship Id="rId250" Type="http://schemas.openxmlformats.org/officeDocument/2006/relationships/customXml" Target="../ink/ink134.xml"/><Relationship Id="rId488" Type="http://schemas.openxmlformats.org/officeDocument/2006/relationships/image" Target="../media/image381.png"/><Relationship Id="rId695" Type="http://schemas.openxmlformats.org/officeDocument/2006/relationships/customXml" Target="../ink/ink360.xml"/><Relationship Id="rId709" Type="http://schemas.openxmlformats.org/officeDocument/2006/relationships/customXml" Target="../ink/ink367.xml"/><Relationship Id="rId45" Type="http://schemas.openxmlformats.org/officeDocument/2006/relationships/customXml" Target="../ink/ink30.xml"/><Relationship Id="rId110" Type="http://schemas.openxmlformats.org/officeDocument/2006/relationships/image" Target="../media/image197.png"/><Relationship Id="rId348" Type="http://schemas.openxmlformats.org/officeDocument/2006/relationships/image" Target="../media/image313.png"/><Relationship Id="rId555" Type="http://schemas.openxmlformats.org/officeDocument/2006/relationships/customXml" Target="../ink/ink290.xml"/><Relationship Id="rId194" Type="http://schemas.openxmlformats.org/officeDocument/2006/relationships/customXml" Target="../ink/ink106.xml"/><Relationship Id="rId208" Type="http://schemas.openxmlformats.org/officeDocument/2006/relationships/customXml" Target="../ink/ink113.xml"/><Relationship Id="rId415" Type="http://schemas.openxmlformats.org/officeDocument/2006/relationships/image" Target="../media/image346.png"/><Relationship Id="rId622" Type="http://schemas.openxmlformats.org/officeDocument/2006/relationships/image" Target="../media/image447.png"/><Relationship Id="rId261" Type="http://schemas.openxmlformats.org/officeDocument/2006/relationships/image" Target="../media/image272.png"/><Relationship Id="rId499" Type="http://schemas.openxmlformats.org/officeDocument/2006/relationships/customXml" Target="../ink/ink261.xml"/><Relationship Id="rId56" Type="http://schemas.openxmlformats.org/officeDocument/2006/relationships/image" Target="../media/image171.png"/><Relationship Id="rId359" Type="http://schemas.openxmlformats.org/officeDocument/2006/relationships/customXml" Target="../ink/ink189.xml"/><Relationship Id="rId566" Type="http://schemas.openxmlformats.org/officeDocument/2006/relationships/image" Target="../media/image419.png"/><Relationship Id="rId121" Type="http://schemas.openxmlformats.org/officeDocument/2006/relationships/customXml" Target="../ink/ink69.xml"/><Relationship Id="rId219" Type="http://schemas.openxmlformats.org/officeDocument/2006/relationships/image" Target="../media/image251.png"/><Relationship Id="rId426" Type="http://schemas.openxmlformats.org/officeDocument/2006/relationships/customXml" Target="../ink/ink223.xml"/><Relationship Id="rId633" Type="http://schemas.openxmlformats.org/officeDocument/2006/relationships/customXml" Target="../ink/ink329.xml"/><Relationship Id="rId67" Type="http://schemas.openxmlformats.org/officeDocument/2006/relationships/image" Target="../media/image176.png"/><Relationship Id="rId272" Type="http://schemas.openxmlformats.org/officeDocument/2006/relationships/customXml" Target="../ink/ink145.xml"/><Relationship Id="rId577" Type="http://schemas.openxmlformats.org/officeDocument/2006/relationships/customXml" Target="../ink/ink301.xml"/><Relationship Id="rId700" Type="http://schemas.openxmlformats.org/officeDocument/2006/relationships/image" Target="../media/image486.png"/><Relationship Id="rId132" Type="http://schemas.openxmlformats.org/officeDocument/2006/relationships/image" Target="../media/image208.png"/><Relationship Id="rId437" Type="http://schemas.openxmlformats.org/officeDocument/2006/relationships/image" Target="../media/image357.png"/><Relationship Id="rId644" Type="http://schemas.openxmlformats.org/officeDocument/2006/relationships/image" Target="../media/image458.png"/><Relationship Id="rId283" Type="http://schemas.openxmlformats.org/officeDocument/2006/relationships/image" Target="../media/image283.png"/><Relationship Id="rId490" Type="http://schemas.openxmlformats.org/officeDocument/2006/relationships/image" Target="../media/image382.png"/><Relationship Id="rId504" Type="http://schemas.openxmlformats.org/officeDocument/2006/relationships/image" Target="../media/image389.png"/><Relationship Id="rId711" Type="http://schemas.openxmlformats.org/officeDocument/2006/relationships/customXml" Target="../ink/ink368.xml"/><Relationship Id="rId78" Type="http://schemas.openxmlformats.org/officeDocument/2006/relationships/image" Target="../media/image181.png"/><Relationship Id="rId143" Type="http://schemas.openxmlformats.org/officeDocument/2006/relationships/customXml" Target="../ink/ink80.xml"/><Relationship Id="rId350" Type="http://schemas.openxmlformats.org/officeDocument/2006/relationships/image" Target="../media/image314.png"/><Relationship Id="rId588" Type="http://schemas.openxmlformats.org/officeDocument/2006/relationships/image" Target="../media/image430.png"/><Relationship Id="rId9" Type="http://schemas.openxmlformats.org/officeDocument/2006/relationships/image" Target="../media/image148.png"/><Relationship Id="rId210" Type="http://schemas.openxmlformats.org/officeDocument/2006/relationships/customXml" Target="../ink/ink114.xml"/><Relationship Id="rId448" Type="http://schemas.openxmlformats.org/officeDocument/2006/relationships/customXml" Target="../ink/ink234.xml"/><Relationship Id="rId655" Type="http://schemas.openxmlformats.org/officeDocument/2006/relationships/customXml" Target="../ink/ink340.xml"/><Relationship Id="rId294" Type="http://schemas.openxmlformats.org/officeDocument/2006/relationships/customXml" Target="../ink/ink156.xml"/><Relationship Id="rId308" Type="http://schemas.openxmlformats.org/officeDocument/2006/relationships/customXml" Target="../ink/ink163.xml"/><Relationship Id="rId515" Type="http://schemas.openxmlformats.org/officeDocument/2006/relationships/customXml" Target="../ink/ink269.xml"/><Relationship Id="rId722" Type="http://schemas.openxmlformats.org/officeDocument/2006/relationships/image" Target="../media/image497.png"/><Relationship Id="rId89" Type="http://schemas.openxmlformats.org/officeDocument/2006/relationships/customXml" Target="../ink/ink53.xml"/><Relationship Id="rId154" Type="http://schemas.openxmlformats.org/officeDocument/2006/relationships/customXml" Target="../ink/ink86.xml"/><Relationship Id="rId361" Type="http://schemas.openxmlformats.org/officeDocument/2006/relationships/customXml" Target="../ink/ink190.xml"/><Relationship Id="rId599" Type="http://schemas.openxmlformats.org/officeDocument/2006/relationships/customXml" Target="../ink/ink312.xml"/><Relationship Id="rId459" Type="http://schemas.openxmlformats.org/officeDocument/2006/relationships/customXml" Target="../ink/ink240.xml"/><Relationship Id="rId666" Type="http://schemas.openxmlformats.org/officeDocument/2006/relationships/image" Target="../media/image469.png"/><Relationship Id="rId16" Type="http://schemas.openxmlformats.org/officeDocument/2006/relationships/customXml" Target="../ink/ink15.xml"/><Relationship Id="rId221" Type="http://schemas.openxmlformats.org/officeDocument/2006/relationships/image" Target="../media/image252.png"/><Relationship Id="rId319" Type="http://schemas.openxmlformats.org/officeDocument/2006/relationships/image" Target="../media/image300.png"/><Relationship Id="rId526" Type="http://schemas.openxmlformats.org/officeDocument/2006/relationships/image" Target="../media/image400.png"/><Relationship Id="rId165" Type="http://schemas.openxmlformats.org/officeDocument/2006/relationships/image" Target="../media/image224.png"/><Relationship Id="rId372" Type="http://schemas.openxmlformats.org/officeDocument/2006/relationships/image" Target="../media/image325.png"/><Relationship Id="rId677" Type="http://schemas.openxmlformats.org/officeDocument/2006/relationships/customXml" Target="../ink/ink351.xml"/><Relationship Id="rId232" Type="http://schemas.openxmlformats.org/officeDocument/2006/relationships/customXml" Target="../ink/ink125.xml"/><Relationship Id="rId27" Type="http://schemas.openxmlformats.org/officeDocument/2006/relationships/image" Target="../media/image157.png"/><Relationship Id="rId537" Type="http://schemas.openxmlformats.org/officeDocument/2006/relationships/image" Target="../media/image405.png"/><Relationship Id="rId80" Type="http://schemas.openxmlformats.org/officeDocument/2006/relationships/image" Target="../media/image182.png"/><Relationship Id="rId176" Type="http://schemas.openxmlformats.org/officeDocument/2006/relationships/customXml" Target="../ink/ink97.xml"/><Relationship Id="rId383" Type="http://schemas.openxmlformats.org/officeDocument/2006/relationships/image" Target="../media/image330.png"/><Relationship Id="rId590" Type="http://schemas.openxmlformats.org/officeDocument/2006/relationships/image" Target="../media/image431.png"/><Relationship Id="rId604" Type="http://schemas.openxmlformats.org/officeDocument/2006/relationships/image" Target="../media/image438.png"/><Relationship Id="rId243" Type="http://schemas.openxmlformats.org/officeDocument/2006/relationships/image" Target="../media/image263.png"/><Relationship Id="rId450" Type="http://schemas.openxmlformats.org/officeDocument/2006/relationships/customXml" Target="../ink/ink235.xml"/><Relationship Id="rId688" Type="http://schemas.openxmlformats.org/officeDocument/2006/relationships/image" Target="../media/image480.png"/><Relationship Id="rId38" Type="http://schemas.openxmlformats.org/officeDocument/2006/relationships/image" Target="../media/image162.png"/><Relationship Id="rId103" Type="http://schemas.openxmlformats.org/officeDocument/2006/relationships/customXml" Target="../ink/ink60.xml"/><Relationship Id="rId310" Type="http://schemas.openxmlformats.org/officeDocument/2006/relationships/customXml" Target="../ink/ink164.xml"/><Relationship Id="rId548" Type="http://schemas.openxmlformats.org/officeDocument/2006/relationships/customXml" Target="../ink/ink286.xml"/><Relationship Id="rId91" Type="http://schemas.openxmlformats.org/officeDocument/2006/relationships/customXml" Target="../ink/ink54.xml"/><Relationship Id="rId187" Type="http://schemas.openxmlformats.org/officeDocument/2006/relationships/image" Target="../media/image235.png"/><Relationship Id="rId394" Type="http://schemas.openxmlformats.org/officeDocument/2006/relationships/customXml" Target="../ink/ink207.xml"/><Relationship Id="rId408" Type="http://schemas.openxmlformats.org/officeDocument/2006/relationships/customXml" Target="../ink/ink214.xml"/><Relationship Id="rId615" Type="http://schemas.openxmlformats.org/officeDocument/2006/relationships/customXml" Target="../ink/ink320.xml"/><Relationship Id="rId254" Type="http://schemas.openxmlformats.org/officeDocument/2006/relationships/customXml" Target="../ink/ink136.xml"/><Relationship Id="rId699" Type="http://schemas.openxmlformats.org/officeDocument/2006/relationships/customXml" Target="../ink/ink362.xml"/><Relationship Id="rId49" Type="http://schemas.openxmlformats.org/officeDocument/2006/relationships/customXml" Target="../ink/ink32.xml"/><Relationship Id="rId114" Type="http://schemas.openxmlformats.org/officeDocument/2006/relationships/image" Target="../media/image199.png"/><Relationship Id="rId461" Type="http://schemas.openxmlformats.org/officeDocument/2006/relationships/customXml" Target="../ink/ink241.xml"/><Relationship Id="rId559" Type="http://schemas.openxmlformats.org/officeDocument/2006/relationships/customXml" Target="../ink/ink292.xml"/><Relationship Id="rId198" Type="http://schemas.openxmlformats.org/officeDocument/2006/relationships/customXml" Target="../ink/ink108.xml"/><Relationship Id="rId321" Type="http://schemas.openxmlformats.org/officeDocument/2006/relationships/image" Target="../media/image301.png"/><Relationship Id="rId419" Type="http://schemas.openxmlformats.org/officeDocument/2006/relationships/image" Target="../media/image348.png"/><Relationship Id="rId626" Type="http://schemas.openxmlformats.org/officeDocument/2006/relationships/image" Target="../media/image449.png"/><Relationship Id="rId265" Type="http://schemas.openxmlformats.org/officeDocument/2006/relationships/image" Target="../media/image274.png"/><Relationship Id="rId472" Type="http://schemas.openxmlformats.org/officeDocument/2006/relationships/image" Target="../media/image374.png"/><Relationship Id="rId125" Type="http://schemas.openxmlformats.org/officeDocument/2006/relationships/customXml" Target="../ink/ink71.xml"/><Relationship Id="rId332" Type="http://schemas.openxmlformats.org/officeDocument/2006/relationships/customXml" Target="../ink/ink175.xml"/><Relationship Id="rId637" Type="http://schemas.openxmlformats.org/officeDocument/2006/relationships/customXml" Target="../ink/ink331.xml"/><Relationship Id="rId276" Type="http://schemas.openxmlformats.org/officeDocument/2006/relationships/customXml" Target="../ink/ink147.xml"/><Relationship Id="rId483" Type="http://schemas.openxmlformats.org/officeDocument/2006/relationships/customXml" Target="../ink/ink253.xml"/><Relationship Id="rId690" Type="http://schemas.openxmlformats.org/officeDocument/2006/relationships/image" Target="../media/image481.png"/><Relationship Id="rId704" Type="http://schemas.openxmlformats.org/officeDocument/2006/relationships/image" Target="../media/image488.png"/><Relationship Id="rId40" Type="http://schemas.openxmlformats.org/officeDocument/2006/relationships/image" Target="../media/image163.png"/><Relationship Id="rId136" Type="http://schemas.openxmlformats.org/officeDocument/2006/relationships/image" Target="../media/image210.png"/><Relationship Id="rId343" Type="http://schemas.openxmlformats.org/officeDocument/2006/relationships/customXml" Target="../ink/ink181.xml"/><Relationship Id="rId550" Type="http://schemas.openxmlformats.org/officeDocument/2006/relationships/image" Target="../media/image411.png"/><Relationship Id="rId203" Type="http://schemas.openxmlformats.org/officeDocument/2006/relationships/image" Target="../media/image243.png"/><Relationship Id="rId648" Type="http://schemas.openxmlformats.org/officeDocument/2006/relationships/image" Target="../media/image460.png"/><Relationship Id="rId287" Type="http://schemas.openxmlformats.org/officeDocument/2006/relationships/image" Target="../media/image285.png"/><Relationship Id="rId410" Type="http://schemas.openxmlformats.org/officeDocument/2006/relationships/customXml" Target="../ink/ink215.xml"/><Relationship Id="rId494" Type="http://schemas.openxmlformats.org/officeDocument/2006/relationships/image" Target="../media/image384.png"/><Relationship Id="rId508" Type="http://schemas.openxmlformats.org/officeDocument/2006/relationships/image" Target="../media/image391.png"/><Relationship Id="rId715" Type="http://schemas.openxmlformats.org/officeDocument/2006/relationships/customXml" Target="../ink/ink370.xml"/></Relationships>
</file>

<file path=ppt/slides/_rels/slide12.xml.rels><?xml version="1.0" encoding="UTF-8" standalone="yes"?>
<Relationships xmlns="http://schemas.openxmlformats.org/package/2006/relationships"><Relationship Id="rId8" Type="http://schemas.openxmlformats.org/officeDocument/2006/relationships/customXml" Target="../ink/ink378.xml"/><Relationship Id="rId13" Type="http://schemas.openxmlformats.org/officeDocument/2006/relationships/image" Target="../media/image50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customXml" Target="../ink/ink380.xml"/><Relationship Id="rId2" Type="http://schemas.openxmlformats.org/officeDocument/2006/relationships/notesSlide" Target="../notesSlides/notesSlide9.xml"/><Relationship Id="rId16" Type="http://schemas.openxmlformats.org/officeDocument/2006/relationships/hyperlink" Target="https://link.springer.com/article/10.1007/JHEP08(2016)159" TargetMode="Externa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508.png"/><Relationship Id="rId5" Type="http://schemas.openxmlformats.org/officeDocument/2006/relationships/image" Target="../media/image36.png"/><Relationship Id="rId15" Type="http://schemas.openxmlformats.org/officeDocument/2006/relationships/image" Target="../media/image510.png"/><Relationship Id="rId10" Type="http://schemas.openxmlformats.org/officeDocument/2006/relationships/customXml" Target="../ink/ink379.xml"/><Relationship Id="rId4" Type="http://schemas.openxmlformats.org/officeDocument/2006/relationships/image" Target="../media/image35.png"/><Relationship Id="rId9" Type="http://schemas.openxmlformats.org/officeDocument/2006/relationships/image" Target="../media/image507.png"/><Relationship Id="rId14" Type="http://schemas.openxmlformats.org/officeDocument/2006/relationships/customXml" Target="../ink/ink381.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11.png"/><Relationship Id="rId7" Type="http://schemas.openxmlformats.org/officeDocument/2006/relationships/hyperlink" Target="https://link.springer.com/article/10.1007/JHEP09(2014)14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517.png"/><Relationship Id="rId5" Type="http://schemas.openxmlformats.org/officeDocument/2006/relationships/image" Target="../media/image40.png"/><Relationship Id="rId10" Type="http://schemas.openxmlformats.org/officeDocument/2006/relationships/image" Target="../media/image516.png"/><Relationship Id="rId4" Type="http://schemas.openxmlformats.org/officeDocument/2006/relationships/image" Target="../media/image39.png"/><Relationship Id="rId9" Type="http://schemas.openxmlformats.org/officeDocument/2006/relationships/hyperlink" Target="https://prd.aps.org/abstract/PRD/v85/i1/e01200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hyperlink" Target="https://arxiv.org/abs/2308.0941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nk.springer.com/article/10.1140/epjc/s10052-017-5475-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links.springernature.com/f/a/GeJ-BzVyiLWfo0iLXWCs-g~~/AABE5gA~/RgRpSUE7P0SsaHR0cHM6Ly9saW5rLnNwcmluZ2VyLmNvbS8xMC4xMTQwL2VwamMvczEwMDUyLTAyNC0xMzE5MC14P3V0bV9zb3VyY2U9cmN0X2NvbmdyYXRlbWFpbHQmdXRtX21lZGl1bT1lbWFpbCZ1dG1fY2FtcGFpZ249b2FfMjAyNDEyMjEmdXRtX2NvbnRlbnQ9MTAuMTE0MC9lcGpjL3MxMDA1Mi0wMjQtMTMxOTAteFcDc3BjQgpnZTu8ZmeroAWPUhphdGxhcy5wdWJsaWNhdGlvbnNAY2Vybi5jaFgEAAAHLQ~~"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10.png"/><Relationship Id="rId5" Type="http://schemas.openxmlformats.org/officeDocument/2006/relationships/image" Target="../media/image1110.png"/><Relationship Id="rId4" Type="http://schemas.openxmlformats.org/officeDocument/2006/relationships/image" Target="../media/image1010.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810.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g"/></Relationships>
</file>

<file path=ppt/slides/_rels/slide25.xml.rels><?xml version="1.0" encoding="UTF-8" standalone="yes"?>
<Relationships xmlns="http://schemas.openxmlformats.org/package/2006/relationships"><Relationship Id="rId3" Type="http://schemas.openxmlformats.org/officeDocument/2006/relationships/image" Target="../media/image341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10.png"/><Relationship Id="rId4" Type="http://schemas.openxmlformats.org/officeDocument/2006/relationships/image" Target="../media/image3510.png"/></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710.png"/><Relationship Id="rId7" Type="http://schemas.openxmlformats.org/officeDocument/2006/relationships/hyperlink" Target="https://arxiv.org/abs/2309.1298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journals.aps.org/prl/abstract/10.1103/PhysRevLett.131.251802" TargetMode="External"/><Relationship Id="rId5" Type="http://schemas.openxmlformats.org/officeDocument/2006/relationships/image" Target="../media/image64.png"/><Relationship Id="rId4" Type="http://schemas.openxmlformats.org/officeDocument/2006/relationships/image" Target="../media/image63.emf"/><Relationship Id="rId9" Type="http://schemas.openxmlformats.org/officeDocument/2006/relationships/hyperlink" Target="https://doi.org/10.1016/j.physrep.2024.12.00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10.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117" Type="http://schemas.openxmlformats.org/officeDocument/2006/relationships/customXml" Target="../ink/ink437.xml"/><Relationship Id="rId21" Type="http://schemas.openxmlformats.org/officeDocument/2006/relationships/customXml" Target="../ink/ink390.xml"/><Relationship Id="rId42" Type="http://schemas.openxmlformats.org/officeDocument/2006/relationships/customXml" Target="../ink/ink399.xml"/><Relationship Id="rId63" Type="http://schemas.openxmlformats.org/officeDocument/2006/relationships/image" Target="../media/image87.png"/><Relationship Id="rId84" Type="http://schemas.openxmlformats.org/officeDocument/2006/relationships/customXml" Target="../ink/ink420.xml"/><Relationship Id="rId138" Type="http://schemas.openxmlformats.org/officeDocument/2006/relationships/image" Target="../media/image124.png"/><Relationship Id="rId159" Type="http://schemas.openxmlformats.org/officeDocument/2006/relationships/customXml" Target="../ink/ink458.xml"/><Relationship Id="rId170" Type="http://schemas.openxmlformats.org/officeDocument/2006/relationships/image" Target="../media/image140.png"/><Relationship Id="rId107" Type="http://schemas.openxmlformats.org/officeDocument/2006/relationships/customXml" Target="../ink/ink431.xml"/><Relationship Id="rId11" Type="http://schemas.openxmlformats.org/officeDocument/2006/relationships/customXml" Target="../ink/ink385.xml"/><Relationship Id="rId32" Type="http://schemas.openxmlformats.org/officeDocument/2006/relationships/image" Target="../media/image71.png"/><Relationship Id="rId53" Type="http://schemas.openxmlformats.org/officeDocument/2006/relationships/image" Target="../media/image82.png"/><Relationship Id="rId74" Type="http://schemas.openxmlformats.org/officeDocument/2006/relationships/customXml" Target="../ink/ink415.xml"/><Relationship Id="rId128" Type="http://schemas.openxmlformats.org/officeDocument/2006/relationships/image" Target="../media/image119.png"/><Relationship Id="rId149" Type="http://schemas.openxmlformats.org/officeDocument/2006/relationships/customXml" Target="../ink/ink453.xml"/><Relationship Id="rId5" Type="http://schemas.openxmlformats.org/officeDocument/2006/relationships/customXml" Target="../ink/ink382.xml"/><Relationship Id="rId95" Type="http://schemas.openxmlformats.org/officeDocument/2006/relationships/image" Target="../media/image103.png"/><Relationship Id="rId160" Type="http://schemas.openxmlformats.org/officeDocument/2006/relationships/image" Target="../media/image135.png"/><Relationship Id="rId22" Type="http://schemas.openxmlformats.org/officeDocument/2006/relationships/image" Target="../media/image650.png"/><Relationship Id="rId43" Type="http://schemas.openxmlformats.org/officeDocument/2006/relationships/image" Target="../media/image77.png"/><Relationship Id="rId64" Type="http://schemas.openxmlformats.org/officeDocument/2006/relationships/customXml" Target="../ink/ink410.xml"/><Relationship Id="rId118" Type="http://schemas.openxmlformats.org/officeDocument/2006/relationships/image" Target="../media/image114.png"/><Relationship Id="rId139" Type="http://schemas.openxmlformats.org/officeDocument/2006/relationships/customXml" Target="../ink/ink448.xml"/><Relationship Id="rId85" Type="http://schemas.openxmlformats.org/officeDocument/2006/relationships/image" Target="../media/image98.png"/><Relationship Id="rId150" Type="http://schemas.openxmlformats.org/officeDocument/2006/relationships/image" Target="../media/image130.png"/><Relationship Id="rId171" Type="http://schemas.openxmlformats.org/officeDocument/2006/relationships/customXml" Target="../ink/ink464.xml"/><Relationship Id="rId12" Type="http://schemas.openxmlformats.org/officeDocument/2006/relationships/image" Target="../media/image600.png"/><Relationship Id="rId33" Type="http://schemas.openxmlformats.org/officeDocument/2006/relationships/customXml" Target="../ink/ink395.xml"/><Relationship Id="rId108" Type="http://schemas.openxmlformats.org/officeDocument/2006/relationships/image" Target="../media/image110.png"/><Relationship Id="rId129" Type="http://schemas.openxmlformats.org/officeDocument/2006/relationships/customXml" Target="../ink/ink443.xml"/><Relationship Id="rId54" Type="http://schemas.openxmlformats.org/officeDocument/2006/relationships/customXml" Target="../ink/ink405.xml"/><Relationship Id="rId75" Type="http://schemas.openxmlformats.org/officeDocument/2006/relationships/image" Target="../media/image93.png"/><Relationship Id="rId96" Type="http://schemas.openxmlformats.org/officeDocument/2006/relationships/image" Target="../media/image104.png"/><Relationship Id="rId140" Type="http://schemas.openxmlformats.org/officeDocument/2006/relationships/image" Target="../media/image125.png"/><Relationship Id="rId161" Type="http://schemas.openxmlformats.org/officeDocument/2006/relationships/customXml" Target="../ink/ink459.xml"/><Relationship Id="rId1" Type="http://schemas.openxmlformats.org/officeDocument/2006/relationships/slideLayout" Target="../slideLayouts/slideLayout2.xml"/><Relationship Id="rId6" Type="http://schemas.openxmlformats.org/officeDocument/2006/relationships/image" Target="../media/image570.png"/><Relationship Id="rId23" Type="http://schemas.openxmlformats.org/officeDocument/2006/relationships/customXml" Target="../ink/ink391.xml"/><Relationship Id="rId28" Type="http://schemas.openxmlformats.org/officeDocument/2006/relationships/image" Target="../media/image68.png"/><Relationship Id="rId49" Type="http://schemas.openxmlformats.org/officeDocument/2006/relationships/image" Target="../media/image80.png"/><Relationship Id="rId114" Type="http://schemas.openxmlformats.org/officeDocument/2006/relationships/image" Target="../media/image112.png"/><Relationship Id="rId119" Type="http://schemas.openxmlformats.org/officeDocument/2006/relationships/customXml" Target="../ink/ink438.xml"/><Relationship Id="rId44" Type="http://schemas.openxmlformats.org/officeDocument/2006/relationships/customXml" Target="../ink/ink400.xml"/><Relationship Id="rId60" Type="http://schemas.openxmlformats.org/officeDocument/2006/relationships/customXml" Target="../ink/ink408.xml"/><Relationship Id="rId65" Type="http://schemas.openxmlformats.org/officeDocument/2006/relationships/image" Target="../media/image88.png"/><Relationship Id="rId81" Type="http://schemas.openxmlformats.org/officeDocument/2006/relationships/image" Target="../media/image96.png"/><Relationship Id="rId86" Type="http://schemas.openxmlformats.org/officeDocument/2006/relationships/customXml" Target="../ink/ink421.xml"/><Relationship Id="rId130" Type="http://schemas.openxmlformats.org/officeDocument/2006/relationships/image" Target="../media/image120.png"/><Relationship Id="rId135" Type="http://schemas.openxmlformats.org/officeDocument/2006/relationships/customXml" Target="../ink/ink446.xml"/><Relationship Id="rId151" Type="http://schemas.openxmlformats.org/officeDocument/2006/relationships/customXml" Target="../ink/ink454.xml"/><Relationship Id="rId156" Type="http://schemas.openxmlformats.org/officeDocument/2006/relationships/image" Target="../media/image133.png"/><Relationship Id="rId172" Type="http://schemas.openxmlformats.org/officeDocument/2006/relationships/image" Target="../media/image141.png"/><Relationship Id="rId13" Type="http://schemas.openxmlformats.org/officeDocument/2006/relationships/customXml" Target="../ink/ink386.xml"/><Relationship Id="rId18" Type="http://schemas.openxmlformats.org/officeDocument/2006/relationships/image" Target="../media/image630.png"/><Relationship Id="rId39" Type="http://schemas.openxmlformats.org/officeDocument/2006/relationships/image" Target="../media/image75.png"/><Relationship Id="rId109" Type="http://schemas.openxmlformats.org/officeDocument/2006/relationships/customXml" Target="../ink/ink432.xml"/><Relationship Id="rId34" Type="http://schemas.openxmlformats.org/officeDocument/2006/relationships/image" Target="../media/image72.png"/><Relationship Id="rId50" Type="http://schemas.openxmlformats.org/officeDocument/2006/relationships/customXml" Target="../ink/ink403.xml"/><Relationship Id="rId55" Type="http://schemas.openxmlformats.org/officeDocument/2006/relationships/image" Target="../media/image83.png"/><Relationship Id="rId76" Type="http://schemas.openxmlformats.org/officeDocument/2006/relationships/customXml" Target="../ink/ink416.xml"/><Relationship Id="rId97" Type="http://schemas.openxmlformats.org/officeDocument/2006/relationships/customXml" Target="../ink/ink426.xml"/><Relationship Id="rId104" Type="http://schemas.openxmlformats.org/officeDocument/2006/relationships/image" Target="../media/image108.png"/><Relationship Id="rId120" Type="http://schemas.openxmlformats.org/officeDocument/2006/relationships/image" Target="../media/image115.png"/><Relationship Id="rId125" Type="http://schemas.openxmlformats.org/officeDocument/2006/relationships/customXml" Target="../ink/ink441.xml"/><Relationship Id="rId141" Type="http://schemas.openxmlformats.org/officeDocument/2006/relationships/customXml" Target="../ink/ink449.xml"/><Relationship Id="rId146" Type="http://schemas.openxmlformats.org/officeDocument/2006/relationships/image" Target="../media/image128.png"/><Relationship Id="rId167" Type="http://schemas.openxmlformats.org/officeDocument/2006/relationships/customXml" Target="../ink/ink462.xml"/><Relationship Id="rId7" Type="http://schemas.openxmlformats.org/officeDocument/2006/relationships/customXml" Target="../ink/ink383.xml"/><Relationship Id="rId71" Type="http://schemas.openxmlformats.org/officeDocument/2006/relationships/image" Target="../media/image91.png"/><Relationship Id="rId92" Type="http://schemas.openxmlformats.org/officeDocument/2006/relationships/customXml" Target="../ink/ink424.xml"/><Relationship Id="rId162" Type="http://schemas.openxmlformats.org/officeDocument/2006/relationships/image" Target="../media/image136.png"/><Relationship Id="rId2" Type="http://schemas.openxmlformats.org/officeDocument/2006/relationships/notesSlide" Target="../notesSlides/notesSlide24.xml"/><Relationship Id="rId29" Type="http://schemas.openxmlformats.org/officeDocument/2006/relationships/customXml" Target="../ink/ink394.xml"/><Relationship Id="rId24" Type="http://schemas.openxmlformats.org/officeDocument/2006/relationships/image" Target="../media/image660.png"/><Relationship Id="rId40" Type="http://schemas.openxmlformats.org/officeDocument/2006/relationships/customXml" Target="../ink/ink398.xml"/><Relationship Id="rId45" Type="http://schemas.openxmlformats.org/officeDocument/2006/relationships/image" Target="../media/image78.png"/><Relationship Id="rId66" Type="http://schemas.openxmlformats.org/officeDocument/2006/relationships/customXml" Target="../ink/ink411.xml"/><Relationship Id="rId87" Type="http://schemas.openxmlformats.org/officeDocument/2006/relationships/image" Target="../media/image99.png"/><Relationship Id="rId110" Type="http://schemas.openxmlformats.org/officeDocument/2006/relationships/customXml" Target="../ink/ink433.xml"/><Relationship Id="rId115" Type="http://schemas.openxmlformats.org/officeDocument/2006/relationships/customXml" Target="../ink/ink436.xml"/><Relationship Id="rId131" Type="http://schemas.openxmlformats.org/officeDocument/2006/relationships/customXml" Target="../ink/ink444.xml"/><Relationship Id="rId136" Type="http://schemas.openxmlformats.org/officeDocument/2006/relationships/image" Target="../media/image123.png"/><Relationship Id="rId157" Type="http://schemas.openxmlformats.org/officeDocument/2006/relationships/customXml" Target="../ink/ink457.xml"/><Relationship Id="rId61" Type="http://schemas.openxmlformats.org/officeDocument/2006/relationships/image" Target="../media/image86.png"/><Relationship Id="rId82" Type="http://schemas.openxmlformats.org/officeDocument/2006/relationships/customXml" Target="../ink/ink419.xml"/><Relationship Id="rId152" Type="http://schemas.openxmlformats.org/officeDocument/2006/relationships/image" Target="../media/image131.png"/><Relationship Id="rId173" Type="http://schemas.openxmlformats.org/officeDocument/2006/relationships/customXml" Target="../ink/ink465.xml"/><Relationship Id="rId19" Type="http://schemas.openxmlformats.org/officeDocument/2006/relationships/customXml" Target="../ink/ink389.xml"/><Relationship Id="rId14" Type="http://schemas.openxmlformats.org/officeDocument/2006/relationships/image" Target="../media/image610.png"/><Relationship Id="rId30" Type="http://schemas.openxmlformats.org/officeDocument/2006/relationships/image" Target="../media/image69.png"/><Relationship Id="rId35" Type="http://schemas.openxmlformats.org/officeDocument/2006/relationships/customXml" Target="../ink/ink396.xml"/><Relationship Id="rId56" Type="http://schemas.openxmlformats.org/officeDocument/2006/relationships/customXml" Target="../ink/ink406.xml"/><Relationship Id="rId77" Type="http://schemas.openxmlformats.org/officeDocument/2006/relationships/image" Target="../media/image94.png"/><Relationship Id="rId100" Type="http://schemas.openxmlformats.org/officeDocument/2006/relationships/image" Target="../media/image106.png"/><Relationship Id="rId105" Type="http://schemas.openxmlformats.org/officeDocument/2006/relationships/customXml" Target="../ink/ink430.xml"/><Relationship Id="rId126" Type="http://schemas.openxmlformats.org/officeDocument/2006/relationships/image" Target="../media/image118.png"/><Relationship Id="rId147" Type="http://schemas.openxmlformats.org/officeDocument/2006/relationships/customXml" Target="../ink/ink452.xml"/><Relationship Id="rId168" Type="http://schemas.openxmlformats.org/officeDocument/2006/relationships/image" Target="../media/image139.png"/><Relationship Id="rId8" Type="http://schemas.openxmlformats.org/officeDocument/2006/relationships/image" Target="../media/image580.png"/><Relationship Id="rId51" Type="http://schemas.openxmlformats.org/officeDocument/2006/relationships/image" Target="../media/image81.png"/><Relationship Id="rId72" Type="http://schemas.openxmlformats.org/officeDocument/2006/relationships/customXml" Target="../ink/ink414.xml"/><Relationship Id="rId93" Type="http://schemas.openxmlformats.org/officeDocument/2006/relationships/image" Target="../media/image102.png"/><Relationship Id="rId98" Type="http://schemas.openxmlformats.org/officeDocument/2006/relationships/image" Target="../media/image105.png"/><Relationship Id="rId121" Type="http://schemas.openxmlformats.org/officeDocument/2006/relationships/customXml" Target="../ink/ink439.xml"/><Relationship Id="rId142" Type="http://schemas.openxmlformats.org/officeDocument/2006/relationships/image" Target="../media/image126.png"/><Relationship Id="rId163" Type="http://schemas.openxmlformats.org/officeDocument/2006/relationships/customXml" Target="../ink/ink460.xml"/><Relationship Id="rId3" Type="http://schemas.openxmlformats.org/officeDocument/2006/relationships/image" Target="../media/image552.png"/><Relationship Id="rId25" Type="http://schemas.openxmlformats.org/officeDocument/2006/relationships/customXml" Target="../ink/ink392.xml"/><Relationship Id="rId46" Type="http://schemas.openxmlformats.org/officeDocument/2006/relationships/customXml" Target="../ink/ink401.xml"/><Relationship Id="rId67" Type="http://schemas.openxmlformats.org/officeDocument/2006/relationships/image" Target="../media/image89.png"/><Relationship Id="rId116" Type="http://schemas.openxmlformats.org/officeDocument/2006/relationships/image" Target="../media/image113.png"/><Relationship Id="rId137" Type="http://schemas.openxmlformats.org/officeDocument/2006/relationships/customXml" Target="../ink/ink447.xml"/><Relationship Id="rId158" Type="http://schemas.openxmlformats.org/officeDocument/2006/relationships/image" Target="../media/image134.png"/><Relationship Id="rId20" Type="http://schemas.openxmlformats.org/officeDocument/2006/relationships/image" Target="../media/image640.png"/><Relationship Id="rId41" Type="http://schemas.openxmlformats.org/officeDocument/2006/relationships/image" Target="../media/image76.png"/><Relationship Id="rId62" Type="http://schemas.openxmlformats.org/officeDocument/2006/relationships/customXml" Target="../ink/ink409.xml"/><Relationship Id="rId83" Type="http://schemas.openxmlformats.org/officeDocument/2006/relationships/image" Target="../media/image97.png"/><Relationship Id="rId88" Type="http://schemas.openxmlformats.org/officeDocument/2006/relationships/customXml" Target="../ink/ink422.xml"/><Relationship Id="rId111" Type="http://schemas.openxmlformats.org/officeDocument/2006/relationships/image" Target="../media/image111.png"/><Relationship Id="rId132" Type="http://schemas.openxmlformats.org/officeDocument/2006/relationships/image" Target="../media/image121.png"/><Relationship Id="rId153" Type="http://schemas.openxmlformats.org/officeDocument/2006/relationships/customXml" Target="../ink/ink455.xml"/><Relationship Id="rId174" Type="http://schemas.openxmlformats.org/officeDocument/2006/relationships/image" Target="../media/image142.png"/><Relationship Id="rId15" Type="http://schemas.openxmlformats.org/officeDocument/2006/relationships/customXml" Target="../ink/ink387.xml"/><Relationship Id="rId36" Type="http://schemas.openxmlformats.org/officeDocument/2006/relationships/image" Target="../media/image73.png"/><Relationship Id="rId57" Type="http://schemas.openxmlformats.org/officeDocument/2006/relationships/image" Target="../media/image84.png"/><Relationship Id="rId106" Type="http://schemas.openxmlformats.org/officeDocument/2006/relationships/image" Target="../media/image109.png"/><Relationship Id="rId127" Type="http://schemas.openxmlformats.org/officeDocument/2006/relationships/customXml" Target="../ink/ink442.xml"/><Relationship Id="rId10" Type="http://schemas.openxmlformats.org/officeDocument/2006/relationships/image" Target="../media/image590.png"/><Relationship Id="rId31" Type="http://schemas.openxmlformats.org/officeDocument/2006/relationships/image" Target="../media/image70.png"/><Relationship Id="rId52" Type="http://schemas.openxmlformats.org/officeDocument/2006/relationships/customXml" Target="../ink/ink404.xml"/><Relationship Id="rId73" Type="http://schemas.openxmlformats.org/officeDocument/2006/relationships/image" Target="../media/image92.png"/><Relationship Id="rId78" Type="http://schemas.openxmlformats.org/officeDocument/2006/relationships/customXml" Target="../ink/ink417.xml"/><Relationship Id="rId94" Type="http://schemas.openxmlformats.org/officeDocument/2006/relationships/customXml" Target="../ink/ink425.xml"/><Relationship Id="rId99" Type="http://schemas.openxmlformats.org/officeDocument/2006/relationships/customXml" Target="../ink/ink427.xml"/><Relationship Id="rId101" Type="http://schemas.openxmlformats.org/officeDocument/2006/relationships/customXml" Target="../ink/ink428.xml"/><Relationship Id="rId122" Type="http://schemas.openxmlformats.org/officeDocument/2006/relationships/image" Target="../media/image116.png"/><Relationship Id="rId143" Type="http://schemas.openxmlformats.org/officeDocument/2006/relationships/customXml" Target="../ink/ink450.xml"/><Relationship Id="rId148" Type="http://schemas.openxmlformats.org/officeDocument/2006/relationships/image" Target="../media/image129.png"/><Relationship Id="rId164" Type="http://schemas.openxmlformats.org/officeDocument/2006/relationships/image" Target="../media/image137.png"/><Relationship Id="rId169" Type="http://schemas.openxmlformats.org/officeDocument/2006/relationships/customXml" Target="../ink/ink463.xml"/><Relationship Id="rId4" Type="http://schemas.openxmlformats.org/officeDocument/2006/relationships/image" Target="../media/image560.png"/><Relationship Id="rId9" Type="http://schemas.openxmlformats.org/officeDocument/2006/relationships/customXml" Target="../ink/ink384.xml"/><Relationship Id="rId26" Type="http://schemas.openxmlformats.org/officeDocument/2006/relationships/image" Target="../media/image67.png"/><Relationship Id="rId47" Type="http://schemas.openxmlformats.org/officeDocument/2006/relationships/image" Target="../media/image79.png"/><Relationship Id="rId68" Type="http://schemas.openxmlformats.org/officeDocument/2006/relationships/customXml" Target="../ink/ink412.xml"/><Relationship Id="rId89" Type="http://schemas.openxmlformats.org/officeDocument/2006/relationships/image" Target="../media/image100.png"/><Relationship Id="rId112" Type="http://schemas.openxmlformats.org/officeDocument/2006/relationships/customXml" Target="../ink/ink434.xml"/><Relationship Id="rId133" Type="http://schemas.openxmlformats.org/officeDocument/2006/relationships/customXml" Target="../ink/ink445.xml"/><Relationship Id="rId154" Type="http://schemas.openxmlformats.org/officeDocument/2006/relationships/image" Target="../media/image132.png"/><Relationship Id="rId175" Type="http://schemas.openxmlformats.org/officeDocument/2006/relationships/customXml" Target="../ink/ink466.xml"/><Relationship Id="rId16" Type="http://schemas.openxmlformats.org/officeDocument/2006/relationships/image" Target="../media/image620.png"/><Relationship Id="rId37" Type="http://schemas.openxmlformats.org/officeDocument/2006/relationships/image" Target="../media/image74.png"/><Relationship Id="rId58" Type="http://schemas.openxmlformats.org/officeDocument/2006/relationships/customXml" Target="../ink/ink407.xml"/><Relationship Id="rId79" Type="http://schemas.openxmlformats.org/officeDocument/2006/relationships/image" Target="../media/image95.png"/><Relationship Id="rId102" Type="http://schemas.openxmlformats.org/officeDocument/2006/relationships/image" Target="../media/image107.png"/><Relationship Id="rId123" Type="http://schemas.openxmlformats.org/officeDocument/2006/relationships/customXml" Target="../ink/ink440.xml"/><Relationship Id="rId144" Type="http://schemas.openxmlformats.org/officeDocument/2006/relationships/image" Target="../media/image127.png"/><Relationship Id="rId90" Type="http://schemas.openxmlformats.org/officeDocument/2006/relationships/customXml" Target="../ink/ink423.xml"/><Relationship Id="rId165" Type="http://schemas.openxmlformats.org/officeDocument/2006/relationships/customXml" Target="../ink/ink461.xml"/><Relationship Id="rId27" Type="http://schemas.openxmlformats.org/officeDocument/2006/relationships/customXml" Target="../ink/ink393.xml"/><Relationship Id="rId48" Type="http://schemas.openxmlformats.org/officeDocument/2006/relationships/customXml" Target="../ink/ink402.xml"/><Relationship Id="rId69" Type="http://schemas.openxmlformats.org/officeDocument/2006/relationships/image" Target="../media/image90.png"/><Relationship Id="rId113" Type="http://schemas.openxmlformats.org/officeDocument/2006/relationships/customXml" Target="../ink/ink435.xml"/><Relationship Id="rId134" Type="http://schemas.openxmlformats.org/officeDocument/2006/relationships/image" Target="../media/image122.png"/><Relationship Id="rId80" Type="http://schemas.openxmlformats.org/officeDocument/2006/relationships/customXml" Target="../ink/ink418.xml"/><Relationship Id="rId155" Type="http://schemas.openxmlformats.org/officeDocument/2006/relationships/customXml" Target="../ink/ink456.xml"/><Relationship Id="rId176" Type="http://schemas.openxmlformats.org/officeDocument/2006/relationships/image" Target="../media/image143.png"/><Relationship Id="rId17" Type="http://schemas.openxmlformats.org/officeDocument/2006/relationships/customXml" Target="../ink/ink388.xml"/><Relationship Id="rId38" Type="http://schemas.openxmlformats.org/officeDocument/2006/relationships/customXml" Target="../ink/ink397.xml"/><Relationship Id="rId59" Type="http://schemas.openxmlformats.org/officeDocument/2006/relationships/image" Target="../media/image85.png"/><Relationship Id="rId103" Type="http://schemas.openxmlformats.org/officeDocument/2006/relationships/customXml" Target="../ink/ink429.xml"/><Relationship Id="rId124" Type="http://schemas.openxmlformats.org/officeDocument/2006/relationships/image" Target="../media/image117.png"/><Relationship Id="rId70" Type="http://schemas.openxmlformats.org/officeDocument/2006/relationships/customXml" Target="../ink/ink413.xml"/><Relationship Id="rId91" Type="http://schemas.openxmlformats.org/officeDocument/2006/relationships/image" Target="../media/image101.png"/><Relationship Id="rId145" Type="http://schemas.openxmlformats.org/officeDocument/2006/relationships/customXml" Target="../ink/ink451.xml"/><Relationship Id="rId166" Type="http://schemas.openxmlformats.org/officeDocument/2006/relationships/image" Target="../media/image138.png"/></Relationships>
</file>

<file path=ppt/slides/_rels/slide2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5.png"/><Relationship Id="rId7" Type="http://schemas.openxmlformats.org/officeDocument/2006/relationships/image" Target="../media/image55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55.png"/><Relationship Id="rId5" Type="http://schemas.openxmlformats.org/officeDocument/2006/relationships/image" Target="../media/image503.png"/><Relationship Id="rId4" Type="http://schemas.openxmlformats.org/officeDocument/2006/relationships/image" Target="../media/image502.png"/></Relationships>
</file>

<file path=ppt/slides/_rels/slide32.xml.rels><?xml version="1.0" encoding="UTF-8" standalone="yes"?>
<Relationships xmlns="http://schemas.openxmlformats.org/package/2006/relationships"><Relationship Id="rId3" Type="http://schemas.openxmlformats.org/officeDocument/2006/relationships/image" Target="../media/image50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customXml" Target="../ink/ink467.xml"/><Relationship Id="rId3" Type="http://schemas.openxmlformats.org/officeDocument/2006/relationships/image" Target="../media/image505.png"/><Relationship Id="rId7" Type="http://schemas.openxmlformats.org/officeDocument/2006/relationships/image" Target="../media/image5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13.png"/><Relationship Id="rId11" Type="http://schemas.openxmlformats.org/officeDocument/2006/relationships/image" Target="../media/image528.png"/><Relationship Id="rId5" Type="http://schemas.openxmlformats.org/officeDocument/2006/relationships/image" Target="../media/image512.png"/><Relationship Id="rId10" Type="http://schemas.openxmlformats.org/officeDocument/2006/relationships/customXml" Target="../ink/ink468.xml"/><Relationship Id="rId4" Type="http://schemas.openxmlformats.org/officeDocument/2006/relationships/image" Target="../media/image506.png"/><Relationship Id="rId9" Type="http://schemas.openxmlformats.org/officeDocument/2006/relationships/image" Target="../media/image527.png"/></Relationships>
</file>

<file path=ppt/slides/_rels/slide34.xml.rels><?xml version="1.0" encoding="UTF-8" standalone="yes"?>
<Relationships xmlns="http://schemas.openxmlformats.org/package/2006/relationships"><Relationship Id="rId13" Type="http://schemas.openxmlformats.org/officeDocument/2006/relationships/image" Target="../media/image536.png"/><Relationship Id="rId18" Type="http://schemas.openxmlformats.org/officeDocument/2006/relationships/customXml" Target="../ink/ink474.xml"/><Relationship Id="rId26" Type="http://schemas.openxmlformats.org/officeDocument/2006/relationships/customXml" Target="../ink/ink478.xml"/><Relationship Id="rId39" Type="http://schemas.openxmlformats.org/officeDocument/2006/relationships/image" Target="../media/image549.png"/><Relationship Id="rId21" Type="http://schemas.openxmlformats.org/officeDocument/2006/relationships/image" Target="../media/image540.png"/><Relationship Id="rId34" Type="http://schemas.openxmlformats.org/officeDocument/2006/relationships/customXml" Target="../ink/ink482.xml"/><Relationship Id="rId42" Type="http://schemas.openxmlformats.org/officeDocument/2006/relationships/customXml" Target="../ink/ink486.xml"/><Relationship Id="rId7" Type="http://schemas.openxmlformats.org/officeDocument/2006/relationships/image" Target="../media/image533.png"/><Relationship Id="rId2" Type="http://schemas.openxmlformats.org/officeDocument/2006/relationships/notesSlide" Target="../notesSlides/notesSlide30.xml"/><Relationship Id="rId16" Type="http://schemas.openxmlformats.org/officeDocument/2006/relationships/customXml" Target="../ink/ink473.xml"/><Relationship Id="rId20" Type="http://schemas.openxmlformats.org/officeDocument/2006/relationships/customXml" Target="../ink/ink475.xml"/><Relationship Id="rId29" Type="http://schemas.openxmlformats.org/officeDocument/2006/relationships/image" Target="../media/image544.png"/><Relationship Id="rId41"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532.png"/><Relationship Id="rId11" Type="http://schemas.openxmlformats.org/officeDocument/2006/relationships/image" Target="../media/image535.png"/><Relationship Id="rId24" Type="http://schemas.openxmlformats.org/officeDocument/2006/relationships/customXml" Target="../ink/ink477.xml"/><Relationship Id="rId32" Type="http://schemas.openxmlformats.org/officeDocument/2006/relationships/customXml" Target="../ink/ink481.xml"/><Relationship Id="rId37" Type="http://schemas.openxmlformats.org/officeDocument/2006/relationships/image" Target="../media/image548.png"/><Relationship Id="rId40" Type="http://schemas.openxmlformats.org/officeDocument/2006/relationships/customXml" Target="../ink/ink485.xml"/><Relationship Id="rId5" Type="http://schemas.openxmlformats.org/officeDocument/2006/relationships/image" Target="../media/image519.png"/><Relationship Id="rId15" Type="http://schemas.openxmlformats.org/officeDocument/2006/relationships/image" Target="../media/image537.png"/><Relationship Id="rId23" Type="http://schemas.openxmlformats.org/officeDocument/2006/relationships/image" Target="../media/image541.png"/><Relationship Id="rId28" Type="http://schemas.openxmlformats.org/officeDocument/2006/relationships/customXml" Target="../ink/ink479.xml"/><Relationship Id="rId36" Type="http://schemas.openxmlformats.org/officeDocument/2006/relationships/customXml" Target="../ink/ink483.xml"/><Relationship Id="rId10" Type="http://schemas.openxmlformats.org/officeDocument/2006/relationships/customXml" Target="../ink/ink470.xml"/><Relationship Id="rId19" Type="http://schemas.openxmlformats.org/officeDocument/2006/relationships/image" Target="../media/image539.png"/><Relationship Id="rId31" Type="http://schemas.openxmlformats.org/officeDocument/2006/relationships/image" Target="../media/image545.png"/><Relationship Id="rId4" Type="http://schemas.openxmlformats.org/officeDocument/2006/relationships/image" Target="../media/image518.png"/><Relationship Id="rId9" Type="http://schemas.openxmlformats.org/officeDocument/2006/relationships/image" Target="../media/image534.png"/><Relationship Id="rId14" Type="http://schemas.openxmlformats.org/officeDocument/2006/relationships/customXml" Target="../ink/ink472.xml"/><Relationship Id="rId22" Type="http://schemas.openxmlformats.org/officeDocument/2006/relationships/customXml" Target="../ink/ink476.xml"/><Relationship Id="rId27" Type="http://schemas.openxmlformats.org/officeDocument/2006/relationships/image" Target="../media/image543.png"/><Relationship Id="rId30" Type="http://schemas.openxmlformats.org/officeDocument/2006/relationships/customXml" Target="../ink/ink480.xml"/><Relationship Id="rId35" Type="http://schemas.openxmlformats.org/officeDocument/2006/relationships/image" Target="../media/image547.png"/><Relationship Id="rId43" Type="http://schemas.openxmlformats.org/officeDocument/2006/relationships/image" Target="../media/image551.png"/><Relationship Id="rId8" Type="http://schemas.openxmlformats.org/officeDocument/2006/relationships/customXml" Target="../ink/ink469.xml"/><Relationship Id="rId3" Type="http://schemas.openxmlformats.org/officeDocument/2006/relationships/image" Target="../media/image515.png"/><Relationship Id="rId12" Type="http://schemas.openxmlformats.org/officeDocument/2006/relationships/customXml" Target="../ink/ink471.xml"/><Relationship Id="rId17" Type="http://schemas.openxmlformats.org/officeDocument/2006/relationships/image" Target="../media/image538.png"/><Relationship Id="rId25" Type="http://schemas.openxmlformats.org/officeDocument/2006/relationships/image" Target="../media/image542.png"/><Relationship Id="rId33" Type="http://schemas.openxmlformats.org/officeDocument/2006/relationships/image" Target="../media/image546.png"/><Relationship Id="rId38" Type="http://schemas.openxmlformats.org/officeDocument/2006/relationships/customXml" Target="../ink/ink484.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customXml" Target="../ink/ink2.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customXml" Target="../ink/ink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4.png"/><Relationship Id="rId5" Type="http://schemas.openxmlformats.org/officeDocument/2006/relationships/image" Target="../media/image15.png"/><Relationship Id="rId15" Type="http://schemas.openxmlformats.org/officeDocument/2006/relationships/image" Target="../media/image16.png"/><Relationship Id="rId10" Type="http://schemas.openxmlformats.org/officeDocument/2006/relationships/customXml" Target="../ink/ink5.xml"/><Relationship Id="rId4" Type="http://schemas.openxmlformats.org/officeDocument/2006/relationships/image" Target="../media/image13.png"/><Relationship Id="rId9" Type="http://schemas.openxmlformats.org/officeDocument/2006/relationships/image" Target="../media/image23.png"/><Relationship Id="rId14" Type="http://schemas.openxmlformats.org/officeDocument/2006/relationships/customXml" Target="../ink/ink7.xml"/></Relationships>
</file>

<file path=ppt/slides/_rels/slide6.xml.rels><?xml version="1.0" encoding="UTF-8" standalone="yes"?>
<Relationships xmlns="http://schemas.openxmlformats.org/package/2006/relationships"><Relationship Id="rId3" Type="http://schemas.openxmlformats.org/officeDocument/2006/relationships/image" Target="../media/image15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47.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7832-EBA2-CBD2-ED85-6FA23D14F49E}"/>
              </a:ext>
            </a:extLst>
          </p:cNvPr>
          <p:cNvSpPr>
            <a:spLocks noGrp="1"/>
          </p:cNvSpPr>
          <p:nvPr>
            <p:ph type="ctrTitle"/>
          </p:nvPr>
        </p:nvSpPr>
        <p:spPr>
          <a:xfrm>
            <a:off x="1600200" y="2722854"/>
            <a:ext cx="8991600" cy="1320509"/>
          </a:xfrm>
        </p:spPr>
        <p:txBody>
          <a:bodyPr/>
          <a:lstStyle/>
          <a:p>
            <a:r>
              <a:rPr lang="en-US" dirty="0"/>
              <a:t>W Mass From ATLAS</a:t>
            </a:r>
          </a:p>
        </p:txBody>
      </p:sp>
      <p:sp>
        <p:nvSpPr>
          <p:cNvPr id="3" name="Subtitle 2">
            <a:extLst>
              <a:ext uri="{FF2B5EF4-FFF2-40B4-BE49-F238E27FC236}">
                <a16:creationId xmlns:a16="http://schemas.microsoft.com/office/drawing/2014/main" id="{4872CDC0-1491-BBA0-71EE-2BBAD37307F8}"/>
              </a:ext>
            </a:extLst>
          </p:cNvPr>
          <p:cNvSpPr>
            <a:spLocks noGrp="1"/>
          </p:cNvSpPr>
          <p:nvPr>
            <p:ph type="subTitle" idx="1"/>
          </p:nvPr>
        </p:nvSpPr>
        <p:spPr>
          <a:xfrm>
            <a:off x="100013" y="4214813"/>
            <a:ext cx="11912602" cy="2482869"/>
          </a:xfrm>
        </p:spPr>
        <p:txBody>
          <a:bodyPr>
            <a:normAutofit/>
          </a:bodyPr>
          <a:lstStyle/>
          <a:p>
            <a:r>
              <a:rPr lang="en-US" sz="2800" dirty="0"/>
              <a:t>Pierre-Hugues Beauchemin</a:t>
            </a:r>
          </a:p>
          <a:p>
            <a:r>
              <a:rPr lang="en-US" dirty="0"/>
              <a:t>On Behalf of the ATLAS Collaboration</a:t>
            </a:r>
          </a:p>
          <a:p>
            <a:endParaRPr lang="en-US" dirty="0"/>
          </a:p>
          <a:p>
            <a:r>
              <a:rPr lang="en-US" b="1" dirty="0"/>
              <a:t>Tufts University</a:t>
            </a:r>
          </a:p>
          <a:p>
            <a:pPr>
              <a:spcBef>
                <a:spcPts val="1600"/>
              </a:spcBef>
            </a:pPr>
            <a:r>
              <a:rPr lang="en-US" sz="2200" dirty="0">
                <a:effectLst/>
              </a:rPr>
              <a:t>15th Conference on the Intersections of Particle and Nuclear Physics, June 9, 2025, Madison (WI)</a:t>
            </a:r>
          </a:p>
          <a:p>
            <a:endParaRPr lang="en-US" dirty="0"/>
          </a:p>
        </p:txBody>
      </p:sp>
      <p:pic>
        <p:nvPicPr>
          <p:cNvPr id="5" name="Picture 4" descr="A statue of a person holding a large globe&#10;&#10;AI-generated content may be incorrect.">
            <a:extLst>
              <a:ext uri="{FF2B5EF4-FFF2-40B4-BE49-F238E27FC236}">
                <a16:creationId xmlns:a16="http://schemas.microsoft.com/office/drawing/2014/main" id="{936C0ADA-7327-3506-3E6A-051945F158B2}"/>
              </a:ext>
            </a:extLst>
          </p:cNvPr>
          <p:cNvPicPr>
            <a:picLocks noChangeAspect="1"/>
          </p:cNvPicPr>
          <p:nvPr/>
        </p:nvPicPr>
        <p:blipFill>
          <a:blip r:embed="rId2"/>
          <a:stretch>
            <a:fillRect/>
          </a:stretch>
        </p:blipFill>
        <p:spPr>
          <a:xfrm>
            <a:off x="10315575" y="67258"/>
            <a:ext cx="1697040" cy="2181908"/>
          </a:xfrm>
          <a:prstGeom prst="rect">
            <a:avLst/>
          </a:prstGeom>
        </p:spPr>
      </p:pic>
      <p:pic>
        <p:nvPicPr>
          <p:cNvPr id="7" name="Picture 6" descr="Blue text on a white background&#10;&#10;AI-generated content may be incorrect.">
            <a:extLst>
              <a:ext uri="{FF2B5EF4-FFF2-40B4-BE49-F238E27FC236}">
                <a16:creationId xmlns:a16="http://schemas.microsoft.com/office/drawing/2014/main" id="{591BCA32-BD21-3399-51A2-1994D9F694D8}"/>
              </a:ext>
            </a:extLst>
          </p:cNvPr>
          <p:cNvPicPr>
            <a:picLocks noChangeAspect="1"/>
          </p:cNvPicPr>
          <p:nvPr/>
        </p:nvPicPr>
        <p:blipFill>
          <a:blip r:embed="rId3"/>
          <a:stretch>
            <a:fillRect/>
          </a:stretch>
        </p:blipFill>
        <p:spPr>
          <a:xfrm>
            <a:off x="4970464" y="77466"/>
            <a:ext cx="2171700" cy="2171700"/>
          </a:xfrm>
          <a:prstGeom prst="rect">
            <a:avLst/>
          </a:prstGeom>
        </p:spPr>
      </p:pic>
      <p:pic>
        <p:nvPicPr>
          <p:cNvPr id="9" name="Picture 8" descr="A logo of a company&#10;&#10;AI-generated content may be incorrect.">
            <a:extLst>
              <a:ext uri="{FF2B5EF4-FFF2-40B4-BE49-F238E27FC236}">
                <a16:creationId xmlns:a16="http://schemas.microsoft.com/office/drawing/2014/main" id="{64922452-4998-2E2D-DC32-121454DE5606}"/>
              </a:ext>
            </a:extLst>
          </p:cNvPr>
          <p:cNvPicPr>
            <a:picLocks noChangeAspect="1"/>
          </p:cNvPicPr>
          <p:nvPr/>
        </p:nvPicPr>
        <p:blipFill>
          <a:blip r:embed="rId4"/>
          <a:stretch>
            <a:fillRect/>
          </a:stretch>
        </p:blipFill>
        <p:spPr>
          <a:xfrm>
            <a:off x="419533" y="172374"/>
            <a:ext cx="1971675" cy="1971675"/>
          </a:xfrm>
          <a:prstGeom prst="rect">
            <a:avLst/>
          </a:prstGeom>
        </p:spPr>
      </p:pic>
      <p:sp>
        <p:nvSpPr>
          <p:cNvPr id="10" name="Slide Number Placeholder 9">
            <a:extLst>
              <a:ext uri="{FF2B5EF4-FFF2-40B4-BE49-F238E27FC236}">
                <a16:creationId xmlns:a16="http://schemas.microsoft.com/office/drawing/2014/main" id="{06A43F3E-5D28-7A74-9029-E09E320C748A}"/>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3665132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9EB20-D3BA-63E0-7E72-180AA26B0AFC}"/>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
        <p:nvSpPr>
          <p:cNvPr id="5" name="TextBox 4">
            <a:extLst>
              <a:ext uri="{FF2B5EF4-FFF2-40B4-BE49-F238E27FC236}">
                <a16:creationId xmlns:a16="http://schemas.microsoft.com/office/drawing/2014/main" id="{F998511A-8186-3943-76FF-0A802712931C}"/>
              </a:ext>
            </a:extLst>
          </p:cNvPr>
          <p:cNvSpPr txBox="1"/>
          <p:nvPr/>
        </p:nvSpPr>
        <p:spPr>
          <a:xfrm>
            <a:off x="914399" y="3177849"/>
            <a:ext cx="10357945" cy="1477328"/>
          </a:xfrm>
          <a:prstGeom prst="rect">
            <a:avLst/>
          </a:prstGeom>
          <a:noFill/>
        </p:spPr>
        <p:txBody>
          <a:bodyPr wrap="square" rtlCol="0">
            <a:spAutoFit/>
          </a:bodyPr>
          <a:lstStyle/>
          <a:p>
            <a:pPr algn="ctr"/>
            <a:r>
              <a:rPr lang="en-US" sz="3000" dirty="0">
                <a:solidFill>
                  <a:srgbClr val="0070C0"/>
                </a:solidFill>
              </a:rPr>
              <a:t>The precision obtained on M</a:t>
            </a:r>
            <a:r>
              <a:rPr lang="en-US" sz="3000" baseline="-25000" dirty="0">
                <a:solidFill>
                  <a:srgbClr val="0070C0"/>
                </a:solidFill>
              </a:rPr>
              <a:t>W</a:t>
            </a:r>
            <a:r>
              <a:rPr lang="en-US" sz="3000" dirty="0">
                <a:solidFill>
                  <a:srgbClr val="0070C0"/>
                </a:solidFill>
              </a:rPr>
              <a:t>  results from a major undertaking by ATLAS (and the theory community) at understanding QCD, in addition of the detector performance.</a:t>
            </a:r>
          </a:p>
        </p:txBody>
      </p:sp>
    </p:spTree>
    <p:extLst>
      <p:ext uri="{BB962C8B-B14F-4D97-AF65-F5344CB8AC3E}">
        <p14:creationId xmlns:p14="http://schemas.microsoft.com/office/powerpoint/2010/main" val="1179873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169A4-0F44-7255-A69F-1D431C3D62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4F6AC9-9947-D7C0-3D86-81CF5A0FC9FA}"/>
              </a:ext>
            </a:extLst>
          </p:cNvPr>
          <p:cNvSpPr>
            <a:spLocks noGrp="1"/>
          </p:cNvSpPr>
          <p:nvPr>
            <p:ph idx="1"/>
          </p:nvPr>
        </p:nvSpPr>
        <p:spPr>
          <a:xfrm>
            <a:off x="342405" y="1174543"/>
            <a:ext cx="11507190" cy="1283649"/>
          </a:xfrm>
        </p:spPr>
        <p:txBody>
          <a:bodyPr>
            <a:normAutofit/>
          </a:bodyPr>
          <a:lstStyle/>
          <a:p>
            <a:pPr algn="just"/>
            <a:r>
              <a:rPr lang="en-US" sz="2400" dirty="0"/>
              <a:t>To improve the accuracy of the templates, MC events are reweighted based on a fully differential Drell-Yan cross section in which the dynamic of the boson and the kinematic of its decay products are factorized</a:t>
            </a:r>
          </a:p>
        </p:txBody>
      </p:sp>
      <p:sp>
        <p:nvSpPr>
          <p:cNvPr id="6" name="Title 1">
            <a:extLst>
              <a:ext uri="{FF2B5EF4-FFF2-40B4-BE49-F238E27FC236}">
                <a16:creationId xmlns:a16="http://schemas.microsoft.com/office/drawing/2014/main" id="{A4FE957C-425A-96DC-D1BD-5CAB562406AB}"/>
              </a:ext>
            </a:extLst>
          </p:cNvPr>
          <p:cNvSpPr>
            <a:spLocks noGrp="1"/>
          </p:cNvSpPr>
          <p:nvPr>
            <p:ph type="title"/>
          </p:nvPr>
        </p:nvSpPr>
        <p:spPr>
          <a:xfrm>
            <a:off x="342405" y="249026"/>
            <a:ext cx="11507189" cy="619013"/>
          </a:xfrm>
        </p:spPr>
        <p:txBody>
          <a:bodyPr>
            <a:normAutofit fontScale="90000"/>
          </a:bodyPr>
          <a:lstStyle/>
          <a:p>
            <a:r>
              <a:rPr lang="en-US" dirty="0"/>
              <a:t>Template corrections</a:t>
            </a:r>
          </a:p>
        </p:txBody>
      </p:sp>
      <p:pic>
        <p:nvPicPr>
          <p:cNvPr id="5" name="Picture 4">
            <a:extLst>
              <a:ext uri="{FF2B5EF4-FFF2-40B4-BE49-F238E27FC236}">
                <a16:creationId xmlns:a16="http://schemas.microsoft.com/office/drawing/2014/main" id="{72836137-9E7E-5DD6-150C-D584A9D63AD1}"/>
              </a:ext>
            </a:extLst>
          </p:cNvPr>
          <p:cNvPicPr>
            <a:picLocks noChangeAspect="1"/>
          </p:cNvPicPr>
          <p:nvPr/>
        </p:nvPicPr>
        <p:blipFill>
          <a:blip r:embed="rId3"/>
          <a:stretch>
            <a:fillRect/>
          </a:stretch>
        </p:blipFill>
        <p:spPr>
          <a:xfrm>
            <a:off x="1229401" y="2785299"/>
            <a:ext cx="9913309" cy="111739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ED41F6D-5568-9BE8-E9D0-4D2D2CC93E30}"/>
                  </a:ext>
                </a:extLst>
              </p14:cNvPr>
              <p14:cNvContentPartPr/>
              <p14:nvPr/>
            </p14:nvContentPartPr>
            <p14:xfrm>
              <a:off x="2639950" y="3763543"/>
              <a:ext cx="919800" cy="189360"/>
            </p14:xfrm>
          </p:contentPart>
        </mc:Choice>
        <mc:Fallback xmlns="">
          <p:pic>
            <p:nvPicPr>
              <p:cNvPr id="7" name="Ink 6">
                <a:extLst>
                  <a:ext uri="{FF2B5EF4-FFF2-40B4-BE49-F238E27FC236}">
                    <a16:creationId xmlns:a16="http://schemas.microsoft.com/office/drawing/2014/main" id="{2ED41F6D-5568-9BE8-E9D0-4D2D2CC93E30}"/>
                  </a:ext>
                </a:extLst>
              </p:cNvPr>
              <p:cNvPicPr/>
              <p:nvPr/>
            </p:nvPicPr>
            <p:blipFill>
              <a:blip r:embed="rId5"/>
              <a:stretch>
                <a:fillRect/>
              </a:stretch>
            </p:blipFill>
            <p:spPr>
              <a:xfrm>
                <a:off x="2633830" y="3757423"/>
                <a:ext cx="932040" cy="201600"/>
              </a:xfrm>
              <a:prstGeom prst="rect">
                <a:avLst/>
              </a:prstGeom>
            </p:spPr>
          </p:pic>
        </mc:Fallback>
      </mc:AlternateContent>
      <p:grpSp>
        <p:nvGrpSpPr>
          <p:cNvPr id="53" name="Group 52">
            <a:extLst>
              <a:ext uri="{FF2B5EF4-FFF2-40B4-BE49-F238E27FC236}">
                <a16:creationId xmlns:a16="http://schemas.microsoft.com/office/drawing/2014/main" id="{1C9952D1-CBE3-7870-B95E-C0BA532956B4}"/>
              </a:ext>
            </a:extLst>
          </p:cNvPr>
          <p:cNvGrpSpPr/>
          <p:nvPr/>
        </p:nvGrpSpPr>
        <p:grpSpPr>
          <a:xfrm>
            <a:off x="2308156" y="4092564"/>
            <a:ext cx="1416240" cy="285840"/>
            <a:chOff x="2628790" y="4045063"/>
            <a:chExt cx="1416240" cy="285840"/>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CC5DAB1-B9E8-72DE-7816-E21D06B8899B}"/>
                    </a:ext>
                  </a:extLst>
                </p14:cNvPr>
                <p14:cNvContentPartPr/>
                <p14:nvPr/>
              </p14:nvContentPartPr>
              <p14:xfrm>
                <a:off x="2628790" y="4124263"/>
                <a:ext cx="27360" cy="122040"/>
              </p14:xfrm>
            </p:contentPart>
          </mc:Choice>
          <mc:Fallback xmlns="">
            <p:pic>
              <p:nvPicPr>
                <p:cNvPr id="8" name="Ink 7">
                  <a:extLst>
                    <a:ext uri="{FF2B5EF4-FFF2-40B4-BE49-F238E27FC236}">
                      <a16:creationId xmlns:a16="http://schemas.microsoft.com/office/drawing/2014/main" id="{0CC5DAB1-B9E8-72DE-7816-E21D06B8899B}"/>
                    </a:ext>
                  </a:extLst>
                </p:cNvPr>
                <p:cNvPicPr/>
                <p:nvPr/>
              </p:nvPicPr>
              <p:blipFill>
                <a:blip r:embed="rId7"/>
                <a:stretch>
                  <a:fillRect/>
                </a:stretch>
              </p:blipFill>
              <p:spPr>
                <a:xfrm>
                  <a:off x="2622670" y="4118143"/>
                  <a:ext cx="39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54EAB03-47FA-54EF-9AAD-8C96F1DE130D}"/>
                    </a:ext>
                  </a:extLst>
                </p14:cNvPr>
                <p14:cNvContentPartPr/>
                <p14:nvPr/>
              </p14:nvContentPartPr>
              <p14:xfrm>
                <a:off x="2638870" y="4106623"/>
                <a:ext cx="117360" cy="185400"/>
              </p14:xfrm>
            </p:contentPart>
          </mc:Choice>
          <mc:Fallback xmlns="">
            <p:pic>
              <p:nvPicPr>
                <p:cNvPr id="9" name="Ink 8">
                  <a:extLst>
                    <a:ext uri="{FF2B5EF4-FFF2-40B4-BE49-F238E27FC236}">
                      <a16:creationId xmlns:a16="http://schemas.microsoft.com/office/drawing/2014/main" id="{054EAB03-47FA-54EF-9AAD-8C96F1DE130D}"/>
                    </a:ext>
                  </a:extLst>
                </p:cNvPr>
                <p:cNvPicPr/>
                <p:nvPr/>
              </p:nvPicPr>
              <p:blipFill>
                <a:blip r:embed="rId9"/>
                <a:stretch>
                  <a:fillRect/>
                </a:stretch>
              </p:blipFill>
              <p:spPr>
                <a:xfrm>
                  <a:off x="2632750" y="4100503"/>
                  <a:ext cx="129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496738B9-0279-E529-AAAB-36542CF47B8C}"/>
                    </a:ext>
                  </a:extLst>
                </p14:cNvPr>
                <p14:cNvContentPartPr/>
                <p14:nvPr/>
              </p14:nvContentPartPr>
              <p14:xfrm>
                <a:off x="2802670" y="4173583"/>
                <a:ext cx="64080" cy="110160"/>
              </p14:xfrm>
            </p:contentPart>
          </mc:Choice>
          <mc:Fallback xmlns="">
            <p:pic>
              <p:nvPicPr>
                <p:cNvPr id="12" name="Ink 11">
                  <a:extLst>
                    <a:ext uri="{FF2B5EF4-FFF2-40B4-BE49-F238E27FC236}">
                      <a16:creationId xmlns:a16="http://schemas.microsoft.com/office/drawing/2014/main" id="{496738B9-0279-E529-AAAB-36542CF47B8C}"/>
                    </a:ext>
                  </a:extLst>
                </p:cNvPr>
                <p:cNvPicPr/>
                <p:nvPr/>
              </p:nvPicPr>
              <p:blipFill>
                <a:blip r:embed="rId11"/>
                <a:stretch>
                  <a:fillRect/>
                </a:stretch>
              </p:blipFill>
              <p:spPr>
                <a:xfrm>
                  <a:off x="2796550" y="4167463"/>
                  <a:ext cx="76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A945D4E8-FBEC-9C71-C123-2623334A515F}"/>
                    </a:ext>
                  </a:extLst>
                </p14:cNvPr>
                <p14:cNvContentPartPr/>
                <p14:nvPr/>
              </p14:nvContentPartPr>
              <p14:xfrm>
                <a:off x="2916070" y="4199503"/>
                <a:ext cx="114840" cy="99000"/>
              </p14:xfrm>
            </p:contentPart>
          </mc:Choice>
          <mc:Fallback xmlns="">
            <p:pic>
              <p:nvPicPr>
                <p:cNvPr id="15" name="Ink 14">
                  <a:extLst>
                    <a:ext uri="{FF2B5EF4-FFF2-40B4-BE49-F238E27FC236}">
                      <a16:creationId xmlns:a16="http://schemas.microsoft.com/office/drawing/2014/main" id="{A945D4E8-FBEC-9C71-C123-2623334A515F}"/>
                    </a:ext>
                  </a:extLst>
                </p:cNvPr>
                <p:cNvPicPr/>
                <p:nvPr/>
              </p:nvPicPr>
              <p:blipFill>
                <a:blip r:embed="rId13"/>
                <a:stretch>
                  <a:fillRect/>
                </a:stretch>
              </p:blipFill>
              <p:spPr>
                <a:xfrm>
                  <a:off x="2909950" y="4193383"/>
                  <a:ext cx="127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ED7A534C-87B8-059F-38D9-3F344A4C6D24}"/>
                    </a:ext>
                  </a:extLst>
                </p14:cNvPr>
                <p14:cNvContentPartPr/>
                <p14:nvPr/>
              </p14:nvContentPartPr>
              <p14:xfrm>
                <a:off x="3033790" y="4179703"/>
                <a:ext cx="9000" cy="117360"/>
              </p14:xfrm>
            </p:contentPart>
          </mc:Choice>
          <mc:Fallback xmlns="">
            <p:pic>
              <p:nvPicPr>
                <p:cNvPr id="18" name="Ink 17">
                  <a:extLst>
                    <a:ext uri="{FF2B5EF4-FFF2-40B4-BE49-F238E27FC236}">
                      <a16:creationId xmlns:a16="http://schemas.microsoft.com/office/drawing/2014/main" id="{ED7A534C-87B8-059F-38D9-3F344A4C6D24}"/>
                    </a:ext>
                  </a:extLst>
                </p:cNvPr>
                <p:cNvPicPr/>
                <p:nvPr/>
              </p:nvPicPr>
              <p:blipFill>
                <a:blip r:embed="rId15"/>
                <a:stretch>
                  <a:fillRect/>
                </a:stretch>
              </p:blipFill>
              <p:spPr>
                <a:xfrm>
                  <a:off x="3027670" y="4173583"/>
                  <a:ext cx="21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CF64D5BE-0607-832B-DC81-1A3090491110}"/>
                    </a:ext>
                  </a:extLst>
                </p14:cNvPr>
                <p14:cNvContentPartPr/>
                <p14:nvPr/>
              </p14:nvContentPartPr>
              <p14:xfrm>
                <a:off x="3030550" y="4132183"/>
                <a:ext cx="360" cy="360"/>
              </p14:xfrm>
            </p:contentPart>
          </mc:Choice>
          <mc:Fallback xmlns="">
            <p:pic>
              <p:nvPicPr>
                <p:cNvPr id="21" name="Ink 20">
                  <a:extLst>
                    <a:ext uri="{FF2B5EF4-FFF2-40B4-BE49-F238E27FC236}">
                      <a16:creationId xmlns:a16="http://schemas.microsoft.com/office/drawing/2014/main" id="{CF64D5BE-0607-832B-DC81-1A3090491110}"/>
                    </a:ext>
                  </a:extLst>
                </p:cNvPr>
                <p:cNvPicPr/>
                <p:nvPr/>
              </p:nvPicPr>
              <p:blipFill>
                <a:blip r:embed="rId17"/>
                <a:stretch>
                  <a:fillRect/>
                </a:stretch>
              </p:blipFill>
              <p:spPr>
                <a:xfrm>
                  <a:off x="3024430" y="412606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C0BC800C-C71E-9F66-598A-60B561182374}"/>
                    </a:ext>
                  </a:extLst>
                </p14:cNvPr>
                <p14:cNvContentPartPr/>
                <p14:nvPr/>
              </p14:nvContentPartPr>
              <p14:xfrm>
                <a:off x="3105070" y="4045063"/>
                <a:ext cx="45720" cy="244080"/>
              </p14:xfrm>
            </p:contentPart>
          </mc:Choice>
          <mc:Fallback xmlns="">
            <p:pic>
              <p:nvPicPr>
                <p:cNvPr id="24" name="Ink 23">
                  <a:extLst>
                    <a:ext uri="{FF2B5EF4-FFF2-40B4-BE49-F238E27FC236}">
                      <a16:creationId xmlns:a16="http://schemas.microsoft.com/office/drawing/2014/main" id="{C0BC800C-C71E-9F66-598A-60B561182374}"/>
                    </a:ext>
                  </a:extLst>
                </p:cNvPr>
                <p:cNvPicPr/>
                <p:nvPr/>
              </p:nvPicPr>
              <p:blipFill>
                <a:blip r:embed="rId19"/>
                <a:stretch>
                  <a:fillRect/>
                </a:stretch>
              </p:blipFill>
              <p:spPr>
                <a:xfrm>
                  <a:off x="3098950" y="4038943"/>
                  <a:ext cx="579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E267FDEC-A797-E9FF-D513-D5525A9C0B83}"/>
                    </a:ext>
                  </a:extLst>
                </p14:cNvPr>
                <p14:cNvContentPartPr/>
                <p14:nvPr/>
              </p14:nvContentPartPr>
              <p14:xfrm>
                <a:off x="3056830" y="4096543"/>
                <a:ext cx="102240" cy="360"/>
              </p14:xfrm>
            </p:contentPart>
          </mc:Choice>
          <mc:Fallback xmlns="">
            <p:pic>
              <p:nvPicPr>
                <p:cNvPr id="27" name="Ink 26">
                  <a:extLst>
                    <a:ext uri="{FF2B5EF4-FFF2-40B4-BE49-F238E27FC236}">
                      <a16:creationId xmlns:a16="http://schemas.microsoft.com/office/drawing/2014/main" id="{E267FDEC-A797-E9FF-D513-D5525A9C0B83}"/>
                    </a:ext>
                  </a:extLst>
                </p:cNvPr>
                <p:cNvPicPr/>
                <p:nvPr/>
              </p:nvPicPr>
              <p:blipFill>
                <a:blip r:embed="rId21"/>
                <a:stretch>
                  <a:fillRect/>
                </a:stretch>
              </p:blipFill>
              <p:spPr>
                <a:xfrm>
                  <a:off x="3050710" y="4090423"/>
                  <a:ext cx="114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BA45D683-1AD9-08F4-2844-27C28942CDDD}"/>
                    </a:ext>
                  </a:extLst>
                </p14:cNvPr>
                <p14:cNvContentPartPr/>
                <p14:nvPr/>
              </p14:nvContentPartPr>
              <p14:xfrm>
                <a:off x="3192550" y="4205983"/>
                <a:ext cx="75600" cy="3240"/>
              </p14:xfrm>
            </p:contentPart>
          </mc:Choice>
          <mc:Fallback xmlns="">
            <p:pic>
              <p:nvPicPr>
                <p:cNvPr id="30" name="Ink 29">
                  <a:extLst>
                    <a:ext uri="{FF2B5EF4-FFF2-40B4-BE49-F238E27FC236}">
                      <a16:creationId xmlns:a16="http://schemas.microsoft.com/office/drawing/2014/main" id="{BA45D683-1AD9-08F4-2844-27C28942CDDD}"/>
                    </a:ext>
                  </a:extLst>
                </p:cNvPr>
                <p:cNvPicPr/>
                <p:nvPr/>
              </p:nvPicPr>
              <p:blipFill>
                <a:blip r:embed="rId23"/>
                <a:stretch>
                  <a:fillRect/>
                </a:stretch>
              </p:blipFill>
              <p:spPr>
                <a:xfrm>
                  <a:off x="3186430" y="4199863"/>
                  <a:ext cx="87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Ink 32">
                  <a:extLst>
                    <a:ext uri="{FF2B5EF4-FFF2-40B4-BE49-F238E27FC236}">
                      <a16:creationId xmlns:a16="http://schemas.microsoft.com/office/drawing/2014/main" id="{FC3D7176-E2BE-2010-A705-24F9C324C1BF}"/>
                    </a:ext>
                  </a:extLst>
                </p14:cNvPr>
                <p14:cNvContentPartPr/>
                <p14:nvPr/>
              </p14:nvContentPartPr>
              <p14:xfrm>
                <a:off x="3310990" y="4064503"/>
                <a:ext cx="136800" cy="209160"/>
              </p14:xfrm>
            </p:contentPart>
          </mc:Choice>
          <mc:Fallback xmlns="">
            <p:pic>
              <p:nvPicPr>
                <p:cNvPr id="33" name="Ink 32">
                  <a:extLst>
                    <a:ext uri="{FF2B5EF4-FFF2-40B4-BE49-F238E27FC236}">
                      <a16:creationId xmlns:a16="http://schemas.microsoft.com/office/drawing/2014/main" id="{FC3D7176-E2BE-2010-A705-24F9C324C1BF}"/>
                    </a:ext>
                  </a:extLst>
                </p:cNvPr>
                <p:cNvPicPr/>
                <p:nvPr/>
              </p:nvPicPr>
              <p:blipFill>
                <a:blip r:embed="rId25"/>
                <a:stretch>
                  <a:fillRect/>
                </a:stretch>
              </p:blipFill>
              <p:spPr>
                <a:xfrm>
                  <a:off x="3304870" y="4058383"/>
                  <a:ext cx="149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6769C582-B905-B1FA-317F-1C973E81593A}"/>
                    </a:ext>
                  </a:extLst>
                </p14:cNvPr>
                <p14:cNvContentPartPr/>
                <p14:nvPr/>
              </p14:nvContentPartPr>
              <p14:xfrm>
                <a:off x="3514750" y="4166383"/>
                <a:ext cx="5760" cy="92880"/>
              </p14:xfrm>
            </p:contentPart>
          </mc:Choice>
          <mc:Fallback xmlns="">
            <p:pic>
              <p:nvPicPr>
                <p:cNvPr id="36" name="Ink 35">
                  <a:extLst>
                    <a:ext uri="{FF2B5EF4-FFF2-40B4-BE49-F238E27FC236}">
                      <a16:creationId xmlns:a16="http://schemas.microsoft.com/office/drawing/2014/main" id="{6769C582-B905-B1FA-317F-1C973E81593A}"/>
                    </a:ext>
                  </a:extLst>
                </p:cNvPr>
                <p:cNvPicPr/>
                <p:nvPr/>
              </p:nvPicPr>
              <p:blipFill>
                <a:blip r:embed="rId27"/>
                <a:stretch>
                  <a:fillRect/>
                </a:stretch>
              </p:blipFill>
              <p:spPr>
                <a:xfrm>
                  <a:off x="3508630" y="4160263"/>
                  <a:ext cx="18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F2E55143-8A54-1BC1-B564-7F5103D85E70}"/>
                    </a:ext>
                  </a:extLst>
                </p14:cNvPr>
                <p14:cNvContentPartPr/>
                <p14:nvPr/>
              </p14:nvContentPartPr>
              <p14:xfrm>
                <a:off x="3523390" y="4078183"/>
                <a:ext cx="360" cy="360"/>
              </p14:xfrm>
            </p:contentPart>
          </mc:Choice>
          <mc:Fallback xmlns="">
            <p:pic>
              <p:nvPicPr>
                <p:cNvPr id="39" name="Ink 38">
                  <a:extLst>
                    <a:ext uri="{FF2B5EF4-FFF2-40B4-BE49-F238E27FC236}">
                      <a16:creationId xmlns:a16="http://schemas.microsoft.com/office/drawing/2014/main" id="{F2E55143-8A54-1BC1-B564-7F5103D85E70}"/>
                    </a:ext>
                  </a:extLst>
                </p:cNvPr>
                <p:cNvPicPr/>
                <p:nvPr/>
              </p:nvPicPr>
              <p:blipFill>
                <a:blip r:embed="rId17"/>
                <a:stretch>
                  <a:fillRect/>
                </a:stretch>
              </p:blipFill>
              <p:spPr>
                <a:xfrm>
                  <a:off x="3517270" y="407206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Ink 41">
                  <a:extLst>
                    <a:ext uri="{FF2B5EF4-FFF2-40B4-BE49-F238E27FC236}">
                      <a16:creationId xmlns:a16="http://schemas.microsoft.com/office/drawing/2014/main" id="{046557B3-ED46-9CA5-C012-B5F44126C759}"/>
                    </a:ext>
                  </a:extLst>
                </p14:cNvPr>
                <p14:cNvContentPartPr/>
                <p14:nvPr/>
              </p14:nvContentPartPr>
              <p14:xfrm>
                <a:off x="3584950" y="4180423"/>
                <a:ext cx="90720" cy="150480"/>
              </p14:xfrm>
            </p:contentPart>
          </mc:Choice>
          <mc:Fallback xmlns="">
            <p:pic>
              <p:nvPicPr>
                <p:cNvPr id="42" name="Ink 41">
                  <a:extLst>
                    <a:ext uri="{FF2B5EF4-FFF2-40B4-BE49-F238E27FC236}">
                      <a16:creationId xmlns:a16="http://schemas.microsoft.com/office/drawing/2014/main" id="{046557B3-ED46-9CA5-C012-B5F44126C759}"/>
                    </a:ext>
                  </a:extLst>
                </p:cNvPr>
                <p:cNvPicPr/>
                <p:nvPr/>
              </p:nvPicPr>
              <p:blipFill>
                <a:blip r:embed="rId30"/>
                <a:stretch>
                  <a:fillRect/>
                </a:stretch>
              </p:blipFill>
              <p:spPr>
                <a:xfrm>
                  <a:off x="3578830" y="4174303"/>
                  <a:ext cx="102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5" name="Ink 44">
                  <a:extLst>
                    <a:ext uri="{FF2B5EF4-FFF2-40B4-BE49-F238E27FC236}">
                      <a16:creationId xmlns:a16="http://schemas.microsoft.com/office/drawing/2014/main" id="{855C5690-ED62-3B70-2657-A19893CE21C8}"/>
                    </a:ext>
                  </a:extLst>
                </p14:cNvPr>
                <p14:cNvContentPartPr/>
                <p14:nvPr/>
              </p14:nvContentPartPr>
              <p14:xfrm>
                <a:off x="3746590" y="4139383"/>
                <a:ext cx="54720" cy="105120"/>
              </p14:xfrm>
            </p:contentPart>
          </mc:Choice>
          <mc:Fallback xmlns="">
            <p:pic>
              <p:nvPicPr>
                <p:cNvPr id="45" name="Ink 44">
                  <a:extLst>
                    <a:ext uri="{FF2B5EF4-FFF2-40B4-BE49-F238E27FC236}">
                      <a16:creationId xmlns:a16="http://schemas.microsoft.com/office/drawing/2014/main" id="{855C5690-ED62-3B70-2657-A19893CE21C8}"/>
                    </a:ext>
                  </a:extLst>
                </p:cNvPr>
                <p:cNvPicPr/>
                <p:nvPr/>
              </p:nvPicPr>
              <p:blipFill>
                <a:blip r:embed="rId32"/>
                <a:stretch>
                  <a:fillRect/>
                </a:stretch>
              </p:blipFill>
              <p:spPr>
                <a:xfrm>
                  <a:off x="3740470" y="4133263"/>
                  <a:ext cx="66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8" name="Ink 47">
                  <a:extLst>
                    <a:ext uri="{FF2B5EF4-FFF2-40B4-BE49-F238E27FC236}">
                      <a16:creationId xmlns:a16="http://schemas.microsoft.com/office/drawing/2014/main" id="{39550B40-93A3-3513-5F58-8B14F196BA8E}"/>
                    </a:ext>
                  </a:extLst>
                </p14:cNvPr>
                <p14:cNvContentPartPr/>
                <p14:nvPr/>
              </p14:nvContentPartPr>
              <p14:xfrm>
                <a:off x="3835870" y="4148743"/>
                <a:ext cx="66600" cy="96120"/>
              </p14:xfrm>
            </p:contentPart>
          </mc:Choice>
          <mc:Fallback xmlns="">
            <p:pic>
              <p:nvPicPr>
                <p:cNvPr id="48" name="Ink 47">
                  <a:extLst>
                    <a:ext uri="{FF2B5EF4-FFF2-40B4-BE49-F238E27FC236}">
                      <a16:creationId xmlns:a16="http://schemas.microsoft.com/office/drawing/2014/main" id="{39550B40-93A3-3513-5F58-8B14F196BA8E}"/>
                    </a:ext>
                  </a:extLst>
                </p:cNvPr>
                <p:cNvPicPr/>
                <p:nvPr/>
              </p:nvPicPr>
              <p:blipFill>
                <a:blip r:embed="rId34"/>
                <a:stretch>
                  <a:fillRect/>
                </a:stretch>
              </p:blipFill>
              <p:spPr>
                <a:xfrm>
                  <a:off x="3829750" y="4142623"/>
                  <a:ext cx="78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1" name="Ink 50">
                  <a:extLst>
                    <a:ext uri="{FF2B5EF4-FFF2-40B4-BE49-F238E27FC236}">
                      <a16:creationId xmlns:a16="http://schemas.microsoft.com/office/drawing/2014/main" id="{5AF879C8-9CD1-1126-03D9-4DAEA65DAB46}"/>
                    </a:ext>
                  </a:extLst>
                </p14:cNvPr>
                <p14:cNvContentPartPr/>
                <p14:nvPr/>
              </p14:nvContentPartPr>
              <p14:xfrm>
                <a:off x="3947110" y="4116343"/>
                <a:ext cx="97920" cy="127440"/>
              </p14:xfrm>
            </p:contentPart>
          </mc:Choice>
          <mc:Fallback xmlns="">
            <p:pic>
              <p:nvPicPr>
                <p:cNvPr id="51" name="Ink 50">
                  <a:extLst>
                    <a:ext uri="{FF2B5EF4-FFF2-40B4-BE49-F238E27FC236}">
                      <a16:creationId xmlns:a16="http://schemas.microsoft.com/office/drawing/2014/main" id="{5AF879C8-9CD1-1126-03D9-4DAEA65DAB46}"/>
                    </a:ext>
                  </a:extLst>
                </p:cNvPr>
                <p:cNvPicPr/>
                <p:nvPr/>
              </p:nvPicPr>
              <p:blipFill>
                <a:blip r:embed="rId36"/>
                <a:stretch>
                  <a:fillRect/>
                </a:stretch>
              </p:blipFill>
              <p:spPr>
                <a:xfrm>
                  <a:off x="3940990" y="4110223"/>
                  <a:ext cx="110160" cy="139680"/>
                </a:xfrm>
                <a:prstGeom prst="rect">
                  <a:avLst/>
                </a:prstGeom>
              </p:spPr>
            </p:pic>
          </mc:Fallback>
        </mc:AlternateContent>
      </p:grpSp>
      <p:grpSp>
        <p:nvGrpSpPr>
          <p:cNvPr id="111" name="Group 110">
            <a:extLst>
              <a:ext uri="{FF2B5EF4-FFF2-40B4-BE49-F238E27FC236}">
                <a16:creationId xmlns:a16="http://schemas.microsoft.com/office/drawing/2014/main" id="{CE8457E3-AF00-B07C-C300-37FEBF1788C8}"/>
              </a:ext>
            </a:extLst>
          </p:cNvPr>
          <p:cNvGrpSpPr/>
          <p:nvPr/>
        </p:nvGrpSpPr>
        <p:grpSpPr>
          <a:xfrm>
            <a:off x="2321476" y="4464804"/>
            <a:ext cx="1752840" cy="244080"/>
            <a:chOff x="2642110" y="4417303"/>
            <a:chExt cx="1752840" cy="244080"/>
          </a:xfrm>
        </p:grpSpPr>
        <mc:AlternateContent xmlns:mc="http://schemas.openxmlformats.org/markup-compatibility/2006" xmlns:p14="http://schemas.microsoft.com/office/powerpoint/2010/main">
          <mc:Choice Requires="p14">
            <p:contentPart p14:bwMode="auto" r:id="rId37">
              <p14:nvContentPartPr>
                <p14:cNvPr id="54" name="Ink 53">
                  <a:extLst>
                    <a:ext uri="{FF2B5EF4-FFF2-40B4-BE49-F238E27FC236}">
                      <a16:creationId xmlns:a16="http://schemas.microsoft.com/office/drawing/2014/main" id="{3F88C2F3-42F1-5C44-FD61-64574C82F798}"/>
                    </a:ext>
                  </a:extLst>
                </p14:cNvPr>
                <p14:cNvContentPartPr/>
                <p14:nvPr/>
              </p14:nvContentPartPr>
              <p14:xfrm>
                <a:off x="2642110" y="4507303"/>
                <a:ext cx="56880" cy="149040"/>
              </p14:xfrm>
            </p:contentPart>
          </mc:Choice>
          <mc:Fallback xmlns="">
            <p:pic>
              <p:nvPicPr>
                <p:cNvPr id="54" name="Ink 53">
                  <a:extLst>
                    <a:ext uri="{FF2B5EF4-FFF2-40B4-BE49-F238E27FC236}">
                      <a16:creationId xmlns:a16="http://schemas.microsoft.com/office/drawing/2014/main" id="{3F88C2F3-42F1-5C44-FD61-64574C82F798}"/>
                    </a:ext>
                  </a:extLst>
                </p:cNvPr>
                <p:cNvPicPr/>
                <p:nvPr/>
              </p:nvPicPr>
              <p:blipFill>
                <a:blip r:embed="rId38"/>
                <a:stretch>
                  <a:fillRect/>
                </a:stretch>
              </p:blipFill>
              <p:spPr>
                <a:xfrm>
                  <a:off x="2635990" y="4501183"/>
                  <a:ext cx="69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5" name="Ink 54">
                  <a:extLst>
                    <a:ext uri="{FF2B5EF4-FFF2-40B4-BE49-F238E27FC236}">
                      <a16:creationId xmlns:a16="http://schemas.microsoft.com/office/drawing/2014/main" id="{FC25F514-4C10-F580-6883-C07A4BB11D76}"/>
                    </a:ext>
                  </a:extLst>
                </p14:cNvPr>
                <p14:cNvContentPartPr/>
                <p14:nvPr/>
              </p14:nvContentPartPr>
              <p14:xfrm>
                <a:off x="2778910" y="4600903"/>
                <a:ext cx="94680" cy="60480"/>
              </p14:xfrm>
            </p:contentPart>
          </mc:Choice>
          <mc:Fallback xmlns="">
            <p:pic>
              <p:nvPicPr>
                <p:cNvPr id="55" name="Ink 54">
                  <a:extLst>
                    <a:ext uri="{FF2B5EF4-FFF2-40B4-BE49-F238E27FC236}">
                      <a16:creationId xmlns:a16="http://schemas.microsoft.com/office/drawing/2014/main" id="{FC25F514-4C10-F580-6883-C07A4BB11D76}"/>
                    </a:ext>
                  </a:extLst>
                </p:cNvPr>
                <p:cNvPicPr/>
                <p:nvPr/>
              </p:nvPicPr>
              <p:blipFill>
                <a:blip r:embed="rId40"/>
                <a:stretch>
                  <a:fillRect/>
                </a:stretch>
              </p:blipFill>
              <p:spPr>
                <a:xfrm>
                  <a:off x="2772790" y="4594783"/>
                  <a:ext cx="106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8" name="Ink 57">
                  <a:extLst>
                    <a:ext uri="{FF2B5EF4-FFF2-40B4-BE49-F238E27FC236}">
                      <a16:creationId xmlns:a16="http://schemas.microsoft.com/office/drawing/2014/main" id="{58BE2EC6-4CEA-2318-73AE-A488F05C3C8B}"/>
                    </a:ext>
                  </a:extLst>
                </p14:cNvPr>
                <p14:cNvContentPartPr/>
                <p14:nvPr/>
              </p14:nvContentPartPr>
              <p14:xfrm>
                <a:off x="2914990" y="4545823"/>
                <a:ext cx="72360" cy="96480"/>
              </p14:xfrm>
            </p:contentPart>
          </mc:Choice>
          <mc:Fallback xmlns="">
            <p:pic>
              <p:nvPicPr>
                <p:cNvPr id="58" name="Ink 57">
                  <a:extLst>
                    <a:ext uri="{FF2B5EF4-FFF2-40B4-BE49-F238E27FC236}">
                      <a16:creationId xmlns:a16="http://schemas.microsoft.com/office/drawing/2014/main" id="{58BE2EC6-4CEA-2318-73AE-A488F05C3C8B}"/>
                    </a:ext>
                  </a:extLst>
                </p:cNvPr>
                <p:cNvPicPr/>
                <p:nvPr/>
              </p:nvPicPr>
              <p:blipFill>
                <a:blip r:embed="rId42"/>
                <a:stretch>
                  <a:fillRect/>
                </a:stretch>
              </p:blipFill>
              <p:spPr>
                <a:xfrm>
                  <a:off x="2908870" y="4539703"/>
                  <a:ext cx="84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1" name="Ink 60">
                  <a:extLst>
                    <a:ext uri="{FF2B5EF4-FFF2-40B4-BE49-F238E27FC236}">
                      <a16:creationId xmlns:a16="http://schemas.microsoft.com/office/drawing/2014/main" id="{979D3A2A-B157-7FB3-9EE2-CEE1922A9056}"/>
                    </a:ext>
                  </a:extLst>
                </p14:cNvPr>
                <p14:cNvContentPartPr/>
                <p14:nvPr/>
              </p14:nvContentPartPr>
              <p14:xfrm>
                <a:off x="3026590" y="4560943"/>
                <a:ext cx="126720" cy="74880"/>
              </p14:xfrm>
            </p:contentPart>
          </mc:Choice>
          <mc:Fallback xmlns="">
            <p:pic>
              <p:nvPicPr>
                <p:cNvPr id="61" name="Ink 60">
                  <a:extLst>
                    <a:ext uri="{FF2B5EF4-FFF2-40B4-BE49-F238E27FC236}">
                      <a16:creationId xmlns:a16="http://schemas.microsoft.com/office/drawing/2014/main" id="{979D3A2A-B157-7FB3-9EE2-CEE1922A9056}"/>
                    </a:ext>
                  </a:extLst>
                </p:cNvPr>
                <p:cNvPicPr/>
                <p:nvPr/>
              </p:nvPicPr>
              <p:blipFill>
                <a:blip r:embed="rId44"/>
                <a:stretch>
                  <a:fillRect/>
                </a:stretch>
              </p:blipFill>
              <p:spPr>
                <a:xfrm>
                  <a:off x="3020470" y="4554823"/>
                  <a:ext cx="138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4" name="Ink 63">
                  <a:extLst>
                    <a:ext uri="{FF2B5EF4-FFF2-40B4-BE49-F238E27FC236}">
                      <a16:creationId xmlns:a16="http://schemas.microsoft.com/office/drawing/2014/main" id="{5D2F90CA-AED6-CA91-9D10-02736F128C2B}"/>
                    </a:ext>
                  </a:extLst>
                </p14:cNvPr>
                <p14:cNvContentPartPr/>
                <p14:nvPr/>
              </p14:nvContentPartPr>
              <p14:xfrm>
                <a:off x="3196150" y="4512703"/>
                <a:ext cx="84960" cy="109440"/>
              </p14:xfrm>
            </p:contentPart>
          </mc:Choice>
          <mc:Fallback xmlns="">
            <p:pic>
              <p:nvPicPr>
                <p:cNvPr id="64" name="Ink 63">
                  <a:extLst>
                    <a:ext uri="{FF2B5EF4-FFF2-40B4-BE49-F238E27FC236}">
                      <a16:creationId xmlns:a16="http://schemas.microsoft.com/office/drawing/2014/main" id="{5D2F90CA-AED6-CA91-9D10-02736F128C2B}"/>
                    </a:ext>
                  </a:extLst>
                </p:cNvPr>
                <p:cNvPicPr/>
                <p:nvPr/>
              </p:nvPicPr>
              <p:blipFill>
                <a:blip r:embed="rId46"/>
                <a:stretch>
                  <a:fillRect/>
                </a:stretch>
              </p:blipFill>
              <p:spPr>
                <a:xfrm>
                  <a:off x="3190030" y="4506583"/>
                  <a:ext cx="97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7" name="Ink 66">
                  <a:extLst>
                    <a:ext uri="{FF2B5EF4-FFF2-40B4-BE49-F238E27FC236}">
                      <a16:creationId xmlns:a16="http://schemas.microsoft.com/office/drawing/2014/main" id="{2CF81107-6BD6-80C1-6E37-D6B187F934A9}"/>
                    </a:ext>
                  </a:extLst>
                </p14:cNvPr>
                <p14:cNvContentPartPr/>
                <p14:nvPr/>
              </p14:nvContentPartPr>
              <p14:xfrm>
                <a:off x="3336550" y="4536823"/>
                <a:ext cx="73080" cy="57240"/>
              </p14:xfrm>
            </p:contentPart>
          </mc:Choice>
          <mc:Fallback xmlns="">
            <p:pic>
              <p:nvPicPr>
                <p:cNvPr id="67" name="Ink 66">
                  <a:extLst>
                    <a:ext uri="{FF2B5EF4-FFF2-40B4-BE49-F238E27FC236}">
                      <a16:creationId xmlns:a16="http://schemas.microsoft.com/office/drawing/2014/main" id="{2CF81107-6BD6-80C1-6E37-D6B187F934A9}"/>
                    </a:ext>
                  </a:extLst>
                </p:cNvPr>
                <p:cNvPicPr/>
                <p:nvPr/>
              </p:nvPicPr>
              <p:blipFill>
                <a:blip r:embed="rId48"/>
                <a:stretch>
                  <a:fillRect/>
                </a:stretch>
              </p:blipFill>
              <p:spPr>
                <a:xfrm>
                  <a:off x="3330430" y="4530703"/>
                  <a:ext cx="85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0" name="Ink 69">
                  <a:extLst>
                    <a:ext uri="{FF2B5EF4-FFF2-40B4-BE49-F238E27FC236}">
                      <a16:creationId xmlns:a16="http://schemas.microsoft.com/office/drawing/2014/main" id="{5AB920F8-DF53-FA46-3521-D742DB863F17}"/>
                    </a:ext>
                  </a:extLst>
                </p14:cNvPr>
                <p14:cNvContentPartPr/>
                <p14:nvPr/>
              </p14:nvContentPartPr>
              <p14:xfrm>
                <a:off x="3472990" y="4421623"/>
                <a:ext cx="34200" cy="162000"/>
              </p14:xfrm>
            </p:contentPart>
          </mc:Choice>
          <mc:Fallback xmlns="">
            <p:pic>
              <p:nvPicPr>
                <p:cNvPr id="70" name="Ink 69">
                  <a:extLst>
                    <a:ext uri="{FF2B5EF4-FFF2-40B4-BE49-F238E27FC236}">
                      <a16:creationId xmlns:a16="http://schemas.microsoft.com/office/drawing/2014/main" id="{5AB920F8-DF53-FA46-3521-D742DB863F17}"/>
                    </a:ext>
                  </a:extLst>
                </p:cNvPr>
                <p:cNvPicPr/>
                <p:nvPr/>
              </p:nvPicPr>
              <p:blipFill>
                <a:blip r:embed="rId50"/>
                <a:stretch>
                  <a:fillRect/>
                </a:stretch>
              </p:blipFill>
              <p:spPr>
                <a:xfrm>
                  <a:off x="3466870" y="4415503"/>
                  <a:ext cx="46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3" name="Ink 72">
                  <a:extLst>
                    <a:ext uri="{FF2B5EF4-FFF2-40B4-BE49-F238E27FC236}">
                      <a16:creationId xmlns:a16="http://schemas.microsoft.com/office/drawing/2014/main" id="{B9312F54-EDF8-465B-40E4-7E5601F1739C}"/>
                    </a:ext>
                  </a:extLst>
                </p14:cNvPr>
                <p14:cNvContentPartPr/>
                <p14:nvPr/>
              </p14:nvContentPartPr>
              <p14:xfrm>
                <a:off x="3438430" y="4448623"/>
                <a:ext cx="61200" cy="23760"/>
              </p14:xfrm>
            </p:contentPart>
          </mc:Choice>
          <mc:Fallback xmlns="">
            <p:pic>
              <p:nvPicPr>
                <p:cNvPr id="73" name="Ink 72">
                  <a:extLst>
                    <a:ext uri="{FF2B5EF4-FFF2-40B4-BE49-F238E27FC236}">
                      <a16:creationId xmlns:a16="http://schemas.microsoft.com/office/drawing/2014/main" id="{B9312F54-EDF8-465B-40E4-7E5601F1739C}"/>
                    </a:ext>
                  </a:extLst>
                </p:cNvPr>
                <p:cNvPicPr/>
                <p:nvPr/>
              </p:nvPicPr>
              <p:blipFill>
                <a:blip r:embed="rId52"/>
                <a:stretch>
                  <a:fillRect/>
                </a:stretch>
              </p:blipFill>
              <p:spPr>
                <a:xfrm>
                  <a:off x="3432310" y="4442503"/>
                  <a:ext cx="73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6" name="Ink 75">
                  <a:extLst>
                    <a:ext uri="{FF2B5EF4-FFF2-40B4-BE49-F238E27FC236}">
                      <a16:creationId xmlns:a16="http://schemas.microsoft.com/office/drawing/2014/main" id="{759702CA-A8F0-6E0A-D7CD-59AB85C75927}"/>
                    </a:ext>
                  </a:extLst>
                </p14:cNvPr>
                <p14:cNvContentPartPr/>
                <p14:nvPr/>
              </p14:nvContentPartPr>
              <p14:xfrm>
                <a:off x="3575230" y="4485343"/>
                <a:ext cx="36360" cy="80640"/>
              </p14:xfrm>
            </p:contentPart>
          </mc:Choice>
          <mc:Fallback xmlns="">
            <p:pic>
              <p:nvPicPr>
                <p:cNvPr id="76" name="Ink 75">
                  <a:extLst>
                    <a:ext uri="{FF2B5EF4-FFF2-40B4-BE49-F238E27FC236}">
                      <a16:creationId xmlns:a16="http://schemas.microsoft.com/office/drawing/2014/main" id="{759702CA-A8F0-6E0A-D7CD-59AB85C75927}"/>
                    </a:ext>
                  </a:extLst>
                </p:cNvPr>
                <p:cNvPicPr/>
                <p:nvPr/>
              </p:nvPicPr>
              <p:blipFill>
                <a:blip r:embed="rId54"/>
                <a:stretch>
                  <a:fillRect/>
                </a:stretch>
              </p:blipFill>
              <p:spPr>
                <a:xfrm>
                  <a:off x="3569110" y="4479223"/>
                  <a:ext cx="48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9" name="Ink 78">
                  <a:extLst>
                    <a:ext uri="{FF2B5EF4-FFF2-40B4-BE49-F238E27FC236}">
                      <a16:creationId xmlns:a16="http://schemas.microsoft.com/office/drawing/2014/main" id="{BFFA41BD-687E-8DCE-1431-62DC02AE93F9}"/>
                    </a:ext>
                  </a:extLst>
                </p14:cNvPr>
                <p14:cNvContentPartPr/>
                <p14:nvPr/>
              </p14:nvContentPartPr>
              <p14:xfrm>
                <a:off x="3692590" y="4488223"/>
                <a:ext cx="7200" cy="111240"/>
              </p14:xfrm>
            </p:contentPart>
          </mc:Choice>
          <mc:Fallback xmlns="">
            <p:pic>
              <p:nvPicPr>
                <p:cNvPr id="79" name="Ink 78">
                  <a:extLst>
                    <a:ext uri="{FF2B5EF4-FFF2-40B4-BE49-F238E27FC236}">
                      <a16:creationId xmlns:a16="http://schemas.microsoft.com/office/drawing/2014/main" id="{BFFA41BD-687E-8DCE-1431-62DC02AE93F9}"/>
                    </a:ext>
                  </a:extLst>
                </p:cNvPr>
                <p:cNvPicPr/>
                <p:nvPr/>
              </p:nvPicPr>
              <p:blipFill>
                <a:blip r:embed="rId56"/>
                <a:stretch>
                  <a:fillRect/>
                </a:stretch>
              </p:blipFill>
              <p:spPr>
                <a:xfrm>
                  <a:off x="3686470" y="4482103"/>
                  <a:ext cx="19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2" name="Ink 81">
                  <a:extLst>
                    <a:ext uri="{FF2B5EF4-FFF2-40B4-BE49-F238E27FC236}">
                      <a16:creationId xmlns:a16="http://schemas.microsoft.com/office/drawing/2014/main" id="{4C094AD9-21BC-AEF1-769D-C87F868EC032}"/>
                    </a:ext>
                  </a:extLst>
                </p14:cNvPr>
                <p14:cNvContentPartPr/>
                <p14:nvPr/>
              </p14:nvContentPartPr>
              <p14:xfrm>
                <a:off x="3680350" y="4439983"/>
                <a:ext cx="1800" cy="360"/>
              </p14:xfrm>
            </p:contentPart>
          </mc:Choice>
          <mc:Fallback xmlns="">
            <p:pic>
              <p:nvPicPr>
                <p:cNvPr id="82" name="Ink 81">
                  <a:extLst>
                    <a:ext uri="{FF2B5EF4-FFF2-40B4-BE49-F238E27FC236}">
                      <a16:creationId xmlns:a16="http://schemas.microsoft.com/office/drawing/2014/main" id="{4C094AD9-21BC-AEF1-769D-C87F868EC032}"/>
                    </a:ext>
                  </a:extLst>
                </p:cNvPr>
                <p:cNvPicPr/>
                <p:nvPr/>
              </p:nvPicPr>
              <p:blipFill>
                <a:blip r:embed="rId17"/>
                <a:stretch>
                  <a:fillRect/>
                </a:stretch>
              </p:blipFill>
              <p:spPr>
                <a:xfrm>
                  <a:off x="3674230" y="4433863"/>
                  <a:ext cx="1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5" name="Ink 84">
                  <a:extLst>
                    <a:ext uri="{FF2B5EF4-FFF2-40B4-BE49-F238E27FC236}">
                      <a16:creationId xmlns:a16="http://schemas.microsoft.com/office/drawing/2014/main" id="{E79AAACB-FD39-A041-B64A-7849D13B443C}"/>
                    </a:ext>
                  </a:extLst>
                </p14:cNvPr>
                <p14:cNvContentPartPr/>
                <p14:nvPr/>
              </p14:nvContentPartPr>
              <p14:xfrm>
                <a:off x="3768550" y="4461223"/>
                <a:ext cx="65520" cy="137160"/>
              </p14:xfrm>
            </p:contentPart>
          </mc:Choice>
          <mc:Fallback xmlns="">
            <p:pic>
              <p:nvPicPr>
                <p:cNvPr id="85" name="Ink 84">
                  <a:extLst>
                    <a:ext uri="{FF2B5EF4-FFF2-40B4-BE49-F238E27FC236}">
                      <a16:creationId xmlns:a16="http://schemas.microsoft.com/office/drawing/2014/main" id="{E79AAACB-FD39-A041-B64A-7849D13B443C}"/>
                    </a:ext>
                  </a:extLst>
                </p:cNvPr>
                <p:cNvPicPr/>
                <p:nvPr/>
              </p:nvPicPr>
              <p:blipFill>
                <a:blip r:embed="rId59"/>
                <a:stretch>
                  <a:fillRect/>
                </a:stretch>
              </p:blipFill>
              <p:spPr>
                <a:xfrm>
                  <a:off x="3762430" y="4455103"/>
                  <a:ext cx="77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8" name="Ink 87">
                  <a:extLst>
                    <a:ext uri="{FF2B5EF4-FFF2-40B4-BE49-F238E27FC236}">
                      <a16:creationId xmlns:a16="http://schemas.microsoft.com/office/drawing/2014/main" id="{8FB7430F-3884-9DE7-02C5-4C15D1B2B8C6}"/>
                    </a:ext>
                  </a:extLst>
                </p14:cNvPr>
                <p14:cNvContentPartPr/>
                <p14:nvPr/>
              </p14:nvContentPartPr>
              <p14:xfrm>
                <a:off x="3804910" y="4538623"/>
                <a:ext cx="26640" cy="5760"/>
              </p14:xfrm>
            </p:contentPart>
          </mc:Choice>
          <mc:Fallback xmlns="">
            <p:pic>
              <p:nvPicPr>
                <p:cNvPr id="88" name="Ink 87">
                  <a:extLst>
                    <a:ext uri="{FF2B5EF4-FFF2-40B4-BE49-F238E27FC236}">
                      <a16:creationId xmlns:a16="http://schemas.microsoft.com/office/drawing/2014/main" id="{8FB7430F-3884-9DE7-02C5-4C15D1B2B8C6}"/>
                    </a:ext>
                  </a:extLst>
                </p:cNvPr>
                <p:cNvPicPr/>
                <p:nvPr/>
              </p:nvPicPr>
              <p:blipFill>
                <a:blip r:embed="rId61"/>
                <a:stretch>
                  <a:fillRect/>
                </a:stretch>
              </p:blipFill>
              <p:spPr>
                <a:xfrm>
                  <a:off x="3798790" y="4532503"/>
                  <a:ext cx="38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1" name="Ink 90">
                  <a:extLst>
                    <a:ext uri="{FF2B5EF4-FFF2-40B4-BE49-F238E27FC236}">
                      <a16:creationId xmlns:a16="http://schemas.microsoft.com/office/drawing/2014/main" id="{3AC88A8D-1A76-B947-FF16-7D077FFF6A6F}"/>
                    </a:ext>
                  </a:extLst>
                </p14:cNvPr>
                <p14:cNvContentPartPr/>
                <p14:nvPr/>
              </p14:nvContentPartPr>
              <p14:xfrm>
                <a:off x="3929830" y="4514503"/>
                <a:ext cx="71280" cy="106920"/>
              </p14:xfrm>
            </p:contentPart>
          </mc:Choice>
          <mc:Fallback xmlns="">
            <p:pic>
              <p:nvPicPr>
                <p:cNvPr id="91" name="Ink 90">
                  <a:extLst>
                    <a:ext uri="{FF2B5EF4-FFF2-40B4-BE49-F238E27FC236}">
                      <a16:creationId xmlns:a16="http://schemas.microsoft.com/office/drawing/2014/main" id="{3AC88A8D-1A76-B947-FF16-7D077FFF6A6F}"/>
                    </a:ext>
                  </a:extLst>
                </p:cNvPr>
                <p:cNvPicPr/>
                <p:nvPr/>
              </p:nvPicPr>
              <p:blipFill>
                <a:blip r:embed="rId63"/>
                <a:stretch>
                  <a:fillRect/>
                </a:stretch>
              </p:blipFill>
              <p:spPr>
                <a:xfrm>
                  <a:off x="3923710" y="4508383"/>
                  <a:ext cx="83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4" name="Ink 93">
                  <a:extLst>
                    <a:ext uri="{FF2B5EF4-FFF2-40B4-BE49-F238E27FC236}">
                      <a16:creationId xmlns:a16="http://schemas.microsoft.com/office/drawing/2014/main" id="{AB218595-633D-6990-3ABE-2B37E6EA9B37}"/>
                    </a:ext>
                  </a:extLst>
                </p14:cNvPr>
                <p14:cNvContentPartPr/>
                <p14:nvPr/>
              </p14:nvContentPartPr>
              <p14:xfrm>
                <a:off x="4000390" y="4417303"/>
                <a:ext cx="75960" cy="179640"/>
              </p14:xfrm>
            </p:contentPart>
          </mc:Choice>
          <mc:Fallback xmlns="">
            <p:pic>
              <p:nvPicPr>
                <p:cNvPr id="94" name="Ink 93">
                  <a:extLst>
                    <a:ext uri="{FF2B5EF4-FFF2-40B4-BE49-F238E27FC236}">
                      <a16:creationId xmlns:a16="http://schemas.microsoft.com/office/drawing/2014/main" id="{AB218595-633D-6990-3ABE-2B37E6EA9B37}"/>
                    </a:ext>
                  </a:extLst>
                </p:cNvPr>
                <p:cNvPicPr/>
                <p:nvPr/>
              </p:nvPicPr>
              <p:blipFill>
                <a:blip r:embed="rId65"/>
                <a:stretch>
                  <a:fillRect/>
                </a:stretch>
              </p:blipFill>
              <p:spPr>
                <a:xfrm>
                  <a:off x="3994270" y="4411183"/>
                  <a:ext cx="88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7" name="Ink 96">
                  <a:extLst>
                    <a:ext uri="{FF2B5EF4-FFF2-40B4-BE49-F238E27FC236}">
                      <a16:creationId xmlns:a16="http://schemas.microsoft.com/office/drawing/2014/main" id="{41990635-DEE9-3111-08BF-0CCBBDD57E3F}"/>
                    </a:ext>
                  </a:extLst>
                </p14:cNvPr>
                <p14:cNvContentPartPr/>
                <p14:nvPr/>
              </p14:nvContentPartPr>
              <p14:xfrm>
                <a:off x="3966910" y="4443943"/>
                <a:ext cx="83160" cy="22680"/>
              </p14:xfrm>
            </p:contentPart>
          </mc:Choice>
          <mc:Fallback xmlns="">
            <p:pic>
              <p:nvPicPr>
                <p:cNvPr id="97" name="Ink 96">
                  <a:extLst>
                    <a:ext uri="{FF2B5EF4-FFF2-40B4-BE49-F238E27FC236}">
                      <a16:creationId xmlns:a16="http://schemas.microsoft.com/office/drawing/2014/main" id="{41990635-DEE9-3111-08BF-0CCBBDD57E3F}"/>
                    </a:ext>
                  </a:extLst>
                </p:cNvPr>
                <p:cNvPicPr/>
                <p:nvPr/>
              </p:nvPicPr>
              <p:blipFill>
                <a:blip r:embed="rId67"/>
                <a:stretch>
                  <a:fillRect/>
                </a:stretch>
              </p:blipFill>
              <p:spPr>
                <a:xfrm>
                  <a:off x="3960790" y="4437823"/>
                  <a:ext cx="95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0" name="Ink 99">
                  <a:extLst>
                    <a:ext uri="{FF2B5EF4-FFF2-40B4-BE49-F238E27FC236}">
                      <a16:creationId xmlns:a16="http://schemas.microsoft.com/office/drawing/2014/main" id="{160E2B70-F6E5-79FD-079D-4A0F8C1D15CC}"/>
                    </a:ext>
                  </a:extLst>
                </p14:cNvPr>
                <p14:cNvContentPartPr/>
                <p14:nvPr/>
              </p14:nvContentPartPr>
              <p14:xfrm>
                <a:off x="4121710" y="4488223"/>
                <a:ext cx="27360" cy="101880"/>
              </p14:xfrm>
            </p:contentPart>
          </mc:Choice>
          <mc:Fallback xmlns="">
            <p:pic>
              <p:nvPicPr>
                <p:cNvPr id="100" name="Ink 99">
                  <a:extLst>
                    <a:ext uri="{FF2B5EF4-FFF2-40B4-BE49-F238E27FC236}">
                      <a16:creationId xmlns:a16="http://schemas.microsoft.com/office/drawing/2014/main" id="{160E2B70-F6E5-79FD-079D-4A0F8C1D15CC}"/>
                    </a:ext>
                  </a:extLst>
                </p:cNvPr>
                <p:cNvPicPr/>
                <p:nvPr/>
              </p:nvPicPr>
              <p:blipFill>
                <a:blip r:embed="rId69"/>
                <a:stretch>
                  <a:fillRect/>
                </a:stretch>
              </p:blipFill>
              <p:spPr>
                <a:xfrm>
                  <a:off x="4115590" y="4482103"/>
                  <a:ext cx="39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3" name="Ink 102">
                  <a:extLst>
                    <a:ext uri="{FF2B5EF4-FFF2-40B4-BE49-F238E27FC236}">
                      <a16:creationId xmlns:a16="http://schemas.microsoft.com/office/drawing/2014/main" id="{6E274787-B88F-CB13-8BD5-4B60860B077B}"/>
                    </a:ext>
                  </a:extLst>
                </p14:cNvPr>
                <p14:cNvContentPartPr/>
                <p14:nvPr/>
              </p14:nvContentPartPr>
              <p14:xfrm>
                <a:off x="4111990" y="4422703"/>
                <a:ext cx="360" cy="360"/>
              </p14:xfrm>
            </p:contentPart>
          </mc:Choice>
          <mc:Fallback xmlns="">
            <p:pic>
              <p:nvPicPr>
                <p:cNvPr id="103" name="Ink 102">
                  <a:extLst>
                    <a:ext uri="{FF2B5EF4-FFF2-40B4-BE49-F238E27FC236}">
                      <a16:creationId xmlns:a16="http://schemas.microsoft.com/office/drawing/2014/main" id="{6E274787-B88F-CB13-8BD5-4B60860B077B}"/>
                    </a:ext>
                  </a:extLst>
                </p:cNvPr>
                <p:cNvPicPr/>
                <p:nvPr/>
              </p:nvPicPr>
              <p:blipFill>
                <a:blip r:embed="rId17"/>
                <a:stretch>
                  <a:fillRect/>
                </a:stretch>
              </p:blipFill>
              <p:spPr>
                <a:xfrm>
                  <a:off x="4105870" y="4416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6" name="Ink 105">
                  <a:extLst>
                    <a:ext uri="{FF2B5EF4-FFF2-40B4-BE49-F238E27FC236}">
                      <a16:creationId xmlns:a16="http://schemas.microsoft.com/office/drawing/2014/main" id="{C38068DE-137C-B422-756C-9856DEE3DD7E}"/>
                    </a:ext>
                  </a:extLst>
                </p14:cNvPr>
                <p14:cNvContentPartPr/>
                <p14:nvPr/>
              </p14:nvContentPartPr>
              <p14:xfrm>
                <a:off x="4192990" y="4461583"/>
                <a:ext cx="78480" cy="65880"/>
              </p14:xfrm>
            </p:contentPart>
          </mc:Choice>
          <mc:Fallback xmlns="">
            <p:pic>
              <p:nvPicPr>
                <p:cNvPr id="106" name="Ink 105">
                  <a:extLst>
                    <a:ext uri="{FF2B5EF4-FFF2-40B4-BE49-F238E27FC236}">
                      <a16:creationId xmlns:a16="http://schemas.microsoft.com/office/drawing/2014/main" id="{C38068DE-137C-B422-756C-9856DEE3DD7E}"/>
                    </a:ext>
                  </a:extLst>
                </p:cNvPr>
                <p:cNvPicPr/>
                <p:nvPr/>
              </p:nvPicPr>
              <p:blipFill>
                <a:blip r:embed="rId72"/>
                <a:stretch>
                  <a:fillRect/>
                </a:stretch>
              </p:blipFill>
              <p:spPr>
                <a:xfrm>
                  <a:off x="4186870" y="4455463"/>
                  <a:ext cx="90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9" name="Ink 108">
                  <a:extLst>
                    <a:ext uri="{FF2B5EF4-FFF2-40B4-BE49-F238E27FC236}">
                      <a16:creationId xmlns:a16="http://schemas.microsoft.com/office/drawing/2014/main" id="{7E439A23-32B6-8EA2-E007-8BDEA827DCDB}"/>
                    </a:ext>
                  </a:extLst>
                </p14:cNvPr>
                <p14:cNvContentPartPr/>
                <p14:nvPr/>
              </p14:nvContentPartPr>
              <p14:xfrm>
                <a:off x="4323310" y="4445023"/>
                <a:ext cx="71640" cy="102600"/>
              </p14:xfrm>
            </p:contentPart>
          </mc:Choice>
          <mc:Fallback xmlns="">
            <p:pic>
              <p:nvPicPr>
                <p:cNvPr id="109" name="Ink 108">
                  <a:extLst>
                    <a:ext uri="{FF2B5EF4-FFF2-40B4-BE49-F238E27FC236}">
                      <a16:creationId xmlns:a16="http://schemas.microsoft.com/office/drawing/2014/main" id="{7E439A23-32B6-8EA2-E007-8BDEA827DCDB}"/>
                    </a:ext>
                  </a:extLst>
                </p:cNvPr>
                <p:cNvPicPr/>
                <p:nvPr/>
              </p:nvPicPr>
              <p:blipFill>
                <a:blip r:embed="rId74"/>
                <a:stretch>
                  <a:fillRect/>
                </a:stretch>
              </p:blipFill>
              <p:spPr>
                <a:xfrm>
                  <a:off x="4317190" y="4438903"/>
                  <a:ext cx="8388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112" name="Ink 111">
                <a:extLst>
                  <a:ext uri="{FF2B5EF4-FFF2-40B4-BE49-F238E27FC236}">
                    <a16:creationId xmlns:a16="http://schemas.microsoft.com/office/drawing/2014/main" id="{3E35453F-1DC2-7196-76A7-EDCD2821972A}"/>
                  </a:ext>
                </a:extLst>
              </p14:cNvPr>
              <p14:cNvContentPartPr/>
              <p14:nvPr/>
            </p14:nvContentPartPr>
            <p14:xfrm>
              <a:off x="3750910" y="3723583"/>
              <a:ext cx="772560" cy="142200"/>
            </p14:xfrm>
          </p:contentPart>
        </mc:Choice>
        <mc:Fallback xmlns="">
          <p:pic>
            <p:nvPicPr>
              <p:cNvPr id="112" name="Ink 111">
                <a:extLst>
                  <a:ext uri="{FF2B5EF4-FFF2-40B4-BE49-F238E27FC236}">
                    <a16:creationId xmlns:a16="http://schemas.microsoft.com/office/drawing/2014/main" id="{3E35453F-1DC2-7196-76A7-EDCD2821972A}"/>
                  </a:ext>
                </a:extLst>
              </p:cNvPr>
              <p:cNvPicPr/>
              <p:nvPr/>
            </p:nvPicPr>
            <p:blipFill>
              <a:blip r:embed="rId76"/>
              <a:stretch>
                <a:fillRect/>
              </a:stretch>
            </p:blipFill>
            <p:spPr>
              <a:xfrm>
                <a:off x="3746590" y="3719263"/>
                <a:ext cx="781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3" name="Ink 112">
                <a:extLst>
                  <a:ext uri="{FF2B5EF4-FFF2-40B4-BE49-F238E27FC236}">
                    <a16:creationId xmlns:a16="http://schemas.microsoft.com/office/drawing/2014/main" id="{E8417AA2-450E-E6E7-E010-D1658BB74222}"/>
                  </a:ext>
                </a:extLst>
              </p14:cNvPr>
              <p14:cNvContentPartPr/>
              <p14:nvPr/>
            </p14:nvContentPartPr>
            <p14:xfrm>
              <a:off x="3996430" y="3983503"/>
              <a:ext cx="384120" cy="1307160"/>
            </p14:xfrm>
          </p:contentPart>
        </mc:Choice>
        <mc:Fallback xmlns="">
          <p:pic>
            <p:nvPicPr>
              <p:cNvPr id="113" name="Ink 112">
                <a:extLst>
                  <a:ext uri="{FF2B5EF4-FFF2-40B4-BE49-F238E27FC236}">
                    <a16:creationId xmlns:a16="http://schemas.microsoft.com/office/drawing/2014/main" id="{E8417AA2-450E-E6E7-E010-D1658BB74222}"/>
                  </a:ext>
                </a:extLst>
              </p:cNvPr>
              <p:cNvPicPr/>
              <p:nvPr/>
            </p:nvPicPr>
            <p:blipFill>
              <a:blip r:embed="rId78"/>
              <a:stretch>
                <a:fillRect/>
              </a:stretch>
            </p:blipFill>
            <p:spPr>
              <a:xfrm>
                <a:off x="3992110" y="3979183"/>
                <a:ext cx="392760" cy="1315800"/>
              </a:xfrm>
              <a:prstGeom prst="rect">
                <a:avLst/>
              </a:prstGeom>
            </p:spPr>
          </p:pic>
        </mc:Fallback>
      </mc:AlternateContent>
      <p:grpSp>
        <p:nvGrpSpPr>
          <p:cNvPr id="133" name="Group 132">
            <a:extLst>
              <a:ext uri="{FF2B5EF4-FFF2-40B4-BE49-F238E27FC236}">
                <a16:creationId xmlns:a16="http://schemas.microsoft.com/office/drawing/2014/main" id="{599FD673-E87A-BABC-B493-C525AF1D0CF1}"/>
              </a:ext>
            </a:extLst>
          </p:cNvPr>
          <p:cNvGrpSpPr/>
          <p:nvPr/>
        </p:nvGrpSpPr>
        <p:grpSpPr>
          <a:xfrm>
            <a:off x="2488390" y="4949023"/>
            <a:ext cx="1078560" cy="510120"/>
            <a:chOff x="2488390" y="4949023"/>
            <a:chExt cx="1078560" cy="510120"/>
          </a:xfrm>
        </p:grpSpPr>
        <mc:AlternateContent xmlns:mc="http://schemas.openxmlformats.org/markup-compatibility/2006" xmlns:p14="http://schemas.microsoft.com/office/powerpoint/2010/main">
          <mc:Choice Requires="p14">
            <p:contentPart p14:bwMode="auto" r:id="rId79">
              <p14:nvContentPartPr>
                <p14:cNvPr id="114" name="Ink 113">
                  <a:extLst>
                    <a:ext uri="{FF2B5EF4-FFF2-40B4-BE49-F238E27FC236}">
                      <a16:creationId xmlns:a16="http://schemas.microsoft.com/office/drawing/2014/main" id="{255BCAA8-48DF-AC20-F677-BD0B4F3007C7}"/>
                    </a:ext>
                  </a:extLst>
                </p14:cNvPr>
                <p14:cNvContentPartPr/>
                <p14:nvPr/>
              </p14:nvContentPartPr>
              <p14:xfrm>
                <a:off x="2488390" y="5317303"/>
                <a:ext cx="207360" cy="141840"/>
              </p14:xfrm>
            </p:contentPart>
          </mc:Choice>
          <mc:Fallback xmlns="">
            <p:pic>
              <p:nvPicPr>
                <p:cNvPr id="114" name="Ink 113">
                  <a:extLst>
                    <a:ext uri="{FF2B5EF4-FFF2-40B4-BE49-F238E27FC236}">
                      <a16:creationId xmlns:a16="http://schemas.microsoft.com/office/drawing/2014/main" id="{255BCAA8-48DF-AC20-F677-BD0B4F3007C7}"/>
                    </a:ext>
                  </a:extLst>
                </p:cNvPr>
                <p:cNvPicPr/>
                <p:nvPr/>
              </p:nvPicPr>
              <p:blipFill>
                <a:blip r:embed="rId80"/>
                <a:stretch>
                  <a:fillRect/>
                </a:stretch>
              </p:blipFill>
              <p:spPr>
                <a:xfrm>
                  <a:off x="2484070" y="5312983"/>
                  <a:ext cx="216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5" name="Ink 114">
                  <a:extLst>
                    <a:ext uri="{FF2B5EF4-FFF2-40B4-BE49-F238E27FC236}">
                      <a16:creationId xmlns:a16="http://schemas.microsoft.com/office/drawing/2014/main" id="{67887AF0-93D7-1D58-4A89-46A5E3A1DC95}"/>
                    </a:ext>
                  </a:extLst>
                </p14:cNvPr>
                <p14:cNvContentPartPr/>
                <p14:nvPr/>
              </p14:nvContentPartPr>
              <p14:xfrm>
                <a:off x="2787910" y="5351503"/>
                <a:ext cx="75240" cy="79560"/>
              </p14:xfrm>
            </p:contentPart>
          </mc:Choice>
          <mc:Fallback xmlns="">
            <p:pic>
              <p:nvPicPr>
                <p:cNvPr id="115" name="Ink 114">
                  <a:extLst>
                    <a:ext uri="{FF2B5EF4-FFF2-40B4-BE49-F238E27FC236}">
                      <a16:creationId xmlns:a16="http://schemas.microsoft.com/office/drawing/2014/main" id="{67887AF0-93D7-1D58-4A89-46A5E3A1DC95}"/>
                    </a:ext>
                  </a:extLst>
                </p:cNvPr>
                <p:cNvPicPr/>
                <p:nvPr/>
              </p:nvPicPr>
              <p:blipFill>
                <a:blip r:embed="rId82"/>
                <a:stretch>
                  <a:fillRect/>
                </a:stretch>
              </p:blipFill>
              <p:spPr>
                <a:xfrm>
                  <a:off x="2783590" y="5347183"/>
                  <a:ext cx="83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8" name="Ink 117">
                  <a:extLst>
                    <a:ext uri="{FF2B5EF4-FFF2-40B4-BE49-F238E27FC236}">
                      <a16:creationId xmlns:a16="http://schemas.microsoft.com/office/drawing/2014/main" id="{4A9DFC5D-DA0F-F145-C03B-8446E374D0A6}"/>
                    </a:ext>
                  </a:extLst>
                </p14:cNvPr>
                <p14:cNvContentPartPr/>
                <p14:nvPr/>
              </p14:nvContentPartPr>
              <p14:xfrm>
                <a:off x="2932270" y="5147023"/>
                <a:ext cx="83880" cy="303840"/>
              </p14:xfrm>
            </p:contentPart>
          </mc:Choice>
          <mc:Fallback xmlns="">
            <p:pic>
              <p:nvPicPr>
                <p:cNvPr id="118" name="Ink 117">
                  <a:extLst>
                    <a:ext uri="{FF2B5EF4-FFF2-40B4-BE49-F238E27FC236}">
                      <a16:creationId xmlns:a16="http://schemas.microsoft.com/office/drawing/2014/main" id="{4A9DFC5D-DA0F-F145-C03B-8446E374D0A6}"/>
                    </a:ext>
                  </a:extLst>
                </p:cNvPr>
                <p:cNvPicPr/>
                <p:nvPr/>
              </p:nvPicPr>
              <p:blipFill>
                <a:blip r:embed="rId84"/>
                <a:stretch>
                  <a:fillRect/>
                </a:stretch>
              </p:blipFill>
              <p:spPr>
                <a:xfrm>
                  <a:off x="2927950" y="5142703"/>
                  <a:ext cx="925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1" name="Ink 120">
                  <a:extLst>
                    <a:ext uri="{FF2B5EF4-FFF2-40B4-BE49-F238E27FC236}">
                      <a16:creationId xmlns:a16="http://schemas.microsoft.com/office/drawing/2014/main" id="{156A4B6B-F5B8-7828-B14D-EBE4988D3C72}"/>
                    </a:ext>
                  </a:extLst>
                </p14:cNvPr>
                <p14:cNvContentPartPr/>
                <p14:nvPr/>
              </p14:nvContentPartPr>
              <p14:xfrm>
                <a:off x="3061870" y="5319823"/>
                <a:ext cx="84240" cy="91440"/>
              </p14:xfrm>
            </p:contentPart>
          </mc:Choice>
          <mc:Fallback xmlns="">
            <p:pic>
              <p:nvPicPr>
                <p:cNvPr id="121" name="Ink 120">
                  <a:extLst>
                    <a:ext uri="{FF2B5EF4-FFF2-40B4-BE49-F238E27FC236}">
                      <a16:creationId xmlns:a16="http://schemas.microsoft.com/office/drawing/2014/main" id="{156A4B6B-F5B8-7828-B14D-EBE4988D3C72}"/>
                    </a:ext>
                  </a:extLst>
                </p:cNvPr>
                <p:cNvPicPr/>
                <p:nvPr/>
              </p:nvPicPr>
              <p:blipFill>
                <a:blip r:embed="rId86"/>
                <a:stretch>
                  <a:fillRect/>
                </a:stretch>
              </p:blipFill>
              <p:spPr>
                <a:xfrm>
                  <a:off x="3057550" y="5315503"/>
                  <a:ext cx="92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4" name="Ink 123">
                  <a:extLst>
                    <a:ext uri="{FF2B5EF4-FFF2-40B4-BE49-F238E27FC236}">
                      <a16:creationId xmlns:a16="http://schemas.microsoft.com/office/drawing/2014/main" id="{2F13EF59-A7B3-E41A-EAA0-29BF7B65B33A}"/>
                    </a:ext>
                  </a:extLst>
                </p14:cNvPr>
                <p14:cNvContentPartPr/>
                <p14:nvPr/>
              </p14:nvContentPartPr>
              <p14:xfrm>
                <a:off x="3142870" y="5083663"/>
                <a:ext cx="79560" cy="322560"/>
              </p14:xfrm>
            </p:contentPart>
          </mc:Choice>
          <mc:Fallback xmlns="">
            <p:pic>
              <p:nvPicPr>
                <p:cNvPr id="124" name="Ink 123">
                  <a:extLst>
                    <a:ext uri="{FF2B5EF4-FFF2-40B4-BE49-F238E27FC236}">
                      <a16:creationId xmlns:a16="http://schemas.microsoft.com/office/drawing/2014/main" id="{2F13EF59-A7B3-E41A-EAA0-29BF7B65B33A}"/>
                    </a:ext>
                  </a:extLst>
                </p:cNvPr>
                <p:cNvPicPr/>
                <p:nvPr/>
              </p:nvPicPr>
              <p:blipFill>
                <a:blip r:embed="rId88"/>
                <a:stretch>
                  <a:fillRect/>
                </a:stretch>
              </p:blipFill>
              <p:spPr>
                <a:xfrm>
                  <a:off x="3138550" y="5079343"/>
                  <a:ext cx="882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7" name="Ink 126">
                  <a:extLst>
                    <a:ext uri="{FF2B5EF4-FFF2-40B4-BE49-F238E27FC236}">
                      <a16:creationId xmlns:a16="http://schemas.microsoft.com/office/drawing/2014/main" id="{5760E485-036F-01F6-1DF7-DE6C52BB80B1}"/>
                    </a:ext>
                  </a:extLst>
                </p14:cNvPr>
                <p14:cNvContentPartPr/>
                <p14:nvPr/>
              </p14:nvContentPartPr>
              <p14:xfrm>
                <a:off x="3228190" y="5087263"/>
                <a:ext cx="54720" cy="322920"/>
              </p14:xfrm>
            </p:contentPart>
          </mc:Choice>
          <mc:Fallback xmlns="">
            <p:pic>
              <p:nvPicPr>
                <p:cNvPr id="127" name="Ink 126">
                  <a:extLst>
                    <a:ext uri="{FF2B5EF4-FFF2-40B4-BE49-F238E27FC236}">
                      <a16:creationId xmlns:a16="http://schemas.microsoft.com/office/drawing/2014/main" id="{5760E485-036F-01F6-1DF7-DE6C52BB80B1}"/>
                    </a:ext>
                  </a:extLst>
                </p:cNvPr>
                <p:cNvPicPr/>
                <p:nvPr/>
              </p:nvPicPr>
              <p:blipFill>
                <a:blip r:embed="rId90"/>
                <a:stretch>
                  <a:fillRect/>
                </a:stretch>
              </p:blipFill>
              <p:spPr>
                <a:xfrm>
                  <a:off x="3223870" y="5082943"/>
                  <a:ext cx="633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0" name="Ink 129">
                  <a:extLst>
                    <a:ext uri="{FF2B5EF4-FFF2-40B4-BE49-F238E27FC236}">
                      <a16:creationId xmlns:a16="http://schemas.microsoft.com/office/drawing/2014/main" id="{73CBA9AA-9CE3-2AC5-A443-BC62681C734C}"/>
                    </a:ext>
                  </a:extLst>
                </p14:cNvPr>
                <p14:cNvContentPartPr/>
                <p14:nvPr/>
              </p14:nvContentPartPr>
              <p14:xfrm>
                <a:off x="3320350" y="5292823"/>
                <a:ext cx="92520" cy="68760"/>
              </p14:xfrm>
            </p:contentPart>
          </mc:Choice>
          <mc:Fallback xmlns="">
            <p:pic>
              <p:nvPicPr>
                <p:cNvPr id="130" name="Ink 129">
                  <a:extLst>
                    <a:ext uri="{FF2B5EF4-FFF2-40B4-BE49-F238E27FC236}">
                      <a16:creationId xmlns:a16="http://schemas.microsoft.com/office/drawing/2014/main" id="{73CBA9AA-9CE3-2AC5-A443-BC62681C734C}"/>
                    </a:ext>
                  </a:extLst>
                </p:cNvPr>
                <p:cNvPicPr/>
                <p:nvPr/>
              </p:nvPicPr>
              <p:blipFill>
                <a:blip r:embed="rId92"/>
                <a:stretch>
                  <a:fillRect/>
                </a:stretch>
              </p:blipFill>
              <p:spPr>
                <a:xfrm>
                  <a:off x="3316030" y="5288503"/>
                  <a:ext cx="101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31" name="Ink 130">
                  <a:extLst>
                    <a:ext uri="{FF2B5EF4-FFF2-40B4-BE49-F238E27FC236}">
                      <a16:creationId xmlns:a16="http://schemas.microsoft.com/office/drawing/2014/main" id="{A378E415-43B2-41BB-2C20-91AC39453124}"/>
                    </a:ext>
                  </a:extLst>
                </p14:cNvPr>
                <p14:cNvContentPartPr/>
                <p14:nvPr/>
              </p14:nvContentPartPr>
              <p14:xfrm>
                <a:off x="3451030" y="4949023"/>
                <a:ext cx="115920" cy="373320"/>
              </p14:xfrm>
            </p:contentPart>
          </mc:Choice>
          <mc:Fallback xmlns="">
            <p:pic>
              <p:nvPicPr>
                <p:cNvPr id="131" name="Ink 130">
                  <a:extLst>
                    <a:ext uri="{FF2B5EF4-FFF2-40B4-BE49-F238E27FC236}">
                      <a16:creationId xmlns:a16="http://schemas.microsoft.com/office/drawing/2014/main" id="{A378E415-43B2-41BB-2C20-91AC39453124}"/>
                    </a:ext>
                  </a:extLst>
                </p:cNvPr>
                <p:cNvPicPr/>
                <p:nvPr/>
              </p:nvPicPr>
              <p:blipFill>
                <a:blip r:embed="rId94"/>
                <a:stretch>
                  <a:fillRect/>
                </a:stretch>
              </p:blipFill>
              <p:spPr>
                <a:xfrm>
                  <a:off x="3446710" y="4944703"/>
                  <a:ext cx="124560" cy="381960"/>
                </a:xfrm>
                <a:prstGeom prst="rect">
                  <a:avLst/>
                </a:prstGeom>
              </p:spPr>
            </p:pic>
          </mc:Fallback>
        </mc:AlternateContent>
      </p:grpSp>
      <p:grpSp>
        <p:nvGrpSpPr>
          <p:cNvPr id="137" name="Group 136">
            <a:extLst>
              <a:ext uri="{FF2B5EF4-FFF2-40B4-BE49-F238E27FC236}">
                <a16:creationId xmlns:a16="http://schemas.microsoft.com/office/drawing/2014/main" id="{3E87240B-A798-02EF-2D56-EB1BEF5D2B04}"/>
              </a:ext>
            </a:extLst>
          </p:cNvPr>
          <p:cNvGrpSpPr/>
          <p:nvPr/>
        </p:nvGrpSpPr>
        <p:grpSpPr>
          <a:xfrm>
            <a:off x="3703030" y="5036143"/>
            <a:ext cx="182520" cy="270720"/>
            <a:chOff x="3703030" y="5036143"/>
            <a:chExt cx="182520" cy="270720"/>
          </a:xfrm>
        </p:grpSpPr>
        <mc:AlternateContent xmlns:mc="http://schemas.openxmlformats.org/markup-compatibility/2006" xmlns:p14="http://schemas.microsoft.com/office/powerpoint/2010/main">
          <mc:Choice Requires="p14">
            <p:contentPart p14:bwMode="auto" r:id="rId95">
              <p14:nvContentPartPr>
                <p14:cNvPr id="134" name="Ink 133">
                  <a:extLst>
                    <a:ext uri="{FF2B5EF4-FFF2-40B4-BE49-F238E27FC236}">
                      <a16:creationId xmlns:a16="http://schemas.microsoft.com/office/drawing/2014/main" id="{ED78C853-89A2-8136-39F4-8A732E1470C8}"/>
                    </a:ext>
                  </a:extLst>
                </p14:cNvPr>
                <p14:cNvContentPartPr/>
                <p14:nvPr/>
              </p14:nvContentPartPr>
              <p14:xfrm>
                <a:off x="3703030" y="5036143"/>
                <a:ext cx="69120" cy="224640"/>
              </p14:xfrm>
            </p:contentPart>
          </mc:Choice>
          <mc:Fallback xmlns="">
            <p:pic>
              <p:nvPicPr>
                <p:cNvPr id="134" name="Ink 133">
                  <a:extLst>
                    <a:ext uri="{FF2B5EF4-FFF2-40B4-BE49-F238E27FC236}">
                      <a16:creationId xmlns:a16="http://schemas.microsoft.com/office/drawing/2014/main" id="{ED78C853-89A2-8136-39F4-8A732E1470C8}"/>
                    </a:ext>
                  </a:extLst>
                </p:cNvPr>
                <p:cNvPicPr/>
                <p:nvPr/>
              </p:nvPicPr>
              <p:blipFill>
                <a:blip r:embed="rId96"/>
                <a:stretch>
                  <a:fillRect/>
                </a:stretch>
              </p:blipFill>
              <p:spPr>
                <a:xfrm>
                  <a:off x="3698710" y="5031823"/>
                  <a:ext cx="777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5" name="Ink 134">
                  <a:extLst>
                    <a:ext uri="{FF2B5EF4-FFF2-40B4-BE49-F238E27FC236}">
                      <a16:creationId xmlns:a16="http://schemas.microsoft.com/office/drawing/2014/main" id="{125BD44D-D476-4D7A-264C-BBA4286B70A9}"/>
                    </a:ext>
                  </a:extLst>
                </p14:cNvPr>
                <p14:cNvContentPartPr/>
                <p14:nvPr/>
              </p14:nvContentPartPr>
              <p14:xfrm>
                <a:off x="3811750" y="5177983"/>
                <a:ext cx="73800" cy="128880"/>
              </p14:xfrm>
            </p:contentPart>
          </mc:Choice>
          <mc:Fallback xmlns="">
            <p:pic>
              <p:nvPicPr>
                <p:cNvPr id="135" name="Ink 134">
                  <a:extLst>
                    <a:ext uri="{FF2B5EF4-FFF2-40B4-BE49-F238E27FC236}">
                      <a16:creationId xmlns:a16="http://schemas.microsoft.com/office/drawing/2014/main" id="{125BD44D-D476-4D7A-264C-BBA4286B70A9}"/>
                    </a:ext>
                  </a:extLst>
                </p:cNvPr>
                <p:cNvPicPr/>
                <p:nvPr/>
              </p:nvPicPr>
              <p:blipFill>
                <a:blip r:embed="rId98"/>
                <a:stretch>
                  <a:fillRect/>
                </a:stretch>
              </p:blipFill>
              <p:spPr>
                <a:xfrm>
                  <a:off x="3807430" y="5173663"/>
                  <a:ext cx="82440" cy="137520"/>
                </a:xfrm>
                <a:prstGeom prst="rect">
                  <a:avLst/>
                </a:prstGeom>
              </p:spPr>
            </p:pic>
          </mc:Fallback>
        </mc:AlternateContent>
      </p:grpSp>
      <p:grpSp>
        <p:nvGrpSpPr>
          <p:cNvPr id="151" name="Group 150">
            <a:extLst>
              <a:ext uri="{FF2B5EF4-FFF2-40B4-BE49-F238E27FC236}">
                <a16:creationId xmlns:a16="http://schemas.microsoft.com/office/drawing/2014/main" id="{8E3A113F-8013-0272-5F26-CD62585DC4DC}"/>
              </a:ext>
            </a:extLst>
          </p:cNvPr>
          <p:cNvGrpSpPr/>
          <p:nvPr/>
        </p:nvGrpSpPr>
        <p:grpSpPr>
          <a:xfrm>
            <a:off x="2441950" y="5598823"/>
            <a:ext cx="741960" cy="291960"/>
            <a:chOff x="2441950" y="5598823"/>
            <a:chExt cx="741960" cy="291960"/>
          </a:xfrm>
        </p:grpSpPr>
        <mc:AlternateContent xmlns:mc="http://schemas.openxmlformats.org/markup-compatibility/2006" xmlns:p14="http://schemas.microsoft.com/office/powerpoint/2010/main">
          <mc:Choice Requires="p14">
            <p:contentPart p14:bwMode="auto" r:id="rId99">
              <p14:nvContentPartPr>
                <p14:cNvPr id="138" name="Ink 137">
                  <a:extLst>
                    <a:ext uri="{FF2B5EF4-FFF2-40B4-BE49-F238E27FC236}">
                      <a16:creationId xmlns:a16="http://schemas.microsoft.com/office/drawing/2014/main" id="{5B327F28-E3CB-7B85-271D-404FA624732C}"/>
                    </a:ext>
                  </a:extLst>
                </p14:cNvPr>
                <p14:cNvContentPartPr/>
                <p14:nvPr/>
              </p14:nvContentPartPr>
              <p14:xfrm>
                <a:off x="2441950" y="5690983"/>
                <a:ext cx="165240" cy="160200"/>
              </p14:xfrm>
            </p:contentPart>
          </mc:Choice>
          <mc:Fallback xmlns="">
            <p:pic>
              <p:nvPicPr>
                <p:cNvPr id="138" name="Ink 137">
                  <a:extLst>
                    <a:ext uri="{FF2B5EF4-FFF2-40B4-BE49-F238E27FC236}">
                      <a16:creationId xmlns:a16="http://schemas.microsoft.com/office/drawing/2014/main" id="{5B327F28-E3CB-7B85-271D-404FA624732C}"/>
                    </a:ext>
                  </a:extLst>
                </p:cNvPr>
                <p:cNvPicPr/>
                <p:nvPr/>
              </p:nvPicPr>
              <p:blipFill>
                <a:blip r:embed="rId100"/>
                <a:stretch>
                  <a:fillRect/>
                </a:stretch>
              </p:blipFill>
              <p:spPr>
                <a:xfrm>
                  <a:off x="2437630" y="5686663"/>
                  <a:ext cx="173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9" name="Ink 138">
                  <a:extLst>
                    <a:ext uri="{FF2B5EF4-FFF2-40B4-BE49-F238E27FC236}">
                      <a16:creationId xmlns:a16="http://schemas.microsoft.com/office/drawing/2014/main" id="{E932ECEC-0961-FCB7-2B01-FB28F987A911}"/>
                    </a:ext>
                  </a:extLst>
                </p14:cNvPr>
                <p14:cNvContentPartPr/>
                <p14:nvPr/>
              </p14:nvContentPartPr>
              <p14:xfrm>
                <a:off x="2682790" y="5677303"/>
                <a:ext cx="82800" cy="155160"/>
              </p14:xfrm>
            </p:contentPart>
          </mc:Choice>
          <mc:Fallback xmlns="">
            <p:pic>
              <p:nvPicPr>
                <p:cNvPr id="139" name="Ink 138">
                  <a:extLst>
                    <a:ext uri="{FF2B5EF4-FFF2-40B4-BE49-F238E27FC236}">
                      <a16:creationId xmlns:a16="http://schemas.microsoft.com/office/drawing/2014/main" id="{E932ECEC-0961-FCB7-2B01-FB28F987A911}"/>
                    </a:ext>
                  </a:extLst>
                </p:cNvPr>
                <p:cNvPicPr/>
                <p:nvPr/>
              </p:nvPicPr>
              <p:blipFill>
                <a:blip r:embed="rId102"/>
                <a:stretch>
                  <a:fillRect/>
                </a:stretch>
              </p:blipFill>
              <p:spPr>
                <a:xfrm>
                  <a:off x="2678470" y="5672983"/>
                  <a:ext cx="91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0" name="Ink 139">
                  <a:extLst>
                    <a:ext uri="{FF2B5EF4-FFF2-40B4-BE49-F238E27FC236}">
                      <a16:creationId xmlns:a16="http://schemas.microsoft.com/office/drawing/2014/main" id="{8BCF09B0-A13A-9767-ED26-4B7E847D1C74}"/>
                    </a:ext>
                  </a:extLst>
                </p14:cNvPr>
                <p14:cNvContentPartPr/>
                <p14:nvPr/>
              </p14:nvContentPartPr>
              <p14:xfrm>
                <a:off x="2794030" y="5744623"/>
                <a:ext cx="134280" cy="110160"/>
              </p14:xfrm>
            </p:contentPart>
          </mc:Choice>
          <mc:Fallback xmlns="">
            <p:pic>
              <p:nvPicPr>
                <p:cNvPr id="140" name="Ink 139">
                  <a:extLst>
                    <a:ext uri="{FF2B5EF4-FFF2-40B4-BE49-F238E27FC236}">
                      <a16:creationId xmlns:a16="http://schemas.microsoft.com/office/drawing/2014/main" id="{8BCF09B0-A13A-9767-ED26-4B7E847D1C74}"/>
                    </a:ext>
                  </a:extLst>
                </p:cNvPr>
                <p:cNvPicPr/>
                <p:nvPr/>
              </p:nvPicPr>
              <p:blipFill>
                <a:blip r:embed="rId104"/>
                <a:stretch>
                  <a:fillRect/>
                </a:stretch>
              </p:blipFill>
              <p:spPr>
                <a:xfrm>
                  <a:off x="2789710" y="5740303"/>
                  <a:ext cx="142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3" name="Ink 142">
                  <a:extLst>
                    <a:ext uri="{FF2B5EF4-FFF2-40B4-BE49-F238E27FC236}">
                      <a16:creationId xmlns:a16="http://schemas.microsoft.com/office/drawing/2014/main" id="{172226F0-BEB1-357A-3E59-4123711F5650}"/>
                    </a:ext>
                  </a:extLst>
                </p14:cNvPr>
                <p14:cNvContentPartPr/>
                <p14:nvPr/>
              </p14:nvContentPartPr>
              <p14:xfrm>
                <a:off x="2989870" y="5799343"/>
                <a:ext cx="36000" cy="87480"/>
              </p14:xfrm>
            </p:contentPart>
          </mc:Choice>
          <mc:Fallback xmlns="">
            <p:pic>
              <p:nvPicPr>
                <p:cNvPr id="143" name="Ink 142">
                  <a:extLst>
                    <a:ext uri="{FF2B5EF4-FFF2-40B4-BE49-F238E27FC236}">
                      <a16:creationId xmlns:a16="http://schemas.microsoft.com/office/drawing/2014/main" id="{172226F0-BEB1-357A-3E59-4123711F5650}"/>
                    </a:ext>
                  </a:extLst>
                </p:cNvPr>
                <p:cNvPicPr/>
                <p:nvPr/>
              </p:nvPicPr>
              <p:blipFill>
                <a:blip r:embed="rId106"/>
                <a:stretch>
                  <a:fillRect/>
                </a:stretch>
              </p:blipFill>
              <p:spPr>
                <a:xfrm>
                  <a:off x="2985550" y="5795023"/>
                  <a:ext cx="44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6" name="Ink 145">
                  <a:extLst>
                    <a:ext uri="{FF2B5EF4-FFF2-40B4-BE49-F238E27FC236}">
                      <a16:creationId xmlns:a16="http://schemas.microsoft.com/office/drawing/2014/main" id="{45E8A878-7B0D-BB40-D8D5-5A73C7DD7940}"/>
                    </a:ext>
                  </a:extLst>
                </p14:cNvPr>
                <p14:cNvContentPartPr/>
                <p14:nvPr/>
              </p14:nvContentPartPr>
              <p14:xfrm>
                <a:off x="2965750" y="5651743"/>
                <a:ext cx="80280" cy="77760"/>
              </p14:xfrm>
            </p:contentPart>
          </mc:Choice>
          <mc:Fallback xmlns="">
            <p:pic>
              <p:nvPicPr>
                <p:cNvPr id="146" name="Ink 145">
                  <a:extLst>
                    <a:ext uri="{FF2B5EF4-FFF2-40B4-BE49-F238E27FC236}">
                      <a16:creationId xmlns:a16="http://schemas.microsoft.com/office/drawing/2014/main" id="{45E8A878-7B0D-BB40-D8D5-5A73C7DD7940}"/>
                    </a:ext>
                  </a:extLst>
                </p:cNvPr>
                <p:cNvPicPr/>
                <p:nvPr/>
              </p:nvPicPr>
              <p:blipFill>
                <a:blip r:embed="rId108"/>
                <a:stretch>
                  <a:fillRect/>
                </a:stretch>
              </p:blipFill>
              <p:spPr>
                <a:xfrm>
                  <a:off x="2961430" y="5647423"/>
                  <a:ext cx="88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9" name="Ink 148">
                  <a:extLst>
                    <a:ext uri="{FF2B5EF4-FFF2-40B4-BE49-F238E27FC236}">
                      <a16:creationId xmlns:a16="http://schemas.microsoft.com/office/drawing/2014/main" id="{6389B6BB-DC0F-877F-8628-7FDB65EE857F}"/>
                    </a:ext>
                  </a:extLst>
                </p14:cNvPr>
                <p14:cNvContentPartPr/>
                <p14:nvPr/>
              </p14:nvContentPartPr>
              <p14:xfrm>
                <a:off x="3085270" y="5598823"/>
                <a:ext cx="98640" cy="291960"/>
              </p14:xfrm>
            </p:contentPart>
          </mc:Choice>
          <mc:Fallback xmlns="">
            <p:pic>
              <p:nvPicPr>
                <p:cNvPr id="149" name="Ink 148">
                  <a:extLst>
                    <a:ext uri="{FF2B5EF4-FFF2-40B4-BE49-F238E27FC236}">
                      <a16:creationId xmlns:a16="http://schemas.microsoft.com/office/drawing/2014/main" id="{6389B6BB-DC0F-877F-8628-7FDB65EE857F}"/>
                    </a:ext>
                  </a:extLst>
                </p:cNvPr>
                <p:cNvPicPr/>
                <p:nvPr/>
              </p:nvPicPr>
              <p:blipFill>
                <a:blip r:embed="rId110"/>
                <a:stretch>
                  <a:fillRect/>
                </a:stretch>
              </p:blipFill>
              <p:spPr>
                <a:xfrm>
                  <a:off x="3080950" y="5594503"/>
                  <a:ext cx="107280" cy="300600"/>
                </a:xfrm>
                <a:prstGeom prst="rect">
                  <a:avLst/>
                </a:prstGeom>
              </p:spPr>
            </p:pic>
          </mc:Fallback>
        </mc:AlternateContent>
      </p:grpSp>
      <p:grpSp>
        <p:nvGrpSpPr>
          <p:cNvPr id="170" name="Group 169">
            <a:extLst>
              <a:ext uri="{FF2B5EF4-FFF2-40B4-BE49-F238E27FC236}">
                <a16:creationId xmlns:a16="http://schemas.microsoft.com/office/drawing/2014/main" id="{BEAE67E5-C7F2-F271-BBBD-70F22381C24B}"/>
              </a:ext>
            </a:extLst>
          </p:cNvPr>
          <p:cNvGrpSpPr/>
          <p:nvPr/>
        </p:nvGrpSpPr>
        <p:grpSpPr>
          <a:xfrm>
            <a:off x="3419710" y="5565343"/>
            <a:ext cx="594360" cy="241200"/>
            <a:chOff x="3419710" y="5565343"/>
            <a:chExt cx="594360" cy="241200"/>
          </a:xfrm>
        </p:grpSpPr>
        <mc:AlternateContent xmlns:mc="http://schemas.openxmlformats.org/markup-compatibility/2006" xmlns:p14="http://schemas.microsoft.com/office/powerpoint/2010/main">
          <mc:Choice Requires="p14">
            <p:contentPart p14:bwMode="auto" r:id="rId111">
              <p14:nvContentPartPr>
                <p14:cNvPr id="152" name="Ink 151">
                  <a:extLst>
                    <a:ext uri="{FF2B5EF4-FFF2-40B4-BE49-F238E27FC236}">
                      <a16:creationId xmlns:a16="http://schemas.microsoft.com/office/drawing/2014/main" id="{7CCFD5FB-A283-1FAE-B079-4F93D7496FF7}"/>
                    </a:ext>
                  </a:extLst>
                </p14:cNvPr>
                <p14:cNvContentPartPr/>
                <p14:nvPr/>
              </p14:nvContentPartPr>
              <p14:xfrm>
                <a:off x="3419710" y="5691343"/>
                <a:ext cx="4320" cy="115200"/>
              </p14:xfrm>
            </p:contentPart>
          </mc:Choice>
          <mc:Fallback xmlns="">
            <p:pic>
              <p:nvPicPr>
                <p:cNvPr id="152" name="Ink 151">
                  <a:extLst>
                    <a:ext uri="{FF2B5EF4-FFF2-40B4-BE49-F238E27FC236}">
                      <a16:creationId xmlns:a16="http://schemas.microsoft.com/office/drawing/2014/main" id="{7CCFD5FB-A283-1FAE-B079-4F93D7496FF7}"/>
                    </a:ext>
                  </a:extLst>
                </p:cNvPr>
                <p:cNvPicPr/>
                <p:nvPr/>
              </p:nvPicPr>
              <p:blipFill>
                <a:blip r:embed="rId112"/>
                <a:stretch>
                  <a:fillRect/>
                </a:stretch>
              </p:blipFill>
              <p:spPr>
                <a:xfrm>
                  <a:off x="3415390" y="5687023"/>
                  <a:ext cx="12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3" name="Ink 152">
                  <a:extLst>
                    <a:ext uri="{FF2B5EF4-FFF2-40B4-BE49-F238E27FC236}">
                      <a16:creationId xmlns:a16="http://schemas.microsoft.com/office/drawing/2014/main" id="{8EAFFC78-F0E5-C6F4-80AF-B3C884C97175}"/>
                    </a:ext>
                  </a:extLst>
                </p14:cNvPr>
                <p14:cNvContentPartPr/>
                <p14:nvPr/>
              </p14:nvContentPartPr>
              <p14:xfrm>
                <a:off x="3423670" y="5668663"/>
                <a:ext cx="68400" cy="88920"/>
              </p14:xfrm>
            </p:contentPart>
          </mc:Choice>
          <mc:Fallback xmlns="">
            <p:pic>
              <p:nvPicPr>
                <p:cNvPr id="153" name="Ink 152">
                  <a:extLst>
                    <a:ext uri="{FF2B5EF4-FFF2-40B4-BE49-F238E27FC236}">
                      <a16:creationId xmlns:a16="http://schemas.microsoft.com/office/drawing/2014/main" id="{8EAFFC78-F0E5-C6F4-80AF-B3C884C97175}"/>
                    </a:ext>
                  </a:extLst>
                </p:cNvPr>
                <p:cNvPicPr/>
                <p:nvPr/>
              </p:nvPicPr>
              <p:blipFill>
                <a:blip r:embed="rId114"/>
                <a:stretch>
                  <a:fillRect/>
                </a:stretch>
              </p:blipFill>
              <p:spPr>
                <a:xfrm>
                  <a:off x="3419350" y="5664343"/>
                  <a:ext cx="77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6" name="Ink 155">
                  <a:extLst>
                    <a:ext uri="{FF2B5EF4-FFF2-40B4-BE49-F238E27FC236}">
                      <a16:creationId xmlns:a16="http://schemas.microsoft.com/office/drawing/2014/main" id="{D374A471-C92B-D0E8-EBBF-2E9D7C2E4B75}"/>
                    </a:ext>
                  </a:extLst>
                </p14:cNvPr>
                <p14:cNvContentPartPr/>
                <p14:nvPr/>
              </p14:nvContentPartPr>
              <p14:xfrm>
                <a:off x="3568750" y="5630143"/>
                <a:ext cx="134280" cy="117360"/>
              </p14:xfrm>
            </p:contentPart>
          </mc:Choice>
          <mc:Fallback xmlns="">
            <p:pic>
              <p:nvPicPr>
                <p:cNvPr id="156" name="Ink 155">
                  <a:extLst>
                    <a:ext uri="{FF2B5EF4-FFF2-40B4-BE49-F238E27FC236}">
                      <a16:creationId xmlns:a16="http://schemas.microsoft.com/office/drawing/2014/main" id="{D374A471-C92B-D0E8-EBBF-2E9D7C2E4B75}"/>
                    </a:ext>
                  </a:extLst>
                </p:cNvPr>
                <p:cNvPicPr/>
                <p:nvPr/>
              </p:nvPicPr>
              <p:blipFill>
                <a:blip r:embed="rId116"/>
                <a:stretch>
                  <a:fillRect/>
                </a:stretch>
              </p:blipFill>
              <p:spPr>
                <a:xfrm>
                  <a:off x="3564430" y="5625823"/>
                  <a:ext cx="142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59" name="Ink 158">
                  <a:extLst>
                    <a:ext uri="{FF2B5EF4-FFF2-40B4-BE49-F238E27FC236}">
                      <a16:creationId xmlns:a16="http://schemas.microsoft.com/office/drawing/2014/main" id="{3E690C52-3BAF-2536-D77F-8F18254C64F2}"/>
                    </a:ext>
                  </a:extLst>
                </p14:cNvPr>
                <p14:cNvContentPartPr/>
                <p14:nvPr/>
              </p14:nvContentPartPr>
              <p14:xfrm>
                <a:off x="3659470" y="5710063"/>
                <a:ext cx="93600" cy="68760"/>
              </p14:xfrm>
            </p:contentPart>
          </mc:Choice>
          <mc:Fallback xmlns="">
            <p:pic>
              <p:nvPicPr>
                <p:cNvPr id="159" name="Ink 158">
                  <a:extLst>
                    <a:ext uri="{FF2B5EF4-FFF2-40B4-BE49-F238E27FC236}">
                      <a16:creationId xmlns:a16="http://schemas.microsoft.com/office/drawing/2014/main" id="{3E690C52-3BAF-2536-D77F-8F18254C64F2}"/>
                    </a:ext>
                  </a:extLst>
                </p:cNvPr>
                <p:cNvPicPr/>
                <p:nvPr/>
              </p:nvPicPr>
              <p:blipFill>
                <a:blip r:embed="rId118"/>
                <a:stretch>
                  <a:fillRect/>
                </a:stretch>
              </p:blipFill>
              <p:spPr>
                <a:xfrm>
                  <a:off x="3655150" y="5705743"/>
                  <a:ext cx="102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2" name="Ink 161">
                  <a:extLst>
                    <a:ext uri="{FF2B5EF4-FFF2-40B4-BE49-F238E27FC236}">
                      <a16:creationId xmlns:a16="http://schemas.microsoft.com/office/drawing/2014/main" id="{E178BD8F-64FA-BA8A-8651-C2EF10CD9852}"/>
                    </a:ext>
                  </a:extLst>
                </p14:cNvPr>
                <p14:cNvContentPartPr/>
                <p14:nvPr/>
              </p14:nvContentPartPr>
              <p14:xfrm>
                <a:off x="3794110" y="5629063"/>
                <a:ext cx="108000" cy="106560"/>
              </p14:xfrm>
            </p:contentPart>
          </mc:Choice>
          <mc:Fallback xmlns="">
            <p:pic>
              <p:nvPicPr>
                <p:cNvPr id="162" name="Ink 161">
                  <a:extLst>
                    <a:ext uri="{FF2B5EF4-FFF2-40B4-BE49-F238E27FC236}">
                      <a16:creationId xmlns:a16="http://schemas.microsoft.com/office/drawing/2014/main" id="{E178BD8F-64FA-BA8A-8651-C2EF10CD9852}"/>
                    </a:ext>
                  </a:extLst>
                </p:cNvPr>
                <p:cNvPicPr/>
                <p:nvPr/>
              </p:nvPicPr>
              <p:blipFill>
                <a:blip r:embed="rId120"/>
                <a:stretch>
                  <a:fillRect/>
                </a:stretch>
              </p:blipFill>
              <p:spPr>
                <a:xfrm>
                  <a:off x="3789790" y="5624743"/>
                  <a:ext cx="116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5" name="Ink 164">
                  <a:extLst>
                    <a:ext uri="{FF2B5EF4-FFF2-40B4-BE49-F238E27FC236}">
                      <a16:creationId xmlns:a16="http://schemas.microsoft.com/office/drawing/2014/main" id="{614973BB-EA09-B612-8243-87395E9AC938}"/>
                    </a:ext>
                  </a:extLst>
                </p14:cNvPr>
                <p14:cNvContentPartPr/>
                <p14:nvPr/>
              </p14:nvContentPartPr>
              <p14:xfrm>
                <a:off x="3945310" y="5584783"/>
                <a:ext cx="19080" cy="113760"/>
              </p14:xfrm>
            </p:contentPart>
          </mc:Choice>
          <mc:Fallback xmlns="">
            <p:pic>
              <p:nvPicPr>
                <p:cNvPr id="165" name="Ink 164">
                  <a:extLst>
                    <a:ext uri="{FF2B5EF4-FFF2-40B4-BE49-F238E27FC236}">
                      <a16:creationId xmlns:a16="http://schemas.microsoft.com/office/drawing/2014/main" id="{614973BB-EA09-B612-8243-87395E9AC938}"/>
                    </a:ext>
                  </a:extLst>
                </p:cNvPr>
                <p:cNvPicPr/>
                <p:nvPr/>
              </p:nvPicPr>
              <p:blipFill>
                <a:blip r:embed="rId122"/>
                <a:stretch>
                  <a:fillRect/>
                </a:stretch>
              </p:blipFill>
              <p:spPr>
                <a:xfrm>
                  <a:off x="3940990" y="5580463"/>
                  <a:ext cx="27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8" name="Ink 167">
                  <a:extLst>
                    <a:ext uri="{FF2B5EF4-FFF2-40B4-BE49-F238E27FC236}">
                      <a16:creationId xmlns:a16="http://schemas.microsoft.com/office/drawing/2014/main" id="{C6A9C606-C882-0C88-41E7-9576FDDFB6EC}"/>
                    </a:ext>
                  </a:extLst>
                </p14:cNvPr>
                <p14:cNvContentPartPr/>
                <p14:nvPr/>
              </p14:nvContentPartPr>
              <p14:xfrm>
                <a:off x="3952510" y="5565343"/>
                <a:ext cx="61560" cy="151560"/>
              </p14:xfrm>
            </p:contentPart>
          </mc:Choice>
          <mc:Fallback xmlns="">
            <p:pic>
              <p:nvPicPr>
                <p:cNvPr id="168" name="Ink 167">
                  <a:extLst>
                    <a:ext uri="{FF2B5EF4-FFF2-40B4-BE49-F238E27FC236}">
                      <a16:creationId xmlns:a16="http://schemas.microsoft.com/office/drawing/2014/main" id="{C6A9C606-C882-0C88-41E7-9576FDDFB6EC}"/>
                    </a:ext>
                  </a:extLst>
                </p:cNvPr>
                <p:cNvPicPr/>
                <p:nvPr/>
              </p:nvPicPr>
              <p:blipFill>
                <a:blip r:embed="rId124"/>
                <a:stretch>
                  <a:fillRect/>
                </a:stretch>
              </p:blipFill>
              <p:spPr>
                <a:xfrm>
                  <a:off x="3948190" y="5561023"/>
                  <a:ext cx="70200" cy="160200"/>
                </a:xfrm>
                <a:prstGeom prst="rect">
                  <a:avLst/>
                </a:prstGeom>
              </p:spPr>
            </p:pic>
          </mc:Fallback>
        </mc:AlternateContent>
      </p:grpSp>
      <p:grpSp>
        <p:nvGrpSpPr>
          <p:cNvPr id="204" name="Group 203">
            <a:extLst>
              <a:ext uri="{FF2B5EF4-FFF2-40B4-BE49-F238E27FC236}">
                <a16:creationId xmlns:a16="http://schemas.microsoft.com/office/drawing/2014/main" id="{D9F8E159-1445-E431-01C5-FC1CAD068381}"/>
              </a:ext>
            </a:extLst>
          </p:cNvPr>
          <p:cNvGrpSpPr/>
          <p:nvPr/>
        </p:nvGrpSpPr>
        <p:grpSpPr>
          <a:xfrm>
            <a:off x="2531230" y="5976823"/>
            <a:ext cx="1123200" cy="296280"/>
            <a:chOff x="2531230" y="5976823"/>
            <a:chExt cx="1123200" cy="296280"/>
          </a:xfrm>
        </p:grpSpPr>
        <mc:AlternateContent xmlns:mc="http://schemas.openxmlformats.org/markup-compatibility/2006" xmlns:p14="http://schemas.microsoft.com/office/powerpoint/2010/main">
          <mc:Choice Requires="p14">
            <p:contentPart p14:bwMode="auto" r:id="rId125">
              <p14:nvContentPartPr>
                <p14:cNvPr id="171" name="Ink 170">
                  <a:extLst>
                    <a:ext uri="{FF2B5EF4-FFF2-40B4-BE49-F238E27FC236}">
                      <a16:creationId xmlns:a16="http://schemas.microsoft.com/office/drawing/2014/main" id="{53E9570F-106C-9220-ED04-67353EF27009}"/>
                    </a:ext>
                  </a:extLst>
                </p14:cNvPr>
                <p14:cNvContentPartPr/>
                <p14:nvPr/>
              </p14:nvContentPartPr>
              <p14:xfrm>
                <a:off x="2531230" y="6090943"/>
                <a:ext cx="19080" cy="95400"/>
              </p14:xfrm>
            </p:contentPart>
          </mc:Choice>
          <mc:Fallback xmlns="">
            <p:pic>
              <p:nvPicPr>
                <p:cNvPr id="171" name="Ink 170">
                  <a:extLst>
                    <a:ext uri="{FF2B5EF4-FFF2-40B4-BE49-F238E27FC236}">
                      <a16:creationId xmlns:a16="http://schemas.microsoft.com/office/drawing/2014/main" id="{53E9570F-106C-9220-ED04-67353EF27009}"/>
                    </a:ext>
                  </a:extLst>
                </p:cNvPr>
                <p:cNvPicPr/>
                <p:nvPr/>
              </p:nvPicPr>
              <p:blipFill>
                <a:blip r:embed="rId126"/>
                <a:stretch>
                  <a:fillRect/>
                </a:stretch>
              </p:blipFill>
              <p:spPr>
                <a:xfrm>
                  <a:off x="2526910" y="6086623"/>
                  <a:ext cx="27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2" name="Ink 171">
                  <a:extLst>
                    <a:ext uri="{FF2B5EF4-FFF2-40B4-BE49-F238E27FC236}">
                      <a16:creationId xmlns:a16="http://schemas.microsoft.com/office/drawing/2014/main" id="{1C192A79-BB03-310A-562E-5DF84A00C140}"/>
                    </a:ext>
                  </a:extLst>
                </p14:cNvPr>
                <p14:cNvContentPartPr/>
                <p14:nvPr/>
              </p14:nvContentPartPr>
              <p14:xfrm>
                <a:off x="2547790" y="6126943"/>
                <a:ext cx="73800" cy="145800"/>
              </p14:xfrm>
            </p:contentPart>
          </mc:Choice>
          <mc:Fallback xmlns="">
            <p:pic>
              <p:nvPicPr>
                <p:cNvPr id="172" name="Ink 171">
                  <a:extLst>
                    <a:ext uri="{FF2B5EF4-FFF2-40B4-BE49-F238E27FC236}">
                      <a16:creationId xmlns:a16="http://schemas.microsoft.com/office/drawing/2014/main" id="{1C192A79-BB03-310A-562E-5DF84A00C140}"/>
                    </a:ext>
                  </a:extLst>
                </p:cNvPr>
                <p:cNvPicPr/>
                <p:nvPr/>
              </p:nvPicPr>
              <p:blipFill>
                <a:blip r:embed="rId128"/>
                <a:stretch>
                  <a:fillRect/>
                </a:stretch>
              </p:blipFill>
              <p:spPr>
                <a:xfrm>
                  <a:off x="2543470" y="6122623"/>
                  <a:ext cx="82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3" name="Ink 172">
                  <a:extLst>
                    <a:ext uri="{FF2B5EF4-FFF2-40B4-BE49-F238E27FC236}">
                      <a16:creationId xmlns:a16="http://schemas.microsoft.com/office/drawing/2014/main" id="{34EB2F04-A081-02D0-FE2B-C95F345A4D0E}"/>
                    </a:ext>
                  </a:extLst>
                </p14:cNvPr>
                <p14:cNvContentPartPr/>
                <p14:nvPr/>
              </p14:nvContentPartPr>
              <p14:xfrm>
                <a:off x="2644990" y="6198583"/>
                <a:ext cx="110160" cy="74520"/>
              </p14:xfrm>
            </p:contentPart>
          </mc:Choice>
          <mc:Fallback xmlns="">
            <p:pic>
              <p:nvPicPr>
                <p:cNvPr id="173" name="Ink 172">
                  <a:extLst>
                    <a:ext uri="{FF2B5EF4-FFF2-40B4-BE49-F238E27FC236}">
                      <a16:creationId xmlns:a16="http://schemas.microsoft.com/office/drawing/2014/main" id="{34EB2F04-A081-02D0-FE2B-C95F345A4D0E}"/>
                    </a:ext>
                  </a:extLst>
                </p:cNvPr>
                <p:cNvPicPr/>
                <p:nvPr/>
              </p:nvPicPr>
              <p:blipFill>
                <a:blip r:embed="rId130"/>
                <a:stretch>
                  <a:fillRect/>
                </a:stretch>
              </p:blipFill>
              <p:spPr>
                <a:xfrm>
                  <a:off x="2640670" y="6194263"/>
                  <a:ext cx="118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4" name="Ink 173">
                  <a:extLst>
                    <a:ext uri="{FF2B5EF4-FFF2-40B4-BE49-F238E27FC236}">
                      <a16:creationId xmlns:a16="http://schemas.microsoft.com/office/drawing/2014/main" id="{67A20155-2C2D-3AA0-65F7-43A8AFCDBC8E}"/>
                    </a:ext>
                  </a:extLst>
                </p14:cNvPr>
                <p14:cNvContentPartPr/>
                <p14:nvPr/>
              </p14:nvContentPartPr>
              <p14:xfrm>
                <a:off x="2801590" y="6191383"/>
                <a:ext cx="93600" cy="45000"/>
              </p14:xfrm>
            </p:contentPart>
          </mc:Choice>
          <mc:Fallback xmlns="">
            <p:pic>
              <p:nvPicPr>
                <p:cNvPr id="174" name="Ink 173">
                  <a:extLst>
                    <a:ext uri="{FF2B5EF4-FFF2-40B4-BE49-F238E27FC236}">
                      <a16:creationId xmlns:a16="http://schemas.microsoft.com/office/drawing/2014/main" id="{67A20155-2C2D-3AA0-65F7-43A8AFCDBC8E}"/>
                    </a:ext>
                  </a:extLst>
                </p:cNvPr>
                <p:cNvPicPr/>
                <p:nvPr/>
              </p:nvPicPr>
              <p:blipFill>
                <a:blip r:embed="rId132"/>
                <a:stretch>
                  <a:fillRect/>
                </a:stretch>
              </p:blipFill>
              <p:spPr>
                <a:xfrm>
                  <a:off x="2797270" y="6187063"/>
                  <a:ext cx="102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5" name="Ink 174">
                  <a:extLst>
                    <a:ext uri="{FF2B5EF4-FFF2-40B4-BE49-F238E27FC236}">
                      <a16:creationId xmlns:a16="http://schemas.microsoft.com/office/drawing/2014/main" id="{A04145DC-E80F-632D-D0C4-D0345AA34BE9}"/>
                    </a:ext>
                  </a:extLst>
                </p14:cNvPr>
                <p14:cNvContentPartPr/>
                <p14:nvPr/>
              </p14:nvContentPartPr>
              <p14:xfrm>
                <a:off x="2933350" y="6070423"/>
                <a:ext cx="90720" cy="186840"/>
              </p14:xfrm>
            </p:contentPart>
          </mc:Choice>
          <mc:Fallback xmlns="">
            <p:pic>
              <p:nvPicPr>
                <p:cNvPr id="175" name="Ink 174">
                  <a:extLst>
                    <a:ext uri="{FF2B5EF4-FFF2-40B4-BE49-F238E27FC236}">
                      <a16:creationId xmlns:a16="http://schemas.microsoft.com/office/drawing/2014/main" id="{A04145DC-E80F-632D-D0C4-D0345AA34BE9}"/>
                    </a:ext>
                  </a:extLst>
                </p:cNvPr>
                <p:cNvPicPr/>
                <p:nvPr/>
              </p:nvPicPr>
              <p:blipFill>
                <a:blip r:embed="rId134"/>
                <a:stretch>
                  <a:fillRect/>
                </a:stretch>
              </p:blipFill>
              <p:spPr>
                <a:xfrm>
                  <a:off x="2929030" y="6066103"/>
                  <a:ext cx="99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8" name="Ink 177">
                  <a:extLst>
                    <a:ext uri="{FF2B5EF4-FFF2-40B4-BE49-F238E27FC236}">
                      <a16:creationId xmlns:a16="http://schemas.microsoft.com/office/drawing/2014/main" id="{8BB29C2A-BF31-12F2-9E8A-91A67B6B96A8}"/>
                    </a:ext>
                  </a:extLst>
                </p14:cNvPr>
                <p14:cNvContentPartPr/>
                <p14:nvPr/>
              </p14:nvContentPartPr>
              <p14:xfrm>
                <a:off x="3083110" y="6166903"/>
                <a:ext cx="1440" cy="51480"/>
              </p14:xfrm>
            </p:contentPart>
          </mc:Choice>
          <mc:Fallback xmlns="">
            <p:pic>
              <p:nvPicPr>
                <p:cNvPr id="178" name="Ink 177">
                  <a:extLst>
                    <a:ext uri="{FF2B5EF4-FFF2-40B4-BE49-F238E27FC236}">
                      <a16:creationId xmlns:a16="http://schemas.microsoft.com/office/drawing/2014/main" id="{8BB29C2A-BF31-12F2-9E8A-91A67B6B96A8}"/>
                    </a:ext>
                  </a:extLst>
                </p:cNvPr>
                <p:cNvPicPr/>
                <p:nvPr/>
              </p:nvPicPr>
              <p:blipFill>
                <a:blip r:embed="rId136"/>
                <a:stretch>
                  <a:fillRect/>
                </a:stretch>
              </p:blipFill>
              <p:spPr>
                <a:xfrm>
                  <a:off x="3078790" y="6162583"/>
                  <a:ext cx="100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81" name="Ink 180">
                  <a:extLst>
                    <a:ext uri="{FF2B5EF4-FFF2-40B4-BE49-F238E27FC236}">
                      <a16:creationId xmlns:a16="http://schemas.microsoft.com/office/drawing/2014/main" id="{63737B2F-6D45-6303-4F38-73991793DF44}"/>
                    </a:ext>
                  </a:extLst>
                </p14:cNvPr>
                <p14:cNvContentPartPr/>
                <p14:nvPr/>
              </p14:nvContentPartPr>
              <p14:xfrm>
                <a:off x="3081310" y="6119023"/>
                <a:ext cx="360" cy="360"/>
              </p14:xfrm>
            </p:contentPart>
          </mc:Choice>
          <mc:Fallback xmlns="">
            <p:pic>
              <p:nvPicPr>
                <p:cNvPr id="181" name="Ink 180">
                  <a:extLst>
                    <a:ext uri="{FF2B5EF4-FFF2-40B4-BE49-F238E27FC236}">
                      <a16:creationId xmlns:a16="http://schemas.microsoft.com/office/drawing/2014/main" id="{63737B2F-6D45-6303-4F38-73991793DF44}"/>
                    </a:ext>
                  </a:extLst>
                </p:cNvPr>
                <p:cNvPicPr/>
                <p:nvPr/>
              </p:nvPicPr>
              <p:blipFill>
                <a:blip r:embed="rId138"/>
                <a:stretch>
                  <a:fillRect/>
                </a:stretch>
              </p:blipFill>
              <p:spPr>
                <a:xfrm>
                  <a:off x="3076990" y="61147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84" name="Ink 183">
                  <a:extLst>
                    <a:ext uri="{FF2B5EF4-FFF2-40B4-BE49-F238E27FC236}">
                      <a16:creationId xmlns:a16="http://schemas.microsoft.com/office/drawing/2014/main" id="{0CC204DC-3978-7288-9D32-BCB66F5EE71D}"/>
                    </a:ext>
                  </a:extLst>
                </p14:cNvPr>
                <p14:cNvContentPartPr/>
                <p14:nvPr/>
              </p14:nvContentPartPr>
              <p14:xfrm>
                <a:off x="3159070" y="6140263"/>
                <a:ext cx="71640" cy="77760"/>
              </p14:xfrm>
            </p:contentPart>
          </mc:Choice>
          <mc:Fallback xmlns="">
            <p:pic>
              <p:nvPicPr>
                <p:cNvPr id="184" name="Ink 183">
                  <a:extLst>
                    <a:ext uri="{FF2B5EF4-FFF2-40B4-BE49-F238E27FC236}">
                      <a16:creationId xmlns:a16="http://schemas.microsoft.com/office/drawing/2014/main" id="{0CC204DC-3978-7288-9D32-BCB66F5EE71D}"/>
                    </a:ext>
                  </a:extLst>
                </p:cNvPr>
                <p:cNvPicPr/>
                <p:nvPr/>
              </p:nvPicPr>
              <p:blipFill>
                <a:blip r:embed="rId140"/>
                <a:stretch>
                  <a:fillRect/>
                </a:stretch>
              </p:blipFill>
              <p:spPr>
                <a:xfrm>
                  <a:off x="3154750" y="6135943"/>
                  <a:ext cx="80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87" name="Ink 186">
                  <a:extLst>
                    <a:ext uri="{FF2B5EF4-FFF2-40B4-BE49-F238E27FC236}">
                      <a16:creationId xmlns:a16="http://schemas.microsoft.com/office/drawing/2014/main" id="{8D5ABF83-A768-E0DA-E583-C816DD3128EF}"/>
                    </a:ext>
                  </a:extLst>
                </p14:cNvPr>
                <p14:cNvContentPartPr/>
                <p14:nvPr/>
              </p14:nvContentPartPr>
              <p14:xfrm>
                <a:off x="3233590" y="5976823"/>
                <a:ext cx="52920" cy="268920"/>
              </p14:xfrm>
            </p:contentPart>
          </mc:Choice>
          <mc:Fallback xmlns="">
            <p:pic>
              <p:nvPicPr>
                <p:cNvPr id="187" name="Ink 186">
                  <a:extLst>
                    <a:ext uri="{FF2B5EF4-FFF2-40B4-BE49-F238E27FC236}">
                      <a16:creationId xmlns:a16="http://schemas.microsoft.com/office/drawing/2014/main" id="{8D5ABF83-A768-E0DA-E583-C816DD3128EF}"/>
                    </a:ext>
                  </a:extLst>
                </p:cNvPr>
                <p:cNvPicPr/>
                <p:nvPr/>
              </p:nvPicPr>
              <p:blipFill>
                <a:blip r:embed="rId142"/>
                <a:stretch>
                  <a:fillRect/>
                </a:stretch>
              </p:blipFill>
              <p:spPr>
                <a:xfrm>
                  <a:off x="3229270" y="5972503"/>
                  <a:ext cx="615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90" name="Ink 189">
                  <a:extLst>
                    <a:ext uri="{FF2B5EF4-FFF2-40B4-BE49-F238E27FC236}">
                      <a16:creationId xmlns:a16="http://schemas.microsoft.com/office/drawing/2014/main" id="{32CB3AAE-EAFA-FD8B-E121-5EA849ED9088}"/>
                    </a:ext>
                  </a:extLst>
                </p14:cNvPr>
                <p14:cNvContentPartPr/>
                <p14:nvPr/>
              </p14:nvContentPartPr>
              <p14:xfrm>
                <a:off x="3215230" y="6009223"/>
                <a:ext cx="125640" cy="68400"/>
              </p14:xfrm>
            </p:contentPart>
          </mc:Choice>
          <mc:Fallback xmlns="">
            <p:pic>
              <p:nvPicPr>
                <p:cNvPr id="190" name="Ink 189">
                  <a:extLst>
                    <a:ext uri="{FF2B5EF4-FFF2-40B4-BE49-F238E27FC236}">
                      <a16:creationId xmlns:a16="http://schemas.microsoft.com/office/drawing/2014/main" id="{32CB3AAE-EAFA-FD8B-E121-5EA849ED9088}"/>
                    </a:ext>
                  </a:extLst>
                </p:cNvPr>
                <p:cNvPicPr/>
                <p:nvPr/>
              </p:nvPicPr>
              <p:blipFill>
                <a:blip r:embed="rId144"/>
                <a:stretch>
                  <a:fillRect/>
                </a:stretch>
              </p:blipFill>
              <p:spPr>
                <a:xfrm>
                  <a:off x="3210910" y="6004903"/>
                  <a:ext cx="134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93" name="Ink 192">
                  <a:extLst>
                    <a:ext uri="{FF2B5EF4-FFF2-40B4-BE49-F238E27FC236}">
                      <a16:creationId xmlns:a16="http://schemas.microsoft.com/office/drawing/2014/main" id="{AA4E335F-6083-9FBB-2AC8-FC437E79A13F}"/>
                    </a:ext>
                  </a:extLst>
                </p14:cNvPr>
                <p14:cNvContentPartPr/>
                <p14:nvPr/>
              </p14:nvContentPartPr>
              <p14:xfrm>
                <a:off x="3349150" y="6130543"/>
                <a:ext cx="11520" cy="87840"/>
              </p14:xfrm>
            </p:contentPart>
          </mc:Choice>
          <mc:Fallback xmlns="">
            <p:pic>
              <p:nvPicPr>
                <p:cNvPr id="193" name="Ink 192">
                  <a:extLst>
                    <a:ext uri="{FF2B5EF4-FFF2-40B4-BE49-F238E27FC236}">
                      <a16:creationId xmlns:a16="http://schemas.microsoft.com/office/drawing/2014/main" id="{AA4E335F-6083-9FBB-2AC8-FC437E79A13F}"/>
                    </a:ext>
                  </a:extLst>
                </p:cNvPr>
                <p:cNvPicPr/>
                <p:nvPr/>
              </p:nvPicPr>
              <p:blipFill>
                <a:blip r:embed="rId146"/>
                <a:stretch>
                  <a:fillRect/>
                </a:stretch>
              </p:blipFill>
              <p:spPr>
                <a:xfrm>
                  <a:off x="3344830" y="6126223"/>
                  <a:ext cx="20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96" name="Ink 195">
                  <a:extLst>
                    <a:ext uri="{FF2B5EF4-FFF2-40B4-BE49-F238E27FC236}">
                      <a16:creationId xmlns:a16="http://schemas.microsoft.com/office/drawing/2014/main" id="{BECD6862-AAB3-6AF2-254E-36CF77CE6818}"/>
                    </a:ext>
                  </a:extLst>
                </p14:cNvPr>
                <p14:cNvContentPartPr/>
                <p14:nvPr/>
              </p14:nvContentPartPr>
              <p14:xfrm>
                <a:off x="3354550" y="6085543"/>
                <a:ext cx="360" cy="1800"/>
              </p14:xfrm>
            </p:contentPart>
          </mc:Choice>
          <mc:Fallback xmlns="">
            <p:pic>
              <p:nvPicPr>
                <p:cNvPr id="196" name="Ink 195">
                  <a:extLst>
                    <a:ext uri="{FF2B5EF4-FFF2-40B4-BE49-F238E27FC236}">
                      <a16:creationId xmlns:a16="http://schemas.microsoft.com/office/drawing/2014/main" id="{BECD6862-AAB3-6AF2-254E-36CF77CE6818}"/>
                    </a:ext>
                  </a:extLst>
                </p:cNvPr>
                <p:cNvPicPr/>
                <p:nvPr/>
              </p:nvPicPr>
              <p:blipFill>
                <a:blip r:embed="rId138"/>
                <a:stretch>
                  <a:fillRect/>
                </a:stretch>
              </p:blipFill>
              <p:spPr>
                <a:xfrm>
                  <a:off x="3350230" y="6081223"/>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99" name="Ink 198">
                  <a:extLst>
                    <a:ext uri="{FF2B5EF4-FFF2-40B4-BE49-F238E27FC236}">
                      <a16:creationId xmlns:a16="http://schemas.microsoft.com/office/drawing/2014/main" id="{04A0BEA4-A02D-973B-C502-157E7A5A835E}"/>
                    </a:ext>
                  </a:extLst>
                </p14:cNvPr>
                <p14:cNvContentPartPr/>
                <p14:nvPr/>
              </p14:nvContentPartPr>
              <p14:xfrm>
                <a:off x="3414310" y="6110383"/>
                <a:ext cx="78480" cy="60120"/>
              </p14:xfrm>
            </p:contentPart>
          </mc:Choice>
          <mc:Fallback xmlns="">
            <p:pic>
              <p:nvPicPr>
                <p:cNvPr id="199" name="Ink 198">
                  <a:extLst>
                    <a:ext uri="{FF2B5EF4-FFF2-40B4-BE49-F238E27FC236}">
                      <a16:creationId xmlns:a16="http://schemas.microsoft.com/office/drawing/2014/main" id="{04A0BEA4-A02D-973B-C502-157E7A5A835E}"/>
                    </a:ext>
                  </a:extLst>
                </p:cNvPr>
                <p:cNvPicPr/>
                <p:nvPr/>
              </p:nvPicPr>
              <p:blipFill>
                <a:blip r:embed="rId149"/>
                <a:stretch>
                  <a:fillRect/>
                </a:stretch>
              </p:blipFill>
              <p:spPr>
                <a:xfrm>
                  <a:off x="3409990" y="6106063"/>
                  <a:ext cx="87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02" name="Ink 201">
                  <a:extLst>
                    <a:ext uri="{FF2B5EF4-FFF2-40B4-BE49-F238E27FC236}">
                      <a16:creationId xmlns:a16="http://schemas.microsoft.com/office/drawing/2014/main" id="{9796392C-E627-ECD0-3596-DA7CCE7D7F2A}"/>
                    </a:ext>
                  </a:extLst>
                </p14:cNvPr>
                <p14:cNvContentPartPr/>
                <p14:nvPr/>
              </p14:nvContentPartPr>
              <p14:xfrm>
                <a:off x="3526630" y="6110383"/>
                <a:ext cx="127800" cy="123480"/>
              </p14:xfrm>
            </p:contentPart>
          </mc:Choice>
          <mc:Fallback xmlns="">
            <p:pic>
              <p:nvPicPr>
                <p:cNvPr id="202" name="Ink 201">
                  <a:extLst>
                    <a:ext uri="{FF2B5EF4-FFF2-40B4-BE49-F238E27FC236}">
                      <a16:creationId xmlns:a16="http://schemas.microsoft.com/office/drawing/2014/main" id="{9796392C-E627-ECD0-3596-DA7CCE7D7F2A}"/>
                    </a:ext>
                  </a:extLst>
                </p:cNvPr>
                <p:cNvPicPr/>
                <p:nvPr/>
              </p:nvPicPr>
              <p:blipFill>
                <a:blip r:embed="rId151"/>
                <a:stretch>
                  <a:fillRect/>
                </a:stretch>
              </p:blipFill>
              <p:spPr>
                <a:xfrm>
                  <a:off x="3522310" y="6106063"/>
                  <a:ext cx="136440" cy="132120"/>
                </a:xfrm>
                <a:prstGeom prst="rect">
                  <a:avLst/>
                </a:prstGeom>
              </p:spPr>
            </p:pic>
          </mc:Fallback>
        </mc:AlternateContent>
      </p:grpSp>
      <p:grpSp>
        <p:nvGrpSpPr>
          <p:cNvPr id="211" name="Group 210">
            <a:extLst>
              <a:ext uri="{FF2B5EF4-FFF2-40B4-BE49-F238E27FC236}">
                <a16:creationId xmlns:a16="http://schemas.microsoft.com/office/drawing/2014/main" id="{F9B6BDAF-2B26-2D63-7C1C-3945EB2C59CC}"/>
              </a:ext>
            </a:extLst>
          </p:cNvPr>
          <p:cNvGrpSpPr/>
          <p:nvPr/>
        </p:nvGrpSpPr>
        <p:grpSpPr>
          <a:xfrm>
            <a:off x="2480110" y="6398743"/>
            <a:ext cx="293760" cy="295200"/>
            <a:chOff x="2480110" y="6398743"/>
            <a:chExt cx="293760" cy="295200"/>
          </a:xfrm>
        </p:grpSpPr>
        <mc:AlternateContent xmlns:mc="http://schemas.openxmlformats.org/markup-compatibility/2006" xmlns:p14="http://schemas.microsoft.com/office/powerpoint/2010/main">
          <mc:Choice Requires="p14">
            <p:contentPart p14:bwMode="auto" r:id="rId152">
              <p14:nvContentPartPr>
                <p14:cNvPr id="205" name="Ink 204">
                  <a:extLst>
                    <a:ext uri="{FF2B5EF4-FFF2-40B4-BE49-F238E27FC236}">
                      <a16:creationId xmlns:a16="http://schemas.microsoft.com/office/drawing/2014/main" id="{2C90AA0C-C0E2-9BA0-2FBC-513A004A4BE2}"/>
                    </a:ext>
                  </a:extLst>
                </p14:cNvPr>
                <p14:cNvContentPartPr/>
                <p14:nvPr/>
              </p14:nvContentPartPr>
              <p14:xfrm>
                <a:off x="2480110" y="6398743"/>
                <a:ext cx="95400" cy="257760"/>
              </p14:xfrm>
            </p:contentPart>
          </mc:Choice>
          <mc:Fallback xmlns="">
            <p:pic>
              <p:nvPicPr>
                <p:cNvPr id="205" name="Ink 204">
                  <a:extLst>
                    <a:ext uri="{FF2B5EF4-FFF2-40B4-BE49-F238E27FC236}">
                      <a16:creationId xmlns:a16="http://schemas.microsoft.com/office/drawing/2014/main" id="{2C90AA0C-C0E2-9BA0-2FBC-513A004A4BE2}"/>
                    </a:ext>
                  </a:extLst>
                </p:cNvPr>
                <p:cNvPicPr/>
                <p:nvPr/>
              </p:nvPicPr>
              <p:blipFill>
                <a:blip r:embed="rId153"/>
                <a:stretch>
                  <a:fillRect/>
                </a:stretch>
              </p:blipFill>
              <p:spPr>
                <a:xfrm>
                  <a:off x="2475790" y="6394423"/>
                  <a:ext cx="1040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06" name="Ink 205">
                  <a:extLst>
                    <a:ext uri="{FF2B5EF4-FFF2-40B4-BE49-F238E27FC236}">
                      <a16:creationId xmlns:a16="http://schemas.microsoft.com/office/drawing/2014/main" id="{06D51B0F-0261-8594-4123-DCA33BB6147F}"/>
                    </a:ext>
                  </a:extLst>
                </p14:cNvPr>
                <p14:cNvContentPartPr/>
                <p14:nvPr/>
              </p14:nvContentPartPr>
              <p14:xfrm>
                <a:off x="2668390" y="6439063"/>
                <a:ext cx="5040" cy="238680"/>
              </p14:xfrm>
            </p:contentPart>
          </mc:Choice>
          <mc:Fallback xmlns="">
            <p:pic>
              <p:nvPicPr>
                <p:cNvPr id="206" name="Ink 205">
                  <a:extLst>
                    <a:ext uri="{FF2B5EF4-FFF2-40B4-BE49-F238E27FC236}">
                      <a16:creationId xmlns:a16="http://schemas.microsoft.com/office/drawing/2014/main" id="{06D51B0F-0261-8594-4123-DCA33BB6147F}"/>
                    </a:ext>
                  </a:extLst>
                </p:cNvPr>
                <p:cNvPicPr/>
                <p:nvPr/>
              </p:nvPicPr>
              <p:blipFill>
                <a:blip r:embed="rId155"/>
                <a:stretch>
                  <a:fillRect/>
                </a:stretch>
              </p:blipFill>
              <p:spPr>
                <a:xfrm>
                  <a:off x="2664070" y="6434743"/>
                  <a:ext cx="13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09" name="Ink 208">
                  <a:extLst>
                    <a:ext uri="{FF2B5EF4-FFF2-40B4-BE49-F238E27FC236}">
                      <a16:creationId xmlns:a16="http://schemas.microsoft.com/office/drawing/2014/main" id="{6EFAF7E2-4211-6F0E-3044-1D968FC29FFA}"/>
                    </a:ext>
                  </a:extLst>
                </p14:cNvPr>
                <p14:cNvContentPartPr/>
                <p14:nvPr/>
              </p14:nvContentPartPr>
              <p14:xfrm>
                <a:off x="2675950" y="6449503"/>
                <a:ext cx="97920" cy="244440"/>
              </p14:xfrm>
            </p:contentPart>
          </mc:Choice>
          <mc:Fallback xmlns="">
            <p:pic>
              <p:nvPicPr>
                <p:cNvPr id="209" name="Ink 208">
                  <a:extLst>
                    <a:ext uri="{FF2B5EF4-FFF2-40B4-BE49-F238E27FC236}">
                      <a16:creationId xmlns:a16="http://schemas.microsoft.com/office/drawing/2014/main" id="{6EFAF7E2-4211-6F0E-3044-1D968FC29FFA}"/>
                    </a:ext>
                  </a:extLst>
                </p:cNvPr>
                <p:cNvPicPr/>
                <p:nvPr/>
              </p:nvPicPr>
              <p:blipFill>
                <a:blip r:embed="rId157"/>
                <a:stretch>
                  <a:fillRect/>
                </a:stretch>
              </p:blipFill>
              <p:spPr>
                <a:xfrm>
                  <a:off x="2671630" y="6445183"/>
                  <a:ext cx="106560" cy="253080"/>
                </a:xfrm>
                <a:prstGeom prst="rect">
                  <a:avLst/>
                </a:prstGeom>
              </p:spPr>
            </p:pic>
          </mc:Fallback>
        </mc:AlternateContent>
      </p:grpSp>
      <p:grpSp>
        <p:nvGrpSpPr>
          <p:cNvPr id="236" name="Group 235">
            <a:extLst>
              <a:ext uri="{FF2B5EF4-FFF2-40B4-BE49-F238E27FC236}">
                <a16:creationId xmlns:a16="http://schemas.microsoft.com/office/drawing/2014/main" id="{B1EEACC0-BD5A-3180-7C64-08E279CF8FEB}"/>
              </a:ext>
            </a:extLst>
          </p:cNvPr>
          <p:cNvGrpSpPr/>
          <p:nvPr/>
        </p:nvGrpSpPr>
        <p:grpSpPr>
          <a:xfrm>
            <a:off x="2829670" y="6391183"/>
            <a:ext cx="1040400" cy="440280"/>
            <a:chOff x="2829670" y="6391183"/>
            <a:chExt cx="1040400" cy="440280"/>
          </a:xfrm>
        </p:grpSpPr>
        <mc:AlternateContent xmlns:mc="http://schemas.openxmlformats.org/markup-compatibility/2006" xmlns:p14="http://schemas.microsoft.com/office/powerpoint/2010/main">
          <mc:Choice Requires="p14">
            <p:contentPart p14:bwMode="auto" r:id="rId158">
              <p14:nvContentPartPr>
                <p14:cNvPr id="212" name="Ink 211">
                  <a:extLst>
                    <a:ext uri="{FF2B5EF4-FFF2-40B4-BE49-F238E27FC236}">
                      <a16:creationId xmlns:a16="http://schemas.microsoft.com/office/drawing/2014/main" id="{02A640CC-BE47-2E09-8BF4-47213FBB2FC0}"/>
                    </a:ext>
                  </a:extLst>
                </p14:cNvPr>
                <p14:cNvContentPartPr/>
                <p14:nvPr/>
              </p14:nvContentPartPr>
              <p14:xfrm>
                <a:off x="2829670" y="6459223"/>
                <a:ext cx="91080" cy="105840"/>
              </p14:xfrm>
            </p:contentPart>
          </mc:Choice>
          <mc:Fallback xmlns="">
            <p:pic>
              <p:nvPicPr>
                <p:cNvPr id="212" name="Ink 211">
                  <a:extLst>
                    <a:ext uri="{FF2B5EF4-FFF2-40B4-BE49-F238E27FC236}">
                      <a16:creationId xmlns:a16="http://schemas.microsoft.com/office/drawing/2014/main" id="{02A640CC-BE47-2E09-8BF4-47213FBB2FC0}"/>
                    </a:ext>
                  </a:extLst>
                </p:cNvPr>
                <p:cNvPicPr/>
                <p:nvPr/>
              </p:nvPicPr>
              <p:blipFill>
                <a:blip r:embed="rId159"/>
                <a:stretch>
                  <a:fillRect/>
                </a:stretch>
              </p:blipFill>
              <p:spPr>
                <a:xfrm>
                  <a:off x="2825350" y="6454903"/>
                  <a:ext cx="99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3" name="Ink 212">
                  <a:extLst>
                    <a:ext uri="{FF2B5EF4-FFF2-40B4-BE49-F238E27FC236}">
                      <a16:creationId xmlns:a16="http://schemas.microsoft.com/office/drawing/2014/main" id="{8BF068B2-CC90-AE2C-91F2-7DF104D26D25}"/>
                    </a:ext>
                  </a:extLst>
                </p14:cNvPr>
                <p14:cNvContentPartPr/>
                <p14:nvPr/>
              </p14:nvContentPartPr>
              <p14:xfrm>
                <a:off x="2920030" y="6476863"/>
                <a:ext cx="64080" cy="211680"/>
              </p14:xfrm>
            </p:contentPart>
          </mc:Choice>
          <mc:Fallback xmlns="">
            <p:pic>
              <p:nvPicPr>
                <p:cNvPr id="213" name="Ink 212">
                  <a:extLst>
                    <a:ext uri="{FF2B5EF4-FFF2-40B4-BE49-F238E27FC236}">
                      <a16:creationId xmlns:a16="http://schemas.microsoft.com/office/drawing/2014/main" id="{8BF068B2-CC90-AE2C-91F2-7DF104D26D25}"/>
                    </a:ext>
                  </a:extLst>
                </p:cNvPr>
                <p:cNvPicPr/>
                <p:nvPr/>
              </p:nvPicPr>
              <p:blipFill>
                <a:blip r:embed="rId161"/>
                <a:stretch>
                  <a:fillRect/>
                </a:stretch>
              </p:blipFill>
              <p:spPr>
                <a:xfrm>
                  <a:off x="2915710" y="6472543"/>
                  <a:ext cx="727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16" name="Ink 215">
                  <a:extLst>
                    <a:ext uri="{FF2B5EF4-FFF2-40B4-BE49-F238E27FC236}">
                      <a16:creationId xmlns:a16="http://schemas.microsoft.com/office/drawing/2014/main" id="{7422370A-DD15-21C7-ED5A-EE915E60C101}"/>
                    </a:ext>
                  </a:extLst>
                </p14:cNvPr>
                <p14:cNvContentPartPr/>
                <p14:nvPr/>
              </p14:nvContentPartPr>
              <p14:xfrm>
                <a:off x="3053950" y="6445183"/>
                <a:ext cx="26280" cy="266400"/>
              </p14:xfrm>
            </p:contentPart>
          </mc:Choice>
          <mc:Fallback xmlns="">
            <p:pic>
              <p:nvPicPr>
                <p:cNvPr id="216" name="Ink 215">
                  <a:extLst>
                    <a:ext uri="{FF2B5EF4-FFF2-40B4-BE49-F238E27FC236}">
                      <a16:creationId xmlns:a16="http://schemas.microsoft.com/office/drawing/2014/main" id="{7422370A-DD15-21C7-ED5A-EE915E60C101}"/>
                    </a:ext>
                  </a:extLst>
                </p:cNvPr>
                <p:cNvPicPr/>
                <p:nvPr/>
              </p:nvPicPr>
              <p:blipFill>
                <a:blip r:embed="rId163"/>
                <a:stretch>
                  <a:fillRect/>
                </a:stretch>
              </p:blipFill>
              <p:spPr>
                <a:xfrm>
                  <a:off x="3049630" y="6440863"/>
                  <a:ext cx="349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19" name="Ink 218">
                  <a:extLst>
                    <a:ext uri="{FF2B5EF4-FFF2-40B4-BE49-F238E27FC236}">
                      <a16:creationId xmlns:a16="http://schemas.microsoft.com/office/drawing/2014/main" id="{BD4B7E67-B0ED-A7B2-88CB-4D43BBF7E7C9}"/>
                    </a:ext>
                  </a:extLst>
                </p14:cNvPr>
                <p14:cNvContentPartPr/>
                <p14:nvPr/>
              </p14:nvContentPartPr>
              <p14:xfrm>
                <a:off x="3102190" y="6452023"/>
                <a:ext cx="100800" cy="234000"/>
              </p14:xfrm>
            </p:contentPart>
          </mc:Choice>
          <mc:Fallback xmlns="">
            <p:pic>
              <p:nvPicPr>
                <p:cNvPr id="219" name="Ink 218">
                  <a:extLst>
                    <a:ext uri="{FF2B5EF4-FFF2-40B4-BE49-F238E27FC236}">
                      <a16:creationId xmlns:a16="http://schemas.microsoft.com/office/drawing/2014/main" id="{BD4B7E67-B0ED-A7B2-88CB-4D43BBF7E7C9}"/>
                    </a:ext>
                  </a:extLst>
                </p:cNvPr>
                <p:cNvPicPr/>
                <p:nvPr/>
              </p:nvPicPr>
              <p:blipFill>
                <a:blip r:embed="rId165"/>
                <a:stretch>
                  <a:fillRect/>
                </a:stretch>
              </p:blipFill>
              <p:spPr>
                <a:xfrm>
                  <a:off x="3097870" y="6447703"/>
                  <a:ext cx="109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22" name="Ink 221">
                  <a:extLst>
                    <a:ext uri="{FF2B5EF4-FFF2-40B4-BE49-F238E27FC236}">
                      <a16:creationId xmlns:a16="http://schemas.microsoft.com/office/drawing/2014/main" id="{24017ED4-7C07-8B13-DB26-3B6485650DF7}"/>
                    </a:ext>
                  </a:extLst>
                </p14:cNvPr>
                <p14:cNvContentPartPr/>
                <p14:nvPr/>
              </p14:nvContentPartPr>
              <p14:xfrm>
                <a:off x="3261310" y="6449143"/>
                <a:ext cx="6840" cy="295200"/>
              </p14:xfrm>
            </p:contentPart>
          </mc:Choice>
          <mc:Fallback xmlns="">
            <p:pic>
              <p:nvPicPr>
                <p:cNvPr id="222" name="Ink 221">
                  <a:extLst>
                    <a:ext uri="{FF2B5EF4-FFF2-40B4-BE49-F238E27FC236}">
                      <a16:creationId xmlns:a16="http://schemas.microsoft.com/office/drawing/2014/main" id="{24017ED4-7C07-8B13-DB26-3B6485650DF7}"/>
                    </a:ext>
                  </a:extLst>
                </p:cNvPr>
                <p:cNvPicPr/>
                <p:nvPr/>
              </p:nvPicPr>
              <p:blipFill>
                <a:blip r:embed="rId167"/>
                <a:stretch>
                  <a:fillRect/>
                </a:stretch>
              </p:blipFill>
              <p:spPr>
                <a:xfrm>
                  <a:off x="3256990" y="6444823"/>
                  <a:ext cx="154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25" name="Ink 224">
                  <a:extLst>
                    <a:ext uri="{FF2B5EF4-FFF2-40B4-BE49-F238E27FC236}">
                      <a16:creationId xmlns:a16="http://schemas.microsoft.com/office/drawing/2014/main" id="{C32F8590-198D-6192-70D2-BA27E2C9E891}"/>
                    </a:ext>
                  </a:extLst>
                </p14:cNvPr>
                <p14:cNvContentPartPr/>
                <p14:nvPr/>
              </p14:nvContentPartPr>
              <p14:xfrm>
                <a:off x="3298390" y="6448063"/>
                <a:ext cx="95400" cy="246960"/>
              </p14:xfrm>
            </p:contentPart>
          </mc:Choice>
          <mc:Fallback xmlns="">
            <p:pic>
              <p:nvPicPr>
                <p:cNvPr id="225" name="Ink 224">
                  <a:extLst>
                    <a:ext uri="{FF2B5EF4-FFF2-40B4-BE49-F238E27FC236}">
                      <a16:creationId xmlns:a16="http://schemas.microsoft.com/office/drawing/2014/main" id="{C32F8590-198D-6192-70D2-BA27E2C9E891}"/>
                    </a:ext>
                  </a:extLst>
                </p:cNvPr>
                <p:cNvPicPr/>
                <p:nvPr/>
              </p:nvPicPr>
              <p:blipFill>
                <a:blip r:embed="rId169"/>
                <a:stretch>
                  <a:fillRect/>
                </a:stretch>
              </p:blipFill>
              <p:spPr>
                <a:xfrm>
                  <a:off x="3294070" y="6443743"/>
                  <a:ext cx="1040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28" name="Ink 227">
                  <a:extLst>
                    <a:ext uri="{FF2B5EF4-FFF2-40B4-BE49-F238E27FC236}">
                      <a16:creationId xmlns:a16="http://schemas.microsoft.com/office/drawing/2014/main" id="{C0EA8DD7-200A-CF79-E39D-70C0084C190C}"/>
                    </a:ext>
                  </a:extLst>
                </p14:cNvPr>
                <p14:cNvContentPartPr/>
                <p14:nvPr/>
              </p14:nvContentPartPr>
              <p14:xfrm>
                <a:off x="3480550" y="6432583"/>
                <a:ext cx="81720" cy="282960"/>
              </p14:xfrm>
            </p:contentPart>
          </mc:Choice>
          <mc:Fallback xmlns="">
            <p:pic>
              <p:nvPicPr>
                <p:cNvPr id="228" name="Ink 227">
                  <a:extLst>
                    <a:ext uri="{FF2B5EF4-FFF2-40B4-BE49-F238E27FC236}">
                      <a16:creationId xmlns:a16="http://schemas.microsoft.com/office/drawing/2014/main" id="{C0EA8DD7-200A-CF79-E39D-70C0084C190C}"/>
                    </a:ext>
                  </a:extLst>
                </p:cNvPr>
                <p:cNvPicPr/>
                <p:nvPr/>
              </p:nvPicPr>
              <p:blipFill>
                <a:blip r:embed="rId171"/>
                <a:stretch>
                  <a:fillRect/>
                </a:stretch>
              </p:blipFill>
              <p:spPr>
                <a:xfrm>
                  <a:off x="3476230" y="6428263"/>
                  <a:ext cx="903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31" name="Ink 230">
                  <a:extLst>
                    <a:ext uri="{FF2B5EF4-FFF2-40B4-BE49-F238E27FC236}">
                      <a16:creationId xmlns:a16="http://schemas.microsoft.com/office/drawing/2014/main" id="{CE35AA44-9827-9894-097B-50BFD5DDA3E4}"/>
                    </a:ext>
                  </a:extLst>
                </p14:cNvPr>
                <p14:cNvContentPartPr/>
                <p14:nvPr/>
              </p14:nvContentPartPr>
              <p14:xfrm>
                <a:off x="3643630" y="6474703"/>
                <a:ext cx="108720" cy="183960"/>
              </p14:xfrm>
            </p:contentPart>
          </mc:Choice>
          <mc:Fallback xmlns="">
            <p:pic>
              <p:nvPicPr>
                <p:cNvPr id="231" name="Ink 230">
                  <a:extLst>
                    <a:ext uri="{FF2B5EF4-FFF2-40B4-BE49-F238E27FC236}">
                      <a16:creationId xmlns:a16="http://schemas.microsoft.com/office/drawing/2014/main" id="{CE35AA44-9827-9894-097B-50BFD5DDA3E4}"/>
                    </a:ext>
                  </a:extLst>
                </p:cNvPr>
                <p:cNvPicPr/>
                <p:nvPr/>
              </p:nvPicPr>
              <p:blipFill>
                <a:blip r:embed="rId173"/>
                <a:stretch>
                  <a:fillRect/>
                </a:stretch>
              </p:blipFill>
              <p:spPr>
                <a:xfrm>
                  <a:off x="3639310" y="6470383"/>
                  <a:ext cx="117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34" name="Ink 233">
                  <a:extLst>
                    <a:ext uri="{FF2B5EF4-FFF2-40B4-BE49-F238E27FC236}">
                      <a16:creationId xmlns:a16="http://schemas.microsoft.com/office/drawing/2014/main" id="{057C6363-5668-FBBA-D00B-037ECE592D09}"/>
                    </a:ext>
                  </a:extLst>
                </p14:cNvPr>
                <p14:cNvContentPartPr/>
                <p14:nvPr/>
              </p14:nvContentPartPr>
              <p14:xfrm>
                <a:off x="3733630" y="6391183"/>
                <a:ext cx="136440" cy="440280"/>
              </p14:xfrm>
            </p:contentPart>
          </mc:Choice>
          <mc:Fallback xmlns="">
            <p:pic>
              <p:nvPicPr>
                <p:cNvPr id="234" name="Ink 233">
                  <a:extLst>
                    <a:ext uri="{FF2B5EF4-FFF2-40B4-BE49-F238E27FC236}">
                      <a16:creationId xmlns:a16="http://schemas.microsoft.com/office/drawing/2014/main" id="{057C6363-5668-FBBA-D00B-037ECE592D09}"/>
                    </a:ext>
                  </a:extLst>
                </p:cNvPr>
                <p:cNvPicPr/>
                <p:nvPr/>
              </p:nvPicPr>
              <p:blipFill>
                <a:blip r:embed="rId175"/>
                <a:stretch>
                  <a:fillRect/>
                </a:stretch>
              </p:blipFill>
              <p:spPr>
                <a:xfrm>
                  <a:off x="3729310" y="6386863"/>
                  <a:ext cx="145080" cy="44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237" name="Ink 236">
                <a:extLst>
                  <a:ext uri="{FF2B5EF4-FFF2-40B4-BE49-F238E27FC236}">
                    <a16:creationId xmlns:a16="http://schemas.microsoft.com/office/drawing/2014/main" id="{D11ACA33-422E-D651-3307-0173C230F37C}"/>
                  </a:ext>
                </a:extLst>
              </p14:cNvPr>
              <p14:cNvContentPartPr/>
              <p14:nvPr/>
            </p14:nvContentPartPr>
            <p14:xfrm>
              <a:off x="4626430" y="3723943"/>
              <a:ext cx="2132280" cy="209880"/>
            </p14:xfrm>
          </p:contentPart>
        </mc:Choice>
        <mc:Fallback xmlns="">
          <p:pic>
            <p:nvPicPr>
              <p:cNvPr id="237" name="Ink 236">
                <a:extLst>
                  <a:ext uri="{FF2B5EF4-FFF2-40B4-BE49-F238E27FC236}">
                    <a16:creationId xmlns:a16="http://schemas.microsoft.com/office/drawing/2014/main" id="{D11ACA33-422E-D651-3307-0173C230F37C}"/>
                  </a:ext>
                </a:extLst>
              </p:cNvPr>
              <p:cNvPicPr/>
              <p:nvPr/>
            </p:nvPicPr>
            <p:blipFill>
              <a:blip r:embed="rId177"/>
              <a:stretch>
                <a:fillRect/>
              </a:stretch>
            </p:blipFill>
            <p:spPr>
              <a:xfrm>
                <a:off x="4620310" y="3717823"/>
                <a:ext cx="2144520" cy="222120"/>
              </a:xfrm>
              <a:prstGeom prst="rect">
                <a:avLst/>
              </a:prstGeom>
            </p:spPr>
          </p:pic>
        </mc:Fallback>
      </mc:AlternateContent>
      <p:sp>
        <p:nvSpPr>
          <p:cNvPr id="238" name="Slide Number Placeholder 237">
            <a:extLst>
              <a:ext uri="{FF2B5EF4-FFF2-40B4-BE49-F238E27FC236}">
                <a16:creationId xmlns:a16="http://schemas.microsoft.com/office/drawing/2014/main" id="{00255F86-DB80-BB98-D6D0-1AF4482DB8F0}"/>
              </a:ext>
            </a:extLst>
          </p:cNvPr>
          <p:cNvSpPr>
            <a:spLocks noGrp="1"/>
          </p:cNvSpPr>
          <p:nvPr>
            <p:ph type="sldNum" sz="quarter" idx="12"/>
          </p:nvPr>
        </p:nvSpPr>
        <p:spPr/>
        <p:txBody>
          <a:bodyPr/>
          <a:lstStyle/>
          <a:p>
            <a:fld id="{8A7A6979-0714-4377-B894-6BE4C2D6E202}" type="slidenum">
              <a:rPr lang="en-US" smtClean="0"/>
              <a:pPr/>
              <a:t>11</a:t>
            </a:fld>
            <a:endParaRPr lang="en-US" dirty="0"/>
          </a:p>
        </p:txBody>
      </p:sp>
      <p:grpSp>
        <p:nvGrpSpPr>
          <p:cNvPr id="260" name="Group 259">
            <a:extLst>
              <a:ext uri="{FF2B5EF4-FFF2-40B4-BE49-F238E27FC236}">
                <a16:creationId xmlns:a16="http://schemas.microsoft.com/office/drawing/2014/main" id="{089C60EC-81BA-3A30-C713-667822EA9496}"/>
              </a:ext>
            </a:extLst>
          </p:cNvPr>
          <p:cNvGrpSpPr/>
          <p:nvPr/>
        </p:nvGrpSpPr>
        <p:grpSpPr>
          <a:xfrm>
            <a:off x="5135470" y="4074943"/>
            <a:ext cx="986040" cy="317880"/>
            <a:chOff x="5135470" y="4074943"/>
            <a:chExt cx="986040" cy="317880"/>
          </a:xfrm>
        </p:grpSpPr>
        <mc:AlternateContent xmlns:mc="http://schemas.openxmlformats.org/markup-compatibility/2006" xmlns:p14="http://schemas.microsoft.com/office/powerpoint/2010/main">
          <mc:Choice Requires="p14">
            <p:contentPart p14:bwMode="auto" r:id="rId178">
              <p14:nvContentPartPr>
                <p14:cNvPr id="239" name="Ink 238">
                  <a:extLst>
                    <a:ext uri="{FF2B5EF4-FFF2-40B4-BE49-F238E27FC236}">
                      <a16:creationId xmlns:a16="http://schemas.microsoft.com/office/drawing/2014/main" id="{D0743FAE-C7A3-845F-A35E-656105CAF78E}"/>
                    </a:ext>
                  </a:extLst>
                </p14:cNvPr>
                <p14:cNvContentPartPr/>
                <p14:nvPr/>
              </p14:nvContentPartPr>
              <p14:xfrm>
                <a:off x="5135470" y="4257823"/>
                <a:ext cx="89640" cy="135000"/>
              </p14:xfrm>
            </p:contentPart>
          </mc:Choice>
          <mc:Fallback xmlns="">
            <p:pic>
              <p:nvPicPr>
                <p:cNvPr id="239" name="Ink 238">
                  <a:extLst>
                    <a:ext uri="{FF2B5EF4-FFF2-40B4-BE49-F238E27FC236}">
                      <a16:creationId xmlns:a16="http://schemas.microsoft.com/office/drawing/2014/main" id="{D0743FAE-C7A3-845F-A35E-656105CAF78E}"/>
                    </a:ext>
                  </a:extLst>
                </p:cNvPr>
                <p:cNvPicPr/>
                <p:nvPr/>
              </p:nvPicPr>
              <p:blipFill>
                <a:blip r:embed="rId179"/>
                <a:stretch>
                  <a:fillRect/>
                </a:stretch>
              </p:blipFill>
              <p:spPr>
                <a:xfrm>
                  <a:off x="5129350" y="4251703"/>
                  <a:ext cx="101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40" name="Ink 239">
                  <a:extLst>
                    <a:ext uri="{FF2B5EF4-FFF2-40B4-BE49-F238E27FC236}">
                      <a16:creationId xmlns:a16="http://schemas.microsoft.com/office/drawing/2014/main" id="{41BB21CE-25D0-6413-7F78-F5437D6106F9}"/>
                    </a:ext>
                  </a:extLst>
                </p14:cNvPr>
                <p14:cNvContentPartPr/>
                <p14:nvPr/>
              </p14:nvContentPartPr>
              <p14:xfrm>
                <a:off x="5315830" y="4294183"/>
                <a:ext cx="78120" cy="76320"/>
              </p14:xfrm>
            </p:contentPart>
          </mc:Choice>
          <mc:Fallback xmlns="">
            <p:pic>
              <p:nvPicPr>
                <p:cNvPr id="240" name="Ink 239">
                  <a:extLst>
                    <a:ext uri="{FF2B5EF4-FFF2-40B4-BE49-F238E27FC236}">
                      <a16:creationId xmlns:a16="http://schemas.microsoft.com/office/drawing/2014/main" id="{41BB21CE-25D0-6413-7F78-F5437D6106F9}"/>
                    </a:ext>
                  </a:extLst>
                </p:cNvPr>
                <p:cNvPicPr/>
                <p:nvPr/>
              </p:nvPicPr>
              <p:blipFill>
                <a:blip r:embed="rId181"/>
                <a:stretch>
                  <a:fillRect/>
                </a:stretch>
              </p:blipFill>
              <p:spPr>
                <a:xfrm>
                  <a:off x="5309710" y="4288063"/>
                  <a:ext cx="90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43" name="Ink 242">
                  <a:extLst>
                    <a:ext uri="{FF2B5EF4-FFF2-40B4-BE49-F238E27FC236}">
                      <a16:creationId xmlns:a16="http://schemas.microsoft.com/office/drawing/2014/main" id="{958A62A0-8F29-C542-D9E9-15698E3E15B1}"/>
                    </a:ext>
                  </a:extLst>
                </p14:cNvPr>
                <p14:cNvContentPartPr/>
                <p14:nvPr/>
              </p14:nvContentPartPr>
              <p14:xfrm>
                <a:off x="5490430" y="4118503"/>
                <a:ext cx="69480" cy="264240"/>
              </p14:xfrm>
            </p:contentPart>
          </mc:Choice>
          <mc:Fallback xmlns="">
            <p:pic>
              <p:nvPicPr>
                <p:cNvPr id="243" name="Ink 242">
                  <a:extLst>
                    <a:ext uri="{FF2B5EF4-FFF2-40B4-BE49-F238E27FC236}">
                      <a16:creationId xmlns:a16="http://schemas.microsoft.com/office/drawing/2014/main" id="{958A62A0-8F29-C542-D9E9-15698E3E15B1}"/>
                    </a:ext>
                  </a:extLst>
                </p:cNvPr>
                <p:cNvPicPr/>
                <p:nvPr/>
              </p:nvPicPr>
              <p:blipFill>
                <a:blip r:embed="rId183"/>
                <a:stretch>
                  <a:fillRect/>
                </a:stretch>
              </p:blipFill>
              <p:spPr>
                <a:xfrm>
                  <a:off x="5484310" y="4112383"/>
                  <a:ext cx="81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46" name="Ink 245">
                  <a:extLst>
                    <a:ext uri="{FF2B5EF4-FFF2-40B4-BE49-F238E27FC236}">
                      <a16:creationId xmlns:a16="http://schemas.microsoft.com/office/drawing/2014/main" id="{A83A7D07-6664-A7F0-AAEE-2EFE3FAE7732}"/>
                    </a:ext>
                  </a:extLst>
                </p14:cNvPr>
                <p14:cNvContentPartPr/>
                <p14:nvPr/>
              </p14:nvContentPartPr>
              <p14:xfrm>
                <a:off x="5602750" y="4255303"/>
                <a:ext cx="57600" cy="74160"/>
              </p14:xfrm>
            </p:contentPart>
          </mc:Choice>
          <mc:Fallback xmlns="">
            <p:pic>
              <p:nvPicPr>
                <p:cNvPr id="246" name="Ink 245">
                  <a:extLst>
                    <a:ext uri="{FF2B5EF4-FFF2-40B4-BE49-F238E27FC236}">
                      <a16:creationId xmlns:a16="http://schemas.microsoft.com/office/drawing/2014/main" id="{A83A7D07-6664-A7F0-AAEE-2EFE3FAE7732}"/>
                    </a:ext>
                  </a:extLst>
                </p:cNvPr>
                <p:cNvPicPr/>
                <p:nvPr/>
              </p:nvPicPr>
              <p:blipFill>
                <a:blip r:embed="rId185"/>
                <a:stretch>
                  <a:fillRect/>
                </a:stretch>
              </p:blipFill>
              <p:spPr>
                <a:xfrm>
                  <a:off x="5596630" y="4249183"/>
                  <a:ext cx="69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49" name="Ink 248">
                  <a:extLst>
                    <a:ext uri="{FF2B5EF4-FFF2-40B4-BE49-F238E27FC236}">
                      <a16:creationId xmlns:a16="http://schemas.microsoft.com/office/drawing/2014/main" id="{42F0A0B1-100D-DF18-B877-2604DDF7EB7F}"/>
                    </a:ext>
                  </a:extLst>
                </p14:cNvPr>
                <p14:cNvContentPartPr/>
                <p14:nvPr/>
              </p14:nvContentPartPr>
              <p14:xfrm>
                <a:off x="5683030" y="4077823"/>
                <a:ext cx="81360" cy="208440"/>
              </p14:xfrm>
            </p:contentPart>
          </mc:Choice>
          <mc:Fallback xmlns="">
            <p:pic>
              <p:nvPicPr>
                <p:cNvPr id="249" name="Ink 248">
                  <a:extLst>
                    <a:ext uri="{FF2B5EF4-FFF2-40B4-BE49-F238E27FC236}">
                      <a16:creationId xmlns:a16="http://schemas.microsoft.com/office/drawing/2014/main" id="{42F0A0B1-100D-DF18-B877-2604DDF7EB7F}"/>
                    </a:ext>
                  </a:extLst>
                </p:cNvPr>
                <p:cNvPicPr/>
                <p:nvPr/>
              </p:nvPicPr>
              <p:blipFill>
                <a:blip r:embed="rId187"/>
                <a:stretch>
                  <a:fillRect/>
                </a:stretch>
              </p:blipFill>
              <p:spPr>
                <a:xfrm>
                  <a:off x="5676910" y="4071703"/>
                  <a:ext cx="93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52" name="Ink 251">
                  <a:extLst>
                    <a:ext uri="{FF2B5EF4-FFF2-40B4-BE49-F238E27FC236}">
                      <a16:creationId xmlns:a16="http://schemas.microsoft.com/office/drawing/2014/main" id="{CBA38413-859A-57B0-A2BF-8190B1872D94}"/>
                    </a:ext>
                  </a:extLst>
                </p14:cNvPr>
                <p14:cNvContentPartPr/>
                <p14:nvPr/>
              </p14:nvContentPartPr>
              <p14:xfrm>
                <a:off x="5764030" y="4074943"/>
                <a:ext cx="68400" cy="218160"/>
              </p14:xfrm>
            </p:contentPart>
          </mc:Choice>
          <mc:Fallback xmlns="">
            <p:pic>
              <p:nvPicPr>
                <p:cNvPr id="252" name="Ink 251">
                  <a:extLst>
                    <a:ext uri="{FF2B5EF4-FFF2-40B4-BE49-F238E27FC236}">
                      <a16:creationId xmlns:a16="http://schemas.microsoft.com/office/drawing/2014/main" id="{CBA38413-859A-57B0-A2BF-8190B1872D94}"/>
                    </a:ext>
                  </a:extLst>
                </p:cNvPr>
                <p:cNvPicPr/>
                <p:nvPr/>
              </p:nvPicPr>
              <p:blipFill>
                <a:blip r:embed="rId189"/>
                <a:stretch>
                  <a:fillRect/>
                </a:stretch>
              </p:blipFill>
              <p:spPr>
                <a:xfrm>
                  <a:off x="5757910" y="4068823"/>
                  <a:ext cx="80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53" name="Ink 252">
                  <a:extLst>
                    <a:ext uri="{FF2B5EF4-FFF2-40B4-BE49-F238E27FC236}">
                      <a16:creationId xmlns:a16="http://schemas.microsoft.com/office/drawing/2014/main" id="{355B32DD-4754-4333-D88B-6F22A2175282}"/>
                    </a:ext>
                  </a:extLst>
                </p14:cNvPr>
                <p14:cNvContentPartPr/>
                <p14:nvPr/>
              </p14:nvContentPartPr>
              <p14:xfrm>
                <a:off x="5864830" y="4203823"/>
                <a:ext cx="106560" cy="105840"/>
              </p14:xfrm>
            </p:contentPart>
          </mc:Choice>
          <mc:Fallback xmlns="">
            <p:pic>
              <p:nvPicPr>
                <p:cNvPr id="253" name="Ink 252">
                  <a:extLst>
                    <a:ext uri="{FF2B5EF4-FFF2-40B4-BE49-F238E27FC236}">
                      <a16:creationId xmlns:a16="http://schemas.microsoft.com/office/drawing/2014/main" id="{355B32DD-4754-4333-D88B-6F22A2175282}"/>
                    </a:ext>
                  </a:extLst>
                </p:cNvPr>
                <p:cNvPicPr/>
                <p:nvPr/>
              </p:nvPicPr>
              <p:blipFill>
                <a:blip r:embed="rId191"/>
                <a:stretch>
                  <a:fillRect/>
                </a:stretch>
              </p:blipFill>
              <p:spPr>
                <a:xfrm>
                  <a:off x="5858710" y="4197703"/>
                  <a:ext cx="118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54" name="Ink 253">
                  <a:extLst>
                    <a:ext uri="{FF2B5EF4-FFF2-40B4-BE49-F238E27FC236}">
                      <a16:creationId xmlns:a16="http://schemas.microsoft.com/office/drawing/2014/main" id="{B8CE36E7-9D56-E19E-E071-CAA2A616A8AD}"/>
                    </a:ext>
                  </a:extLst>
                </p14:cNvPr>
                <p14:cNvContentPartPr/>
                <p14:nvPr/>
              </p14:nvContentPartPr>
              <p14:xfrm>
                <a:off x="5993710" y="4106623"/>
                <a:ext cx="127800" cy="207000"/>
              </p14:xfrm>
            </p:contentPart>
          </mc:Choice>
          <mc:Fallback xmlns="">
            <p:pic>
              <p:nvPicPr>
                <p:cNvPr id="254" name="Ink 253">
                  <a:extLst>
                    <a:ext uri="{FF2B5EF4-FFF2-40B4-BE49-F238E27FC236}">
                      <a16:creationId xmlns:a16="http://schemas.microsoft.com/office/drawing/2014/main" id="{B8CE36E7-9D56-E19E-E071-CAA2A616A8AD}"/>
                    </a:ext>
                  </a:extLst>
                </p:cNvPr>
                <p:cNvPicPr/>
                <p:nvPr/>
              </p:nvPicPr>
              <p:blipFill>
                <a:blip r:embed="rId193"/>
                <a:stretch>
                  <a:fillRect/>
                </a:stretch>
              </p:blipFill>
              <p:spPr>
                <a:xfrm>
                  <a:off x="5987590" y="4100503"/>
                  <a:ext cx="140040" cy="219240"/>
                </a:xfrm>
                <a:prstGeom prst="rect">
                  <a:avLst/>
                </a:prstGeom>
              </p:spPr>
            </p:pic>
          </mc:Fallback>
        </mc:AlternateContent>
      </p:grpSp>
      <p:grpSp>
        <p:nvGrpSpPr>
          <p:cNvPr id="258" name="Group 257">
            <a:extLst>
              <a:ext uri="{FF2B5EF4-FFF2-40B4-BE49-F238E27FC236}">
                <a16:creationId xmlns:a16="http://schemas.microsoft.com/office/drawing/2014/main" id="{6EA4D8CE-F84E-B22F-4C8A-30AB1003B466}"/>
              </a:ext>
            </a:extLst>
          </p:cNvPr>
          <p:cNvGrpSpPr/>
          <p:nvPr/>
        </p:nvGrpSpPr>
        <p:grpSpPr>
          <a:xfrm>
            <a:off x="6291070" y="4062343"/>
            <a:ext cx="198000" cy="245880"/>
            <a:chOff x="6291070" y="4062343"/>
            <a:chExt cx="198000" cy="245880"/>
          </a:xfrm>
        </p:grpSpPr>
        <mc:AlternateContent xmlns:mc="http://schemas.openxmlformats.org/markup-compatibility/2006" xmlns:p14="http://schemas.microsoft.com/office/powerpoint/2010/main">
          <mc:Choice Requires="p14">
            <p:contentPart p14:bwMode="auto" r:id="rId194">
              <p14:nvContentPartPr>
                <p14:cNvPr id="255" name="Ink 254">
                  <a:extLst>
                    <a:ext uri="{FF2B5EF4-FFF2-40B4-BE49-F238E27FC236}">
                      <a16:creationId xmlns:a16="http://schemas.microsoft.com/office/drawing/2014/main" id="{12D5BE58-37CE-33BC-BE2E-F0A0BE1FF422}"/>
                    </a:ext>
                  </a:extLst>
                </p14:cNvPr>
                <p14:cNvContentPartPr/>
                <p14:nvPr/>
              </p14:nvContentPartPr>
              <p14:xfrm>
                <a:off x="6291070" y="4062343"/>
                <a:ext cx="96840" cy="209160"/>
              </p14:xfrm>
            </p:contentPart>
          </mc:Choice>
          <mc:Fallback xmlns="">
            <p:pic>
              <p:nvPicPr>
                <p:cNvPr id="255" name="Ink 254">
                  <a:extLst>
                    <a:ext uri="{FF2B5EF4-FFF2-40B4-BE49-F238E27FC236}">
                      <a16:creationId xmlns:a16="http://schemas.microsoft.com/office/drawing/2014/main" id="{12D5BE58-37CE-33BC-BE2E-F0A0BE1FF422}"/>
                    </a:ext>
                  </a:extLst>
                </p:cNvPr>
                <p:cNvPicPr/>
                <p:nvPr/>
              </p:nvPicPr>
              <p:blipFill>
                <a:blip r:embed="rId195"/>
                <a:stretch>
                  <a:fillRect/>
                </a:stretch>
              </p:blipFill>
              <p:spPr>
                <a:xfrm>
                  <a:off x="6284950" y="4056223"/>
                  <a:ext cx="109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56" name="Ink 255">
                  <a:extLst>
                    <a:ext uri="{FF2B5EF4-FFF2-40B4-BE49-F238E27FC236}">
                      <a16:creationId xmlns:a16="http://schemas.microsoft.com/office/drawing/2014/main" id="{A0B8ED2F-97E3-20A4-E292-93B14FAFB584}"/>
                    </a:ext>
                  </a:extLst>
                </p14:cNvPr>
                <p14:cNvContentPartPr/>
                <p14:nvPr/>
              </p14:nvContentPartPr>
              <p14:xfrm>
                <a:off x="6418510" y="4150543"/>
                <a:ext cx="70560" cy="157680"/>
              </p14:xfrm>
            </p:contentPart>
          </mc:Choice>
          <mc:Fallback xmlns="">
            <p:pic>
              <p:nvPicPr>
                <p:cNvPr id="256" name="Ink 255">
                  <a:extLst>
                    <a:ext uri="{FF2B5EF4-FFF2-40B4-BE49-F238E27FC236}">
                      <a16:creationId xmlns:a16="http://schemas.microsoft.com/office/drawing/2014/main" id="{A0B8ED2F-97E3-20A4-E292-93B14FAFB584}"/>
                    </a:ext>
                  </a:extLst>
                </p:cNvPr>
                <p:cNvPicPr/>
                <p:nvPr/>
              </p:nvPicPr>
              <p:blipFill>
                <a:blip r:embed="rId197"/>
                <a:stretch>
                  <a:fillRect/>
                </a:stretch>
              </p:blipFill>
              <p:spPr>
                <a:xfrm>
                  <a:off x="6412390" y="4144423"/>
                  <a:ext cx="82800" cy="169920"/>
                </a:xfrm>
                <a:prstGeom prst="rect">
                  <a:avLst/>
                </a:prstGeom>
              </p:spPr>
            </p:pic>
          </mc:Fallback>
        </mc:AlternateContent>
      </p:grpSp>
      <p:grpSp>
        <p:nvGrpSpPr>
          <p:cNvPr id="462" name="Group 461">
            <a:extLst>
              <a:ext uri="{FF2B5EF4-FFF2-40B4-BE49-F238E27FC236}">
                <a16:creationId xmlns:a16="http://schemas.microsoft.com/office/drawing/2014/main" id="{C382391E-3D57-98D3-0F7C-5083E0075B30}"/>
              </a:ext>
            </a:extLst>
          </p:cNvPr>
          <p:cNvGrpSpPr/>
          <p:nvPr/>
        </p:nvGrpSpPr>
        <p:grpSpPr>
          <a:xfrm>
            <a:off x="4928470" y="4518823"/>
            <a:ext cx="2166480" cy="1810080"/>
            <a:chOff x="4928470" y="4518823"/>
            <a:chExt cx="2166480" cy="1810080"/>
          </a:xfrm>
        </p:grpSpPr>
        <mc:AlternateContent xmlns:mc="http://schemas.openxmlformats.org/markup-compatibility/2006" xmlns:p14="http://schemas.microsoft.com/office/powerpoint/2010/main">
          <mc:Choice Requires="p14">
            <p:contentPart p14:bwMode="auto" r:id="rId198">
              <p14:nvContentPartPr>
                <p14:cNvPr id="261" name="Ink 260">
                  <a:extLst>
                    <a:ext uri="{FF2B5EF4-FFF2-40B4-BE49-F238E27FC236}">
                      <a16:creationId xmlns:a16="http://schemas.microsoft.com/office/drawing/2014/main" id="{BBB6C872-EB1C-0486-972C-3A9092C0BE84}"/>
                    </a:ext>
                  </a:extLst>
                </p14:cNvPr>
                <p14:cNvContentPartPr/>
                <p14:nvPr/>
              </p14:nvContentPartPr>
              <p14:xfrm>
                <a:off x="4963750" y="4631863"/>
                <a:ext cx="8640" cy="102600"/>
              </p14:xfrm>
            </p:contentPart>
          </mc:Choice>
          <mc:Fallback xmlns="">
            <p:pic>
              <p:nvPicPr>
                <p:cNvPr id="261" name="Ink 260">
                  <a:extLst>
                    <a:ext uri="{FF2B5EF4-FFF2-40B4-BE49-F238E27FC236}">
                      <a16:creationId xmlns:a16="http://schemas.microsoft.com/office/drawing/2014/main" id="{BBB6C872-EB1C-0486-972C-3A9092C0BE84}"/>
                    </a:ext>
                  </a:extLst>
                </p:cNvPr>
                <p:cNvPicPr/>
                <p:nvPr/>
              </p:nvPicPr>
              <p:blipFill>
                <a:blip r:embed="rId199"/>
                <a:stretch>
                  <a:fillRect/>
                </a:stretch>
              </p:blipFill>
              <p:spPr>
                <a:xfrm>
                  <a:off x="4957630" y="4625743"/>
                  <a:ext cx="20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62" name="Ink 261">
                  <a:extLst>
                    <a:ext uri="{FF2B5EF4-FFF2-40B4-BE49-F238E27FC236}">
                      <a16:creationId xmlns:a16="http://schemas.microsoft.com/office/drawing/2014/main" id="{FDF9EC0B-F755-20E9-7BA1-59243CFD994A}"/>
                    </a:ext>
                  </a:extLst>
                </p14:cNvPr>
                <p14:cNvContentPartPr/>
                <p14:nvPr/>
              </p14:nvContentPartPr>
              <p14:xfrm>
                <a:off x="4928470" y="4648423"/>
                <a:ext cx="75960" cy="22320"/>
              </p14:xfrm>
            </p:contentPart>
          </mc:Choice>
          <mc:Fallback xmlns="">
            <p:pic>
              <p:nvPicPr>
                <p:cNvPr id="262" name="Ink 261">
                  <a:extLst>
                    <a:ext uri="{FF2B5EF4-FFF2-40B4-BE49-F238E27FC236}">
                      <a16:creationId xmlns:a16="http://schemas.microsoft.com/office/drawing/2014/main" id="{FDF9EC0B-F755-20E9-7BA1-59243CFD994A}"/>
                    </a:ext>
                  </a:extLst>
                </p:cNvPr>
                <p:cNvPicPr/>
                <p:nvPr/>
              </p:nvPicPr>
              <p:blipFill>
                <a:blip r:embed="rId201"/>
                <a:stretch>
                  <a:fillRect/>
                </a:stretch>
              </p:blipFill>
              <p:spPr>
                <a:xfrm>
                  <a:off x="4922350" y="4642303"/>
                  <a:ext cx="88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65" name="Ink 264">
                  <a:extLst>
                    <a:ext uri="{FF2B5EF4-FFF2-40B4-BE49-F238E27FC236}">
                      <a16:creationId xmlns:a16="http://schemas.microsoft.com/office/drawing/2014/main" id="{9C34D8ED-2FB6-A576-3566-1DC3E8BFB086}"/>
                    </a:ext>
                  </a:extLst>
                </p14:cNvPr>
                <p14:cNvContentPartPr/>
                <p14:nvPr/>
              </p14:nvContentPartPr>
              <p14:xfrm>
                <a:off x="5038990" y="4575343"/>
                <a:ext cx="89640" cy="153000"/>
              </p14:xfrm>
            </p:contentPart>
          </mc:Choice>
          <mc:Fallback xmlns="">
            <p:pic>
              <p:nvPicPr>
                <p:cNvPr id="265" name="Ink 264">
                  <a:extLst>
                    <a:ext uri="{FF2B5EF4-FFF2-40B4-BE49-F238E27FC236}">
                      <a16:creationId xmlns:a16="http://schemas.microsoft.com/office/drawing/2014/main" id="{9C34D8ED-2FB6-A576-3566-1DC3E8BFB086}"/>
                    </a:ext>
                  </a:extLst>
                </p:cNvPr>
                <p:cNvPicPr/>
                <p:nvPr/>
              </p:nvPicPr>
              <p:blipFill>
                <a:blip r:embed="rId203"/>
                <a:stretch>
                  <a:fillRect/>
                </a:stretch>
              </p:blipFill>
              <p:spPr>
                <a:xfrm>
                  <a:off x="5032870" y="4569223"/>
                  <a:ext cx="101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68" name="Ink 267">
                  <a:extLst>
                    <a:ext uri="{FF2B5EF4-FFF2-40B4-BE49-F238E27FC236}">
                      <a16:creationId xmlns:a16="http://schemas.microsoft.com/office/drawing/2014/main" id="{A32FF2BE-5C45-6179-3463-B2E6B979C529}"/>
                    </a:ext>
                  </a:extLst>
                </p14:cNvPr>
                <p14:cNvContentPartPr/>
                <p14:nvPr/>
              </p14:nvContentPartPr>
              <p14:xfrm>
                <a:off x="5194510" y="4652383"/>
                <a:ext cx="78120" cy="85680"/>
              </p14:xfrm>
            </p:contentPart>
          </mc:Choice>
          <mc:Fallback xmlns="">
            <p:pic>
              <p:nvPicPr>
                <p:cNvPr id="268" name="Ink 267">
                  <a:extLst>
                    <a:ext uri="{FF2B5EF4-FFF2-40B4-BE49-F238E27FC236}">
                      <a16:creationId xmlns:a16="http://schemas.microsoft.com/office/drawing/2014/main" id="{A32FF2BE-5C45-6179-3463-B2E6B979C529}"/>
                    </a:ext>
                  </a:extLst>
                </p:cNvPr>
                <p:cNvPicPr/>
                <p:nvPr/>
              </p:nvPicPr>
              <p:blipFill>
                <a:blip r:embed="rId205"/>
                <a:stretch>
                  <a:fillRect/>
                </a:stretch>
              </p:blipFill>
              <p:spPr>
                <a:xfrm>
                  <a:off x="5188390" y="4646263"/>
                  <a:ext cx="90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71" name="Ink 270">
                  <a:extLst>
                    <a:ext uri="{FF2B5EF4-FFF2-40B4-BE49-F238E27FC236}">
                      <a16:creationId xmlns:a16="http://schemas.microsoft.com/office/drawing/2014/main" id="{39B32E1A-9799-B1F6-7723-CB7E507F55A8}"/>
                    </a:ext>
                  </a:extLst>
                </p14:cNvPr>
                <p14:cNvContentPartPr/>
                <p14:nvPr/>
              </p14:nvContentPartPr>
              <p14:xfrm>
                <a:off x="5525350" y="4589383"/>
                <a:ext cx="360" cy="119880"/>
              </p14:xfrm>
            </p:contentPart>
          </mc:Choice>
          <mc:Fallback xmlns="">
            <p:pic>
              <p:nvPicPr>
                <p:cNvPr id="271" name="Ink 270">
                  <a:extLst>
                    <a:ext uri="{FF2B5EF4-FFF2-40B4-BE49-F238E27FC236}">
                      <a16:creationId xmlns:a16="http://schemas.microsoft.com/office/drawing/2014/main" id="{39B32E1A-9799-B1F6-7723-CB7E507F55A8}"/>
                    </a:ext>
                  </a:extLst>
                </p:cNvPr>
                <p:cNvPicPr/>
                <p:nvPr/>
              </p:nvPicPr>
              <p:blipFill>
                <a:blip r:embed="rId207"/>
                <a:stretch>
                  <a:fillRect/>
                </a:stretch>
              </p:blipFill>
              <p:spPr>
                <a:xfrm>
                  <a:off x="5519230" y="4583263"/>
                  <a:ext cx="12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72" name="Ink 271">
                  <a:extLst>
                    <a:ext uri="{FF2B5EF4-FFF2-40B4-BE49-F238E27FC236}">
                      <a16:creationId xmlns:a16="http://schemas.microsoft.com/office/drawing/2014/main" id="{9F5D80B6-D14F-0B07-344E-14F8D6F85699}"/>
                    </a:ext>
                  </a:extLst>
                </p14:cNvPr>
                <p14:cNvContentPartPr/>
                <p14:nvPr/>
              </p14:nvContentPartPr>
              <p14:xfrm>
                <a:off x="5518870" y="4588303"/>
                <a:ext cx="88200" cy="81720"/>
              </p14:xfrm>
            </p:contentPart>
          </mc:Choice>
          <mc:Fallback xmlns="">
            <p:pic>
              <p:nvPicPr>
                <p:cNvPr id="272" name="Ink 271">
                  <a:extLst>
                    <a:ext uri="{FF2B5EF4-FFF2-40B4-BE49-F238E27FC236}">
                      <a16:creationId xmlns:a16="http://schemas.microsoft.com/office/drawing/2014/main" id="{9F5D80B6-D14F-0B07-344E-14F8D6F85699}"/>
                    </a:ext>
                  </a:extLst>
                </p:cNvPr>
                <p:cNvPicPr/>
                <p:nvPr/>
              </p:nvPicPr>
              <p:blipFill>
                <a:blip r:embed="rId209"/>
                <a:stretch>
                  <a:fillRect/>
                </a:stretch>
              </p:blipFill>
              <p:spPr>
                <a:xfrm>
                  <a:off x="5512750" y="4582183"/>
                  <a:ext cx="100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75" name="Ink 274">
                  <a:extLst>
                    <a:ext uri="{FF2B5EF4-FFF2-40B4-BE49-F238E27FC236}">
                      <a16:creationId xmlns:a16="http://schemas.microsoft.com/office/drawing/2014/main" id="{8E9E7615-004A-D5DE-6E95-EDF3E2946E07}"/>
                    </a:ext>
                  </a:extLst>
                </p14:cNvPr>
                <p14:cNvContentPartPr/>
                <p14:nvPr/>
              </p14:nvContentPartPr>
              <p14:xfrm>
                <a:off x="5658910" y="4595503"/>
                <a:ext cx="43560" cy="58320"/>
              </p14:xfrm>
            </p:contentPart>
          </mc:Choice>
          <mc:Fallback xmlns="">
            <p:pic>
              <p:nvPicPr>
                <p:cNvPr id="275" name="Ink 274">
                  <a:extLst>
                    <a:ext uri="{FF2B5EF4-FFF2-40B4-BE49-F238E27FC236}">
                      <a16:creationId xmlns:a16="http://schemas.microsoft.com/office/drawing/2014/main" id="{8E9E7615-004A-D5DE-6E95-EDF3E2946E07}"/>
                    </a:ext>
                  </a:extLst>
                </p:cNvPr>
                <p:cNvPicPr/>
                <p:nvPr/>
              </p:nvPicPr>
              <p:blipFill>
                <a:blip r:embed="rId211"/>
                <a:stretch>
                  <a:fillRect/>
                </a:stretch>
              </p:blipFill>
              <p:spPr>
                <a:xfrm>
                  <a:off x="5652790" y="4589383"/>
                  <a:ext cx="55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78" name="Ink 277">
                  <a:extLst>
                    <a:ext uri="{FF2B5EF4-FFF2-40B4-BE49-F238E27FC236}">
                      <a16:creationId xmlns:a16="http://schemas.microsoft.com/office/drawing/2014/main" id="{A6412811-5DD0-6FEC-CFC7-AC03A2318235}"/>
                    </a:ext>
                  </a:extLst>
                </p14:cNvPr>
                <p14:cNvContentPartPr/>
                <p14:nvPr/>
              </p14:nvContentPartPr>
              <p14:xfrm>
                <a:off x="5733430" y="4601263"/>
                <a:ext cx="26640" cy="140400"/>
              </p14:xfrm>
            </p:contentPart>
          </mc:Choice>
          <mc:Fallback xmlns="">
            <p:pic>
              <p:nvPicPr>
                <p:cNvPr id="278" name="Ink 277">
                  <a:extLst>
                    <a:ext uri="{FF2B5EF4-FFF2-40B4-BE49-F238E27FC236}">
                      <a16:creationId xmlns:a16="http://schemas.microsoft.com/office/drawing/2014/main" id="{A6412811-5DD0-6FEC-CFC7-AC03A2318235}"/>
                    </a:ext>
                  </a:extLst>
                </p:cNvPr>
                <p:cNvPicPr/>
                <p:nvPr/>
              </p:nvPicPr>
              <p:blipFill>
                <a:blip r:embed="rId213"/>
                <a:stretch>
                  <a:fillRect/>
                </a:stretch>
              </p:blipFill>
              <p:spPr>
                <a:xfrm>
                  <a:off x="5727310" y="4595143"/>
                  <a:ext cx="38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81" name="Ink 280">
                  <a:extLst>
                    <a:ext uri="{FF2B5EF4-FFF2-40B4-BE49-F238E27FC236}">
                      <a16:creationId xmlns:a16="http://schemas.microsoft.com/office/drawing/2014/main" id="{BF166B2E-CF4E-4CF8-01AB-C2485C4835D6}"/>
                    </a:ext>
                  </a:extLst>
                </p14:cNvPr>
                <p14:cNvContentPartPr/>
                <p14:nvPr/>
              </p14:nvContentPartPr>
              <p14:xfrm>
                <a:off x="5871310" y="4550503"/>
                <a:ext cx="360" cy="195480"/>
              </p14:xfrm>
            </p:contentPart>
          </mc:Choice>
          <mc:Fallback xmlns="">
            <p:pic>
              <p:nvPicPr>
                <p:cNvPr id="281" name="Ink 280">
                  <a:extLst>
                    <a:ext uri="{FF2B5EF4-FFF2-40B4-BE49-F238E27FC236}">
                      <a16:creationId xmlns:a16="http://schemas.microsoft.com/office/drawing/2014/main" id="{BF166B2E-CF4E-4CF8-01AB-C2485C4835D6}"/>
                    </a:ext>
                  </a:extLst>
                </p:cNvPr>
                <p:cNvPicPr/>
                <p:nvPr/>
              </p:nvPicPr>
              <p:blipFill>
                <a:blip r:embed="rId215"/>
                <a:stretch>
                  <a:fillRect/>
                </a:stretch>
              </p:blipFill>
              <p:spPr>
                <a:xfrm>
                  <a:off x="5865190" y="4544383"/>
                  <a:ext cx="12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84" name="Ink 283">
                  <a:extLst>
                    <a:ext uri="{FF2B5EF4-FFF2-40B4-BE49-F238E27FC236}">
                      <a16:creationId xmlns:a16="http://schemas.microsoft.com/office/drawing/2014/main" id="{CB8BEC13-C522-579E-D445-C0A0F3AE7D29}"/>
                    </a:ext>
                  </a:extLst>
                </p14:cNvPr>
                <p14:cNvContentPartPr/>
                <p14:nvPr/>
              </p14:nvContentPartPr>
              <p14:xfrm>
                <a:off x="5819830" y="4527823"/>
                <a:ext cx="113400" cy="58320"/>
              </p14:xfrm>
            </p:contentPart>
          </mc:Choice>
          <mc:Fallback xmlns="">
            <p:pic>
              <p:nvPicPr>
                <p:cNvPr id="284" name="Ink 283">
                  <a:extLst>
                    <a:ext uri="{FF2B5EF4-FFF2-40B4-BE49-F238E27FC236}">
                      <a16:creationId xmlns:a16="http://schemas.microsoft.com/office/drawing/2014/main" id="{CB8BEC13-C522-579E-D445-C0A0F3AE7D29}"/>
                    </a:ext>
                  </a:extLst>
                </p:cNvPr>
                <p:cNvPicPr/>
                <p:nvPr/>
              </p:nvPicPr>
              <p:blipFill>
                <a:blip r:embed="rId217"/>
                <a:stretch>
                  <a:fillRect/>
                </a:stretch>
              </p:blipFill>
              <p:spPr>
                <a:xfrm>
                  <a:off x="5813710" y="4521703"/>
                  <a:ext cx="125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85" name="Ink 284">
                  <a:extLst>
                    <a:ext uri="{FF2B5EF4-FFF2-40B4-BE49-F238E27FC236}">
                      <a16:creationId xmlns:a16="http://schemas.microsoft.com/office/drawing/2014/main" id="{6DA8BA10-741B-DEFC-4874-6F435B2D64E6}"/>
                    </a:ext>
                  </a:extLst>
                </p14:cNvPr>
                <p14:cNvContentPartPr/>
                <p14:nvPr/>
              </p14:nvContentPartPr>
              <p14:xfrm>
                <a:off x="5991910" y="4536823"/>
                <a:ext cx="10440" cy="178920"/>
              </p14:xfrm>
            </p:contentPart>
          </mc:Choice>
          <mc:Fallback xmlns="">
            <p:pic>
              <p:nvPicPr>
                <p:cNvPr id="285" name="Ink 284">
                  <a:extLst>
                    <a:ext uri="{FF2B5EF4-FFF2-40B4-BE49-F238E27FC236}">
                      <a16:creationId xmlns:a16="http://schemas.microsoft.com/office/drawing/2014/main" id="{6DA8BA10-741B-DEFC-4874-6F435B2D64E6}"/>
                    </a:ext>
                  </a:extLst>
                </p:cNvPr>
                <p:cNvPicPr/>
                <p:nvPr/>
              </p:nvPicPr>
              <p:blipFill>
                <a:blip r:embed="rId219"/>
                <a:stretch>
                  <a:fillRect/>
                </a:stretch>
              </p:blipFill>
              <p:spPr>
                <a:xfrm>
                  <a:off x="5985790" y="4530703"/>
                  <a:ext cx="22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86" name="Ink 285">
                  <a:extLst>
                    <a:ext uri="{FF2B5EF4-FFF2-40B4-BE49-F238E27FC236}">
                      <a16:creationId xmlns:a16="http://schemas.microsoft.com/office/drawing/2014/main" id="{6CFC59A2-5AE8-3820-9866-02BADC056747}"/>
                    </a:ext>
                  </a:extLst>
                </p14:cNvPr>
                <p14:cNvContentPartPr/>
                <p14:nvPr/>
              </p14:nvContentPartPr>
              <p14:xfrm>
                <a:off x="6068950" y="4553383"/>
                <a:ext cx="3960" cy="171360"/>
              </p14:xfrm>
            </p:contentPart>
          </mc:Choice>
          <mc:Fallback xmlns="">
            <p:pic>
              <p:nvPicPr>
                <p:cNvPr id="286" name="Ink 285">
                  <a:extLst>
                    <a:ext uri="{FF2B5EF4-FFF2-40B4-BE49-F238E27FC236}">
                      <a16:creationId xmlns:a16="http://schemas.microsoft.com/office/drawing/2014/main" id="{6CFC59A2-5AE8-3820-9866-02BADC056747}"/>
                    </a:ext>
                  </a:extLst>
                </p:cNvPr>
                <p:cNvPicPr/>
                <p:nvPr/>
              </p:nvPicPr>
              <p:blipFill>
                <a:blip r:embed="rId221"/>
                <a:stretch>
                  <a:fillRect/>
                </a:stretch>
              </p:blipFill>
              <p:spPr>
                <a:xfrm>
                  <a:off x="6062830" y="4547263"/>
                  <a:ext cx="16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87" name="Ink 286">
                  <a:extLst>
                    <a:ext uri="{FF2B5EF4-FFF2-40B4-BE49-F238E27FC236}">
                      <a16:creationId xmlns:a16="http://schemas.microsoft.com/office/drawing/2014/main" id="{6D44EFE3-E792-835F-2735-8FDF7221580C}"/>
                    </a:ext>
                  </a:extLst>
                </p14:cNvPr>
                <p14:cNvContentPartPr/>
                <p14:nvPr/>
              </p14:nvContentPartPr>
              <p14:xfrm>
                <a:off x="6020350" y="4646623"/>
                <a:ext cx="48960" cy="12240"/>
              </p14:xfrm>
            </p:contentPart>
          </mc:Choice>
          <mc:Fallback xmlns="">
            <p:pic>
              <p:nvPicPr>
                <p:cNvPr id="287" name="Ink 286">
                  <a:extLst>
                    <a:ext uri="{FF2B5EF4-FFF2-40B4-BE49-F238E27FC236}">
                      <a16:creationId xmlns:a16="http://schemas.microsoft.com/office/drawing/2014/main" id="{6D44EFE3-E792-835F-2735-8FDF7221580C}"/>
                    </a:ext>
                  </a:extLst>
                </p:cNvPr>
                <p:cNvPicPr/>
                <p:nvPr/>
              </p:nvPicPr>
              <p:blipFill>
                <a:blip r:embed="rId223"/>
                <a:stretch>
                  <a:fillRect/>
                </a:stretch>
              </p:blipFill>
              <p:spPr>
                <a:xfrm>
                  <a:off x="6014230" y="4640503"/>
                  <a:ext cx="61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90" name="Ink 289">
                  <a:extLst>
                    <a:ext uri="{FF2B5EF4-FFF2-40B4-BE49-F238E27FC236}">
                      <a16:creationId xmlns:a16="http://schemas.microsoft.com/office/drawing/2014/main" id="{730ED719-85C5-7BCF-5840-7BE1862FCE8E}"/>
                    </a:ext>
                  </a:extLst>
                </p14:cNvPr>
                <p14:cNvContentPartPr/>
                <p14:nvPr/>
              </p14:nvContentPartPr>
              <p14:xfrm>
                <a:off x="6161830" y="4558783"/>
                <a:ext cx="10440" cy="174600"/>
              </p14:xfrm>
            </p:contentPart>
          </mc:Choice>
          <mc:Fallback xmlns="">
            <p:pic>
              <p:nvPicPr>
                <p:cNvPr id="290" name="Ink 289">
                  <a:extLst>
                    <a:ext uri="{FF2B5EF4-FFF2-40B4-BE49-F238E27FC236}">
                      <a16:creationId xmlns:a16="http://schemas.microsoft.com/office/drawing/2014/main" id="{730ED719-85C5-7BCF-5840-7BE1862FCE8E}"/>
                    </a:ext>
                  </a:extLst>
                </p:cNvPr>
                <p:cNvPicPr/>
                <p:nvPr/>
              </p:nvPicPr>
              <p:blipFill>
                <a:blip r:embed="rId225"/>
                <a:stretch>
                  <a:fillRect/>
                </a:stretch>
              </p:blipFill>
              <p:spPr>
                <a:xfrm>
                  <a:off x="6155710" y="4552663"/>
                  <a:ext cx="22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93" name="Ink 292">
                  <a:extLst>
                    <a:ext uri="{FF2B5EF4-FFF2-40B4-BE49-F238E27FC236}">
                      <a16:creationId xmlns:a16="http://schemas.microsoft.com/office/drawing/2014/main" id="{EE722A5B-8E04-2251-428B-70EB8732F707}"/>
                    </a:ext>
                  </a:extLst>
                </p14:cNvPr>
                <p14:cNvContentPartPr/>
                <p14:nvPr/>
              </p14:nvContentPartPr>
              <p14:xfrm>
                <a:off x="6234550" y="4518823"/>
                <a:ext cx="100080" cy="214560"/>
              </p14:xfrm>
            </p:contentPart>
          </mc:Choice>
          <mc:Fallback xmlns="">
            <p:pic>
              <p:nvPicPr>
                <p:cNvPr id="293" name="Ink 292">
                  <a:extLst>
                    <a:ext uri="{FF2B5EF4-FFF2-40B4-BE49-F238E27FC236}">
                      <a16:creationId xmlns:a16="http://schemas.microsoft.com/office/drawing/2014/main" id="{EE722A5B-8E04-2251-428B-70EB8732F707}"/>
                    </a:ext>
                  </a:extLst>
                </p:cNvPr>
                <p:cNvPicPr/>
                <p:nvPr/>
              </p:nvPicPr>
              <p:blipFill>
                <a:blip r:embed="rId227"/>
                <a:stretch>
                  <a:fillRect/>
                </a:stretch>
              </p:blipFill>
              <p:spPr>
                <a:xfrm>
                  <a:off x="6228430" y="4512703"/>
                  <a:ext cx="112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96" name="Ink 295">
                  <a:extLst>
                    <a:ext uri="{FF2B5EF4-FFF2-40B4-BE49-F238E27FC236}">
                      <a16:creationId xmlns:a16="http://schemas.microsoft.com/office/drawing/2014/main" id="{A6120DE8-0FAD-CA03-BA28-7E3B5CDFB609}"/>
                    </a:ext>
                  </a:extLst>
                </p14:cNvPr>
                <p14:cNvContentPartPr/>
                <p14:nvPr/>
              </p14:nvContentPartPr>
              <p14:xfrm>
                <a:off x="6252910" y="4664983"/>
                <a:ext cx="39600" cy="11520"/>
              </p14:xfrm>
            </p:contentPart>
          </mc:Choice>
          <mc:Fallback xmlns="">
            <p:pic>
              <p:nvPicPr>
                <p:cNvPr id="296" name="Ink 295">
                  <a:extLst>
                    <a:ext uri="{FF2B5EF4-FFF2-40B4-BE49-F238E27FC236}">
                      <a16:creationId xmlns:a16="http://schemas.microsoft.com/office/drawing/2014/main" id="{A6120DE8-0FAD-CA03-BA28-7E3B5CDFB609}"/>
                    </a:ext>
                  </a:extLst>
                </p:cNvPr>
                <p:cNvPicPr/>
                <p:nvPr/>
              </p:nvPicPr>
              <p:blipFill>
                <a:blip r:embed="rId229"/>
                <a:stretch>
                  <a:fillRect/>
                </a:stretch>
              </p:blipFill>
              <p:spPr>
                <a:xfrm>
                  <a:off x="6246790" y="4658863"/>
                  <a:ext cx="51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99" name="Ink 298">
                  <a:extLst>
                    <a:ext uri="{FF2B5EF4-FFF2-40B4-BE49-F238E27FC236}">
                      <a16:creationId xmlns:a16="http://schemas.microsoft.com/office/drawing/2014/main" id="{2D3CF28F-4D83-8A63-B3CB-C365736D0BA4}"/>
                    </a:ext>
                  </a:extLst>
                </p14:cNvPr>
                <p14:cNvContentPartPr/>
                <p14:nvPr/>
              </p14:nvContentPartPr>
              <p14:xfrm>
                <a:off x="5708950" y="4657783"/>
                <a:ext cx="47160" cy="29160"/>
              </p14:xfrm>
            </p:contentPart>
          </mc:Choice>
          <mc:Fallback xmlns="">
            <p:pic>
              <p:nvPicPr>
                <p:cNvPr id="299" name="Ink 298">
                  <a:extLst>
                    <a:ext uri="{FF2B5EF4-FFF2-40B4-BE49-F238E27FC236}">
                      <a16:creationId xmlns:a16="http://schemas.microsoft.com/office/drawing/2014/main" id="{2D3CF28F-4D83-8A63-B3CB-C365736D0BA4}"/>
                    </a:ext>
                  </a:extLst>
                </p:cNvPr>
                <p:cNvPicPr/>
                <p:nvPr/>
              </p:nvPicPr>
              <p:blipFill>
                <a:blip r:embed="rId231"/>
                <a:stretch>
                  <a:fillRect/>
                </a:stretch>
              </p:blipFill>
              <p:spPr>
                <a:xfrm>
                  <a:off x="5702830" y="4651663"/>
                  <a:ext cx="59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02" name="Ink 301">
                  <a:extLst>
                    <a:ext uri="{FF2B5EF4-FFF2-40B4-BE49-F238E27FC236}">
                      <a16:creationId xmlns:a16="http://schemas.microsoft.com/office/drawing/2014/main" id="{DED54BCE-3D8D-9DD1-1CA1-DDD512135E00}"/>
                    </a:ext>
                  </a:extLst>
                </p14:cNvPr>
                <p14:cNvContentPartPr/>
                <p14:nvPr/>
              </p14:nvContentPartPr>
              <p14:xfrm>
                <a:off x="6489790" y="4547263"/>
                <a:ext cx="100080" cy="128880"/>
              </p14:xfrm>
            </p:contentPart>
          </mc:Choice>
          <mc:Fallback xmlns="">
            <p:pic>
              <p:nvPicPr>
                <p:cNvPr id="302" name="Ink 301">
                  <a:extLst>
                    <a:ext uri="{FF2B5EF4-FFF2-40B4-BE49-F238E27FC236}">
                      <a16:creationId xmlns:a16="http://schemas.microsoft.com/office/drawing/2014/main" id="{DED54BCE-3D8D-9DD1-1CA1-DDD512135E00}"/>
                    </a:ext>
                  </a:extLst>
                </p:cNvPr>
                <p:cNvPicPr/>
                <p:nvPr/>
              </p:nvPicPr>
              <p:blipFill>
                <a:blip r:embed="rId233"/>
                <a:stretch>
                  <a:fillRect/>
                </a:stretch>
              </p:blipFill>
              <p:spPr>
                <a:xfrm>
                  <a:off x="6483670" y="4541143"/>
                  <a:ext cx="112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03" name="Ink 302">
                  <a:extLst>
                    <a:ext uri="{FF2B5EF4-FFF2-40B4-BE49-F238E27FC236}">
                      <a16:creationId xmlns:a16="http://schemas.microsoft.com/office/drawing/2014/main" id="{B8791783-61C3-8016-8034-44B9B49CA3BC}"/>
                    </a:ext>
                  </a:extLst>
                </p14:cNvPr>
                <p14:cNvContentPartPr/>
                <p14:nvPr/>
              </p14:nvContentPartPr>
              <p14:xfrm>
                <a:off x="6532990" y="4679383"/>
                <a:ext cx="71280" cy="79920"/>
              </p14:xfrm>
            </p:contentPart>
          </mc:Choice>
          <mc:Fallback xmlns="">
            <p:pic>
              <p:nvPicPr>
                <p:cNvPr id="303" name="Ink 302">
                  <a:extLst>
                    <a:ext uri="{FF2B5EF4-FFF2-40B4-BE49-F238E27FC236}">
                      <a16:creationId xmlns:a16="http://schemas.microsoft.com/office/drawing/2014/main" id="{B8791783-61C3-8016-8034-44B9B49CA3BC}"/>
                    </a:ext>
                  </a:extLst>
                </p:cNvPr>
                <p:cNvPicPr/>
                <p:nvPr/>
              </p:nvPicPr>
              <p:blipFill>
                <a:blip r:embed="rId235"/>
                <a:stretch>
                  <a:fillRect/>
                </a:stretch>
              </p:blipFill>
              <p:spPr>
                <a:xfrm>
                  <a:off x="6526870" y="4673263"/>
                  <a:ext cx="83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06" name="Ink 305">
                  <a:extLst>
                    <a:ext uri="{FF2B5EF4-FFF2-40B4-BE49-F238E27FC236}">
                      <a16:creationId xmlns:a16="http://schemas.microsoft.com/office/drawing/2014/main" id="{D2581AE3-D2CF-A437-5E60-18CA56072798}"/>
                    </a:ext>
                  </a:extLst>
                </p14:cNvPr>
                <p14:cNvContentPartPr/>
                <p14:nvPr/>
              </p14:nvContentPartPr>
              <p14:xfrm>
                <a:off x="5019550" y="4965223"/>
                <a:ext cx="69840" cy="130680"/>
              </p14:xfrm>
            </p:contentPart>
          </mc:Choice>
          <mc:Fallback xmlns="">
            <p:pic>
              <p:nvPicPr>
                <p:cNvPr id="306" name="Ink 305">
                  <a:extLst>
                    <a:ext uri="{FF2B5EF4-FFF2-40B4-BE49-F238E27FC236}">
                      <a16:creationId xmlns:a16="http://schemas.microsoft.com/office/drawing/2014/main" id="{D2581AE3-D2CF-A437-5E60-18CA56072798}"/>
                    </a:ext>
                  </a:extLst>
                </p:cNvPr>
                <p:cNvPicPr/>
                <p:nvPr/>
              </p:nvPicPr>
              <p:blipFill>
                <a:blip r:embed="rId237"/>
                <a:stretch>
                  <a:fillRect/>
                </a:stretch>
              </p:blipFill>
              <p:spPr>
                <a:xfrm>
                  <a:off x="5013430" y="4959103"/>
                  <a:ext cx="82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07" name="Ink 306">
                  <a:extLst>
                    <a:ext uri="{FF2B5EF4-FFF2-40B4-BE49-F238E27FC236}">
                      <a16:creationId xmlns:a16="http://schemas.microsoft.com/office/drawing/2014/main" id="{10498F77-0A7F-F024-E135-1C70DCE893EC}"/>
                    </a:ext>
                  </a:extLst>
                </p14:cNvPr>
                <p14:cNvContentPartPr/>
                <p14:nvPr/>
              </p14:nvContentPartPr>
              <p14:xfrm>
                <a:off x="5150590" y="5042983"/>
                <a:ext cx="83520" cy="57960"/>
              </p14:xfrm>
            </p:contentPart>
          </mc:Choice>
          <mc:Fallback xmlns="">
            <p:pic>
              <p:nvPicPr>
                <p:cNvPr id="307" name="Ink 306">
                  <a:extLst>
                    <a:ext uri="{FF2B5EF4-FFF2-40B4-BE49-F238E27FC236}">
                      <a16:creationId xmlns:a16="http://schemas.microsoft.com/office/drawing/2014/main" id="{10498F77-0A7F-F024-E135-1C70DCE893EC}"/>
                    </a:ext>
                  </a:extLst>
                </p:cNvPr>
                <p:cNvPicPr/>
                <p:nvPr/>
              </p:nvPicPr>
              <p:blipFill>
                <a:blip r:embed="rId239"/>
                <a:stretch>
                  <a:fillRect/>
                </a:stretch>
              </p:blipFill>
              <p:spPr>
                <a:xfrm>
                  <a:off x="5144470" y="5036863"/>
                  <a:ext cx="95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10" name="Ink 309">
                  <a:extLst>
                    <a:ext uri="{FF2B5EF4-FFF2-40B4-BE49-F238E27FC236}">
                      <a16:creationId xmlns:a16="http://schemas.microsoft.com/office/drawing/2014/main" id="{17C2044B-4A09-BE13-1E30-38C4976A5A49}"/>
                    </a:ext>
                  </a:extLst>
                </p14:cNvPr>
                <p14:cNvContentPartPr/>
                <p14:nvPr/>
              </p14:nvContentPartPr>
              <p14:xfrm>
                <a:off x="5257510" y="4991503"/>
                <a:ext cx="76680" cy="83160"/>
              </p14:xfrm>
            </p:contentPart>
          </mc:Choice>
          <mc:Fallback xmlns="">
            <p:pic>
              <p:nvPicPr>
                <p:cNvPr id="310" name="Ink 309">
                  <a:extLst>
                    <a:ext uri="{FF2B5EF4-FFF2-40B4-BE49-F238E27FC236}">
                      <a16:creationId xmlns:a16="http://schemas.microsoft.com/office/drawing/2014/main" id="{17C2044B-4A09-BE13-1E30-38C4976A5A49}"/>
                    </a:ext>
                  </a:extLst>
                </p:cNvPr>
                <p:cNvPicPr/>
                <p:nvPr/>
              </p:nvPicPr>
              <p:blipFill>
                <a:blip r:embed="rId241"/>
                <a:stretch>
                  <a:fillRect/>
                </a:stretch>
              </p:blipFill>
              <p:spPr>
                <a:xfrm>
                  <a:off x="5251390" y="4985383"/>
                  <a:ext cx="88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11" name="Ink 310">
                  <a:extLst>
                    <a:ext uri="{FF2B5EF4-FFF2-40B4-BE49-F238E27FC236}">
                      <a16:creationId xmlns:a16="http://schemas.microsoft.com/office/drawing/2014/main" id="{1B80E220-A30E-4339-C5B8-A6B020459390}"/>
                    </a:ext>
                  </a:extLst>
                </p14:cNvPr>
                <p14:cNvContentPartPr/>
                <p14:nvPr/>
              </p14:nvContentPartPr>
              <p14:xfrm>
                <a:off x="5431390" y="4839583"/>
                <a:ext cx="18720" cy="238680"/>
              </p14:xfrm>
            </p:contentPart>
          </mc:Choice>
          <mc:Fallback xmlns="">
            <p:pic>
              <p:nvPicPr>
                <p:cNvPr id="311" name="Ink 310">
                  <a:extLst>
                    <a:ext uri="{FF2B5EF4-FFF2-40B4-BE49-F238E27FC236}">
                      <a16:creationId xmlns:a16="http://schemas.microsoft.com/office/drawing/2014/main" id="{1B80E220-A30E-4339-C5B8-A6B020459390}"/>
                    </a:ext>
                  </a:extLst>
                </p:cNvPr>
                <p:cNvPicPr/>
                <p:nvPr/>
              </p:nvPicPr>
              <p:blipFill>
                <a:blip r:embed="rId243"/>
                <a:stretch>
                  <a:fillRect/>
                </a:stretch>
              </p:blipFill>
              <p:spPr>
                <a:xfrm>
                  <a:off x="5425270" y="4833463"/>
                  <a:ext cx="309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12" name="Ink 311">
                  <a:extLst>
                    <a:ext uri="{FF2B5EF4-FFF2-40B4-BE49-F238E27FC236}">
                      <a16:creationId xmlns:a16="http://schemas.microsoft.com/office/drawing/2014/main" id="{D83DE157-236C-A206-D178-B0CB6E05ABC0}"/>
                    </a:ext>
                  </a:extLst>
                </p14:cNvPr>
                <p14:cNvContentPartPr/>
                <p14:nvPr/>
              </p14:nvContentPartPr>
              <p14:xfrm>
                <a:off x="5373070" y="4928143"/>
                <a:ext cx="62280" cy="360"/>
              </p14:xfrm>
            </p:contentPart>
          </mc:Choice>
          <mc:Fallback xmlns="">
            <p:pic>
              <p:nvPicPr>
                <p:cNvPr id="312" name="Ink 311">
                  <a:extLst>
                    <a:ext uri="{FF2B5EF4-FFF2-40B4-BE49-F238E27FC236}">
                      <a16:creationId xmlns:a16="http://schemas.microsoft.com/office/drawing/2014/main" id="{D83DE157-236C-A206-D178-B0CB6E05ABC0}"/>
                    </a:ext>
                  </a:extLst>
                </p:cNvPr>
                <p:cNvPicPr/>
                <p:nvPr/>
              </p:nvPicPr>
              <p:blipFill>
                <a:blip r:embed="rId245"/>
                <a:stretch>
                  <a:fillRect/>
                </a:stretch>
              </p:blipFill>
              <p:spPr>
                <a:xfrm>
                  <a:off x="5366950" y="4922023"/>
                  <a:ext cx="74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13" name="Ink 312">
                  <a:extLst>
                    <a:ext uri="{FF2B5EF4-FFF2-40B4-BE49-F238E27FC236}">
                      <a16:creationId xmlns:a16="http://schemas.microsoft.com/office/drawing/2014/main" id="{35851FC9-9448-3A15-A42D-44505EC339C4}"/>
                    </a:ext>
                  </a:extLst>
                </p14:cNvPr>
                <p14:cNvContentPartPr/>
                <p14:nvPr/>
              </p14:nvContentPartPr>
              <p14:xfrm>
                <a:off x="5543710" y="5009863"/>
                <a:ext cx="69840" cy="57240"/>
              </p14:xfrm>
            </p:contentPart>
          </mc:Choice>
          <mc:Fallback xmlns="">
            <p:pic>
              <p:nvPicPr>
                <p:cNvPr id="313" name="Ink 312">
                  <a:extLst>
                    <a:ext uri="{FF2B5EF4-FFF2-40B4-BE49-F238E27FC236}">
                      <a16:creationId xmlns:a16="http://schemas.microsoft.com/office/drawing/2014/main" id="{35851FC9-9448-3A15-A42D-44505EC339C4}"/>
                    </a:ext>
                  </a:extLst>
                </p:cNvPr>
                <p:cNvPicPr/>
                <p:nvPr/>
              </p:nvPicPr>
              <p:blipFill>
                <a:blip r:embed="rId247"/>
                <a:stretch>
                  <a:fillRect/>
                </a:stretch>
              </p:blipFill>
              <p:spPr>
                <a:xfrm>
                  <a:off x="5537590" y="5003743"/>
                  <a:ext cx="82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14" name="Ink 313">
                  <a:extLst>
                    <a:ext uri="{FF2B5EF4-FFF2-40B4-BE49-F238E27FC236}">
                      <a16:creationId xmlns:a16="http://schemas.microsoft.com/office/drawing/2014/main" id="{13EAD409-EF28-4133-1781-E4C8B0855DB5}"/>
                    </a:ext>
                  </a:extLst>
                </p14:cNvPr>
                <p14:cNvContentPartPr/>
                <p14:nvPr/>
              </p14:nvContentPartPr>
              <p14:xfrm>
                <a:off x="5648830" y="4991503"/>
                <a:ext cx="81000" cy="77400"/>
              </p14:xfrm>
            </p:contentPart>
          </mc:Choice>
          <mc:Fallback xmlns="">
            <p:pic>
              <p:nvPicPr>
                <p:cNvPr id="314" name="Ink 313">
                  <a:extLst>
                    <a:ext uri="{FF2B5EF4-FFF2-40B4-BE49-F238E27FC236}">
                      <a16:creationId xmlns:a16="http://schemas.microsoft.com/office/drawing/2014/main" id="{13EAD409-EF28-4133-1781-E4C8B0855DB5}"/>
                    </a:ext>
                  </a:extLst>
                </p:cNvPr>
                <p:cNvPicPr/>
                <p:nvPr/>
              </p:nvPicPr>
              <p:blipFill>
                <a:blip r:embed="rId249"/>
                <a:stretch>
                  <a:fillRect/>
                </a:stretch>
              </p:blipFill>
              <p:spPr>
                <a:xfrm>
                  <a:off x="5642710" y="4985383"/>
                  <a:ext cx="93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15" name="Ink 314">
                  <a:extLst>
                    <a:ext uri="{FF2B5EF4-FFF2-40B4-BE49-F238E27FC236}">
                      <a16:creationId xmlns:a16="http://schemas.microsoft.com/office/drawing/2014/main" id="{B702D505-6127-12B9-312A-73155B37F29C}"/>
                    </a:ext>
                  </a:extLst>
                </p14:cNvPr>
                <p14:cNvContentPartPr/>
                <p14:nvPr/>
              </p14:nvContentPartPr>
              <p14:xfrm>
                <a:off x="5948350" y="4961983"/>
                <a:ext cx="65160" cy="118440"/>
              </p14:xfrm>
            </p:contentPart>
          </mc:Choice>
          <mc:Fallback xmlns="">
            <p:pic>
              <p:nvPicPr>
                <p:cNvPr id="315" name="Ink 314">
                  <a:extLst>
                    <a:ext uri="{FF2B5EF4-FFF2-40B4-BE49-F238E27FC236}">
                      <a16:creationId xmlns:a16="http://schemas.microsoft.com/office/drawing/2014/main" id="{B702D505-6127-12B9-312A-73155B37F29C}"/>
                    </a:ext>
                  </a:extLst>
                </p:cNvPr>
                <p:cNvPicPr/>
                <p:nvPr/>
              </p:nvPicPr>
              <p:blipFill>
                <a:blip r:embed="rId251"/>
                <a:stretch>
                  <a:fillRect/>
                </a:stretch>
              </p:blipFill>
              <p:spPr>
                <a:xfrm>
                  <a:off x="5942230" y="4955863"/>
                  <a:ext cx="77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18" name="Ink 317">
                  <a:extLst>
                    <a:ext uri="{FF2B5EF4-FFF2-40B4-BE49-F238E27FC236}">
                      <a16:creationId xmlns:a16="http://schemas.microsoft.com/office/drawing/2014/main" id="{007300E6-8D87-1327-149B-2B869556F488}"/>
                    </a:ext>
                  </a:extLst>
                </p14:cNvPr>
                <p14:cNvContentPartPr/>
                <p14:nvPr/>
              </p14:nvContentPartPr>
              <p14:xfrm>
                <a:off x="6056350" y="4879543"/>
                <a:ext cx="57960" cy="187200"/>
              </p14:xfrm>
            </p:contentPart>
          </mc:Choice>
          <mc:Fallback xmlns="">
            <p:pic>
              <p:nvPicPr>
                <p:cNvPr id="318" name="Ink 317">
                  <a:extLst>
                    <a:ext uri="{FF2B5EF4-FFF2-40B4-BE49-F238E27FC236}">
                      <a16:creationId xmlns:a16="http://schemas.microsoft.com/office/drawing/2014/main" id="{007300E6-8D87-1327-149B-2B869556F488}"/>
                    </a:ext>
                  </a:extLst>
                </p:cNvPr>
                <p:cNvPicPr/>
                <p:nvPr/>
              </p:nvPicPr>
              <p:blipFill>
                <a:blip r:embed="rId253"/>
                <a:stretch>
                  <a:fillRect/>
                </a:stretch>
              </p:blipFill>
              <p:spPr>
                <a:xfrm>
                  <a:off x="6050230" y="4873423"/>
                  <a:ext cx="70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19" name="Ink 318">
                  <a:extLst>
                    <a:ext uri="{FF2B5EF4-FFF2-40B4-BE49-F238E27FC236}">
                      <a16:creationId xmlns:a16="http://schemas.microsoft.com/office/drawing/2014/main" id="{B9CB03D1-420D-5367-A6A2-FED83F5F63A4}"/>
                    </a:ext>
                  </a:extLst>
                </p14:cNvPr>
                <p14:cNvContentPartPr/>
                <p14:nvPr/>
              </p14:nvContentPartPr>
              <p14:xfrm>
                <a:off x="6191350" y="5008063"/>
                <a:ext cx="79200" cy="48600"/>
              </p14:xfrm>
            </p:contentPart>
          </mc:Choice>
          <mc:Fallback xmlns="">
            <p:pic>
              <p:nvPicPr>
                <p:cNvPr id="319" name="Ink 318">
                  <a:extLst>
                    <a:ext uri="{FF2B5EF4-FFF2-40B4-BE49-F238E27FC236}">
                      <a16:creationId xmlns:a16="http://schemas.microsoft.com/office/drawing/2014/main" id="{B9CB03D1-420D-5367-A6A2-FED83F5F63A4}"/>
                    </a:ext>
                  </a:extLst>
                </p:cNvPr>
                <p:cNvPicPr/>
                <p:nvPr/>
              </p:nvPicPr>
              <p:blipFill>
                <a:blip r:embed="rId255"/>
                <a:stretch>
                  <a:fillRect/>
                </a:stretch>
              </p:blipFill>
              <p:spPr>
                <a:xfrm>
                  <a:off x="6185230" y="5001943"/>
                  <a:ext cx="91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20" name="Ink 319">
                  <a:extLst>
                    <a:ext uri="{FF2B5EF4-FFF2-40B4-BE49-F238E27FC236}">
                      <a16:creationId xmlns:a16="http://schemas.microsoft.com/office/drawing/2014/main" id="{F5558BFC-579B-A83D-F933-C357B4442325}"/>
                    </a:ext>
                  </a:extLst>
                </p14:cNvPr>
                <p14:cNvContentPartPr/>
                <p14:nvPr/>
              </p14:nvContentPartPr>
              <p14:xfrm>
                <a:off x="6314830" y="4996183"/>
                <a:ext cx="141120" cy="99720"/>
              </p14:xfrm>
            </p:contentPart>
          </mc:Choice>
          <mc:Fallback xmlns="">
            <p:pic>
              <p:nvPicPr>
                <p:cNvPr id="320" name="Ink 319">
                  <a:extLst>
                    <a:ext uri="{FF2B5EF4-FFF2-40B4-BE49-F238E27FC236}">
                      <a16:creationId xmlns:a16="http://schemas.microsoft.com/office/drawing/2014/main" id="{F5558BFC-579B-A83D-F933-C357B4442325}"/>
                    </a:ext>
                  </a:extLst>
                </p:cNvPr>
                <p:cNvPicPr/>
                <p:nvPr/>
              </p:nvPicPr>
              <p:blipFill>
                <a:blip r:embed="rId257"/>
                <a:stretch>
                  <a:fillRect/>
                </a:stretch>
              </p:blipFill>
              <p:spPr>
                <a:xfrm>
                  <a:off x="6308710" y="4990063"/>
                  <a:ext cx="153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21" name="Ink 320">
                  <a:extLst>
                    <a:ext uri="{FF2B5EF4-FFF2-40B4-BE49-F238E27FC236}">
                      <a16:creationId xmlns:a16="http://schemas.microsoft.com/office/drawing/2014/main" id="{2436DD2E-8A11-A4BB-99A2-35C4B166E799}"/>
                    </a:ext>
                  </a:extLst>
                </p14:cNvPr>
                <p14:cNvContentPartPr/>
                <p14:nvPr/>
              </p14:nvContentPartPr>
              <p14:xfrm>
                <a:off x="6514630" y="4995463"/>
                <a:ext cx="108720" cy="58680"/>
              </p14:xfrm>
            </p:contentPart>
          </mc:Choice>
          <mc:Fallback xmlns="">
            <p:pic>
              <p:nvPicPr>
                <p:cNvPr id="321" name="Ink 320">
                  <a:extLst>
                    <a:ext uri="{FF2B5EF4-FFF2-40B4-BE49-F238E27FC236}">
                      <a16:creationId xmlns:a16="http://schemas.microsoft.com/office/drawing/2014/main" id="{2436DD2E-8A11-A4BB-99A2-35C4B166E799}"/>
                    </a:ext>
                  </a:extLst>
                </p:cNvPr>
                <p:cNvPicPr/>
                <p:nvPr/>
              </p:nvPicPr>
              <p:blipFill>
                <a:blip r:embed="rId259"/>
                <a:stretch>
                  <a:fillRect/>
                </a:stretch>
              </p:blipFill>
              <p:spPr>
                <a:xfrm>
                  <a:off x="6508510" y="4989343"/>
                  <a:ext cx="120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22" name="Ink 321">
                  <a:extLst>
                    <a:ext uri="{FF2B5EF4-FFF2-40B4-BE49-F238E27FC236}">
                      <a16:creationId xmlns:a16="http://schemas.microsoft.com/office/drawing/2014/main" id="{6DA556C9-8525-770A-3898-AC5464033F72}"/>
                    </a:ext>
                  </a:extLst>
                </p14:cNvPr>
                <p14:cNvContentPartPr/>
                <p14:nvPr/>
              </p14:nvContentPartPr>
              <p14:xfrm>
                <a:off x="6631630" y="4985383"/>
                <a:ext cx="90720" cy="74880"/>
              </p14:xfrm>
            </p:contentPart>
          </mc:Choice>
          <mc:Fallback xmlns="">
            <p:pic>
              <p:nvPicPr>
                <p:cNvPr id="322" name="Ink 321">
                  <a:extLst>
                    <a:ext uri="{FF2B5EF4-FFF2-40B4-BE49-F238E27FC236}">
                      <a16:creationId xmlns:a16="http://schemas.microsoft.com/office/drawing/2014/main" id="{6DA556C9-8525-770A-3898-AC5464033F72}"/>
                    </a:ext>
                  </a:extLst>
                </p:cNvPr>
                <p:cNvPicPr/>
                <p:nvPr/>
              </p:nvPicPr>
              <p:blipFill>
                <a:blip r:embed="rId261"/>
                <a:stretch>
                  <a:fillRect/>
                </a:stretch>
              </p:blipFill>
              <p:spPr>
                <a:xfrm>
                  <a:off x="6625510" y="4979263"/>
                  <a:ext cx="102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29" name="Ink 328">
                  <a:extLst>
                    <a:ext uri="{FF2B5EF4-FFF2-40B4-BE49-F238E27FC236}">
                      <a16:creationId xmlns:a16="http://schemas.microsoft.com/office/drawing/2014/main" id="{834CCEDD-E115-7501-6B76-37B95CAD5E0E}"/>
                    </a:ext>
                  </a:extLst>
                </p14:cNvPr>
                <p14:cNvContentPartPr/>
                <p14:nvPr/>
              </p14:nvContentPartPr>
              <p14:xfrm>
                <a:off x="5029990" y="5317663"/>
                <a:ext cx="69120" cy="110160"/>
              </p14:xfrm>
            </p:contentPart>
          </mc:Choice>
          <mc:Fallback xmlns="">
            <p:pic>
              <p:nvPicPr>
                <p:cNvPr id="329" name="Ink 328">
                  <a:extLst>
                    <a:ext uri="{FF2B5EF4-FFF2-40B4-BE49-F238E27FC236}">
                      <a16:creationId xmlns:a16="http://schemas.microsoft.com/office/drawing/2014/main" id="{834CCEDD-E115-7501-6B76-37B95CAD5E0E}"/>
                    </a:ext>
                  </a:extLst>
                </p:cNvPr>
                <p:cNvPicPr/>
                <p:nvPr/>
              </p:nvPicPr>
              <p:blipFill>
                <a:blip r:embed="rId263"/>
                <a:stretch>
                  <a:fillRect/>
                </a:stretch>
              </p:blipFill>
              <p:spPr>
                <a:xfrm>
                  <a:off x="5023870" y="5311543"/>
                  <a:ext cx="81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30" name="Ink 329">
                  <a:extLst>
                    <a:ext uri="{FF2B5EF4-FFF2-40B4-BE49-F238E27FC236}">
                      <a16:creationId xmlns:a16="http://schemas.microsoft.com/office/drawing/2014/main" id="{77B2FAC6-5BDD-F9DB-8464-9D3B56EC83D5}"/>
                    </a:ext>
                  </a:extLst>
                </p14:cNvPr>
                <p14:cNvContentPartPr/>
                <p14:nvPr/>
              </p14:nvContentPartPr>
              <p14:xfrm>
                <a:off x="5053390" y="5375623"/>
                <a:ext cx="38880" cy="360"/>
              </p14:xfrm>
            </p:contentPart>
          </mc:Choice>
          <mc:Fallback xmlns="">
            <p:pic>
              <p:nvPicPr>
                <p:cNvPr id="330" name="Ink 329">
                  <a:extLst>
                    <a:ext uri="{FF2B5EF4-FFF2-40B4-BE49-F238E27FC236}">
                      <a16:creationId xmlns:a16="http://schemas.microsoft.com/office/drawing/2014/main" id="{77B2FAC6-5BDD-F9DB-8464-9D3B56EC83D5}"/>
                    </a:ext>
                  </a:extLst>
                </p:cNvPr>
                <p:cNvPicPr/>
                <p:nvPr/>
              </p:nvPicPr>
              <p:blipFill>
                <a:blip r:embed="rId265"/>
                <a:stretch>
                  <a:fillRect/>
                </a:stretch>
              </p:blipFill>
              <p:spPr>
                <a:xfrm>
                  <a:off x="5047270" y="5369503"/>
                  <a:ext cx="51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33" name="Ink 332">
                  <a:extLst>
                    <a:ext uri="{FF2B5EF4-FFF2-40B4-BE49-F238E27FC236}">
                      <a16:creationId xmlns:a16="http://schemas.microsoft.com/office/drawing/2014/main" id="{A1A59384-5A19-7EB7-DE26-E601213210DB}"/>
                    </a:ext>
                  </a:extLst>
                </p14:cNvPr>
                <p14:cNvContentPartPr/>
                <p14:nvPr/>
              </p14:nvContentPartPr>
              <p14:xfrm>
                <a:off x="5188390" y="5359783"/>
                <a:ext cx="44640" cy="33120"/>
              </p14:xfrm>
            </p:contentPart>
          </mc:Choice>
          <mc:Fallback xmlns="">
            <p:pic>
              <p:nvPicPr>
                <p:cNvPr id="333" name="Ink 332">
                  <a:extLst>
                    <a:ext uri="{FF2B5EF4-FFF2-40B4-BE49-F238E27FC236}">
                      <a16:creationId xmlns:a16="http://schemas.microsoft.com/office/drawing/2014/main" id="{A1A59384-5A19-7EB7-DE26-E601213210DB}"/>
                    </a:ext>
                  </a:extLst>
                </p:cNvPr>
                <p:cNvPicPr/>
                <p:nvPr/>
              </p:nvPicPr>
              <p:blipFill>
                <a:blip r:embed="rId267"/>
                <a:stretch>
                  <a:fillRect/>
                </a:stretch>
              </p:blipFill>
              <p:spPr>
                <a:xfrm>
                  <a:off x="5182270" y="5353663"/>
                  <a:ext cx="56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36" name="Ink 335">
                  <a:extLst>
                    <a:ext uri="{FF2B5EF4-FFF2-40B4-BE49-F238E27FC236}">
                      <a16:creationId xmlns:a16="http://schemas.microsoft.com/office/drawing/2014/main" id="{AB26C672-0603-B993-A9FD-83EB016CF980}"/>
                    </a:ext>
                  </a:extLst>
                </p14:cNvPr>
                <p14:cNvContentPartPr/>
                <p14:nvPr/>
              </p14:nvContentPartPr>
              <p14:xfrm>
                <a:off x="5301430" y="5311543"/>
                <a:ext cx="56160" cy="89280"/>
              </p14:xfrm>
            </p:contentPart>
          </mc:Choice>
          <mc:Fallback xmlns="">
            <p:pic>
              <p:nvPicPr>
                <p:cNvPr id="336" name="Ink 335">
                  <a:extLst>
                    <a:ext uri="{FF2B5EF4-FFF2-40B4-BE49-F238E27FC236}">
                      <a16:creationId xmlns:a16="http://schemas.microsoft.com/office/drawing/2014/main" id="{AB26C672-0603-B993-A9FD-83EB016CF980}"/>
                    </a:ext>
                  </a:extLst>
                </p:cNvPr>
                <p:cNvPicPr/>
                <p:nvPr/>
              </p:nvPicPr>
              <p:blipFill>
                <a:blip r:embed="rId269"/>
                <a:stretch>
                  <a:fillRect/>
                </a:stretch>
              </p:blipFill>
              <p:spPr>
                <a:xfrm>
                  <a:off x="5295310" y="5305423"/>
                  <a:ext cx="68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37" name="Ink 336">
                  <a:extLst>
                    <a:ext uri="{FF2B5EF4-FFF2-40B4-BE49-F238E27FC236}">
                      <a16:creationId xmlns:a16="http://schemas.microsoft.com/office/drawing/2014/main" id="{1987EDFE-2653-7CBC-AA05-5C5DDAE283E6}"/>
                    </a:ext>
                  </a:extLst>
                </p14:cNvPr>
                <p14:cNvContentPartPr/>
                <p14:nvPr/>
              </p14:nvContentPartPr>
              <p14:xfrm>
                <a:off x="5528590" y="5311543"/>
                <a:ext cx="19440" cy="112680"/>
              </p14:xfrm>
            </p:contentPart>
          </mc:Choice>
          <mc:Fallback xmlns="">
            <p:pic>
              <p:nvPicPr>
                <p:cNvPr id="337" name="Ink 336">
                  <a:extLst>
                    <a:ext uri="{FF2B5EF4-FFF2-40B4-BE49-F238E27FC236}">
                      <a16:creationId xmlns:a16="http://schemas.microsoft.com/office/drawing/2014/main" id="{1987EDFE-2653-7CBC-AA05-5C5DDAE283E6}"/>
                    </a:ext>
                  </a:extLst>
                </p:cNvPr>
                <p:cNvPicPr/>
                <p:nvPr/>
              </p:nvPicPr>
              <p:blipFill>
                <a:blip r:embed="rId271"/>
                <a:stretch>
                  <a:fillRect/>
                </a:stretch>
              </p:blipFill>
              <p:spPr>
                <a:xfrm>
                  <a:off x="5522470" y="5305423"/>
                  <a:ext cx="31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38" name="Ink 337">
                  <a:extLst>
                    <a:ext uri="{FF2B5EF4-FFF2-40B4-BE49-F238E27FC236}">
                      <a16:creationId xmlns:a16="http://schemas.microsoft.com/office/drawing/2014/main" id="{08654FF7-7ABA-FB19-B357-61564788ABB9}"/>
                    </a:ext>
                  </a:extLst>
                </p14:cNvPr>
                <p14:cNvContentPartPr/>
                <p14:nvPr/>
              </p14:nvContentPartPr>
              <p14:xfrm>
                <a:off x="5535790" y="5305423"/>
                <a:ext cx="57240" cy="136440"/>
              </p14:xfrm>
            </p:contentPart>
          </mc:Choice>
          <mc:Fallback xmlns="">
            <p:pic>
              <p:nvPicPr>
                <p:cNvPr id="338" name="Ink 337">
                  <a:extLst>
                    <a:ext uri="{FF2B5EF4-FFF2-40B4-BE49-F238E27FC236}">
                      <a16:creationId xmlns:a16="http://schemas.microsoft.com/office/drawing/2014/main" id="{08654FF7-7ABA-FB19-B357-61564788ABB9}"/>
                    </a:ext>
                  </a:extLst>
                </p:cNvPr>
                <p:cNvPicPr/>
                <p:nvPr/>
              </p:nvPicPr>
              <p:blipFill>
                <a:blip r:embed="rId273"/>
                <a:stretch>
                  <a:fillRect/>
                </a:stretch>
              </p:blipFill>
              <p:spPr>
                <a:xfrm>
                  <a:off x="5529670" y="5299303"/>
                  <a:ext cx="69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39" name="Ink 338">
                  <a:extLst>
                    <a:ext uri="{FF2B5EF4-FFF2-40B4-BE49-F238E27FC236}">
                      <a16:creationId xmlns:a16="http://schemas.microsoft.com/office/drawing/2014/main" id="{D7A59AC1-6D6B-1174-B2EC-45DAFCB1EEA3}"/>
                    </a:ext>
                  </a:extLst>
                </p14:cNvPr>
                <p14:cNvContentPartPr/>
                <p14:nvPr/>
              </p14:nvContentPartPr>
              <p14:xfrm>
                <a:off x="5659630" y="5319463"/>
                <a:ext cx="55800" cy="108000"/>
              </p14:xfrm>
            </p:contentPart>
          </mc:Choice>
          <mc:Fallback xmlns="">
            <p:pic>
              <p:nvPicPr>
                <p:cNvPr id="339" name="Ink 338">
                  <a:extLst>
                    <a:ext uri="{FF2B5EF4-FFF2-40B4-BE49-F238E27FC236}">
                      <a16:creationId xmlns:a16="http://schemas.microsoft.com/office/drawing/2014/main" id="{D7A59AC1-6D6B-1174-B2EC-45DAFCB1EEA3}"/>
                    </a:ext>
                  </a:extLst>
                </p:cNvPr>
                <p:cNvPicPr/>
                <p:nvPr/>
              </p:nvPicPr>
              <p:blipFill>
                <a:blip r:embed="rId275"/>
                <a:stretch>
                  <a:fillRect/>
                </a:stretch>
              </p:blipFill>
              <p:spPr>
                <a:xfrm>
                  <a:off x="5653510" y="5313343"/>
                  <a:ext cx="68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40" name="Ink 339">
                  <a:extLst>
                    <a:ext uri="{FF2B5EF4-FFF2-40B4-BE49-F238E27FC236}">
                      <a16:creationId xmlns:a16="http://schemas.microsoft.com/office/drawing/2014/main" id="{27126BA5-EE92-0832-18FE-33A11FCCE375}"/>
                    </a:ext>
                  </a:extLst>
                </p14:cNvPr>
                <p14:cNvContentPartPr/>
                <p14:nvPr/>
              </p14:nvContentPartPr>
              <p14:xfrm>
                <a:off x="5755390" y="5329903"/>
                <a:ext cx="35640" cy="77040"/>
              </p14:xfrm>
            </p:contentPart>
          </mc:Choice>
          <mc:Fallback xmlns="">
            <p:pic>
              <p:nvPicPr>
                <p:cNvPr id="340" name="Ink 339">
                  <a:extLst>
                    <a:ext uri="{FF2B5EF4-FFF2-40B4-BE49-F238E27FC236}">
                      <a16:creationId xmlns:a16="http://schemas.microsoft.com/office/drawing/2014/main" id="{27126BA5-EE92-0832-18FE-33A11FCCE375}"/>
                    </a:ext>
                  </a:extLst>
                </p:cNvPr>
                <p:cNvPicPr/>
                <p:nvPr/>
              </p:nvPicPr>
              <p:blipFill>
                <a:blip r:embed="rId277"/>
                <a:stretch>
                  <a:fillRect/>
                </a:stretch>
              </p:blipFill>
              <p:spPr>
                <a:xfrm>
                  <a:off x="5749270" y="5323783"/>
                  <a:ext cx="47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41" name="Ink 340">
                  <a:extLst>
                    <a:ext uri="{FF2B5EF4-FFF2-40B4-BE49-F238E27FC236}">
                      <a16:creationId xmlns:a16="http://schemas.microsoft.com/office/drawing/2014/main" id="{95EB56B2-CE32-B409-681D-308235CB05CE}"/>
                    </a:ext>
                  </a:extLst>
                </p14:cNvPr>
                <p14:cNvContentPartPr/>
                <p14:nvPr/>
              </p14:nvContentPartPr>
              <p14:xfrm>
                <a:off x="5814790" y="5159983"/>
                <a:ext cx="48960" cy="217080"/>
              </p14:xfrm>
            </p:contentPart>
          </mc:Choice>
          <mc:Fallback xmlns="">
            <p:pic>
              <p:nvPicPr>
                <p:cNvPr id="341" name="Ink 340">
                  <a:extLst>
                    <a:ext uri="{FF2B5EF4-FFF2-40B4-BE49-F238E27FC236}">
                      <a16:creationId xmlns:a16="http://schemas.microsoft.com/office/drawing/2014/main" id="{95EB56B2-CE32-B409-681D-308235CB05CE}"/>
                    </a:ext>
                  </a:extLst>
                </p:cNvPr>
                <p:cNvPicPr/>
                <p:nvPr/>
              </p:nvPicPr>
              <p:blipFill>
                <a:blip r:embed="rId279"/>
                <a:stretch>
                  <a:fillRect/>
                </a:stretch>
              </p:blipFill>
              <p:spPr>
                <a:xfrm>
                  <a:off x="5808670" y="5153863"/>
                  <a:ext cx="61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42" name="Ink 341">
                  <a:extLst>
                    <a:ext uri="{FF2B5EF4-FFF2-40B4-BE49-F238E27FC236}">
                      <a16:creationId xmlns:a16="http://schemas.microsoft.com/office/drawing/2014/main" id="{C7B23A5C-9B83-5F17-E8C0-93807EBF196A}"/>
                    </a:ext>
                  </a:extLst>
                </p14:cNvPr>
                <p14:cNvContentPartPr/>
                <p14:nvPr/>
              </p14:nvContentPartPr>
              <p14:xfrm>
                <a:off x="5902630" y="5180863"/>
                <a:ext cx="24480" cy="186120"/>
              </p14:xfrm>
            </p:contentPart>
          </mc:Choice>
          <mc:Fallback xmlns="">
            <p:pic>
              <p:nvPicPr>
                <p:cNvPr id="342" name="Ink 341">
                  <a:extLst>
                    <a:ext uri="{FF2B5EF4-FFF2-40B4-BE49-F238E27FC236}">
                      <a16:creationId xmlns:a16="http://schemas.microsoft.com/office/drawing/2014/main" id="{C7B23A5C-9B83-5F17-E8C0-93807EBF196A}"/>
                    </a:ext>
                  </a:extLst>
                </p:cNvPr>
                <p:cNvPicPr/>
                <p:nvPr/>
              </p:nvPicPr>
              <p:blipFill>
                <a:blip r:embed="rId281"/>
                <a:stretch>
                  <a:fillRect/>
                </a:stretch>
              </p:blipFill>
              <p:spPr>
                <a:xfrm>
                  <a:off x="5896510" y="5174743"/>
                  <a:ext cx="36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43" name="Ink 342">
                  <a:extLst>
                    <a:ext uri="{FF2B5EF4-FFF2-40B4-BE49-F238E27FC236}">
                      <a16:creationId xmlns:a16="http://schemas.microsoft.com/office/drawing/2014/main" id="{046BE506-39E7-B389-BF92-E3793C65E036}"/>
                    </a:ext>
                  </a:extLst>
                </p14:cNvPr>
                <p14:cNvContentPartPr/>
                <p14:nvPr/>
              </p14:nvContentPartPr>
              <p14:xfrm>
                <a:off x="5983630" y="5336383"/>
                <a:ext cx="61200" cy="3240"/>
              </p14:xfrm>
            </p:contentPart>
          </mc:Choice>
          <mc:Fallback xmlns="">
            <p:pic>
              <p:nvPicPr>
                <p:cNvPr id="343" name="Ink 342">
                  <a:extLst>
                    <a:ext uri="{FF2B5EF4-FFF2-40B4-BE49-F238E27FC236}">
                      <a16:creationId xmlns:a16="http://schemas.microsoft.com/office/drawing/2014/main" id="{046BE506-39E7-B389-BF92-E3793C65E036}"/>
                    </a:ext>
                  </a:extLst>
                </p:cNvPr>
                <p:cNvPicPr/>
                <p:nvPr/>
              </p:nvPicPr>
              <p:blipFill>
                <a:blip r:embed="rId283"/>
                <a:stretch>
                  <a:fillRect/>
                </a:stretch>
              </p:blipFill>
              <p:spPr>
                <a:xfrm>
                  <a:off x="5977510" y="5330263"/>
                  <a:ext cx="73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44" name="Ink 343">
                  <a:extLst>
                    <a:ext uri="{FF2B5EF4-FFF2-40B4-BE49-F238E27FC236}">
                      <a16:creationId xmlns:a16="http://schemas.microsoft.com/office/drawing/2014/main" id="{71A53BA9-FB63-3A9C-6423-A87B8F361346}"/>
                    </a:ext>
                  </a:extLst>
                </p14:cNvPr>
                <p14:cNvContentPartPr/>
                <p14:nvPr/>
              </p14:nvContentPartPr>
              <p14:xfrm>
                <a:off x="6110350" y="5248183"/>
                <a:ext cx="86040" cy="54720"/>
              </p14:xfrm>
            </p:contentPart>
          </mc:Choice>
          <mc:Fallback xmlns="">
            <p:pic>
              <p:nvPicPr>
                <p:cNvPr id="344" name="Ink 343">
                  <a:extLst>
                    <a:ext uri="{FF2B5EF4-FFF2-40B4-BE49-F238E27FC236}">
                      <a16:creationId xmlns:a16="http://schemas.microsoft.com/office/drawing/2014/main" id="{71A53BA9-FB63-3A9C-6423-A87B8F361346}"/>
                    </a:ext>
                  </a:extLst>
                </p:cNvPr>
                <p:cNvPicPr/>
                <p:nvPr/>
              </p:nvPicPr>
              <p:blipFill>
                <a:blip r:embed="rId285"/>
                <a:stretch>
                  <a:fillRect/>
                </a:stretch>
              </p:blipFill>
              <p:spPr>
                <a:xfrm>
                  <a:off x="6104230" y="5242063"/>
                  <a:ext cx="98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45" name="Ink 344">
                  <a:extLst>
                    <a:ext uri="{FF2B5EF4-FFF2-40B4-BE49-F238E27FC236}">
                      <a16:creationId xmlns:a16="http://schemas.microsoft.com/office/drawing/2014/main" id="{82B21D95-E23E-3BAA-3DAC-2656698A5264}"/>
                    </a:ext>
                  </a:extLst>
                </p14:cNvPr>
                <p14:cNvContentPartPr/>
                <p14:nvPr/>
              </p14:nvContentPartPr>
              <p14:xfrm>
                <a:off x="6147070" y="5217943"/>
                <a:ext cx="113760" cy="207000"/>
              </p14:xfrm>
            </p:contentPart>
          </mc:Choice>
          <mc:Fallback xmlns="">
            <p:pic>
              <p:nvPicPr>
                <p:cNvPr id="345" name="Ink 344">
                  <a:extLst>
                    <a:ext uri="{FF2B5EF4-FFF2-40B4-BE49-F238E27FC236}">
                      <a16:creationId xmlns:a16="http://schemas.microsoft.com/office/drawing/2014/main" id="{82B21D95-E23E-3BAA-3DAC-2656698A5264}"/>
                    </a:ext>
                  </a:extLst>
                </p:cNvPr>
                <p:cNvPicPr/>
                <p:nvPr/>
              </p:nvPicPr>
              <p:blipFill>
                <a:blip r:embed="rId287"/>
                <a:stretch>
                  <a:fillRect/>
                </a:stretch>
              </p:blipFill>
              <p:spPr>
                <a:xfrm>
                  <a:off x="6140950" y="5211823"/>
                  <a:ext cx="1260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46" name="Ink 345">
                  <a:extLst>
                    <a:ext uri="{FF2B5EF4-FFF2-40B4-BE49-F238E27FC236}">
                      <a16:creationId xmlns:a16="http://schemas.microsoft.com/office/drawing/2014/main" id="{B80F72A4-F877-31E2-3AD9-3A672C4EA5AC}"/>
                    </a:ext>
                  </a:extLst>
                </p14:cNvPr>
                <p14:cNvContentPartPr/>
                <p14:nvPr/>
              </p14:nvContentPartPr>
              <p14:xfrm>
                <a:off x="6289630" y="5319823"/>
                <a:ext cx="63720" cy="57240"/>
              </p14:xfrm>
            </p:contentPart>
          </mc:Choice>
          <mc:Fallback xmlns="">
            <p:pic>
              <p:nvPicPr>
                <p:cNvPr id="346" name="Ink 345">
                  <a:extLst>
                    <a:ext uri="{FF2B5EF4-FFF2-40B4-BE49-F238E27FC236}">
                      <a16:creationId xmlns:a16="http://schemas.microsoft.com/office/drawing/2014/main" id="{B80F72A4-F877-31E2-3AD9-3A672C4EA5AC}"/>
                    </a:ext>
                  </a:extLst>
                </p:cNvPr>
                <p:cNvPicPr/>
                <p:nvPr/>
              </p:nvPicPr>
              <p:blipFill>
                <a:blip r:embed="rId289"/>
                <a:stretch>
                  <a:fillRect/>
                </a:stretch>
              </p:blipFill>
              <p:spPr>
                <a:xfrm>
                  <a:off x="6283510" y="5313703"/>
                  <a:ext cx="75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47" name="Ink 346">
                  <a:extLst>
                    <a:ext uri="{FF2B5EF4-FFF2-40B4-BE49-F238E27FC236}">
                      <a16:creationId xmlns:a16="http://schemas.microsoft.com/office/drawing/2014/main" id="{0E270240-6E07-85B9-23F8-476D2E916E58}"/>
                    </a:ext>
                  </a:extLst>
                </p14:cNvPr>
                <p14:cNvContentPartPr/>
                <p14:nvPr/>
              </p14:nvContentPartPr>
              <p14:xfrm>
                <a:off x="6414910" y="5273383"/>
                <a:ext cx="94320" cy="81360"/>
              </p14:xfrm>
            </p:contentPart>
          </mc:Choice>
          <mc:Fallback xmlns="">
            <p:pic>
              <p:nvPicPr>
                <p:cNvPr id="347" name="Ink 346">
                  <a:extLst>
                    <a:ext uri="{FF2B5EF4-FFF2-40B4-BE49-F238E27FC236}">
                      <a16:creationId xmlns:a16="http://schemas.microsoft.com/office/drawing/2014/main" id="{0E270240-6E07-85B9-23F8-476D2E916E58}"/>
                    </a:ext>
                  </a:extLst>
                </p:cNvPr>
                <p:cNvPicPr/>
                <p:nvPr/>
              </p:nvPicPr>
              <p:blipFill>
                <a:blip r:embed="rId291"/>
                <a:stretch>
                  <a:fillRect/>
                </a:stretch>
              </p:blipFill>
              <p:spPr>
                <a:xfrm>
                  <a:off x="6408790" y="5267263"/>
                  <a:ext cx="106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50" name="Ink 349">
                  <a:extLst>
                    <a:ext uri="{FF2B5EF4-FFF2-40B4-BE49-F238E27FC236}">
                      <a16:creationId xmlns:a16="http://schemas.microsoft.com/office/drawing/2014/main" id="{795F7474-C39B-38E1-91CE-AFAC5EB71A0D}"/>
                    </a:ext>
                  </a:extLst>
                </p14:cNvPr>
                <p14:cNvContentPartPr/>
                <p14:nvPr/>
              </p14:nvContentPartPr>
              <p14:xfrm>
                <a:off x="5073190" y="5657863"/>
                <a:ext cx="133920" cy="87120"/>
              </p14:xfrm>
            </p:contentPart>
          </mc:Choice>
          <mc:Fallback xmlns="">
            <p:pic>
              <p:nvPicPr>
                <p:cNvPr id="350" name="Ink 349">
                  <a:extLst>
                    <a:ext uri="{FF2B5EF4-FFF2-40B4-BE49-F238E27FC236}">
                      <a16:creationId xmlns:a16="http://schemas.microsoft.com/office/drawing/2014/main" id="{795F7474-C39B-38E1-91CE-AFAC5EB71A0D}"/>
                    </a:ext>
                  </a:extLst>
                </p:cNvPr>
                <p:cNvPicPr/>
                <p:nvPr/>
              </p:nvPicPr>
              <p:blipFill>
                <a:blip r:embed="rId293"/>
                <a:stretch>
                  <a:fillRect/>
                </a:stretch>
              </p:blipFill>
              <p:spPr>
                <a:xfrm>
                  <a:off x="5067070" y="5651743"/>
                  <a:ext cx="146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51" name="Ink 350">
                  <a:extLst>
                    <a:ext uri="{FF2B5EF4-FFF2-40B4-BE49-F238E27FC236}">
                      <a16:creationId xmlns:a16="http://schemas.microsoft.com/office/drawing/2014/main" id="{E83E061B-F488-9037-0E83-704901300CCC}"/>
                    </a:ext>
                  </a:extLst>
                </p14:cNvPr>
                <p14:cNvContentPartPr/>
                <p14:nvPr/>
              </p14:nvContentPartPr>
              <p14:xfrm>
                <a:off x="5250310" y="5635543"/>
                <a:ext cx="87120" cy="83160"/>
              </p14:xfrm>
            </p:contentPart>
          </mc:Choice>
          <mc:Fallback xmlns="">
            <p:pic>
              <p:nvPicPr>
                <p:cNvPr id="351" name="Ink 350">
                  <a:extLst>
                    <a:ext uri="{FF2B5EF4-FFF2-40B4-BE49-F238E27FC236}">
                      <a16:creationId xmlns:a16="http://schemas.microsoft.com/office/drawing/2014/main" id="{E83E061B-F488-9037-0E83-704901300CCC}"/>
                    </a:ext>
                  </a:extLst>
                </p:cNvPr>
                <p:cNvPicPr/>
                <p:nvPr/>
              </p:nvPicPr>
              <p:blipFill>
                <a:blip r:embed="rId295"/>
                <a:stretch>
                  <a:fillRect/>
                </a:stretch>
              </p:blipFill>
              <p:spPr>
                <a:xfrm>
                  <a:off x="5244190" y="5629423"/>
                  <a:ext cx="99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52" name="Ink 351">
                  <a:extLst>
                    <a:ext uri="{FF2B5EF4-FFF2-40B4-BE49-F238E27FC236}">
                      <a16:creationId xmlns:a16="http://schemas.microsoft.com/office/drawing/2014/main" id="{CF26E538-FDC1-3E4B-689D-1D4F24DFF488}"/>
                    </a:ext>
                  </a:extLst>
                </p14:cNvPr>
                <p14:cNvContentPartPr/>
                <p14:nvPr/>
              </p14:nvContentPartPr>
              <p14:xfrm>
                <a:off x="5354350" y="5619343"/>
                <a:ext cx="77040" cy="76320"/>
              </p14:xfrm>
            </p:contentPart>
          </mc:Choice>
          <mc:Fallback xmlns="">
            <p:pic>
              <p:nvPicPr>
                <p:cNvPr id="352" name="Ink 351">
                  <a:extLst>
                    <a:ext uri="{FF2B5EF4-FFF2-40B4-BE49-F238E27FC236}">
                      <a16:creationId xmlns:a16="http://schemas.microsoft.com/office/drawing/2014/main" id="{CF26E538-FDC1-3E4B-689D-1D4F24DFF488}"/>
                    </a:ext>
                  </a:extLst>
                </p:cNvPr>
                <p:cNvPicPr/>
                <p:nvPr/>
              </p:nvPicPr>
              <p:blipFill>
                <a:blip r:embed="rId297"/>
                <a:stretch>
                  <a:fillRect/>
                </a:stretch>
              </p:blipFill>
              <p:spPr>
                <a:xfrm>
                  <a:off x="5348230" y="5613223"/>
                  <a:ext cx="89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53" name="Ink 352">
                  <a:extLst>
                    <a:ext uri="{FF2B5EF4-FFF2-40B4-BE49-F238E27FC236}">
                      <a16:creationId xmlns:a16="http://schemas.microsoft.com/office/drawing/2014/main" id="{8D3695C8-38CE-DF93-AEE9-0DB461A80496}"/>
                    </a:ext>
                  </a:extLst>
                </p14:cNvPr>
                <p14:cNvContentPartPr/>
                <p14:nvPr/>
              </p14:nvContentPartPr>
              <p14:xfrm>
                <a:off x="5510950" y="5615023"/>
                <a:ext cx="48960" cy="134640"/>
              </p14:xfrm>
            </p:contentPart>
          </mc:Choice>
          <mc:Fallback xmlns="">
            <p:pic>
              <p:nvPicPr>
                <p:cNvPr id="353" name="Ink 352">
                  <a:extLst>
                    <a:ext uri="{FF2B5EF4-FFF2-40B4-BE49-F238E27FC236}">
                      <a16:creationId xmlns:a16="http://schemas.microsoft.com/office/drawing/2014/main" id="{8D3695C8-38CE-DF93-AEE9-0DB461A80496}"/>
                    </a:ext>
                  </a:extLst>
                </p:cNvPr>
                <p:cNvPicPr/>
                <p:nvPr/>
              </p:nvPicPr>
              <p:blipFill>
                <a:blip r:embed="rId299"/>
                <a:stretch>
                  <a:fillRect/>
                </a:stretch>
              </p:blipFill>
              <p:spPr>
                <a:xfrm>
                  <a:off x="5504830" y="5608903"/>
                  <a:ext cx="61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54" name="Ink 353">
                  <a:extLst>
                    <a:ext uri="{FF2B5EF4-FFF2-40B4-BE49-F238E27FC236}">
                      <a16:creationId xmlns:a16="http://schemas.microsoft.com/office/drawing/2014/main" id="{A09719BD-675B-69DA-F8E9-7B056B6E40C5}"/>
                    </a:ext>
                  </a:extLst>
                </p14:cNvPr>
                <p14:cNvContentPartPr/>
                <p14:nvPr/>
              </p14:nvContentPartPr>
              <p14:xfrm>
                <a:off x="5631190" y="5621143"/>
                <a:ext cx="46440" cy="73800"/>
              </p14:xfrm>
            </p:contentPart>
          </mc:Choice>
          <mc:Fallback xmlns="">
            <p:pic>
              <p:nvPicPr>
                <p:cNvPr id="354" name="Ink 353">
                  <a:extLst>
                    <a:ext uri="{FF2B5EF4-FFF2-40B4-BE49-F238E27FC236}">
                      <a16:creationId xmlns:a16="http://schemas.microsoft.com/office/drawing/2014/main" id="{A09719BD-675B-69DA-F8E9-7B056B6E40C5}"/>
                    </a:ext>
                  </a:extLst>
                </p:cNvPr>
                <p:cNvPicPr/>
                <p:nvPr/>
              </p:nvPicPr>
              <p:blipFill>
                <a:blip r:embed="rId301"/>
                <a:stretch>
                  <a:fillRect/>
                </a:stretch>
              </p:blipFill>
              <p:spPr>
                <a:xfrm>
                  <a:off x="5625070" y="5615023"/>
                  <a:ext cx="58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57" name="Ink 356">
                  <a:extLst>
                    <a:ext uri="{FF2B5EF4-FFF2-40B4-BE49-F238E27FC236}">
                      <a16:creationId xmlns:a16="http://schemas.microsoft.com/office/drawing/2014/main" id="{97577F7F-0129-C292-4AB8-0D6351C379A0}"/>
                    </a:ext>
                  </a:extLst>
                </p14:cNvPr>
                <p14:cNvContentPartPr/>
                <p14:nvPr/>
              </p14:nvContentPartPr>
              <p14:xfrm>
                <a:off x="5737030" y="5486143"/>
                <a:ext cx="82440" cy="194400"/>
              </p14:xfrm>
            </p:contentPart>
          </mc:Choice>
          <mc:Fallback xmlns="">
            <p:pic>
              <p:nvPicPr>
                <p:cNvPr id="357" name="Ink 356">
                  <a:extLst>
                    <a:ext uri="{FF2B5EF4-FFF2-40B4-BE49-F238E27FC236}">
                      <a16:creationId xmlns:a16="http://schemas.microsoft.com/office/drawing/2014/main" id="{97577F7F-0129-C292-4AB8-0D6351C379A0}"/>
                    </a:ext>
                  </a:extLst>
                </p:cNvPr>
                <p:cNvPicPr/>
                <p:nvPr/>
              </p:nvPicPr>
              <p:blipFill>
                <a:blip r:embed="rId303"/>
                <a:stretch>
                  <a:fillRect/>
                </a:stretch>
              </p:blipFill>
              <p:spPr>
                <a:xfrm>
                  <a:off x="5730910" y="5480023"/>
                  <a:ext cx="94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60" name="Ink 359">
                  <a:extLst>
                    <a:ext uri="{FF2B5EF4-FFF2-40B4-BE49-F238E27FC236}">
                      <a16:creationId xmlns:a16="http://schemas.microsoft.com/office/drawing/2014/main" id="{8749BD53-5527-B229-7C4D-E173FFF9F54A}"/>
                    </a:ext>
                  </a:extLst>
                </p14:cNvPr>
                <p14:cNvContentPartPr/>
                <p14:nvPr/>
              </p14:nvContentPartPr>
              <p14:xfrm>
                <a:off x="5965270" y="5582263"/>
                <a:ext cx="105480" cy="87120"/>
              </p14:xfrm>
            </p:contentPart>
          </mc:Choice>
          <mc:Fallback xmlns="">
            <p:pic>
              <p:nvPicPr>
                <p:cNvPr id="360" name="Ink 359">
                  <a:extLst>
                    <a:ext uri="{FF2B5EF4-FFF2-40B4-BE49-F238E27FC236}">
                      <a16:creationId xmlns:a16="http://schemas.microsoft.com/office/drawing/2014/main" id="{8749BD53-5527-B229-7C4D-E173FFF9F54A}"/>
                    </a:ext>
                  </a:extLst>
                </p:cNvPr>
                <p:cNvPicPr/>
                <p:nvPr/>
              </p:nvPicPr>
              <p:blipFill>
                <a:blip r:embed="rId305"/>
                <a:stretch>
                  <a:fillRect/>
                </a:stretch>
              </p:blipFill>
              <p:spPr>
                <a:xfrm>
                  <a:off x="5959150" y="5576143"/>
                  <a:ext cx="117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63" name="Ink 362">
                  <a:extLst>
                    <a:ext uri="{FF2B5EF4-FFF2-40B4-BE49-F238E27FC236}">
                      <a16:creationId xmlns:a16="http://schemas.microsoft.com/office/drawing/2014/main" id="{4716EE63-62D5-53D9-80A0-6A7B8A25734F}"/>
                    </a:ext>
                  </a:extLst>
                </p14:cNvPr>
                <p14:cNvContentPartPr/>
                <p14:nvPr/>
              </p14:nvContentPartPr>
              <p14:xfrm>
                <a:off x="6113950" y="5585143"/>
                <a:ext cx="22320" cy="83880"/>
              </p14:xfrm>
            </p:contentPart>
          </mc:Choice>
          <mc:Fallback xmlns="">
            <p:pic>
              <p:nvPicPr>
                <p:cNvPr id="363" name="Ink 362">
                  <a:extLst>
                    <a:ext uri="{FF2B5EF4-FFF2-40B4-BE49-F238E27FC236}">
                      <a16:creationId xmlns:a16="http://schemas.microsoft.com/office/drawing/2014/main" id="{4716EE63-62D5-53D9-80A0-6A7B8A25734F}"/>
                    </a:ext>
                  </a:extLst>
                </p:cNvPr>
                <p:cNvPicPr/>
                <p:nvPr/>
              </p:nvPicPr>
              <p:blipFill>
                <a:blip r:embed="rId307"/>
                <a:stretch>
                  <a:fillRect/>
                </a:stretch>
              </p:blipFill>
              <p:spPr>
                <a:xfrm>
                  <a:off x="6107830" y="5579023"/>
                  <a:ext cx="34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66" name="Ink 365">
                  <a:extLst>
                    <a:ext uri="{FF2B5EF4-FFF2-40B4-BE49-F238E27FC236}">
                      <a16:creationId xmlns:a16="http://schemas.microsoft.com/office/drawing/2014/main" id="{87E88C26-BAC4-78D5-F7D8-B0D83D458739}"/>
                    </a:ext>
                  </a:extLst>
                </p14:cNvPr>
                <p14:cNvContentPartPr/>
                <p14:nvPr/>
              </p14:nvContentPartPr>
              <p14:xfrm>
                <a:off x="6103870" y="5542663"/>
                <a:ext cx="360" cy="360"/>
              </p14:xfrm>
            </p:contentPart>
          </mc:Choice>
          <mc:Fallback xmlns="">
            <p:pic>
              <p:nvPicPr>
                <p:cNvPr id="366" name="Ink 365">
                  <a:extLst>
                    <a:ext uri="{FF2B5EF4-FFF2-40B4-BE49-F238E27FC236}">
                      <a16:creationId xmlns:a16="http://schemas.microsoft.com/office/drawing/2014/main" id="{87E88C26-BAC4-78D5-F7D8-B0D83D458739}"/>
                    </a:ext>
                  </a:extLst>
                </p:cNvPr>
                <p:cNvPicPr/>
                <p:nvPr/>
              </p:nvPicPr>
              <p:blipFill>
                <a:blip r:embed="rId309"/>
                <a:stretch>
                  <a:fillRect/>
                </a:stretch>
              </p:blipFill>
              <p:spPr>
                <a:xfrm>
                  <a:off x="6097750" y="553654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69" name="Ink 368">
                  <a:extLst>
                    <a:ext uri="{FF2B5EF4-FFF2-40B4-BE49-F238E27FC236}">
                      <a16:creationId xmlns:a16="http://schemas.microsoft.com/office/drawing/2014/main" id="{A361CC8E-848C-C888-ACF7-D34465A65927}"/>
                    </a:ext>
                  </a:extLst>
                </p14:cNvPr>
                <p14:cNvContentPartPr/>
                <p14:nvPr/>
              </p14:nvContentPartPr>
              <p14:xfrm>
                <a:off x="6179830" y="5491183"/>
                <a:ext cx="33480" cy="145080"/>
              </p14:xfrm>
            </p:contentPart>
          </mc:Choice>
          <mc:Fallback xmlns="">
            <p:pic>
              <p:nvPicPr>
                <p:cNvPr id="369" name="Ink 368">
                  <a:extLst>
                    <a:ext uri="{FF2B5EF4-FFF2-40B4-BE49-F238E27FC236}">
                      <a16:creationId xmlns:a16="http://schemas.microsoft.com/office/drawing/2014/main" id="{A361CC8E-848C-C888-ACF7-D34465A65927}"/>
                    </a:ext>
                  </a:extLst>
                </p:cNvPr>
                <p:cNvPicPr/>
                <p:nvPr/>
              </p:nvPicPr>
              <p:blipFill>
                <a:blip r:embed="rId311"/>
                <a:stretch>
                  <a:fillRect/>
                </a:stretch>
              </p:blipFill>
              <p:spPr>
                <a:xfrm>
                  <a:off x="6173710" y="5485063"/>
                  <a:ext cx="45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72" name="Ink 371">
                  <a:extLst>
                    <a:ext uri="{FF2B5EF4-FFF2-40B4-BE49-F238E27FC236}">
                      <a16:creationId xmlns:a16="http://schemas.microsoft.com/office/drawing/2014/main" id="{D45815C9-8D1A-3C2A-532F-3818E1390ECD}"/>
                    </a:ext>
                  </a:extLst>
                </p14:cNvPr>
                <p14:cNvContentPartPr/>
                <p14:nvPr/>
              </p14:nvContentPartPr>
              <p14:xfrm>
                <a:off x="6160030" y="5516383"/>
                <a:ext cx="71280" cy="34200"/>
              </p14:xfrm>
            </p:contentPart>
          </mc:Choice>
          <mc:Fallback xmlns="">
            <p:pic>
              <p:nvPicPr>
                <p:cNvPr id="372" name="Ink 371">
                  <a:extLst>
                    <a:ext uri="{FF2B5EF4-FFF2-40B4-BE49-F238E27FC236}">
                      <a16:creationId xmlns:a16="http://schemas.microsoft.com/office/drawing/2014/main" id="{D45815C9-8D1A-3C2A-532F-3818E1390ECD}"/>
                    </a:ext>
                  </a:extLst>
                </p:cNvPr>
                <p:cNvPicPr/>
                <p:nvPr/>
              </p:nvPicPr>
              <p:blipFill>
                <a:blip r:embed="rId313"/>
                <a:stretch>
                  <a:fillRect/>
                </a:stretch>
              </p:blipFill>
              <p:spPr>
                <a:xfrm>
                  <a:off x="6153910" y="5510263"/>
                  <a:ext cx="83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73" name="Ink 372">
                  <a:extLst>
                    <a:ext uri="{FF2B5EF4-FFF2-40B4-BE49-F238E27FC236}">
                      <a16:creationId xmlns:a16="http://schemas.microsoft.com/office/drawing/2014/main" id="{123CC952-5A9C-713C-0B18-0690634A0599}"/>
                    </a:ext>
                  </a:extLst>
                </p14:cNvPr>
                <p14:cNvContentPartPr/>
                <p14:nvPr/>
              </p14:nvContentPartPr>
              <p14:xfrm>
                <a:off x="6255430" y="5475343"/>
                <a:ext cx="118800" cy="141840"/>
              </p14:xfrm>
            </p:contentPart>
          </mc:Choice>
          <mc:Fallback xmlns="">
            <p:pic>
              <p:nvPicPr>
                <p:cNvPr id="373" name="Ink 372">
                  <a:extLst>
                    <a:ext uri="{FF2B5EF4-FFF2-40B4-BE49-F238E27FC236}">
                      <a16:creationId xmlns:a16="http://schemas.microsoft.com/office/drawing/2014/main" id="{123CC952-5A9C-713C-0B18-0690634A0599}"/>
                    </a:ext>
                  </a:extLst>
                </p:cNvPr>
                <p:cNvPicPr/>
                <p:nvPr/>
              </p:nvPicPr>
              <p:blipFill>
                <a:blip r:embed="rId315"/>
                <a:stretch>
                  <a:fillRect/>
                </a:stretch>
              </p:blipFill>
              <p:spPr>
                <a:xfrm>
                  <a:off x="6249310" y="5469223"/>
                  <a:ext cx="131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74" name="Ink 373">
                  <a:extLst>
                    <a:ext uri="{FF2B5EF4-FFF2-40B4-BE49-F238E27FC236}">
                      <a16:creationId xmlns:a16="http://schemas.microsoft.com/office/drawing/2014/main" id="{08BACD26-908D-ACE4-1D96-BBE5783C4F74}"/>
                    </a:ext>
                  </a:extLst>
                </p14:cNvPr>
                <p14:cNvContentPartPr/>
                <p14:nvPr/>
              </p14:nvContentPartPr>
              <p14:xfrm>
                <a:off x="6488710" y="5456983"/>
                <a:ext cx="81000" cy="137160"/>
              </p14:xfrm>
            </p:contentPart>
          </mc:Choice>
          <mc:Fallback xmlns="">
            <p:pic>
              <p:nvPicPr>
                <p:cNvPr id="374" name="Ink 373">
                  <a:extLst>
                    <a:ext uri="{FF2B5EF4-FFF2-40B4-BE49-F238E27FC236}">
                      <a16:creationId xmlns:a16="http://schemas.microsoft.com/office/drawing/2014/main" id="{08BACD26-908D-ACE4-1D96-BBE5783C4F74}"/>
                    </a:ext>
                  </a:extLst>
                </p:cNvPr>
                <p:cNvPicPr/>
                <p:nvPr/>
              </p:nvPicPr>
              <p:blipFill>
                <a:blip r:embed="rId317"/>
                <a:stretch>
                  <a:fillRect/>
                </a:stretch>
              </p:blipFill>
              <p:spPr>
                <a:xfrm>
                  <a:off x="6482590" y="5450863"/>
                  <a:ext cx="93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75" name="Ink 374">
                  <a:extLst>
                    <a:ext uri="{FF2B5EF4-FFF2-40B4-BE49-F238E27FC236}">
                      <a16:creationId xmlns:a16="http://schemas.microsoft.com/office/drawing/2014/main" id="{3A7D947B-5091-7A43-C400-AD85F75933C6}"/>
                    </a:ext>
                  </a:extLst>
                </p14:cNvPr>
                <p14:cNvContentPartPr/>
                <p14:nvPr/>
              </p14:nvContentPartPr>
              <p14:xfrm>
                <a:off x="6604630" y="5514583"/>
                <a:ext cx="71640" cy="1440"/>
              </p14:xfrm>
            </p:contentPart>
          </mc:Choice>
          <mc:Fallback xmlns="">
            <p:pic>
              <p:nvPicPr>
                <p:cNvPr id="375" name="Ink 374">
                  <a:extLst>
                    <a:ext uri="{FF2B5EF4-FFF2-40B4-BE49-F238E27FC236}">
                      <a16:creationId xmlns:a16="http://schemas.microsoft.com/office/drawing/2014/main" id="{3A7D947B-5091-7A43-C400-AD85F75933C6}"/>
                    </a:ext>
                  </a:extLst>
                </p:cNvPr>
                <p:cNvPicPr/>
                <p:nvPr/>
              </p:nvPicPr>
              <p:blipFill>
                <a:blip r:embed="rId319"/>
                <a:stretch>
                  <a:fillRect/>
                </a:stretch>
              </p:blipFill>
              <p:spPr>
                <a:xfrm>
                  <a:off x="6598510" y="5508463"/>
                  <a:ext cx="83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78" name="Ink 377">
                  <a:extLst>
                    <a:ext uri="{FF2B5EF4-FFF2-40B4-BE49-F238E27FC236}">
                      <a16:creationId xmlns:a16="http://schemas.microsoft.com/office/drawing/2014/main" id="{5AECD48A-6455-1BC8-18DE-44793FFF6D73}"/>
                    </a:ext>
                  </a:extLst>
                </p14:cNvPr>
                <p14:cNvContentPartPr/>
                <p14:nvPr/>
              </p14:nvContentPartPr>
              <p14:xfrm>
                <a:off x="6649630" y="5473543"/>
                <a:ext cx="1440" cy="52920"/>
              </p14:xfrm>
            </p:contentPart>
          </mc:Choice>
          <mc:Fallback xmlns="">
            <p:pic>
              <p:nvPicPr>
                <p:cNvPr id="378" name="Ink 377">
                  <a:extLst>
                    <a:ext uri="{FF2B5EF4-FFF2-40B4-BE49-F238E27FC236}">
                      <a16:creationId xmlns:a16="http://schemas.microsoft.com/office/drawing/2014/main" id="{5AECD48A-6455-1BC8-18DE-44793FFF6D73}"/>
                    </a:ext>
                  </a:extLst>
                </p:cNvPr>
                <p:cNvPicPr/>
                <p:nvPr/>
              </p:nvPicPr>
              <p:blipFill>
                <a:blip r:embed="rId321"/>
                <a:stretch>
                  <a:fillRect/>
                </a:stretch>
              </p:blipFill>
              <p:spPr>
                <a:xfrm>
                  <a:off x="6643510" y="5467423"/>
                  <a:ext cx="13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81" name="Ink 380">
                  <a:extLst>
                    <a:ext uri="{FF2B5EF4-FFF2-40B4-BE49-F238E27FC236}">
                      <a16:creationId xmlns:a16="http://schemas.microsoft.com/office/drawing/2014/main" id="{C2CEB421-FD40-6D12-B677-317982F50C08}"/>
                    </a:ext>
                  </a:extLst>
                </p14:cNvPr>
                <p14:cNvContentPartPr/>
                <p14:nvPr/>
              </p14:nvContentPartPr>
              <p14:xfrm>
                <a:off x="6738550" y="5438263"/>
                <a:ext cx="6840" cy="123120"/>
              </p14:xfrm>
            </p:contentPart>
          </mc:Choice>
          <mc:Fallback xmlns="">
            <p:pic>
              <p:nvPicPr>
                <p:cNvPr id="381" name="Ink 380">
                  <a:extLst>
                    <a:ext uri="{FF2B5EF4-FFF2-40B4-BE49-F238E27FC236}">
                      <a16:creationId xmlns:a16="http://schemas.microsoft.com/office/drawing/2014/main" id="{C2CEB421-FD40-6D12-B677-317982F50C08}"/>
                    </a:ext>
                  </a:extLst>
                </p:cNvPr>
                <p:cNvPicPr/>
                <p:nvPr/>
              </p:nvPicPr>
              <p:blipFill>
                <a:blip r:embed="rId323"/>
                <a:stretch>
                  <a:fillRect/>
                </a:stretch>
              </p:blipFill>
              <p:spPr>
                <a:xfrm>
                  <a:off x="6732430" y="5432143"/>
                  <a:ext cx="19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84" name="Ink 383">
                  <a:extLst>
                    <a:ext uri="{FF2B5EF4-FFF2-40B4-BE49-F238E27FC236}">
                      <a16:creationId xmlns:a16="http://schemas.microsoft.com/office/drawing/2014/main" id="{AEFBBDB2-CD57-21F5-AEBD-19B1D56143D6}"/>
                    </a:ext>
                  </a:extLst>
                </p14:cNvPr>
                <p14:cNvContentPartPr/>
                <p14:nvPr/>
              </p14:nvContentPartPr>
              <p14:xfrm>
                <a:off x="6802270" y="5467783"/>
                <a:ext cx="50400" cy="360"/>
              </p14:xfrm>
            </p:contentPart>
          </mc:Choice>
          <mc:Fallback xmlns="">
            <p:pic>
              <p:nvPicPr>
                <p:cNvPr id="384" name="Ink 383">
                  <a:extLst>
                    <a:ext uri="{FF2B5EF4-FFF2-40B4-BE49-F238E27FC236}">
                      <a16:creationId xmlns:a16="http://schemas.microsoft.com/office/drawing/2014/main" id="{AEFBBDB2-CD57-21F5-AEBD-19B1D56143D6}"/>
                    </a:ext>
                  </a:extLst>
                </p:cNvPr>
                <p:cNvPicPr/>
                <p:nvPr/>
              </p:nvPicPr>
              <p:blipFill>
                <a:blip r:embed="rId325"/>
                <a:stretch>
                  <a:fillRect/>
                </a:stretch>
              </p:blipFill>
              <p:spPr>
                <a:xfrm>
                  <a:off x="6796150" y="5461663"/>
                  <a:ext cx="62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87" name="Ink 386">
                  <a:extLst>
                    <a:ext uri="{FF2B5EF4-FFF2-40B4-BE49-F238E27FC236}">
                      <a16:creationId xmlns:a16="http://schemas.microsoft.com/office/drawing/2014/main" id="{ECE2C95D-9C18-39A6-B228-40C88B6EA176}"/>
                    </a:ext>
                  </a:extLst>
                </p14:cNvPr>
                <p14:cNvContentPartPr/>
                <p14:nvPr/>
              </p14:nvContentPartPr>
              <p14:xfrm>
                <a:off x="6894790" y="5411983"/>
                <a:ext cx="37440" cy="138960"/>
              </p14:xfrm>
            </p:contentPart>
          </mc:Choice>
          <mc:Fallback xmlns="">
            <p:pic>
              <p:nvPicPr>
                <p:cNvPr id="387" name="Ink 386">
                  <a:extLst>
                    <a:ext uri="{FF2B5EF4-FFF2-40B4-BE49-F238E27FC236}">
                      <a16:creationId xmlns:a16="http://schemas.microsoft.com/office/drawing/2014/main" id="{ECE2C95D-9C18-39A6-B228-40C88B6EA176}"/>
                    </a:ext>
                  </a:extLst>
                </p:cNvPr>
                <p:cNvPicPr/>
                <p:nvPr/>
              </p:nvPicPr>
              <p:blipFill>
                <a:blip r:embed="rId327"/>
                <a:stretch>
                  <a:fillRect/>
                </a:stretch>
              </p:blipFill>
              <p:spPr>
                <a:xfrm>
                  <a:off x="6888670" y="5405863"/>
                  <a:ext cx="49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0" name="Ink 389">
                  <a:extLst>
                    <a:ext uri="{FF2B5EF4-FFF2-40B4-BE49-F238E27FC236}">
                      <a16:creationId xmlns:a16="http://schemas.microsoft.com/office/drawing/2014/main" id="{27E0D2CB-495D-F568-47B6-C3067D734EE2}"/>
                    </a:ext>
                  </a:extLst>
                </p14:cNvPr>
                <p14:cNvContentPartPr/>
                <p14:nvPr/>
              </p14:nvContentPartPr>
              <p14:xfrm>
                <a:off x="6957070" y="5460223"/>
                <a:ext cx="94320" cy="69120"/>
              </p14:xfrm>
            </p:contentPart>
          </mc:Choice>
          <mc:Fallback xmlns="">
            <p:pic>
              <p:nvPicPr>
                <p:cNvPr id="390" name="Ink 389">
                  <a:extLst>
                    <a:ext uri="{FF2B5EF4-FFF2-40B4-BE49-F238E27FC236}">
                      <a16:creationId xmlns:a16="http://schemas.microsoft.com/office/drawing/2014/main" id="{27E0D2CB-495D-F568-47B6-C3067D734EE2}"/>
                    </a:ext>
                  </a:extLst>
                </p:cNvPr>
                <p:cNvPicPr/>
                <p:nvPr/>
              </p:nvPicPr>
              <p:blipFill>
                <a:blip r:embed="rId329"/>
                <a:stretch>
                  <a:fillRect/>
                </a:stretch>
              </p:blipFill>
              <p:spPr>
                <a:xfrm>
                  <a:off x="6950950" y="5454103"/>
                  <a:ext cx="106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91" name="Ink 390">
                  <a:extLst>
                    <a:ext uri="{FF2B5EF4-FFF2-40B4-BE49-F238E27FC236}">
                      <a16:creationId xmlns:a16="http://schemas.microsoft.com/office/drawing/2014/main" id="{15178564-857C-BA61-8221-85A77D213273}"/>
                    </a:ext>
                  </a:extLst>
                </p14:cNvPr>
                <p14:cNvContentPartPr/>
                <p14:nvPr/>
              </p14:nvContentPartPr>
              <p14:xfrm>
                <a:off x="7068310" y="5296063"/>
                <a:ext cx="26640" cy="198720"/>
              </p14:xfrm>
            </p:contentPart>
          </mc:Choice>
          <mc:Fallback xmlns="">
            <p:pic>
              <p:nvPicPr>
                <p:cNvPr id="391" name="Ink 390">
                  <a:extLst>
                    <a:ext uri="{FF2B5EF4-FFF2-40B4-BE49-F238E27FC236}">
                      <a16:creationId xmlns:a16="http://schemas.microsoft.com/office/drawing/2014/main" id="{15178564-857C-BA61-8221-85A77D213273}"/>
                    </a:ext>
                  </a:extLst>
                </p:cNvPr>
                <p:cNvPicPr/>
                <p:nvPr/>
              </p:nvPicPr>
              <p:blipFill>
                <a:blip r:embed="rId331"/>
                <a:stretch>
                  <a:fillRect/>
                </a:stretch>
              </p:blipFill>
              <p:spPr>
                <a:xfrm>
                  <a:off x="7062190" y="5289943"/>
                  <a:ext cx="38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2" name="Ink 391">
                  <a:extLst>
                    <a:ext uri="{FF2B5EF4-FFF2-40B4-BE49-F238E27FC236}">
                      <a16:creationId xmlns:a16="http://schemas.microsoft.com/office/drawing/2014/main" id="{1ADE80A3-05F7-D322-96A1-6580D3858570}"/>
                    </a:ext>
                  </a:extLst>
                </p14:cNvPr>
                <p14:cNvContentPartPr/>
                <p14:nvPr/>
              </p14:nvContentPartPr>
              <p14:xfrm>
                <a:off x="7043470" y="5397583"/>
                <a:ext cx="11160" cy="1800"/>
              </p14:xfrm>
            </p:contentPart>
          </mc:Choice>
          <mc:Fallback xmlns="">
            <p:pic>
              <p:nvPicPr>
                <p:cNvPr id="392" name="Ink 391">
                  <a:extLst>
                    <a:ext uri="{FF2B5EF4-FFF2-40B4-BE49-F238E27FC236}">
                      <a16:creationId xmlns:a16="http://schemas.microsoft.com/office/drawing/2014/main" id="{1ADE80A3-05F7-D322-96A1-6580D3858570}"/>
                    </a:ext>
                  </a:extLst>
                </p:cNvPr>
                <p:cNvPicPr/>
                <p:nvPr/>
              </p:nvPicPr>
              <p:blipFill>
                <a:blip r:embed="rId333"/>
                <a:stretch>
                  <a:fillRect/>
                </a:stretch>
              </p:blipFill>
              <p:spPr>
                <a:xfrm>
                  <a:off x="7037350" y="5391463"/>
                  <a:ext cx="23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3" name="Ink 392">
                  <a:extLst>
                    <a:ext uri="{FF2B5EF4-FFF2-40B4-BE49-F238E27FC236}">
                      <a16:creationId xmlns:a16="http://schemas.microsoft.com/office/drawing/2014/main" id="{D1E01B37-23E7-64C1-66F6-8311C4964390}"/>
                    </a:ext>
                  </a:extLst>
                </p14:cNvPr>
                <p14:cNvContentPartPr/>
                <p14:nvPr/>
              </p14:nvContentPartPr>
              <p14:xfrm>
                <a:off x="7054270" y="5374903"/>
                <a:ext cx="35640" cy="23040"/>
              </p14:xfrm>
            </p:contentPart>
          </mc:Choice>
          <mc:Fallback xmlns="">
            <p:pic>
              <p:nvPicPr>
                <p:cNvPr id="393" name="Ink 392">
                  <a:extLst>
                    <a:ext uri="{FF2B5EF4-FFF2-40B4-BE49-F238E27FC236}">
                      <a16:creationId xmlns:a16="http://schemas.microsoft.com/office/drawing/2014/main" id="{D1E01B37-23E7-64C1-66F6-8311C4964390}"/>
                    </a:ext>
                  </a:extLst>
                </p:cNvPr>
                <p:cNvPicPr/>
                <p:nvPr/>
              </p:nvPicPr>
              <p:blipFill>
                <a:blip r:embed="rId335"/>
                <a:stretch>
                  <a:fillRect/>
                </a:stretch>
              </p:blipFill>
              <p:spPr>
                <a:xfrm>
                  <a:off x="7048150" y="5368783"/>
                  <a:ext cx="47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96" name="Ink 395">
                  <a:extLst>
                    <a:ext uri="{FF2B5EF4-FFF2-40B4-BE49-F238E27FC236}">
                      <a16:creationId xmlns:a16="http://schemas.microsoft.com/office/drawing/2014/main" id="{A32B9B4A-3132-3503-65A3-CFF3087AB532}"/>
                    </a:ext>
                  </a:extLst>
                </p14:cNvPr>
                <p14:cNvContentPartPr/>
                <p14:nvPr/>
              </p14:nvContentPartPr>
              <p14:xfrm>
                <a:off x="6910990" y="5374903"/>
                <a:ext cx="360" cy="360"/>
              </p14:xfrm>
            </p:contentPart>
          </mc:Choice>
          <mc:Fallback xmlns="">
            <p:pic>
              <p:nvPicPr>
                <p:cNvPr id="396" name="Ink 395">
                  <a:extLst>
                    <a:ext uri="{FF2B5EF4-FFF2-40B4-BE49-F238E27FC236}">
                      <a16:creationId xmlns:a16="http://schemas.microsoft.com/office/drawing/2014/main" id="{A32B9B4A-3132-3503-65A3-CFF3087AB532}"/>
                    </a:ext>
                  </a:extLst>
                </p:cNvPr>
                <p:cNvPicPr/>
                <p:nvPr/>
              </p:nvPicPr>
              <p:blipFill>
                <a:blip r:embed="rId309"/>
                <a:stretch>
                  <a:fillRect/>
                </a:stretch>
              </p:blipFill>
              <p:spPr>
                <a:xfrm>
                  <a:off x="6904870" y="53687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99" name="Ink 398">
                  <a:extLst>
                    <a:ext uri="{FF2B5EF4-FFF2-40B4-BE49-F238E27FC236}">
                      <a16:creationId xmlns:a16="http://schemas.microsoft.com/office/drawing/2014/main" id="{8406FDD1-BCFD-1803-243A-88B3D835C165}"/>
                    </a:ext>
                  </a:extLst>
                </p14:cNvPr>
                <p14:cNvContentPartPr/>
                <p14:nvPr/>
              </p14:nvContentPartPr>
              <p14:xfrm>
                <a:off x="5210710" y="5904463"/>
                <a:ext cx="1080" cy="109800"/>
              </p14:xfrm>
            </p:contentPart>
          </mc:Choice>
          <mc:Fallback xmlns="">
            <p:pic>
              <p:nvPicPr>
                <p:cNvPr id="399" name="Ink 398">
                  <a:extLst>
                    <a:ext uri="{FF2B5EF4-FFF2-40B4-BE49-F238E27FC236}">
                      <a16:creationId xmlns:a16="http://schemas.microsoft.com/office/drawing/2014/main" id="{8406FDD1-BCFD-1803-243A-88B3D835C165}"/>
                    </a:ext>
                  </a:extLst>
                </p:cNvPr>
                <p:cNvPicPr/>
                <p:nvPr/>
              </p:nvPicPr>
              <p:blipFill>
                <a:blip r:embed="rId338"/>
                <a:stretch>
                  <a:fillRect/>
                </a:stretch>
              </p:blipFill>
              <p:spPr>
                <a:xfrm>
                  <a:off x="5204590" y="5898343"/>
                  <a:ext cx="13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00" name="Ink 399">
                  <a:extLst>
                    <a:ext uri="{FF2B5EF4-FFF2-40B4-BE49-F238E27FC236}">
                      <a16:creationId xmlns:a16="http://schemas.microsoft.com/office/drawing/2014/main" id="{3B6B4D46-F444-BECA-165C-7C5455A6A2E7}"/>
                    </a:ext>
                  </a:extLst>
                </p14:cNvPr>
                <p14:cNvContentPartPr/>
                <p14:nvPr/>
              </p14:nvContentPartPr>
              <p14:xfrm>
                <a:off x="5196670" y="5906263"/>
                <a:ext cx="76320" cy="72720"/>
              </p14:xfrm>
            </p:contentPart>
          </mc:Choice>
          <mc:Fallback xmlns="">
            <p:pic>
              <p:nvPicPr>
                <p:cNvPr id="400" name="Ink 399">
                  <a:extLst>
                    <a:ext uri="{FF2B5EF4-FFF2-40B4-BE49-F238E27FC236}">
                      <a16:creationId xmlns:a16="http://schemas.microsoft.com/office/drawing/2014/main" id="{3B6B4D46-F444-BECA-165C-7C5455A6A2E7}"/>
                    </a:ext>
                  </a:extLst>
                </p:cNvPr>
                <p:cNvPicPr/>
                <p:nvPr/>
              </p:nvPicPr>
              <p:blipFill>
                <a:blip r:embed="rId340"/>
                <a:stretch>
                  <a:fillRect/>
                </a:stretch>
              </p:blipFill>
              <p:spPr>
                <a:xfrm>
                  <a:off x="5190550" y="5900143"/>
                  <a:ext cx="88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03" name="Ink 402">
                  <a:extLst>
                    <a:ext uri="{FF2B5EF4-FFF2-40B4-BE49-F238E27FC236}">
                      <a16:creationId xmlns:a16="http://schemas.microsoft.com/office/drawing/2014/main" id="{7113D3BC-6642-CDF8-D80F-0E019F3B4C9F}"/>
                    </a:ext>
                  </a:extLst>
                </p14:cNvPr>
                <p14:cNvContentPartPr/>
                <p14:nvPr/>
              </p14:nvContentPartPr>
              <p14:xfrm>
                <a:off x="5329870" y="5926423"/>
                <a:ext cx="82080" cy="65160"/>
              </p14:xfrm>
            </p:contentPart>
          </mc:Choice>
          <mc:Fallback xmlns="">
            <p:pic>
              <p:nvPicPr>
                <p:cNvPr id="403" name="Ink 402">
                  <a:extLst>
                    <a:ext uri="{FF2B5EF4-FFF2-40B4-BE49-F238E27FC236}">
                      <a16:creationId xmlns:a16="http://schemas.microsoft.com/office/drawing/2014/main" id="{7113D3BC-6642-CDF8-D80F-0E019F3B4C9F}"/>
                    </a:ext>
                  </a:extLst>
                </p:cNvPr>
                <p:cNvPicPr/>
                <p:nvPr/>
              </p:nvPicPr>
              <p:blipFill>
                <a:blip r:embed="rId342"/>
                <a:stretch>
                  <a:fillRect/>
                </a:stretch>
              </p:blipFill>
              <p:spPr>
                <a:xfrm>
                  <a:off x="5323750" y="5920303"/>
                  <a:ext cx="94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04" name="Ink 403">
                  <a:extLst>
                    <a:ext uri="{FF2B5EF4-FFF2-40B4-BE49-F238E27FC236}">
                      <a16:creationId xmlns:a16="http://schemas.microsoft.com/office/drawing/2014/main" id="{1905BF41-7821-D08B-44FB-4DA3483F33E5}"/>
                    </a:ext>
                  </a:extLst>
                </p14:cNvPr>
                <p14:cNvContentPartPr/>
                <p14:nvPr/>
              </p14:nvContentPartPr>
              <p14:xfrm>
                <a:off x="5494750" y="5892583"/>
                <a:ext cx="76320" cy="89280"/>
              </p14:xfrm>
            </p:contentPart>
          </mc:Choice>
          <mc:Fallback xmlns="">
            <p:pic>
              <p:nvPicPr>
                <p:cNvPr id="404" name="Ink 403">
                  <a:extLst>
                    <a:ext uri="{FF2B5EF4-FFF2-40B4-BE49-F238E27FC236}">
                      <a16:creationId xmlns:a16="http://schemas.microsoft.com/office/drawing/2014/main" id="{1905BF41-7821-D08B-44FB-4DA3483F33E5}"/>
                    </a:ext>
                  </a:extLst>
                </p:cNvPr>
                <p:cNvPicPr/>
                <p:nvPr/>
              </p:nvPicPr>
              <p:blipFill>
                <a:blip r:embed="rId344"/>
                <a:stretch>
                  <a:fillRect/>
                </a:stretch>
              </p:blipFill>
              <p:spPr>
                <a:xfrm>
                  <a:off x="5488630" y="5886463"/>
                  <a:ext cx="88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05" name="Ink 404">
                  <a:extLst>
                    <a:ext uri="{FF2B5EF4-FFF2-40B4-BE49-F238E27FC236}">
                      <a16:creationId xmlns:a16="http://schemas.microsoft.com/office/drawing/2014/main" id="{FFDCF027-5828-6B7B-14C8-85FFE7D70B68}"/>
                    </a:ext>
                  </a:extLst>
                </p14:cNvPr>
                <p14:cNvContentPartPr/>
                <p14:nvPr/>
              </p14:nvContentPartPr>
              <p14:xfrm>
                <a:off x="5635510" y="5875303"/>
                <a:ext cx="126000" cy="79920"/>
              </p14:xfrm>
            </p:contentPart>
          </mc:Choice>
          <mc:Fallback xmlns="">
            <p:pic>
              <p:nvPicPr>
                <p:cNvPr id="405" name="Ink 404">
                  <a:extLst>
                    <a:ext uri="{FF2B5EF4-FFF2-40B4-BE49-F238E27FC236}">
                      <a16:creationId xmlns:a16="http://schemas.microsoft.com/office/drawing/2014/main" id="{FFDCF027-5828-6B7B-14C8-85FFE7D70B68}"/>
                    </a:ext>
                  </a:extLst>
                </p:cNvPr>
                <p:cNvPicPr/>
                <p:nvPr/>
              </p:nvPicPr>
              <p:blipFill>
                <a:blip r:embed="rId346"/>
                <a:stretch>
                  <a:fillRect/>
                </a:stretch>
              </p:blipFill>
              <p:spPr>
                <a:xfrm>
                  <a:off x="5629390" y="5869183"/>
                  <a:ext cx="138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06" name="Ink 405">
                  <a:extLst>
                    <a:ext uri="{FF2B5EF4-FFF2-40B4-BE49-F238E27FC236}">
                      <a16:creationId xmlns:a16="http://schemas.microsoft.com/office/drawing/2014/main" id="{6C6673FC-CF7A-9531-DCE1-0842E1C278BB}"/>
                    </a:ext>
                  </a:extLst>
                </p14:cNvPr>
                <p14:cNvContentPartPr/>
                <p14:nvPr/>
              </p14:nvContentPartPr>
              <p14:xfrm>
                <a:off x="5834590" y="5725183"/>
                <a:ext cx="73440" cy="236520"/>
              </p14:xfrm>
            </p:contentPart>
          </mc:Choice>
          <mc:Fallback xmlns="">
            <p:pic>
              <p:nvPicPr>
                <p:cNvPr id="406" name="Ink 405">
                  <a:extLst>
                    <a:ext uri="{FF2B5EF4-FFF2-40B4-BE49-F238E27FC236}">
                      <a16:creationId xmlns:a16="http://schemas.microsoft.com/office/drawing/2014/main" id="{6C6673FC-CF7A-9531-DCE1-0842E1C278BB}"/>
                    </a:ext>
                  </a:extLst>
                </p:cNvPr>
                <p:cNvPicPr/>
                <p:nvPr/>
              </p:nvPicPr>
              <p:blipFill>
                <a:blip r:embed="rId348"/>
                <a:stretch>
                  <a:fillRect/>
                </a:stretch>
              </p:blipFill>
              <p:spPr>
                <a:xfrm>
                  <a:off x="5828470" y="5719063"/>
                  <a:ext cx="856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09" name="Ink 408">
                  <a:extLst>
                    <a:ext uri="{FF2B5EF4-FFF2-40B4-BE49-F238E27FC236}">
                      <a16:creationId xmlns:a16="http://schemas.microsoft.com/office/drawing/2014/main" id="{1C3A7AD9-78B1-2CBB-CF77-705A433D3F02}"/>
                    </a:ext>
                  </a:extLst>
                </p14:cNvPr>
                <p14:cNvContentPartPr/>
                <p14:nvPr/>
              </p14:nvContentPartPr>
              <p14:xfrm>
                <a:off x="5104870" y="5923903"/>
                <a:ext cx="136440" cy="6480"/>
              </p14:xfrm>
            </p:contentPart>
          </mc:Choice>
          <mc:Fallback xmlns="">
            <p:pic>
              <p:nvPicPr>
                <p:cNvPr id="409" name="Ink 408">
                  <a:extLst>
                    <a:ext uri="{FF2B5EF4-FFF2-40B4-BE49-F238E27FC236}">
                      <a16:creationId xmlns:a16="http://schemas.microsoft.com/office/drawing/2014/main" id="{1C3A7AD9-78B1-2CBB-CF77-705A433D3F02}"/>
                    </a:ext>
                  </a:extLst>
                </p:cNvPr>
                <p:cNvPicPr/>
                <p:nvPr/>
              </p:nvPicPr>
              <p:blipFill>
                <a:blip r:embed="rId350"/>
                <a:stretch>
                  <a:fillRect/>
                </a:stretch>
              </p:blipFill>
              <p:spPr>
                <a:xfrm>
                  <a:off x="5098750" y="5917783"/>
                  <a:ext cx="148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12" name="Ink 411">
                  <a:extLst>
                    <a:ext uri="{FF2B5EF4-FFF2-40B4-BE49-F238E27FC236}">
                      <a16:creationId xmlns:a16="http://schemas.microsoft.com/office/drawing/2014/main" id="{DD84ABFA-DA0A-0CCA-477F-B44D101BBB5D}"/>
                    </a:ext>
                  </a:extLst>
                </p14:cNvPr>
                <p14:cNvContentPartPr/>
                <p14:nvPr/>
              </p14:nvContentPartPr>
              <p14:xfrm>
                <a:off x="5216830" y="5875663"/>
                <a:ext cx="8640" cy="157320"/>
              </p14:xfrm>
            </p:contentPart>
          </mc:Choice>
          <mc:Fallback xmlns="">
            <p:pic>
              <p:nvPicPr>
                <p:cNvPr id="412" name="Ink 411">
                  <a:extLst>
                    <a:ext uri="{FF2B5EF4-FFF2-40B4-BE49-F238E27FC236}">
                      <a16:creationId xmlns:a16="http://schemas.microsoft.com/office/drawing/2014/main" id="{DD84ABFA-DA0A-0CCA-477F-B44D101BBB5D}"/>
                    </a:ext>
                  </a:extLst>
                </p:cNvPr>
                <p:cNvPicPr/>
                <p:nvPr/>
              </p:nvPicPr>
              <p:blipFill>
                <a:blip r:embed="rId352"/>
                <a:stretch>
                  <a:fillRect/>
                </a:stretch>
              </p:blipFill>
              <p:spPr>
                <a:xfrm>
                  <a:off x="5210710" y="5869543"/>
                  <a:ext cx="20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15" name="Ink 414">
                  <a:extLst>
                    <a:ext uri="{FF2B5EF4-FFF2-40B4-BE49-F238E27FC236}">
                      <a16:creationId xmlns:a16="http://schemas.microsoft.com/office/drawing/2014/main" id="{A96592E1-D242-7307-0683-20B7D35BA0AF}"/>
                    </a:ext>
                  </a:extLst>
                </p14:cNvPr>
                <p14:cNvContentPartPr/>
                <p14:nvPr/>
              </p14:nvContentPartPr>
              <p14:xfrm>
                <a:off x="6170110" y="5779543"/>
                <a:ext cx="3240" cy="136440"/>
              </p14:xfrm>
            </p:contentPart>
          </mc:Choice>
          <mc:Fallback xmlns="">
            <p:pic>
              <p:nvPicPr>
                <p:cNvPr id="415" name="Ink 414">
                  <a:extLst>
                    <a:ext uri="{FF2B5EF4-FFF2-40B4-BE49-F238E27FC236}">
                      <a16:creationId xmlns:a16="http://schemas.microsoft.com/office/drawing/2014/main" id="{A96592E1-D242-7307-0683-20B7D35BA0AF}"/>
                    </a:ext>
                  </a:extLst>
                </p:cNvPr>
                <p:cNvPicPr/>
                <p:nvPr/>
              </p:nvPicPr>
              <p:blipFill>
                <a:blip r:embed="rId354"/>
                <a:stretch>
                  <a:fillRect/>
                </a:stretch>
              </p:blipFill>
              <p:spPr>
                <a:xfrm>
                  <a:off x="6163990" y="5773423"/>
                  <a:ext cx="15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16" name="Ink 415">
                  <a:extLst>
                    <a:ext uri="{FF2B5EF4-FFF2-40B4-BE49-F238E27FC236}">
                      <a16:creationId xmlns:a16="http://schemas.microsoft.com/office/drawing/2014/main" id="{8BE09F71-F98E-205C-495C-452E6AD0DBE9}"/>
                    </a:ext>
                  </a:extLst>
                </p14:cNvPr>
                <p14:cNvContentPartPr/>
                <p14:nvPr/>
              </p14:nvContentPartPr>
              <p14:xfrm>
                <a:off x="6145270" y="5792503"/>
                <a:ext cx="88560" cy="56160"/>
              </p14:xfrm>
            </p:contentPart>
          </mc:Choice>
          <mc:Fallback xmlns="">
            <p:pic>
              <p:nvPicPr>
                <p:cNvPr id="416" name="Ink 415">
                  <a:extLst>
                    <a:ext uri="{FF2B5EF4-FFF2-40B4-BE49-F238E27FC236}">
                      <a16:creationId xmlns:a16="http://schemas.microsoft.com/office/drawing/2014/main" id="{8BE09F71-F98E-205C-495C-452E6AD0DBE9}"/>
                    </a:ext>
                  </a:extLst>
                </p:cNvPr>
                <p:cNvPicPr/>
                <p:nvPr/>
              </p:nvPicPr>
              <p:blipFill>
                <a:blip r:embed="rId356"/>
                <a:stretch>
                  <a:fillRect/>
                </a:stretch>
              </p:blipFill>
              <p:spPr>
                <a:xfrm>
                  <a:off x="6139150" y="5786383"/>
                  <a:ext cx="100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19" name="Ink 418">
                  <a:extLst>
                    <a:ext uri="{FF2B5EF4-FFF2-40B4-BE49-F238E27FC236}">
                      <a16:creationId xmlns:a16="http://schemas.microsoft.com/office/drawing/2014/main" id="{BFC9CCDA-8B26-64E9-C38E-6E1250BB9473}"/>
                    </a:ext>
                  </a:extLst>
                </p14:cNvPr>
                <p14:cNvContentPartPr/>
                <p14:nvPr/>
              </p14:nvContentPartPr>
              <p14:xfrm>
                <a:off x="6279550" y="5817703"/>
                <a:ext cx="80280" cy="91080"/>
              </p14:xfrm>
            </p:contentPart>
          </mc:Choice>
          <mc:Fallback xmlns="">
            <p:pic>
              <p:nvPicPr>
                <p:cNvPr id="419" name="Ink 418">
                  <a:extLst>
                    <a:ext uri="{FF2B5EF4-FFF2-40B4-BE49-F238E27FC236}">
                      <a16:creationId xmlns:a16="http://schemas.microsoft.com/office/drawing/2014/main" id="{BFC9CCDA-8B26-64E9-C38E-6E1250BB9473}"/>
                    </a:ext>
                  </a:extLst>
                </p:cNvPr>
                <p:cNvPicPr/>
                <p:nvPr/>
              </p:nvPicPr>
              <p:blipFill>
                <a:blip r:embed="rId358"/>
                <a:stretch>
                  <a:fillRect/>
                </a:stretch>
              </p:blipFill>
              <p:spPr>
                <a:xfrm>
                  <a:off x="6273430" y="5811583"/>
                  <a:ext cx="92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22" name="Ink 421">
                  <a:extLst>
                    <a:ext uri="{FF2B5EF4-FFF2-40B4-BE49-F238E27FC236}">
                      <a16:creationId xmlns:a16="http://schemas.microsoft.com/office/drawing/2014/main" id="{A7DBFD11-C04D-6C5A-79A9-D1273BA490C3}"/>
                    </a:ext>
                  </a:extLst>
                </p14:cNvPr>
                <p14:cNvContentPartPr/>
                <p14:nvPr/>
              </p14:nvContentPartPr>
              <p14:xfrm>
                <a:off x="6497710" y="5738863"/>
                <a:ext cx="108000" cy="153720"/>
              </p14:xfrm>
            </p:contentPart>
          </mc:Choice>
          <mc:Fallback xmlns="">
            <p:pic>
              <p:nvPicPr>
                <p:cNvPr id="422" name="Ink 421">
                  <a:extLst>
                    <a:ext uri="{FF2B5EF4-FFF2-40B4-BE49-F238E27FC236}">
                      <a16:creationId xmlns:a16="http://schemas.microsoft.com/office/drawing/2014/main" id="{A7DBFD11-C04D-6C5A-79A9-D1273BA490C3}"/>
                    </a:ext>
                  </a:extLst>
                </p:cNvPr>
                <p:cNvPicPr/>
                <p:nvPr/>
              </p:nvPicPr>
              <p:blipFill>
                <a:blip r:embed="rId360"/>
                <a:stretch>
                  <a:fillRect/>
                </a:stretch>
              </p:blipFill>
              <p:spPr>
                <a:xfrm>
                  <a:off x="6491590" y="5732743"/>
                  <a:ext cx="120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25" name="Ink 424">
                  <a:extLst>
                    <a:ext uri="{FF2B5EF4-FFF2-40B4-BE49-F238E27FC236}">
                      <a16:creationId xmlns:a16="http://schemas.microsoft.com/office/drawing/2014/main" id="{102EBB7B-10FB-F917-75F4-B95191A08D4E}"/>
                    </a:ext>
                  </a:extLst>
                </p14:cNvPr>
                <p14:cNvContentPartPr/>
                <p14:nvPr/>
              </p14:nvContentPartPr>
              <p14:xfrm>
                <a:off x="6554590" y="5804383"/>
                <a:ext cx="51480" cy="13320"/>
              </p14:xfrm>
            </p:contentPart>
          </mc:Choice>
          <mc:Fallback xmlns="">
            <p:pic>
              <p:nvPicPr>
                <p:cNvPr id="425" name="Ink 424">
                  <a:extLst>
                    <a:ext uri="{FF2B5EF4-FFF2-40B4-BE49-F238E27FC236}">
                      <a16:creationId xmlns:a16="http://schemas.microsoft.com/office/drawing/2014/main" id="{102EBB7B-10FB-F917-75F4-B95191A08D4E}"/>
                    </a:ext>
                  </a:extLst>
                </p:cNvPr>
                <p:cNvPicPr/>
                <p:nvPr/>
              </p:nvPicPr>
              <p:blipFill>
                <a:blip r:embed="rId362"/>
                <a:stretch>
                  <a:fillRect/>
                </a:stretch>
              </p:blipFill>
              <p:spPr>
                <a:xfrm>
                  <a:off x="6548470" y="5798263"/>
                  <a:ext cx="63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28" name="Ink 427">
                  <a:extLst>
                    <a:ext uri="{FF2B5EF4-FFF2-40B4-BE49-F238E27FC236}">
                      <a16:creationId xmlns:a16="http://schemas.microsoft.com/office/drawing/2014/main" id="{EA7BB1AF-9858-5671-43E1-FBC00107BB67}"/>
                    </a:ext>
                  </a:extLst>
                </p14:cNvPr>
                <p14:cNvContentPartPr/>
                <p14:nvPr/>
              </p14:nvContentPartPr>
              <p14:xfrm>
                <a:off x="6738550" y="5759383"/>
                <a:ext cx="84240" cy="110520"/>
              </p14:xfrm>
            </p:contentPart>
          </mc:Choice>
          <mc:Fallback xmlns="">
            <p:pic>
              <p:nvPicPr>
                <p:cNvPr id="428" name="Ink 427">
                  <a:extLst>
                    <a:ext uri="{FF2B5EF4-FFF2-40B4-BE49-F238E27FC236}">
                      <a16:creationId xmlns:a16="http://schemas.microsoft.com/office/drawing/2014/main" id="{EA7BB1AF-9858-5671-43E1-FBC00107BB67}"/>
                    </a:ext>
                  </a:extLst>
                </p:cNvPr>
                <p:cNvPicPr/>
                <p:nvPr/>
              </p:nvPicPr>
              <p:blipFill>
                <a:blip r:embed="rId364"/>
                <a:stretch>
                  <a:fillRect/>
                </a:stretch>
              </p:blipFill>
              <p:spPr>
                <a:xfrm>
                  <a:off x="6732430" y="5753263"/>
                  <a:ext cx="96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31" name="Ink 430">
                  <a:extLst>
                    <a:ext uri="{FF2B5EF4-FFF2-40B4-BE49-F238E27FC236}">
                      <a16:creationId xmlns:a16="http://schemas.microsoft.com/office/drawing/2014/main" id="{44A7C226-B32F-26C7-6CEA-3D7640B830F2}"/>
                    </a:ext>
                  </a:extLst>
                </p14:cNvPr>
                <p14:cNvContentPartPr/>
                <p14:nvPr/>
              </p14:nvContentPartPr>
              <p14:xfrm>
                <a:off x="6895150" y="5819503"/>
                <a:ext cx="12960" cy="88200"/>
              </p14:xfrm>
            </p:contentPart>
          </mc:Choice>
          <mc:Fallback xmlns="">
            <p:pic>
              <p:nvPicPr>
                <p:cNvPr id="431" name="Ink 430">
                  <a:extLst>
                    <a:ext uri="{FF2B5EF4-FFF2-40B4-BE49-F238E27FC236}">
                      <a16:creationId xmlns:a16="http://schemas.microsoft.com/office/drawing/2014/main" id="{44A7C226-B32F-26C7-6CEA-3D7640B830F2}"/>
                    </a:ext>
                  </a:extLst>
                </p:cNvPr>
                <p:cNvPicPr/>
                <p:nvPr/>
              </p:nvPicPr>
              <p:blipFill>
                <a:blip r:embed="rId366"/>
                <a:stretch>
                  <a:fillRect/>
                </a:stretch>
              </p:blipFill>
              <p:spPr>
                <a:xfrm>
                  <a:off x="6889030" y="5813383"/>
                  <a:ext cx="25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34" name="Ink 433">
                  <a:extLst>
                    <a:ext uri="{FF2B5EF4-FFF2-40B4-BE49-F238E27FC236}">
                      <a16:creationId xmlns:a16="http://schemas.microsoft.com/office/drawing/2014/main" id="{DA69AF16-A3C5-7405-5BC7-4A39B0338E22}"/>
                    </a:ext>
                  </a:extLst>
                </p14:cNvPr>
                <p14:cNvContentPartPr/>
                <p14:nvPr/>
              </p14:nvContentPartPr>
              <p14:xfrm>
                <a:off x="6861670" y="5806183"/>
                <a:ext cx="97200" cy="77760"/>
              </p14:xfrm>
            </p:contentPart>
          </mc:Choice>
          <mc:Fallback xmlns="">
            <p:pic>
              <p:nvPicPr>
                <p:cNvPr id="434" name="Ink 433">
                  <a:extLst>
                    <a:ext uri="{FF2B5EF4-FFF2-40B4-BE49-F238E27FC236}">
                      <a16:creationId xmlns:a16="http://schemas.microsoft.com/office/drawing/2014/main" id="{DA69AF16-A3C5-7405-5BC7-4A39B0338E22}"/>
                    </a:ext>
                  </a:extLst>
                </p:cNvPr>
                <p:cNvPicPr/>
                <p:nvPr/>
              </p:nvPicPr>
              <p:blipFill>
                <a:blip r:embed="rId368"/>
                <a:stretch>
                  <a:fillRect/>
                </a:stretch>
              </p:blipFill>
              <p:spPr>
                <a:xfrm>
                  <a:off x="6855550" y="5800063"/>
                  <a:ext cx="109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37" name="Ink 436">
                  <a:extLst>
                    <a:ext uri="{FF2B5EF4-FFF2-40B4-BE49-F238E27FC236}">
                      <a16:creationId xmlns:a16="http://schemas.microsoft.com/office/drawing/2014/main" id="{A0608377-AB65-B37A-765E-E0F5E547A538}"/>
                    </a:ext>
                  </a:extLst>
                </p14:cNvPr>
                <p14:cNvContentPartPr/>
                <p14:nvPr/>
              </p14:nvContentPartPr>
              <p14:xfrm>
                <a:off x="5256430" y="6189583"/>
                <a:ext cx="98280" cy="139320"/>
              </p14:xfrm>
            </p:contentPart>
          </mc:Choice>
          <mc:Fallback xmlns="">
            <p:pic>
              <p:nvPicPr>
                <p:cNvPr id="437" name="Ink 436">
                  <a:extLst>
                    <a:ext uri="{FF2B5EF4-FFF2-40B4-BE49-F238E27FC236}">
                      <a16:creationId xmlns:a16="http://schemas.microsoft.com/office/drawing/2014/main" id="{A0608377-AB65-B37A-765E-E0F5E547A538}"/>
                    </a:ext>
                  </a:extLst>
                </p:cNvPr>
                <p:cNvPicPr/>
                <p:nvPr/>
              </p:nvPicPr>
              <p:blipFill>
                <a:blip r:embed="rId370"/>
                <a:stretch>
                  <a:fillRect/>
                </a:stretch>
              </p:blipFill>
              <p:spPr>
                <a:xfrm>
                  <a:off x="5250310" y="6183463"/>
                  <a:ext cx="110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38" name="Ink 437">
                  <a:extLst>
                    <a:ext uri="{FF2B5EF4-FFF2-40B4-BE49-F238E27FC236}">
                      <a16:creationId xmlns:a16="http://schemas.microsoft.com/office/drawing/2014/main" id="{CB4EB009-49B0-DE6E-345C-03037D47D12D}"/>
                    </a:ext>
                  </a:extLst>
                </p14:cNvPr>
                <p14:cNvContentPartPr/>
                <p14:nvPr/>
              </p14:nvContentPartPr>
              <p14:xfrm>
                <a:off x="5257150" y="6270943"/>
                <a:ext cx="80640" cy="18000"/>
              </p14:xfrm>
            </p:contentPart>
          </mc:Choice>
          <mc:Fallback xmlns="">
            <p:pic>
              <p:nvPicPr>
                <p:cNvPr id="438" name="Ink 437">
                  <a:extLst>
                    <a:ext uri="{FF2B5EF4-FFF2-40B4-BE49-F238E27FC236}">
                      <a16:creationId xmlns:a16="http://schemas.microsoft.com/office/drawing/2014/main" id="{CB4EB009-49B0-DE6E-345C-03037D47D12D}"/>
                    </a:ext>
                  </a:extLst>
                </p:cNvPr>
                <p:cNvPicPr/>
                <p:nvPr/>
              </p:nvPicPr>
              <p:blipFill>
                <a:blip r:embed="rId372"/>
                <a:stretch>
                  <a:fillRect/>
                </a:stretch>
              </p:blipFill>
              <p:spPr>
                <a:xfrm>
                  <a:off x="5251030" y="6264823"/>
                  <a:ext cx="92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41" name="Ink 440">
                  <a:extLst>
                    <a:ext uri="{FF2B5EF4-FFF2-40B4-BE49-F238E27FC236}">
                      <a16:creationId xmlns:a16="http://schemas.microsoft.com/office/drawing/2014/main" id="{99E33D28-EA2F-F745-AB13-73485D63EF2B}"/>
                    </a:ext>
                  </a:extLst>
                </p14:cNvPr>
                <p14:cNvContentPartPr/>
                <p14:nvPr/>
              </p14:nvContentPartPr>
              <p14:xfrm>
                <a:off x="5416990" y="6159703"/>
                <a:ext cx="44280" cy="153360"/>
              </p14:xfrm>
            </p:contentPart>
          </mc:Choice>
          <mc:Fallback xmlns="">
            <p:pic>
              <p:nvPicPr>
                <p:cNvPr id="441" name="Ink 440">
                  <a:extLst>
                    <a:ext uri="{FF2B5EF4-FFF2-40B4-BE49-F238E27FC236}">
                      <a16:creationId xmlns:a16="http://schemas.microsoft.com/office/drawing/2014/main" id="{99E33D28-EA2F-F745-AB13-73485D63EF2B}"/>
                    </a:ext>
                  </a:extLst>
                </p:cNvPr>
                <p:cNvPicPr/>
                <p:nvPr/>
              </p:nvPicPr>
              <p:blipFill>
                <a:blip r:embed="rId374"/>
                <a:stretch>
                  <a:fillRect/>
                </a:stretch>
              </p:blipFill>
              <p:spPr>
                <a:xfrm>
                  <a:off x="5410870" y="6153583"/>
                  <a:ext cx="56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44" name="Ink 443">
                  <a:extLst>
                    <a:ext uri="{FF2B5EF4-FFF2-40B4-BE49-F238E27FC236}">
                      <a16:creationId xmlns:a16="http://schemas.microsoft.com/office/drawing/2014/main" id="{9C4DABB8-20E3-4BD5-7597-D8DA4260616F}"/>
                    </a:ext>
                  </a:extLst>
                </p14:cNvPr>
                <p14:cNvContentPartPr/>
                <p14:nvPr/>
              </p14:nvContentPartPr>
              <p14:xfrm>
                <a:off x="5354710" y="6153943"/>
                <a:ext cx="110520" cy="23760"/>
              </p14:xfrm>
            </p:contentPart>
          </mc:Choice>
          <mc:Fallback xmlns="">
            <p:pic>
              <p:nvPicPr>
                <p:cNvPr id="444" name="Ink 443">
                  <a:extLst>
                    <a:ext uri="{FF2B5EF4-FFF2-40B4-BE49-F238E27FC236}">
                      <a16:creationId xmlns:a16="http://schemas.microsoft.com/office/drawing/2014/main" id="{9C4DABB8-20E3-4BD5-7597-D8DA4260616F}"/>
                    </a:ext>
                  </a:extLst>
                </p:cNvPr>
                <p:cNvPicPr/>
                <p:nvPr/>
              </p:nvPicPr>
              <p:blipFill>
                <a:blip r:embed="rId376"/>
                <a:stretch>
                  <a:fillRect/>
                </a:stretch>
              </p:blipFill>
              <p:spPr>
                <a:xfrm>
                  <a:off x="5348590" y="6147823"/>
                  <a:ext cx="122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45" name="Ink 444">
                  <a:extLst>
                    <a:ext uri="{FF2B5EF4-FFF2-40B4-BE49-F238E27FC236}">
                      <a16:creationId xmlns:a16="http://schemas.microsoft.com/office/drawing/2014/main" id="{9D258CEB-43FF-40F0-5EEB-0E715E8D7F5A}"/>
                    </a:ext>
                  </a:extLst>
                </p14:cNvPr>
                <p14:cNvContentPartPr/>
                <p14:nvPr/>
              </p14:nvContentPartPr>
              <p14:xfrm>
                <a:off x="5550190" y="6153943"/>
                <a:ext cx="127080" cy="153000"/>
              </p14:xfrm>
            </p:contentPart>
          </mc:Choice>
          <mc:Fallback xmlns="">
            <p:pic>
              <p:nvPicPr>
                <p:cNvPr id="445" name="Ink 444">
                  <a:extLst>
                    <a:ext uri="{FF2B5EF4-FFF2-40B4-BE49-F238E27FC236}">
                      <a16:creationId xmlns:a16="http://schemas.microsoft.com/office/drawing/2014/main" id="{9D258CEB-43FF-40F0-5EEB-0E715E8D7F5A}"/>
                    </a:ext>
                  </a:extLst>
                </p:cNvPr>
                <p:cNvPicPr/>
                <p:nvPr/>
              </p:nvPicPr>
              <p:blipFill>
                <a:blip r:embed="rId378"/>
                <a:stretch>
                  <a:fillRect/>
                </a:stretch>
              </p:blipFill>
              <p:spPr>
                <a:xfrm>
                  <a:off x="5544070" y="6147823"/>
                  <a:ext cx="139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46" name="Ink 445">
                  <a:extLst>
                    <a:ext uri="{FF2B5EF4-FFF2-40B4-BE49-F238E27FC236}">
                      <a16:creationId xmlns:a16="http://schemas.microsoft.com/office/drawing/2014/main" id="{1DEFFF5A-7FE1-0B44-C7AE-9DDF1CCD7C68}"/>
                    </a:ext>
                  </a:extLst>
                </p14:cNvPr>
                <p14:cNvContentPartPr/>
                <p14:nvPr/>
              </p14:nvContentPartPr>
              <p14:xfrm>
                <a:off x="5735950" y="6105343"/>
                <a:ext cx="102600" cy="169560"/>
              </p14:xfrm>
            </p:contentPart>
          </mc:Choice>
          <mc:Fallback xmlns="">
            <p:pic>
              <p:nvPicPr>
                <p:cNvPr id="446" name="Ink 445">
                  <a:extLst>
                    <a:ext uri="{FF2B5EF4-FFF2-40B4-BE49-F238E27FC236}">
                      <a16:creationId xmlns:a16="http://schemas.microsoft.com/office/drawing/2014/main" id="{1DEFFF5A-7FE1-0B44-C7AE-9DDF1CCD7C68}"/>
                    </a:ext>
                  </a:extLst>
                </p:cNvPr>
                <p:cNvPicPr/>
                <p:nvPr/>
              </p:nvPicPr>
              <p:blipFill>
                <a:blip r:embed="rId380"/>
                <a:stretch>
                  <a:fillRect/>
                </a:stretch>
              </p:blipFill>
              <p:spPr>
                <a:xfrm>
                  <a:off x="5729830" y="6099223"/>
                  <a:ext cx="114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47" name="Ink 446">
                  <a:extLst>
                    <a:ext uri="{FF2B5EF4-FFF2-40B4-BE49-F238E27FC236}">
                      <a16:creationId xmlns:a16="http://schemas.microsoft.com/office/drawing/2014/main" id="{E8A80783-DDDB-C1E9-AAD2-B192D51744CB}"/>
                    </a:ext>
                  </a:extLst>
                </p14:cNvPr>
                <p14:cNvContentPartPr/>
                <p14:nvPr/>
              </p14:nvContentPartPr>
              <p14:xfrm>
                <a:off x="5755390" y="6205063"/>
                <a:ext cx="33840" cy="20520"/>
              </p14:xfrm>
            </p:contentPart>
          </mc:Choice>
          <mc:Fallback xmlns="">
            <p:pic>
              <p:nvPicPr>
                <p:cNvPr id="447" name="Ink 446">
                  <a:extLst>
                    <a:ext uri="{FF2B5EF4-FFF2-40B4-BE49-F238E27FC236}">
                      <a16:creationId xmlns:a16="http://schemas.microsoft.com/office/drawing/2014/main" id="{E8A80783-DDDB-C1E9-AAD2-B192D51744CB}"/>
                    </a:ext>
                  </a:extLst>
                </p:cNvPr>
                <p:cNvPicPr/>
                <p:nvPr/>
              </p:nvPicPr>
              <p:blipFill>
                <a:blip r:embed="rId335"/>
                <a:stretch>
                  <a:fillRect/>
                </a:stretch>
              </p:blipFill>
              <p:spPr>
                <a:xfrm>
                  <a:off x="5749270" y="6198943"/>
                  <a:ext cx="46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48" name="Ink 447">
                  <a:extLst>
                    <a:ext uri="{FF2B5EF4-FFF2-40B4-BE49-F238E27FC236}">
                      <a16:creationId xmlns:a16="http://schemas.microsoft.com/office/drawing/2014/main" id="{7BFCD9A4-03AD-ADF9-5727-1818DB10762E}"/>
                    </a:ext>
                  </a:extLst>
                </p14:cNvPr>
                <p14:cNvContentPartPr/>
                <p14:nvPr/>
              </p14:nvContentPartPr>
              <p14:xfrm>
                <a:off x="5908750" y="6079423"/>
                <a:ext cx="97200" cy="174240"/>
              </p14:xfrm>
            </p:contentPart>
          </mc:Choice>
          <mc:Fallback xmlns="">
            <p:pic>
              <p:nvPicPr>
                <p:cNvPr id="448" name="Ink 447">
                  <a:extLst>
                    <a:ext uri="{FF2B5EF4-FFF2-40B4-BE49-F238E27FC236}">
                      <a16:creationId xmlns:a16="http://schemas.microsoft.com/office/drawing/2014/main" id="{7BFCD9A4-03AD-ADF9-5727-1818DB10762E}"/>
                    </a:ext>
                  </a:extLst>
                </p:cNvPr>
                <p:cNvPicPr/>
                <p:nvPr/>
              </p:nvPicPr>
              <p:blipFill>
                <a:blip r:embed="rId383"/>
                <a:stretch>
                  <a:fillRect/>
                </a:stretch>
              </p:blipFill>
              <p:spPr>
                <a:xfrm>
                  <a:off x="5902630" y="6073303"/>
                  <a:ext cx="109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51" name="Ink 450">
                  <a:extLst>
                    <a:ext uri="{FF2B5EF4-FFF2-40B4-BE49-F238E27FC236}">
                      <a16:creationId xmlns:a16="http://schemas.microsoft.com/office/drawing/2014/main" id="{4FF428CC-A6CB-5A6F-9DF6-41E2045ADF3F}"/>
                    </a:ext>
                  </a:extLst>
                </p14:cNvPr>
                <p14:cNvContentPartPr/>
                <p14:nvPr/>
              </p14:nvContentPartPr>
              <p14:xfrm>
                <a:off x="5963110" y="6061783"/>
                <a:ext cx="72720" cy="18720"/>
              </p14:xfrm>
            </p:contentPart>
          </mc:Choice>
          <mc:Fallback xmlns="">
            <p:pic>
              <p:nvPicPr>
                <p:cNvPr id="451" name="Ink 450">
                  <a:extLst>
                    <a:ext uri="{FF2B5EF4-FFF2-40B4-BE49-F238E27FC236}">
                      <a16:creationId xmlns:a16="http://schemas.microsoft.com/office/drawing/2014/main" id="{4FF428CC-A6CB-5A6F-9DF6-41E2045ADF3F}"/>
                    </a:ext>
                  </a:extLst>
                </p:cNvPr>
                <p:cNvPicPr/>
                <p:nvPr/>
              </p:nvPicPr>
              <p:blipFill>
                <a:blip r:embed="rId385"/>
                <a:stretch>
                  <a:fillRect/>
                </a:stretch>
              </p:blipFill>
              <p:spPr>
                <a:xfrm>
                  <a:off x="5956990" y="6055663"/>
                  <a:ext cx="84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54" name="Ink 453">
                  <a:extLst>
                    <a:ext uri="{FF2B5EF4-FFF2-40B4-BE49-F238E27FC236}">
                      <a16:creationId xmlns:a16="http://schemas.microsoft.com/office/drawing/2014/main" id="{CCC5A9CA-E1BA-6FE4-C3EA-2FE2A76E3A4A}"/>
                    </a:ext>
                  </a:extLst>
                </p14:cNvPr>
                <p14:cNvContentPartPr/>
                <p14:nvPr/>
              </p14:nvContentPartPr>
              <p14:xfrm>
                <a:off x="6251830" y="6036943"/>
                <a:ext cx="85320" cy="177840"/>
              </p14:xfrm>
            </p:contentPart>
          </mc:Choice>
          <mc:Fallback xmlns="">
            <p:pic>
              <p:nvPicPr>
                <p:cNvPr id="454" name="Ink 453">
                  <a:extLst>
                    <a:ext uri="{FF2B5EF4-FFF2-40B4-BE49-F238E27FC236}">
                      <a16:creationId xmlns:a16="http://schemas.microsoft.com/office/drawing/2014/main" id="{CCC5A9CA-E1BA-6FE4-C3EA-2FE2A76E3A4A}"/>
                    </a:ext>
                  </a:extLst>
                </p:cNvPr>
                <p:cNvPicPr/>
                <p:nvPr/>
              </p:nvPicPr>
              <p:blipFill>
                <a:blip r:embed="rId387"/>
                <a:stretch>
                  <a:fillRect/>
                </a:stretch>
              </p:blipFill>
              <p:spPr>
                <a:xfrm>
                  <a:off x="6245710" y="6030823"/>
                  <a:ext cx="97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55" name="Ink 454">
                  <a:extLst>
                    <a:ext uri="{FF2B5EF4-FFF2-40B4-BE49-F238E27FC236}">
                      <a16:creationId xmlns:a16="http://schemas.microsoft.com/office/drawing/2014/main" id="{B87E0FA4-BA63-4648-FA7D-8A296B718441}"/>
                    </a:ext>
                  </a:extLst>
                </p14:cNvPr>
                <p14:cNvContentPartPr/>
                <p14:nvPr/>
              </p14:nvContentPartPr>
              <p14:xfrm>
                <a:off x="6386470" y="6139903"/>
                <a:ext cx="88200" cy="87840"/>
              </p14:xfrm>
            </p:contentPart>
          </mc:Choice>
          <mc:Fallback xmlns="">
            <p:pic>
              <p:nvPicPr>
                <p:cNvPr id="455" name="Ink 454">
                  <a:extLst>
                    <a:ext uri="{FF2B5EF4-FFF2-40B4-BE49-F238E27FC236}">
                      <a16:creationId xmlns:a16="http://schemas.microsoft.com/office/drawing/2014/main" id="{B87E0FA4-BA63-4648-FA7D-8A296B718441}"/>
                    </a:ext>
                  </a:extLst>
                </p:cNvPr>
                <p:cNvPicPr/>
                <p:nvPr/>
              </p:nvPicPr>
              <p:blipFill>
                <a:blip r:embed="rId389"/>
                <a:stretch>
                  <a:fillRect/>
                </a:stretch>
              </p:blipFill>
              <p:spPr>
                <a:xfrm>
                  <a:off x="6380350" y="6133783"/>
                  <a:ext cx="100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58" name="Ink 457">
                  <a:extLst>
                    <a:ext uri="{FF2B5EF4-FFF2-40B4-BE49-F238E27FC236}">
                      <a16:creationId xmlns:a16="http://schemas.microsoft.com/office/drawing/2014/main" id="{C16DCFA4-0BF4-B0B1-6CF8-9FB2336ED711}"/>
                    </a:ext>
                  </a:extLst>
                </p14:cNvPr>
                <p14:cNvContentPartPr/>
                <p14:nvPr/>
              </p14:nvContentPartPr>
              <p14:xfrm>
                <a:off x="6484750" y="5988703"/>
                <a:ext cx="44640" cy="212040"/>
              </p14:xfrm>
            </p:contentPart>
          </mc:Choice>
          <mc:Fallback xmlns="">
            <p:pic>
              <p:nvPicPr>
                <p:cNvPr id="458" name="Ink 457">
                  <a:extLst>
                    <a:ext uri="{FF2B5EF4-FFF2-40B4-BE49-F238E27FC236}">
                      <a16:creationId xmlns:a16="http://schemas.microsoft.com/office/drawing/2014/main" id="{C16DCFA4-0BF4-B0B1-6CF8-9FB2336ED711}"/>
                    </a:ext>
                  </a:extLst>
                </p:cNvPr>
                <p:cNvPicPr/>
                <p:nvPr/>
              </p:nvPicPr>
              <p:blipFill>
                <a:blip r:embed="rId391"/>
                <a:stretch>
                  <a:fillRect/>
                </a:stretch>
              </p:blipFill>
              <p:spPr>
                <a:xfrm>
                  <a:off x="6478630" y="5982583"/>
                  <a:ext cx="568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59" name="Ink 458">
                  <a:extLst>
                    <a:ext uri="{FF2B5EF4-FFF2-40B4-BE49-F238E27FC236}">
                      <a16:creationId xmlns:a16="http://schemas.microsoft.com/office/drawing/2014/main" id="{7961EA47-6416-BAD9-E1D4-EEBF7776C1B5}"/>
                    </a:ext>
                  </a:extLst>
                </p14:cNvPr>
                <p14:cNvContentPartPr/>
                <p14:nvPr/>
              </p14:nvContentPartPr>
              <p14:xfrm>
                <a:off x="6469630" y="6029743"/>
                <a:ext cx="53640" cy="43200"/>
              </p14:xfrm>
            </p:contentPart>
          </mc:Choice>
          <mc:Fallback xmlns="">
            <p:pic>
              <p:nvPicPr>
                <p:cNvPr id="459" name="Ink 458">
                  <a:extLst>
                    <a:ext uri="{FF2B5EF4-FFF2-40B4-BE49-F238E27FC236}">
                      <a16:creationId xmlns:a16="http://schemas.microsoft.com/office/drawing/2014/main" id="{7961EA47-6416-BAD9-E1D4-EEBF7776C1B5}"/>
                    </a:ext>
                  </a:extLst>
                </p:cNvPr>
                <p:cNvPicPr/>
                <p:nvPr/>
              </p:nvPicPr>
              <p:blipFill>
                <a:blip r:embed="rId393"/>
                <a:stretch>
                  <a:fillRect/>
                </a:stretch>
              </p:blipFill>
              <p:spPr>
                <a:xfrm>
                  <a:off x="6463510" y="6023623"/>
                  <a:ext cx="65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60" name="Ink 459">
                  <a:extLst>
                    <a:ext uri="{FF2B5EF4-FFF2-40B4-BE49-F238E27FC236}">
                      <a16:creationId xmlns:a16="http://schemas.microsoft.com/office/drawing/2014/main" id="{5635C97A-18B7-023C-4557-141BF1044074}"/>
                    </a:ext>
                  </a:extLst>
                </p14:cNvPr>
                <p14:cNvContentPartPr/>
                <p14:nvPr/>
              </p14:nvContentPartPr>
              <p14:xfrm>
                <a:off x="6609310" y="6099943"/>
                <a:ext cx="127440" cy="78480"/>
              </p14:xfrm>
            </p:contentPart>
          </mc:Choice>
          <mc:Fallback xmlns="">
            <p:pic>
              <p:nvPicPr>
                <p:cNvPr id="460" name="Ink 459">
                  <a:extLst>
                    <a:ext uri="{FF2B5EF4-FFF2-40B4-BE49-F238E27FC236}">
                      <a16:creationId xmlns:a16="http://schemas.microsoft.com/office/drawing/2014/main" id="{5635C97A-18B7-023C-4557-141BF1044074}"/>
                    </a:ext>
                  </a:extLst>
                </p:cNvPr>
                <p:cNvPicPr/>
                <p:nvPr/>
              </p:nvPicPr>
              <p:blipFill>
                <a:blip r:embed="rId395"/>
                <a:stretch>
                  <a:fillRect/>
                </a:stretch>
              </p:blipFill>
              <p:spPr>
                <a:xfrm>
                  <a:off x="6603190" y="6093823"/>
                  <a:ext cx="13968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6">
            <p14:nvContentPartPr>
              <p14:cNvPr id="463" name="Ink 462">
                <a:extLst>
                  <a:ext uri="{FF2B5EF4-FFF2-40B4-BE49-F238E27FC236}">
                    <a16:creationId xmlns:a16="http://schemas.microsoft.com/office/drawing/2014/main" id="{DC3039F8-23A4-581B-8364-328F2007FF75}"/>
                  </a:ext>
                </a:extLst>
              </p14:cNvPr>
              <p14:cNvContentPartPr/>
              <p14:nvPr/>
            </p14:nvContentPartPr>
            <p14:xfrm>
              <a:off x="5326990" y="6469663"/>
              <a:ext cx="90720" cy="213840"/>
            </p14:xfrm>
          </p:contentPart>
        </mc:Choice>
        <mc:Fallback xmlns="">
          <p:pic>
            <p:nvPicPr>
              <p:cNvPr id="463" name="Ink 462">
                <a:extLst>
                  <a:ext uri="{FF2B5EF4-FFF2-40B4-BE49-F238E27FC236}">
                    <a16:creationId xmlns:a16="http://schemas.microsoft.com/office/drawing/2014/main" id="{DC3039F8-23A4-581B-8364-328F2007FF75}"/>
                  </a:ext>
                </a:extLst>
              </p:cNvPr>
              <p:cNvPicPr/>
              <p:nvPr/>
            </p:nvPicPr>
            <p:blipFill>
              <a:blip r:embed="rId397"/>
              <a:stretch>
                <a:fillRect/>
              </a:stretch>
            </p:blipFill>
            <p:spPr>
              <a:xfrm>
                <a:off x="5320870" y="6463543"/>
                <a:ext cx="102960" cy="226080"/>
              </a:xfrm>
              <a:prstGeom prst="rect">
                <a:avLst/>
              </a:prstGeom>
            </p:spPr>
          </p:pic>
        </mc:Fallback>
      </mc:AlternateContent>
      <p:grpSp>
        <p:nvGrpSpPr>
          <p:cNvPr id="473" name="Group 472">
            <a:extLst>
              <a:ext uri="{FF2B5EF4-FFF2-40B4-BE49-F238E27FC236}">
                <a16:creationId xmlns:a16="http://schemas.microsoft.com/office/drawing/2014/main" id="{C3947F29-AA5F-2795-EAD4-6257D0DE01A3}"/>
              </a:ext>
            </a:extLst>
          </p:cNvPr>
          <p:cNvGrpSpPr/>
          <p:nvPr/>
        </p:nvGrpSpPr>
        <p:grpSpPr>
          <a:xfrm>
            <a:off x="5485030" y="6461743"/>
            <a:ext cx="309600" cy="203400"/>
            <a:chOff x="5485030" y="6461743"/>
            <a:chExt cx="309600" cy="203400"/>
          </a:xfrm>
        </p:grpSpPr>
        <mc:AlternateContent xmlns:mc="http://schemas.openxmlformats.org/markup-compatibility/2006" xmlns:p14="http://schemas.microsoft.com/office/powerpoint/2010/main">
          <mc:Choice Requires="p14">
            <p:contentPart p14:bwMode="auto" r:id="rId398">
              <p14:nvContentPartPr>
                <p14:cNvPr id="464" name="Ink 463">
                  <a:extLst>
                    <a:ext uri="{FF2B5EF4-FFF2-40B4-BE49-F238E27FC236}">
                      <a16:creationId xmlns:a16="http://schemas.microsoft.com/office/drawing/2014/main" id="{73A28B47-D888-0755-6B25-77AB3C6FD11A}"/>
                    </a:ext>
                  </a:extLst>
                </p14:cNvPr>
                <p14:cNvContentPartPr/>
                <p14:nvPr/>
              </p14:nvContentPartPr>
              <p14:xfrm>
                <a:off x="5485030" y="6477583"/>
                <a:ext cx="126000" cy="187560"/>
              </p14:xfrm>
            </p:contentPart>
          </mc:Choice>
          <mc:Fallback xmlns="">
            <p:pic>
              <p:nvPicPr>
                <p:cNvPr id="464" name="Ink 463">
                  <a:extLst>
                    <a:ext uri="{FF2B5EF4-FFF2-40B4-BE49-F238E27FC236}">
                      <a16:creationId xmlns:a16="http://schemas.microsoft.com/office/drawing/2014/main" id="{73A28B47-D888-0755-6B25-77AB3C6FD11A}"/>
                    </a:ext>
                  </a:extLst>
                </p:cNvPr>
                <p:cNvPicPr/>
                <p:nvPr/>
              </p:nvPicPr>
              <p:blipFill>
                <a:blip r:embed="rId399"/>
                <a:stretch>
                  <a:fillRect/>
                </a:stretch>
              </p:blipFill>
              <p:spPr>
                <a:xfrm>
                  <a:off x="5478910" y="6471463"/>
                  <a:ext cx="138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65" name="Ink 464">
                  <a:extLst>
                    <a:ext uri="{FF2B5EF4-FFF2-40B4-BE49-F238E27FC236}">
                      <a16:creationId xmlns:a16="http://schemas.microsoft.com/office/drawing/2014/main" id="{6AFB0C5F-6234-7A4F-031C-8690CE736474}"/>
                    </a:ext>
                  </a:extLst>
                </p14:cNvPr>
                <p14:cNvContentPartPr/>
                <p14:nvPr/>
              </p14:nvContentPartPr>
              <p14:xfrm>
                <a:off x="5499070" y="6585223"/>
                <a:ext cx="51840" cy="35280"/>
              </p14:xfrm>
            </p:contentPart>
          </mc:Choice>
          <mc:Fallback xmlns="">
            <p:pic>
              <p:nvPicPr>
                <p:cNvPr id="465" name="Ink 464">
                  <a:extLst>
                    <a:ext uri="{FF2B5EF4-FFF2-40B4-BE49-F238E27FC236}">
                      <a16:creationId xmlns:a16="http://schemas.microsoft.com/office/drawing/2014/main" id="{6AFB0C5F-6234-7A4F-031C-8690CE736474}"/>
                    </a:ext>
                  </a:extLst>
                </p:cNvPr>
                <p:cNvPicPr/>
                <p:nvPr/>
              </p:nvPicPr>
              <p:blipFill>
                <a:blip r:embed="rId401"/>
                <a:stretch>
                  <a:fillRect/>
                </a:stretch>
              </p:blipFill>
              <p:spPr>
                <a:xfrm>
                  <a:off x="5492950" y="6579103"/>
                  <a:ext cx="64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68" name="Ink 467">
                  <a:extLst>
                    <a:ext uri="{FF2B5EF4-FFF2-40B4-BE49-F238E27FC236}">
                      <a16:creationId xmlns:a16="http://schemas.microsoft.com/office/drawing/2014/main" id="{10A0E9DA-32AE-D890-2BA8-2ABC42593233}"/>
                    </a:ext>
                  </a:extLst>
                </p14:cNvPr>
                <p14:cNvContentPartPr/>
                <p14:nvPr/>
              </p14:nvContentPartPr>
              <p14:xfrm>
                <a:off x="5638390" y="6461743"/>
                <a:ext cx="156240" cy="164160"/>
              </p14:xfrm>
            </p:contentPart>
          </mc:Choice>
          <mc:Fallback xmlns="">
            <p:pic>
              <p:nvPicPr>
                <p:cNvPr id="468" name="Ink 467">
                  <a:extLst>
                    <a:ext uri="{FF2B5EF4-FFF2-40B4-BE49-F238E27FC236}">
                      <a16:creationId xmlns:a16="http://schemas.microsoft.com/office/drawing/2014/main" id="{10A0E9DA-32AE-D890-2BA8-2ABC42593233}"/>
                    </a:ext>
                  </a:extLst>
                </p:cNvPr>
                <p:cNvPicPr/>
                <p:nvPr/>
              </p:nvPicPr>
              <p:blipFill>
                <a:blip r:embed="rId403"/>
                <a:stretch>
                  <a:fillRect/>
                </a:stretch>
              </p:blipFill>
              <p:spPr>
                <a:xfrm>
                  <a:off x="5632270" y="6455623"/>
                  <a:ext cx="168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71" name="Ink 470">
                  <a:extLst>
                    <a:ext uri="{FF2B5EF4-FFF2-40B4-BE49-F238E27FC236}">
                      <a16:creationId xmlns:a16="http://schemas.microsoft.com/office/drawing/2014/main" id="{1CA764A9-F0DA-8A9C-3CBD-10E18112151F}"/>
                    </a:ext>
                  </a:extLst>
                </p14:cNvPr>
                <p14:cNvContentPartPr/>
                <p14:nvPr/>
              </p14:nvContentPartPr>
              <p14:xfrm>
                <a:off x="5707150" y="6535183"/>
                <a:ext cx="54000" cy="24120"/>
              </p14:xfrm>
            </p:contentPart>
          </mc:Choice>
          <mc:Fallback xmlns="">
            <p:pic>
              <p:nvPicPr>
                <p:cNvPr id="471" name="Ink 470">
                  <a:extLst>
                    <a:ext uri="{FF2B5EF4-FFF2-40B4-BE49-F238E27FC236}">
                      <a16:creationId xmlns:a16="http://schemas.microsoft.com/office/drawing/2014/main" id="{1CA764A9-F0DA-8A9C-3CBD-10E18112151F}"/>
                    </a:ext>
                  </a:extLst>
                </p:cNvPr>
                <p:cNvPicPr/>
                <p:nvPr/>
              </p:nvPicPr>
              <p:blipFill>
                <a:blip r:embed="rId405"/>
                <a:stretch>
                  <a:fillRect/>
                </a:stretch>
              </p:blipFill>
              <p:spPr>
                <a:xfrm>
                  <a:off x="5701030" y="6529063"/>
                  <a:ext cx="66240" cy="36360"/>
                </a:xfrm>
                <a:prstGeom prst="rect">
                  <a:avLst/>
                </a:prstGeom>
              </p:spPr>
            </p:pic>
          </mc:Fallback>
        </mc:AlternateContent>
      </p:grpSp>
      <p:grpSp>
        <p:nvGrpSpPr>
          <p:cNvPr id="489" name="Group 488">
            <a:extLst>
              <a:ext uri="{FF2B5EF4-FFF2-40B4-BE49-F238E27FC236}">
                <a16:creationId xmlns:a16="http://schemas.microsoft.com/office/drawing/2014/main" id="{DD4ED20A-BD8F-4D96-CABF-FD1E00C4080B}"/>
              </a:ext>
            </a:extLst>
          </p:cNvPr>
          <p:cNvGrpSpPr/>
          <p:nvPr/>
        </p:nvGrpSpPr>
        <p:grpSpPr>
          <a:xfrm>
            <a:off x="5992270" y="6355183"/>
            <a:ext cx="565920" cy="305640"/>
            <a:chOff x="5992270" y="6355183"/>
            <a:chExt cx="565920" cy="305640"/>
          </a:xfrm>
        </p:grpSpPr>
        <mc:AlternateContent xmlns:mc="http://schemas.openxmlformats.org/markup-compatibility/2006" xmlns:p14="http://schemas.microsoft.com/office/powerpoint/2010/main">
          <mc:Choice Requires="p14">
            <p:contentPart p14:bwMode="auto" r:id="rId406">
              <p14:nvContentPartPr>
                <p14:cNvPr id="474" name="Ink 473">
                  <a:extLst>
                    <a:ext uri="{FF2B5EF4-FFF2-40B4-BE49-F238E27FC236}">
                      <a16:creationId xmlns:a16="http://schemas.microsoft.com/office/drawing/2014/main" id="{79CF0DA5-9114-475D-246F-E5D7BAC57C39}"/>
                    </a:ext>
                  </a:extLst>
                </p14:cNvPr>
                <p14:cNvContentPartPr/>
                <p14:nvPr/>
              </p14:nvContentPartPr>
              <p14:xfrm>
                <a:off x="6011710" y="6428983"/>
                <a:ext cx="360" cy="156960"/>
              </p14:xfrm>
            </p:contentPart>
          </mc:Choice>
          <mc:Fallback xmlns="">
            <p:pic>
              <p:nvPicPr>
                <p:cNvPr id="474" name="Ink 473">
                  <a:extLst>
                    <a:ext uri="{FF2B5EF4-FFF2-40B4-BE49-F238E27FC236}">
                      <a16:creationId xmlns:a16="http://schemas.microsoft.com/office/drawing/2014/main" id="{79CF0DA5-9114-475D-246F-E5D7BAC57C39}"/>
                    </a:ext>
                  </a:extLst>
                </p:cNvPr>
                <p:cNvPicPr/>
                <p:nvPr/>
              </p:nvPicPr>
              <p:blipFill>
                <a:blip r:embed="rId407"/>
                <a:stretch>
                  <a:fillRect/>
                </a:stretch>
              </p:blipFill>
              <p:spPr>
                <a:xfrm>
                  <a:off x="6005590" y="6422863"/>
                  <a:ext cx="12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75" name="Ink 474">
                  <a:extLst>
                    <a:ext uri="{FF2B5EF4-FFF2-40B4-BE49-F238E27FC236}">
                      <a16:creationId xmlns:a16="http://schemas.microsoft.com/office/drawing/2014/main" id="{E2C76ABA-4FC4-9EE5-DB0F-21F99DBB185D}"/>
                    </a:ext>
                  </a:extLst>
                </p14:cNvPr>
                <p14:cNvContentPartPr/>
                <p14:nvPr/>
              </p14:nvContentPartPr>
              <p14:xfrm>
                <a:off x="5992270" y="6457063"/>
                <a:ext cx="41400" cy="17280"/>
              </p14:xfrm>
            </p:contentPart>
          </mc:Choice>
          <mc:Fallback xmlns="">
            <p:pic>
              <p:nvPicPr>
                <p:cNvPr id="475" name="Ink 474">
                  <a:extLst>
                    <a:ext uri="{FF2B5EF4-FFF2-40B4-BE49-F238E27FC236}">
                      <a16:creationId xmlns:a16="http://schemas.microsoft.com/office/drawing/2014/main" id="{E2C76ABA-4FC4-9EE5-DB0F-21F99DBB185D}"/>
                    </a:ext>
                  </a:extLst>
                </p:cNvPr>
                <p:cNvPicPr/>
                <p:nvPr/>
              </p:nvPicPr>
              <p:blipFill>
                <a:blip r:embed="rId409"/>
                <a:stretch>
                  <a:fillRect/>
                </a:stretch>
              </p:blipFill>
              <p:spPr>
                <a:xfrm>
                  <a:off x="5986150" y="6450943"/>
                  <a:ext cx="53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78" name="Ink 477">
                  <a:extLst>
                    <a:ext uri="{FF2B5EF4-FFF2-40B4-BE49-F238E27FC236}">
                      <a16:creationId xmlns:a16="http://schemas.microsoft.com/office/drawing/2014/main" id="{A7744604-849D-C78A-7EC9-99F9161195BB}"/>
                    </a:ext>
                  </a:extLst>
                </p14:cNvPr>
                <p14:cNvContentPartPr/>
                <p14:nvPr/>
              </p14:nvContentPartPr>
              <p14:xfrm>
                <a:off x="6077230" y="6486583"/>
                <a:ext cx="61200" cy="97200"/>
              </p14:xfrm>
            </p:contentPart>
          </mc:Choice>
          <mc:Fallback xmlns="">
            <p:pic>
              <p:nvPicPr>
                <p:cNvPr id="478" name="Ink 477">
                  <a:extLst>
                    <a:ext uri="{FF2B5EF4-FFF2-40B4-BE49-F238E27FC236}">
                      <a16:creationId xmlns:a16="http://schemas.microsoft.com/office/drawing/2014/main" id="{A7744604-849D-C78A-7EC9-99F9161195BB}"/>
                    </a:ext>
                  </a:extLst>
                </p:cNvPr>
                <p:cNvPicPr/>
                <p:nvPr/>
              </p:nvPicPr>
              <p:blipFill>
                <a:blip r:embed="rId411"/>
                <a:stretch>
                  <a:fillRect/>
                </a:stretch>
              </p:blipFill>
              <p:spPr>
                <a:xfrm>
                  <a:off x="6071110" y="6480463"/>
                  <a:ext cx="73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81" name="Ink 480">
                  <a:extLst>
                    <a:ext uri="{FF2B5EF4-FFF2-40B4-BE49-F238E27FC236}">
                      <a16:creationId xmlns:a16="http://schemas.microsoft.com/office/drawing/2014/main" id="{FE58EAC6-9452-EEAE-B9B7-6FEB14147206}"/>
                    </a:ext>
                  </a:extLst>
                </p14:cNvPr>
                <p14:cNvContentPartPr/>
                <p14:nvPr/>
              </p14:nvContentPartPr>
              <p14:xfrm>
                <a:off x="6240310" y="6477943"/>
                <a:ext cx="36360" cy="106920"/>
              </p14:xfrm>
            </p:contentPart>
          </mc:Choice>
          <mc:Fallback xmlns="">
            <p:pic>
              <p:nvPicPr>
                <p:cNvPr id="481" name="Ink 480">
                  <a:extLst>
                    <a:ext uri="{FF2B5EF4-FFF2-40B4-BE49-F238E27FC236}">
                      <a16:creationId xmlns:a16="http://schemas.microsoft.com/office/drawing/2014/main" id="{FE58EAC6-9452-EEAE-B9B7-6FEB14147206}"/>
                    </a:ext>
                  </a:extLst>
                </p:cNvPr>
                <p:cNvPicPr/>
                <p:nvPr/>
              </p:nvPicPr>
              <p:blipFill>
                <a:blip r:embed="rId413"/>
                <a:stretch>
                  <a:fillRect/>
                </a:stretch>
              </p:blipFill>
              <p:spPr>
                <a:xfrm>
                  <a:off x="6234190" y="6471823"/>
                  <a:ext cx="48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84" name="Ink 483">
                  <a:extLst>
                    <a:ext uri="{FF2B5EF4-FFF2-40B4-BE49-F238E27FC236}">
                      <a16:creationId xmlns:a16="http://schemas.microsoft.com/office/drawing/2014/main" id="{D695FE5F-3711-4584-2AF5-96035C42E80C}"/>
                    </a:ext>
                  </a:extLst>
                </p14:cNvPr>
                <p14:cNvContentPartPr/>
                <p14:nvPr/>
              </p14:nvContentPartPr>
              <p14:xfrm>
                <a:off x="6334630" y="6476143"/>
                <a:ext cx="128880" cy="93960"/>
              </p14:xfrm>
            </p:contentPart>
          </mc:Choice>
          <mc:Fallback xmlns="">
            <p:pic>
              <p:nvPicPr>
                <p:cNvPr id="484" name="Ink 483">
                  <a:extLst>
                    <a:ext uri="{FF2B5EF4-FFF2-40B4-BE49-F238E27FC236}">
                      <a16:creationId xmlns:a16="http://schemas.microsoft.com/office/drawing/2014/main" id="{D695FE5F-3711-4584-2AF5-96035C42E80C}"/>
                    </a:ext>
                  </a:extLst>
                </p:cNvPr>
                <p:cNvPicPr/>
                <p:nvPr/>
              </p:nvPicPr>
              <p:blipFill>
                <a:blip r:embed="rId415"/>
                <a:stretch>
                  <a:fillRect/>
                </a:stretch>
              </p:blipFill>
              <p:spPr>
                <a:xfrm>
                  <a:off x="6328510" y="6470023"/>
                  <a:ext cx="141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87" name="Ink 486">
                  <a:extLst>
                    <a:ext uri="{FF2B5EF4-FFF2-40B4-BE49-F238E27FC236}">
                      <a16:creationId xmlns:a16="http://schemas.microsoft.com/office/drawing/2014/main" id="{05EC3E6B-5C3B-308E-A8F8-478EDD315165}"/>
                    </a:ext>
                  </a:extLst>
                </p14:cNvPr>
                <p14:cNvContentPartPr/>
                <p14:nvPr/>
              </p14:nvContentPartPr>
              <p14:xfrm>
                <a:off x="6431470" y="6355183"/>
                <a:ext cx="126720" cy="305640"/>
              </p14:xfrm>
            </p:contentPart>
          </mc:Choice>
          <mc:Fallback xmlns="">
            <p:pic>
              <p:nvPicPr>
                <p:cNvPr id="487" name="Ink 486">
                  <a:extLst>
                    <a:ext uri="{FF2B5EF4-FFF2-40B4-BE49-F238E27FC236}">
                      <a16:creationId xmlns:a16="http://schemas.microsoft.com/office/drawing/2014/main" id="{05EC3E6B-5C3B-308E-A8F8-478EDD315165}"/>
                    </a:ext>
                  </a:extLst>
                </p:cNvPr>
                <p:cNvPicPr/>
                <p:nvPr/>
              </p:nvPicPr>
              <p:blipFill>
                <a:blip r:embed="rId417"/>
                <a:stretch>
                  <a:fillRect/>
                </a:stretch>
              </p:blipFill>
              <p:spPr>
                <a:xfrm>
                  <a:off x="6425350" y="6349063"/>
                  <a:ext cx="138960" cy="31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8">
            <p14:nvContentPartPr>
              <p14:cNvPr id="498" name="Ink 497">
                <a:extLst>
                  <a:ext uri="{FF2B5EF4-FFF2-40B4-BE49-F238E27FC236}">
                    <a16:creationId xmlns:a16="http://schemas.microsoft.com/office/drawing/2014/main" id="{A350ECA8-AD88-D02A-2070-5B591B78D7FC}"/>
                  </a:ext>
                </a:extLst>
              </p14:cNvPr>
              <p14:cNvContentPartPr/>
              <p14:nvPr/>
            </p14:nvContentPartPr>
            <p14:xfrm>
              <a:off x="8959750" y="3618103"/>
              <a:ext cx="138960" cy="650160"/>
            </p14:xfrm>
          </p:contentPart>
        </mc:Choice>
        <mc:Fallback xmlns="">
          <p:pic>
            <p:nvPicPr>
              <p:cNvPr id="498" name="Ink 497">
                <a:extLst>
                  <a:ext uri="{FF2B5EF4-FFF2-40B4-BE49-F238E27FC236}">
                    <a16:creationId xmlns:a16="http://schemas.microsoft.com/office/drawing/2014/main" id="{A350ECA8-AD88-D02A-2070-5B591B78D7FC}"/>
                  </a:ext>
                </a:extLst>
              </p:cNvPr>
              <p:cNvPicPr/>
              <p:nvPr/>
            </p:nvPicPr>
            <p:blipFill>
              <a:blip r:embed="rId419"/>
              <a:stretch>
                <a:fillRect/>
              </a:stretch>
            </p:blipFill>
            <p:spPr>
              <a:xfrm>
                <a:off x="8955430" y="3613783"/>
                <a:ext cx="147600" cy="658800"/>
              </a:xfrm>
              <a:prstGeom prst="rect">
                <a:avLst/>
              </a:prstGeom>
            </p:spPr>
          </p:pic>
        </mc:Fallback>
      </mc:AlternateContent>
      <p:grpSp>
        <p:nvGrpSpPr>
          <p:cNvPr id="526" name="Group 525">
            <a:extLst>
              <a:ext uri="{FF2B5EF4-FFF2-40B4-BE49-F238E27FC236}">
                <a16:creationId xmlns:a16="http://schemas.microsoft.com/office/drawing/2014/main" id="{C95576E1-5C6D-EC31-CC66-E64B1EC2D685}"/>
              </a:ext>
            </a:extLst>
          </p:cNvPr>
          <p:cNvGrpSpPr/>
          <p:nvPr/>
        </p:nvGrpSpPr>
        <p:grpSpPr>
          <a:xfrm>
            <a:off x="7816390" y="4228303"/>
            <a:ext cx="965160" cy="387000"/>
            <a:chOff x="7816390" y="4228303"/>
            <a:chExt cx="965160" cy="387000"/>
          </a:xfrm>
        </p:grpSpPr>
        <mc:AlternateContent xmlns:mc="http://schemas.openxmlformats.org/markup-compatibility/2006" xmlns:p14="http://schemas.microsoft.com/office/powerpoint/2010/main">
          <mc:Choice Requires="p14">
            <p:contentPart p14:bwMode="auto" r:id="rId420">
              <p14:nvContentPartPr>
                <p14:cNvPr id="499" name="Ink 498">
                  <a:extLst>
                    <a:ext uri="{FF2B5EF4-FFF2-40B4-BE49-F238E27FC236}">
                      <a16:creationId xmlns:a16="http://schemas.microsoft.com/office/drawing/2014/main" id="{F85F3D56-11E3-CCA6-179B-A648CBC480EB}"/>
                    </a:ext>
                  </a:extLst>
                </p14:cNvPr>
                <p14:cNvContentPartPr/>
                <p14:nvPr/>
              </p14:nvContentPartPr>
              <p14:xfrm>
                <a:off x="7816390" y="4325143"/>
                <a:ext cx="120960" cy="178920"/>
              </p14:xfrm>
            </p:contentPart>
          </mc:Choice>
          <mc:Fallback xmlns="">
            <p:pic>
              <p:nvPicPr>
                <p:cNvPr id="499" name="Ink 498">
                  <a:extLst>
                    <a:ext uri="{FF2B5EF4-FFF2-40B4-BE49-F238E27FC236}">
                      <a16:creationId xmlns:a16="http://schemas.microsoft.com/office/drawing/2014/main" id="{F85F3D56-11E3-CCA6-179B-A648CBC480EB}"/>
                    </a:ext>
                  </a:extLst>
                </p:cNvPr>
                <p:cNvPicPr/>
                <p:nvPr/>
              </p:nvPicPr>
              <p:blipFill>
                <a:blip r:embed="rId421"/>
                <a:stretch>
                  <a:fillRect/>
                </a:stretch>
              </p:blipFill>
              <p:spPr>
                <a:xfrm>
                  <a:off x="7812070" y="4320823"/>
                  <a:ext cx="129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00" name="Ink 499">
                  <a:extLst>
                    <a:ext uri="{FF2B5EF4-FFF2-40B4-BE49-F238E27FC236}">
                      <a16:creationId xmlns:a16="http://schemas.microsoft.com/office/drawing/2014/main" id="{F73523B6-1890-DE97-56B1-7D87A0624D94}"/>
                    </a:ext>
                  </a:extLst>
                </p14:cNvPr>
                <p14:cNvContentPartPr/>
                <p14:nvPr/>
              </p14:nvContentPartPr>
              <p14:xfrm>
                <a:off x="7975150" y="4433143"/>
                <a:ext cx="69480" cy="77760"/>
              </p14:xfrm>
            </p:contentPart>
          </mc:Choice>
          <mc:Fallback xmlns="">
            <p:pic>
              <p:nvPicPr>
                <p:cNvPr id="500" name="Ink 499">
                  <a:extLst>
                    <a:ext uri="{FF2B5EF4-FFF2-40B4-BE49-F238E27FC236}">
                      <a16:creationId xmlns:a16="http://schemas.microsoft.com/office/drawing/2014/main" id="{F73523B6-1890-DE97-56B1-7D87A0624D94}"/>
                    </a:ext>
                  </a:extLst>
                </p:cNvPr>
                <p:cNvPicPr/>
                <p:nvPr/>
              </p:nvPicPr>
              <p:blipFill>
                <a:blip r:embed="rId423"/>
                <a:stretch>
                  <a:fillRect/>
                </a:stretch>
              </p:blipFill>
              <p:spPr>
                <a:xfrm>
                  <a:off x="7970830" y="4428823"/>
                  <a:ext cx="78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03" name="Ink 502">
                  <a:extLst>
                    <a:ext uri="{FF2B5EF4-FFF2-40B4-BE49-F238E27FC236}">
                      <a16:creationId xmlns:a16="http://schemas.microsoft.com/office/drawing/2014/main" id="{2FF290D2-8C7B-A5A2-B3D1-C82D4ABD6BE0}"/>
                    </a:ext>
                  </a:extLst>
                </p14:cNvPr>
                <p14:cNvContentPartPr/>
                <p14:nvPr/>
              </p14:nvContentPartPr>
              <p14:xfrm>
                <a:off x="8044270" y="4255303"/>
                <a:ext cx="102240" cy="294840"/>
              </p14:xfrm>
            </p:contentPart>
          </mc:Choice>
          <mc:Fallback xmlns="">
            <p:pic>
              <p:nvPicPr>
                <p:cNvPr id="503" name="Ink 502">
                  <a:extLst>
                    <a:ext uri="{FF2B5EF4-FFF2-40B4-BE49-F238E27FC236}">
                      <a16:creationId xmlns:a16="http://schemas.microsoft.com/office/drawing/2014/main" id="{2FF290D2-8C7B-A5A2-B3D1-C82D4ABD6BE0}"/>
                    </a:ext>
                  </a:extLst>
                </p:cNvPr>
                <p:cNvPicPr/>
                <p:nvPr/>
              </p:nvPicPr>
              <p:blipFill>
                <a:blip r:embed="rId425"/>
                <a:stretch>
                  <a:fillRect/>
                </a:stretch>
              </p:blipFill>
              <p:spPr>
                <a:xfrm>
                  <a:off x="8039950" y="4250983"/>
                  <a:ext cx="1108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06" name="Ink 505">
                  <a:extLst>
                    <a:ext uri="{FF2B5EF4-FFF2-40B4-BE49-F238E27FC236}">
                      <a16:creationId xmlns:a16="http://schemas.microsoft.com/office/drawing/2014/main" id="{C2B6DAB1-0B22-8AC6-7313-70E997AAA2A2}"/>
                    </a:ext>
                  </a:extLst>
                </p14:cNvPr>
                <p14:cNvContentPartPr/>
                <p14:nvPr/>
              </p14:nvContentPartPr>
              <p14:xfrm>
                <a:off x="8182510" y="4448983"/>
                <a:ext cx="136080" cy="110520"/>
              </p14:xfrm>
            </p:contentPart>
          </mc:Choice>
          <mc:Fallback xmlns="">
            <p:pic>
              <p:nvPicPr>
                <p:cNvPr id="506" name="Ink 505">
                  <a:extLst>
                    <a:ext uri="{FF2B5EF4-FFF2-40B4-BE49-F238E27FC236}">
                      <a16:creationId xmlns:a16="http://schemas.microsoft.com/office/drawing/2014/main" id="{C2B6DAB1-0B22-8AC6-7313-70E997AAA2A2}"/>
                    </a:ext>
                  </a:extLst>
                </p:cNvPr>
                <p:cNvPicPr/>
                <p:nvPr/>
              </p:nvPicPr>
              <p:blipFill>
                <a:blip r:embed="rId427"/>
                <a:stretch>
                  <a:fillRect/>
                </a:stretch>
              </p:blipFill>
              <p:spPr>
                <a:xfrm>
                  <a:off x="8178190" y="4444663"/>
                  <a:ext cx="144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509" name="Ink 508">
                  <a:extLst>
                    <a:ext uri="{FF2B5EF4-FFF2-40B4-BE49-F238E27FC236}">
                      <a16:creationId xmlns:a16="http://schemas.microsoft.com/office/drawing/2014/main" id="{8EA81190-9DF7-55BD-9FF4-09AE0045AE34}"/>
                    </a:ext>
                  </a:extLst>
                </p14:cNvPr>
                <p14:cNvContentPartPr/>
                <p14:nvPr/>
              </p14:nvContentPartPr>
              <p14:xfrm>
                <a:off x="8289790" y="4228303"/>
                <a:ext cx="104760" cy="354240"/>
              </p14:xfrm>
            </p:contentPart>
          </mc:Choice>
          <mc:Fallback xmlns="">
            <p:pic>
              <p:nvPicPr>
                <p:cNvPr id="509" name="Ink 508">
                  <a:extLst>
                    <a:ext uri="{FF2B5EF4-FFF2-40B4-BE49-F238E27FC236}">
                      <a16:creationId xmlns:a16="http://schemas.microsoft.com/office/drawing/2014/main" id="{8EA81190-9DF7-55BD-9FF4-09AE0045AE34}"/>
                    </a:ext>
                  </a:extLst>
                </p:cNvPr>
                <p:cNvPicPr/>
                <p:nvPr/>
              </p:nvPicPr>
              <p:blipFill>
                <a:blip r:embed="rId429"/>
                <a:stretch>
                  <a:fillRect/>
                </a:stretch>
              </p:blipFill>
              <p:spPr>
                <a:xfrm>
                  <a:off x="8285470" y="4223983"/>
                  <a:ext cx="11340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512" name="Ink 511">
                  <a:extLst>
                    <a:ext uri="{FF2B5EF4-FFF2-40B4-BE49-F238E27FC236}">
                      <a16:creationId xmlns:a16="http://schemas.microsoft.com/office/drawing/2014/main" id="{837A309A-704C-9D5D-BCDF-90B7A12E80AD}"/>
                    </a:ext>
                  </a:extLst>
                </p14:cNvPr>
                <p14:cNvContentPartPr/>
                <p14:nvPr/>
              </p14:nvContentPartPr>
              <p14:xfrm>
                <a:off x="8268910" y="4306783"/>
                <a:ext cx="99000" cy="46800"/>
              </p14:xfrm>
            </p:contentPart>
          </mc:Choice>
          <mc:Fallback xmlns="">
            <p:pic>
              <p:nvPicPr>
                <p:cNvPr id="512" name="Ink 511">
                  <a:extLst>
                    <a:ext uri="{FF2B5EF4-FFF2-40B4-BE49-F238E27FC236}">
                      <a16:creationId xmlns:a16="http://schemas.microsoft.com/office/drawing/2014/main" id="{837A309A-704C-9D5D-BCDF-90B7A12E80AD}"/>
                    </a:ext>
                  </a:extLst>
                </p:cNvPr>
                <p:cNvPicPr/>
                <p:nvPr/>
              </p:nvPicPr>
              <p:blipFill>
                <a:blip r:embed="rId431"/>
                <a:stretch>
                  <a:fillRect/>
                </a:stretch>
              </p:blipFill>
              <p:spPr>
                <a:xfrm>
                  <a:off x="8264590" y="4302463"/>
                  <a:ext cx="107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515" name="Ink 514">
                  <a:extLst>
                    <a:ext uri="{FF2B5EF4-FFF2-40B4-BE49-F238E27FC236}">
                      <a16:creationId xmlns:a16="http://schemas.microsoft.com/office/drawing/2014/main" id="{9BB8EA7A-5ED3-552F-45BA-F58713AEC4F4}"/>
                    </a:ext>
                  </a:extLst>
                </p14:cNvPr>
                <p14:cNvContentPartPr/>
                <p14:nvPr/>
              </p14:nvContentPartPr>
              <p14:xfrm>
                <a:off x="8436310" y="4460863"/>
                <a:ext cx="1440" cy="97920"/>
              </p14:xfrm>
            </p:contentPart>
          </mc:Choice>
          <mc:Fallback xmlns="">
            <p:pic>
              <p:nvPicPr>
                <p:cNvPr id="515" name="Ink 514">
                  <a:extLst>
                    <a:ext uri="{FF2B5EF4-FFF2-40B4-BE49-F238E27FC236}">
                      <a16:creationId xmlns:a16="http://schemas.microsoft.com/office/drawing/2014/main" id="{9BB8EA7A-5ED3-552F-45BA-F58713AEC4F4}"/>
                    </a:ext>
                  </a:extLst>
                </p:cNvPr>
                <p:cNvPicPr/>
                <p:nvPr/>
              </p:nvPicPr>
              <p:blipFill>
                <a:blip r:embed="rId433"/>
                <a:stretch>
                  <a:fillRect/>
                </a:stretch>
              </p:blipFill>
              <p:spPr>
                <a:xfrm>
                  <a:off x="8431990" y="4456543"/>
                  <a:ext cx="10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518" name="Ink 517">
                  <a:extLst>
                    <a:ext uri="{FF2B5EF4-FFF2-40B4-BE49-F238E27FC236}">
                      <a16:creationId xmlns:a16="http://schemas.microsoft.com/office/drawing/2014/main" id="{A1DBA019-94F6-002A-2E32-6C8ADDBD6B2E}"/>
                    </a:ext>
                  </a:extLst>
                </p14:cNvPr>
                <p14:cNvContentPartPr/>
                <p14:nvPr/>
              </p14:nvContentPartPr>
              <p14:xfrm>
                <a:off x="8437390" y="4399303"/>
                <a:ext cx="360" cy="360"/>
              </p14:xfrm>
            </p:contentPart>
          </mc:Choice>
          <mc:Fallback xmlns="">
            <p:pic>
              <p:nvPicPr>
                <p:cNvPr id="518" name="Ink 517">
                  <a:extLst>
                    <a:ext uri="{FF2B5EF4-FFF2-40B4-BE49-F238E27FC236}">
                      <a16:creationId xmlns:a16="http://schemas.microsoft.com/office/drawing/2014/main" id="{A1DBA019-94F6-002A-2E32-6C8ADDBD6B2E}"/>
                    </a:ext>
                  </a:extLst>
                </p:cNvPr>
                <p:cNvPicPr/>
                <p:nvPr/>
              </p:nvPicPr>
              <p:blipFill>
                <a:blip r:embed="rId435"/>
                <a:stretch>
                  <a:fillRect/>
                </a:stretch>
              </p:blipFill>
              <p:spPr>
                <a:xfrm>
                  <a:off x="8433070" y="43949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521" name="Ink 520">
                  <a:extLst>
                    <a:ext uri="{FF2B5EF4-FFF2-40B4-BE49-F238E27FC236}">
                      <a16:creationId xmlns:a16="http://schemas.microsoft.com/office/drawing/2014/main" id="{6CF50860-3C77-B307-EC56-7E2DEEBFFFD0}"/>
                    </a:ext>
                  </a:extLst>
                </p14:cNvPr>
                <p14:cNvContentPartPr/>
                <p14:nvPr/>
              </p14:nvContentPartPr>
              <p14:xfrm>
                <a:off x="8509030" y="4464103"/>
                <a:ext cx="76680" cy="151200"/>
              </p14:xfrm>
            </p:contentPart>
          </mc:Choice>
          <mc:Fallback xmlns="">
            <p:pic>
              <p:nvPicPr>
                <p:cNvPr id="521" name="Ink 520">
                  <a:extLst>
                    <a:ext uri="{FF2B5EF4-FFF2-40B4-BE49-F238E27FC236}">
                      <a16:creationId xmlns:a16="http://schemas.microsoft.com/office/drawing/2014/main" id="{6CF50860-3C77-B307-EC56-7E2DEEBFFFD0}"/>
                    </a:ext>
                  </a:extLst>
                </p:cNvPr>
                <p:cNvPicPr/>
                <p:nvPr/>
              </p:nvPicPr>
              <p:blipFill>
                <a:blip r:embed="rId437"/>
                <a:stretch>
                  <a:fillRect/>
                </a:stretch>
              </p:blipFill>
              <p:spPr>
                <a:xfrm>
                  <a:off x="8504710" y="4459783"/>
                  <a:ext cx="85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524" name="Ink 523">
                  <a:extLst>
                    <a:ext uri="{FF2B5EF4-FFF2-40B4-BE49-F238E27FC236}">
                      <a16:creationId xmlns:a16="http://schemas.microsoft.com/office/drawing/2014/main" id="{05BB1754-789F-BD42-FBFE-B366D717B8E9}"/>
                    </a:ext>
                  </a:extLst>
                </p14:cNvPr>
                <p14:cNvContentPartPr/>
                <p14:nvPr/>
              </p14:nvContentPartPr>
              <p14:xfrm>
                <a:off x="8656990" y="4464463"/>
                <a:ext cx="124560" cy="121680"/>
              </p14:xfrm>
            </p:contentPart>
          </mc:Choice>
          <mc:Fallback xmlns="">
            <p:pic>
              <p:nvPicPr>
                <p:cNvPr id="524" name="Ink 523">
                  <a:extLst>
                    <a:ext uri="{FF2B5EF4-FFF2-40B4-BE49-F238E27FC236}">
                      <a16:creationId xmlns:a16="http://schemas.microsoft.com/office/drawing/2014/main" id="{05BB1754-789F-BD42-FBFE-B366D717B8E9}"/>
                    </a:ext>
                  </a:extLst>
                </p:cNvPr>
                <p:cNvPicPr/>
                <p:nvPr/>
              </p:nvPicPr>
              <p:blipFill>
                <a:blip r:embed="rId439"/>
                <a:stretch>
                  <a:fillRect/>
                </a:stretch>
              </p:blipFill>
              <p:spPr>
                <a:xfrm>
                  <a:off x="8652670" y="4460143"/>
                  <a:ext cx="133200" cy="130320"/>
                </a:xfrm>
                <a:prstGeom prst="rect">
                  <a:avLst/>
                </a:prstGeom>
              </p:spPr>
            </p:pic>
          </mc:Fallback>
        </mc:AlternateContent>
      </p:grpSp>
      <p:grpSp>
        <p:nvGrpSpPr>
          <p:cNvPr id="557" name="Group 556">
            <a:extLst>
              <a:ext uri="{FF2B5EF4-FFF2-40B4-BE49-F238E27FC236}">
                <a16:creationId xmlns:a16="http://schemas.microsoft.com/office/drawing/2014/main" id="{CCBDFC21-8022-03E5-EAC9-01A07EE68DF6}"/>
              </a:ext>
            </a:extLst>
          </p:cNvPr>
          <p:cNvGrpSpPr/>
          <p:nvPr/>
        </p:nvGrpSpPr>
        <p:grpSpPr>
          <a:xfrm>
            <a:off x="8915470" y="4274743"/>
            <a:ext cx="931320" cy="322920"/>
            <a:chOff x="8915470" y="4274743"/>
            <a:chExt cx="931320" cy="322920"/>
          </a:xfrm>
        </p:grpSpPr>
        <mc:AlternateContent xmlns:mc="http://schemas.openxmlformats.org/markup-compatibility/2006" xmlns:p14="http://schemas.microsoft.com/office/powerpoint/2010/main">
          <mc:Choice Requires="p14">
            <p:contentPart p14:bwMode="auto" r:id="rId440">
              <p14:nvContentPartPr>
                <p14:cNvPr id="527" name="Ink 526">
                  <a:extLst>
                    <a:ext uri="{FF2B5EF4-FFF2-40B4-BE49-F238E27FC236}">
                      <a16:creationId xmlns:a16="http://schemas.microsoft.com/office/drawing/2014/main" id="{33B5AD37-DF38-FB53-00A8-A57BADF1B097}"/>
                    </a:ext>
                  </a:extLst>
                </p14:cNvPr>
                <p14:cNvContentPartPr/>
                <p14:nvPr/>
              </p14:nvContentPartPr>
              <p14:xfrm>
                <a:off x="8915470" y="4373023"/>
                <a:ext cx="95760" cy="224640"/>
              </p14:xfrm>
            </p:contentPart>
          </mc:Choice>
          <mc:Fallback xmlns="">
            <p:pic>
              <p:nvPicPr>
                <p:cNvPr id="527" name="Ink 526">
                  <a:extLst>
                    <a:ext uri="{FF2B5EF4-FFF2-40B4-BE49-F238E27FC236}">
                      <a16:creationId xmlns:a16="http://schemas.microsoft.com/office/drawing/2014/main" id="{33B5AD37-DF38-FB53-00A8-A57BADF1B097}"/>
                    </a:ext>
                  </a:extLst>
                </p:cNvPr>
                <p:cNvPicPr/>
                <p:nvPr/>
              </p:nvPicPr>
              <p:blipFill>
                <a:blip r:embed="rId441"/>
                <a:stretch>
                  <a:fillRect/>
                </a:stretch>
              </p:blipFill>
              <p:spPr>
                <a:xfrm>
                  <a:off x="8911150" y="4368703"/>
                  <a:ext cx="104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528" name="Ink 527">
                  <a:extLst>
                    <a:ext uri="{FF2B5EF4-FFF2-40B4-BE49-F238E27FC236}">
                      <a16:creationId xmlns:a16="http://schemas.microsoft.com/office/drawing/2014/main" id="{D7A6E603-4AAF-9CF7-FE0B-8F7B2FD5FEC0}"/>
                    </a:ext>
                  </a:extLst>
                </p14:cNvPr>
                <p14:cNvContentPartPr/>
                <p14:nvPr/>
              </p14:nvContentPartPr>
              <p14:xfrm>
                <a:off x="8930590" y="4522063"/>
                <a:ext cx="33480" cy="360"/>
              </p14:xfrm>
            </p:contentPart>
          </mc:Choice>
          <mc:Fallback xmlns="">
            <p:pic>
              <p:nvPicPr>
                <p:cNvPr id="528" name="Ink 527">
                  <a:extLst>
                    <a:ext uri="{FF2B5EF4-FFF2-40B4-BE49-F238E27FC236}">
                      <a16:creationId xmlns:a16="http://schemas.microsoft.com/office/drawing/2014/main" id="{D7A6E603-4AAF-9CF7-FE0B-8F7B2FD5FEC0}"/>
                    </a:ext>
                  </a:extLst>
                </p:cNvPr>
                <p:cNvPicPr/>
                <p:nvPr/>
              </p:nvPicPr>
              <p:blipFill>
                <a:blip r:embed="rId443"/>
                <a:stretch>
                  <a:fillRect/>
                </a:stretch>
              </p:blipFill>
              <p:spPr>
                <a:xfrm>
                  <a:off x="8926270" y="4517743"/>
                  <a:ext cx="421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531" name="Ink 530">
                  <a:extLst>
                    <a:ext uri="{FF2B5EF4-FFF2-40B4-BE49-F238E27FC236}">
                      <a16:creationId xmlns:a16="http://schemas.microsoft.com/office/drawing/2014/main" id="{E4A87195-FBBD-78E9-FE8C-3F13F1B4B066}"/>
                    </a:ext>
                  </a:extLst>
                </p14:cNvPr>
                <p14:cNvContentPartPr/>
                <p14:nvPr/>
              </p14:nvContentPartPr>
              <p14:xfrm>
                <a:off x="9047230" y="4487503"/>
                <a:ext cx="79200" cy="96840"/>
              </p14:xfrm>
            </p:contentPart>
          </mc:Choice>
          <mc:Fallback xmlns="">
            <p:pic>
              <p:nvPicPr>
                <p:cNvPr id="531" name="Ink 530">
                  <a:extLst>
                    <a:ext uri="{FF2B5EF4-FFF2-40B4-BE49-F238E27FC236}">
                      <a16:creationId xmlns:a16="http://schemas.microsoft.com/office/drawing/2014/main" id="{E4A87195-FBBD-78E9-FE8C-3F13F1B4B066}"/>
                    </a:ext>
                  </a:extLst>
                </p:cNvPr>
                <p:cNvPicPr/>
                <p:nvPr/>
              </p:nvPicPr>
              <p:blipFill>
                <a:blip r:embed="rId445"/>
                <a:stretch>
                  <a:fillRect/>
                </a:stretch>
              </p:blipFill>
              <p:spPr>
                <a:xfrm>
                  <a:off x="9042910" y="4483183"/>
                  <a:ext cx="87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534" name="Ink 533">
                  <a:extLst>
                    <a:ext uri="{FF2B5EF4-FFF2-40B4-BE49-F238E27FC236}">
                      <a16:creationId xmlns:a16="http://schemas.microsoft.com/office/drawing/2014/main" id="{93AF240F-8E81-221C-F1A5-0112596D9803}"/>
                    </a:ext>
                  </a:extLst>
                </p14:cNvPr>
                <p14:cNvContentPartPr/>
                <p14:nvPr/>
              </p14:nvContentPartPr>
              <p14:xfrm>
                <a:off x="9166750" y="4487503"/>
                <a:ext cx="106560" cy="79560"/>
              </p14:xfrm>
            </p:contentPart>
          </mc:Choice>
          <mc:Fallback xmlns="">
            <p:pic>
              <p:nvPicPr>
                <p:cNvPr id="534" name="Ink 533">
                  <a:extLst>
                    <a:ext uri="{FF2B5EF4-FFF2-40B4-BE49-F238E27FC236}">
                      <a16:creationId xmlns:a16="http://schemas.microsoft.com/office/drawing/2014/main" id="{93AF240F-8E81-221C-F1A5-0112596D9803}"/>
                    </a:ext>
                  </a:extLst>
                </p:cNvPr>
                <p:cNvPicPr/>
                <p:nvPr/>
              </p:nvPicPr>
              <p:blipFill>
                <a:blip r:embed="rId447"/>
                <a:stretch>
                  <a:fillRect/>
                </a:stretch>
              </p:blipFill>
              <p:spPr>
                <a:xfrm>
                  <a:off x="9162430" y="4483183"/>
                  <a:ext cx="115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537" name="Ink 536">
                  <a:extLst>
                    <a:ext uri="{FF2B5EF4-FFF2-40B4-BE49-F238E27FC236}">
                      <a16:creationId xmlns:a16="http://schemas.microsoft.com/office/drawing/2014/main" id="{C8157188-8EDD-D292-A114-E0D02C410FC8}"/>
                    </a:ext>
                  </a:extLst>
                </p14:cNvPr>
                <p14:cNvContentPartPr/>
                <p14:nvPr/>
              </p14:nvContentPartPr>
              <p14:xfrm>
                <a:off x="9339190" y="4459423"/>
                <a:ext cx="91800" cy="95040"/>
              </p14:xfrm>
            </p:contentPart>
          </mc:Choice>
          <mc:Fallback xmlns="">
            <p:pic>
              <p:nvPicPr>
                <p:cNvPr id="537" name="Ink 536">
                  <a:extLst>
                    <a:ext uri="{FF2B5EF4-FFF2-40B4-BE49-F238E27FC236}">
                      <a16:creationId xmlns:a16="http://schemas.microsoft.com/office/drawing/2014/main" id="{C8157188-8EDD-D292-A114-E0D02C410FC8}"/>
                    </a:ext>
                  </a:extLst>
                </p:cNvPr>
                <p:cNvPicPr/>
                <p:nvPr/>
              </p:nvPicPr>
              <p:blipFill>
                <a:blip r:embed="rId449"/>
                <a:stretch>
                  <a:fillRect/>
                </a:stretch>
              </p:blipFill>
              <p:spPr>
                <a:xfrm>
                  <a:off x="9334870" y="4455103"/>
                  <a:ext cx="100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540" name="Ink 539">
                  <a:extLst>
                    <a:ext uri="{FF2B5EF4-FFF2-40B4-BE49-F238E27FC236}">
                      <a16:creationId xmlns:a16="http://schemas.microsoft.com/office/drawing/2014/main" id="{DF3191BE-80EC-B790-A5B4-81F5D0510940}"/>
                    </a:ext>
                  </a:extLst>
                </p14:cNvPr>
                <p14:cNvContentPartPr/>
                <p14:nvPr/>
              </p14:nvContentPartPr>
              <p14:xfrm>
                <a:off x="9402550" y="4274743"/>
                <a:ext cx="81720" cy="288360"/>
              </p14:xfrm>
            </p:contentPart>
          </mc:Choice>
          <mc:Fallback xmlns="">
            <p:pic>
              <p:nvPicPr>
                <p:cNvPr id="540" name="Ink 539">
                  <a:extLst>
                    <a:ext uri="{FF2B5EF4-FFF2-40B4-BE49-F238E27FC236}">
                      <a16:creationId xmlns:a16="http://schemas.microsoft.com/office/drawing/2014/main" id="{DF3191BE-80EC-B790-A5B4-81F5D0510940}"/>
                    </a:ext>
                  </a:extLst>
                </p:cNvPr>
                <p:cNvPicPr/>
                <p:nvPr/>
              </p:nvPicPr>
              <p:blipFill>
                <a:blip r:embed="rId451"/>
                <a:stretch>
                  <a:fillRect/>
                </a:stretch>
              </p:blipFill>
              <p:spPr>
                <a:xfrm>
                  <a:off x="9398230" y="4270423"/>
                  <a:ext cx="903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543" name="Ink 542">
                  <a:extLst>
                    <a:ext uri="{FF2B5EF4-FFF2-40B4-BE49-F238E27FC236}">
                      <a16:creationId xmlns:a16="http://schemas.microsoft.com/office/drawing/2014/main" id="{6EA30656-006E-09BF-B705-7BA72D93AC04}"/>
                    </a:ext>
                  </a:extLst>
                </p14:cNvPr>
                <p14:cNvContentPartPr/>
                <p14:nvPr/>
              </p14:nvContentPartPr>
              <p14:xfrm>
                <a:off x="9402910" y="4356463"/>
                <a:ext cx="78120" cy="28080"/>
              </p14:xfrm>
            </p:contentPart>
          </mc:Choice>
          <mc:Fallback xmlns="">
            <p:pic>
              <p:nvPicPr>
                <p:cNvPr id="543" name="Ink 542">
                  <a:extLst>
                    <a:ext uri="{FF2B5EF4-FFF2-40B4-BE49-F238E27FC236}">
                      <a16:creationId xmlns:a16="http://schemas.microsoft.com/office/drawing/2014/main" id="{6EA30656-006E-09BF-B705-7BA72D93AC04}"/>
                    </a:ext>
                  </a:extLst>
                </p:cNvPr>
                <p:cNvPicPr/>
                <p:nvPr/>
              </p:nvPicPr>
              <p:blipFill>
                <a:blip r:embed="rId453"/>
                <a:stretch>
                  <a:fillRect/>
                </a:stretch>
              </p:blipFill>
              <p:spPr>
                <a:xfrm>
                  <a:off x="9398590" y="4352143"/>
                  <a:ext cx="86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546" name="Ink 545">
                  <a:extLst>
                    <a:ext uri="{FF2B5EF4-FFF2-40B4-BE49-F238E27FC236}">
                      <a16:creationId xmlns:a16="http://schemas.microsoft.com/office/drawing/2014/main" id="{999D0D28-D0FF-E5E5-0680-1D1089E1ECD5}"/>
                    </a:ext>
                  </a:extLst>
                </p14:cNvPr>
                <p14:cNvContentPartPr/>
                <p14:nvPr/>
              </p14:nvContentPartPr>
              <p14:xfrm>
                <a:off x="9546550" y="4455823"/>
                <a:ext cx="23040" cy="115560"/>
              </p14:xfrm>
            </p:contentPart>
          </mc:Choice>
          <mc:Fallback xmlns="">
            <p:pic>
              <p:nvPicPr>
                <p:cNvPr id="546" name="Ink 545">
                  <a:extLst>
                    <a:ext uri="{FF2B5EF4-FFF2-40B4-BE49-F238E27FC236}">
                      <a16:creationId xmlns:a16="http://schemas.microsoft.com/office/drawing/2014/main" id="{999D0D28-D0FF-E5E5-0680-1D1089E1ECD5}"/>
                    </a:ext>
                  </a:extLst>
                </p:cNvPr>
                <p:cNvPicPr/>
                <p:nvPr/>
              </p:nvPicPr>
              <p:blipFill>
                <a:blip r:embed="rId455"/>
                <a:stretch>
                  <a:fillRect/>
                </a:stretch>
              </p:blipFill>
              <p:spPr>
                <a:xfrm>
                  <a:off x="9542230" y="4451503"/>
                  <a:ext cx="31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549" name="Ink 548">
                  <a:extLst>
                    <a:ext uri="{FF2B5EF4-FFF2-40B4-BE49-F238E27FC236}">
                      <a16:creationId xmlns:a16="http://schemas.microsoft.com/office/drawing/2014/main" id="{A7CA188F-BFB0-CC07-A6BE-202B4D1691F9}"/>
                    </a:ext>
                  </a:extLst>
                </p14:cNvPr>
                <p14:cNvContentPartPr/>
                <p14:nvPr/>
              </p14:nvContentPartPr>
              <p14:xfrm>
                <a:off x="9562030" y="4412983"/>
                <a:ext cx="1800" cy="360"/>
              </p14:xfrm>
            </p:contentPart>
          </mc:Choice>
          <mc:Fallback xmlns="">
            <p:pic>
              <p:nvPicPr>
                <p:cNvPr id="549" name="Ink 548">
                  <a:extLst>
                    <a:ext uri="{FF2B5EF4-FFF2-40B4-BE49-F238E27FC236}">
                      <a16:creationId xmlns:a16="http://schemas.microsoft.com/office/drawing/2014/main" id="{A7CA188F-BFB0-CC07-A6BE-202B4D1691F9}"/>
                    </a:ext>
                  </a:extLst>
                </p:cNvPr>
                <p:cNvPicPr/>
                <p:nvPr/>
              </p:nvPicPr>
              <p:blipFill>
                <a:blip r:embed="rId435"/>
                <a:stretch>
                  <a:fillRect/>
                </a:stretch>
              </p:blipFill>
              <p:spPr>
                <a:xfrm>
                  <a:off x="9557710" y="4408663"/>
                  <a:ext cx="10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552" name="Ink 551">
                  <a:extLst>
                    <a:ext uri="{FF2B5EF4-FFF2-40B4-BE49-F238E27FC236}">
                      <a16:creationId xmlns:a16="http://schemas.microsoft.com/office/drawing/2014/main" id="{4ACB5CD6-B639-DE15-8395-B7C84BC8E2DB}"/>
                    </a:ext>
                  </a:extLst>
                </p14:cNvPr>
                <p14:cNvContentPartPr/>
                <p14:nvPr/>
              </p14:nvContentPartPr>
              <p14:xfrm>
                <a:off x="9635110" y="4475263"/>
                <a:ext cx="86760" cy="77760"/>
              </p14:xfrm>
            </p:contentPart>
          </mc:Choice>
          <mc:Fallback xmlns="">
            <p:pic>
              <p:nvPicPr>
                <p:cNvPr id="552" name="Ink 551">
                  <a:extLst>
                    <a:ext uri="{FF2B5EF4-FFF2-40B4-BE49-F238E27FC236}">
                      <a16:creationId xmlns:a16="http://schemas.microsoft.com/office/drawing/2014/main" id="{4ACB5CD6-B639-DE15-8395-B7C84BC8E2DB}"/>
                    </a:ext>
                  </a:extLst>
                </p:cNvPr>
                <p:cNvPicPr/>
                <p:nvPr/>
              </p:nvPicPr>
              <p:blipFill>
                <a:blip r:embed="rId458"/>
                <a:stretch>
                  <a:fillRect/>
                </a:stretch>
              </p:blipFill>
              <p:spPr>
                <a:xfrm>
                  <a:off x="9630790" y="4470943"/>
                  <a:ext cx="95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555" name="Ink 554">
                  <a:extLst>
                    <a:ext uri="{FF2B5EF4-FFF2-40B4-BE49-F238E27FC236}">
                      <a16:creationId xmlns:a16="http://schemas.microsoft.com/office/drawing/2014/main" id="{BB19D96F-698A-5382-D451-348FB094FCFE}"/>
                    </a:ext>
                  </a:extLst>
                </p14:cNvPr>
                <p14:cNvContentPartPr/>
                <p14:nvPr/>
              </p14:nvContentPartPr>
              <p14:xfrm>
                <a:off x="9760030" y="4449343"/>
                <a:ext cx="86760" cy="90720"/>
              </p14:xfrm>
            </p:contentPart>
          </mc:Choice>
          <mc:Fallback xmlns="">
            <p:pic>
              <p:nvPicPr>
                <p:cNvPr id="555" name="Ink 554">
                  <a:extLst>
                    <a:ext uri="{FF2B5EF4-FFF2-40B4-BE49-F238E27FC236}">
                      <a16:creationId xmlns:a16="http://schemas.microsoft.com/office/drawing/2014/main" id="{BB19D96F-698A-5382-D451-348FB094FCFE}"/>
                    </a:ext>
                  </a:extLst>
                </p:cNvPr>
                <p:cNvPicPr/>
                <p:nvPr/>
              </p:nvPicPr>
              <p:blipFill>
                <a:blip r:embed="rId460"/>
                <a:stretch>
                  <a:fillRect/>
                </a:stretch>
              </p:blipFill>
              <p:spPr>
                <a:xfrm>
                  <a:off x="9755710" y="4445023"/>
                  <a:ext cx="95400" cy="99360"/>
                </a:xfrm>
                <a:prstGeom prst="rect">
                  <a:avLst/>
                </a:prstGeom>
              </p:spPr>
            </p:pic>
          </mc:Fallback>
        </mc:AlternateContent>
      </p:grpSp>
      <p:grpSp>
        <p:nvGrpSpPr>
          <p:cNvPr id="564" name="Group 563">
            <a:extLst>
              <a:ext uri="{FF2B5EF4-FFF2-40B4-BE49-F238E27FC236}">
                <a16:creationId xmlns:a16="http://schemas.microsoft.com/office/drawing/2014/main" id="{EA0D4EC9-5DE8-D293-ECDB-E328558AC41F}"/>
              </a:ext>
            </a:extLst>
          </p:cNvPr>
          <p:cNvGrpSpPr/>
          <p:nvPr/>
        </p:nvGrpSpPr>
        <p:grpSpPr>
          <a:xfrm>
            <a:off x="10039030" y="4381303"/>
            <a:ext cx="189720" cy="163800"/>
            <a:chOff x="10039030" y="4381303"/>
            <a:chExt cx="189720" cy="163800"/>
          </a:xfrm>
        </p:grpSpPr>
        <mc:AlternateContent xmlns:mc="http://schemas.openxmlformats.org/markup-compatibility/2006" xmlns:p14="http://schemas.microsoft.com/office/powerpoint/2010/main">
          <mc:Choice Requires="p14">
            <p:contentPart p14:bwMode="auto" r:id="rId461">
              <p14:nvContentPartPr>
                <p14:cNvPr id="558" name="Ink 557">
                  <a:extLst>
                    <a:ext uri="{FF2B5EF4-FFF2-40B4-BE49-F238E27FC236}">
                      <a16:creationId xmlns:a16="http://schemas.microsoft.com/office/drawing/2014/main" id="{DE638754-CB97-33B2-23C3-3B25CF27DA29}"/>
                    </a:ext>
                  </a:extLst>
                </p14:cNvPr>
                <p14:cNvContentPartPr/>
                <p14:nvPr/>
              </p14:nvContentPartPr>
              <p14:xfrm>
                <a:off x="10039030" y="4437103"/>
                <a:ext cx="65880" cy="67320"/>
              </p14:xfrm>
            </p:contentPart>
          </mc:Choice>
          <mc:Fallback xmlns="">
            <p:pic>
              <p:nvPicPr>
                <p:cNvPr id="558" name="Ink 557">
                  <a:extLst>
                    <a:ext uri="{FF2B5EF4-FFF2-40B4-BE49-F238E27FC236}">
                      <a16:creationId xmlns:a16="http://schemas.microsoft.com/office/drawing/2014/main" id="{DE638754-CB97-33B2-23C3-3B25CF27DA29}"/>
                    </a:ext>
                  </a:extLst>
                </p:cNvPr>
                <p:cNvPicPr/>
                <p:nvPr/>
              </p:nvPicPr>
              <p:blipFill>
                <a:blip r:embed="rId462"/>
                <a:stretch>
                  <a:fillRect/>
                </a:stretch>
              </p:blipFill>
              <p:spPr>
                <a:xfrm>
                  <a:off x="10034710" y="4432783"/>
                  <a:ext cx="74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59" name="Ink 558">
                  <a:extLst>
                    <a:ext uri="{FF2B5EF4-FFF2-40B4-BE49-F238E27FC236}">
                      <a16:creationId xmlns:a16="http://schemas.microsoft.com/office/drawing/2014/main" id="{A7546E4B-FFDA-4774-1A8D-8B5B6739C5A3}"/>
                    </a:ext>
                  </a:extLst>
                </p14:cNvPr>
                <p14:cNvContentPartPr/>
                <p14:nvPr/>
              </p14:nvContentPartPr>
              <p14:xfrm>
                <a:off x="10162510" y="4381303"/>
                <a:ext cx="66240" cy="163800"/>
              </p14:xfrm>
            </p:contentPart>
          </mc:Choice>
          <mc:Fallback xmlns="">
            <p:pic>
              <p:nvPicPr>
                <p:cNvPr id="559" name="Ink 558">
                  <a:extLst>
                    <a:ext uri="{FF2B5EF4-FFF2-40B4-BE49-F238E27FC236}">
                      <a16:creationId xmlns:a16="http://schemas.microsoft.com/office/drawing/2014/main" id="{A7546E4B-FFDA-4774-1A8D-8B5B6739C5A3}"/>
                    </a:ext>
                  </a:extLst>
                </p:cNvPr>
                <p:cNvPicPr/>
                <p:nvPr/>
              </p:nvPicPr>
              <p:blipFill>
                <a:blip r:embed="rId464"/>
                <a:stretch>
                  <a:fillRect/>
                </a:stretch>
              </p:blipFill>
              <p:spPr>
                <a:xfrm>
                  <a:off x="10158190" y="4376983"/>
                  <a:ext cx="74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62" name="Ink 561">
                  <a:extLst>
                    <a:ext uri="{FF2B5EF4-FFF2-40B4-BE49-F238E27FC236}">
                      <a16:creationId xmlns:a16="http://schemas.microsoft.com/office/drawing/2014/main" id="{CADC78C8-B2FE-55D6-AE5A-CA768A1CBF0C}"/>
                    </a:ext>
                  </a:extLst>
                </p14:cNvPr>
                <p14:cNvContentPartPr/>
                <p14:nvPr/>
              </p14:nvContentPartPr>
              <p14:xfrm>
                <a:off x="10147750" y="4479943"/>
                <a:ext cx="52200" cy="360"/>
              </p14:xfrm>
            </p:contentPart>
          </mc:Choice>
          <mc:Fallback xmlns="">
            <p:pic>
              <p:nvPicPr>
                <p:cNvPr id="562" name="Ink 561">
                  <a:extLst>
                    <a:ext uri="{FF2B5EF4-FFF2-40B4-BE49-F238E27FC236}">
                      <a16:creationId xmlns:a16="http://schemas.microsoft.com/office/drawing/2014/main" id="{CADC78C8-B2FE-55D6-AE5A-CA768A1CBF0C}"/>
                    </a:ext>
                  </a:extLst>
                </p:cNvPr>
                <p:cNvPicPr/>
                <p:nvPr/>
              </p:nvPicPr>
              <p:blipFill>
                <a:blip r:embed="rId466"/>
                <a:stretch>
                  <a:fillRect/>
                </a:stretch>
              </p:blipFill>
              <p:spPr>
                <a:xfrm>
                  <a:off x="10143430" y="4475623"/>
                  <a:ext cx="60840" cy="9000"/>
                </a:xfrm>
                <a:prstGeom prst="rect">
                  <a:avLst/>
                </a:prstGeom>
              </p:spPr>
            </p:pic>
          </mc:Fallback>
        </mc:AlternateContent>
      </p:grpSp>
      <p:grpSp>
        <p:nvGrpSpPr>
          <p:cNvPr id="595" name="Group 594">
            <a:extLst>
              <a:ext uri="{FF2B5EF4-FFF2-40B4-BE49-F238E27FC236}">
                <a16:creationId xmlns:a16="http://schemas.microsoft.com/office/drawing/2014/main" id="{084F99F4-0716-CDA0-359C-B503358B68A8}"/>
              </a:ext>
            </a:extLst>
          </p:cNvPr>
          <p:cNvGrpSpPr/>
          <p:nvPr/>
        </p:nvGrpSpPr>
        <p:grpSpPr>
          <a:xfrm>
            <a:off x="10408390" y="4264303"/>
            <a:ext cx="768240" cy="330120"/>
            <a:chOff x="10408390" y="4264303"/>
            <a:chExt cx="768240" cy="330120"/>
          </a:xfrm>
        </p:grpSpPr>
        <mc:AlternateContent xmlns:mc="http://schemas.openxmlformats.org/markup-compatibility/2006" xmlns:p14="http://schemas.microsoft.com/office/powerpoint/2010/main">
          <mc:Choice Requires="p14">
            <p:contentPart p14:bwMode="auto" r:id="rId467">
              <p14:nvContentPartPr>
                <p14:cNvPr id="565" name="Ink 564">
                  <a:extLst>
                    <a:ext uri="{FF2B5EF4-FFF2-40B4-BE49-F238E27FC236}">
                      <a16:creationId xmlns:a16="http://schemas.microsoft.com/office/drawing/2014/main" id="{238F87B2-BE1D-1FB2-0870-7633F4F50747}"/>
                    </a:ext>
                  </a:extLst>
                </p14:cNvPr>
                <p14:cNvContentPartPr/>
                <p14:nvPr/>
              </p14:nvContentPartPr>
              <p14:xfrm>
                <a:off x="10408390" y="4324783"/>
                <a:ext cx="102600" cy="195840"/>
              </p14:xfrm>
            </p:contentPart>
          </mc:Choice>
          <mc:Fallback xmlns="">
            <p:pic>
              <p:nvPicPr>
                <p:cNvPr id="565" name="Ink 564">
                  <a:extLst>
                    <a:ext uri="{FF2B5EF4-FFF2-40B4-BE49-F238E27FC236}">
                      <a16:creationId xmlns:a16="http://schemas.microsoft.com/office/drawing/2014/main" id="{238F87B2-BE1D-1FB2-0870-7633F4F50747}"/>
                    </a:ext>
                  </a:extLst>
                </p:cNvPr>
                <p:cNvPicPr/>
                <p:nvPr/>
              </p:nvPicPr>
              <p:blipFill>
                <a:blip r:embed="rId468"/>
                <a:stretch>
                  <a:fillRect/>
                </a:stretch>
              </p:blipFill>
              <p:spPr>
                <a:xfrm>
                  <a:off x="10404070" y="4320463"/>
                  <a:ext cx="1112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566" name="Ink 565">
                  <a:extLst>
                    <a:ext uri="{FF2B5EF4-FFF2-40B4-BE49-F238E27FC236}">
                      <a16:creationId xmlns:a16="http://schemas.microsoft.com/office/drawing/2014/main" id="{7D60FCE6-13AC-EEC4-6532-F8FC5146921C}"/>
                    </a:ext>
                  </a:extLst>
                </p14:cNvPr>
                <p14:cNvContentPartPr/>
                <p14:nvPr/>
              </p14:nvContentPartPr>
              <p14:xfrm>
                <a:off x="10545550" y="4428103"/>
                <a:ext cx="93240" cy="93240"/>
              </p14:xfrm>
            </p:contentPart>
          </mc:Choice>
          <mc:Fallback xmlns="">
            <p:pic>
              <p:nvPicPr>
                <p:cNvPr id="566" name="Ink 565">
                  <a:extLst>
                    <a:ext uri="{FF2B5EF4-FFF2-40B4-BE49-F238E27FC236}">
                      <a16:creationId xmlns:a16="http://schemas.microsoft.com/office/drawing/2014/main" id="{7D60FCE6-13AC-EEC4-6532-F8FC5146921C}"/>
                    </a:ext>
                  </a:extLst>
                </p:cNvPr>
                <p:cNvPicPr/>
                <p:nvPr/>
              </p:nvPicPr>
              <p:blipFill>
                <a:blip r:embed="rId470"/>
                <a:stretch>
                  <a:fillRect/>
                </a:stretch>
              </p:blipFill>
              <p:spPr>
                <a:xfrm>
                  <a:off x="10541230" y="4423783"/>
                  <a:ext cx="101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569" name="Ink 568">
                  <a:extLst>
                    <a:ext uri="{FF2B5EF4-FFF2-40B4-BE49-F238E27FC236}">
                      <a16:creationId xmlns:a16="http://schemas.microsoft.com/office/drawing/2014/main" id="{7B8C7ADA-1374-7EB5-15B2-68C0A6CBFA73}"/>
                    </a:ext>
                  </a:extLst>
                </p14:cNvPr>
                <p14:cNvContentPartPr/>
                <p14:nvPr/>
              </p14:nvContentPartPr>
              <p14:xfrm>
                <a:off x="10638430" y="4306783"/>
                <a:ext cx="92520" cy="237600"/>
              </p14:xfrm>
            </p:contentPart>
          </mc:Choice>
          <mc:Fallback xmlns="">
            <p:pic>
              <p:nvPicPr>
                <p:cNvPr id="569" name="Ink 568">
                  <a:extLst>
                    <a:ext uri="{FF2B5EF4-FFF2-40B4-BE49-F238E27FC236}">
                      <a16:creationId xmlns:a16="http://schemas.microsoft.com/office/drawing/2014/main" id="{7B8C7ADA-1374-7EB5-15B2-68C0A6CBFA73}"/>
                    </a:ext>
                  </a:extLst>
                </p:cNvPr>
                <p:cNvPicPr/>
                <p:nvPr/>
              </p:nvPicPr>
              <p:blipFill>
                <a:blip r:embed="rId472"/>
                <a:stretch>
                  <a:fillRect/>
                </a:stretch>
              </p:blipFill>
              <p:spPr>
                <a:xfrm>
                  <a:off x="10634110" y="4302463"/>
                  <a:ext cx="1011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572" name="Ink 571">
                  <a:extLst>
                    <a:ext uri="{FF2B5EF4-FFF2-40B4-BE49-F238E27FC236}">
                      <a16:creationId xmlns:a16="http://schemas.microsoft.com/office/drawing/2014/main" id="{76DF143B-A261-6616-E8EC-B1C6CD46AC8D}"/>
                    </a:ext>
                  </a:extLst>
                </p14:cNvPr>
                <p14:cNvContentPartPr/>
                <p14:nvPr/>
              </p14:nvContentPartPr>
              <p14:xfrm>
                <a:off x="10772710" y="4442503"/>
                <a:ext cx="32400" cy="108360"/>
              </p14:xfrm>
            </p:contentPart>
          </mc:Choice>
          <mc:Fallback xmlns="">
            <p:pic>
              <p:nvPicPr>
                <p:cNvPr id="572" name="Ink 571">
                  <a:extLst>
                    <a:ext uri="{FF2B5EF4-FFF2-40B4-BE49-F238E27FC236}">
                      <a16:creationId xmlns:a16="http://schemas.microsoft.com/office/drawing/2014/main" id="{76DF143B-A261-6616-E8EC-B1C6CD46AC8D}"/>
                    </a:ext>
                  </a:extLst>
                </p:cNvPr>
                <p:cNvPicPr/>
                <p:nvPr/>
              </p:nvPicPr>
              <p:blipFill>
                <a:blip r:embed="rId474"/>
                <a:stretch>
                  <a:fillRect/>
                </a:stretch>
              </p:blipFill>
              <p:spPr>
                <a:xfrm>
                  <a:off x="10768390" y="4438183"/>
                  <a:ext cx="41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75" name="Ink 574">
                  <a:extLst>
                    <a:ext uri="{FF2B5EF4-FFF2-40B4-BE49-F238E27FC236}">
                      <a16:creationId xmlns:a16="http://schemas.microsoft.com/office/drawing/2014/main" id="{241715FE-0A19-D26F-6E01-5620CDAECA27}"/>
                    </a:ext>
                  </a:extLst>
                </p14:cNvPr>
                <p14:cNvContentPartPr/>
                <p14:nvPr/>
              </p14:nvContentPartPr>
              <p14:xfrm>
                <a:off x="10745710" y="4400023"/>
                <a:ext cx="360" cy="360"/>
              </p14:xfrm>
            </p:contentPart>
          </mc:Choice>
          <mc:Fallback xmlns="">
            <p:pic>
              <p:nvPicPr>
                <p:cNvPr id="575" name="Ink 574">
                  <a:extLst>
                    <a:ext uri="{FF2B5EF4-FFF2-40B4-BE49-F238E27FC236}">
                      <a16:creationId xmlns:a16="http://schemas.microsoft.com/office/drawing/2014/main" id="{241715FE-0A19-D26F-6E01-5620CDAECA27}"/>
                    </a:ext>
                  </a:extLst>
                </p:cNvPr>
                <p:cNvPicPr/>
                <p:nvPr/>
              </p:nvPicPr>
              <p:blipFill>
                <a:blip r:embed="rId435"/>
                <a:stretch>
                  <a:fillRect/>
                </a:stretch>
              </p:blipFill>
              <p:spPr>
                <a:xfrm>
                  <a:off x="10741390" y="43957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578" name="Ink 577">
                  <a:extLst>
                    <a:ext uri="{FF2B5EF4-FFF2-40B4-BE49-F238E27FC236}">
                      <a16:creationId xmlns:a16="http://schemas.microsoft.com/office/drawing/2014/main" id="{0872625A-A98D-E188-703E-44C7F1B4D182}"/>
                    </a:ext>
                  </a:extLst>
                </p14:cNvPr>
                <p14:cNvContentPartPr/>
                <p14:nvPr/>
              </p14:nvContentPartPr>
              <p14:xfrm>
                <a:off x="10828150" y="4425583"/>
                <a:ext cx="90720" cy="91080"/>
              </p14:xfrm>
            </p:contentPart>
          </mc:Choice>
          <mc:Fallback xmlns="">
            <p:pic>
              <p:nvPicPr>
                <p:cNvPr id="578" name="Ink 577">
                  <a:extLst>
                    <a:ext uri="{FF2B5EF4-FFF2-40B4-BE49-F238E27FC236}">
                      <a16:creationId xmlns:a16="http://schemas.microsoft.com/office/drawing/2014/main" id="{0872625A-A98D-E188-703E-44C7F1B4D182}"/>
                    </a:ext>
                  </a:extLst>
                </p:cNvPr>
                <p:cNvPicPr/>
                <p:nvPr/>
              </p:nvPicPr>
              <p:blipFill>
                <a:blip r:embed="rId477"/>
                <a:stretch>
                  <a:fillRect/>
                </a:stretch>
              </p:blipFill>
              <p:spPr>
                <a:xfrm>
                  <a:off x="10823830" y="4421263"/>
                  <a:ext cx="99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81" name="Ink 580">
                  <a:extLst>
                    <a:ext uri="{FF2B5EF4-FFF2-40B4-BE49-F238E27FC236}">
                      <a16:creationId xmlns:a16="http://schemas.microsoft.com/office/drawing/2014/main" id="{2FDBCDDF-24FE-83C3-A516-1AE75546F1BB}"/>
                    </a:ext>
                  </a:extLst>
                </p14:cNvPr>
                <p14:cNvContentPartPr/>
                <p14:nvPr/>
              </p14:nvContentPartPr>
              <p14:xfrm>
                <a:off x="10945870" y="4411903"/>
                <a:ext cx="15120" cy="115920"/>
              </p14:xfrm>
            </p:contentPart>
          </mc:Choice>
          <mc:Fallback xmlns="">
            <p:pic>
              <p:nvPicPr>
                <p:cNvPr id="581" name="Ink 580">
                  <a:extLst>
                    <a:ext uri="{FF2B5EF4-FFF2-40B4-BE49-F238E27FC236}">
                      <a16:creationId xmlns:a16="http://schemas.microsoft.com/office/drawing/2014/main" id="{2FDBCDDF-24FE-83C3-A516-1AE75546F1BB}"/>
                    </a:ext>
                  </a:extLst>
                </p:cNvPr>
                <p:cNvPicPr/>
                <p:nvPr/>
              </p:nvPicPr>
              <p:blipFill>
                <a:blip r:embed="rId479"/>
                <a:stretch>
                  <a:fillRect/>
                </a:stretch>
              </p:blipFill>
              <p:spPr>
                <a:xfrm>
                  <a:off x="10941550" y="4407583"/>
                  <a:ext cx="23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584" name="Ink 583">
                  <a:extLst>
                    <a:ext uri="{FF2B5EF4-FFF2-40B4-BE49-F238E27FC236}">
                      <a16:creationId xmlns:a16="http://schemas.microsoft.com/office/drawing/2014/main" id="{9CC8F914-99E9-CE62-6330-D413DF45204C}"/>
                    </a:ext>
                  </a:extLst>
                </p14:cNvPr>
                <p14:cNvContentPartPr/>
                <p14:nvPr/>
              </p14:nvContentPartPr>
              <p14:xfrm>
                <a:off x="10948390" y="4357183"/>
                <a:ext cx="360" cy="360"/>
              </p14:xfrm>
            </p:contentPart>
          </mc:Choice>
          <mc:Fallback xmlns="">
            <p:pic>
              <p:nvPicPr>
                <p:cNvPr id="584" name="Ink 583">
                  <a:extLst>
                    <a:ext uri="{FF2B5EF4-FFF2-40B4-BE49-F238E27FC236}">
                      <a16:creationId xmlns:a16="http://schemas.microsoft.com/office/drawing/2014/main" id="{9CC8F914-99E9-CE62-6330-D413DF45204C}"/>
                    </a:ext>
                  </a:extLst>
                </p:cNvPr>
                <p:cNvPicPr/>
                <p:nvPr/>
              </p:nvPicPr>
              <p:blipFill>
                <a:blip r:embed="rId435"/>
                <a:stretch>
                  <a:fillRect/>
                </a:stretch>
              </p:blipFill>
              <p:spPr>
                <a:xfrm>
                  <a:off x="10944070" y="43528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587" name="Ink 586">
                  <a:extLst>
                    <a:ext uri="{FF2B5EF4-FFF2-40B4-BE49-F238E27FC236}">
                      <a16:creationId xmlns:a16="http://schemas.microsoft.com/office/drawing/2014/main" id="{1F2D6ED4-047F-BDC5-9272-6117D56144C4}"/>
                    </a:ext>
                  </a:extLst>
                </p14:cNvPr>
                <p14:cNvContentPartPr/>
                <p14:nvPr/>
              </p14:nvContentPartPr>
              <p14:xfrm>
                <a:off x="11013190" y="4264303"/>
                <a:ext cx="42120" cy="302400"/>
              </p14:xfrm>
            </p:contentPart>
          </mc:Choice>
          <mc:Fallback xmlns="">
            <p:pic>
              <p:nvPicPr>
                <p:cNvPr id="587" name="Ink 586">
                  <a:extLst>
                    <a:ext uri="{FF2B5EF4-FFF2-40B4-BE49-F238E27FC236}">
                      <a16:creationId xmlns:a16="http://schemas.microsoft.com/office/drawing/2014/main" id="{1F2D6ED4-047F-BDC5-9272-6117D56144C4}"/>
                    </a:ext>
                  </a:extLst>
                </p:cNvPr>
                <p:cNvPicPr/>
                <p:nvPr/>
              </p:nvPicPr>
              <p:blipFill>
                <a:blip r:embed="rId482"/>
                <a:stretch>
                  <a:fillRect/>
                </a:stretch>
              </p:blipFill>
              <p:spPr>
                <a:xfrm>
                  <a:off x="11008870" y="4259983"/>
                  <a:ext cx="507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590" name="Ink 589">
                  <a:extLst>
                    <a:ext uri="{FF2B5EF4-FFF2-40B4-BE49-F238E27FC236}">
                      <a16:creationId xmlns:a16="http://schemas.microsoft.com/office/drawing/2014/main" id="{98CBF69E-4FED-F1F8-B0EF-664147A983FB}"/>
                    </a:ext>
                  </a:extLst>
                </p14:cNvPr>
                <p14:cNvContentPartPr/>
                <p14:nvPr/>
              </p14:nvContentPartPr>
              <p14:xfrm>
                <a:off x="10984750" y="4298503"/>
                <a:ext cx="64440" cy="19080"/>
              </p14:xfrm>
            </p:contentPart>
          </mc:Choice>
          <mc:Fallback xmlns="">
            <p:pic>
              <p:nvPicPr>
                <p:cNvPr id="590" name="Ink 589">
                  <a:extLst>
                    <a:ext uri="{FF2B5EF4-FFF2-40B4-BE49-F238E27FC236}">
                      <a16:creationId xmlns:a16="http://schemas.microsoft.com/office/drawing/2014/main" id="{98CBF69E-4FED-F1F8-B0EF-664147A983FB}"/>
                    </a:ext>
                  </a:extLst>
                </p:cNvPr>
                <p:cNvPicPr/>
                <p:nvPr/>
              </p:nvPicPr>
              <p:blipFill>
                <a:blip r:embed="rId484"/>
                <a:stretch>
                  <a:fillRect/>
                </a:stretch>
              </p:blipFill>
              <p:spPr>
                <a:xfrm>
                  <a:off x="10980430" y="4294183"/>
                  <a:ext cx="73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593" name="Ink 592">
                  <a:extLst>
                    <a:ext uri="{FF2B5EF4-FFF2-40B4-BE49-F238E27FC236}">
                      <a16:creationId xmlns:a16="http://schemas.microsoft.com/office/drawing/2014/main" id="{983668F4-0E51-C80E-6C05-9A98BD8F0926}"/>
                    </a:ext>
                  </a:extLst>
                </p14:cNvPr>
                <p14:cNvContentPartPr/>
                <p14:nvPr/>
              </p14:nvContentPartPr>
              <p14:xfrm>
                <a:off x="11070790" y="4430263"/>
                <a:ext cx="105840" cy="164160"/>
              </p14:xfrm>
            </p:contentPart>
          </mc:Choice>
          <mc:Fallback xmlns="">
            <p:pic>
              <p:nvPicPr>
                <p:cNvPr id="593" name="Ink 592">
                  <a:extLst>
                    <a:ext uri="{FF2B5EF4-FFF2-40B4-BE49-F238E27FC236}">
                      <a16:creationId xmlns:a16="http://schemas.microsoft.com/office/drawing/2014/main" id="{983668F4-0E51-C80E-6C05-9A98BD8F0926}"/>
                    </a:ext>
                  </a:extLst>
                </p:cNvPr>
                <p:cNvPicPr/>
                <p:nvPr/>
              </p:nvPicPr>
              <p:blipFill>
                <a:blip r:embed="rId486"/>
                <a:stretch>
                  <a:fillRect/>
                </a:stretch>
              </p:blipFill>
              <p:spPr>
                <a:xfrm>
                  <a:off x="11066470" y="4425943"/>
                  <a:ext cx="114480" cy="172800"/>
                </a:xfrm>
                <a:prstGeom prst="rect">
                  <a:avLst/>
                </a:prstGeom>
              </p:spPr>
            </p:pic>
          </mc:Fallback>
        </mc:AlternateContent>
      </p:grpSp>
      <p:grpSp>
        <p:nvGrpSpPr>
          <p:cNvPr id="602" name="Group 601">
            <a:extLst>
              <a:ext uri="{FF2B5EF4-FFF2-40B4-BE49-F238E27FC236}">
                <a16:creationId xmlns:a16="http://schemas.microsoft.com/office/drawing/2014/main" id="{70E73840-F0A3-1C29-E5E8-B9D24B7B09EA}"/>
              </a:ext>
            </a:extLst>
          </p:cNvPr>
          <p:cNvGrpSpPr/>
          <p:nvPr/>
        </p:nvGrpSpPr>
        <p:grpSpPr>
          <a:xfrm>
            <a:off x="7754470" y="4730143"/>
            <a:ext cx="641880" cy="115200"/>
            <a:chOff x="7754470" y="4730143"/>
            <a:chExt cx="641880" cy="115200"/>
          </a:xfrm>
        </p:grpSpPr>
        <mc:AlternateContent xmlns:mc="http://schemas.openxmlformats.org/markup-compatibility/2006" xmlns:p14="http://schemas.microsoft.com/office/powerpoint/2010/main">
          <mc:Choice Requires="p14">
            <p:contentPart p14:bwMode="auto" r:id="rId487">
              <p14:nvContentPartPr>
                <p14:cNvPr id="596" name="Ink 595">
                  <a:extLst>
                    <a:ext uri="{FF2B5EF4-FFF2-40B4-BE49-F238E27FC236}">
                      <a16:creationId xmlns:a16="http://schemas.microsoft.com/office/drawing/2014/main" id="{9E5185B4-0F39-8B3E-086D-AB169C2CF109}"/>
                    </a:ext>
                  </a:extLst>
                </p14:cNvPr>
                <p14:cNvContentPartPr/>
                <p14:nvPr/>
              </p14:nvContentPartPr>
              <p14:xfrm>
                <a:off x="7754470" y="4738063"/>
                <a:ext cx="98640" cy="84600"/>
              </p14:xfrm>
            </p:contentPart>
          </mc:Choice>
          <mc:Fallback xmlns="">
            <p:pic>
              <p:nvPicPr>
                <p:cNvPr id="596" name="Ink 595">
                  <a:extLst>
                    <a:ext uri="{FF2B5EF4-FFF2-40B4-BE49-F238E27FC236}">
                      <a16:creationId xmlns:a16="http://schemas.microsoft.com/office/drawing/2014/main" id="{9E5185B4-0F39-8B3E-086D-AB169C2CF109}"/>
                    </a:ext>
                  </a:extLst>
                </p:cNvPr>
                <p:cNvPicPr/>
                <p:nvPr/>
              </p:nvPicPr>
              <p:blipFill>
                <a:blip r:embed="rId488"/>
                <a:stretch>
                  <a:fillRect/>
                </a:stretch>
              </p:blipFill>
              <p:spPr>
                <a:xfrm>
                  <a:off x="7750150" y="4733743"/>
                  <a:ext cx="107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597" name="Ink 596">
                  <a:extLst>
                    <a:ext uri="{FF2B5EF4-FFF2-40B4-BE49-F238E27FC236}">
                      <a16:creationId xmlns:a16="http://schemas.microsoft.com/office/drawing/2014/main" id="{2B1A2138-57E2-9C1D-FDA3-44B1D9B30CC3}"/>
                    </a:ext>
                  </a:extLst>
                </p14:cNvPr>
                <p14:cNvContentPartPr/>
                <p14:nvPr/>
              </p14:nvContentPartPr>
              <p14:xfrm>
                <a:off x="7900630" y="4735903"/>
                <a:ext cx="73080" cy="69120"/>
              </p14:xfrm>
            </p:contentPart>
          </mc:Choice>
          <mc:Fallback xmlns="">
            <p:pic>
              <p:nvPicPr>
                <p:cNvPr id="597" name="Ink 596">
                  <a:extLst>
                    <a:ext uri="{FF2B5EF4-FFF2-40B4-BE49-F238E27FC236}">
                      <a16:creationId xmlns:a16="http://schemas.microsoft.com/office/drawing/2014/main" id="{2B1A2138-57E2-9C1D-FDA3-44B1D9B30CC3}"/>
                    </a:ext>
                  </a:extLst>
                </p:cNvPr>
                <p:cNvPicPr/>
                <p:nvPr/>
              </p:nvPicPr>
              <p:blipFill>
                <a:blip r:embed="rId490"/>
                <a:stretch>
                  <a:fillRect/>
                </a:stretch>
              </p:blipFill>
              <p:spPr>
                <a:xfrm>
                  <a:off x="7896310" y="4731583"/>
                  <a:ext cx="81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598" name="Ink 597">
                  <a:extLst>
                    <a:ext uri="{FF2B5EF4-FFF2-40B4-BE49-F238E27FC236}">
                      <a16:creationId xmlns:a16="http://schemas.microsoft.com/office/drawing/2014/main" id="{90C77DBE-B018-2D2D-92C2-50BC2AC0E61A}"/>
                    </a:ext>
                  </a:extLst>
                </p14:cNvPr>
                <p14:cNvContentPartPr/>
                <p14:nvPr/>
              </p14:nvContentPartPr>
              <p14:xfrm>
                <a:off x="8065510" y="4730863"/>
                <a:ext cx="76320" cy="55080"/>
              </p14:xfrm>
            </p:contentPart>
          </mc:Choice>
          <mc:Fallback xmlns="">
            <p:pic>
              <p:nvPicPr>
                <p:cNvPr id="598" name="Ink 597">
                  <a:extLst>
                    <a:ext uri="{FF2B5EF4-FFF2-40B4-BE49-F238E27FC236}">
                      <a16:creationId xmlns:a16="http://schemas.microsoft.com/office/drawing/2014/main" id="{90C77DBE-B018-2D2D-92C2-50BC2AC0E61A}"/>
                    </a:ext>
                  </a:extLst>
                </p:cNvPr>
                <p:cNvPicPr/>
                <p:nvPr/>
              </p:nvPicPr>
              <p:blipFill>
                <a:blip r:embed="rId492"/>
                <a:stretch>
                  <a:fillRect/>
                </a:stretch>
              </p:blipFill>
              <p:spPr>
                <a:xfrm>
                  <a:off x="8061190" y="4726543"/>
                  <a:ext cx="84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599" name="Ink 598">
                  <a:extLst>
                    <a:ext uri="{FF2B5EF4-FFF2-40B4-BE49-F238E27FC236}">
                      <a16:creationId xmlns:a16="http://schemas.microsoft.com/office/drawing/2014/main" id="{B983BA67-FC39-D0AC-87BF-8DD14517FB99}"/>
                    </a:ext>
                  </a:extLst>
                </p14:cNvPr>
                <p14:cNvContentPartPr/>
                <p14:nvPr/>
              </p14:nvContentPartPr>
              <p14:xfrm>
                <a:off x="8194030" y="4730863"/>
                <a:ext cx="65880" cy="114480"/>
              </p14:xfrm>
            </p:contentPart>
          </mc:Choice>
          <mc:Fallback xmlns="">
            <p:pic>
              <p:nvPicPr>
                <p:cNvPr id="599" name="Ink 598">
                  <a:extLst>
                    <a:ext uri="{FF2B5EF4-FFF2-40B4-BE49-F238E27FC236}">
                      <a16:creationId xmlns:a16="http://schemas.microsoft.com/office/drawing/2014/main" id="{B983BA67-FC39-D0AC-87BF-8DD14517FB99}"/>
                    </a:ext>
                  </a:extLst>
                </p:cNvPr>
                <p:cNvPicPr/>
                <p:nvPr/>
              </p:nvPicPr>
              <p:blipFill>
                <a:blip r:embed="rId494"/>
                <a:stretch>
                  <a:fillRect/>
                </a:stretch>
              </p:blipFill>
              <p:spPr>
                <a:xfrm>
                  <a:off x="8189710" y="4726543"/>
                  <a:ext cx="74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600" name="Ink 599">
                  <a:extLst>
                    <a:ext uri="{FF2B5EF4-FFF2-40B4-BE49-F238E27FC236}">
                      <a16:creationId xmlns:a16="http://schemas.microsoft.com/office/drawing/2014/main" id="{5E3A38B8-052A-C37D-F584-2BFD044F03BB}"/>
                    </a:ext>
                  </a:extLst>
                </p14:cNvPr>
                <p14:cNvContentPartPr/>
                <p14:nvPr/>
              </p14:nvContentPartPr>
              <p14:xfrm>
                <a:off x="8334070" y="4730143"/>
                <a:ext cx="62280" cy="114840"/>
              </p14:xfrm>
            </p:contentPart>
          </mc:Choice>
          <mc:Fallback xmlns="">
            <p:pic>
              <p:nvPicPr>
                <p:cNvPr id="600" name="Ink 599">
                  <a:extLst>
                    <a:ext uri="{FF2B5EF4-FFF2-40B4-BE49-F238E27FC236}">
                      <a16:creationId xmlns:a16="http://schemas.microsoft.com/office/drawing/2014/main" id="{5E3A38B8-052A-C37D-F584-2BFD044F03BB}"/>
                    </a:ext>
                  </a:extLst>
                </p:cNvPr>
                <p:cNvPicPr/>
                <p:nvPr/>
              </p:nvPicPr>
              <p:blipFill>
                <a:blip r:embed="rId496"/>
                <a:stretch>
                  <a:fillRect/>
                </a:stretch>
              </p:blipFill>
              <p:spPr>
                <a:xfrm>
                  <a:off x="8329750" y="4725823"/>
                  <a:ext cx="70920" cy="123480"/>
                </a:xfrm>
                <a:prstGeom prst="rect">
                  <a:avLst/>
                </a:prstGeom>
              </p:spPr>
            </p:pic>
          </mc:Fallback>
        </mc:AlternateContent>
      </p:grpSp>
      <p:grpSp>
        <p:nvGrpSpPr>
          <p:cNvPr id="682" name="Group 681">
            <a:extLst>
              <a:ext uri="{FF2B5EF4-FFF2-40B4-BE49-F238E27FC236}">
                <a16:creationId xmlns:a16="http://schemas.microsoft.com/office/drawing/2014/main" id="{A6FB0EC6-0F76-08DD-BD90-D29513528F8A}"/>
              </a:ext>
            </a:extLst>
          </p:cNvPr>
          <p:cNvGrpSpPr/>
          <p:nvPr/>
        </p:nvGrpSpPr>
        <p:grpSpPr>
          <a:xfrm>
            <a:off x="7805950" y="5033983"/>
            <a:ext cx="539280" cy="282960"/>
            <a:chOff x="7805950" y="5033983"/>
            <a:chExt cx="539280" cy="282960"/>
          </a:xfrm>
        </p:grpSpPr>
        <mc:AlternateContent xmlns:mc="http://schemas.openxmlformats.org/markup-compatibility/2006" xmlns:p14="http://schemas.microsoft.com/office/powerpoint/2010/main">
          <mc:Choice Requires="p14">
            <p:contentPart p14:bwMode="auto" r:id="rId497">
              <p14:nvContentPartPr>
                <p14:cNvPr id="666" name="Ink 665">
                  <a:extLst>
                    <a:ext uri="{FF2B5EF4-FFF2-40B4-BE49-F238E27FC236}">
                      <a16:creationId xmlns:a16="http://schemas.microsoft.com/office/drawing/2014/main" id="{38A4C83B-A759-0EE8-BCD5-12BB8A97ABE7}"/>
                    </a:ext>
                  </a:extLst>
                </p14:cNvPr>
                <p14:cNvContentPartPr/>
                <p14:nvPr/>
              </p14:nvContentPartPr>
              <p14:xfrm>
                <a:off x="7805950" y="5092303"/>
                <a:ext cx="93600" cy="135000"/>
              </p14:xfrm>
            </p:contentPart>
          </mc:Choice>
          <mc:Fallback xmlns="">
            <p:pic>
              <p:nvPicPr>
                <p:cNvPr id="666" name="Ink 665">
                  <a:extLst>
                    <a:ext uri="{FF2B5EF4-FFF2-40B4-BE49-F238E27FC236}">
                      <a16:creationId xmlns:a16="http://schemas.microsoft.com/office/drawing/2014/main" id="{38A4C83B-A759-0EE8-BCD5-12BB8A97ABE7}"/>
                    </a:ext>
                  </a:extLst>
                </p:cNvPr>
                <p:cNvPicPr/>
                <p:nvPr/>
              </p:nvPicPr>
              <p:blipFill>
                <a:blip r:embed="rId498"/>
                <a:stretch>
                  <a:fillRect/>
                </a:stretch>
              </p:blipFill>
              <p:spPr>
                <a:xfrm>
                  <a:off x="7801630" y="5087983"/>
                  <a:ext cx="102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667" name="Ink 666">
                  <a:extLst>
                    <a:ext uri="{FF2B5EF4-FFF2-40B4-BE49-F238E27FC236}">
                      <a16:creationId xmlns:a16="http://schemas.microsoft.com/office/drawing/2014/main" id="{F2681CE0-24BF-7BE1-2092-BDC8D2FAEC49}"/>
                    </a:ext>
                  </a:extLst>
                </p14:cNvPr>
                <p14:cNvContentPartPr/>
                <p14:nvPr/>
              </p14:nvContentPartPr>
              <p14:xfrm>
                <a:off x="7961110" y="5210743"/>
                <a:ext cx="7200" cy="56160"/>
              </p14:xfrm>
            </p:contentPart>
          </mc:Choice>
          <mc:Fallback xmlns="">
            <p:pic>
              <p:nvPicPr>
                <p:cNvPr id="667" name="Ink 666">
                  <a:extLst>
                    <a:ext uri="{FF2B5EF4-FFF2-40B4-BE49-F238E27FC236}">
                      <a16:creationId xmlns:a16="http://schemas.microsoft.com/office/drawing/2014/main" id="{F2681CE0-24BF-7BE1-2092-BDC8D2FAEC49}"/>
                    </a:ext>
                  </a:extLst>
                </p:cNvPr>
                <p:cNvPicPr/>
                <p:nvPr/>
              </p:nvPicPr>
              <p:blipFill>
                <a:blip r:embed="rId500"/>
                <a:stretch>
                  <a:fillRect/>
                </a:stretch>
              </p:blipFill>
              <p:spPr>
                <a:xfrm>
                  <a:off x="7956790" y="5206423"/>
                  <a:ext cx="15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670" name="Ink 669">
                  <a:extLst>
                    <a:ext uri="{FF2B5EF4-FFF2-40B4-BE49-F238E27FC236}">
                      <a16:creationId xmlns:a16="http://schemas.microsoft.com/office/drawing/2014/main" id="{1511037E-13CA-72D2-2A54-A4C1964CAE95}"/>
                    </a:ext>
                  </a:extLst>
                </p14:cNvPr>
                <p14:cNvContentPartPr/>
                <p14:nvPr/>
              </p14:nvContentPartPr>
              <p14:xfrm>
                <a:off x="7934110" y="5206423"/>
                <a:ext cx="58320" cy="360"/>
              </p14:xfrm>
            </p:contentPart>
          </mc:Choice>
          <mc:Fallback xmlns="">
            <p:pic>
              <p:nvPicPr>
                <p:cNvPr id="670" name="Ink 669">
                  <a:extLst>
                    <a:ext uri="{FF2B5EF4-FFF2-40B4-BE49-F238E27FC236}">
                      <a16:creationId xmlns:a16="http://schemas.microsoft.com/office/drawing/2014/main" id="{1511037E-13CA-72D2-2A54-A4C1964CAE95}"/>
                    </a:ext>
                  </a:extLst>
                </p:cNvPr>
                <p:cNvPicPr/>
                <p:nvPr/>
              </p:nvPicPr>
              <p:blipFill>
                <a:blip r:embed="rId502"/>
                <a:stretch>
                  <a:fillRect/>
                </a:stretch>
              </p:blipFill>
              <p:spPr>
                <a:xfrm>
                  <a:off x="7929790" y="5202103"/>
                  <a:ext cx="66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673" name="Ink 672">
                  <a:extLst>
                    <a:ext uri="{FF2B5EF4-FFF2-40B4-BE49-F238E27FC236}">
                      <a16:creationId xmlns:a16="http://schemas.microsoft.com/office/drawing/2014/main" id="{1616DDEC-A014-87ED-8206-BB6D05D7F716}"/>
                    </a:ext>
                  </a:extLst>
                </p14:cNvPr>
                <p14:cNvContentPartPr/>
                <p14:nvPr/>
              </p14:nvContentPartPr>
              <p14:xfrm>
                <a:off x="7976950" y="5033983"/>
                <a:ext cx="38520" cy="70560"/>
              </p14:xfrm>
            </p:contentPart>
          </mc:Choice>
          <mc:Fallback xmlns="">
            <p:pic>
              <p:nvPicPr>
                <p:cNvPr id="673" name="Ink 672">
                  <a:extLst>
                    <a:ext uri="{FF2B5EF4-FFF2-40B4-BE49-F238E27FC236}">
                      <a16:creationId xmlns:a16="http://schemas.microsoft.com/office/drawing/2014/main" id="{1616DDEC-A014-87ED-8206-BB6D05D7F716}"/>
                    </a:ext>
                  </a:extLst>
                </p:cNvPr>
                <p:cNvPicPr/>
                <p:nvPr/>
              </p:nvPicPr>
              <p:blipFill>
                <a:blip r:embed="rId504"/>
                <a:stretch>
                  <a:fillRect/>
                </a:stretch>
              </p:blipFill>
              <p:spPr>
                <a:xfrm>
                  <a:off x="7972630" y="5029663"/>
                  <a:ext cx="47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674" name="Ink 673">
                  <a:extLst>
                    <a:ext uri="{FF2B5EF4-FFF2-40B4-BE49-F238E27FC236}">
                      <a16:creationId xmlns:a16="http://schemas.microsoft.com/office/drawing/2014/main" id="{00ADE264-3F5E-6B7C-A2DE-E3C83CB86847}"/>
                    </a:ext>
                  </a:extLst>
                </p14:cNvPr>
                <p14:cNvContentPartPr/>
                <p14:nvPr/>
              </p14:nvContentPartPr>
              <p14:xfrm>
                <a:off x="8062270" y="5278423"/>
                <a:ext cx="42480" cy="38520"/>
              </p14:xfrm>
            </p:contentPart>
          </mc:Choice>
          <mc:Fallback xmlns="">
            <p:pic>
              <p:nvPicPr>
                <p:cNvPr id="674" name="Ink 673">
                  <a:extLst>
                    <a:ext uri="{FF2B5EF4-FFF2-40B4-BE49-F238E27FC236}">
                      <a16:creationId xmlns:a16="http://schemas.microsoft.com/office/drawing/2014/main" id="{00ADE264-3F5E-6B7C-A2DE-E3C83CB86847}"/>
                    </a:ext>
                  </a:extLst>
                </p:cNvPr>
                <p:cNvPicPr/>
                <p:nvPr/>
              </p:nvPicPr>
              <p:blipFill>
                <a:blip r:embed="rId506"/>
                <a:stretch>
                  <a:fillRect/>
                </a:stretch>
              </p:blipFill>
              <p:spPr>
                <a:xfrm>
                  <a:off x="8057950" y="5274103"/>
                  <a:ext cx="511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677" name="Ink 676">
                  <a:extLst>
                    <a:ext uri="{FF2B5EF4-FFF2-40B4-BE49-F238E27FC236}">
                      <a16:creationId xmlns:a16="http://schemas.microsoft.com/office/drawing/2014/main" id="{E9ADD6CE-C0C2-B04B-1222-8570984AC1BE}"/>
                    </a:ext>
                  </a:extLst>
                </p14:cNvPr>
                <p14:cNvContentPartPr/>
                <p14:nvPr/>
              </p14:nvContentPartPr>
              <p14:xfrm>
                <a:off x="8177470" y="5109223"/>
                <a:ext cx="71640" cy="156960"/>
              </p14:xfrm>
            </p:contentPart>
          </mc:Choice>
          <mc:Fallback xmlns="">
            <p:pic>
              <p:nvPicPr>
                <p:cNvPr id="677" name="Ink 676">
                  <a:extLst>
                    <a:ext uri="{FF2B5EF4-FFF2-40B4-BE49-F238E27FC236}">
                      <a16:creationId xmlns:a16="http://schemas.microsoft.com/office/drawing/2014/main" id="{E9ADD6CE-C0C2-B04B-1222-8570984AC1BE}"/>
                    </a:ext>
                  </a:extLst>
                </p:cNvPr>
                <p:cNvPicPr/>
                <p:nvPr/>
              </p:nvPicPr>
              <p:blipFill>
                <a:blip r:embed="rId508"/>
                <a:stretch>
                  <a:fillRect/>
                </a:stretch>
              </p:blipFill>
              <p:spPr>
                <a:xfrm>
                  <a:off x="8173150" y="5104903"/>
                  <a:ext cx="80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680" name="Ink 679">
                  <a:extLst>
                    <a:ext uri="{FF2B5EF4-FFF2-40B4-BE49-F238E27FC236}">
                      <a16:creationId xmlns:a16="http://schemas.microsoft.com/office/drawing/2014/main" id="{10380919-06C7-91E3-9673-1909A1548C15}"/>
                    </a:ext>
                  </a:extLst>
                </p14:cNvPr>
                <p14:cNvContentPartPr/>
                <p14:nvPr/>
              </p14:nvContentPartPr>
              <p14:xfrm>
                <a:off x="8298790" y="5060263"/>
                <a:ext cx="46440" cy="74520"/>
              </p14:xfrm>
            </p:contentPart>
          </mc:Choice>
          <mc:Fallback xmlns="">
            <p:pic>
              <p:nvPicPr>
                <p:cNvPr id="680" name="Ink 679">
                  <a:extLst>
                    <a:ext uri="{FF2B5EF4-FFF2-40B4-BE49-F238E27FC236}">
                      <a16:creationId xmlns:a16="http://schemas.microsoft.com/office/drawing/2014/main" id="{10380919-06C7-91E3-9673-1909A1548C15}"/>
                    </a:ext>
                  </a:extLst>
                </p:cNvPr>
                <p:cNvPicPr/>
                <p:nvPr/>
              </p:nvPicPr>
              <p:blipFill>
                <a:blip r:embed="rId510"/>
                <a:stretch>
                  <a:fillRect/>
                </a:stretch>
              </p:blipFill>
              <p:spPr>
                <a:xfrm>
                  <a:off x="8294470" y="5055943"/>
                  <a:ext cx="5508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1">
            <p14:nvContentPartPr>
              <p14:cNvPr id="683" name="Ink 682">
                <a:extLst>
                  <a:ext uri="{FF2B5EF4-FFF2-40B4-BE49-F238E27FC236}">
                    <a16:creationId xmlns:a16="http://schemas.microsoft.com/office/drawing/2014/main" id="{C14A7E05-B573-0C93-C12D-6B2D2A4455E5}"/>
                  </a:ext>
                </a:extLst>
              </p14:cNvPr>
              <p14:cNvContentPartPr/>
              <p14:nvPr/>
            </p14:nvContentPartPr>
            <p14:xfrm>
              <a:off x="8407510" y="5238823"/>
              <a:ext cx="19800" cy="67680"/>
            </p14:xfrm>
          </p:contentPart>
        </mc:Choice>
        <mc:Fallback xmlns="">
          <p:pic>
            <p:nvPicPr>
              <p:cNvPr id="683" name="Ink 682">
                <a:extLst>
                  <a:ext uri="{FF2B5EF4-FFF2-40B4-BE49-F238E27FC236}">
                    <a16:creationId xmlns:a16="http://schemas.microsoft.com/office/drawing/2014/main" id="{C14A7E05-B573-0C93-C12D-6B2D2A4455E5}"/>
                  </a:ext>
                </a:extLst>
              </p:cNvPr>
              <p:cNvPicPr/>
              <p:nvPr/>
            </p:nvPicPr>
            <p:blipFill>
              <a:blip r:embed="rId512"/>
              <a:stretch>
                <a:fillRect/>
              </a:stretch>
            </p:blipFill>
            <p:spPr>
              <a:xfrm>
                <a:off x="8403190" y="5234503"/>
                <a:ext cx="28440" cy="76320"/>
              </a:xfrm>
              <a:prstGeom prst="rect">
                <a:avLst/>
              </a:prstGeom>
            </p:spPr>
          </p:pic>
        </mc:Fallback>
      </mc:AlternateContent>
      <p:grpSp>
        <p:nvGrpSpPr>
          <p:cNvPr id="726" name="Group 725">
            <a:extLst>
              <a:ext uri="{FF2B5EF4-FFF2-40B4-BE49-F238E27FC236}">
                <a16:creationId xmlns:a16="http://schemas.microsoft.com/office/drawing/2014/main" id="{801C57F5-7942-5257-BDD7-908FED0AB9B5}"/>
              </a:ext>
            </a:extLst>
          </p:cNvPr>
          <p:cNvGrpSpPr/>
          <p:nvPr/>
        </p:nvGrpSpPr>
        <p:grpSpPr>
          <a:xfrm>
            <a:off x="8598310" y="4678663"/>
            <a:ext cx="2872080" cy="681480"/>
            <a:chOff x="8598310" y="4678663"/>
            <a:chExt cx="2872080" cy="681480"/>
          </a:xfrm>
        </p:grpSpPr>
        <mc:AlternateContent xmlns:mc="http://schemas.openxmlformats.org/markup-compatibility/2006" xmlns:p14="http://schemas.microsoft.com/office/powerpoint/2010/main">
          <mc:Choice Requires="p14">
            <p:contentPart p14:bwMode="auto" r:id="rId513">
              <p14:nvContentPartPr>
                <p14:cNvPr id="603" name="Ink 602">
                  <a:extLst>
                    <a:ext uri="{FF2B5EF4-FFF2-40B4-BE49-F238E27FC236}">
                      <a16:creationId xmlns:a16="http://schemas.microsoft.com/office/drawing/2014/main" id="{D70C5462-9E56-713F-76EE-824050AF28E7}"/>
                    </a:ext>
                  </a:extLst>
                </p14:cNvPr>
                <p14:cNvContentPartPr/>
                <p14:nvPr/>
              </p14:nvContentPartPr>
              <p14:xfrm>
                <a:off x="8635390" y="4765783"/>
                <a:ext cx="102240" cy="119880"/>
              </p14:xfrm>
            </p:contentPart>
          </mc:Choice>
          <mc:Fallback xmlns="">
            <p:pic>
              <p:nvPicPr>
                <p:cNvPr id="603" name="Ink 602">
                  <a:extLst>
                    <a:ext uri="{FF2B5EF4-FFF2-40B4-BE49-F238E27FC236}">
                      <a16:creationId xmlns:a16="http://schemas.microsoft.com/office/drawing/2014/main" id="{D70C5462-9E56-713F-76EE-824050AF28E7}"/>
                    </a:ext>
                  </a:extLst>
                </p:cNvPr>
                <p:cNvPicPr/>
                <p:nvPr/>
              </p:nvPicPr>
              <p:blipFill>
                <a:blip r:embed="rId514"/>
                <a:stretch>
                  <a:fillRect/>
                </a:stretch>
              </p:blipFill>
              <p:spPr>
                <a:xfrm>
                  <a:off x="8631070" y="4761463"/>
                  <a:ext cx="11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604" name="Ink 603">
                  <a:extLst>
                    <a:ext uri="{FF2B5EF4-FFF2-40B4-BE49-F238E27FC236}">
                      <a16:creationId xmlns:a16="http://schemas.microsoft.com/office/drawing/2014/main" id="{DA7D7368-BE76-393E-C3B6-4E75E47791AB}"/>
                    </a:ext>
                  </a:extLst>
                </p14:cNvPr>
                <p14:cNvContentPartPr/>
                <p14:nvPr/>
              </p14:nvContentPartPr>
              <p14:xfrm>
                <a:off x="8785150" y="4811503"/>
                <a:ext cx="61560" cy="84960"/>
              </p14:xfrm>
            </p:contentPart>
          </mc:Choice>
          <mc:Fallback xmlns="">
            <p:pic>
              <p:nvPicPr>
                <p:cNvPr id="604" name="Ink 603">
                  <a:extLst>
                    <a:ext uri="{FF2B5EF4-FFF2-40B4-BE49-F238E27FC236}">
                      <a16:creationId xmlns:a16="http://schemas.microsoft.com/office/drawing/2014/main" id="{DA7D7368-BE76-393E-C3B6-4E75E47791AB}"/>
                    </a:ext>
                  </a:extLst>
                </p:cNvPr>
                <p:cNvPicPr/>
                <p:nvPr/>
              </p:nvPicPr>
              <p:blipFill>
                <a:blip r:embed="rId516"/>
                <a:stretch>
                  <a:fillRect/>
                </a:stretch>
              </p:blipFill>
              <p:spPr>
                <a:xfrm>
                  <a:off x="8780830" y="4807183"/>
                  <a:ext cx="70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607" name="Ink 606">
                  <a:extLst>
                    <a:ext uri="{FF2B5EF4-FFF2-40B4-BE49-F238E27FC236}">
                      <a16:creationId xmlns:a16="http://schemas.microsoft.com/office/drawing/2014/main" id="{61024C26-1275-A1FE-169C-0A5D74725B8A}"/>
                    </a:ext>
                  </a:extLst>
                </p14:cNvPr>
                <p14:cNvContentPartPr/>
                <p14:nvPr/>
              </p14:nvContentPartPr>
              <p14:xfrm>
                <a:off x="8909350" y="4812943"/>
                <a:ext cx="91080" cy="77760"/>
              </p14:xfrm>
            </p:contentPart>
          </mc:Choice>
          <mc:Fallback xmlns="">
            <p:pic>
              <p:nvPicPr>
                <p:cNvPr id="607" name="Ink 606">
                  <a:extLst>
                    <a:ext uri="{FF2B5EF4-FFF2-40B4-BE49-F238E27FC236}">
                      <a16:creationId xmlns:a16="http://schemas.microsoft.com/office/drawing/2014/main" id="{61024C26-1275-A1FE-169C-0A5D74725B8A}"/>
                    </a:ext>
                  </a:extLst>
                </p:cNvPr>
                <p:cNvPicPr/>
                <p:nvPr/>
              </p:nvPicPr>
              <p:blipFill>
                <a:blip r:embed="rId518"/>
                <a:stretch>
                  <a:fillRect/>
                </a:stretch>
              </p:blipFill>
              <p:spPr>
                <a:xfrm>
                  <a:off x="8905030" y="4808623"/>
                  <a:ext cx="99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610" name="Ink 609">
                  <a:extLst>
                    <a:ext uri="{FF2B5EF4-FFF2-40B4-BE49-F238E27FC236}">
                      <a16:creationId xmlns:a16="http://schemas.microsoft.com/office/drawing/2014/main" id="{A385A2AD-6CBE-D234-E233-1482A01F9BC0}"/>
                    </a:ext>
                  </a:extLst>
                </p14:cNvPr>
                <p14:cNvContentPartPr/>
                <p14:nvPr/>
              </p14:nvContentPartPr>
              <p14:xfrm>
                <a:off x="9009070" y="4678663"/>
                <a:ext cx="82800" cy="240840"/>
              </p14:xfrm>
            </p:contentPart>
          </mc:Choice>
          <mc:Fallback xmlns="">
            <p:pic>
              <p:nvPicPr>
                <p:cNvPr id="610" name="Ink 609">
                  <a:extLst>
                    <a:ext uri="{FF2B5EF4-FFF2-40B4-BE49-F238E27FC236}">
                      <a16:creationId xmlns:a16="http://schemas.microsoft.com/office/drawing/2014/main" id="{A385A2AD-6CBE-D234-E233-1482A01F9BC0}"/>
                    </a:ext>
                  </a:extLst>
                </p:cNvPr>
                <p:cNvPicPr/>
                <p:nvPr/>
              </p:nvPicPr>
              <p:blipFill>
                <a:blip r:embed="rId520"/>
                <a:stretch>
                  <a:fillRect/>
                </a:stretch>
              </p:blipFill>
              <p:spPr>
                <a:xfrm>
                  <a:off x="9004750" y="4674343"/>
                  <a:ext cx="914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613" name="Ink 612">
                  <a:extLst>
                    <a:ext uri="{FF2B5EF4-FFF2-40B4-BE49-F238E27FC236}">
                      <a16:creationId xmlns:a16="http://schemas.microsoft.com/office/drawing/2014/main" id="{FC8A5433-B7C4-37AF-5C38-48992B619144}"/>
                    </a:ext>
                  </a:extLst>
                </p14:cNvPr>
                <p14:cNvContentPartPr/>
                <p14:nvPr/>
              </p14:nvContentPartPr>
              <p14:xfrm>
                <a:off x="8985670" y="4731943"/>
                <a:ext cx="80280" cy="42120"/>
              </p14:xfrm>
            </p:contentPart>
          </mc:Choice>
          <mc:Fallback xmlns="">
            <p:pic>
              <p:nvPicPr>
                <p:cNvPr id="613" name="Ink 612">
                  <a:extLst>
                    <a:ext uri="{FF2B5EF4-FFF2-40B4-BE49-F238E27FC236}">
                      <a16:creationId xmlns:a16="http://schemas.microsoft.com/office/drawing/2014/main" id="{FC8A5433-B7C4-37AF-5C38-48992B619144}"/>
                    </a:ext>
                  </a:extLst>
                </p:cNvPr>
                <p:cNvPicPr/>
                <p:nvPr/>
              </p:nvPicPr>
              <p:blipFill>
                <a:blip r:embed="rId522"/>
                <a:stretch>
                  <a:fillRect/>
                </a:stretch>
              </p:blipFill>
              <p:spPr>
                <a:xfrm>
                  <a:off x="8981350" y="4727623"/>
                  <a:ext cx="88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616" name="Ink 615">
                  <a:extLst>
                    <a:ext uri="{FF2B5EF4-FFF2-40B4-BE49-F238E27FC236}">
                      <a16:creationId xmlns:a16="http://schemas.microsoft.com/office/drawing/2014/main" id="{18FE207D-2E5B-155F-9579-DE73B7C0A22C}"/>
                    </a:ext>
                  </a:extLst>
                </p14:cNvPr>
                <p14:cNvContentPartPr/>
                <p14:nvPr/>
              </p14:nvContentPartPr>
              <p14:xfrm>
                <a:off x="9123910" y="4810423"/>
                <a:ext cx="35280" cy="131040"/>
              </p14:xfrm>
            </p:contentPart>
          </mc:Choice>
          <mc:Fallback xmlns="">
            <p:pic>
              <p:nvPicPr>
                <p:cNvPr id="616" name="Ink 615">
                  <a:extLst>
                    <a:ext uri="{FF2B5EF4-FFF2-40B4-BE49-F238E27FC236}">
                      <a16:creationId xmlns:a16="http://schemas.microsoft.com/office/drawing/2014/main" id="{18FE207D-2E5B-155F-9579-DE73B7C0A22C}"/>
                    </a:ext>
                  </a:extLst>
                </p:cNvPr>
                <p:cNvPicPr/>
                <p:nvPr/>
              </p:nvPicPr>
              <p:blipFill>
                <a:blip r:embed="rId524"/>
                <a:stretch>
                  <a:fillRect/>
                </a:stretch>
              </p:blipFill>
              <p:spPr>
                <a:xfrm>
                  <a:off x="9119590" y="4806103"/>
                  <a:ext cx="43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619" name="Ink 618">
                  <a:extLst>
                    <a:ext uri="{FF2B5EF4-FFF2-40B4-BE49-F238E27FC236}">
                      <a16:creationId xmlns:a16="http://schemas.microsoft.com/office/drawing/2014/main" id="{52F8FF2D-CFEB-378C-B4EB-E9F73FF3B7B5}"/>
                    </a:ext>
                  </a:extLst>
                </p14:cNvPr>
                <p14:cNvContentPartPr/>
                <p14:nvPr/>
              </p14:nvContentPartPr>
              <p14:xfrm>
                <a:off x="9204910" y="4824823"/>
                <a:ext cx="66960" cy="60480"/>
              </p14:xfrm>
            </p:contentPart>
          </mc:Choice>
          <mc:Fallback xmlns="">
            <p:pic>
              <p:nvPicPr>
                <p:cNvPr id="619" name="Ink 618">
                  <a:extLst>
                    <a:ext uri="{FF2B5EF4-FFF2-40B4-BE49-F238E27FC236}">
                      <a16:creationId xmlns:a16="http://schemas.microsoft.com/office/drawing/2014/main" id="{52F8FF2D-CFEB-378C-B4EB-E9F73FF3B7B5}"/>
                    </a:ext>
                  </a:extLst>
                </p:cNvPr>
                <p:cNvPicPr/>
                <p:nvPr/>
              </p:nvPicPr>
              <p:blipFill>
                <a:blip r:embed="rId526"/>
                <a:stretch>
                  <a:fillRect/>
                </a:stretch>
              </p:blipFill>
              <p:spPr>
                <a:xfrm>
                  <a:off x="9200590" y="4820503"/>
                  <a:ext cx="75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622" name="Ink 621">
                  <a:extLst>
                    <a:ext uri="{FF2B5EF4-FFF2-40B4-BE49-F238E27FC236}">
                      <a16:creationId xmlns:a16="http://schemas.microsoft.com/office/drawing/2014/main" id="{20BAFCAF-B471-59C7-2ADB-67FDCB322F89}"/>
                    </a:ext>
                  </a:extLst>
                </p14:cNvPr>
                <p14:cNvContentPartPr/>
                <p14:nvPr/>
              </p14:nvContentPartPr>
              <p14:xfrm>
                <a:off x="9313630" y="4778743"/>
                <a:ext cx="101880" cy="125280"/>
              </p14:xfrm>
            </p:contentPart>
          </mc:Choice>
          <mc:Fallback xmlns="">
            <p:pic>
              <p:nvPicPr>
                <p:cNvPr id="622" name="Ink 621">
                  <a:extLst>
                    <a:ext uri="{FF2B5EF4-FFF2-40B4-BE49-F238E27FC236}">
                      <a16:creationId xmlns:a16="http://schemas.microsoft.com/office/drawing/2014/main" id="{20BAFCAF-B471-59C7-2ADB-67FDCB322F89}"/>
                    </a:ext>
                  </a:extLst>
                </p:cNvPr>
                <p:cNvPicPr/>
                <p:nvPr/>
              </p:nvPicPr>
              <p:blipFill>
                <a:blip r:embed="rId528"/>
                <a:stretch>
                  <a:fillRect/>
                </a:stretch>
              </p:blipFill>
              <p:spPr>
                <a:xfrm>
                  <a:off x="9309310" y="4774423"/>
                  <a:ext cx="110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625" name="Ink 624">
                  <a:extLst>
                    <a:ext uri="{FF2B5EF4-FFF2-40B4-BE49-F238E27FC236}">
                      <a16:creationId xmlns:a16="http://schemas.microsoft.com/office/drawing/2014/main" id="{B6DE999A-DAFB-D81B-331A-2FB26C77AEFC}"/>
                    </a:ext>
                  </a:extLst>
                </p14:cNvPr>
                <p14:cNvContentPartPr/>
                <p14:nvPr/>
              </p14:nvContentPartPr>
              <p14:xfrm>
                <a:off x="9460510" y="4815823"/>
                <a:ext cx="67320" cy="131760"/>
              </p14:xfrm>
            </p:contentPart>
          </mc:Choice>
          <mc:Fallback xmlns="">
            <p:pic>
              <p:nvPicPr>
                <p:cNvPr id="625" name="Ink 624">
                  <a:extLst>
                    <a:ext uri="{FF2B5EF4-FFF2-40B4-BE49-F238E27FC236}">
                      <a16:creationId xmlns:a16="http://schemas.microsoft.com/office/drawing/2014/main" id="{B6DE999A-DAFB-D81B-331A-2FB26C77AEFC}"/>
                    </a:ext>
                  </a:extLst>
                </p:cNvPr>
                <p:cNvPicPr/>
                <p:nvPr/>
              </p:nvPicPr>
              <p:blipFill>
                <a:blip r:embed="rId530"/>
                <a:stretch>
                  <a:fillRect/>
                </a:stretch>
              </p:blipFill>
              <p:spPr>
                <a:xfrm>
                  <a:off x="9456190" y="4811503"/>
                  <a:ext cx="75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628" name="Ink 627">
                  <a:extLst>
                    <a:ext uri="{FF2B5EF4-FFF2-40B4-BE49-F238E27FC236}">
                      <a16:creationId xmlns:a16="http://schemas.microsoft.com/office/drawing/2014/main" id="{3E1A16F0-6867-4EB5-67B5-D5BD05A35C05}"/>
                    </a:ext>
                  </a:extLst>
                </p14:cNvPr>
                <p14:cNvContentPartPr/>
                <p14:nvPr/>
              </p14:nvContentPartPr>
              <p14:xfrm>
                <a:off x="9105190" y="4772623"/>
                <a:ext cx="360" cy="360"/>
              </p14:xfrm>
            </p:contentPart>
          </mc:Choice>
          <mc:Fallback xmlns="">
            <p:pic>
              <p:nvPicPr>
                <p:cNvPr id="628" name="Ink 627">
                  <a:extLst>
                    <a:ext uri="{FF2B5EF4-FFF2-40B4-BE49-F238E27FC236}">
                      <a16:creationId xmlns:a16="http://schemas.microsoft.com/office/drawing/2014/main" id="{3E1A16F0-6867-4EB5-67B5-D5BD05A35C05}"/>
                    </a:ext>
                  </a:extLst>
                </p:cNvPr>
                <p:cNvPicPr/>
                <p:nvPr/>
              </p:nvPicPr>
              <p:blipFill>
                <a:blip r:embed="rId435"/>
                <a:stretch>
                  <a:fillRect/>
                </a:stretch>
              </p:blipFill>
              <p:spPr>
                <a:xfrm>
                  <a:off x="9100870" y="47683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631" name="Ink 630">
                  <a:extLst>
                    <a:ext uri="{FF2B5EF4-FFF2-40B4-BE49-F238E27FC236}">
                      <a16:creationId xmlns:a16="http://schemas.microsoft.com/office/drawing/2014/main" id="{C419B3A3-D36C-D3E3-3A0E-79E198228C66}"/>
                    </a:ext>
                  </a:extLst>
                </p14:cNvPr>
                <p14:cNvContentPartPr/>
                <p14:nvPr/>
              </p14:nvContentPartPr>
              <p14:xfrm>
                <a:off x="9559150" y="4958023"/>
                <a:ext cx="33480" cy="70920"/>
              </p14:xfrm>
            </p:contentPart>
          </mc:Choice>
          <mc:Fallback xmlns="">
            <p:pic>
              <p:nvPicPr>
                <p:cNvPr id="631" name="Ink 630">
                  <a:extLst>
                    <a:ext uri="{FF2B5EF4-FFF2-40B4-BE49-F238E27FC236}">
                      <a16:creationId xmlns:a16="http://schemas.microsoft.com/office/drawing/2014/main" id="{C419B3A3-D36C-D3E3-3A0E-79E198228C66}"/>
                    </a:ext>
                  </a:extLst>
                </p:cNvPr>
                <p:cNvPicPr/>
                <p:nvPr/>
              </p:nvPicPr>
              <p:blipFill>
                <a:blip r:embed="rId533"/>
                <a:stretch>
                  <a:fillRect/>
                </a:stretch>
              </p:blipFill>
              <p:spPr>
                <a:xfrm>
                  <a:off x="9554830" y="4953703"/>
                  <a:ext cx="42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632" name="Ink 631">
                  <a:extLst>
                    <a:ext uri="{FF2B5EF4-FFF2-40B4-BE49-F238E27FC236}">
                      <a16:creationId xmlns:a16="http://schemas.microsoft.com/office/drawing/2014/main" id="{ADDA2A1C-9498-170C-FC14-B9677AC236D4}"/>
                    </a:ext>
                  </a:extLst>
                </p14:cNvPr>
                <p14:cNvContentPartPr/>
                <p14:nvPr/>
              </p14:nvContentPartPr>
              <p14:xfrm>
                <a:off x="9704230" y="4716103"/>
                <a:ext cx="93600" cy="211320"/>
              </p14:xfrm>
            </p:contentPart>
          </mc:Choice>
          <mc:Fallback xmlns="">
            <p:pic>
              <p:nvPicPr>
                <p:cNvPr id="632" name="Ink 631">
                  <a:extLst>
                    <a:ext uri="{FF2B5EF4-FFF2-40B4-BE49-F238E27FC236}">
                      <a16:creationId xmlns:a16="http://schemas.microsoft.com/office/drawing/2014/main" id="{ADDA2A1C-9498-170C-FC14-B9677AC236D4}"/>
                    </a:ext>
                  </a:extLst>
                </p:cNvPr>
                <p:cNvPicPr/>
                <p:nvPr/>
              </p:nvPicPr>
              <p:blipFill>
                <a:blip r:embed="rId535"/>
                <a:stretch>
                  <a:fillRect/>
                </a:stretch>
              </p:blipFill>
              <p:spPr>
                <a:xfrm>
                  <a:off x="9699910" y="4711783"/>
                  <a:ext cx="102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635" name="Ink 634">
                  <a:extLst>
                    <a:ext uri="{FF2B5EF4-FFF2-40B4-BE49-F238E27FC236}">
                      <a16:creationId xmlns:a16="http://schemas.microsoft.com/office/drawing/2014/main" id="{4CD0ECD1-9837-9FC9-5DC4-084DBBB50054}"/>
                    </a:ext>
                  </a:extLst>
                </p14:cNvPr>
                <p14:cNvContentPartPr/>
                <p14:nvPr/>
              </p14:nvContentPartPr>
              <p14:xfrm>
                <a:off x="9832030" y="4850383"/>
                <a:ext cx="121320" cy="72720"/>
              </p14:xfrm>
            </p:contentPart>
          </mc:Choice>
          <mc:Fallback xmlns="">
            <p:pic>
              <p:nvPicPr>
                <p:cNvPr id="635" name="Ink 634">
                  <a:extLst>
                    <a:ext uri="{FF2B5EF4-FFF2-40B4-BE49-F238E27FC236}">
                      <a16:creationId xmlns:a16="http://schemas.microsoft.com/office/drawing/2014/main" id="{4CD0ECD1-9837-9FC9-5DC4-084DBBB50054}"/>
                    </a:ext>
                  </a:extLst>
                </p:cNvPr>
                <p:cNvPicPr/>
                <p:nvPr/>
              </p:nvPicPr>
              <p:blipFill>
                <a:blip r:embed="rId537"/>
                <a:stretch>
                  <a:fillRect/>
                </a:stretch>
              </p:blipFill>
              <p:spPr>
                <a:xfrm>
                  <a:off x="9827710" y="4846063"/>
                  <a:ext cx="129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638" name="Ink 637">
                  <a:extLst>
                    <a:ext uri="{FF2B5EF4-FFF2-40B4-BE49-F238E27FC236}">
                      <a16:creationId xmlns:a16="http://schemas.microsoft.com/office/drawing/2014/main" id="{91DDCCFA-EB37-FBE7-E2B7-20B86DE592D3}"/>
                    </a:ext>
                  </a:extLst>
                </p14:cNvPr>
                <p14:cNvContentPartPr/>
                <p14:nvPr/>
              </p14:nvContentPartPr>
              <p14:xfrm>
                <a:off x="10038310" y="4802143"/>
                <a:ext cx="57240" cy="138960"/>
              </p14:xfrm>
            </p:contentPart>
          </mc:Choice>
          <mc:Fallback xmlns="">
            <p:pic>
              <p:nvPicPr>
                <p:cNvPr id="638" name="Ink 637">
                  <a:extLst>
                    <a:ext uri="{FF2B5EF4-FFF2-40B4-BE49-F238E27FC236}">
                      <a16:creationId xmlns:a16="http://schemas.microsoft.com/office/drawing/2014/main" id="{91DDCCFA-EB37-FBE7-E2B7-20B86DE592D3}"/>
                    </a:ext>
                  </a:extLst>
                </p:cNvPr>
                <p:cNvPicPr/>
                <p:nvPr/>
              </p:nvPicPr>
              <p:blipFill>
                <a:blip r:embed="rId539"/>
                <a:stretch>
                  <a:fillRect/>
                </a:stretch>
              </p:blipFill>
              <p:spPr>
                <a:xfrm>
                  <a:off x="10033990" y="4797823"/>
                  <a:ext cx="65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641" name="Ink 640">
                  <a:extLst>
                    <a:ext uri="{FF2B5EF4-FFF2-40B4-BE49-F238E27FC236}">
                      <a16:creationId xmlns:a16="http://schemas.microsoft.com/office/drawing/2014/main" id="{413F688F-02F3-E91E-B2C6-1119C9CB45FA}"/>
                    </a:ext>
                  </a:extLst>
                </p14:cNvPr>
                <p14:cNvContentPartPr/>
                <p14:nvPr/>
              </p14:nvContentPartPr>
              <p14:xfrm>
                <a:off x="10111030" y="4869463"/>
                <a:ext cx="120960" cy="70920"/>
              </p14:xfrm>
            </p:contentPart>
          </mc:Choice>
          <mc:Fallback xmlns="">
            <p:pic>
              <p:nvPicPr>
                <p:cNvPr id="641" name="Ink 640">
                  <a:extLst>
                    <a:ext uri="{FF2B5EF4-FFF2-40B4-BE49-F238E27FC236}">
                      <a16:creationId xmlns:a16="http://schemas.microsoft.com/office/drawing/2014/main" id="{413F688F-02F3-E91E-B2C6-1119C9CB45FA}"/>
                    </a:ext>
                  </a:extLst>
                </p:cNvPr>
                <p:cNvPicPr/>
                <p:nvPr/>
              </p:nvPicPr>
              <p:blipFill>
                <a:blip r:embed="rId541"/>
                <a:stretch>
                  <a:fillRect/>
                </a:stretch>
              </p:blipFill>
              <p:spPr>
                <a:xfrm>
                  <a:off x="10106710" y="4865143"/>
                  <a:ext cx="129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644" name="Ink 643">
                  <a:extLst>
                    <a:ext uri="{FF2B5EF4-FFF2-40B4-BE49-F238E27FC236}">
                      <a16:creationId xmlns:a16="http://schemas.microsoft.com/office/drawing/2014/main" id="{6809ED4C-3E28-443F-C5B7-D810934A7196}"/>
                    </a:ext>
                  </a:extLst>
                </p14:cNvPr>
                <p14:cNvContentPartPr/>
                <p14:nvPr/>
              </p14:nvContentPartPr>
              <p14:xfrm>
                <a:off x="10267270" y="4853623"/>
                <a:ext cx="129960" cy="84240"/>
              </p14:xfrm>
            </p:contentPart>
          </mc:Choice>
          <mc:Fallback xmlns="">
            <p:pic>
              <p:nvPicPr>
                <p:cNvPr id="644" name="Ink 643">
                  <a:extLst>
                    <a:ext uri="{FF2B5EF4-FFF2-40B4-BE49-F238E27FC236}">
                      <a16:creationId xmlns:a16="http://schemas.microsoft.com/office/drawing/2014/main" id="{6809ED4C-3E28-443F-C5B7-D810934A7196}"/>
                    </a:ext>
                  </a:extLst>
                </p:cNvPr>
                <p:cNvPicPr/>
                <p:nvPr/>
              </p:nvPicPr>
              <p:blipFill>
                <a:blip r:embed="rId543"/>
                <a:stretch>
                  <a:fillRect/>
                </a:stretch>
              </p:blipFill>
              <p:spPr>
                <a:xfrm>
                  <a:off x="10262950" y="4849303"/>
                  <a:ext cx="138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647" name="Ink 646">
                  <a:extLst>
                    <a:ext uri="{FF2B5EF4-FFF2-40B4-BE49-F238E27FC236}">
                      <a16:creationId xmlns:a16="http://schemas.microsoft.com/office/drawing/2014/main" id="{51F9DAE5-12C8-DB6D-BDCB-B1A568026358}"/>
                    </a:ext>
                  </a:extLst>
                </p14:cNvPr>
                <p14:cNvContentPartPr/>
                <p14:nvPr/>
              </p14:nvContentPartPr>
              <p14:xfrm>
                <a:off x="10409470" y="4716103"/>
                <a:ext cx="107640" cy="213840"/>
              </p14:xfrm>
            </p:contentPart>
          </mc:Choice>
          <mc:Fallback xmlns="">
            <p:pic>
              <p:nvPicPr>
                <p:cNvPr id="647" name="Ink 646">
                  <a:extLst>
                    <a:ext uri="{FF2B5EF4-FFF2-40B4-BE49-F238E27FC236}">
                      <a16:creationId xmlns:a16="http://schemas.microsoft.com/office/drawing/2014/main" id="{51F9DAE5-12C8-DB6D-BDCB-B1A568026358}"/>
                    </a:ext>
                  </a:extLst>
                </p:cNvPr>
                <p:cNvPicPr/>
                <p:nvPr/>
              </p:nvPicPr>
              <p:blipFill>
                <a:blip r:embed="rId545"/>
                <a:stretch>
                  <a:fillRect/>
                </a:stretch>
              </p:blipFill>
              <p:spPr>
                <a:xfrm>
                  <a:off x="10405150" y="4711783"/>
                  <a:ext cx="116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650" name="Ink 649">
                  <a:extLst>
                    <a:ext uri="{FF2B5EF4-FFF2-40B4-BE49-F238E27FC236}">
                      <a16:creationId xmlns:a16="http://schemas.microsoft.com/office/drawing/2014/main" id="{EE0BBB8A-103D-00C2-E362-5ECDF275BEF7}"/>
                    </a:ext>
                  </a:extLst>
                </p14:cNvPr>
                <p14:cNvContentPartPr/>
                <p14:nvPr/>
              </p14:nvContentPartPr>
              <p14:xfrm>
                <a:off x="10581550" y="4834183"/>
                <a:ext cx="30960" cy="106200"/>
              </p14:xfrm>
            </p:contentPart>
          </mc:Choice>
          <mc:Fallback xmlns="">
            <p:pic>
              <p:nvPicPr>
                <p:cNvPr id="650" name="Ink 649">
                  <a:extLst>
                    <a:ext uri="{FF2B5EF4-FFF2-40B4-BE49-F238E27FC236}">
                      <a16:creationId xmlns:a16="http://schemas.microsoft.com/office/drawing/2014/main" id="{EE0BBB8A-103D-00C2-E362-5ECDF275BEF7}"/>
                    </a:ext>
                  </a:extLst>
                </p:cNvPr>
                <p:cNvPicPr/>
                <p:nvPr/>
              </p:nvPicPr>
              <p:blipFill>
                <a:blip r:embed="rId547"/>
                <a:stretch>
                  <a:fillRect/>
                </a:stretch>
              </p:blipFill>
              <p:spPr>
                <a:xfrm>
                  <a:off x="10577230" y="4829863"/>
                  <a:ext cx="39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653" name="Ink 652">
                  <a:extLst>
                    <a:ext uri="{FF2B5EF4-FFF2-40B4-BE49-F238E27FC236}">
                      <a16:creationId xmlns:a16="http://schemas.microsoft.com/office/drawing/2014/main" id="{122188F0-1ACF-AF6C-1BFB-C1BFB82A70CD}"/>
                    </a:ext>
                  </a:extLst>
                </p14:cNvPr>
                <p14:cNvContentPartPr/>
                <p14:nvPr/>
              </p14:nvContentPartPr>
              <p14:xfrm>
                <a:off x="10567150" y="4785223"/>
                <a:ext cx="360" cy="1800"/>
              </p14:xfrm>
            </p:contentPart>
          </mc:Choice>
          <mc:Fallback xmlns="">
            <p:pic>
              <p:nvPicPr>
                <p:cNvPr id="653" name="Ink 652">
                  <a:extLst>
                    <a:ext uri="{FF2B5EF4-FFF2-40B4-BE49-F238E27FC236}">
                      <a16:creationId xmlns:a16="http://schemas.microsoft.com/office/drawing/2014/main" id="{122188F0-1ACF-AF6C-1BFB-C1BFB82A70CD}"/>
                    </a:ext>
                  </a:extLst>
                </p:cNvPr>
                <p:cNvPicPr/>
                <p:nvPr/>
              </p:nvPicPr>
              <p:blipFill>
                <a:blip r:embed="rId435"/>
                <a:stretch>
                  <a:fillRect/>
                </a:stretch>
              </p:blipFill>
              <p:spPr>
                <a:xfrm>
                  <a:off x="10562830" y="4780903"/>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656" name="Ink 655">
                  <a:extLst>
                    <a:ext uri="{FF2B5EF4-FFF2-40B4-BE49-F238E27FC236}">
                      <a16:creationId xmlns:a16="http://schemas.microsoft.com/office/drawing/2014/main" id="{C564F1E7-6315-5352-5B81-C9B324285682}"/>
                    </a:ext>
                  </a:extLst>
                </p14:cNvPr>
                <p14:cNvContentPartPr/>
                <p14:nvPr/>
              </p14:nvContentPartPr>
              <p14:xfrm>
                <a:off x="10668670" y="4851463"/>
                <a:ext cx="87840" cy="106920"/>
              </p14:xfrm>
            </p:contentPart>
          </mc:Choice>
          <mc:Fallback xmlns="">
            <p:pic>
              <p:nvPicPr>
                <p:cNvPr id="656" name="Ink 655">
                  <a:extLst>
                    <a:ext uri="{FF2B5EF4-FFF2-40B4-BE49-F238E27FC236}">
                      <a16:creationId xmlns:a16="http://schemas.microsoft.com/office/drawing/2014/main" id="{C564F1E7-6315-5352-5B81-C9B324285682}"/>
                    </a:ext>
                  </a:extLst>
                </p:cNvPr>
                <p:cNvPicPr/>
                <p:nvPr/>
              </p:nvPicPr>
              <p:blipFill>
                <a:blip r:embed="rId550"/>
                <a:stretch>
                  <a:fillRect/>
                </a:stretch>
              </p:blipFill>
              <p:spPr>
                <a:xfrm>
                  <a:off x="10664350" y="4847143"/>
                  <a:ext cx="96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659" name="Ink 658">
                  <a:extLst>
                    <a:ext uri="{FF2B5EF4-FFF2-40B4-BE49-F238E27FC236}">
                      <a16:creationId xmlns:a16="http://schemas.microsoft.com/office/drawing/2014/main" id="{124C5129-F73C-B8A7-02AD-6DDDAF074517}"/>
                    </a:ext>
                  </a:extLst>
                </p14:cNvPr>
                <p14:cNvContentPartPr/>
                <p14:nvPr/>
              </p14:nvContentPartPr>
              <p14:xfrm>
                <a:off x="10825270" y="4841023"/>
                <a:ext cx="88560" cy="159120"/>
              </p14:xfrm>
            </p:contentPart>
          </mc:Choice>
          <mc:Fallback xmlns="">
            <p:pic>
              <p:nvPicPr>
                <p:cNvPr id="659" name="Ink 658">
                  <a:extLst>
                    <a:ext uri="{FF2B5EF4-FFF2-40B4-BE49-F238E27FC236}">
                      <a16:creationId xmlns:a16="http://schemas.microsoft.com/office/drawing/2014/main" id="{124C5129-F73C-B8A7-02AD-6DDDAF074517}"/>
                    </a:ext>
                  </a:extLst>
                </p:cNvPr>
                <p:cNvPicPr/>
                <p:nvPr/>
              </p:nvPicPr>
              <p:blipFill>
                <a:blip r:embed="rId552"/>
                <a:stretch>
                  <a:fillRect/>
                </a:stretch>
              </p:blipFill>
              <p:spPr>
                <a:xfrm>
                  <a:off x="10820950" y="4836703"/>
                  <a:ext cx="97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662" name="Ink 661">
                  <a:extLst>
                    <a:ext uri="{FF2B5EF4-FFF2-40B4-BE49-F238E27FC236}">
                      <a16:creationId xmlns:a16="http://schemas.microsoft.com/office/drawing/2014/main" id="{CA2A2556-98E0-A4C9-BA80-4D913C7CBC2A}"/>
                    </a:ext>
                  </a:extLst>
                </p14:cNvPr>
                <p14:cNvContentPartPr/>
                <p14:nvPr/>
              </p14:nvContentPartPr>
              <p14:xfrm>
                <a:off x="11087350" y="4845703"/>
                <a:ext cx="65160" cy="60840"/>
              </p14:xfrm>
            </p:contentPart>
          </mc:Choice>
          <mc:Fallback xmlns="">
            <p:pic>
              <p:nvPicPr>
                <p:cNvPr id="662" name="Ink 661">
                  <a:extLst>
                    <a:ext uri="{FF2B5EF4-FFF2-40B4-BE49-F238E27FC236}">
                      <a16:creationId xmlns:a16="http://schemas.microsoft.com/office/drawing/2014/main" id="{CA2A2556-98E0-A4C9-BA80-4D913C7CBC2A}"/>
                    </a:ext>
                  </a:extLst>
                </p:cNvPr>
                <p:cNvPicPr/>
                <p:nvPr/>
              </p:nvPicPr>
              <p:blipFill>
                <a:blip r:embed="rId554"/>
                <a:stretch>
                  <a:fillRect/>
                </a:stretch>
              </p:blipFill>
              <p:spPr>
                <a:xfrm>
                  <a:off x="11083030" y="4841383"/>
                  <a:ext cx="73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663" name="Ink 662">
                  <a:extLst>
                    <a:ext uri="{FF2B5EF4-FFF2-40B4-BE49-F238E27FC236}">
                      <a16:creationId xmlns:a16="http://schemas.microsoft.com/office/drawing/2014/main" id="{708560D5-319D-5AF4-4AA1-29D5F813A91B}"/>
                    </a:ext>
                  </a:extLst>
                </p14:cNvPr>
                <p14:cNvContentPartPr/>
                <p14:nvPr/>
              </p14:nvContentPartPr>
              <p14:xfrm>
                <a:off x="11193910" y="4809343"/>
                <a:ext cx="60120" cy="78480"/>
              </p14:xfrm>
            </p:contentPart>
          </mc:Choice>
          <mc:Fallback xmlns="">
            <p:pic>
              <p:nvPicPr>
                <p:cNvPr id="663" name="Ink 662">
                  <a:extLst>
                    <a:ext uri="{FF2B5EF4-FFF2-40B4-BE49-F238E27FC236}">
                      <a16:creationId xmlns:a16="http://schemas.microsoft.com/office/drawing/2014/main" id="{708560D5-319D-5AF4-4AA1-29D5F813A91B}"/>
                    </a:ext>
                  </a:extLst>
                </p:cNvPr>
                <p:cNvPicPr/>
                <p:nvPr/>
              </p:nvPicPr>
              <p:blipFill>
                <a:blip r:embed="rId556"/>
                <a:stretch>
                  <a:fillRect/>
                </a:stretch>
              </p:blipFill>
              <p:spPr>
                <a:xfrm>
                  <a:off x="11189590" y="4805023"/>
                  <a:ext cx="68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684" name="Ink 683">
                  <a:extLst>
                    <a:ext uri="{FF2B5EF4-FFF2-40B4-BE49-F238E27FC236}">
                      <a16:creationId xmlns:a16="http://schemas.microsoft.com/office/drawing/2014/main" id="{5CAC9FB1-5D9E-E0F7-E9CC-797C289169E9}"/>
                    </a:ext>
                  </a:extLst>
                </p14:cNvPr>
                <p14:cNvContentPartPr/>
                <p14:nvPr/>
              </p14:nvContentPartPr>
              <p14:xfrm>
                <a:off x="8598310" y="5180503"/>
                <a:ext cx="104400" cy="59040"/>
              </p14:xfrm>
            </p:contentPart>
          </mc:Choice>
          <mc:Fallback xmlns="">
            <p:pic>
              <p:nvPicPr>
                <p:cNvPr id="684" name="Ink 683">
                  <a:extLst>
                    <a:ext uri="{FF2B5EF4-FFF2-40B4-BE49-F238E27FC236}">
                      <a16:creationId xmlns:a16="http://schemas.microsoft.com/office/drawing/2014/main" id="{5CAC9FB1-5D9E-E0F7-E9CC-797C289169E9}"/>
                    </a:ext>
                  </a:extLst>
                </p:cNvPr>
                <p:cNvPicPr/>
                <p:nvPr/>
              </p:nvPicPr>
              <p:blipFill>
                <a:blip r:embed="rId558"/>
                <a:stretch>
                  <a:fillRect/>
                </a:stretch>
              </p:blipFill>
              <p:spPr>
                <a:xfrm>
                  <a:off x="8593990" y="5176183"/>
                  <a:ext cx="113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685" name="Ink 684">
                  <a:extLst>
                    <a:ext uri="{FF2B5EF4-FFF2-40B4-BE49-F238E27FC236}">
                      <a16:creationId xmlns:a16="http://schemas.microsoft.com/office/drawing/2014/main" id="{FED82C63-B3F6-72C3-7429-CCBED80CE3FF}"/>
                    </a:ext>
                  </a:extLst>
                </p14:cNvPr>
                <p14:cNvContentPartPr/>
                <p14:nvPr/>
              </p14:nvContentPartPr>
              <p14:xfrm>
                <a:off x="8726470" y="5170063"/>
                <a:ext cx="83520" cy="64800"/>
              </p14:xfrm>
            </p:contentPart>
          </mc:Choice>
          <mc:Fallback xmlns="">
            <p:pic>
              <p:nvPicPr>
                <p:cNvPr id="685" name="Ink 684">
                  <a:extLst>
                    <a:ext uri="{FF2B5EF4-FFF2-40B4-BE49-F238E27FC236}">
                      <a16:creationId xmlns:a16="http://schemas.microsoft.com/office/drawing/2014/main" id="{FED82C63-B3F6-72C3-7429-CCBED80CE3FF}"/>
                    </a:ext>
                  </a:extLst>
                </p:cNvPr>
                <p:cNvPicPr/>
                <p:nvPr/>
              </p:nvPicPr>
              <p:blipFill>
                <a:blip r:embed="rId560"/>
                <a:stretch>
                  <a:fillRect/>
                </a:stretch>
              </p:blipFill>
              <p:spPr>
                <a:xfrm>
                  <a:off x="8722150" y="5165743"/>
                  <a:ext cx="92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686" name="Ink 685">
                  <a:extLst>
                    <a:ext uri="{FF2B5EF4-FFF2-40B4-BE49-F238E27FC236}">
                      <a16:creationId xmlns:a16="http://schemas.microsoft.com/office/drawing/2014/main" id="{B89002AA-AACC-7303-D3B8-958D4F0A17E6}"/>
                    </a:ext>
                  </a:extLst>
                </p14:cNvPr>
                <p14:cNvContentPartPr/>
                <p14:nvPr/>
              </p14:nvContentPartPr>
              <p14:xfrm>
                <a:off x="8842390" y="5077543"/>
                <a:ext cx="127800" cy="186120"/>
              </p14:xfrm>
            </p:contentPart>
          </mc:Choice>
          <mc:Fallback xmlns="">
            <p:pic>
              <p:nvPicPr>
                <p:cNvPr id="686" name="Ink 685">
                  <a:extLst>
                    <a:ext uri="{FF2B5EF4-FFF2-40B4-BE49-F238E27FC236}">
                      <a16:creationId xmlns:a16="http://schemas.microsoft.com/office/drawing/2014/main" id="{B89002AA-AACC-7303-D3B8-958D4F0A17E6}"/>
                    </a:ext>
                  </a:extLst>
                </p:cNvPr>
                <p:cNvPicPr/>
                <p:nvPr/>
              </p:nvPicPr>
              <p:blipFill>
                <a:blip r:embed="rId562"/>
                <a:stretch>
                  <a:fillRect/>
                </a:stretch>
              </p:blipFill>
              <p:spPr>
                <a:xfrm>
                  <a:off x="8838070" y="5073223"/>
                  <a:ext cx="136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689" name="Ink 688">
                  <a:extLst>
                    <a:ext uri="{FF2B5EF4-FFF2-40B4-BE49-F238E27FC236}">
                      <a16:creationId xmlns:a16="http://schemas.microsoft.com/office/drawing/2014/main" id="{72BCD5B0-090B-E4C2-66BC-8680579F5628}"/>
                    </a:ext>
                  </a:extLst>
                </p14:cNvPr>
                <p14:cNvContentPartPr/>
                <p14:nvPr/>
              </p14:nvContentPartPr>
              <p14:xfrm>
                <a:off x="9110230" y="5105623"/>
                <a:ext cx="105480" cy="193320"/>
              </p14:xfrm>
            </p:contentPart>
          </mc:Choice>
          <mc:Fallback xmlns="">
            <p:pic>
              <p:nvPicPr>
                <p:cNvPr id="689" name="Ink 688">
                  <a:extLst>
                    <a:ext uri="{FF2B5EF4-FFF2-40B4-BE49-F238E27FC236}">
                      <a16:creationId xmlns:a16="http://schemas.microsoft.com/office/drawing/2014/main" id="{72BCD5B0-090B-E4C2-66BC-8680579F5628}"/>
                    </a:ext>
                  </a:extLst>
                </p:cNvPr>
                <p:cNvPicPr/>
                <p:nvPr/>
              </p:nvPicPr>
              <p:blipFill>
                <a:blip r:embed="rId564"/>
                <a:stretch>
                  <a:fillRect/>
                </a:stretch>
              </p:blipFill>
              <p:spPr>
                <a:xfrm>
                  <a:off x="9105910" y="5101303"/>
                  <a:ext cx="114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690" name="Ink 689">
                  <a:extLst>
                    <a:ext uri="{FF2B5EF4-FFF2-40B4-BE49-F238E27FC236}">
                      <a16:creationId xmlns:a16="http://schemas.microsoft.com/office/drawing/2014/main" id="{7A368683-7411-79F5-DC75-553659704104}"/>
                    </a:ext>
                  </a:extLst>
                </p14:cNvPr>
                <p14:cNvContentPartPr/>
                <p14:nvPr/>
              </p14:nvContentPartPr>
              <p14:xfrm>
                <a:off x="9253510" y="5238463"/>
                <a:ext cx="57240" cy="87480"/>
              </p14:xfrm>
            </p:contentPart>
          </mc:Choice>
          <mc:Fallback xmlns="">
            <p:pic>
              <p:nvPicPr>
                <p:cNvPr id="690" name="Ink 689">
                  <a:extLst>
                    <a:ext uri="{FF2B5EF4-FFF2-40B4-BE49-F238E27FC236}">
                      <a16:creationId xmlns:a16="http://schemas.microsoft.com/office/drawing/2014/main" id="{7A368683-7411-79F5-DC75-553659704104}"/>
                    </a:ext>
                  </a:extLst>
                </p:cNvPr>
                <p:cNvPicPr/>
                <p:nvPr/>
              </p:nvPicPr>
              <p:blipFill>
                <a:blip r:embed="rId566"/>
                <a:stretch>
                  <a:fillRect/>
                </a:stretch>
              </p:blipFill>
              <p:spPr>
                <a:xfrm>
                  <a:off x="9249190" y="5234143"/>
                  <a:ext cx="65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693" name="Ink 692">
                  <a:extLst>
                    <a:ext uri="{FF2B5EF4-FFF2-40B4-BE49-F238E27FC236}">
                      <a16:creationId xmlns:a16="http://schemas.microsoft.com/office/drawing/2014/main" id="{52725396-B071-9354-7949-59CCC3A910CE}"/>
                    </a:ext>
                  </a:extLst>
                </p14:cNvPr>
                <p14:cNvContentPartPr/>
                <p14:nvPr/>
              </p14:nvContentPartPr>
              <p14:xfrm>
                <a:off x="9344950" y="5301463"/>
                <a:ext cx="27360" cy="58680"/>
              </p14:xfrm>
            </p:contentPart>
          </mc:Choice>
          <mc:Fallback xmlns="">
            <p:pic>
              <p:nvPicPr>
                <p:cNvPr id="693" name="Ink 692">
                  <a:extLst>
                    <a:ext uri="{FF2B5EF4-FFF2-40B4-BE49-F238E27FC236}">
                      <a16:creationId xmlns:a16="http://schemas.microsoft.com/office/drawing/2014/main" id="{52725396-B071-9354-7949-59CCC3A910CE}"/>
                    </a:ext>
                  </a:extLst>
                </p:cNvPr>
                <p:cNvPicPr/>
                <p:nvPr/>
              </p:nvPicPr>
              <p:blipFill>
                <a:blip r:embed="rId568"/>
                <a:stretch>
                  <a:fillRect/>
                </a:stretch>
              </p:blipFill>
              <p:spPr>
                <a:xfrm>
                  <a:off x="9340630" y="5297143"/>
                  <a:ext cx="36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696" name="Ink 695">
                  <a:extLst>
                    <a:ext uri="{FF2B5EF4-FFF2-40B4-BE49-F238E27FC236}">
                      <a16:creationId xmlns:a16="http://schemas.microsoft.com/office/drawing/2014/main" id="{8587BFDE-4712-D7D6-8F1F-6DE1CD18D1FF}"/>
                    </a:ext>
                  </a:extLst>
                </p14:cNvPr>
                <p14:cNvContentPartPr/>
                <p14:nvPr/>
              </p14:nvContentPartPr>
              <p14:xfrm>
                <a:off x="9491830" y="5207143"/>
                <a:ext cx="87840" cy="91800"/>
              </p14:xfrm>
            </p:contentPart>
          </mc:Choice>
          <mc:Fallback xmlns="">
            <p:pic>
              <p:nvPicPr>
                <p:cNvPr id="696" name="Ink 695">
                  <a:extLst>
                    <a:ext uri="{FF2B5EF4-FFF2-40B4-BE49-F238E27FC236}">
                      <a16:creationId xmlns:a16="http://schemas.microsoft.com/office/drawing/2014/main" id="{8587BFDE-4712-D7D6-8F1F-6DE1CD18D1FF}"/>
                    </a:ext>
                  </a:extLst>
                </p:cNvPr>
                <p:cNvPicPr/>
                <p:nvPr/>
              </p:nvPicPr>
              <p:blipFill>
                <a:blip r:embed="rId570"/>
                <a:stretch>
                  <a:fillRect/>
                </a:stretch>
              </p:blipFill>
              <p:spPr>
                <a:xfrm>
                  <a:off x="9487510" y="5202823"/>
                  <a:ext cx="96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699" name="Ink 698">
                  <a:extLst>
                    <a:ext uri="{FF2B5EF4-FFF2-40B4-BE49-F238E27FC236}">
                      <a16:creationId xmlns:a16="http://schemas.microsoft.com/office/drawing/2014/main" id="{97208EEF-BFB9-C2CD-8FDF-9FA9B4DAB4D7}"/>
                    </a:ext>
                  </a:extLst>
                </p14:cNvPr>
                <p14:cNvContentPartPr/>
                <p14:nvPr/>
              </p14:nvContentPartPr>
              <p14:xfrm>
                <a:off x="9603430" y="5198503"/>
                <a:ext cx="62280" cy="97920"/>
              </p14:xfrm>
            </p:contentPart>
          </mc:Choice>
          <mc:Fallback xmlns="">
            <p:pic>
              <p:nvPicPr>
                <p:cNvPr id="699" name="Ink 698">
                  <a:extLst>
                    <a:ext uri="{FF2B5EF4-FFF2-40B4-BE49-F238E27FC236}">
                      <a16:creationId xmlns:a16="http://schemas.microsoft.com/office/drawing/2014/main" id="{97208EEF-BFB9-C2CD-8FDF-9FA9B4DAB4D7}"/>
                    </a:ext>
                  </a:extLst>
                </p:cNvPr>
                <p:cNvPicPr/>
                <p:nvPr/>
              </p:nvPicPr>
              <p:blipFill>
                <a:blip r:embed="rId572"/>
                <a:stretch>
                  <a:fillRect/>
                </a:stretch>
              </p:blipFill>
              <p:spPr>
                <a:xfrm>
                  <a:off x="9599110" y="5194183"/>
                  <a:ext cx="70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702" name="Ink 701">
                  <a:extLst>
                    <a:ext uri="{FF2B5EF4-FFF2-40B4-BE49-F238E27FC236}">
                      <a16:creationId xmlns:a16="http://schemas.microsoft.com/office/drawing/2014/main" id="{4DF0870E-792E-E834-9347-B85509A29A93}"/>
                    </a:ext>
                  </a:extLst>
                </p14:cNvPr>
                <p14:cNvContentPartPr/>
                <p14:nvPr/>
              </p14:nvContentPartPr>
              <p14:xfrm>
                <a:off x="9724030" y="5199223"/>
                <a:ext cx="87120" cy="75960"/>
              </p14:xfrm>
            </p:contentPart>
          </mc:Choice>
          <mc:Fallback xmlns="">
            <p:pic>
              <p:nvPicPr>
                <p:cNvPr id="702" name="Ink 701">
                  <a:extLst>
                    <a:ext uri="{FF2B5EF4-FFF2-40B4-BE49-F238E27FC236}">
                      <a16:creationId xmlns:a16="http://schemas.microsoft.com/office/drawing/2014/main" id="{4DF0870E-792E-E834-9347-B85509A29A93}"/>
                    </a:ext>
                  </a:extLst>
                </p:cNvPr>
                <p:cNvPicPr/>
                <p:nvPr/>
              </p:nvPicPr>
              <p:blipFill>
                <a:blip r:embed="rId574"/>
                <a:stretch>
                  <a:fillRect/>
                </a:stretch>
              </p:blipFill>
              <p:spPr>
                <a:xfrm>
                  <a:off x="9719710" y="5194903"/>
                  <a:ext cx="95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705" name="Ink 704">
                  <a:extLst>
                    <a:ext uri="{FF2B5EF4-FFF2-40B4-BE49-F238E27FC236}">
                      <a16:creationId xmlns:a16="http://schemas.microsoft.com/office/drawing/2014/main" id="{8E1112B7-4571-532C-320C-6FE531847C12}"/>
                    </a:ext>
                  </a:extLst>
                </p14:cNvPr>
                <p14:cNvContentPartPr/>
                <p14:nvPr/>
              </p14:nvContentPartPr>
              <p14:xfrm>
                <a:off x="10015270" y="5188423"/>
                <a:ext cx="108720" cy="83880"/>
              </p14:xfrm>
            </p:contentPart>
          </mc:Choice>
          <mc:Fallback xmlns="">
            <p:pic>
              <p:nvPicPr>
                <p:cNvPr id="705" name="Ink 704">
                  <a:extLst>
                    <a:ext uri="{FF2B5EF4-FFF2-40B4-BE49-F238E27FC236}">
                      <a16:creationId xmlns:a16="http://schemas.microsoft.com/office/drawing/2014/main" id="{8E1112B7-4571-532C-320C-6FE531847C12}"/>
                    </a:ext>
                  </a:extLst>
                </p:cNvPr>
                <p:cNvPicPr/>
                <p:nvPr/>
              </p:nvPicPr>
              <p:blipFill>
                <a:blip r:embed="rId576"/>
                <a:stretch>
                  <a:fillRect/>
                </a:stretch>
              </p:blipFill>
              <p:spPr>
                <a:xfrm>
                  <a:off x="10010950" y="5184103"/>
                  <a:ext cx="117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706" name="Ink 705">
                  <a:extLst>
                    <a:ext uri="{FF2B5EF4-FFF2-40B4-BE49-F238E27FC236}">
                      <a16:creationId xmlns:a16="http://schemas.microsoft.com/office/drawing/2014/main" id="{9113C202-1187-BE12-45C2-94D48F78F15E}"/>
                    </a:ext>
                  </a:extLst>
                </p14:cNvPr>
                <p14:cNvContentPartPr/>
                <p14:nvPr/>
              </p14:nvContentPartPr>
              <p14:xfrm>
                <a:off x="10110670" y="5067463"/>
                <a:ext cx="56880" cy="213840"/>
              </p14:xfrm>
            </p:contentPart>
          </mc:Choice>
          <mc:Fallback xmlns="">
            <p:pic>
              <p:nvPicPr>
                <p:cNvPr id="706" name="Ink 705">
                  <a:extLst>
                    <a:ext uri="{FF2B5EF4-FFF2-40B4-BE49-F238E27FC236}">
                      <a16:creationId xmlns:a16="http://schemas.microsoft.com/office/drawing/2014/main" id="{9113C202-1187-BE12-45C2-94D48F78F15E}"/>
                    </a:ext>
                  </a:extLst>
                </p:cNvPr>
                <p:cNvPicPr/>
                <p:nvPr/>
              </p:nvPicPr>
              <p:blipFill>
                <a:blip r:embed="rId578"/>
                <a:stretch>
                  <a:fillRect/>
                </a:stretch>
              </p:blipFill>
              <p:spPr>
                <a:xfrm>
                  <a:off x="10106350" y="5063143"/>
                  <a:ext cx="65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709" name="Ink 708">
                  <a:extLst>
                    <a:ext uri="{FF2B5EF4-FFF2-40B4-BE49-F238E27FC236}">
                      <a16:creationId xmlns:a16="http://schemas.microsoft.com/office/drawing/2014/main" id="{EF610EAC-EE61-792B-2EE5-C259B0E92308}"/>
                    </a:ext>
                  </a:extLst>
                </p14:cNvPr>
                <p14:cNvContentPartPr/>
                <p14:nvPr/>
              </p14:nvContentPartPr>
              <p14:xfrm>
                <a:off x="10186270" y="5186263"/>
                <a:ext cx="61920" cy="98640"/>
              </p14:xfrm>
            </p:contentPart>
          </mc:Choice>
          <mc:Fallback xmlns="">
            <p:pic>
              <p:nvPicPr>
                <p:cNvPr id="709" name="Ink 708">
                  <a:extLst>
                    <a:ext uri="{FF2B5EF4-FFF2-40B4-BE49-F238E27FC236}">
                      <a16:creationId xmlns:a16="http://schemas.microsoft.com/office/drawing/2014/main" id="{EF610EAC-EE61-792B-2EE5-C259B0E92308}"/>
                    </a:ext>
                  </a:extLst>
                </p:cNvPr>
                <p:cNvPicPr/>
                <p:nvPr/>
              </p:nvPicPr>
              <p:blipFill>
                <a:blip r:embed="rId580"/>
                <a:stretch>
                  <a:fillRect/>
                </a:stretch>
              </p:blipFill>
              <p:spPr>
                <a:xfrm>
                  <a:off x="10181950" y="5181943"/>
                  <a:ext cx="70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712" name="Ink 711">
                  <a:extLst>
                    <a:ext uri="{FF2B5EF4-FFF2-40B4-BE49-F238E27FC236}">
                      <a16:creationId xmlns:a16="http://schemas.microsoft.com/office/drawing/2014/main" id="{62AAB8CD-C601-934F-99F7-402568319A13}"/>
                    </a:ext>
                  </a:extLst>
                </p14:cNvPr>
                <p14:cNvContentPartPr/>
                <p14:nvPr/>
              </p14:nvContentPartPr>
              <p14:xfrm>
                <a:off x="10318030" y="5197063"/>
                <a:ext cx="71640" cy="57240"/>
              </p14:xfrm>
            </p:contentPart>
          </mc:Choice>
          <mc:Fallback xmlns="">
            <p:pic>
              <p:nvPicPr>
                <p:cNvPr id="712" name="Ink 711">
                  <a:extLst>
                    <a:ext uri="{FF2B5EF4-FFF2-40B4-BE49-F238E27FC236}">
                      <a16:creationId xmlns:a16="http://schemas.microsoft.com/office/drawing/2014/main" id="{62AAB8CD-C601-934F-99F7-402568319A13}"/>
                    </a:ext>
                  </a:extLst>
                </p:cNvPr>
                <p:cNvPicPr/>
                <p:nvPr/>
              </p:nvPicPr>
              <p:blipFill>
                <a:blip r:embed="rId582"/>
                <a:stretch>
                  <a:fillRect/>
                </a:stretch>
              </p:blipFill>
              <p:spPr>
                <a:xfrm>
                  <a:off x="10313710" y="5192743"/>
                  <a:ext cx="80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715" name="Ink 714">
                  <a:extLst>
                    <a:ext uri="{FF2B5EF4-FFF2-40B4-BE49-F238E27FC236}">
                      <a16:creationId xmlns:a16="http://schemas.microsoft.com/office/drawing/2014/main" id="{465A9EBD-17B6-71D5-5C30-AFA2336054D6}"/>
                    </a:ext>
                  </a:extLst>
                </p14:cNvPr>
                <p14:cNvContentPartPr/>
                <p14:nvPr/>
              </p14:nvContentPartPr>
              <p14:xfrm>
                <a:off x="10514590" y="5188063"/>
                <a:ext cx="210240" cy="79560"/>
              </p14:xfrm>
            </p:contentPart>
          </mc:Choice>
          <mc:Fallback xmlns="">
            <p:pic>
              <p:nvPicPr>
                <p:cNvPr id="715" name="Ink 714">
                  <a:extLst>
                    <a:ext uri="{FF2B5EF4-FFF2-40B4-BE49-F238E27FC236}">
                      <a16:creationId xmlns:a16="http://schemas.microsoft.com/office/drawing/2014/main" id="{465A9EBD-17B6-71D5-5C30-AFA2336054D6}"/>
                    </a:ext>
                  </a:extLst>
                </p:cNvPr>
                <p:cNvPicPr/>
                <p:nvPr/>
              </p:nvPicPr>
              <p:blipFill>
                <a:blip r:embed="rId584"/>
                <a:stretch>
                  <a:fillRect/>
                </a:stretch>
              </p:blipFill>
              <p:spPr>
                <a:xfrm>
                  <a:off x="10510270" y="5183743"/>
                  <a:ext cx="218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716" name="Ink 715">
                  <a:extLst>
                    <a:ext uri="{FF2B5EF4-FFF2-40B4-BE49-F238E27FC236}">
                      <a16:creationId xmlns:a16="http://schemas.microsoft.com/office/drawing/2014/main" id="{855DB737-E22B-1532-91EB-CD103CBC8DEE}"/>
                    </a:ext>
                  </a:extLst>
                </p14:cNvPr>
                <p14:cNvContentPartPr/>
                <p14:nvPr/>
              </p14:nvContentPartPr>
              <p14:xfrm>
                <a:off x="10810510" y="5209663"/>
                <a:ext cx="54720" cy="63000"/>
              </p14:xfrm>
            </p:contentPart>
          </mc:Choice>
          <mc:Fallback xmlns="">
            <p:pic>
              <p:nvPicPr>
                <p:cNvPr id="716" name="Ink 715">
                  <a:extLst>
                    <a:ext uri="{FF2B5EF4-FFF2-40B4-BE49-F238E27FC236}">
                      <a16:creationId xmlns:a16="http://schemas.microsoft.com/office/drawing/2014/main" id="{855DB737-E22B-1532-91EB-CD103CBC8DEE}"/>
                    </a:ext>
                  </a:extLst>
                </p:cNvPr>
                <p:cNvPicPr/>
                <p:nvPr/>
              </p:nvPicPr>
              <p:blipFill>
                <a:blip r:embed="rId586"/>
                <a:stretch>
                  <a:fillRect/>
                </a:stretch>
              </p:blipFill>
              <p:spPr>
                <a:xfrm>
                  <a:off x="10806190" y="5205343"/>
                  <a:ext cx="63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717" name="Ink 716">
                  <a:extLst>
                    <a:ext uri="{FF2B5EF4-FFF2-40B4-BE49-F238E27FC236}">
                      <a16:creationId xmlns:a16="http://schemas.microsoft.com/office/drawing/2014/main" id="{BB16C5FE-0A7A-3E4D-0A4D-FCE0EC436850}"/>
                    </a:ext>
                  </a:extLst>
                </p14:cNvPr>
                <p14:cNvContentPartPr/>
                <p14:nvPr/>
              </p14:nvContentPartPr>
              <p14:xfrm>
                <a:off x="10911310" y="5109943"/>
                <a:ext cx="78840" cy="197280"/>
              </p14:xfrm>
            </p:contentPart>
          </mc:Choice>
          <mc:Fallback xmlns="">
            <p:pic>
              <p:nvPicPr>
                <p:cNvPr id="717" name="Ink 716">
                  <a:extLst>
                    <a:ext uri="{FF2B5EF4-FFF2-40B4-BE49-F238E27FC236}">
                      <a16:creationId xmlns:a16="http://schemas.microsoft.com/office/drawing/2014/main" id="{BB16C5FE-0A7A-3E4D-0A4D-FCE0EC436850}"/>
                    </a:ext>
                  </a:extLst>
                </p:cNvPr>
                <p:cNvPicPr/>
                <p:nvPr/>
              </p:nvPicPr>
              <p:blipFill>
                <a:blip r:embed="rId588"/>
                <a:stretch>
                  <a:fillRect/>
                </a:stretch>
              </p:blipFill>
              <p:spPr>
                <a:xfrm>
                  <a:off x="10906990" y="5105623"/>
                  <a:ext cx="87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718" name="Ink 717">
                  <a:extLst>
                    <a:ext uri="{FF2B5EF4-FFF2-40B4-BE49-F238E27FC236}">
                      <a16:creationId xmlns:a16="http://schemas.microsoft.com/office/drawing/2014/main" id="{383D0F6B-2C90-8539-617E-BE13B5FFB068}"/>
                    </a:ext>
                  </a:extLst>
                </p14:cNvPr>
                <p14:cNvContentPartPr/>
                <p14:nvPr/>
              </p14:nvContentPartPr>
              <p14:xfrm>
                <a:off x="11007070" y="5190943"/>
                <a:ext cx="117360" cy="82440"/>
              </p14:xfrm>
            </p:contentPart>
          </mc:Choice>
          <mc:Fallback xmlns="">
            <p:pic>
              <p:nvPicPr>
                <p:cNvPr id="718" name="Ink 717">
                  <a:extLst>
                    <a:ext uri="{FF2B5EF4-FFF2-40B4-BE49-F238E27FC236}">
                      <a16:creationId xmlns:a16="http://schemas.microsoft.com/office/drawing/2014/main" id="{383D0F6B-2C90-8539-617E-BE13B5FFB068}"/>
                    </a:ext>
                  </a:extLst>
                </p:cNvPr>
                <p:cNvPicPr/>
                <p:nvPr/>
              </p:nvPicPr>
              <p:blipFill>
                <a:blip r:embed="rId590"/>
                <a:stretch>
                  <a:fillRect/>
                </a:stretch>
              </p:blipFill>
              <p:spPr>
                <a:xfrm>
                  <a:off x="11002750" y="5186623"/>
                  <a:ext cx="126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719" name="Ink 718">
                  <a:extLst>
                    <a:ext uri="{FF2B5EF4-FFF2-40B4-BE49-F238E27FC236}">
                      <a16:creationId xmlns:a16="http://schemas.microsoft.com/office/drawing/2014/main" id="{EAD33E26-95D3-D39D-525D-E009F7BD1DFD}"/>
                    </a:ext>
                  </a:extLst>
                </p14:cNvPr>
                <p14:cNvContentPartPr/>
                <p14:nvPr/>
              </p14:nvContentPartPr>
              <p14:xfrm>
                <a:off x="11124430" y="4970623"/>
                <a:ext cx="69120" cy="268920"/>
              </p14:xfrm>
            </p:contentPart>
          </mc:Choice>
          <mc:Fallback xmlns="">
            <p:pic>
              <p:nvPicPr>
                <p:cNvPr id="719" name="Ink 718">
                  <a:extLst>
                    <a:ext uri="{FF2B5EF4-FFF2-40B4-BE49-F238E27FC236}">
                      <a16:creationId xmlns:a16="http://schemas.microsoft.com/office/drawing/2014/main" id="{EAD33E26-95D3-D39D-525D-E009F7BD1DFD}"/>
                    </a:ext>
                  </a:extLst>
                </p:cNvPr>
                <p:cNvPicPr/>
                <p:nvPr/>
              </p:nvPicPr>
              <p:blipFill>
                <a:blip r:embed="rId592"/>
                <a:stretch>
                  <a:fillRect/>
                </a:stretch>
              </p:blipFill>
              <p:spPr>
                <a:xfrm>
                  <a:off x="11120110" y="4966303"/>
                  <a:ext cx="777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722" name="Ink 721">
                  <a:extLst>
                    <a:ext uri="{FF2B5EF4-FFF2-40B4-BE49-F238E27FC236}">
                      <a16:creationId xmlns:a16="http://schemas.microsoft.com/office/drawing/2014/main" id="{E177E2C4-2243-087E-2FA1-EF907445B441}"/>
                    </a:ext>
                  </a:extLst>
                </p14:cNvPr>
                <p14:cNvContentPartPr/>
                <p14:nvPr/>
              </p14:nvContentPartPr>
              <p14:xfrm>
                <a:off x="11209030" y="4988623"/>
                <a:ext cx="43200" cy="253800"/>
              </p14:xfrm>
            </p:contentPart>
          </mc:Choice>
          <mc:Fallback xmlns="">
            <p:pic>
              <p:nvPicPr>
                <p:cNvPr id="722" name="Ink 721">
                  <a:extLst>
                    <a:ext uri="{FF2B5EF4-FFF2-40B4-BE49-F238E27FC236}">
                      <a16:creationId xmlns:a16="http://schemas.microsoft.com/office/drawing/2014/main" id="{E177E2C4-2243-087E-2FA1-EF907445B441}"/>
                    </a:ext>
                  </a:extLst>
                </p:cNvPr>
                <p:cNvPicPr/>
                <p:nvPr/>
              </p:nvPicPr>
              <p:blipFill>
                <a:blip r:embed="rId594"/>
                <a:stretch>
                  <a:fillRect/>
                </a:stretch>
              </p:blipFill>
              <p:spPr>
                <a:xfrm>
                  <a:off x="11204710" y="4984303"/>
                  <a:ext cx="518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723" name="Ink 722">
                  <a:extLst>
                    <a:ext uri="{FF2B5EF4-FFF2-40B4-BE49-F238E27FC236}">
                      <a16:creationId xmlns:a16="http://schemas.microsoft.com/office/drawing/2014/main" id="{2BB64819-B66C-B950-875A-37B6E90FE006}"/>
                    </a:ext>
                  </a:extLst>
                </p14:cNvPr>
                <p14:cNvContentPartPr/>
                <p14:nvPr/>
              </p14:nvContentPartPr>
              <p14:xfrm>
                <a:off x="11251870" y="5148103"/>
                <a:ext cx="126360" cy="111960"/>
              </p14:xfrm>
            </p:contentPart>
          </mc:Choice>
          <mc:Fallback xmlns="">
            <p:pic>
              <p:nvPicPr>
                <p:cNvPr id="723" name="Ink 722">
                  <a:extLst>
                    <a:ext uri="{FF2B5EF4-FFF2-40B4-BE49-F238E27FC236}">
                      <a16:creationId xmlns:a16="http://schemas.microsoft.com/office/drawing/2014/main" id="{2BB64819-B66C-B950-875A-37B6E90FE006}"/>
                    </a:ext>
                  </a:extLst>
                </p:cNvPr>
                <p:cNvPicPr/>
                <p:nvPr/>
              </p:nvPicPr>
              <p:blipFill>
                <a:blip r:embed="rId596"/>
                <a:stretch>
                  <a:fillRect/>
                </a:stretch>
              </p:blipFill>
              <p:spPr>
                <a:xfrm>
                  <a:off x="11247550" y="5143783"/>
                  <a:ext cx="135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724" name="Ink 723">
                  <a:extLst>
                    <a:ext uri="{FF2B5EF4-FFF2-40B4-BE49-F238E27FC236}">
                      <a16:creationId xmlns:a16="http://schemas.microsoft.com/office/drawing/2014/main" id="{56DA5091-2118-F6D2-2EAA-E37F6B36E836}"/>
                    </a:ext>
                  </a:extLst>
                </p14:cNvPr>
                <p14:cNvContentPartPr/>
                <p14:nvPr/>
              </p14:nvContentPartPr>
              <p14:xfrm>
                <a:off x="11374270" y="5011303"/>
                <a:ext cx="96120" cy="241200"/>
              </p14:xfrm>
            </p:contentPart>
          </mc:Choice>
          <mc:Fallback xmlns="">
            <p:pic>
              <p:nvPicPr>
                <p:cNvPr id="724" name="Ink 723">
                  <a:extLst>
                    <a:ext uri="{FF2B5EF4-FFF2-40B4-BE49-F238E27FC236}">
                      <a16:creationId xmlns:a16="http://schemas.microsoft.com/office/drawing/2014/main" id="{56DA5091-2118-F6D2-2EAA-E37F6B36E836}"/>
                    </a:ext>
                  </a:extLst>
                </p:cNvPr>
                <p:cNvPicPr/>
                <p:nvPr/>
              </p:nvPicPr>
              <p:blipFill>
                <a:blip r:embed="rId598"/>
                <a:stretch>
                  <a:fillRect/>
                </a:stretch>
              </p:blipFill>
              <p:spPr>
                <a:xfrm>
                  <a:off x="11369950" y="5006983"/>
                  <a:ext cx="104760" cy="249840"/>
                </a:xfrm>
                <a:prstGeom prst="rect">
                  <a:avLst/>
                </a:prstGeom>
              </p:spPr>
            </p:pic>
          </mc:Fallback>
        </mc:AlternateContent>
      </p:grpSp>
      <p:grpSp>
        <p:nvGrpSpPr>
          <p:cNvPr id="730" name="Group 729">
            <a:extLst>
              <a:ext uri="{FF2B5EF4-FFF2-40B4-BE49-F238E27FC236}">
                <a16:creationId xmlns:a16="http://schemas.microsoft.com/office/drawing/2014/main" id="{7C18ACFB-3F73-7FDB-4706-17BD14E0CB04}"/>
              </a:ext>
            </a:extLst>
          </p:cNvPr>
          <p:cNvGrpSpPr/>
          <p:nvPr/>
        </p:nvGrpSpPr>
        <p:grpSpPr>
          <a:xfrm>
            <a:off x="7889110" y="5486143"/>
            <a:ext cx="185040" cy="192960"/>
            <a:chOff x="7889110" y="5486143"/>
            <a:chExt cx="185040" cy="192960"/>
          </a:xfrm>
        </p:grpSpPr>
        <mc:AlternateContent xmlns:mc="http://schemas.openxmlformats.org/markup-compatibility/2006" xmlns:p14="http://schemas.microsoft.com/office/powerpoint/2010/main">
          <mc:Choice Requires="p14">
            <p:contentPart p14:bwMode="auto" r:id="rId599">
              <p14:nvContentPartPr>
                <p14:cNvPr id="727" name="Ink 726">
                  <a:extLst>
                    <a:ext uri="{FF2B5EF4-FFF2-40B4-BE49-F238E27FC236}">
                      <a16:creationId xmlns:a16="http://schemas.microsoft.com/office/drawing/2014/main" id="{825B03D2-6EEA-40DA-2356-3B1708B4724E}"/>
                    </a:ext>
                  </a:extLst>
                </p14:cNvPr>
                <p14:cNvContentPartPr/>
                <p14:nvPr/>
              </p14:nvContentPartPr>
              <p14:xfrm>
                <a:off x="7889110" y="5486143"/>
                <a:ext cx="67680" cy="142920"/>
              </p14:xfrm>
            </p:contentPart>
          </mc:Choice>
          <mc:Fallback xmlns="">
            <p:pic>
              <p:nvPicPr>
                <p:cNvPr id="727" name="Ink 726">
                  <a:extLst>
                    <a:ext uri="{FF2B5EF4-FFF2-40B4-BE49-F238E27FC236}">
                      <a16:creationId xmlns:a16="http://schemas.microsoft.com/office/drawing/2014/main" id="{825B03D2-6EEA-40DA-2356-3B1708B4724E}"/>
                    </a:ext>
                  </a:extLst>
                </p:cNvPr>
                <p:cNvPicPr/>
                <p:nvPr/>
              </p:nvPicPr>
              <p:blipFill>
                <a:blip r:embed="rId600"/>
                <a:stretch>
                  <a:fillRect/>
                </a:stretch>
              </p:blipFill>
              <p:spPr>
                <a:xfrm>
                  <a:off x="7884790" y="5481823"/>
                  <a:ext cx="76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728" name="Ink 727">
                  <a:extLst>
                    <a:ext uri="{FF2B5EF4-FFF2-40B4-BE49-F238E27FC236}">
                      <a16:creationId xmlns:a16="http://schemas.microsoft.com/office/drawing/2014/main" id="{F48D9FFA-8FB9-488C-CECF-675740490609}"/>
                    </a:ext>
                  </a:extLst>
                </p14:cNvPr>
                <p14:cNvContentPartPr/>
                <p14:nvPr/>
              </p14:nvContentPartPr>
              <p14:xfrm>
                <a:off x="8024110" y="5538703"/>
                <a:ext cx="50040" cy="140400"/>
              </p14:xfrm>
            </p:contentPart>
          </mc:Choice>
          <mc:Fallback xmlns="">
            <p:pic>
              <p:nvPicPr>
                <p:cNvPr id="728" name="Ink 727">
                  <a:extLst>
                    <a:ext uri="{FF2B5EF4-FFF2-40B4-BE49-F238E27FC236}">
                      <a16:creationId xmlns:a16="http://schemas.microsoft.com/office/drawing/2014/main" id="{F48D9FFA-8FB9-488C-CECF-675740490609}"/>
                    </a:ext>
                  </a:extLst>
                </p:cNvPr>
                <p:cNvPicPr/>
                <p:nvPr/>
              </p:nvPicPr>
              <p:blipFill>
                <a:blip r:embed="rId602"/>
                <a:stretch>
                  <a:fillRect/>
                </a:stretch>
              </p:blipFill>
              <p:spPr>
                <a:xfrm>
                  <a:off x="8019790" y="5534383"/>
                  <a:ext cx="58680" cy="149040"/>
                </a:xfrm>
                <a:prstGeom prst="rect">
                  <a:avLst/>
                </a:prstGeom>
              </p:spPr>
            </p:pic>
          </mc:Fallback>
        </mc:AlternateContent>
      </p:grpSp>
      <p:grpSp>
        <p:nvGrpSpPr>
          <p:cNvPr id="758" name="Group 757">
            <a:extLst>
              <a:ext uri="{FF2B5EF4-FFF2-40B4-BE49-F238E27FC236}">
                <a16:creationId xmlns:a16="http://schemas.microsoft.com/office/drawing/2014/main" id="{B79198DA-E752-1EC5-6210-D5F273FF55BB}"/>
              </a:ext>
            </a:extLst>
          </p:cNvPr>
          <p:cNvGrpSpPr/>
          <p:nvPr/>
        </p:nvGrpSpPr>
        <p:grpSpPr>
          <a:xfrm>
            <a:off x="8290510" y="5443303"/>
            <a:ext cx="1086840" cy="266400"/>
            <a:chOff x="8290510" y="5443303"/>
            <a:chExt cx="1086840" cy="266400"/>
          </a:xfrm>
        </p:grpSpPr>
        <mc:AlternateContent xmlns:mc="http://schemas.openxmlformats.org/markup-compatibility/2006" xmlns:p14="http://schemas.microsoft.com/office/powerpoint/2010/main">
          <mc:Choice Requires="p14">
            <p:contentPart p14:bwMode="auto" r:id="rId603">
              <p14:nvContentPartPr>
                <p14:cNvPr id="731" name="Ink 730">
                  <a:extLst>
                    <a:ext uri="{FF2B5EF4-FFF2-40B4-BE49-F238E27FC236}">
                      <a16:creationId xmlns:a16="http://schemas.microsoft.com/office/drawing/2014/main" id="{E52E6BF3-9640-8AD6-ECB6-32B556E91090}"/>
                    </a:ext>
                  </a:extLst>
                </p14:cNvPr>
                <p14:cNvContentPartPr/>
                <p14:nvPr/>
              </p14:nvContentPartPr>
              <p14:xfrm>
                <a:off x="8290510" y="5481463"/>
                <a:ext cx="15840" cy="119520"/>
              </p14:xfrm>
            </p:contentPart>
          </mc:Choice>
          <mc:Fallback xmlns="">
            <p:pic>
              <p:nvPicPr>
                <p:cNvPr id="731" name="Ink 730">
                  <a:extLst>
                    <a:ext uri="{FF2B5EF4-FFF2-40B4-BE49-F238E27FC236}">
                      <a16:creationId xmlns:a16="http://schemas.microsoft.com/office/drawing/2014/main" id="{E52E6BF3-9640-8AD6-ECB6-32B556E91090}"/>
                    </a:ext>
                  </a:extLst>
                </p:cNvPr>
                <p:cNvPicPr/>
                <p:nvPr/>
              </p:nvPicPr>
              <p:blipFill>
                <a:blip r:embed="rId604"/>
                <a:stretch>
                  <a:fillRect/>
                </a:stretch>
              </p:blipFill>
              <p:spPr>
                <a:xfrm>
                  <a:off x="8286190" y="5477143"/>
                  <a:ext cx="24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732" name="Ink 731">
                  <a:extLst>
                    <a:ext uri="{FF2B5EF4-FFF2-40B4-BE49-F238E27FC236}">
                      <a16:creationId xmlns:a16="http://schemas.microsoft.com/office/drawing/2014/main" id="{DB871E53-E121-C07F-FFBC-888B68081D1A}"/>
                    </a:ext>
                  </a:extLst>
                </p14:cNvPr>
                <p14:cNvContentPartPr/>
                <p14:nvPr/>
              </p14:nvContentPartPr>
              <p14:xfrm>
                <a:off x="8290870" y="5483623"/>
                <a:ext cx="78120" cy="147960"/>
              </p14:xfrm>
            </p:contentPart>
          </mc:Choice>
          <mc:Fallback xmlns="">
            <p:pic>
              <p:nvPicPr>
                <p:cNvPr id="732" name="Ink 731">
                  <a:extLst>
                    <a:ext uri="{FF2B5EF4-FFF2-40B4-BE49-F238E27FC236}">
                      <a16:creationId xmlns:a16="http://schemas.microsoft.com/office/drawing/2014/main" id="{DB871E53-E121-C07F-FFBC-888B68081D1A}"/>
                    </a:ext>
                  </a:extLst>
                </p:cNvPr>
                <p:cNvPicPr/>
                <p:nvPr/>
              </p:nvPicPr>
              <p:blipFill>
                <a:blip r:embed="rId606"/>
                <a:stretch>
                  <a:fillRect/>
                </a:stretch>
              </p:blipFill>
              <p:spPr>
                <a:xfrm>
                  <a:off x="8286550" y="5479303"/>
                  <a:ext cx="86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735" name="Ink 734">
                  <a:extLst>
                    <a:ext uri="{FF2B5EF4-FFF2-40B4-BE49-F238E27FC236}">
                      <a16:creationId xmlns:a16="http://schemas.microsoft.com/office/drawing/2014/main" id="{915B009C-ACE1-B4F6-39B9-C2F720FAFAB4}"/>
                    </a:ext>
                  </a:extLst>
                </p14:cNvPr>
                <p14:cNvContentPartPr/>
                <p14:nvPr/>
              </p14:nvContentPartPr>
              <p14:xfrm>
                <a:off x="8446390" y="5474983"/>
                <a:ext cx="69840" cy="119520"/>
              </p14:xfrm>
            </p:contentPart>
          </mc:Choice>
          <mc:Fallback xmlns="">
            <p:pic>
              <p:nvPicPr>
                <p:cNvPr id="735" name="Ink 734">
                  <a:extLst>
                    <a:ext uri="{FF2B5EF4-FFF2-40B4-BE49-F238E27FC236}">
                      <a16:creationId xmlns:a16="http://schemas.microsoft.com/office/drawing/2014/main" id="{915B009C-ACE1-B4F6-39B9-C2F720FAFAB4}"/>
                    </a:ext>
                  </a:extLst>
                </p:cNvPr>
                <p:cNvPicPr/>
                <p:nvPr/>
              </p:nvPicPr>
              <p:blipFill>
                <a:blip r:embed="rId608"/>
                <a:stretch>
                  <a:fillRect/>
                </a:stretch>
              </p:blipFill>
              <p:spPr>
                <a:xfrm>
                  <a:off x="8442070" y="5470663"/>
                  <a:ext cx="78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738" name="Ink 737">
                  <a:extLst>
                    <a:ext uri="{FF2B5EF4-FFF2-40B4-BE49-F238E27FC236}">
                      <a16:creationId xmlns:a16="http://schemas.microsoft.com/office/drawing/2014/main" id="{A34650DF-461E-6CA2-F751-7100F1E0B857}"/>
                    </a:ext>
                  </a:extLst>
                </p14:cNvPr>
                <p14:cNvContentPartPr/>
                <p14:nvPr/>
              </p14:nvContentPartPr>
              <p14:xfrm>
                <a:off x="8460070" y="5443303"/>
                <a:ext cx="140760" cy="251640"/>
              </p14:xfrm>
            </p:contentPart>
          </mc:Choice>
          <mc:Fallback xmlns="">
            <p:pic>
              <p:nvPicPr>
                <p:cNvPr id="738" name="Ink 737">
                  <a:extLst>
                    <a:ext uri="{FF2B5EF4-FFF2-40B4-BE49-F238E27FC236}">
                      <a16:creationId xmlns:a16="http://schemas.microsoft.com/office/drawing/2014/main" id="{A34650DF-461E-6CA2-F751-7100F1E0B857}"/>
                    </a:ext>
                  </a:extLst>
                </p:cNvPr>
                <p:cNvPicPr/>
                <p:nvPr/>
              </p:nvPicPr>
              <p:blipFill>
                <a:blip r:embed="rId610"/>
                <a:stretch>
                  <a:fillRect/>
                </a:stretch>
              </p:blipFill>
              <p:spPr>
                <a:xfrm>
                  <a:off x="8455750" y="5438983"/>
                  <a:ext cx="1494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741" name="Ink 740">
                  <a:extLst>
                    <a:ext uri="{FF2B5EF4-FFF2-40B4-BE49-F238E27FC236}">
                      <a16:creationId xmlns:a16="http://schemas.microsoft.com/office/drawing/2014/main" id="{754E7FD0-1A38-2EAD-8DB4-F5B6E19F4261}"/>
                    </a:ext>
                  </a:extLst>
                </p14:cNvPr>
                <p14:cNvContentPartPr/>
                <p14:nvPr/>
              </p14:nvContentPartPr>
              <p14:xfrm>
                <a:off x="8691190" y="5462383"/>
                <a:ext cx="26280" cy="169560"/>
              </p14:xfrm>
            </p:contentPart>
          </mc:Choice>
          <mc:Fallback xmlns="">
            <p:pic>
              <p:nvPicPr>
                <p:cNvPr id="741" name="Ink 740">
                  <a:extLst>
                    <a:ext uri="{FF2B5EF4-FFF2-40B4-BE49-F238E27FC236}">
                      <a16:creationId xmlns:a16="http://schemas.microsoft.com/office/drawing/2014/main" id="{754E7FD0-1A38-2EAD-8DB4-F5B6E19F4261}"/>
                    </a:ext>
                  </a:extLst>
                </p:cNvPr>
                <p:cNvPicPr/>
                <p:nvPr/>
              </p:nvPicPr>
              <p:blipFill>
                <a:blip r:embed="rId612"/>
                <a:stretch>
                  <a:fillRect/>
                </a:stretch>
              </p:blipFill>
              <p:spPr>
                <a:xfrm>
                  <a:off x="8686870" y="5458063"/>
                  <a:ext cx="34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744" name="Ink 743">
                  <a:extLst>
                    <a:ext uri="{FF2B5EF4-FFF2-40B4-BE49-F238E27FC236}">
                      <a16:creationId xmlns:a16="http://schemas.microsoft.com/office/drawing/2014/main" id="{D577CB77-CD9E-53B3-1D5E-22D018126EF4}"/>
                    </a:ext>
                  </a:extLst>
                </p14:cNvPr>
                <p14:cNvContentPartPr/>
                <p14:nvPr/>
              </p14:nvContentPartPr>
              <p14:xfrm>
                <a:off x="8732590" y="5477143"/>
                <a:ext cx="77040" cy="188280"/>
              </p14:xfrm>
            </p:contentPart>
          </mc:Choice>
          <mc:Fallback xmlns="">
            <p:pic>
              <p:nvPicPr>
                <p:cNvPr id="744" name="Ink 743">
                  <a:extLst>
                    <a:ext uri="{FF2B5EF4-FFF2-40B4-BE49-F238E27FC236}">
                      <a16:creationId xmlns:a16="http://schemas.microsoft.com/office/drawing/2014/main" id="{D577CB77-CD9E-53B3-1D5E-22D018126EF4}"/>
                    </a:ext>
                  </a:extLst>
                </p:cNvPr>
                <p:cNvPicPr/>
                <p:nvPr/>
              </p:nvPicPr>
              <p:blipFill>
                <a:blip r:embed="rId614"/>
                <a:stretch>
                  <a:fillRect/>
                </a:stretch>
              </p:blipFill>
              <p:spPr>
                <a:xfrm>
                  <a:off x="8728270" y="5472823"/>
                  <a:ext cx="85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747" name="Ink 746">
                  <a:extLst>
                    <a:ext uri="{FF2B5EF4-FFF2-40B4-BE49-F238E27FC236}">
                      <a16:creationId xmlns:a16="http://schemas.microsoft.com/office/drawing/2014/main" id="{B6F292BC-553C-94B7-51D7-C78C28EE0539}"/>
                    </a:ext>
                  </a:extLst>
                </p14:cNvPr>
                <p14:cNvContentPartPr/>
                <p14:nvPr/>
              </p14:nvContentPartPr>
              <p14:xfrm>
                <a:off x="8903590" y="5472823"/>
                <a:ext cx="360" cy="211320"/>
              </p14:xfrm>
            </p:contentPart>
          </mc:Choice>
          <mc:Fallback xmlns="">
            <p:pic>
              <p:nvPicPr>
                <p:cNvPr id="747" name="Ink 746">
                  <a:extLst>
                    <a:ext uri="{FF2B5EF4-FFF2-40B4-BE49-F238E27FC236}">
                      <a16:creationId xmlns:a16="http://schemas.microsoft.com/office/drawing/2014/main" id="{B6F292BC-553C-94B7-51D7-C78C28EE0539}"/>
                    </a:ext>
                  </a:extLst>
                </p:cNvPr>
                <p:cNvPicPr/>
                <p:nvPr/>
              </p:nvPicPr>
              <p:blipFill>
                <a:blip r:embed="rId616"/>
                <a:stretch>
                  <a:fillRect/>
                </a:stretch>
              </p:blipFill>
              <p:spPr>
                <a:xfrm>
                  <a:off x="8899270" y="5468503"/>
                  <a:ext cx="9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750" name="Ink 749">
                  <a:extLst>
                    <a:ext uri="{FF2B5EF4-FFF2-40B4-BE49-F238E27FC236}">
                      <a16:creationId xmlns:a16="http://schemas.microsoft.com/office/drawing/2014/main" id="{7EE3B373-5A07-5FA0-9966-9123AEA54238}"/>
                    </a:ext>
                  </a:extLst>
                </p14:cNvPr>
                <p14:cNvContentPartPr/>
                <p14:nvPr/>
              </p14:nvContentPartPr>
              <p14:xfrm>
                <a:off x="8921590" y="5473183"/>
                <a:ext cx="83520" cy="179280"/>
              </p14:xfrm>
            </p:contentPart>
          </mc:Choice>
          <mc:Fallback xmlns="">
            <p:pic>
              <p:nvPicPr>
                <p:cNvPr id="750" name="Ink 749">
                  <a:extLst>
                    <a:ext uri="{FF2B5EF4-FFF2-40B4-BE49-F238E27FC236}">
                      <a16:creationId xmlns:a16="http://schemas.microsoft.com/office/drawing/2014/main" id="{7EE3B373-5A07-5FA0-9966-9123AEA54238}"/>
                    </a:ext>
                  </a:extLst>
                </p:cNvPr>
                <p:cNvPicPr/>
                <p:nvPr/>
              </p:nvPicPr>
              <p:blipFill>
                <a:blip r:embed="rId618"/>
                <a:stretch>
                  <a:fillRect/>
                </a:stretch>
              </p:blipFill>
              <p:spPr>
                <a:xfrm>
                  <a:off x="8917270" y="5468863"/>
                  <a:ext cx="92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753" name="Ink 752">
                  <a:extLst>
                    <a:ext uri="{FF2B5EF4-FFF2-40B4-BE49-F238E27FC236}">
                      <a16:creationId xmlns:a16="http://schemas.microsoft.com/office/drawing/2014/main" id="{5DE4C6B2-2BE4-BBEE-F1ED-F04E10A8CAEF}"/>
                    </a:ext>
                  </a:extLst>
                </p14:cNvPr>
                <p14:cNvContentPartPr/>
                <p14:nvPr/>
              </p14:nvContentPartPr>
              <p14:xfrm>
                <a:off x="9097630" y="5501983"/>
                <a:ext cx="92520" cy="207720"/>
              </p14:xfrm>
            </p:contentPart>
          </mc:Choice>
          <mc:Fallback xmlns="">
            <p:pic>
              <p:nvPicPr>
                <p:cNvPr id="753" name="Ink 752">
                  <a:extLst>
                    <a:ext uri="{FF2B5EF4-FFF2-40B4-BE49-F238E27FC236}">
                      <a16:creationId xmlns:a16="http://schemas.microsoft.com/office/drawing/2014/main" id="{5DE4C6B2-2BE4-BBEE-F1ED-F04E10A8CAEF}"/>
                    </a:ext>
                  </a:extLst>
                </p:cNvPr>
                <p:cNvPicPr/>
                <p:nvPr/>
              </p:nvPicPr>
              <p:blipFill>
                <a:blip r:embed="rId620"/>
                <a:stretch>
                  <a:fillRect/>
                </a:stretch>
              </p:blipFill>
              <p:spPr>
                <a:xfrm>
                  <a:off x="9093310" y="5497663"/>
                  <a:ext cx="1011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756" name="Ink 755">
                  <a:extLst>
                    <a:ext uri="{FF2B5EF4-FFF2-40B4-BE49-F238E27FC236}">
                      <a16:creationId xmlns:a16="http://schemas.microsoft.com/office/drawing/2014/main" id="{EFCB2295-DD83-212A-86FD-C9E1F5931EF7}"/>
                    </a:ext>
                  </a:extLst>
                </p14:cNvPr>
                <p14:cNvContentPartPr/>
                <p14:nvPr/>
              </p14:nvContentPartPr>
              <p14:xfrm>
                <a:off x="9289870" y="5521783"/>
                <a:ext cx="87480" cy="170640"/>
              </p14:xfrm>
            </p:contentPart>
          </mc:Choice>
          <mc:Fallback xmlns="">
            <p:pic>
              <p:nvPicPr>
                <p:cNvPr id="756" name="Ink 755">
                  <a:extLst>
                    <a:ext uri="{FF2B5EF4-FFF2-40B4-BE49-F238E27FC236}">
                      <a16:creationId xmlns:a16="http://schemas.microsoft.com/office/drawing/2014/main" id="{EFCB2295-DD83-212A-86FD-C9E1F5931EF7}"/>
                    </a:ext>
                  </a:extLst>
                </p:cNvPr>
                <p:cNvPicPr/>
                <p:nvPr/>
              </p:nvPicPr>
              <p:blipFill>
                <a:blip r:embed="rId622"/>
                <a:stretch>
                  <a:fillRect/>
                </a:stretch>
              </p:blipFill>
              <p:spPr>
                <a:xfrm>
                  <a:off x="9285550" y="5517463"/>
                  <a:ext cx="96120" cy="179280"/>
                </a:xfrm>
                <a:prstGeom prst="rect">
                  <a:avLst/>
                </a:prstGeom>
              </p:spPr>
            </p:pic>
          </mc:Fallback>
        </mc:AlternateContent>
      </p:grpSp>
      <p:grpSp>
        <p:nvGrpSpPr>
          <p:cNvPr id="765" name="Group 764">
            <a:extLst>
              <a:ext uri="{FF2B5EF4-FFF2-40B4-BE49-F238E27FC236}">
                <a16:creationId xmlns:a16="http://schemas.microsoft.com/office/drawing/2014/main" id="{752C221D-65E0-84F8-1377-9C19911AE4C0}"/>
              </a:ext>
            </a:extLst>
          </p:cNvPr>
          <p:cNvGrpSpPr/>
          <p:nvPr/>
        </p:nvGrpSpPr>
        <p:grpSpPr>
          <a:xfrm>
            <a:off x="9688030" y="5435743"/>
            <a:ext cx="169200" cy="229680"/>
            <a:chOff x="9688030" y="5435743"/>
            <a:chExt cx="169200" cy="229680"/>
          </a:xfrm>
        </p:grpSpPr>
        <mc:AlternateContent xmlns:mc="http://schemas.openxmlformats.org/markup-compatibility/2006" xmlns:p14="http://schemas.microsoft.com/office/powerpoint/2010/main">
          <mc:Choice Requires="p14">
            <p:contentPart p14:bwMode="auto" r:id="rId623">
              <p14:nvContentPartPr>
                <p14:cNvPr id="759" name="Ink 758">
                  <a:extLst>
                    <a:ext uri="{FF2B5EF4-FFF2-40B4-BE49-F238E27FC236}">
                      <a16:creationId xmlns:a16="http://schemas.microsoft.com/office/drawing/2014/main" id="{7D10DF55-D61E-6AF6-0129-A1C26ED27684}"/>
                    </a:ext>
                  </a:extLst>
                </p14:cNvPr>
                <p14:cNvContentPartPr/>
                <p14:nvPr/>
              </p14:nvContentPartPr>
              <p14:xfrm>
                <a:off x="9688030" y="5580823"/>
                <a:ext cx="101880" cy="80640"/>
              </p14:xfrm>
            </p:contentPart>
          </mc:Choice>
          <mc:Fallback xmlns="">
            <p:pic>
              <p:nvPicPr>
                <p:cNvPr id="759" name="Ink 758">
                  <a:extLst>
                    <a:ext uri="{FF2B5EF4-FFF2-40B4-BE49-F238E27FC236}">
                      <a16:creationId xmlns:a16="http://schemas.microsoft.com/office/drawing/2014/main" id="{7D10DF55-D61E-6AF6-0129-A1C26ED27684}"/>
                    </a:ext>
                  </a:extLst>
                </p:cNvPr>
                <p:cNvPicPr/>
                <p:nvPr/>
              </p:nvPicPr>
              <p:blipFill>
                <a:blip r:embed="rId624"/>
                <a:stretch>
                  <a:fillRect/>
                </a:stretch>
              </p:blipFill>
              <p:spPr>
                <a:xfrm>
                  <a:off x="9683710" y="5576503"/>
                  <a:ext cx="110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760" name="Ink 759">
                  <a:extLst>
                    <a:ext uri="{FF2B5EF4-FFF2-40B4-BE49-F238E27FC236}">
                      <a16:creationId xmlns:a16="http://schemas.microsoft.com/office/drawing/2014/main" id="{20714582-53ED-D6B4-0E6A-0C95FF5E9F64}"/>
                    </a:ext>
                  </a:extLst>
                </p14:cNvPr>
                <p14:cNvContentPartPr/>
                <p14:nvPr/>
              </p14:nvContentPartPr>
              <p14:xfrm>
                <a:off x="9786670" y="5435743"/>
                <a:ext cx="68040" cy="229680"/>
              </p14:xfrm>
            </p:contentPart>
          </mc:Choice>
          <mc:Fallback xmlns="">
            <p:pic>
              <p:nvPicPr>
                <p:cNvPr id="760" name="Ink 759">
                  <a:extLst>
                    <a:ext uri="{FF2B5EF4-FFF2-40B4-BE49-F238E27FC236}">
                      <a16:creationId xmlns:a16="http://schemas.microsoft.com/office/drawing/2014/main" id="{20714582-53ED-D6B4-0E6A-0C95FF5E9F64}"/>
                    </a:ext>
                  </a:extLst>
                </p:cNvPr>
                <p:cNvPicPr/>
                <p:nvPr/>
              </p:nvPicPr>
              <p:blipFill>
                <a:blip r:embed="rId626"/>
                <a:stretch>
                  <a:fillRect/>
                </a:stretch>
              </p:blipFill>
              <p:spPr>
                <a:xfrm>
                  <a:off x="9782350" y="5431423"/>
                  <a:ext cx="766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763" name="Ink 762">
                  <a:extLst>
                    <a:ext uri="{FF2B5EF4-FFF2-40B4-BE49-F238E27FC236}">
                      <a16:creationId xmlns:a16="http://schemas.microsoft.com/office/drawing/2014/main" id="{89FF1A15-3D77-C5F4-748E-F0E8A3DE1CB8}"/>
                    </a:ext>
                  </a:extLst>
                </p14:cNvPr>
                <p14:cNvContentPartPr/>
                <p14:nvPr/>
              </p14:nvContentPartPr>
              <p14:xfrm>
                <a:off x="9762190" y="5496223"/>
                <a:ext cx="95040" cy="7200"/>
              </p14:xfrm>
            </p:contentPart>
          </mc:Choice>
          <mc:Fallback xmlns="">
            <p:pic>
              <p:nvPicPr>
                <p:cNvPr id="763" name="Ink 762">
                  <a:extLst>
                    <a:ext uri="{FF2B5EF4-FFF2-40B4-BE49-F238E27FC236}">
                      <a16:creationId xmlns:a16="http://schemas.microsoft.com/office/drawing/2014/main" id="{89FF1A15-3D77-C5F4-748E-F0E8A3DE1CB8}"/>
                    </a:ext>
                  </a:extLst>
                </p:cNvPr>
                <p:cNvPicPr/>
                <p:nvPr/>
              </p:nvPicPr>
              <p:blipFill>
                <a:blip r:embed="rId628"/>
                <a:stretch>
                  <a:fillRect/>
                </a:stretch>
              </p:blipFill>
              <p:spPr>
                <a:xfrm>
                  <a:off x="9757870" y="5491903"/>
                  <a:ext cx="103680" cy="15840"/>
                </a:xfrm>
                <a:prstGeom prst="rect">
                  <a:avLst/>
                </a:prstGeom>
              </p:spPr>
            </p:pic>
          </mc:Fallback>
        </mc:AlternateContent>
      </p:grpSp>
      <p:grpSp>
        <p:nvGrpSpPr>
          <p:cNvPr id="781" name="Group 780">
            <a:extLst>
              <a:ext uri="{FF2B5EF4-FFF2-40B4-BE49-F238E27FC236}">
                <a16:creationId xmlns:a16="http://schemas.microsoft.com/office/drawing/2014/main" id="{52EAC642-7A38-686E-5E31-4F8BB54AF2B9}"/>
              </a:ext>
            </a:extLst>
          </p:cNvPr>
          <p:cNvGrpSpPr/>
          <p:nvPr/>
        </p:nvGrpSpPr>
        <p:grpSpPr>
          <a:xfrm>
            <a:off x="10143070" y="5445823"/>
            <a:ext cx="701280" cy="316080"/>
            <a:chOff x="10143070" y="5445823"/>
            <a:chExt cx="701280" cy="316080"/>
          </a:xfrm>
        </p:grpSpPr>
        <mc:AlternateContent xmlns:mc="http://schemas.openxmlformats.org/markup-compatibility/2006" xmlns:p14="http://schemas.microsoft.com/office/powerpoint/2010/main">
          <mc:Choice Requires="p14">
            <p:contentPart p14:bwMode="auto" r:id="rId629">
              <p14:nvContentPartPr>
                <p14:cNvPr id="766" name="Ink 765">
                  <a:extLst>
                    <a:ext uri="{FF2B5EF4-FFF2-40B4-BE49-F238E27FC236}">
                      <a16:creationId xmlns:a16="http://schemas.microsoft.com/office/drawing/2014/main" id="{7FEE9438-9731-A7F1-8460-AE557BE750C1}"/>
                    </a:ext>
                  </a:extLst>
                </p14:cNvPr>
                <p14:cNvContentPartPr/>
                <p14:nvPr/>
              </p14:nvContentPartPr>
              <p14:xfrm>
                <a:off x="10143070" y="5485783"/>
                <a:ext cx="176400" cy="206640"/>
              </p14:xfrm>
            </p:contentPart>
          </mc:Choice>
          <mc:Fallback xmlns="">
            <p:pic>
              <p:nvPicPr>
                <p:cNvPr id="766" name="Ink 765">
                  <a:extLst>
                    <a:ext uri="{FF2B5EF4-FFF2-40B4-BE49-F238E27FC236}">
                      <a16:creationId xmlns:a16="http://schemas.microsoft.com/office/drawing/2014/main" id="{7FEE9438-9731-A7F1-8460-AE557BE750C1}"/>
                    </a:ext>
                  </a:extLst>
                </p:cNvPr>
                <p:cNvPicPr/>
                <p:nvPr/>
              </p:nvPicPr>
              <p:blipFill>
                <a:blip r:embed="rId630"/>
                <a:stretch>
                  <a:fillRect/>
                </a:stretch>
              </p:blipFill>
              <p:spPr>
                <a:xfrm>
                  <a:off x="10138750" y="5481463"/>
                  <a:ext cx="185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767" name="Ink 766">
                  <a:extLst>
                    <a:ext uri="{FF2B5EF4-FFF2-40B4-BE49-F238E27FC236}">
                      <a16:creationId xmlns:a16="http://schemas.microsoft.com/office/drawing/2014/main" id="{E14056FD-6DD1-F8B6-3690-5A66EB632500}"/>
                    </a:ext>
                  </a:extLst>
                </p14:cNvPr>
                <p14:cNvContentPartPr/>
                <p14:nvPr/>
              </p14:nvContentPartPr>
              <p14:xfrm>
                <a:off x="10412710" y="5490463"/>
                <a:ext cx="77400" cy="217440"/>
              </p14:xfrm>
            </p:contentPart>
          </mc:Choice>
          <mc:Fallback xmlns="">
            <p:pic>
              <p:nvPicPr>
                <p:cNvPr id="767" name="Ink 766">
                  <a:extLst>
                    <a:ext uri="{FF2B5EF4-FFF2-40B4-BE49-F238E27FC236}">
                      <a16:creationId xmlns:a16="http://schemas.microsoft.com/office/drawing/2014/main" id="{E14056FD-6DD1-F8B6-3690-5A66EB632500}"/>
                    </a:ext>
                  </a:extLst>
                </p:cNvPr>
                <p:cNvPicPr/>
                <p:nvPr/>
              </p:nvPicPr>
              <p:blipFill>
                <a:blip r:embed="rId632"/>
                <a:stretch>
                  <a:fillRect/>
                </a:stretch>
              </p:blipFill>
              <p:spPr>
                <a:xfrm>
                  <a:off x="10408390" y="5486143"/>
                  <a:ext cx="860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770" name="Ink 769">
                  <a:extLst>
                    <a:ext uri="{FF2B5EF4-FFF2-40B4-BE49-F238E27FC236}">
                      <a16:creationId xmlns:a16="http://schemas.microsoft.com/office/drawing/2014/main" id="{5151076F-345C-47A4-5231-988F9CEE6675}"/>
                    </a:ext>
                  </a:extLst>
                </p14:cNvPr>
                <p14:cNvContentPartPr/>
                <p14:nvPr/>
              </p14:nvContentPartPr>
              <p14:xfrm>
                <a:off x="10485070" y="5569303"/>
                <a:ext cx="160560" cy="128880"/>
              </p14:xfrm>
            </p:contentPart>
          </mc:Choice>
          <mc:Fallback xmlns="">
            <p:pic>
              <p:nvPicPr>
                <p:cNvPr id="770" name="Ink 769">
                  <a:extLst>
                    <a:ext uri="{FF2B5EF4-FFF2-40B4-BE49-F238E27FC236}">
                      <a16:creationId xmlns:a16="http://schemas.microsoft.com/office/drawing/2014/main" id="{5151076F-345C-47A4-5231-988F9CEE6675}"/>
                    </a:ext>
                  </a:extLst>
                </p:cNvPr>
                <p:cNvPicPr/>
                <p:nvPr/>
              </p:nvPicPr>
              <p:blipFill>
                <a:blip r:embed="rId634"/>
                <a:stretch>
                  <a:fillRect/>
                </a:stretch>
              </p:blipFill>
              <p:spPr>
                <a:xfrm>
                  <a:off x="10480750" y="5564983"/>
                  <a:ext cx="169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773" name="Ink 772">
                  <a:extLst>
                    <a:ext uri="{FF2B5EF4-FFF2-40B4-BE49-F238E27FC236}">
                      <a16:creationId xmlns:a16="http://schemas.microsoft.com/office/drawing/2014/main" id="{5241125B-B567-F98A-C64C-67D56055C75A}"/>
                    </a:ext>
                  </a:extLst>
                </p14:cNvPr>
                <p14:cNvContentPartPr/>
                <p14:nvPr/>
              </p14:nvContentPartPr>
              <p14:xfrm>
                <a:off x="10681270" y="5639143"/>
                <a:ext cx="83880" cy="117000"/>
              </p14:xfrm>
            </p:contentPart>
          </mc:Choice>
          <mc:Fallback xmlns="">
            <p:pic>
              <p:nvPicPr>
                <p:cNvPr id="773" name="Ink 772">
                  <a:extLst>
                    <a:ext uri="{FF2B5EF4-FFF2-40B4-BE49-F238E27FC236}">
                      <a16:creationId xmlns:a16="http://schemas.microsoft.com/office/drawing/2014/main" id="{5241125B-B567-F98A-C64C-67D56055C75A}"/>
                    </a:ext>
                  </a:extLst>
                </p:cNvPr>
                <p:cNvPicPr/>
                <p:nvPr/>
              </p:nvPicPr>
              <p:blipFill>
                <a:blip r:embed="rId636"/>
                <a:stretch>
                  <a:fillRect/>
                </a:stretch>
              </p:blipFill>
              <p:spPr>
                <a:xfrm>
                  <a:off x="10676950" y="5634823"/>
                  <a:ext cx="92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776" name="Ink 775">
                  <a:extLst>
                    <a:ext uri="{FF2B5EF4-FFF2-40B4-BE49-F238E27FC236}">
                      <a16:creationId xmlns:a16="http://schemas.microsoft.com/office/drawing/2014/main" id="{EDC330AF-FE45-26E8-3337-0346C2CEE14A}"/>
                    </a:ext>
                  </a:extLst>
                </p14:cNvPr>
                <p14:cNvContentPartPr/>
                <p14:nvPr/>
              </p14:nvContentPartPr>
              <p14:xfrm>
                <a:off x="10704310" y="5480023"/>
                <a:ext cx="56880" cy="96840"/>
              </p14:xfrm>
            </p:contentPart>
          </mc:Choice>
          <mc:Fallback xmlns="">
            <p:pic>
              <p:nvPicPr>
                <p:cNvPr id="776" name="Ink 775">
                  <a:extLst>
                    <a:ext uri="{FF2B5EF4-FFF2-40B4-BE49-F238E27FC236}">
                      <a16:creationId xmlns:a16="http://schemas.microsoft.com/office/drawing/2014/main" id="{EDC330AF-FE45-26E8-3337-0346C2CEE14A}"/>
                    </a:ext>
                  </a:extLst>
                </p:cNvPr>
                <p:cNvPicPr/>
                <p:nvPr/>
              </p:nvPicPr>
              <p:blipFill>
                <a:blip r:embed="rId638"/>
                <a:stretch>
                  <a:fillRect/>
                </a:stretch>
              </p:blipFill>
              <p:spPr>
                <a:xfrm>
                  <a:off x="10699990" y="5475703"/>
                  <a:ext cx="65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779" name="Ink 778">
                  <a:extLst>
                    <a:ext uri="{FF2B5EF4-FFF2-40B4-BE49-F238E27FC236}">
                      <a16:creationId xmlns:a16="http://schemas.microsoft.com/office/drawing/2014/main" id="{07620A38-555D-6A1F-70B1-C61DB3E76674}"/>
                    </a:ext>
                  </a:extLst>
                </p14:cNvPr>
                <p14:cNvContentPartPr/>
                <p14:nvPr/>
              </p14:nvContentPartPr>
              <p14:xfrm>
                <a:off x="10805830" y="5445823"/>
                <a:ext cx="38520" cy="316080"/>
              </p14:xfrm>
            </p:contentPart>
          </mc:Choice>
          <mc:Fallback xmlns="">
            <p:pic>
              <p:nvPicPr>
                <p:cNvPr id="779" name="Ink 778">
                  <a:extLst>
                    <a:ext uri="{FF2B5EF4-FFF2-40B4-BE49-F238E27FC236}">
                      <a16:creationId xmlns:a16="http://schemas.microsoft.com/office/drawing/2014/main" id="{07620A38-555D-6A1F-70B1-C61DB3E76674}"/>
                    </a:ext>
                  </a:extLst>
                </p:cNvPr>
                <p:cNvPicPr/>
                <p:nvPr/>
              </p:nvPicPr>
              <p:blipFill>
                <a:blip r:embed="rId640"/>
                <a:stretch>
                  <a:fillRect/>
                </a:stretch>
              </p:blipFill>
              <p:spPr>
                <a:xfrm>
                  <a:off x="10801510" y="5441503"/>
                  <a:ext cx="47160" cy="32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1">
            <p14:nvContentPartPr>
              <p14:cNvPr id="782" name="Ink 781">
                <a:extLst>
                  <a:ext uri="{FF2B5EF4-FFF2-40B4-BE49-F238E27FC236}">
                    <a16:creationId xmlns:a16="http://schemas.microsoft.com/office/drawing/2014/main" id="{11BAAEE8-8778-6C51-1B88-5EEB1999FDE0}"/>
                  </a:ext>
                </a:extLst>
              </p14:cNvPr>
              <p14:cNvContentPartPr/>
              <p14:nvPr/>
            </p14:nvContentPartPr>
            <p14:xfrm>
              <a:off x="10013470" y="3521263"/>
              <a:ext cx="1679400" cy="2853360"/>
            </p14:xfrm>
          </p:contentPart>
        </mc:Choice>
        <mc:Fallback xmlns="">
          <p:pic>
            <p:nvPicPr>
              <p:cNvPr id="782" name="Ink 781">
                <a:extLst>
                  <a:ext uri="{FF2B5EF4-FFF2-40B4-BE49-F238E27FC236}">
                    <a16:creationId xmlns:a16="http://schemas.microsoft.com/office/drawing/2014/main" id="{11BAAEE8-8778-6C51-1B88-5EEB1999FDE0}"/>
                  </a:ext>
                </a:extLst>
              </p:cNvPr>
              <p:cNvPicPr/>
              <p:nvPr/>
            </p:nvPicPr>
            <p:blipFill>
              <a:blip r:embed="rId642"/>
              <a:stretch>
                <a:fillRect/>
              </a:stretch>
            </p:blipFill>
            <p:spPr>
              <a:xfrm>
                <a:off x="10007350" y="3515143"/>
                <a:ext cx="1691640" cy="2865600"/>
              </a:xfrm>
              <a:prstGeom prst="rect">
                <a:avLst/>
              </a:prstGeom>
            </p:spPr>
          </p:pic>
        </mc:Fallback>
      </mc:AlternateContent>
      <p:grpSp>
        <p:nvGrpSpPr>
          <p:cNvPr id="852" name="Group 851">
            <a:extLst>
              <a:ext uri="{FF2B5EF4-FFF2-40B4-BE49-F238E27FC236}">
                <a16:creationId xmlns:a16="http://schemas.microsoft.com/office/drawing/2014/main" id="{2DC1A3BB-2C7A-09ED-48E2-D4144AB655F5}"/>
              </a:ext>
            </a:extLst>
          </p:cNvPr>
          <p:cNvGrpSpPr/>
          <p:nvPr/>
        </p:nvGrpSpPr>
        <p:grpSpPr>
          <a:xfrm>
            <a:off x="7674550" y="5871703"/>
            <a:ext cx="1180440" cy="587520"/>
            <a:chOff x="7674550" y="5871703"/>
            <a:chExt cx="1180440" cy="587520"/>
          </a:xfrm>
        </p:grpSpPr>
        <mc:AlternateContent xmlns:mc="http://schemas.openxmlformats.org/markup-compatibility/2006" xmlns:p14="http://schemas.microsoft.com/office/powerpoint/2010/main">
          <mc:Choice Requires="p14">
            <p:contentPart p14:bwMode="auto" r:id="rId643">
              <p14:nvContentPartPr>
                <p14:cNvPr id="783" name="Ink 782">
                  <a:extLst>
                    <a:ext uri="{FF2B5EF4-FFF2-40B4-BE49-F238E27FC236}">
                      <a16:creationId xmlns:a16="http://schemas.microsoft.com/office/drawing/2014/main" id="{1A675EB6-09F8-EB2F-02D2-BAFCF40D576E}"/>
                    </a:ext>
                  </a:extLst>
                </p14:cNvPr>
                <p14:cNvContentPartPr/>
                <p14:nvPr/>
              </p14:nvContentPartPr>
              <p14:xfrm>
                <a:off x="7674550" y="5957383"/>
                <a:ext cx="82080" cy="183600"/>
              </p14:xfrm>
            </p:contentPart>
          </mc:Choice>
          <mc:Fallback xmlns="">
            <p:pic>
              <p:nvPicPr>
                <p:cNvPr id="783" name="Ink 782">
                  <a:extLst>
                    <a:ext uri="{FF2B5EF4-FFF2-40B4-BE49-F238E27FC236}">
                      <a16:creationId xmlns:a16="http://schemas.microsoft.com/office/drawing/2014/main" id="{1A675EB6-09F8-EB2F-02D2-BAFCF40D576E}"/>
                    </a:ext>
                  </a:extLst>
                </p:cNvPr>
                <p:cNvPicPr/>
                <p:nvPr/>
              </p:nvPicPr>
              <p:blipFill>
                <a:blip r:embed="rId644"/>
                <a:stretch>
                  <a:fillRect/>
                </a:stretch>
              </p:blipFill>
              <p:spPr>
                <a:xfrm>
                  <a:off x="7668430" y="5951263"/>
                  <a:ext cx="94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784" name="Ink 783">
                  <a:extLst>
                    <a:ext uri="{FF2B5EF4-FFF2-40B4-BE49-F238E27FC236}">
                      <a16:creationId xmlns:a16="http://schemas.microsoft.com/office/drawing/2014/main" id="{4E47E6EA-E146-DC6C-B762-0948B5A4D0C1}"/>
                    </a:ext>
                  </a:extLst>
                </p14:cNvPr>
                <p14:cNvContentPartPr/>
                <p14:nvPr/>
              </p14:nvContentPartPr>
              <p14:xfrm>
                <a:off x="7809910" y="6023983"/>
                <a:ext cx="59760" cy="151920"/>
              </p14:xfrm>
            </p:contentPart>
          </mc:Choice>
          <mc:Fallback xmlns="">
            <p:pic>
              <p:nvPicPr>
                <p:cNvPr id="784" name="Ink 783">
                  <a:extLst>
                    <a:ext uri="{FF2B5EF4-FFF2-40B4-BE49-F238E27FC236}">
                      <a16:creationId xmlns:a16="http://schemas.microsoft.com/office/drawing/2014/main" id="{4E47E6EA-E146-DC6C-B762-0948B5A4D0C1}"/>
                    </a:ext>
                  </a:extLst>
                </p:cNvPr>
                <p:cNvPicPr/>
                <p:nvPr/>
              </p:nvPicPr>
              <p:blipFill>
                <a:blip r:embed="rId646"/>
                <a:stretch>
                  <a:fillRect/>
                </a:stretch>
              </p:blipFill>
              <p:spPr>
                <a:xfrm>
                  <a:off x="7803790" y="6017863"/>
                  <a:ext cx="72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787" name="Ink 786">
                  <a:extLst>
                    <a:ext uri="{FF2B5EF4-FFF2-40B4-BE49-F238E27FC236}">
                      <a16:creationId xmlns:a16="http://schemas.microsoft.com/office/drawing/2014/main" id="{0227EECB-0C95-E2C8-20C3-F6524F22DA2D}"/>
                    </a:ext>
                  </a:extLst>
                </p14:cNvPr>
                <p14:cNvContentPartPr/>
                <p14:nvPr/>
              </p14:nvContentPartPr>
              <p14:xfrm>
                <a:off x="7918270" y="5888623"/>
                <a:ext cx="139680" cy="244800"/>
              </p14:xfrm>
            </p:contentPart>
          </mc:Choice>
          <mc:Fallback xmlns="">
            <p:pic>
              <p:nvPicPr>
                <p:cNvPr id="787" name="Ink 786">
                  <a:extLst>
                    <a:ext uri="{FF2B5EF4-FFF2-40B4-BE49-F238E27FC236}">
                      <a16:creationId xmlns:a16="http://schemas.microsoft.com/office/drawing/2014/main" id="{0227EECB-0C95-E2C8-20C3-F6524F22DA2D}"/>
                    </a:ext>
                  </a:extLst>
                </p:cNvPr>
                <p:cNvPicPr/>
                <p:nvPr/>
              </p:nvPicPr>
              <p:blipFill>
                <a:blip r:embed="rId648"/>
                <a:stretch>
                  <a:fillRect/>
                </a:stretch>
              </p:blipFill>
              <p:spPr>
                <a:xfrm>
                  <a:off x="7912150" y="5882503"/>
                  <a:ext cx="1519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790" name="Ink 789">
                  <a:extLst>
                    <a:ext uri="{FF2B5EF4-FFF2-40B4-BE49-F238E27FC236}">
                      <a16:creationId xmlns:a16="http://schemas.microsoft.com/office/drawing/2014/main" id="{EE3DBD60-433C-6568-3FD7-4A6CB489844D}"/>
                    </a:ext>
                  </a:extLst>
                </p14:cNvPr>
                <p14:cNvContentPartPr/>
                <p14:nvPr/>
              </p14:nvContentPartPr>
              <p14:xfrm>
                <a:off x="8100430" y="6047023"/>
                <a:ext cx="144000" cy="139320"/>
              </p14:xfrm>
            </p:contentPart>
          </mc:Choice>
          <mc:Fallback xmlns="">
            <p:pic>
              <p:nvPicPr>
                <p:cNvPr id="790" name="Ink 789">
                  <a:extLst>
                    <a:ext uri="{FF2B5EF4-FFF2-40B4-BE49-F238E27FC236}">
                      <a16:creationId xmlns:a16="http://schemas.microsoft.com/office/drawing/2014/main" id="{EE3DBD60-433C-6568-3FD7-4A6CB489844D}"/>
                    </a:ext>
                  </a:extLst>
                </p:cNvPr>
                <p:cNvPicPr/>
                <p:nvPr/>
              </p:nvPicPr>
              <p:blipFill>
                <a:blip r:embed="rId650"/>
                <a:stretch>
                  <a:fillRect/>
                </a:stretch>
              </p:blipFill>
              <p:spPr>
                <a:xfrm>
                  <a:off x="8094310" y="6040903"/>
                  <a:ext cx="156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793" name="Ink 792">
                  <a:extLst>
                    <a:ext uri="{FF2B5EF4-FFF2-40B4-BE49-F238E27FC236}">
                      <a16:creationId xmlns:a16="http://schemas.microsoft.com/office/drawing/2014/main" id="{9BE483B3-AF02-452E-E801-50A592BA07CA}"/>
                    </a:ext>
                  </a:extLst>
                </p14:cNvPr>
                <p14:cNvContentPartPr/>
                <p14:nvPr/>
              </p14:nvContentPartPr>
              <p14:xfrm>
                <a:off x="8271430" y="6045223"/>
                <a:ext cx="109440" cy="128160"/>
              </p14:xfrm>
            </p:contentPart>
          </mc:Choice>
          <mc:Fallback xmlns="">
            <p:pic>
              <p:nvPicPr>
                <p:cNvPr id="793" name="Ink 792">
                  <a:extLst>
                    <a:ext uri="{FF2B5EF4-FFF2-40B4-BE49-F238E27FC236}">
                      <a16:creationId xmlns:a16="http://schemas.microsoft.com/office/drawing/2014/main" id="{9BE483B3-AF02-452E-E801-50A592BA07CA}"/>
                    </a:ext>
                  </a:extLst>
                </p:cNvPr>
                <p:cNvPicPr/>
                <p:nvPr/>
              </p:nvPicPr>
              <p:blipFill>
                <a:blip r:embed="rId652"/>
                <a:stretch>
                  <a:fillRect/>
                </a:stretch>
              </p:blipFill>
              <p:spPr>
                <a:xfrm>
                  <a:off x="8265310" y="6039103"/>
                  <a:ext cx="121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796" name="Ink 795">
                  <a:extLst>
                    <a:ext uri="{FF2B5EF4-FFF2-40B4-BE49-F238E27FC236}">
                      <a16:creationId xmlns:a16="http://schemas.microsoft.com/office/drawing/2014/main" id="{E06AC951-08CC-E6CD-494B-8A2BDC74847C}"/>
                    </a:ext>
                  </a:extLst>
                </p14:cNvPr>
                <p14:cNvContentPartPr/>
                <p14:nvPr/>
              </p14:nvContentPartPr>
              <p14:xfrm>
                <a:off x="8439190" y="6040543"/>
                <a:ext cx="360" cy="119520"/>
              </p14:xfrm>
            </p:contentPart>
          </mc:Choice>
          <mc:Fallback xmlns="">
            <p:pic>
              <p:nvPicPr>
                <p:cNvPr id="796" name="Ink 795">
                  <a:extLst>
                    <a:ext uri="{FF2B5EF4-FFF2-40B4-BE49-F238E27FC236}">
                      <a16:creationId xmlns:a16="http://schemas.microsoft.com/office/drawing/2014/main" id="{E06AC951-08CC-E6CD-494B-8A2BDC74847C}"/>
                    </a:ext>
                  </a:extLst>
                </p:cNvPr>
                <p:cNvPicPr/>
                <p:nvPr/>
              </p:nvPicPr>
              <p:blipFill>
                <a:blip r:embed="rId654"/>
                <a:stretch>
                  <a:fillRect/>
                </a:stretch>
              </p:blipFill>
              <p:spPr>
                <a:xfrm>
                  <a:off x="8433070" y="6034423"/>
                  <a:ext cx="12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799" name="Ink 798">
                  <a:extLst>
                    <a:ext uri="{FF2B5EF4-FFF2-40B4-BE49-F238E27FC236}">
                      <a16:creationId xmlns:a16="http://schemas.microsoft.com/office/drawing/2014/main" id="{04C1EC31-DD3A-A8D2-0111-7533215C16E2}"/>
                    </a:ext>
                  </a:extLst>
                </p14:cNvPr>
                <p14:cNvContentPartPr/>
                <p14:nvPr/>
              </p14:nvContentPartPr>
              <p14:xfrm>
                <a:off x="8442070" y="5985823"/>
                <a:ext cx="360" cy="360"/>
              </p14:xfrm>
            </p:contentPart>
          </mc:Choice>
          <mc:Fallback xmlns="">
            <p:pic>
              <p:nvPicPr>
                <p:cNvPr id="799" name="Ink 798">
                  <a:extLst>
                    <a:ext uri="{FF2B5EF4-FFF2-40B4-BE49-F238E27FC236}">
                      <a16:creationId xmlns:a16="http://schemas.microsoft.com/office/drawing/2014/main" id="{04C1EC31-DD3A-A8D2-0111-7533215C16E2}"/>
                    </a:ext>
                  </a:extLst>
                </p:cNvPr>
                <p:cNvPicPr/>
                <p:nvPr/>
              </p:nvPicPr>
              <p:blipFill>
                <a:blip r:embed="rId656"/>
                <a:stretch>
                  <a:fillRect/>
                </a:stretch>
              </p:blipFill>
              <p:spPr>
                <a:xfrm>
                  <a:off x="8435950" y="597970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802" name="Ink 801">
                  <a:extLst>
                    <a:ext uri="{FF2B5EF4-FFF2-40B4-BE49-F238E27FC236}">
                      <a16:creationId xmlns:a16="http://schemas.microsoft.com/office/drawing/2014/main" id="{D7550F82-817D-5E0B-E798-41B00D9CA97E}"/>
                    </a:ext>
                  </a:extLst>
                </p14:cNvPr>
                <p14:cNvContentPartPr/>
                <p14:nvPr/>
              </p14:nvContentPartPr>
              <p14:xfrm>
                <a:off x="8519110" y="6044863"/>
                <a:ext cx="99360" cy="127440"/>
              </p14:xfrm>
            </p:contentPart>
          </mc:Choice>
          <mc:Fallback xmlns="">
            <p:pic>
              <p:nvPicPr>
                <p:cNvPr id="802" name="Ink 801">
                  <a:extLst>
                    <a:ext uri="{FF2B5EF4-FFF2-40B4-BE49-F238E27FC236}">
                      <a16:creationId xmlns:a16="http://schemas.microsoft.com/office/drawing/2014/main" id="{D7550F82-817D-5E0B-E798-41B00D9CA97E}"/>
                    </a:ext>
                  </a:extLst>
                </p:cNvPr>
                <p:cNvPicPr/>
                <p:nvPr/>
              </p:nvPicPr>
              <p:blipFill>
                <a:blip r:embed="rId658"/>
                <a:stretch>
                  <a:fillRect/>
                </a:stretch>
              </p:blipFill>
              <p:spPr>
                <a:xfrm>
                  <a:off x="8512990" y="6038743"/>
                  <a:ext cx="111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805" name="Ink 804">
                  <a:extLst>
                    <a:ext uri="{FF2B5EF4-FFF2-40B4-BE49-F238E27FC236}">
                      <a16:creationId xmlns:a16="http://schemas.microsoft.com/office/drawing/2014/main" id="{06804D8C-806D-B539-2533-34B189BE5F0C}"/>
                    </a:ext>
                  </a:extLst>
                </p14:cNvPr>
                <p14:cNvContentPartPr/>
                <p14:nvPr/>
              </p14:nvContentPartPr>
              <p14:xfrm>
                <a:off x="8667430" y="6063943"/>
                <a:ext cx="105120" cy="127080"/>
              </p14:xfrm>
            </p:contentPart>
          </mc:Choice>
          <mc:Fallback xmlns="">
            <p:pic>
              <p:nvPicPr>
                <p:cNvPr id="805" name="Ink 804">
                  <a:extLst>
                    <a:ext uri="{FF2B5EF4-FFF2-40B4-BE49-F238E27FC236}">
                      <a16:creationId xmlns:a16="http://schemas.microsoft.com/office/drawing/2014/main" id="{06804D8C-806D-B539-2533-34B189BE5F0C}"/>
                    </a:ext>
                  </a:extLst>
                </p:cNvPr>
                <p:cNvPicPr/>
                <p:nvPr/>
              </p:nvPicPr>
              <p:blipFill>
                <a:blip r:embed="rId660"/>
                <a:stretch>
                  <a:fillRect/>
                </a:stretch>
              </p:blipFill>
              <p:spPr>
                <a:xfrm>
                  <a:off x="8661310" y="6057823"/>
                  <a:ext cx="117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808" name="Ink 807">
                  <a:extLst>
                    <a:ext uri="{FF2B5EF4-FFF2-40B4-BE49-F238E27FC236}">
                      <a16:creationId xmlns:a16="http://schemas.microsoft.com/office/drawing/2014/main" id="{1B0725CB-D93D-9D11-69DE-2375936793B4}"/>
                    </a:ext>
                  </a:extLst>
                </p14:cNvPr>
                <p14:cNvContentPartPr/>
                <p14:nvPr/>
              </p14:nvContentPartPr>
              <p14:xfrm>
                <a:off x="8789470" y="5871703"/>
                <a:ext cx="65520" cy="294480"/>
              </p14:xfrm>
            </p:contentPart>
          </mc:Choice>
          <mc:Fallback xmlns="">
            <p:pic>
              <p:nvPicPr>
                <p:cNvPr id="808" name="Ink 807">
                  <a:extLst>
                    <a:ext uri="{FF2B5EF4-FFF2-40B4-BE49-F238E27FC236}">
                      <a16:creationId xmlns:a16="http://schemas.microsoft.com/office/drawing/2014/main" id="{1B0725CB-D93D-9D11-69DE-2375936793B4}"/>
                    </a:ext>
                  </a:extLst>
                </p:cNvPr>
                <p:cNvPicPr/>
                <p:nvPr/>
              </p:nvPicPr>
              <p:blipFill>
                <a:blip r:embed="rId662"/>
                <a:stretch>
                  <a:fillRect/>
                </a:stretch>
              </p:blipFill>
              <p:spPr>
                <a:xfrm>
                  <a:off x="8783350" y="5865583"/>
                  <a:ext cx="777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833" name="Ink 832">
                  <a:extLst>
                    <a:ext uri="{FF2B5EF4-FFF2-40B4-BE49-F238E27FC236}">
                      <a16:creationId xmlns:a16="http://schemas.microsoft.com/office/drawing/2014/main" id="{CECEA26D-E182-2787-0977-F1F921518619}"/>
                    </a:ext>
                  </a:extLst>
                </p14:cNvPr>
                <p14:cNvContentPartPr/>
                <p14:nvPr/>
              </p14:nvContentPartPr>
              <p14:xfrm>
                <a:off x="7686430" y="6355543"/>
                <a:ext cx="65520" cy="89280"/>
              </p14:xfrm>
            </p:contentPart>
          </mc:Choice>
          <mc:Fallback xmlns="">
            <p:pic>
              <p:nvPicPr>
                <p:cNvPr id="833" name="Ink 832">
                  <a:extLst>
                    <a:ext uri="{FF2B5EF4-FFF2-40B4-BE49-F238E27FC236}">
                      <a16:creationId xmlns:a16="http://schemas.microsoft.com/office/drawing/2014/main" id="{CECEA26D-E182-2787-0977-F1F921518619}"/>
                    </a:ext>
                  </a:extLst>
                </p:cNvPr>
                <p:cNvPicPr/>
                <p:nvPr/>
              </p:nvPicPr>
              <p:blipFill>
                <a:blip r:embed="rId664"/>
                <a:stretch>
                  <a:fillRect/>
                </a:stretch>
              </p:blipFill>
              <p:spPr>
                <a:xfrm>
                  <a:off x="7680310" y="6349423"/>
                  <a:ext cx="77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834" name="Ink 833">
                  <a:extLst>
                    <a:ext uri="{FF2B5EF4-FFF2-40B4-BE49-F238E27FC236}">
                      <a16:creationId xmlns:a16="http://schemas.microsoft.com/office/drawing/2014/main" id="{75D65922-0328-E520-6F5B-2B6CA4E4EEA2}"/>
                    </a:ext>
                  </a:extLst>
                </p14:cNvPr>
                <p14:cNvContentPartPr/>
                <p14:nvPr/>
              </p14:nvContentPartPr>
              <p14:xfrm>
                <a:off x="7794070" y="6282463"/>
                <a:ext cx="82800" cy="176400"/>
              </p14:xfrm>
            </p:contentPart>
          </mc:Choice>
          <mc:Fallback xmlns="">
            <p:pic>
              <p:nvPicPr>
                <p:cNvPr id="834" name="Ink 833">
                  <a:extLst>
                    <a:ext uri="{FF2B5EF4-FFF2-40B4-BE49-F238E27FC236}">
                      <a16:creationId xmlns:a16="http://schemas.microsoft.com/office/drawing/2014/main" id="{75D65922-0328-E520-6F5B-2B6CA4E4EEA2}"/>
                    </a:ext>
                  </a:extLst>
                </p:cNvPr>
                <p:cNvPicPr/>
                <p:nvPr/>
              </p:nvPicPr>
              <p:blipFill>
                <a:blip r:embed="rId666"/>
                <a:stretch>
                  <a:fillRect/>
                </a:stretch>
              </p:blipFill>
              <p:spPr>
                <a:xfrm>
                  <a:off x="7787950" y="6276343"/>
                  <a:ext cx="95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837" name="Ink 836">
                  <a:extLst>
                    <a:ext uri="{FF2B5EF4-FFF2-40B4-BE49-F238E27FC236}">
                      <a16:creationId xmlns:a16="http://schemas.microsoft.com/office/drawing/2014/main" id="{7B5A83DD-CEF7-5804-1779-1CFB3E2C00B2}"/>
                    </a:ext>
                  </a:extLst>
                </p14:cNvPr>
                <p14:cNvContentPartPr/>
                <p14:nvPr/>
              </p14:nvContentPartPr>
              <p14:xfrm>
                <a:off x="7778950" y="6399103"/>
                <a:ext cx="48600" cy="1800"/>
              </p14:xfrm>
            </p:contentPart>
          </mc:Choice>
          <mc:Fallback xmlns="">
            <p:pic>
              <p:nvPicPr>
                <p:cNvPr id="837" name="Ink 836">
                  <a:extLst>
                    <a:ext uri="{FF2B5EF4-FFF2-40B4-BE49-F238E27FC236}">
                      <a16:creationId xmlns:a16="http://schemas.microsoft.com/office/drawing/2014/main" id="{7B5A83DD-CEF7-5804-1779-1CFB3E2C00B2}"/>
                    </a:ext>
                  </a:extLst>
                </p:cNvPr>
                <p:cNvPicPr/>
                <p:nvPr/>
              </p:nvPicPr>
              <p:blipFill>
                <a:blip r:embed="rId668"/>
                <a:stretch>
                  <a:fillRect/>
                </a:stretch>
              </p:blipFill>
              <p:spPr>
                <a:xfrm>
                  <a:off x="7772830" y="6392983"/>
                  <a:ext cx="60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840" name="Ink 839">
                  <a:extLst>
                    <a:ext uri="{FF2B5EF4-FFF2-40B4-BE49-F238E27FC236}">
                      <a16:creationId xmlns:a16="http://schemas.microsoft.com/office/drawing/2014/main" id="{39092A50-328F-A99E-73DD-D1EB02605660}"/>
                    </a:ext>
                  </a:extLst>
                </p14:cNvPr>
                <p14:cNvContentPartPr/>
                <p14:nvPr/>
              </p14:nvContentPartPr>
              <p14:xfrm>
                <a:off x="8106550" y="6380743"/>
                <a:ext cx="84600" cy="58680"/>
              </p14:xfrm>
            </p:contentPart>
          </mc:Choice>
          <mc:Fallback xmlns="">
            <p:pic>
              <p:nvPicPr>
                <p:cNvPr id="840" name="Ink 839">
                  <a:extLst>
                    <a:ext uri="{FF2B5EF4-FFF2-40B4-BE49-F238E27FC236}">
                      <a16:creationId xmlns:a16="http://schemas.microsoft.com/office/drawing/2014/main" id="{39092A50-328F-A99E-73DD-D1EB02605660}"/>
                    </a:ext>
                  </a:extLst>
                </p:cNvPr>
                <p:cNvPicPr/>
                <p:nvPr/>
              </p:nvPicPr>
              <p:blipFill>
                <a:blip r:embed="rId670"/>
                <a:stretch>
                  <a:fillRect/>
                </a:stretch>
              </p:blipFill>
              <p:spPr>
                <a:xfrm>
                  <a:off x="8100430" y="6374623"/>
                  <a:ext cx="96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841" name="Ink 840">
                  <a:extLst>
                    <a:ext uri="{FF2B5EF4-FFF2-40B4-BE49-F238E27FC236}">
                      <a16:creationId xmlns:a16="http://schemas.microsoft.com/office/drawing/2014/main" id="{BBB1A5B3-1F38-206A-B118-4565FFBD5638}"/>
                    </a:ext>
                  </a:extLst>
                </p14:cNvPr>
                <p14:cNvContentPartPr/>
                <p14:nvPr/>
              </p14:nvContentPartPr>
              <p14:xfrm>
                <a:off x="8246590" y="6360223"/>
                <a:ext cx="108720" cy="69480"/>
              </p14:xfrm>
            </p:contentPart>
          </mc:Choice>
          <mc:Fallback xmlns="">
            <p:pic>
              <p:nvPicPr>
                <p:cNvPr id="841" name="Ink 840">
                  <a:extLst>
                    <a:ext uri="{FF2B5EF4-FFF2-40B4-BE49-F238E27FC236}">
                      <a16:creationId xmlns:a16="http://schemas.microsoft.com/office/drawing/2014/main" id="{BBB1A5B3-1F38-206A-B118-4565FFBD5638}"/>
                    </a:ext>
                  </a:extLst>
                </p:cNvPr>
                <p:cNvPicPr/>
                <p:nvPr/>
              </p:nvPicPr>
              <p:blipFill>
                <a:blip r:embed="rId672"/>
                <a:stretch>
                  <a:fillRect/>
                </a:stretch>
              </p:blipFill>
              <p:spPr>
                <a:xfrm>
                  <a:off x="8240470" y="6354103"/>
                  <a:ext cx="120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844" name="Ink 843">
                  <a:extLst>
                    <a:ext uri="{FF2B5EF4-FFF2-40B4-BE49-F238E27FC236}">
                      <a16:creationId xmlns:a16="http://schemas.microsoft.com/office/drawing/2014/main" id="{928BC6DD-36AD-4D3B-13DC-ABED9592CF7F}"/>
                    </a:ext>
                  </a:extLst>
                </p14:cNvPr>
                <p14:cNvContentPartPr/>
                <p14:nvPr/>
              </p14:nvContentPartPr>
              <p14:xfrm>
                <a:off x="8422630" y="6244663"/>
                <a:ext cx="94680" cy="200160"/>
              </p14:xfrm>
            </p:contentPart>
          </mc:Choice>
          <mc:Fallback xmlns="">
            <p:pic>
              <p:nvPicPr>
                <p:cNvPr id="844" name="Ink 843">
                  <a:extLst>
                    <a:ext uri="{FF2B5EF4-FFF2-40B4-BE49-F238E27FC236}">
                      <a16:creationId xmlns:a16="http://schemas.microsoft.com/office/drawing/2014/main" id="{928BC6DD-36AD-4D3B-13DC-ABED9592CF7F}"/>
                    </a:ext>
                  </a:extLst>
                </p:cNvPr>
                <p:cNvPicPr/>
                <p:nvPr/>
              </p:nvPicPr>
              <p:blipFill>
                <a:blip r:embed="rId674"/>
                <a:stretch>
                  <a:fillRect/>
                </a:stretch>
              </p:blipFill>
              <p:spPr>
                <a:xfrm>
                  <a:off x="8416510" y="6238543"/>
                  <a:ext cx="106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847" name="Ink 846">
                  <a:extLst>
                    <a:ext uri="{FF2B5EF4-FFF2-40B4-BE49-F238E27FC236}">
                      <a16:creationId xmlns:a16="http://schemas.microsoft.com/office/drawing/2014/main" id="{AB376B56-162D-6822-1BE6-3A8F5AC4C4DD}"/>
                    </a:ext>
                  </a:extLst>
                </p14:cNvPr>
                <p14:cNvContentPartPr/>
                <p14:nvPr/>
              </p14:nvContentPartPr>
              <p14:xfrm>
                <a:off x="8555830" y="6351223"/>
                <a:ext cx="88200" cy="108000"/>
              </p14:xfrm>
            </p:contentPart>
          </mc:Choice>
          <mc:Fallback xmlns="">
            <p:pic>
              <p:nvPicPr>
                <p:cNvPr id="847" name="Ink 846">
                  <a:extLst>
                    <a:ext uri="{FF2B5EF4-FFF2-40B4-BE49-F238E27FC236}">
                      <a16:creationId xmlns:a16="http://schemas.microsoft.com/office/drawing/2014/main" id="{AB376B56-162D-6822-1BE6-3A8F5AC4C4DD}"/>
                    </a:ext>
                  </a:extLst>
                </p:cNvPr>
                <p:cNvPicPr/>
                <p:nvPr/>
              </p:nvPicPr>
              <p:blipFill>
                <a:blip r:embed="rId676"/>
                <a:stretch>
                  <a:fillRect/>
                </a:stretch>
              </p:blipFill>
              <p:spPr>
                <a:xfrm>
                  <a:off x="8549710" y="6345103"/>
                  <a:ext cx="100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850" name="Ink 849">
                  <a:extLst>
                    <a:ext uri="{FF2B5EF4-FFF2-40B4-BE49-F238E27FC236}">
                      <a16:creationId xmlns:a16="http://schemas.microsoft.com/office/drawing/2014/main" id="{EB061053-B5DB-2597-12B5-D5D130FB4076}"/>
                    </a:ext>
                  </a:extLst>
                </p14:cNvPr>
                <p14:cNvContentPartPr/>
                <p14:nvPr/>
              </p14:nvContentPartPr>
              <p14:xfrm>
                <a:off x="8676790" y="6348703"/>
                <a:ext cx="99720" cy="105480"/>
              </p14:xfrm>
            </p:contentPart>
          </mc:Choice>
          <mc:Fallback xmlns="">
            <p:pic>
              <p:nvPicPr>
                <p:cNvPr id="850" name="Ink 849">
                  <a:extLst>
                    <a:ext uri="{FF2B5EF4-FFF2-40B4-BE49-F238E27FC236}">
                      <a16:creationId xmlns:a16="http://schemas.microsoft.com/office/drawing/2014/main" id="{EB061053-B5DB-2597-12B5-D5D130FB4076}"/>
                    </a:ext>
                  </a:extLst>
                </p:cNvPr>
                <p:cNvPicPr/>
                <p:nvPr/>
              </p:nvPicPr>
              <p:blipFill>
                <a:blip r:embed="rId678"/>
                <a:stretch>
                  <a:fillRect/>
                </a:stretch>
              </p:blipFill>
              <p:spPr>
                <a:xfrm>
                  <a:off x="8670670" y="6342583"/>
                  <a:ext cx="111960" cy="117720"/>
                </a:xfrm>
                <a:prstGeom prst="rect">
                  <a:avLst/>
                </a:prstGeom>
              </p:spPr>
            </p:pic>
          </mc:Fallback>
        </mc:AlternateContent>
      </p:grpSp>
      <p:grpSp>
        <p:nvGrpSpPr>
          <p:cNvPr id="874" name="Group 873">
            <a:extLst>
              <a:ext uri="{FF2B5EF4-FFF2-40B4-BE49-F238E27FC236}">
                <a16:creationId xmlns:a16="http://schemas.microsoft.com/office/drawing/2014/main" id="{5EED0FD1-231B-42D5-DB23-23902945355F}"/>
              </a:ext>
            </a:extLst>
          </p:cNvPr>
          <p:cNvGrpSpPr/>
          <p:nvPr/>
        </p:nvGrpSpPr>
        <p:grpSpPr>
          <a:xfrm>
            <a:off x="9012670" y="5906263"/>
            <a:ext cx="1123920" cy="625680"/>
            <a:chOff x="9012670" y="5906263"/>
            <a:chExt cx="1123920" cy="625680"/>
          </a:xfrm>
        </p:grpSpPr>
        <mc:AlternateContent xmlns:mc="http://schemas.openxmlformats.org/markup-compatibility/2006" xmlns:p14="http://schemas.microsoft.com/office/powerpoint/2010/main">
          <mc:Choice Requires="p14">
            <p:contentPart p14:bwMode="auto" r:id="rId679">
              <p14:nvContentPartPr>
                <p14:cNvPr id="811" name="Ink 810">
                  <a:extLst>
                    <a:ext uri="{FF2B5EF4-FFF2-40B4-BE49-F238E27FC236}">
                      <a16:creationId xmlns:a16="http://schemas.microsoft.com/office/drawing/2014/main" id="{63456823-50AD-E029-542E-1ABC49A9AB3F}"/>
                    </a:ext>
                  </a:extLst>
                </p14:cNvPr>
                <p14:cNvContentPartPr/>
                <p14:nvPr/>
              </p14:nvContentPartPr>
              <p14:xfrm>
                <a:off x="9012670" y="5906263"/>
                <a:ext cx="95760" cy="307800"/>
              </p14:xfrm>
            </p:contentPart>
          </mc:Choice>
          <mc:Fallback xmlns="">
            <p:pic>
              <p:nvPicPr>
                <p:cNvPr id="811" name="Ink 810">
                  <a:extLst>
                    <a:ext uri="{FF2B5EF4-FFF2-40B4-BE49-F238E27FC236}">
                      <a16:creationId xmlns:a16="http://schemas.microsoft.com/office/drawing/2014/main" id="{63456823-50AD-E029-542E-1ABC49A9AB3F}"/>
                    </a:ext>
                  </a:extLst>
                </p:cNvPr>
                <p:cNvPicPr/>
                <p:nvPr/>
              </p:nvPicPr>
              <p:blipFill>
                <a:blip r:embed="rId680"/>
                <a:stretch>
                  <a:fillRect/>
                </a:stretch>
              </p:blipFill>
              <p:spPr>
                <a:xfrm>
                  <a:off x="9006550" y="5900143"/>
                  <a:ext cx="1080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812" name="Ink 811">
                  <a:extLst>
                    <a:ext uri="{FF2B5EF4-FFF2-40B4-BE49-F238E27FC236}">
                      <a16:creationId xmlns:a16="http://schemas.microsoft.com/office/drawing/2014/main" id="{76CE3D94-4251-AB4E-C591-F77702944D27}"/>
                    </a:ext>
                  </a:extLst>
                </p14:cNvPr>
                <p14:cNvContentPartPr/>
                <p14:nvPr/>
              </p14:nvContentPartPr>
              <p14:xfrm>
                <a:off x="9159910" y="6124783"/>
                <a:ext cx="109440" cy="96840"/>
              </p14:xfrm>
            </p:contentPart>
          </mc:Choice>
          <mc:Fallback xmlns="">
            <p:pic>
              <p:nvPicPr>
                <p:cNvPr id="812" name="Ink 811">
                  <a:extLst>
                    <a:ext uri="{FF2B5EF4-FFF2-40B4-BE49-F238E27FC236}">
                      <a16:creationId xmlns:a16="http://schemas.microsoft.com/office/drawing/2014/main" id="{76CE3D94-4251-AB4E-C591-F77702944D27}"/>
                    </a:ext>
                  </a:extLst>
                </p:cNvPr>
                <p:cNvPicPr/>
                <p:nvPr/>
              </p:nvPicPr>
              <p:blipFill>
                <a:blip r:embed="rId682"/>
                <a:stretch>
                  <a:fillRect/>
                </a:stretch>
              </p:blipFill>
              <p:spPr>
                <a:xfrm>
                  <a:off x="9153790" y="6118663"/>
                  <a:ext cx="121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815" name="Ink 814">
                  <a:extLst>
                    <a:ext uri="{FF2B5EF4-FFF2-40B4-BE49-F238E27FC236}">
                      <a16:creationId xmlns:a16="http://schemas.microsoft.com/office/drawing/2014/main" id="{D217EDCC-2E78-F9C9-9CF1-0EC1A3D8761F}"/>
                    </a:ext>
                  </a:extLst>
                </p14:cNvPr>
                <p14:cNvContentPartPr/>
                <p14:nvPr/>
              </p14:nvContentPartPr>
              <p14:xfrm>
                <a:off x="9302110" y="6075103"/>
                <a:ext cx="89280" cy="111960"/>
              </p14:xfrm>
            </p:contentPart>
          </mc:Choice>
          <mc:Fallback xmlns="">
            <p:pic>
              <p:nvPicPr>
                <p:cNvPr id="815" name="Ink 814">
                  <a:extLst>
                    <a:ext uri="{FF2B5EF4-FFF2-40B4-BE49-F238E27FC236}">
                      <a16:creationId xmlns:a16="http://schemas.microsoft.com/office/drawing/2014/main" id="{D217EDCC-2E78-F9C9-9CF1-0EC1A3D8761F}"/>
                    </a:ext>
                  </a:extLst>
                </p:cNvPr>
                <p:cNvPicPr/>
                <p:nvPr/>
              </p:nvPicPr>
              <p:blipFill>
                <a:blip r:embed="rId684"/>
                <a:stretch>
                  <a:fillRect/>
                </a:stretch>
              </p:blipFill>
              <p:spPr>
                <a:xfrm>
                  <a:off x="9295990" y="6068983"/>
                  <a:ext cx="101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818" name="Ink 817">
                  <a:extLst>
                    <a:ext uri="{FF2B5EF4-FFF2-40B4-BE49-F238E27FC236}">
                      <a16:creationId xmlns:a16="http://schemas.microsoft.com/office/drawing/2014/main" id="{804EFC87-9538-0244-55E8-E22A2CA34CF3}"/>
                    </a:ext>
                  </a:extLst>
                </p14:cNvPr>
                <p14:cNvContentPartPr/>
                <p14:nvPr/>
              </p14:nvContentPartPr>
              <p14:xfrm>
                <a:off x="9450790" y="6069343"/>
                <a:ext cx="147960" cy="108720"/>
              </p14:xfrm>
            </p:contentPart>
          </mc:Choice>
          <mc:Fallback xmlns="">
            <p:pic>
              <p:nvPicPr>
                <p:cNvPr id="818" name="Ink 817">
                  <a:extLst>
                    <a:ext uri="{FF2B5EF4-FFF2-40B4-BE49-F238E27FC236}">
                      <a16:creationId xmlns:a16="http://schemas.microsoft.com/office/drawing/2014/main" id="{804EFC87-9538-0244-55E8-E22A2CA34CF3}"/>
                    </a:ext>
                  </a:extLst>
                </p:cNvPr>
                <p:cNvPicPr/>
                <p:nvPr/>
              </p:nvPicPr>
              <p:blipFill>
                <a:blip r:embed="rId686"/>
                <a:stretch>
                  <a:fillRect/>
                </a:stretch>
              </p:blipFill>
              <p:spPr>
                <a:xfrm>
                  <a:off x="9444670" y="6063223"/>
                  <a:ext cx="160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821" name="Ink 820">
                  <a:extLst>
                    <a:ext uri="{FF2B5EF4-FFF2-40B4-BE49-F238E27FC236}">
                      <a16:creationId xmlns:a16="http://schemas.microsoft.com/office/drawing/2014/main" id="{8F3B4FA3-8508-9190-7EE4-6B6D22E17DF0}"/>
                    </a:ext>
                  </a:extLst>
                </p14:cNvPr>
                <p14:cNvContentPartPr/>
                <p14:nvPr/>
              </p14:nvContentPartPr>
              <p14:xfrm>
                <a:off x="9680110" y="6099943"/>
                <a:ext cx="65880" cy="85680"/>
              </p14:xfrm>
            </p:contentPart>
          </mc:Choice>
          <mc:Fallback xmlns="">
            <p:pic>
              <p:nvPicPr>
                <p:cNvPr id="821" name="Ink 820">
                  <a:extLst>
                    <a:ext uri="{FF2B5EF4-FFF2-40B4-BE49-F238E27FC236}">
                      <a16:creationId xmlns:a16="http://schemas.microsoft.com/office/drawing/2014/main" id="{8F3B4FA3-8508-9190-7EE4-6B6D22E17DF0}"/>
                    </a:ext>
                  </a:extLst>
                </p:cNvPr>
                <p:cNvPicPr/>
                <p:nvPr/>
              </p:nvPicPr>
              <p:blipFill>
                <a:blip r:embed="rId688"/>
                <a:stretch>
                  <a:fillRect/>
                </a:stretch>
              </p:blipFill>
              <p:spPr>
                <a:xfrm>
                  <a:off x="9673990" y="6093823"/>
                  <a:ext cx="78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824" name="Ink 823">
                  <a:extLst>
                    <a:ext uri="{FF2B5EF4-FFF2-40B4-BE49-F238E27FC236}">
                      <a16:creationId xmlns:a16="http://schemas.microsoft.com/office/drawing/2014/main" id="{CA4B825E-DD54-EAD2-0BD4-4A3335FE64AA}"/>
                    </a:ext>
                  </a:extLst>
                </p14:cNvPr>
                <p14:cNvContentPartPr/>
                <p14:nvPr/>
              </p14:nvContentPartPr>
              <p14:xfrm>
                <a:off x="9773710" y="6067183"/>
                <a:ext cx="128160" cy="106200"/>
              </p14:xfrm>
            </p:contentPart>
          </mc:Choice>
          <mc:Fallback xmlns="">
            <p:pic>
              <p:nvPicPr>
                <p:cNvPr id="824" name="Ink 823">
                  <a:extLst>
                    <a:ext uri="{FF2B5EF4-FFF2-40B4-BE49-F238E27FC236}">
                      <a16:creationId xmlns:a16="http://schemas.microsoft.com/office/drawing/2014/main" id="{CA4B825E-DD54-EAD2-0BD4-4A3335FE64AA}"/>
                    </a:ext>
                  </a:extLst>
                </p:cNvPr>
                <p:cNvPicPr/>
                <p:nvPr/>
              </p:nvPicPr>
              <p:blipFill>
                <a:blip r:embed="rId690"/>
                <a:stretch>
                  <a:fillRect/>
                </a:stretch>
              </p:blipFill>
              <p:spPr>
                <a:xfrm>
                  <a:off x="9767590" y="6061063"/>
                  <a:ext cx="140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827" name="Ink 826">
                  <a:extLst>
                    <a:ext uri="{FF2B5EF4-FFF2-40B4-BE49-F238E27FC236}">
                      <a16:creationId xmlns:a16="http://schemas.microsoft.com/office/drawing/2014/main" id="{3D3B2D4D-9370-E7CC-B029-A63307951E14}"/>
                    </a:ext>
                  </a:extLst>
                </p14:cNvPr>
                <p14:cNvContentPartPr/>
                <p14:nvPr/>
              </p14:nvContentPartPr>
              <p14:xfrm>
                <a:off x="9948310" y="6079063"/>
                <a:ext cx="4320" cy="138960"/>
              </p14:xfrm>
            </p:contentPart>
          </mc:Choice>
          <mc:Fallback xmlns="">
            <p:pic>
              <p:nvPicPr>
                <p:cNvPr id="827" name="Ink 826">
                  <a:extLst>
                    <a:ext uri="{FF2B5EF4-FFF2-40B4-BE49-F238E27FC236}">
                      <a16:creationId xmlns:a16="http://schemas.microsoft.com/office/drawing/2014/main" id="{3D3B2D4D-9370-E7CC-B029-A63307951E14}"/>
                    </a:ext>
                  </a:extLst>
                </p:cNvPr>
                <p:cNvPicPr/>
                <p:nvPr/>
              </p:nvPicPr>
              <p:blipFill>
                <a:blip r:embed="rId692"/>
                <a:stretch>
                  <a:fillRect/>
                </a:stretch>
              </p:blipFill>
              <p:spPr>
                <a:xfrm>
                  <a:off x="9942190" y="6072943"/>
                  <a:ext cx="16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830" name="Ink 829">
                  <a:extLst>
                    <a:ext uri="{FF2B5EF4-FFF2-40B4-BE49-F238E27FC236}">
                      <a16:creationId xmlns:a16="http://schemas.microsoft.com/office/drawing/2014/main" id="{EF47DB82-49D3-7F8C-2802-A616BA384F1F}"/>
                    </a:ext>
                  </a:extLst>
                </p14:cNvPr>
                <p14:cNvContentPartPr/>
                <p14:nvPr/>
              </p14:nvContentPartPr>
              <p14:xfrm>
                <a:off x="10020670" y="6120463"/>
                <a:ext cx="114480" cy="101160"/>
              </p14:xfrm>
            </p:contentPart>
          </mc:Choice>
          <mc:Fallback xmlns="">
            <p:pic>
              <p:nvPicPr>
                <p:cNvPr id="830" name="Ink 829">
                  <a:extLst>
                    <a:ext uri="{FF2B5EF4-FFF2-40B4-BE49-F238E27FC236}">
                      <a16:creationId xmlns:a16="http://schemas.microsoft.com/office/drawing/2014/main" id="{EF47DB82-49D3-7F8C-2802-A616BA384F1F}"/>
                    </a:ext>
                  </a:extLst>
                </p:cNvPr>
                <p:cNvPicPr/>
                <p:nvPr/>
              </p:nvPicPr>
              <p:blipFill>
                <a:blip r:embed="rId694"/>
                <a:stretch>
                  <a:fillRect/>
                </a:stretch>
              </p:blipFill>
              <p:spPr>
                <a:xfrm>
                  <a:off x="10014550" y="6114343"/>
                  <a:ext cx="126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853" name="Ink 852">
                  <a:extLst>
                    <a:ext uri="{FF2B5EF4-FFF2-40B4-BE49-F238E27FC236}">
                      <a16:creationId xmlns:a16="http://schemas.microsoft.com/office/drawing/2014/main" id="{2569065B-8DD3-E6F1-18A3-128434406E0B}"/>
                    </a:ext>
                  </a:extLst>
                </p14:cNvPr>
                <p14:cNvContentPartPr/>
                <p14:nvPr/>
              </p14:nvContentPartPr>
              <p14:xfrm>
                <a:off x="9031750" y="6358423"/>
                <a:ext cx="112320" cy="108720"/>
              </p14:xfrm>
            </p:contentPart>
          </mc:Choice>
          <mc:Fallback xmlns="">
            <p:pic>
              <p:nvPicPr>
                <p:cNvPr id="853" name="Ink 852">
                  <a:extLst>
                    <a:ext uri="{FF2B5EF4-FFF2-40B4-BE49-F238E27FC236}">
                      <a16:creationId xmlns:a16="http://schemas.microsoft.com/office/drawing/2014/main" id="{2569065B-8DD3-E6F1-18A3-128434406E0B}"/>
                    </a:ext>
                  </a:extLst>
                </p:cNvPr>
                <p:cNvPicPr/>
                <p:nvPr/>
              </p:nvPicPr>
              <p:blipFill>
                <a:blip r:embed="rId696"/>
                <a:stretch>
                  <a:fillRect/>
                </a:stretch>
              </p:blipFill>
              <p:spPr>
                <a:xfrm>
                  <a:off x="9025630" y="6352303"/>
                  <a:ext cx="124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854" name="Ink 853">
                  <a:extLst>
                    <a:ext uri="{FF2B5EF4-FFF2-40B4-BE49-F238E27FC236}">
                      <a16:creationId xmlns:a16="http://schemas.microsoft.com/office/drawing/2014/main" id="{926D9587-DD5E-8F90-9C30-B87E6C735095}"/>
                    </a:ext>
                  </a:extLst>
                </p14:cNvPr>
                <p14:cNvContentPartPr/>
                <p14:nvPr/>
              </p14:nvContentPartPr>
              <p14:xfrm>
                <a:off x="9163510" y="6493423"/>
                <a:ext cx="42840" cy="38520"/>
              </p14:xfrm>
            </p:contentPart>
          </mc:Choice>
          <mc:Fallback xmlns="">
            <p:pic>
              <p:nvPicPr>
                <p:cNvPr id="854" name="Ink 853">
                  <a:extLst>
                    <a:ext uri="{FF2B5EF4-FFF2-40B4-BE49-F238E27FC236}">
                      <a16:creationId xmlns:a16="http://schemas.microsoft.com/office/drawing/2014/main" id="{926D9587-DD5E-8F90-9C30-B87E6C735095}"/>
                    </a:ext>
                  </a:extLst>
                </p:cNvPr>
                <p:cNvPicPr/>
                <p:nvPr/>
              </p:nvPicPr>
              <p:blipFill>
                <a:blip r:embed="rId698"/>
                <a:stretch>
                  <a:fillRect/>
                </a:stretch>
              </p:blipFill>
              <p:spPr>
                <a:xfrm>
                  <a:off x="9157390" y="6487303"/>
                  <a:ext cx="550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857" name="Ink 856">
                  <a:extLst>
                    <a:ext uri="{FF2B5EF4-FFF2-40B4-BE49-F238E27FC236}">
                      <a16:creationId xmlns:a16="http://schemas.microsoft.com/office/drawing/2014/main" id="{80783E6F-953B-E840-652F-77505C6EFA12}"/>
                    </a:ext>
                  </a:extLst>
                </p14:cNvPr>
                <p14:cNvContentPartPr/>
                <p14:nvPr/>
              </p14:nvContentPartPr>
              <p14:xfrm>
                <a:off x="9298510" y="6360943"/>
                <a:ext cx="34200" cy="125280"/>
              </p14:xfrm>
            </p:contentPart>
          </mc:Choice>
          <mc:Fallback xmlns="">
            <p:pic>
              <p:nvPicPr>
                <p:cNvPr id="857" name="Ink 856">
                  <a:extLst>
                    <a:ext uri="{FF2B5EF4-FFF2-40B4-BE49-F238E27FC236}">
                      <a16:creationId xmlns:a16="http://schemas.microsoft.com/office/drawing/2014/main" id="{80783E6F-953B-E840-652F-77505C6EFA12}"/>
                    </a:ext>
                  </a:extLst>
                </p:cNvPr>
                <p:cNvPicPr/>
                <p:nvPr/>
              </p:nvPicPr>
              <p:blipFill>
                <a:blip r:embed="rId700"/>
                <a:stretch>
                  <a:fillRect/>
                </a:stretch>
              </p:blipFill>
              <p:spPr>
                <a:xfrm>
                  <a:off x="9292390" y="6354823"/>
                  <a:ext cx="46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860" name="Ink 859">
                  <a:extLst>
                    <a:ext uri="{FF2B5EF4-FFF2-40B4-BE49-F238E27FC236}">
                      <a16:creationId xmlns:a16="http://schemas.microsoft.com/office/drawing/2014/main" id="{916B9DC4-9054-9A6F-F115-10FD8E127E30}"/>
                    </a:ext>
                  </a:extLst>
                </p14:cNvPr>
                <p14:cNvContentPartPr/>
                <p14:nvPr/>
              </p14:nvContentPartPr>
              <p14:xfrm>
                <a:off x="9374110" y="6476503"/>
                <a:ext cx="68040" cy="53640"/>
              </p14:xfrm>
            </p:contentPart>
          </mc:Choice>
          <mc:Fallback xmlns="">
            <p:pic>
              <p:nvPicPr>
                <p:cNvPr id="860" name="Ink 859">
                  <a:extLst>
                    <a:ext uri="{FF2B5EF4-FFF2-40B4-BE49-F238E27FC236}">
                      <a16:creationId xmlns:a16="http://schemas.microsoft.com/office/drawing/2014/main" id="{916B9DC4-9054-9A6F-F115-10FD8E127E30}"/>
                    </a:ext>
                  </a:extLst>
                </p:cNvPr>
                <p:cNvPicPr/>
                <p:nvPr/>
              </p:nvPicPr>
              <p:blipFill>
                <a:blip r:embed="rId702"/>
                <a:stretch>
                  <a:fillRect/>
                </a:stretch>
              </p:blipFill>
              <p:spPr>
                <a:xfrm>
                  <a:off x="9367990" y="6470383"/>
                  <a:ext cx="80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863" name="Ink 862">
                  <a:extLst>
                    <a:ext uri="{FF2B5EF4-FFF2-40B4-BE49-F238E27FC236}">
                      <a16:creationId xmlns:a16="http://schemas.microsoft.com/office/drawing/2014/main" id="{9265C0E9-C5BF-548A-58F1-1E3D9EDD40F1}"/>
                    </a:ext>
                  </a:extLst>
                </p14:cNvPr>
                <p14:cNvContentPartPr/>
                <p14:nvPr/>
              </p14:nvContentPartPr>
              <p14:xfrm>
                <a:off x="9574990" y="6406303"/>
                <a:ext cx="101520" cy="96120"/>
              </p14:xfrm>
            </p:contentPart>
          </mc:Choice>
          <mc:Fallback xmlns="">
            <p:pic>
              <p:nvPicPr>
                <p:cNvPr id="863" name="Ink 862">
                  <a:extLst>
                    <a:ext uri="{FF2B5EF4-FFF2-40B4-BE49-F238E27FC236}">
                      <a16:creationId xmlns:a16="http://schemas.microsoft.com/office/drawing/2014/main" id="{9265C0E9-C5BF-548A-58F1-1E3D9EDD40F1}"/>
                    </a:ext>
                  </a:extLst>
                </p:cNvPr>
                <p:cNvPicPr/>
                <p:nvPr/>
              </p:nvPicPr>
              <p:blipFill>
                <a:blip r:embed="rId704"/>
                <a:stretch>
                  <a:fillRect/>
                </a:stretch>
              </p:blipFill>
              <p:spPr>
                <a:xfrm>
                  <a:off x="9568870" y="6400183"/>
                  <a:ext cx="113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866" name="Ink 865">
                  <a:extLst>
                    <a:ext uri="{FF2B5EF4-FFF2-40B4-BE49-F238E27FC236}">
                      <a16:creationId xmlns:a16="http://schemas.microsoft.com/office/drawing/2014/main" id="{C3FB049D-FD79-FC89-991C-C447D7A576DC}"/>
                    </a:ext>
                  </a:extLst>
                </p14:cNvPr>
                <p14:cNvContentPartPr/>
                <p14:nvPr/>
              </p14:nvContentPartPr>
              <p14:xfrm>
                <a:off x="9709270" y="6404503"/>
                <a:ext cx="65160" cy="75240"/>
              </p14:xfrm>
            </p:contentPart>
          </mc:Choice>
          <mc:Fallback xmlns="">
            <p:pic>
              <p:nvPicPr>
                <p:cNvPr id="866" name="Ink 865">
                  <a:extLst>
                    <a:ext uri="{FF2B5EF4-FFF2-40B4-BE49-F238E27FC236}">
                      <a16:creationId xmlns:a16="http://schemas.microsoft.com/office/drawing/2014/main" id="{C3FB049D-FD79-FC89-991C-C447D7A576DC}"/>
                    </a:ext>
                  </a:extLst>
                </p:cNvPr>
                <p:cNvPicPr/>
                <p:nvPr/>
              </p:nvPicPr>
              <p:blipFill>
                <a:blip r:embed="rId706"/>
                <a:stretch>
                  <a:fillRect/>
                </a:stretch>
              </p:blipFill>
              <p:spPr>
                <a:xfrm>
                  <a:off x="9703150" y="6398383"/>
                  <a:ext cx="77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869" name="Ink 868">
                  <a:extLst>
                    <a:ext uri="{FF2B5EF4-FFF2-40B4-BE49-F238E27FC236}">
                      <a16:creationId xmlns:a16="http://schemas.microsoft.com/office/drawing/2014/main" id="{0871C4E6-0C5B-9FAA-2BDF-D4F5F88D9B61}"/>
                    </a:ext>
                  </a:extLst>
                </p14:cNvPr>
                <p14:cNvContentPartPr/>
                <p14:nvPr/>
              </p14:nvContentPartPr>
              <p14:xfrm>
                <a:off x="9847510" y="6301903"/>
                <a:ext cx="54000" cy="184320"/>
              </p14:xfrm>
            </p:contentPart>
          </mc:Choice>
          <mc:Fallback xmlns="">
            <p:pic>
              <p:nvPicPr>
                <p:cNvPr id="869" name="Ink 868">
                  <a:extLst>
                    <a:ext uri="{FF2B5EF4-FFF2-40B4-BE49-F238E27FC236}">
                      <a16:creationId xmlns:a16="http://schemas.microsoft.com/office/drawing/2014/main" id="{0871C4E6-0C5B-9FAA-2BDF-D4F5F88D9B61}"/>
                    </a:ext>
                  </a:extLst>
                </p:cNvPr>
                <p:cNvPicPr/>
                <p:nvPr/>
              </p:nvPicPr>
              <p:blipFill>
                <a:blip r:embed="rId708"/>
                <a:stretch>
                  <a:fillRect/>
                </a:stretch>
              </p:blipFill>
              <p:spPr>
                <a:xfrm>
                  <a:off x="9841390" y="6295783"/>
                  <a:ext cx="662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872" name="Ink 871">
                  <a:extLst>
                    <a:ext uri="{FF2B5EF4-FFF2-40B4-BE49-F238E27FC236}">
                      <a16:creationId xmlns:a16="http://schemas.microsoft.com/office/drawing/2014/main" id="{86453589-BF12-6F3E-AA40-926EB971E9D2}"/>
                    </a:ext>
                  </a:extLst>
                </p14:cNvPr>
                <p14:cNvContentPartPr/>
                <p14:nvPr/>
              </p14:nvContentPartPr>
              <p14:xfrm>
                <a:off x="10005190" y="6340783"/>
                <a:ext cx="131400" cy="189000"/>
              </p14:xfrm>
            </p:contentPart>
          </mc:Choice>
          <mc:Fallback xmlns="">
            <p:pic>
              <p:nvPicPr>
                <p:cNvPr id="872" name="Ink 871">
                  <a:extLst>
                    <a:ext uri="{FF2B5EF4-FFF2-40B4-BE49-F238E27FC236}">
                      <a16:creationId xmlns:a16="http://schemas.microsoft.com/office/drawing/2014/main" id="{86453589-BF12-6F3E-AA40-926EB971E9D2}"/>
                    </a:ext>
                  </a:extLst>
                </p:cNvPr>
                <p:cNvPicPr/>
                <p:nvPr/>
              </p:nvPicPr>
              <p:blipFill>
                <a:blip r:embed="rId710"/>
                <a:stretch>
                  <a:fillRect/>
                </a:stretch>
              </p:blipFill>
              <p:spPr>
                <a:xfrm>
                  <a:off x="9999070" y="6334663"/>
                  <a:ext cx="143640" cy="201240"/>
                </a:xfrm>
                <a:prstGeom prst="rect">
                  <a:avLst/>
                </a:prstGeom>
              </p:spPr>
            </p:pic>
          </mc:Fallback>
        </mc:AlternateContent>
      </p:grpSp>
      <p:grpSp>
        <p:nvGrpSpPr>
          <p:cNvPr id="902" name="Group 901">
            <a:extLst>
              <a:ext uri="{FF2B5EF4-FFF2-40B4-BE49-F238E27FC236}">
                <a16:creationId xmlns:a16="http://schemas.microsoft.com/office/drawing/2014/main" id="{16E03A3C-4F2B-ECDD-CC53-F8C17E90792C}"/>
              </a:ext>
            </a:extLst>
          </p:cNvPr>
          <p:cNvGrpSpPr/>
          <p:nvPr/>
        </p:nvGrpSpPr>
        <p:grpSpPr>
          <a:xfrm>
            <a:off x="7863550" y="6573343"/>
            <a:ext cx="1189800" cy="230760"/>
            <a:chOff x="7863550" y="6573343"/>
            <a:chExt cx="1189800" cy="230760"/>
          </a:xfrm>
        </p:grpSpPr>
        <mc:AlternateContent xmlns:mc="http://schemas.openxmlformats.org/markup-compatibility/2006" xmlns:p14="http://schemas.microsoft.com/office/powerpoint/2010/main">
          <mc:Choice Requires="p14">
            <p:contentPart p14:bwMode="auto" r:id="rId711">
              <p14:nvContentPartPr>
                <p14:cNvPr id="875" name="Ink 874">
                  <a:extLst>
                    <a:ext uri="{FF2B5EF4-FFF2-40B4-BE49-F238E27FC236}">
                      <a16:creationId xmlns:a16="http://schemas.microsoft.com/office/drawing/2014/main" id="{5D5184DE-CD40-62D8-13B2-FC321F9A55C2}"/>
                    </a:ext>
                  </a:extLst>
                </p14:cNvPr>
                <p14:cNvContentPartPr/>
                <p14:nvPr/>
              </p14:nvContentPartPr>
              <p14:xfrm>
                <a:off x="7863550" y="6660103"/>
                <a:ext cx="160560" cy="120600"/>
              </p14:xfrm>
            </p:contentPart>
          </mc:Choice>
          <mc:Fallback xmlns="">
            <p:pic>
              <p:nvPicPr>
                <p:cNvPr id="875" name="Ink 874">
                  <a:extLst>
                    <a:ext uri="{FF2B5EF4-FFF2-40B4-BE49-F238E27FC236}">
                      <a16:creationId xmlns:a16="http://schemas.microsoft.com/office/drawing/2014/main" id="{5D5184DE-CD40-62D8-13B2-FC321F9A55C2}"/>
                    </a:ext>
                  </a:extLst>
                </p:cNvPr>
                <p:cNvPicPr/>
                <p:nvPr/>
              </p:nvPicPr>
              <p:blipFill>
                <a:blip r:embed="rId712"/>
                <a:stretch>
                  <a:fillRect/>
                </a:stretch>
              </p:blipFill>
              <p:spPr>
                <a:xfrm>
                  <a:off x="7857430" y="6653983"/>
                  <a:ext cx="172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876" name="Ink 875">
                  <a:extLst>
                    <a:ext uri="{FF2B5EF4-FFF2-40B4-BE49-F238E27FC236}">
                      <a16:creationId xmlns:a16="http://schemas.microsoft.com/office/drawing/2014/main" id="{B57F689A-0315-C383-3A6E-E74DCA77CBCA}"/>
                    </a:ext>
                  </a:extLst>
                </p14:cNvPr>
                <p14:cNvContentPartPr/>
                <p14:nvPr/>
              </p14:nvContentPartPr>
              <p14:xfrm>
                <a:off x="8156230" y="6690343"/>
                <a:ext cx="119160" cy="106920"/>
              </p14:xfrm>
            </p:contentPart>
          </mc:Choice>
          <mc:Fallback xmlns="">
            <p:pic>
              <p:nvPicPr>
                <p:cNvPr id="876" name="Ink 875">
                  <a:extLst>
                    <a:ext uri="{FF2B5EF4-FFF2-40B4-BE49-F238E27FC236}">
                      <a16:creationId xmlns:a16="http://schemas.microsoft.com/office/drawing/2014/main" id="{B57F689A-0315-C383-3A6E-E74DCA77CBCA}"/>
                    </a:ext>
                  </a:extLst>
                </p:cNvPr>
                <p:cNvPicPr/>
                <p:nvPr/>
              </p:nvPicPr>
              <p:blipFill>
                <a:blip r:embed="rId714"/>
                <a:stretch>
                  <a:fillRect/>
                </a:stretch>
              </p:blipFill>
              <p:spPr>
                <a:xfrm>
                  <a:off x="8150110" y="6684223"/>
                  <a:ext cx="131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879" name="Ink 878">
                  <a:extLst>
                    <a:ext uri="{FF2B5EF4-FFF2-40B4-BE49-F238E27FC236}">
                      <a16:creationId xmlns:a16="http://schemas.microsoft.com/office/drawing/2014/main" id="{C0746EFC-2BF0-F719-F477-41769972E0CC}"/>
                    </a:ext>
                  </a:extLst>
                </p14:cNvPr>
                <p14:cNvContentPartPr/>
                <p14:nvPr/>
              </p14:nvContentPartPr>
              <p14:xfrm>
                <a:off x="8175670" y="6702583"/>
                <a:ext cx="109440" cy="29160"/>
              </p14:xfrm>
            </p:contentPart>
          </mc:Choice>
          <mc:Fallback xmlns="">
            <p:pic>
              <p:nvPicPr>
                <p:cNvPr id="879" name="Ink 878">
                  <a:extLst>
                    <a:ext uri="{FF2B5EF4-FFF2-40B4-BE49-F238E27FC236}">
                      <a16:creationId xmlns:a16="http://schemas.microsoft.com/office/drawing/2014/main" id="{C0746EFC-2BF0-F719-F477-41769972E0CC}"/>
                    </a:ext>
                  </a:extLst>
                </p:cNvPr>
                <p:cNvPicPr/>
                <p:nvPr/>
              </p:nvPicPr>
              <p:blipFill>
                <a:blip r:embed="rId716"/>
                <a:stretch>
                  <a:fillRect/>
                </a:stretch>
              </p:blipFill>
              <p:spPr>
                <a:xfrm>
                  <a:off x="8169550" y="6696463"/>
                  <a:ext cx="121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882" name="Ink 881">
                  <a:extLst>
                    <a:ext uri="{FF2B5EF4-FFF2-40B4-BE49-F238E27FC236}">
                      <a16:creationId xmlns:a16="http://schemas.microsoft.com/office/drawing/2014/main" id="{C1876133-CF1E-1255-487C-77410E73F375}"/>
                    </a:ext>
                  </a:extLst>
                </p14:cNvPr>
                <p14:cNvContentPartPr/>
                <p14:nvPr/>
              </p14:nvContentPartPr>
              <p14:xfrm>
                <a:off x="8151550" y="6644263"/>
                <a:ext cx="129600" cy="37440"/>
              </p14:xfrm>
            </p:contentPart>
          </mc:Choice>
          <mc:Fallback xmlns="">
            <p:pic>
              <p:nvPicPr>
                <p:cNvPr id="882" name="Ink 881">
                  <a:extLst>
                    <a:ext uri="{FF2B5EF4-FFF2-40B4-BE49-F238E27FC236}">
                      <a16:creationId xmlns:a16="http://schemas.microsoft.com/office/drawing/2014/main" id="{C1876133-CF1E-1255-487C-77410E73F375}"/>
                    </a:ext>
                  </a:extLst>
                </p:cNvPr>
                <p:cNvPicPr/>
                <p:nvPr/>
              </p:nvPicPr>
              <p:blipFill>
                <a:blip r:embed="rId718"/>
                <a:stretch>
                  <a:fillRect/>
                </a:stretch>
              </p:blipFill>
              <p:spPr>
                <a:xfrm>
                  <a:off x="8145430" y="6638143"/>
                  <a:ext cx="141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885" name="Ink 884">
                  <a:extLst>
                    <a:ext uri="{FF2B5EF4-FFF2-40B4-BE49-F238E27FC236}">
                      <a16:creationId xmlns:a16="http://schemas.microsoft.com/office/drawing/2014/main" id="{4D508A16-12E5-E00E-E655-EC4D4C48DEC8}"/>
                    </a:ext>
                  </a:extLst>
                </p14:cNvPr>
                <p14:cNvContentPartPr/>
                <p14:nvPr/>
              </p14:nvContentPartPr>
              <p14:xfrm>
                <a:off x="8369350" y="6698983"/>
                <a:ext cx="83160" cy="98640"/>
              </p14:xfrm>
            </p:contentPart>
          </mc:Choice>
          <mc:Fallback xmlns="">
            <p:pic>
              <p:nvPicPr>
                <p:cNvPr id="885" name="Ink 884">
                  <a:extLst>
                    <a:ext uri="{FF2B5EF4-FFF2-40B4-BE49-F238E27FC236}">
                      <a16:creationId xmlns:a16="http://schemas.microsoft.com/office/drawing/2014/main" id="{4D508A16-12E5-E00E-E655-EC4D4C48DEC8}"/>
                    </a:ext>
                  </a:extLst>
                </p:cNvPr>
                <p:cNvPicPr/>
                <p:nvPr/>
              </p:nvPicPr>
              <p:blipFill>
                <a:blip r:embed="rId720"/>
                <a:stretch>
                  <a:fillRect/>
                </a:stretch>
              </p:blipFill>
              <p:spPr>
                <a:xfrm>
                  <a:off x="8363230" y="6692863"/>
                  <a:ext cx="95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888" name="Ink 887">
                  <a:extLst>
                    <a:ext uri="{FF2B5EF4-FFF2-40B4-BE49-F238E27FC236}">
                      <a16:creationId xmlns:a16="http://schemas.microsoft.com/office/drawing/2014/main" id="{2F506EFF-D79F-E51C-AC86-1EB218D73AB3}"/>
                    </a:ext>
                  </a:extLst>
                </p14:cNvPr>
                <p14:cNvContentPartPr/>
                <p14:nvPr/>
              </p14:nvContentPartPr>
              <p14:xfrm>
                <a:off x="8403550" y="6712663"/>
                <a:ext cx="101160" cy="84960"/>
              </p14:xfrm>
            </p:contentPart>
          </mc:Choice>
          <mc:Fallback xmlns="">
            <p:pic>
              <p:nvPicPr>
                <p:cNvPr id="888" name="Ink 887">
                  <a:extLst>
                    <a:ext uri="{FF2B5EF4-FFF2-40B4-BE49-F238E27FC236}">
                      <a16:creationId xmlns:a16="http://schemas.microsoft.com/office/drawing/2014/main" id="{2F506EFF-D79F-E51C-AC86-1EB218D73AB3}"/>
                    </a:ext>
                  </a:extLst>
                </p:cNvPr>
                <p:cNvPicPr/>
                <p:nvPr/>
              </p:nvPicPr>
              <p:blipFill>
                <a:blip r:embed="rId722"/>
                <a:stretch>
                  <a:fillRect/>
                </a:stretch>
              </p:blipFill>
              <p:spPr>
                <a:xfrm>
                  <a:off x="8397430" y="6706543"/>
                  <a:ext cx="113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891" name="Ink 890">
                  <a:extLst>
                    <a:ext uri="{FF2B5EF4-FFF2-40B4-BE49-F238E27FC236}">
                      <a16:creationId xmlns:a16="http://schemas.microsoft.com/office/drawing/2014/main" id="{49C3CABD-AFF9-BCFF-A94E-479714B7505C}"/>
                    </a:ext>
                  </a:extLst>
                </p14:cNvPr>
                <p14:cNvContentPartPr/>
                <p14:nvPr/>
              </p14:nvContentPartPr>
              <p14:xfrm>
                <a:off x="8607670" y="6700063"/>
                <a:ext cx="123480" cy="79200"/>
              </p14:xfrm>
            </p:contentPart>
          </mc:Choice>
          <mc:Fallback xmlns="">
            <p:pic>
              <p:nvPicPr>
                <p:cNvPr id="891" name="Ink 890">
                  <a:extLst>
                    <a:ext uri="{FF2B5EF4-FFF2-40B4-BE49-F238E27FC236}">
                      <a16:creationId xmlns:a16="http://schemas.microsoft.com/office/drawing/2014/main" id="{49C3CABD-AFF9-BCFF-A94E-479714B7505C}"/>
                    </a:ext>
                  </a:extLst>
                </p:cNvPr>
                <p:cNvPicPr/>
                <p:nvPr/>
              </p:nvPicPr>
              <p:blipFill>
                <a:blip r:embed="rId724"/>
                <a:stretch>
                  <a:fillRect/>
                </a:stretch>
              </p:blipFill>
              <p:spPr>
                <a:xfrm>
                  <a:off x="8601550" y="6693943"/>
                  <a:ext cx="135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894" name="Ink 893">
                  <a:extLst>
                    <a:ext uri="{FF2B5EF4-FFF2-40B4-BE49-F238E27FC236}">
                      <a16:creationId xmlns:a16="http://schemas.microsoft.com/office/drawing/2014/main" id="{24782CB2-6731-256F-7D21-59C41189904B}"/>
                    </a:ext>
                  </a:extLst>
                </p14:cNvPr>
                <p14:cNvContentPartPr/>
                <p14:nvPr/>
              </p14:nvContentPartPr>
              <p14:xfrm>
                <a:off x="8800990" y="6710143"/>
                <a:ext cx="115920" cy="82080"/>
              </p14:xfrm>
            </p:contentPart>
          </mc:Choice>
          <mc:Fallback xmlns="">
            <p:pic>
              <p:nvPicPr>
                <p:cNvPr id="894" name="Ink 893">
                  <a:extLst>
                    <a:ext uri="{FF2B5EF4-FFF2-40B4-BE49-F238E27FC236}">
                      <a16:creationId xmlns:a16="http://schemas.microsoft.com/office/drawing/2014/main" id="{24782CB2-6731-256F-7D21-59C41189904B}"/>
                    </a:ext>
                  </a:extLst>
                </p:cNvPr>
                <p:cNvPicPr/>
                <p:nvPr/>
              </p:nvPicPr>
              <p:blipFill>
                <a:blip r:embed="rId726"/>
                <a:stretch>
                  <a:fillRect/>
                </a:stretch>
              </p:blipFill>
              <p:spPr>
                <a:xfrm>
                  <a:off x="8794870" y="6704023"/>
                  <a:ext cx="128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897" name="Ink 896">
                  <a:extLst>
                    <a:ext uri="{FF2B5EF4-FFF2-40B4-BE49-F238E27FC236}">
                      <a16:creationId xmlns:a16="http://schemas.microsoft.com/office/drawing/2014/main" id="{B72E48E0-7074-BFC0-4EFF-3CD5A757F2CA}"/>
                    </a:ext>
                  </a:extLst>
                </p14:cNvPr>
                <p14:cNvContentPartPr/>
                <p14:nvPr/>
              </p14:nvContentPartPr>
              <p14:xfrm>
                <a:off x="8961550" y="6573343"/>
                <a:ext cx="48600" cy="230760"/>
              </p14:xfrm>
            </p:contentPart>
          </mc:Choice>
          <mc:Fallback xmlns="">
            <p:pic>
              <p:nvPicPr>
                <p:cNvPr id="897" name="Ink 896">
                  <a:extLst>
                    <a:ext uri="{FF2B5EF4-FFF2-40B4-BE49-F238E27FC236}">
                      <a16:creationId xmlns:a16="http://schemas.microsoft.com/office/drawing/2014/main" id="{B72E48E0-7074-BFC0-4EFF-3CD5A757F2CA}"/>
                    </a:ext>
                  </a:extLst>
                </p:cNvPr>
                <p:cNvPicPr/>
                <p:nvPr/>
              </p:nvPicPr>
              <p:blipFill>
                <a:blip r:embed="rId728"/>
                <a:stretch>
                  <a:fillRect/>
                </a:stretch>
              </p:blipFill>
              <p:spPr>
                <a:xfrm>
                  <a:off x="8955430" y="6567223"/>
                  <a:ext cx="608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900" name="Ink 899">
                  <a:extLst>
                    <a:ext uri="{FF2B5EF4-FFF2-40B4-BE49-F238E27FC236}">
                      <a16:creationId xmlns:a16="http://schemas.microsoft.com/office/drawing/2014/main" id="{C92382B1-A898-A772-DDDA-C211B95AE851}"/>
                    </a:ext>
                  </a:extLst>
                </p14:cNvPr>
                <p14:cNvContentPartPr/>
                <p14:nvPr/>
              </p14:nvContentPartPr>
              <p14:xfrm>
                <a:off x="8933110" y="6607903"/>
                <a:ext cx="120240" cy="51120"/>
              </p14:xfrm>
            </p:contentPart>
          </mc:Choice>
          <mc:Fallback xmlns="">
            <p:pic>
              <p:nvPicPr>
                <p:cNvPr id="900" name="Ink 899">
                  <a:extLst>
                    <a:ext uri="{FF2B5EF4-FFF2-40B4-BE49-F238E27FC236}">
                      <a16:creationId xmlns:a16="http://schemas.microsoft.com/office/drawing/2014/main" id="{C92382B1-A898-A772-DDDA-C211B95AE851}"/>
                    </a:ext>
                  </a:extLst>
                </p:cNvPr>
                <p:cNvPicPr/>
                <p:nvPr/>
              </p:nvPicPr>
              <p:blipFill>
                <a:blip r:embed="rId730"/>
                <a:stretch>
                  <a:fillRect/>
                </a:stretch>
              </p:blipFill>
              <p:spPr>
                <a:xfrm>
                  <a:off x="8926990" y="6601783"/>
                  <a:ext cx="132480" cy="63360"/>
                </a:xfrm>
                <a:prstGeom prst="rect">
                  <a:avLst/>
                </a:prstGeom>
              </p:spPr>
            </p:pic>
          </mc:Fallback>
        </mc:AlternateContent>
      </p:grpSp>
    </p:spTree>
    <p:extLst>
      <p:ext uri="{BB962C8B-B14F-4D97-AF65-F5344CB8AC3E}">
        <p14:creationId xmlns:p14="http://schemas.microsoft.com/office/powerpoint/2010/main" val="2538131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D356-EBE3-04B1-9C2F-B6C645EA061C}"/>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EA4A347-63AD-69B8-8951-A359E58D25B9}"/>
                  </a:ext>
                </a:extLst>
              </p:cNvPr>
              <p:cNvSpPr>
                <a:spLocks noGrp="1"/>
              </p:cNvSpPr>
              <p:nvPr>
                <p:ph idx="1"/>
              </p:nvPr>
            </p:nvSpPr>
            <p:spPr>
              <a:xfrm>
                <a:off x="342404" y="1008293"/>
                <a:ext cx="11849595" cy="1948667"/>
              </a:xfrm>
            </p:spPr>
            <p:txBody>
              <a:bodyPr>
                <a:normAutofit/>
              </a:bodyPr>
              <a:lstStyle/>
              <a:p>
                <a:r>
                  <a:rPr lang="en-US" sz="2400" dirty="0"/>
                  <a:t>The impact of reweighting the main </a:t>
                </a:r>
                <a:r>
                  <a:rPr lang="en-US" sz="2400" dirty="0" err="1"/>
                  <a:t>Powhep+Pythia</a:t>
                </a:r>
                <a:r>
                  <a:rPr lang="en-US" sz="2400" dirty="0"/>
                  <a:t> MC with DYNNLO is assessed by:</a:t>
                </a:r>
              </a:p>
              <a:p>
                <a:pPr lvl="1"/>
                <a:r>
                  <a:rPr lang="en-US" sz="2100" dirty="0"/>
                  <a:t>Comparing </a:t>
                </a:r>
                <a14:m>
                  <m:oMath xmlns:m="http://schemas.openxmlformats.org/officeDocument/2006/math">
                    <m:f>
                      <m:fPr>
                        <m:ctrlPr>
                          <a:rPr lang="en-US" sz="2100" i="1" smtClean="0">
                            <a:latin typeface="Cambria Math" panose="02040503050406030204" pitchFamily="18" charset="0"/>
                          </a:rPr>
                        </m:ctrlPr>
                      </m:fPr>
                      <m:num>
                        <m:r>
                          <a:rPr lang="en-US" sz="2100" b="0" i="1" smtClean="0">
                            <a:latin typeface="Cambria Math" panose="02040503050406030204" pitchFamily="18" charset="0"/>
                          </a:rPr>
                          <m:t>𝑑</m:t>
                        </m:r>
                        <m:r>
                          <a:rPr lang="en-US" sz="2100" b="0" i="1" smtClean="0">
                            <a:latin typeface="Cambria Math" panose="02040503050406030204" pitchFamily="18" charset="0"/>
                            <a:ea typeface="Cambria Math" panose="02040503050406030204" pitchFamily="18" charset="0"/>
                          </a:rPr>
                          <m:t>𝜎</m:t>
                        </m:r>
                      </m:num>
                      <m:den>
                        <m:r>
                          <a:rPr lang="en-US" sz="2100" b="0" i="1" smtClean="0">
                            <a:latin typeface="Cambria Math" panose="02040503050406030204" pitchFamily="18" charset="0"/>
                          </a:rPr>
                          <m:t>𝑑</m:t>
                        </m:r>
                        <m:d>
                          <m:dPr>
                            <m:begChr m:val="|"/>
                            <m:endChr m:val="|"/>
                            <m:ctrlPr>
                              <a:rPr lang="en-US" sz="2100" b="0" i="1" smtClean="0">
                                <a:latin typeface="Cambria Math" panose="02040503050406030204" pitchFamily="18" charset="0"/>
                              </a:rPr>
                            </m:ctrlPr>
                          </m:dPr>
                          <m:e>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𝜂</m:t>
                                </m:r>
                              </m:e>
                              <m:sub>
                                <m:r>
                                  <a:rPr lang="en-US" sz="2100" b="0" i="1" smtClean="0">
                                    <a:solidFill>
                                      <a:srgbClr val="FF0000"/>
                                    </a:solidFill>
                                    <a:latin typeface="Cambria Math" panose="02040503050406030204" pitchFamily="18" charset="0"/>
                                    <a:ea typeface="Cambria Math" panose="02040503050406030204" pitchFamily="18" charset="0"/>
                                  </a:rPr>
                                  <m:t>ℓ</m:t>
                                </m:r>
                              </m:sub>
                            </m:sSub>
                          </m:e>
                        </m:d>
                      </m:den>
                    </m:f>
                  </m:oMath>
                </a14:m>
                <a:r>
                  <a:rPr lang="en-US" sz="2100" dirty="0"/>
                  <a:t> predictions with data separately for W</a:t>
                </a:r>
                <a:r>
                  <a:rPr lang="en-US" sz="2100" baseline="30000" dirty="0"/>
                  <a:t>+</a:t>
                </a:r>
                <a:r>
                  <a:rPr lang="en-US" sz="2100" dirty="0"/>
                  <a:t> and W</a:t>
                </a:r>
                <a:r>
                  <a:rPr lang="en-US" sz="2100" baseline="30000" dirty="0"/>
                  <a:t>-</a:t>
                </a:r>
                <a:r>
                  <a:rPr lang="en-US" sz="2100" dirty="0"/>
                  <a:t> </a:t>
                </a:r>
              </a:p>
              <a:p>
                <a:pPr lvl="1"/>
                <a:r>
                  <a:rPr lang="en-US" sz="2100" dirty="0"/>
                  <a:t>Comparing the predicted relative fraction of helicity helicity cross section </a:t>
                </a:r>
                <a14:m>
                  <m:oMath xmlns:m="http://schemas.openxmlformats.org/officeDocument/2006/math">
                    <m:sSub>
                      <m:sSubPr>
                        <m:ctrlPr>
                          <a:rPr lang="en-US" sz="2100" i="1" smtClean="0">
                            <a:latin typeface="Cambria Math" panose="02040503050406030204" pitchFamily="18" charset="0"/>
                          </a:rPr>
                        </m:ctrlPr>
                      </m:sSubPr>
                      <m:e>
                        <m:r>
                          <a:rPr lang="en-US" sz="2100" b="0" i="1" smtClean="0">
                            <a:latin typeface="Cambria Math" panose="02040503050406030204" pitchFamily="18" charset="0"/>
                          </a:rPr>
                          <m:t>𝐴</m:t>
                        </m:r>
                      </m:e>
                      <m:sub>
                        <m:r>
                          <a:rPr lang="en-US" sz="2100" b="0" i="1" smtClean="0">
                            <a:latin typeface="Cambria Math" panose="02040503050406030204" pitchFamily="18" charset="0"/>
                          </a:rPr>
                          <m:t>𝑖</m:t>
                        </m:r>
                      </m:sub>
                    </m:sSub>
                  </m:oMath>
                </a14:m>
                <a:r>
                  <a:rPr lang="en-US" sz="2100" dirty="0"/>
                  <a:t> for Z-boson with the results of the corresponding 8 TeV ATLAS measurement.</a:t>
                </a:r>
              </a:p>
            </p:txBody>
          </p:sp>
        </mc:Choice>
        <mc:Fallback>
          <p:sp>
            <p:nvSpPr>
              <p:cNvPr id="3" name="Content Placeholder 2">
                <a:extLst>
                  <a:ext uri="{FF2B5EF4-FFF2-40B4-BE49-F238E27FC236}">
                    <a16:creationId xmlns:a16="http://schemas.microsoft.com/office/drawing/2014/main" id="{5EA4A347-63AD-69B8-8951-A359E58D25B9}"/>
                  </a:ext>
                </a:extLst>
              </p:cNvPr>
              <p:cNvSpPr>
                <a:spLocks noGrp="1" noRot="1" noChangeAspect="1" noMove="1" noResize="1" noEditPoints="1" noAdjustHandles="1" noChangeArrowheads="1" noChangeShapeType="1" noTextEdit="1"/>
              </p:cNvSpPr>
              <p:nvPr>
                <p:ph idx="1"/>
              </p:nvPr>
            </p:nvSpPr>
            <p:spPr>
              <a:xfrm>
                <a:off x="342404" y="1008293"/>
                <a:ext cx="11849595" cy="1948667"/>
              </a:xfrm>
              <a:blipFill>
                <a:blip r:embed="rId3"/>
                <a:stretch>
                  <a:fillRect l="-642" t="-2597" b="-1299"/>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3F174BDE-448D-692C-4A2D-17E9535B9B9A}"/>
              </a:ext>
            </a:extLst>
          </p:cNvPr>
          <p:cNvSpPr>
            <a:spLocks noGrp="1"/>
          </p:cNvSpPr>
          <p:nvPr>
            <p:ph type="title"/>
          </p:nvPr>
        </p:nvSpPr>
        <p:spPr>
          <a:xfrm>
            <a:off x="342405" y="228423"/>
            <a:ext cx="11507189" cy="619013"/>
          </a:xfrm>
        </p:spPr>
        <p:txBody>
          <a:bodyPr>
            <a:normAutofit fontScale="90000"/>
          </a:bodyPr>
          <a:lstStyle/>
          <a:p>
            <a:r>
              <a:rPr lang="en-US" dirty="0"/>
              <a:t>Impact of NNLO reweighting</a:t>
            </a:r>
          </a:p>
        </p:txBody>
      </p:sp>
      <p:sp>
        <p:nvSpPr>
          <p:cNvPr id="2" name="Slide Number Placeholder 1">
            <a:extLst>
              <a:ext uri="{FF2B5EF4-FFF2-40B4-BE49-F238E27FC236}">
                <a16:creationId xmlns:a16="http://schemas.microsoft.com/office/drawing/2014/main" id="{9BF00239-63E3-48F9-3388-A8C9C6A8A761}"/>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
        <p:nvSpPr>
          <p:cNvPr id="4" name="Content Placeholder 2">
            <a:extLst>
              <a:ext uri="{FF2B5EF4-FFF2-40B4-BE49-F238E27FC236}">
                <a16:creationId xmlns:a16="http://schemas.microsoft.com/office/drawing/2014/main" id="{381C1361-FCF1-503B-B390-79515A44DC13}"/>
              </a:ext>
            </a:extLst>
          </p:cNvPr>
          <p:cNvSpPr txBox="1">
            <a:spLocks/>
          </p:cNvSpPr>
          <p:nvPr/>
        </p:nvSpPr>
        <p:spPr>
          <a:xfrm>
            <a:off x="342403" y="5476497"/>
            <a:ext cx="11741284" cy="127548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t>While the W</a:t>
            </a:r>
            <a:r>
              <a:rPr lang="en-US" sz="2400" baseline="30000" dirty="0"/>
              <a:t>±</a:t>
            </a:r>
            <a:r>
              <a:rPr lang="en-US" sz="2400" dirty="0"/>
              <a:t> rapidity and A</a:t>
            </a:r>
            <a:r>
              <a:rPr lang="en-US" sz="2400" baseline="-25000" dirty="0"/>
              <a:t>0</a:t>
            </a:r>
            <a:r>
              <a:rPr lang="en-US" sz="2400" dirty="0"/>
              <a:t> are well-modeled by the reweighted predictions, A</a:t>
            </a:r>
            <a:r>
              <a:rPr lang="en-US" sz="2400" baseline="-25000" dirty="0"/>
              <a:t>2</a:t>
            </a:r>
            <a:r>
              <a:rPr lang="en-US" sz="2400" dirty="0"/>
              <a:t> features some tensions</a:t>
            </a:r>
          </a:p>
          <a:p>
            <a:pPr lvl="1"/>
            <a:r>
              <a:rPr lang="en-US" sz="2100" dirty="0"/>
              <a:t>An extra systematic uncertainty is added to cover the difference between data and MC for A</a:t>
            </a:r>
            <a:r>
              <a:rPr lang="en-US" sz="2100" baseline="-25000" dirty="0"/>
              <a:t>2</a:t>
            </a:r>
            <a:r>
              <a:rPr lang="en-US" sz="2100" dirty="0"/>
              <a:t> </a:t>
            </a:r>
          </a:p>
        </p:txBody>
      </p:sp>
      <p:pic>
        <p:nvPicPr>
          <p:cNvPr id="7" name="Picture 6" descr="A graph of data and a graph of data&#10;&#10;AI-generated content may be incorrect.">
            <a:extLst>
              <a:ext uri="{FF2B5EF4-FFF2-40B4-BE49-F238E27FC236}">
                <a16:creationId xmlns:a16="http://schemas.microsoft.com/office/drawing/2014/main" id="{9CB48621-C387-41CD-842A-B72A1965523A}"/>
              </a:ext>
            </a:extLst>
          </p:cNvPr>
          <p:cNvPicPr>
            <a:picLocks noChangeAspect="1"/>
          </p:cNvPicPr>
          <p:nvPr/>
        </p:nvPicPr>
        <p:blipFill>
          <a:blip r:embed="rId4"/>
          <a:stretch>
            <a:fillRect/>
          </a:stretch>
        </p:blipFill>
        <p:spPr>
          <a:xfrm>
            <a:off x="39651" y="2999075"/>
            <a:ext cx="3133699" cy="2249672"/>
          </a:xfrm>
          <a:prstGeom prst="rect">
            <a:avLst/>
          </a:prstGeom>
        </p:spPr>
      </p:pic>
      <p:pic>
        <p:nvPicPr>
          <p:cNvPr id="9" name="Picture 8" descr="A graph of data and data&#10;&#10;AI-generated content may be incorrect.">
            <a:extLst>
              <a:ext uri="{FF2B5EF4-FFF2-40B4-BE49-F238E27FC236}">
                <a16:creationId xmlns:a16="http://schemas.microsoft.com/office/drawing/2014/main" id="{9F7E144E-0B40-ADC0-1F64-5460AB2D2147}"/>
              </a:ext>
            </a:extLst>
          </p:cNvPr>
          <p:cNvPicPr>
            <a:picLocks noChangeAspect="1"/>
          </p:cNvPicPr>
          <p:nvPr/>
        </p:nvPicPr>
        <p:blipFill>
          <a:blip r:embed="rId5"/>
          <a:srcRect l="3735" r="3199"/>
          <a:stretch/>
        </p:blipFill>
        <p:spPr>
          <a:xfrm>
            <a:off x="6356035" y="2999075"/>
            <a:ext cx="2916437" cy="2249672"/>
          </a:xfrm>
          <a:prstGeom prst="rect">
            <a:avLst/>
          </a:prstGeom>
        </p:spPr>
      </p:pic>
      <p:pic>
        <p:nvPicPr>
          <p:cNvPr id="11" name="Picture 10" descr="A graph of a graph&#10;&#10;AI-generated content may be incorrect.">
            <a:extLst>
              <a:ext uri="{FF2B5EF4-FFF2-40B4-BE49-F238E27FC236}">
                <a16:creationId xmlns:a16="http://schemas.microsoft.com/office/drawing/2014/main" id="{5049D3D8-AE19-7B6D-D873-80668C5B1E70}"/>
              </a:ext>
            </a:extLst>
          </p:cNvPr>
          <p:cNvPicPr>
            <a:picLocks noChangeAspect="1"/>
          </p:cNvPicPr>
          <p:nvPr/>
        </p:nvPicPr>
        <p:blipFill>
          <a:blip r:embed="rId6"/>
          <a:srcRect l="3027" r="4350"/>
          <a:stretch/>
        </p:blipFill>
        <p:spPr>
          <a:xfrm>
            <a:off x="9282073" y="3016335"/>
            <a:ext cx="2880253" cy="2232412"/>
          </a:xfrm>
          <a:prstGeom prst="rect">
            <a:avLst/>
          </a:prstGeom>
        </p:spPr>
      </p:pic>
      <p:pic>
        <p:nvPicPr>
          <p:cNvPr id="17" name="Picture 16" descr="A graph of data and numbers&#10;&#10;AI-generated content may be incorrect.">
            <a:extLst>
              <a:ext uri="{FF2B5EF4-FFF2-40B4-BE49-F238E27FC236}">
                <a16:creationId xmlns:a16="http://schemas.microsoft.com/office/drawing/2014/main" id="{DBBD87E3-6626-5078-512A-2DBC879C20FE}"/>
              </a:ext>
            </a:extLst>
          </p:cNvPr>
          <p:cNvPicPr>
            <a:picLocks noChangeAspect="1"/>
          </p:cNvPicPr>
          <p:nvPr/>
        </p:nvPicPr>
        <p:blipFill>
          <a:blip r:embed="rId7"/>
          <a:stretch>
            <a:fillRect/>
          </a:stretch>
        </p:blipFill>
        <p:spPr>
          <a:xfrm>
            <a:off x="3198337" y="2999075"/>
            <a:ext cx="3143997" cy="2269780"/>
          </a:xfrm>
          <a:prstGeom prst="rect">
            <a:avLst/>
          </a:prstGeom>
        </p:spPr>
      </p:pic>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46E79232-BA23-F6AD-9742-070E5C4B7CD6}"/>
                  </a:ext>
                </a:extLst>
              </p14:cNvPr>
              <p14:cNvContentPartPr/>
              <p14:nvPr/>
            </p14:nvContentPartPr>
            <p14:xfrm>
              <a:off x="2041222" y="5104507"/>
              <a:ext cx="802800" cy="502200"/>
            </p14:xfrm>
          </p:contentPart>
        </mc:Choice>
        <mc:Fallback xmlns="">
          <p:pic>
            <p:nvPicPr>
              <p:cNvPr id="18" name="Ink 17">
                <a:extLst>
                  <a:ext uri="{FF2B5EF4-FFF2-40B4-BE49-F238E27FC236}">
                    <a16:creationId xmlns:a16="http://schemas.microsoft.com/office/drawing/2014/main" id="{46E79232-BA23-F6AD-9742-070E5C4B7CD6}"/>
                  </a:ext>
                </a:extLst>
              </p:cNvPr>
              <p:cNvPicPr/>
              <p:nvPr/>
            </p:nvPicPr>
            <p:blipFill>
              <a:blip r:embed="rId9"/>
              <a:stretch>
                <a:fillRect/>
              </a:stretch>
            </p:blipFill>
            <p:spPr>
              <a:xfrm>
                <a:off x="2035102" y="5098387"/>
                <a:ext cx="81504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AE5E285A-744B-4846-804B-60961E14AD5E}"/>
                  </a:ext>
                </a:extLst>
              </p14:cNvPr>
              <p14:cNvContentPartPr/>
              <p14:nvPr/>
            </p14:nvContentPartPr>
            <p14:xfrm>
              <a:off x="4079902" y="5145547"/>
              <a:ext cx="3829320" cy="452160"/>
            </p14:xfrm>
          </p:contentPart>
        </mc:Choice>
        <mc:Fallback xmlns="">
          <p:pic>
            <p:nvPicPr>
              <p:cNvPr id="19" name="Ink 18">
                <a:extLst>
                  <a:ext uri="{FF2B5EF4-FFF2-40B4-BE49-F238E27FC236}">
                    <a16:creationId xmlns:a16="http://schemas.microsoft.com/office/drawing/2014/main" id="{AE5E285A-744B-4846-804B-60961E14AD5E}"/>
                  </a:ext>
                </a:extLst>
              </p:cNvPr>
              <p:cNvPicPr/>
              <p:nvPr/>
            </p:nvPicPr>
            <p:blipFill>
              <a:blip r:embed="rId11"/>
              <a:stretch>
                <a:fillRect/>
              </a:stretch>
            </p:blipFill>
            <p:spPr>
              <a:xfrm>
                <a:off x="4073782" y="5139427"/>
                <a:ext cx="384156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3817FE51-2DCC-2BA6-C9B1-1A1E4E5E5D68}"/>
                  </a:ext>
                </a:extLst>
              </p14:cNvPr>
              <p14:cNvContentPartPr/>
              <p14:nvPr/>
            </p14:nvContentPartPr>
            <p14:xfrm>
              <a:off x="10521382" y="5153827"/>
              <a:ext cx="92160" cy="463680"/>
            </p14:xfrm>
          </p:contentPart>
        </mc:Choice>
        <mc:Fallback xmlns="">
          <p:pic>
            <p:nvPicPr>
              <p:cNvPr id="20" name="Ink 19">
                <a:extLst>
                  <a:ext uri="{FF2B5EF4-FFF2-40B4-BE49-F238E27FC236}">
                    <a16:creationId xmlns:a16="http://schemas.microsoft.com/office/drawing/2014/main" id="{3817FE51-2DCC-2BA6-C9B1-1A1E4E5E5D68}"/>
                  </a:ext>
                </a:extLst>
              </p:cNvPr>
              <p:cNvPicPr/>
              <p:nvPr/>
            </p:nvPicPr>
            <p:blipFill>
              <a:blip r:embed="rId13"/>
              <a:stretch>
                <a:fillRect/>
              </a:stretch>
            </p:blipFill>
            <p:spPr>
              <a:xfrm>
                <a:off x="10515262" y="5147707"/>
                <a:ext cx="10440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531231A3-74A8-F596-2B17-6BA84B17DFBD}"/>
                  </a:ext>
                </a:extLst>
              </p14:cNvPr>
              <p14:cNvContentPartPr/>
              <p14:nvPr/>
            </p14:nvContentPartPr>
            <p14:xfrm>
              <a:off x="4610902" y="2863507"/>
              <a:ext cx="196560" cy="235080"/>
            </p14:xfrm>
          </p:contentPart>
        </mc:Choice>
        <mc:Fallback xmlns="">
          <p:pic>
            <p:nvPicPr>
              <p:cNvPr id="21" name="Ink 20">
                <a:extLst>
                  <a:ext uri="{FF2B5EF4-FFF2-40B4-BE49-F238E27FC236}">
                    <a16:creationId xmlns:a16="http://schemas.microsoft.com/office/drawing/2014/main" id="{531231A3-74A8-F596-2B17-6BA84B17DFBD}"/>
                  </a:ext>
                </a:extLst>
              </p:cNvPr>
              <p:cNvPicPr/>
              <p:nvPr/>
            </p:nvPicPr>
            <p:blipFill>
              <a:blip r:embed="rId15"/>
              <a:stretch>
                <a:fillRect/>
              </a:stretch>
            </p:blipFill>
            <p:spPr>
              <a:xfrm>
                <a:off x="4604782" y="2857387"/>
                <a:ext cx="208800" cy="247320"/>
              </a:xfrm>
              <a:prstGeom prst="rect">
                <a:avLst/>
              </a:prstGeom>
            </p:spPr>
          </p:pic>
        </mc:Fallback>
      </mc:AlternateContent>
      <p:sp>
        <p:nvSpPr>
          <p:cNvPr id="22" name="TextBox 21">
            <a:extLst>
              <a:ext uri="{FF2B5EF4-FFF2-40B4-BE49-F238E27FC236}">
                <a16:creationId xmlns:a16="http://schemas.microsoft.com/office/drawing/2014/main" id="{FF1B0077-4A5F-A8B3-A0DB-DC607DCC9B8F}"/>
              </a:ext>
            </a:extLst>
          </p:cNvPr>
          <p:cNvSpPr txBox="1"/>
          <p:nvPr/>
        </p:nvSpPr>
        <p:spPr>
          <a:xfrm>
            <a:off x="4793313" y="2823990"/>
            <a:ext cx="1614545" cy="307777"/>
          </a:xfrm>
          <a:prstGeom prst="rect">
            <a:avLst/>
          </a:prstGeom>
          <a:noFill/>
        </p:spPr>
        <p:txBody>
          <a:bodyPr wrap="none" rtlCol="0">
            <a:spAutoFit/>
          </a:bodyPr>
          <a:lstStyle/>
          <a:p>
            <a:r>
              <a:rPr lang="en-US" sz="1400" dirty="0">
                <a:hlinkClick r:id="rId16"/>
              </a:rPr>
              <a:t>JHEP 08 (2016) 159</a:t>
            </a:r>
            <a:endParaRPr lang="en-US" sz="1400" dirty="0"/>
          </a:p>
        </p:txBody>
      </p:sp>
    </p:spTree>
    <p:extLst>
      <p:ext uri="{BB962C8B-B14F-4D97-AF65-F5344CB8AC3E}">
        <p14:creationId xmlns:p14="http://schemas.microsoft.com/office/powerpoint/2010/main" val="101437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11AA3-0A0F-B473-320E-7E7B7073B7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86B88-769F-07EA-7C22-5FCE7139163D}"/>
              </a:ext>
            </a:extLst>
          </p:cNvPr>
          <p:cNvSpPr>
            <a:spLocks noGrp="1"/>
          </p:cNvSpPr>
          <p:nvPr>
            <p:ph idx="1"/>
          </p:nvPr>
        </p:nvSpPr>
        <p:spPr>
          <a:xfrm>
            <a:off x="342404" y="1174543"/>
            <a:ext cx="11849595" cy="2254457"/>
          </a:xfrm>
        </p:spPr>
        <p:txBody>
          <a:bodyPr>
            <a:normAutofit/>
          </a:bodyPr>
          <a:lstStyle/>
          <a:p>
            <a:r>
              <a:rPr lang="en-US" sz="2400" dirty="0"/>
              <a:t>To control the modelling of the W-boson </a:t>
            </a:r>
            <a:r>
              <a:rPr lang="en-US" sz="2400" dirty="0" err="1"/>
              <a:t>p</a:t>
            </a:r>
            <a:r>
              <a:rPr lang="en-US" sz="2400" baseline="-25000" dirty="0" err="1"/>
              <a:t>T</a:t>
            </a:r>
            <a:r>
              <a:rPr lang="en-US" sz="2400" dirty="0"/>
              <a:t> the corresponding Z-boson distribution is used</a:t>
            </a:r>
          </a:p>
          <a:p>
            <a:pPr lvl="1"/>
            <a:r>
              <a:rPr lang="en-US" sz="2000" dirty="0"/>
              <a:t>Obtain low-</a:t>
            </a:r>
            <a:r>
              <a:rPr lang="en-US" sz="2000" dirty="0" err="1"/>
              <a:t>p</a:t>
            </a:r>
            <a:r>
              <a:rPr lang="en-US" sz="2000" baseline="-25000" dirty="0" err="1"/>
              <a:t>T</a:t>
            </a:r>
            <a:r>
              <a:rPr lang="en-US" sz="2000" dirty="0"/>
              <a:t> behavior from fit of simulation to data → </a:t>
            </a:r>
            <a:r>
              <a:rPr lang="en-US" sz="2000" dirty="0">
                <a:solidFill>
                  <a:srgbClr val="0070C0"/>
                </a:solidFill>
              </a:rPr>
              <a:t>Tuning of Pythia 8</a:t>
            </a:r>
          </a:p>
          <a:p>
            <a:pPr lvl="1"/>
            <a:r>
              <a:rPr lang="en-US" sz="2000" dirty="0"/>
              <a:t>Calculate the ratio of W-boson to Z-boson </a:t>
            </a:r>
            <a:r>
              <a:rPr lang="en-US" sz="2000" dirty="0" err="1"/>
              <a:t>p</a:t>
            </a:r>
            <a:r>
              <a:rPr lang="en-US" sz="2000" baseline="-25000" dirty="0" err="1"/>
              <a:t>T</a:t>
            </a:r>
            <a:r>
              <a:rPr lang="en-US" sz="2000" dirty="0"/>
              <a:t> from theory and compare to data</a:t>
            </a:r>
          </a:p>
          <a:p>
            <a:pPr lvl="2"/>
            <a:r>
              <a:rPr lang="en-US" sz="2000" dirty="0"/>
              <a:t>Precision due to strong correlations between the two</a:t>
            </a:r>
          </a:p>
        </p:txBody>
      </p:sp>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1B1BD770-7B94-5719-F507-69C570A32D5F}"/>
                  </a:ext>
                </a:extLst>
              </p:cNvPr>
              <p:cNvSpPr>
                <a:spLocks noGrp="1"/>
              </p:cNvSpPr>
              <p:nvPr>
                <p:ph type="title"/>
              </p:nvPr>
            </p:nvSpPr>
            <p:spPr>
              <a:xfrm>
                <a:off x="342405" y="228423"/>
                <a:ext cx="11507189" cy="619013"/>
              </a:xfrm>
            </p:spPr>
            <p:txBody>
              <a:bodyPr>
                <a:normAutofit fontScale="90000"/>
              </a:bodyPr>
              <a:lstStyle/>
              <a:p>
                <a:r>
                  <a:rPr lang="en-US" dirty="0"/>
                  <a:t>input from previous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𝑇</m:t>
                        </m:r>
                      </m:sub>
                      <m:sup>
                        <m:r>
                          <a:rPr lang="en-US" b="0" i="1" smtClean="0">
                            <a:latin typeface="Cambria Math" panose="02040503050406030204" pitchFamily="18" charset="0"/>
                          </a:rPr>
                          <m:t>𝑍</m:t>
                        </m:r>
                      </m:sup>
                    </m:sSubSup>
                  </m:oMath>
                </a14:m>
                <a:r>
                  <a:rPr lang="en-US" dirty="0"/>
                  <a:t> and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𝑇</m:t>
                        </m:r>
                      </m:sub>
                      <m:sup>
                        <m:r>
                          <a:rPr lang="en-US" b="0" i="1" smtClean="0">
                            <a:latin typeface="Cambria Math" panose="02040503050406030204" pitchFamily="18" charset="0"/>
                          </a:rPr>
                          <m:t>𝑊</m:t>
                        </m:r>
                      </m:sup>
                    </m:sSubSup>
                  </m:oMath>
                </a14:m>
                <a:r>
                  <a:rPr lang="en-US" dirty="0"/>
                  <a:t> measurements</a:t>
                </a:r>
              </a:p>
            </p:txBody>
          </p:sp>
        </mc:Choice>
        <mc:Fallback xmlns="">
          <p:sp>
            <p:nvSpPr>
              <p:cNvPr id="6" name="Title 1">
                <a:extLst>
                  <a:ext uri="{FF2B5EF4-FFF2-40B4-BE49-F238E27FC236}">
                    <a16:creationId xmlns:a16="http://schemas.microsoft.com/office/drawing/2014/main" id="{1B1BD770-7B94-5719-F507-69C570A32D5F}"/>
                  </a:ext>
                </a:extLst>
              </p:cNvPr>
              <p:cNvSpPr>
                <a:spLocks noGrp="1" noRot="1" noChangeAspect="1" noMove="1" noResize="1" noEditPoints="1" noAdjustHandles="1" noChangeArrowheads="1" noChangeShapeType="1" noTextEdit="1"/>
              </p:cNvSpPr>
              <p:nvPr>
                <p:ph type="title"/>
              </p:nvPr>
            </p:nvSpPr>
            <p:spPr>
              <a:xfrm>
                <a:off x="342405" y="228423"/>
                <a:ext cx="11507189" cy="619013"/>
              </a:xfrm>
              <a:blipFill>
                <a:blip r:embed="rId3"/>
                <a:stretch>
                  <a:fillRect b="-566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C6BCF5F-AB32-3AC4-1BCB-D133E84AE835}"/>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5" name="Picture 4" descr="A graph of data and numbers&#10;&#10;AI-generated content may be incorrect.">
            <a:extLst>
              <a:ext uri="{FF2B5EF4-FFF2-40B4-BE49-F238E27FC236}">
                <a16:creationId xmlns:a16="http://schemas.microsoft.com/office/drawing/2014/main" id="{7CAF3407-B375-04E6-38AA-FF53BCF71A94}"/>
              </a:ext>
            </a:extLst>
          </p:cNvPr>
          <p:cNvPicPr>
            <a:picLocks noChangeAspect="1"/>
          </p:cNvPicPr>
          <p:nvPr/>
        </p:nvPicPr>
        <p:blipFill>
          <a:blip r:embed="rId4"/>
          <a:stretch>
            <a:fillRect/>
          </a:stretch>
        </p:blipFill>
        <p:spPr>
          <a:xfrm>
            <a:off x="177895" y="3428999"/>
            <a:ext cx="3919091" cy="2813503"/>
          </a:xfrm>
          <a:prstGeom prst="rect">
            <a:avLst/>
          </a:prstGeom>
        </p:spPr>
      </p:pic>
      <p:pic>
        <p:nvPicPr>
          <p:cNvPr id="8" name="Picture 7" descr="A graph of a graph showing the value of a number of data&#10;&#10;AI-generated content may be incorrect.">
            <a:extLst>
              <a:ext uri="{FF2B5EF4-FFF2-40B4-BE49-F238E27FC236}">
                <a16:creationId xmlns:a16="http://schemas.microsoft.com/office/drawing/2014/main" id="{374A367A-C762-B9AA-4140-7DA1161FA4B7}"/>
              </a:ext>
            </a:extLst>
          </p:cNvPr>
          <p:cNvPicPr>
            <a:picLocks noChangeAspect="1"/>
          </p:cNvPicPr>
          <p:nvPr/>
        </p:nvPicPr>
        <p:blipFill>
          <a:blip r:embed="rId5"/>
          <a:stretch>
            <a:fillRect/>
          </a:stretch>
        </p:blipFill>
        <p:spPr>
          <a:xfrm>
            <a:off x="9245232" y="1922691"/>
            <a:ext cx="2924990" cy="2103718"/>
          </a:xfrm>
          <a:prstGeom prst="rect">
            <a:avLst/>
          </a:prstGeom>
        </p:spPr>
      </p:pic>
      <p:pic>
        <p:nvPicPr>
          <p:cNvPr id="10" name="Picture 9" descr="A graph of data on a white background&#10;&#10;AI-generated content may be incorrect.">
            <a:extLst>
              <a:ext uri="{FF2B5EF4-FFF2-40B4-BE49-F238E27FC236}">
                <a16:creationId xmlns:a16="http://schemas.microsoft.com/office/drawing/2014/main" id="{826AA636-29C4-02AF-DFF3-5BA0A1DB9985}"/>
              </a:ext>
            </a:extLst>
          </p:cNvPr>
          <p:cNvPicPr>
            <a:picLocks noChangeAspect="1"/>
          </p:cNvPicPr>
          <p:nvPr/>
        </p:nvPicPr>
        <p:blipFill>
          <a:blip r:embed="rId6"/>
          <a:stretch>
            <a:fillRect/>
          </a:stretch>
        </p:blipFill>
        <p:spPr>
          <a:xfrm>
            <a:off x="4260680" y="3452710"/>
            <a:ext cx="3834336" cy="2752657"/>
          </a:xfrm>
          <a:prstGeom prst="rect">
            <a:avLst/>
          </a:prstGeom>
        </p:spPr>
      </p:pic>
      <p:sp>
        <p:nvSpPr>
          <p:cNvPr id="11" name="TextBox 10">
            <a:extLst>
              <a:ext uri="{FF2B5EF4-FFF2-40B4-BE49-F238E27FC236}">
                <a16:creationId xmlns:a16="http://schemas.microsoft.com/office/drawing/2014/main" id="{6662F795-D88C-688B-CC59-05F7B8843EE4}"/>
              </a:ext>
            </a:extLst>
          </p:cNvPr>
          <p:cNvSpPr txBox="1"/>
          <p:nvPr/>
        </p:nvSpPr>
        <p:spPr>
          <a:xfrm>
            <a:off x="9985441" y="1614914"/>
            <a:ext cx="1614545" cy="307777"/>
          </a:xfrm>
          <a:prstGeom prst="rect">
            <a:avLst/>
          </a:prstGeom>
          <a:noFill/>
        </p:spPr>
        <p:txBody>
          <a:bodyPr wrap="none" rtlCol="0">
            <a:spAutoFit/>
          </a:bodyPr>
          <a:lstStyle/>
          <a:p>
            <a:r>
              <a:rPr lang="en-US" sz="1400" dirty="0">
                <a:hlinkClick r:id="rId7"/>
              </a:rPr>
              <a:t>JHEP 09 (2014) 145</a:t>
            </a:r>
            <a:endParaRPr lang="en-US" sz="1400" dirty="0"/>
          </a:p>
        </p:txBody>
      </p:sp>
      <p:pic>
        <p:nvPicPr>
          <p:cNvPr id="13" name="Picture 12" descr="A graph of data and numbers&#10;&#10;AI-generated content may be incorrect.">
            <a:extLst>
              <a:ext uri="{FF2B5EF4-FFF2-40B4-BE49-F238E27FC236}">
                <a16:creationId xmlns:a16="http://schemas.microsoft.com/office/drawing/2014/main" id="{DC1B1DD9-506D-AF5A-AC06-CE923578C3FA}"/>
              </a:ext>
            </a:extLst>
          </p:cNvPr>
          <p:cNvPicPr>
            <a:picLocks noChangeAspect="1"/>
          </p:cNvPicPr>
          <p:nvPr/>
        </p:nvPicPr>
        <p:blipFill>
          <a:blip r:embed="rId8"/>
          <a:stretch>
            <a:fillRect/>
          </a:stretch>
        </p:blipFill>
        <p:spPr>
          <a:xfrm>
            <a:off x="8772847" y="4268754"/>
            <a:ext cx="2698717" cy="2589246"/>
          </a:xfrm>
          <a:prstGeom prst="rect">
            <a:avLst/>
          </a:prstGeom>
        </p:spPr>
      </p:pic>
      <p:sp>
        <p:nvSpPr>
          <p:cNvPr id="14" name="TextBox 13">
            <a:extLst>
              <a:ext uri="{FF2B5EF4-FFF2-40B4-BE49-F238E27FC236}">
                <a16:creationId xmlns:a16="http://schemas.microsoft.com/office/drawing/2014/main" id="{8016126F-5A17-9454-EC0F-0432AC707D16}"/>
              </a:ext>
            </a:extLst>
          </p:cNvPr>
          <p:cNvSpPr txBox="1"/>
          <p:nvPr/>
        </p:nvSpPr>
        <p:spPr>
          <a:xfrm>
            <a:off x="9061611" y="4065881"/>
            <a:ext cx="2387641" cy="307777"/>
          </a:xfrm>
          <a:prstGeom prst="rect">
            <a:avLst/>
          </a:prstGeom>
          <a:noFill/>
        </p:spPr>
        <p:txBody>
          <a:bodyPr wrap="none" rtlCol="0">
            <a:spAutoFit/>
          </a:bodyPr>
          <a:lstStyle/>
          <a:p>
            <a:r>
              <a:rPr lang="en-US" sz="1400" dirty="0">
                <a:hlinkClick r:id="rId9"/>
              </a:rPr>
              <a:t>Phys. Rev. D 85 (2012) 012005</a:t>
            </a:r>
            <a:endParaRPr lang="en-US" sz="14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AA3F5BF-34E7-9723-D92C-715C019BFFD5}"/>
                  </a:ext>
                </a:extLst>
              </p:cNvPr>
              <p:cNvSpPr txBox="1"/>
              <p:nvPr/>
            </p:nvSpPr>
            <p:spPr>
              <a:xfrm>
                <a:off x="522515" y="6258389"/>
                <a:ext cx="3125792" cy="373307"/>
              </a:xfrm>
              <a:prstGeom prst="rect">
                <a:avLst/>
              </a:prstGeom>
              <a:noFill/>
            </p:spPr>
            <p:txBody>
              <a:bodyPr wrap="none" rtlCol="0">
                <a:spAutoFit/>
              </a:bodyPr>
              <a:lstStyle/>
              <a:p>
                <a:r>
                  <a:rPr lang="en-US" dirty="0"/>
                  <a:t>Impact of tuning Pythia 8 on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𝑇</m:t>
                        </m:r>
                      </m:sub>
                      <m:sup>
                        <m:r>
                          <a:rPr lang="en-US" b="0" i="1" smtClean="0">
                            <a:latin typeface="Cambria Math" panose="02040503050406030204" pitchFamily="18" charset="0"/>
                          </a:rPr>
                          <m:t>𝑍</m:t>
                        </m:r>
                      </m:sup>
                    </m:sSubSup>
                  </m:oMath>
                </a14:m>
                <a:endParaRPr lang="en-US" dirty="0"/>
              </a:p>
            </p:txBody>
          </p:sp>
        </mc:Choice>
        <mc:Fallback xmlns="">
          <p:sp>
            <p:nvSpPr>
              <p:cNvPr id="15" name="TextBox 14">
                <a:extLst>
                  <a:ext uri="{FF2B5EF4-FFF2-40B4-BE49-F238E27FC236}">
                    <a16:creationId xmlns:a16="http://schemas.microsoft.com/office/drawing/2014/main" id="{5AA3F5BF-34E7-9723-D92C-715C019BFFD5}"/>
                  </a:ext>
                </a:extLst>
              </p:cNvPr>
              <p:cNvSpPr txBox="1">
                <a:spLocks noRot="1" noChangeAspect="1" noMove="1" noResize="1" noEditPoints="1" noAdjustHandles="1" noChangeArrowheads="1" noChangeShapeType="1" noTextEdit="1"/>
              </p:cNvSpPr>
              <p:nvPr/>
            </p:nvSpPr>
            <p:spPr>
              <a:xfrm>
                <a:off x="522515" y="6258389"/>
                <a:ext cx="3125792" cy="373307"/>
              </a:xfrm>
              <a:prstGeom prst="rect">
                <a:avLst/>
              </a:prstGeom>
              <a:blipFill>
                <a:blip r:embed="rId10"/>
                <a:stretch>
                  <a:fillRect l="-2024" t="-3226"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366484A-F9D2-F401-635B-83CA412EBBF8}"/>
                  </a:ext>
                </a:extLst>
              </p:cNvPr>
              <p:cNvSpPr txBox="1"/>
              <p:nvPr/>
            </p:nvSpPr>
            <p:spPr>
              <a:xfrm>
                <a:off x="4533103" y="6229077"/>
                <a:ext cx="3561913" cy="678647"/>
              </a:xfrm>
              <a:prstGeom prst="rect">
                <a:avLst/>
              </a:prstGeom>
              <a:noFill/>
            </p:spPr>
            <p:txBody>
              <a:bodyPr wrap="square" rtlCol="0">
                <a:spAutoFit/>
              </a:bodyPr>
              <a:lstStyle/>
              <a:p>
                <a:r>
                  <a:rPr lang="en-US" dirty="0"/>
                  <a:t>The extrapolation of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𝑇</m:t>
                        </m:r>
                      </m:sub>
                      <m:sup>
                        <m:r>
                          <a:rPr lang="en-US" b="0" i="1" smtClean="0">
                            <a:latin typeface="Cambria Math" panose="02040503050406030204" pitchFamily="18" charset="0"/>
                          </a:rPr>
                          <m:t>𝑍</m:t>
                        </m:r>
                      </m:sup>
                    </m:sSubSup>
                  </m:oMath>
                </a14:m>
                <a:r>
                  <a:rPr lang="en-US" dirty="0"/>
                  <a:t> obtained from Pythia 8 to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𝑇</m:t>
                        </m:r>
                      </m:sub>
                      <m:sup>
                        <m:r>
                          <a:rPr lang="en-US" b="0" i="1" smtClean="0">
                            <a:latin typeface="Cambria Math" panose="02040503050406030204" pitchFamily="18" charset="0"/>
                          </a:rPr>
                          <m:t>𝑊</m:t>
                        </m:r>
                      </m:sup>
                    </m:sSubSup>
                  </m:oMath>
                </a14:m>
                <a:r>
                  <a:rPr lang="en-US" dirty="0"/>
                  <a:t> can be trusted</a:t>
                </a:r>
              </a:p>
            </p:txBody>
          </p:sp>
        </mc:Choice>
        <mc:Fallback xmlns="">
          <p:sp>
            <p:nvSpPr>
              <p:cNvPr id="16" name="TextBox 15">
                <a:extLst>
                  <a:ext uri="{FF2B5EF4-FFF2-40B4-BE49-F238E27FC236}">
                    <a16:creationId xmlns:a16="http://schemas.microsoft.com/office/drawing/2014/main" id="{6366484A-F9D2-F401-635B-83CA412EBBF8}"/>
                  </a:ext>
                </a:extLst>
              </p:cNvPr>
              <p:cNvSpPr txBox="1">
                <a:spLocks noRot="1" noChangeAspect="1" noMove="1" noResize="1" noEditPoints="1" noAdjustHandles="1" noChangeArrowheads="1" noChangeShapeType="1" noTextEdit="1"/>
              </p:cNvSpPr>
              <p:nvPr/>
            </p:nvSpPr>
            <p:spPr>
              <a:xfrm>
                <a:off x="4533103" y="6229077"/>
                <a:ext cx="3561913" cy="678647"/>
              </a:xfrm>
              <a:prstGeom prst="rect">
                <a:avLst/>
              </a:prstGeom>
              <a:blipFill>
                <a:blip r:embed="rId11"/>
                <a:stretch>
                  <a:fillRect l="-1779" t="-1852" b="-11111"/>
                </a:stretch>
              </a:blipFill>
            </p:spPr>
            <p:txBody>
              <a:bodyPr/>
              <a:lstStyle/>
              <a:p>
                <a:r>
                  <a:rPr lang="en-US">
                    <a:noFill/>
                  </a:rPr>
                  <a:t> </a:t>
                </a:r>
              </a:p>
            </p:txBody>
          </p:sp>
        </mc:Fallback>
      </mc:AlternateContent>
    </p:spTree>
    <p:extLst>
      <p:ext uri="{BB962C8B-B14F-4D97-AF65-F5344CB8AC3E}">
        <p14:creationId xmlns:p14="http://schemas.microsoft.com/office/powerpoint/2010/main" val="353303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4C5D8-90BC-4C8F-CABD-1570883CE9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2599E-1265-8952-8B03-45CDC8EA2A82}"/>
              </a:ext>
            </a:extLst>
          </p:cNvPr>
          <p:cNvSpPr>
            <a:spLocks noGrp="1"/>
          </p:cNvSpPr>
          <p:nvPr>
            <p:ph idx="1"/>
          </p:nvPr>
        </p:nvSpPr>
        <p:spPr>
          <a:xfrm>
            <a:off x="342404" y="1174543"/>
            <a:ext cx="11849595" cy="5594391"/>
          </a:xfrm>
        </p:spPr>
        <p:txBody>
          <a:bodyPr>
            <a:normAutofit/>
          </a:bodyPr>
          <a:lstStyle/>
          <a:p>
            <a:r>
              <a:rPr lang="en-US" sz="2400" dirty="0"/>
              <a:t>Despite the above reweighting, corrections, and control with ancillary measurements, several sources of residual uncertainties related to the modelling of the strong interaction affecting the dynamic of vector-boson production and decay impact the measurement of M</a:t>
            </a:r>
            <a:r>
              <a:rPr lang="en-US" sz="2400" baseline="-25000" dirty="0"/>
              <a:t>W</a:t>
            </a:r>
            <a:r>
              <a:rPr lang="en-US" sz="2400" dirty="0"/>
              <a:t>.</a:t>
            </a:r>
          </a:p>
          <a:p>
            <a:pPr marL="0" indent="0">
              <a:buNone/>
            </a:pPr>
            <a:endParaRPr lang="en-US" sz="2000" dirty="0"/>
          </a:p>
          <a:p>
            <a:r>
              <a:rPr lang="en-US" sz="2400" dirty="0"/>
              <a:t>These systematic uncertainties are assessed by reweighting fluctuated predictions and propagating the effect throughout the M</a:t>
            </a:r>
            <a:r>
              <a:rPr lang="en-US" sz="2400" baseline="-25000" dirty="0"/>
              <a:t>W</a:t>
            </a:r>
            <a:r>
              <a:rPr lang="en-US" sz="2400" dirty="0"/>
              <a:t> measurement.</a:t>
            </a:r>
          </a:p>
        </p:txBody>
      </p:sp>
      <p:sp>
        <p:nvSpPr>
          <p:cNvPr id="6" name="Title 1">
            <a:extLst>
              <a:ext uri="{FF2B5EF4-FFF2-40B4-BE49-F238E27FC236}">
                <a16:creationId xmlns:a16="http://schemas.microsoft.com/office/drawing/2014/main" id="{D16BFC0A-01A2-8A00-DD94-7C639D0BB72A}"/>
              </a:ext>
            </a:extLst>
          </p:cNvPr>
          <p:cNvSpPr>
            <a:spLocks noGrp="1"/>
          </p:cNvSpPr>
          <p:nvPr>
            <p:ph type="title"/>
          </p:nvPr>
        </p:nvSpPr>
        <p:spPr>
          <a:xfrm>
            <a:off x="342405" y="228423"/>
            <a:ext cx="11507189" cy="619013"/>
          </a:xfrm>
        </p:spPr>
        <p:txBody>
          <a:bodyPr>
            <a:normAutofit fontScale="90000"/>
          </a:bodyPr>
          <a:lstStyle/>
          <a:p>
            <a:r>
              <a:rPr lang="en-US" dirty="0"/>
              <a:t>Resulting physics modeling uncertainty</a:t>
            </a:r>
          </a:p>
        </p:txBody>
      </p:sp>
      <p:sp>
        <p:nvSpPr>
          <p:cNvPr id="2" name="Slide Number Placeholder 1">
            <a:extLst>
              <a:ext uri="{FF2B5EF4-FFF2-40B4-BE49-F238E27FC236}">
                <a16:creationId xmlns:a16="http://schemas.microsoft.com/office/drawing/2014/main" id="{281B3DB6-FF40-8EF5-B6D9-A62D9F2BB486}"/>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8" name="Picture 7" descr="A white sheet with black text&#10;&#10;AI-generated content may be incorrect.">
            <a:extLst>
              <a:ext uri="{FF2B5EF4-FFF2-40B4-BE49-F238E27FC236}">
                <a16:creationId xmlns:a16="http://schemas.microsoft.com/office/drawing/2014/main" id="{00D393C3-F033-5793-C86C-AEB6B4E6E467}"/>
              </a:ext>
            </a:extLst>
          </p:cNvPr>
          <p:cNvPicPr>
            <a:picLocks noChangeAspect="1"/>
          </p:cNvPicPr>
          <p:nvPr/>
        </p:nvPicPr>
        <p:blipFill>
          <a:blip r:embed="rId3"/>
          <a:stretch>
            <a:fillRect/>
          </a:stretch>
        </p:blipFill>
        <p:spPr>
          <a:xfrm>
            <a:off x="72688" y="3952970"/>
            <a:ext cx="7772400" cy="2541585"/>
          </a:xfrm>
          <a:prstGeom prst="rect">
            <a:avLst/>
          </a:prstGeom>
        </p:spPr>
      </p:pic>
      <p:sp>
        <p:nvSpPr>
          <p:cNvPr id="9" name="TextBox 8">
            <a:extLst>
              <a:ext uri="{FF2B5EF4-FFF2-40B4-BE49-F238E27FC236}">
                <a16:creationId xmlns:a16="http://schemas.microsoft.com/office/drawing/2014/main" id="{710C4687-98D8-45C6-A6E1-4978AC9B7C63}"/>
              </a:ext>
            </a:extLst>
          </p:cNvPr>
          <p:cNvSpPr txBox="1"/>
          <p:nvPr/>
        </p:nvSpPr>
        <p:spPr>
          <a:xfrm>
            <a:off x="8061811" y="4629262"/>
            <a:ext cx="3913464" cy="1446550"/>
          </a:xfrm>
          <a:prstGeom prst="rect">
            <a:avLst/>
          </a:prstGeom>
          <a:noFill/>
        </p:spPr>
        <p:txBody>
          <a:bodyPr wrap="square" rtlCol="0">
            <a:spAutoFit/>
          </a:bodyPr>
          <a:lstStyle/>
          <a:p>
            <a:r>
              <a:rPr lang="en-US" sz="2200" dirty="0">
                <a:solidFill>
                  <a:srgbClr val="00B050"/>
                </a:solidFill>
              </a:rPr>
              <a:t>Dominant modeling uncertainty from PDF, but strongly anti-correlated between W</a:t>
            </a:r>
            <a:r>
              <a:rPr lang="en-US" sz="2200" baseline="30000" dirty="0">
                <a:solidFill>
                  <a:srgbClr val="00B050"/>
                </a:solidFill>
              </a:rPr>
              <a:t>+</a:t>
            </a:r>
            <a:r>
              <a:rPr lang="en-US" sz="2200" dirty="0">
                <a:solidFill>
                  <a:srgbClr val="00B050"/>
                </a:solidFill>
              </a:rPr>
              <a:t> and W</a:t>
            </a:r>
            <a:r>
              <a:rPr lang="en-US" sz="2200" baseline="30000" dirty="0">
                <a:solidFill>
                  <a:srgbClr val="00B050"/>
                </a:solidFill>
              </a:rPr>
              <a:t>-</a:t>
            </a:r>
            <a:r>
              <a:rPr lang="en-US" sz="2200" dirty="0">
                <a:solidFill>
                  <a:srgbClr val="00B050"/>
                </a:solidFill>
              </a:rPr>
              <a:t>, which helps constraining them </a:t>
            </a:r>
          </a:p>
        </p:txBody>
      </p:sp>
      <p:sp>
        <p:nvSpPr>
          <p:cNvPr id="4" name="Oval 3">
            <a:extLst>
              <a:ext uri="{FF2B5EF4-FFF2-40B4-BE49-F238E27FC236}">
                <a16:creationId xmlns:a16="http://schemas.microsoft.com/office/drawing/2014/main" id="{F6A6E632-8E92-25EB-41C1-44618C092BA9}"/>
              </a:ext>
            </a:extLst>
          </p:cNvPr>
          <p:cNvSpPr/>
          <p:nvPr/>
        </p:nvSpPr>
        <p:spPr>
          <a:xfrm>
            <a:off x="6709558" y="6075812"/>
            <a:ext cx="1135530" cy="418743"/>
          </a:xfrm>
          <a:prstGeom prst="ellipse">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60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C3AE5-0050-C5A6-0579-B00B381730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00BC0-500B-E274-7BDB-AEF68E27E732}"/>
              </a:ext>
            </a:extLst>
          </p:cNvPr>
          <p:cNvSpPr>
            <a:spLocks noGrp="1"/>
          </p:cNvSpPr>
          <p:nvPr>
            <p:ph idx="1"/>
          </p:nvPr>
        </p:nvSpPr>
        <p:spPr>
          <a:xfrm>
            <a:off x="342404" y="1045951"/>
            <a:ext cx="11849595" cy="1756625"/>
          </a:xfrm>
        </p:spPr>
        <p:txBody>
          <a:bodyPr>
            <a:normAutofit/>
          </a:bodyPr>
          <a:lstStyle/>
          <a:p>
            <a:r>
              <a:rPr lang="en-US" sz="2400" dirty="0"/>
              <a:t>The measurement strategy is tested using Z-boson events to get a measurement of M</a:t>
            </a:r>
            <a:r>
              <a:rPr lang="en-US" sz="2400" baseline="-25000" dirty="0"/>
              <a:t>Z</a:t>
            </a:r>
            <a:r>
              <a:rPr lang="en-US" sz="2400" dirty="0"/>
              <a:t>. </a:t>
            </a:r>
          </a:p>
          <a:p>
            <a:pPr lvl="1"/>
            <a:r>
              <a:rPr lang="en-US" sz="2100" dirty="0"/>
              <a:t>One of the charged leptons from Z-decay is treated as a neutrino</a:t>
            </a:r>
          </a:p>
          <a:p>
            <a:pPr lvl="1"/>
            <a:r>
              <a:rPr lang="en-US" sz="2100" dirty="0"/>
              <a:t>The precision of this validation is limited by the Z-boson statistics, 10 times smaller than for W-boson</a:t>
            </a:r>
          </a:p>
        </p:txBody>
      </p:sp>
      <p:sp>
        <p:nvSpPr>
          <p:cNvPr id="6" name="Title 1">
            <a:extLst>
              <a:ext uri="{FF2B5EF4-FFF2-40B4-BE49-F238E27FC236}">
                <a16:creationId xmlns:a16="http://schemas.microsoft.com/office/drawing/2014/main" id="{BC025301-A4AE-1524-5473-96CCDFBE60B5}"/>
              </a:ext>
            </a:extLst>
          </p:cNvPr>
          <p:cNvSpPr>
            <a:spLocks noGrp="1"/>
          </p:cNvSpPr>
          <p:nvPr>
            <p:ph type="title"/>
          </p:nvPr>
        </p:nvSpPr>
        <p:spPr>
          <a:xfrm>
            <a:off x="342405" y="228423"/>
            <a:ext cx="11507189" cy="619013"/>
          </a:xfrm>
        </p:spPr>
        <p:txBody>
          <a:bodyPr>
            <a:normAutofit fontScale="90000"/>
          </a:bodyPr>
          <a:lstStyle/>
          <a:p>
            <a:r>
              <a:rPr lang="en-US" dirty="0"/>
              <a:t>Validation of the measurement strategy</a:t>
            </a:r>
          </a:p>
        </p:txBody>
      </p:sp>
      <p:sp>
        <p:nvSpPr>
          <p:cNvPr id="2" name="Slide Number Placeholder 1">
            <a:extLst>
              <a:ext uri="{FF2B5EF4-FFF2-40B4-BE49-F238E27FC236}">
                <a16:creationId xmlns:a16="http://schemas.microsoft.com/office/drawing/2014/main" id="{F725DBC7-2D5C-D850-DE9D-DB42844C5B5E}"/>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5" name="Picture 4" descr="A graph with numbers and lines&#10;&#10;AI-generated content may be incorrect.">
            <a:extLst>
              <a:ext uri="{FF2B5EF4-FFF2-40B4-BE49-F238E27FC236}">
                <a16:creationId xmlns:a16="http://schemas.microsoft.com/office/drawing/2014/main" id="{8C6A54D2-BA8B-F818-5A6C-6B07EC0A7145}"/>
              </a:ext>
            </a:extLst>
          </p:cNvPr>
          <p:cNvPicPr>
            <a:picLocks noChangeAspect="1"/>
          </p:cNvPicPr>
          <p:nvPr/>
        </p:nvPicPr>
        <p:blipFill>
          <a:blip r:embed="rId3"/>
          <a:srcRect l="1468" t="3897" r="4598" b="2724"/>
          <a:stretch/>
        </p:blipFill>
        <p:spPr>
          <a:xfrm>
            <a:off x="2343151" y="2560246"/>
            <a:ext cx="6526122" cy="3128964"/>
          </a:xfrm>
          <a:prstGeom prst="rect">
            <a:avLst/>
          </a:prstGeom>
        </p:spPr>
      </p:pic>
      <p:sp>
        <p:nvSpPr>
          <p:cNvPr id="7" name="TextBox 6">
            <a:extLst>
              <a:ext uri="{FF2B5EF4-FFF2-40B4-BE49-F238E27FC236}">
                <a16:creationId xmlns:a16="http://schemas.microsoft.com/office/drawing/2014/main" id="{432A2E4C-3F0D-6751-7280-8E96B5C11BD6}"/>
              </a:ext>
            </a:extLst>
          </p:cNvPr>
          <p:cNvSpPr txBox="1"/>
          <p:nvPr/>
        </p:nvSpPr>
        <p:spPr>
          <a:xfrm>
            <a:off x="1308593" y="5987420"/>
            <a:ext cx="8595238" cy="830997"/>
          </a:xfrm>
          <a:prstGeom prst="rect">
            <a:avLst/>
          </a:prstGeom>
          <a:noFill/>
        </p:spPr>
        <p:txBody>
          <a:bodyPr wrap="none" rtlCol="0">
            <a:spAutoFit/>
          </a:bodyPr>
          <a:lstStyle/>
          <a:p>
            <a:pPr algn="ctr"/>
            <a:r>
              <a:rPr lang="en-US" sz="2400" dirty="0">
                <a:solidFill>
                  <a:srgbClr val="0070C0"/>
                </a:solidFill>
              </a:rPr>
              <a:t>All results are consistent with the LEP measurement results for M</a:t>
            </a:r>
            <a:r>
              <a:rPr lang="en-US" sz="2400" baseline="-25000" dirty="0">
                <a:solidFill>
                  <a:srgbClr val="0070C0"/>
                </a:solidFill>
              </a:rPr>
              <a:t>Z</a:t>
            </a:r>
            <a:r>
              <a:rPr lang="en-US" sz="2400" dirty="0">
                <a:solidFill>
                  <a:srgbClr val="0070C0"/>
                </a:solidFill>
              </a:rPr>
              <a:t>	</a:t>
            </a:r>
          </a:p>
          <a:p>
            <a:pPr algn="ctr"/>
            <a:r>
              <a:rPr lang="en-US" sz="2400" dirty="0">
                <a:solidFill>
                  <a:srgbClr val="FF0000"/>
                </a:solidFill>
              </a:rPr>
              <a:t>⇒	Validate measurement strategy!</a:t>
            </a:r>
          </a:p>
        </p:txBody>
      </p:sp>
    </p:spTree>
    <p:extLst>
      <p:ext uri="{BB962C8B-B14F-4D97-AF65-F5344CB8AC3E}">
        <p14:creationId xmlns:p14="http://schemas.microsoft.com/office/powerpoint/2010/main" val="57182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F3FD0-6800-A4EF-3671-6D8E45C3D127}"/>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E2AE7FD-F85F-2880-0AAA-497E3D229BC1}"/>
                  </a:ext>
                </a:extLst>
              </p:cNvPr>
              <p:cNvSpPr>
                <a:spLocks noGrp="1"/>
              </p:cNvSpPr>
              <p:nvPr>
                <p:ph idx="1"/>
              </p:nvPr>
            </p:nvSpPr>
            <p:spPr>
              <a:xfrm>
                <a:off x="342404" y="1174543"/>
                <a:ext cx="11849595" cy="5594391"/>
              </a:xfrm>
            </p:spPr>
            <p:txBody>
              <a:bodyPr>
                <a:normAutofit lnSpcReduction="10000"/>
              </a:bodyPr>
              <a:lstStyle/>
              <a:p>
                <a:r>
                  <a:rPr lang="en-US" sz="2400" dirty="0"/>
                  <a:t>Most of the analysis remained unchanged, i.e. same: data, measurement strategy, MC samples, modelling approach, way to assess the systematic uncertainties.</a:t>
                </a:r>
              </a:p>
              <a:p>
                <a:endParaRPr lang="en-US" sz="2400" dirty="0"/>
              </a:p>
              <a:p>
                <a:r>
                  <a:rPr lang="en-US" sz="2400" dirty="0"/>
                  <a:t>A few important improvements</a:t>
                </a:r>
              </a:p>
              <a:p>
                <a:pPr marL="571500" lvl="1" indent="-342900">
                  <a:buFont typeface="+mj-lt"/>
                  <a:buAutoNum type="arabicPeriod"/>
                </a:pPr>
                <a:r>
                  <a:rPr lang="en-US" sz="2400" dirty="0"/>
                  <a:t>Update the QCD multijet fake background estimate</a:t>
                </a:r>
              </a:p>
              <a:p>
                <a:pPr marL="571500" lvl="1" indent="-342900">
                  <a:buFont typeface="+mj-lt"/>
                  <a:buAutoNum type="arabicPeriod"/>
                </a:pPr>
                <a:r>
                  <a:rPr lang="en-US" sz="2400" dirty="0"/>
                  <a:t>Use state-of-the-art PDF sets</a:t>
                </a:r>
              </a:p>
              <a:p>
                <a:pPr marL="571500" lvl="1" indent="-342900">
                  <a:buFont typeface="+mj-lt"/>
                  <a:buAutoNum type="arabicPeriod"/>
                </a:pPr>
                <a:r>
                  <a:rPr lang="en-US" sz="2400" dirty="0"/>
                  <a:t>New estimate of the uncertainty due to higher-order EWK corrections</a:t>
                </a:r>
              </a:p>
              <a:p>
                <a:pPr marL="571500" lvl="1" indent="-342900">
                  <a:buFont typeface="+mj-lt"/>
                  <a:buAutoNum type="arabicPeriod"/>
                </a:pPr>
                <a:r>
                  <a:rPr lang="en-US" sz="2400" dirty="0"/>
                  <a:t>New statistical analysis</a:t>
                </a:r>
              </a:p>
              <a:p>
                <a:pPr lvl="2"/>
                <a:r>
                  <a:rPr lang="en-US" sz="2100" dirty="0"/>
                  <a:t>2018 paper: </a:t>
                </a:r>
                <a14:m>
                  <m:oMath xmlns:m="http://schemas.openxmlformats.org/officeDocument/2006/math">
                    <m:sSup>
                      <m:sSupPr>
                        <m:ctrlPr>
                          <a:rPr lang="en-US" sz="2100" i="1" smtClean="0">
                            <a:latin typeface="Cambria Math" panose="02040503050406030204" pitchFamily="18" charset="0"/>
                          </a:rPr>
                        </m:ctrlPr>
                      </m:sSupPr>
                      <m:e>
                        <m:r>
                          <a:rPr lang="en-US" sz="2100" i="1" smtClean="0">
                            <a:latin typeface="Cambria Math" panose="02040503050406030204" pitchFamily="18" charset="0"/>
                            <a:ea typeface="Cambria Math" panose="02040503050406030204" pitchFamily="18" charset="0"/>
                          </a:rPr>
                          <m:t>𝜒</m:t>
                        </m:r>
                      </m:e>
                      <m:sup>
                        <m:r>
                          <a:rPr lang="en-US" sz="2100" b="0" i="1" smtClean="0">
                            <a:latin typeface="Cambria Math" panose="02040503050406030204" pitchFamily="18" charset="0"/>
                          </a:rPr>
                          <m:t>2</m:t>
                        </m:r>
                      </m:sup>
                    </m:sSup>
                  </m:oMath>
                </a14:m>
                <a:r>
                  <a:rPr lang="en-US" sz="2100" dirty="0"/>
                  <a:t> fit with statistical uncertainty only to get M</a:t>
                </a:r>
                <a:r>
                  <a:rPr lang="en-US" sz="2100" baseline="-25000" dirty="0"/>
                  <a:t>W</a:t>
                </a:r>
                <a:r>
                  <a:rPr lang="en-US" sz="2100" dirty="0"/>
                  <a:t>; systematics determined from offsets</a:t>
                </a:r>
              </a:p>
              <a:p>
                <a:pPr lvl="2"/>
                <a:r>
                  <a:rPr lang="en-US" sz="2100" dirty="0"/>
                  <a:t>2024 paper: profile likelihood fit to constraint systematics in situ and determine their correlations</a:t>
                </a:r>
              </a:p>
              <a:p>
                <a:pPr lvl="3"/>
                <a:r>
                  <a:rPr lang="en-US" sz="2100" dirty="0"/>
                  <a:t>Extensive validation to avoid biases	</a:t>
                </a:r>
              </a:p>
              <a:p>
                <a:pPr marL="571500" lvl="1" indent="-342900">
                  <a:buFont typeface="+mj-lt"/>
                  <a:buAutoNum type="arabicPeriod"/>
                </a:pPr>
                <a:r>
                  <a:rPr lang="en-US" sz="2400" dirty="0"/>
                  <a:t>Simultaneously fit for M</a:t>
                </a:r>
                <a:r>
                  <a:rPr lang="en-US" sz="2400" baseline="-25000" dirty="0"/>
                  <a:t>W</a:t>
                </a:r>
                <a:r>
                  <a:rPr lang="en-US" sz="2400" dirty="0"/>
                  <a:t> and </a:t>
                </a:r>
                <a:r>
                  <a:rPr lang="en-US" sz="2400" dirty="0">
                    <a:latin typeface="Symbol" pitchFamily="2" charset="2"/>
                  </a:rPr>
                  <a:t>G</a:t>
                </a:r>
                <a:r>
                  <a:rPr lang="en-US" sz="2400" baseline="-25000" dirty="0"/>
                  <a:t>W</a:t>
                </a:r>
                <a:r>
                  <a:rPr lang="en-US" sz="2400" dirty="0"/>
                  <a:t> </a:t>
                </a:r>
              </a:p>
            </p:txBody>
          </p:sp>
        </mc:Choice>
        <mc:Fallback>
          <p:sp>
            <p:nvSpPr>
              <p:cNvPr id="3" name="Content Placeholder 2">
                <a:extLst>
                  <a:ext uri="{FF2B5EF4-FFF2-40B4-BE49-F238E27FC236}">
                    <a16:creationId xmlns:a16="http://schemas.microsoft.com/office/drawing/2014/main" id="{9E2AE7FD-F85F-2880-0AAA-497E3D229BC1}"/>
                  </a:ext>
                </a:extLst>
              </p:cNvPr>
              <p:cNvSpPr>
                <a:spLocks noGrp="1" noRot="1" noChangeAspect="1" noMove="1" noResize="1" noEditPoints="1" noAdjustHandles="1" noChangeArrowheads="1" noChangeShapeType="1" noTextEdit="1"/>
              </p:cNvSpPr>
              <p:nvPr>
                <p:ph idx="1"/>
              </p:nvPr>
            </p:nvSpPr>
            <p:spPr>
              <a:xfrm>
                <a:off x="342404" y="1174543"/>
                <a:ext cx="11849595" cy="5594391"/>
              </a:xfrm>
              <a:blipFill>
                <a:blip r:embed="rId3"/>
                <a:stretch>
                  <a:fillRect l="-642" t="-1587" r="-749"/>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3C89D32B-2B30-75D4-AC14-06BB1F10D521}"/>
              </a:ext>
            </a:extLst>
          </p:cNvPr>
          <p:cNvSpPr>
            <a:spLocks noGrp="1"/>
          </p:cNvSpPr>
          <p:nvPr>
            <p:ph type="title"/>
          </p:nvPr>
        </p:nvSpPr>
        <p:spPr>
          <a:xfrm>
            <a:off x="342405" y="228423"/>
            <a:ext cx="11507189" cy="619013"/>
          </a:xfrm>
        </p:spPr>
        <p:txBody>
          <a:bodyPr>
            <a:normAutofit fontScale="90000"/>
          </a:bodyPr>
          <a:lstStyle/>
          <a:p>
            <a:r>
              <a:rPr lang="en-US" dirty="0"/>
              <a:t>Improvements with the 2024 measurement</a:t>
            </a:r>
          </a:p>
        </p:txBody>
      </p:sp>
      <p:sp>
        <p:nvSpPr>
          <p:cNvPr id="2" name="Slide Number Placeholder 1">
            <a:extLst>
              <a:ext uri="{FF2B5EF4-FFF2-40B4-BE49-F238E27FC236}">
                <a16:creationId xmlns:a16="http://schemas.microsoft.com/office/drawing/2014/main" id="{D5616B7D-4B7C-ED96-F605-363FC261EFE6}"/>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1121256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EE710-C093-F9BE-9266-6ED3E772BF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11C54-EC5A-7DCC-C447-7C9EAB35D59B}"/>
              </a:ext>
            </a:extLst>
          </p:cNvPr>
          <p:cNvSpPr>
            <a:spLocks noGrp="1"/>
          </p:cNvSpPr>
          <p:nvPr>
            <p:ph idx="1"/>
          </p:nvPr>
        </p:nvSpPr>
        <p:spPr>
          <a:xfrm>
            <a:off x="0" y="5751987"/>
            <a:ext cx="12083687" cy="1106013"/>
          </a:xfrm>
        </p:spPr>
        <p:txBody>
          <a:bodyPr>
            <a:normAutofit/>
          </a:bodyPr>
          <a:lstStyle/>
          <a:p>
            <a:pPr lvl="1" algn="just">
              <a:lnSpc>
                <a:spcPct val="100000"/>
              </a:lnSpc>
              <a:spcBef>
                <a:spcPts val="0"/>
              </a:spcBef>
            </a:pPr>
            <a:r>
              <a:rPr lang="en-US" sz="2000" dirty="0">
                <a:solidFill>
                  <a:schemeClr val="tx1"/>
                </a:solidFill>
              </a:rPr>
              <a:t>New multijet estimate increases M</a:t>
            </a:r>
            <a:r>
              <a:rPr lang="en-US" sz="2000" baseline="-25000" dirty="0">
                <a:solidFill>
                  <a:schemeClr val="tx1"/>
                </a:solidFill>
              </a:rPr>
              <a:t>W</a:t>
            </a:r>
            <a:r>
              <a:rPr lang="en-US" sz="2000" dirty="0">
                <a:solidFill>
                  <a:schemeClr val="tx1"/>
                </a:solidFill>
              </a:rPr>
              <a:t> by 1.9 MeV, but profiling with systematics reduces M</a:t>
            </a:r>
            <a:r>
              <a:rPr lang="en-US" sz="2000" baseline="-25000" dirty="0">
                <a:solidFill>
                  <a:schemeClr val="tx1"/>
                </a:solidFill>
              </a:rPr>
              <a:t>W</a:t>
            </a:r>
            <a:r>
              <a:rPr lang="en-US" sz="2000" dirty="0">
                <a:solidFill>
                  <a:schemeClr val="tx1"/>
                </a:solidFill>
              </a:rPr>
              <a:t> by 16 MeV (1</a:t>
            </a:r>
            <a:r>
              <a:rPr lang="en-US" sz="2000" dirty="0">
                <a:solidFill>
                  <a:schemeClr val="tx1"/>
                </a:solidFill>
                <a:latin typeface="Symbol" pitchFamily="2" charset="2"/>
              </a:rPr>
              <a:t>s</a:t>
            </a:r>
            <a:r>
              <a:rPr lang="en-US" sz="2000" dirty="0">
                <a:solidFill>
                  <a:schemeClr val="tx1"/>
                </a:solidFill>
              </a:rPr>
              <a:t>); total uncertainty 3 MeV better (15%)</a:t>
            </a:r>
          </a:p>
          <a:p>
            <a:pPr lvl="1" algn="just">
              <a:lnSpc>
                <a:spcPct val="100000"/>
              </a:lnSpc>
              <a:spcBef>
                <a:spcPts val="0"/>
              </a:spcBef>
            </a:pPr>
            <a:r>
              <a:rPr lang="en-US" sz="2000" dirty="0">
                <a:solidFill>
                  <a:schemeClr val="tx1"/>
                </a:solidFill>
              </a:rPr>
              <a:t>CT18 is used for central results (more conservative and compatible), improving the PDF uncertainty by 2MeV</a:t>
            </a:r>
          </a:p>
          <a:p>
            <a:endParaRPr lang="en-US" sz="2000" dirty="0"/>
          </a:p>
        </p:txBody>
      </p:sp>
      <p:sp>
        <p:nvSpPr>
          <p:cNvPr id="6" name="Title 1">
            <a:extLst>
              <a:ext uri="{FF2B5EF4-FFF2-40B4-BE49-F238E27FC236}">
                <a16:creationId xmlns:a16="http://schemas.microsoft.com/office/drawing/2014/main" id="{0E562BA5-0448-63A5-AD4D-05A3DAD22A1C}"/>
              </a:ext>
            </a:extLst>
          </p:cNvPr>
          <p:cNvSpPr>
            <a:spLocks noGrp="1"/>
          </p:cNvSpPr>
          <p:nvPr>
            <p:ph type="title"/>
          </p:nvPr>
        </p:nvSpPr>
        <p:spPr>
          <a:xfrm>
            <a:off x="342405" y="228423"/>
            <a:ext cx="11507189" cy="619013"/>
          </a:xfrm>
        </p:spPr>
        <p:txBody>
          <a:bodyPr>
            <a:normAutofit fontScale="90000"/>
          </a:bodyPr>
          <a:lstStyle/>
          <a:p>
            <a:r>
              <a:rPr lang="en-US" dirty="0"/>
              <a:t>M</a:t>
            </a:r>
            <a:r>
              <a:rPr lang="en-US" baseline="-25000" dirty="0"/>
              <a:t>W</a:t>
            </a:r>
            <a:r>
              <a:rPr lang="en-US" dirty="0"/>
              <a:t> measurement results</a:t>
            </a:r>
          </a:p>
        </p:txBody>
      </p:sp>
      <p:sp>
        <p:nvSpPr>
          <p:cNvPr id="2" name="Slide Number Placeholder 1">
            <a:extLst>
              <a:ext uri="{FF2B5EF4-FFF2-40B4-BE49-F238E27FC236}">
                <a16:creationId xmlns:a16="http://schemas.microsoft.com/office/drawing/2014/main" id="{502154BA-3D86-CC81-1CD6-B7E921465CF0}"/>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5" name="Picture 4" descr="A diagram of an electron diagram&#10;&#10;AI-generated content may be incorrect.">
            <a:extLst>
              <a:ext uri="{FF2B5EF4-FFF2-40B4-BE49-F238E27FC236}">
                <a16:creationId xmlns:a16="http://schemas.microsoft.com/office/drawing/2014/main" id="{EC2BB1AA-CCE5-81A4-5EAA-68DD2430EA66}"/>
              </a:ext>
            </a:extLst>
          </p:cNvPr>
          <p:cNvPicPr>
            <a:picLocks noChangeAspect="1"/>
          </p:cNvPicPr>
          <p:nvPr/>
        </p:nvPicPr>
        <p:blipFill>
          <a:blip r:embed="rId3"/>
          <a:stretch>
            <a:fillRect/>
          </a:stretch>
        </p:blipFill>
        <p:spPr>
          <a:xfrm>
            <a:off x="6982690" y="2817711"/>
            <a:ext cx="3943217" cy="2835930"/>
          </a:xfrm>
          <a:prstGeom prst="rect">
            <a:avLst/>
          </a:prstGeom>
        </p:spPr>
      </p:pic>
      <p:pic>
        <p:nvPicPr>
          <p:cNvPr id="8" name="Picture 7" descr="A diagram of a measurement&#10;&#10;AI-generated content may be incorrect.">
            <a:extLst>
              <a:ext uri="{FF2B5EF4-FFF2-40B4-BE49-F238E27FC236}">
                <a16:creationId xmlns:a16="http://schemas.microsoft.com/office/drawing/2014/main" id="{2B812037-AF6C-E7B0-2BA1-99AB94D7CE65}"/>
              </a:ext>
            </a:extLst>
          </p:cNvPr>
          <p:cNvPicPr>
            <a:picLocks noChangeAspect="1"/>
          </p:cNvPicPr>
          <p:nvPr/>
        </p:nvPicPr>
        <p:blipFill>
          <a:blip r:embed="rId4"/>
          <a:stretch>
            <a:fillRect/>
          </a:stretch>
        </p:blipFill>
        <p:spPr>
          <a:xfrm>
            <a:off x="213452" y="1838913"/>
            <a:ext cx="5167441" cy="3716382"/>
          </a:xfrm>
          <a:prstGeom prst="rect">
            <a:avLst/>
          </a:prstGeom>
        </p:spPr>
      </p:pic>
      <p:sp>
        <p:nvSpPr>
          <p:cNvPr id="10" name="TextBox 9">
            <a:extLst>
              <a:ext uri="{FF2B5EF4-FFF2-40B4-BE49-F238E27FC236}">
                <a16:creationId xmlns:a16="http://schemas.microsoft.com/office/drawing/2014/main" id="{DFD6FDE9-8E33-4A63-A3B4-6A5B0E47BB99}"/>
              </a:ext>
            </a:extLst>
          </p:cNvPr>
          <p:cNvSpPr txBox="1"/>
          <p:nvPr/>
        </p:nvSpPr>
        <p:spPr>
          <a:xfrm>
            <a:off x="2101933" y="1106013"/>
            <a:ext cx="7635834" cy="523220"/>
          </a:xfrm>
          <a:prstGeom prst="rect">
            <a:avLst/>
          </a:prstGeom>
          <a:noFill/>
        </p:spPr>
        <p:txBody>
          <a:bodyPr wrap="square" rtlCol="0">
            <a:spAutoFit/>
          </a:bodyPr>
          <a:lstStyle/>
          <a:p>
            <a:pPr algn="ctr"/>
            <a:r>
              <a:rPr lang="en-US" sz="2800" b="1" dirty="0">
                <a:solidFill>
                  <a:srgbClr val="FF0000"/>
                </a:solidFill>
              </a:rPr>
              <a:t>M</a:t>
            </a:r>
            <a:r>
              <a:rPr lang="en-US" sz="2800" b="1" baseline="-25000" dirty="0">
                <a:solidFill>
                  <a:srgbClr val="FF0000"/>
                </a:solidFill>
              </a:rPr>
              <a:t>W</a:t>
            </a:r>
            <a:r>
              <a:rPr lang="en-US" sz="2800" b="1" dirty="0">
                <a:solidFill>
                  <a:srgbClr val="FF0000"/>
                </a:solidFill>
              </a:rPr>
              <a:t> = 80360 ± 9.8 (stat) ± 12.5 (syst) MeV</a:t>
            </a:r>
          </a:p>
        </p:txBody>
      </p:sp>
      <p:sp>
        <p:nvSpPr>
          <p:cNvPr id="11" name="Rectangle 10">
            <a:extLst>
              <a:ext uri="{FF2B5EF4-FFF2-40B4-BE49-F238E27FC236}">
                <a16:creationId xmlns:a16="http://schemas.microsoft.com/office/drawing/2014/main" id="{4F2CDA78-7E75-2EAA-9FBA-DAA959A7572E}"/>
              </a:ext>
            </a:extLst>
          </p:cNvPr>
          <p:cNvSpPr/>
          <p:nvPr/>
        </p:nvSpPr>
        <p:spPr>
          <a:xfrm>
            <a:off x="2101932" y="1072469"/>
            <a:ext cx="7635834" cy="6000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table with numbers and text&#10;&#10;AI-generated content may be incorrect.">
            <a:extLst>
              <a:ext uri="{FF2B5EF4-FFF2-40B4-BE49-F238E27FC236}">
                <a16:creationId xmlns:a16="http://schemas.microsoft.com/office/drawing/2014/main" id="{AC312F40-F9FE-6A84-DD7C-4FC78319689E}"/>
              </a:ext>
            </a:extLst>
          </p:cNvPr>
          <p:cNvPicPr>
            <a:picLocks noChangeAspect="1"/>
          </p:cNvPicPr>
          <p:nvPr/>
        </p:nvPicPr>
        <p:blipFill>
          <a:blip r:embed="rId5"/>
          <a:stretch>
            <a:fillRect/>
          </a:stretch>
        </p:blipFill>
        <p:spPr>
          <a:xfrm>
            <a:off x="5550106" y="1811431"/>
            <a:ext cx="6630171" cy="980401"/>
          </a:xfrm>
          <a:prstGeom prst="rect">
            <a:avLst/>
          </a:prstGeom>
        </p:spPr>
      </p:pic>
    </p:spTree>
    <p:extLst>
      <p:ext uri="{BB962C8B-B14F-4D97-AF65-F5344CB8AC3E}">
        <p14:creationId xmlns:p14="http://schemas.microsoft.com/office/powerpoint/2010/main" val="3586738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D7F9A-464C-6ECD-DB39-9A87308F06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2C3CF-8142-8CF8-A16F-46CF1B033714}"/>
              </a:ext>
            </a:extLst>
          </p:cNvPr>
          <p:cNvSpPr>
            <a:spLocks noGrp="1"/>
          </p:cNvSpPr>
          <p:nvPr>
            <p:ph idx="1"/>
          </p:nvPr>
        </p:nvSpPr>
        <p:spPr>
          <a:xfrm>
            <a:off x="171201" y="5719950"/>
            <a:ext cx="11849595" cy="909627"/>
          </a:xfrm>
        </p:spPr>
        <p:txBody>
          <a:bodyPr>
            <a:normAutofit lnSpcReduction="10000"/>
          </a:bodyPr>
          <a:lstStyle/>
          <a:p>
            <a:r>
              <a:rPr lang="en-US" sz="2400" dirty="0"/>
              <a:t>First determination at the LHC and most precise single measurement result</a:t>
            </a:r>
          </a:p>
          <a:p>
            <a:r>
              <a:rPr lang="en-US" sz="2400" dirty="0"/>
              <a:t>Some (small) tension with SM expectations and … CDF → Roles inverted </a:t>
            </a:r>
          </a:p>
          <a:p>
            <a:endParaRPr lang="en-US" sz="2000" dirty="0"/>
          </a:p>
        </p:txBody>
      </p:sp>
      <p:sp>
        <p:nvSpPr>
          <p:cNvPr id="6" name="Title 1">
            <a:extLst>
              <a:ext uri="{FF2B5EF4-FFF2-40B4-BE49-F238E27FC236}">
                <a16:creationId xmlns:a16="http://schemas.microsoft.com/office/drawing/2014/main" id="{48CCB3E9-C7B6-3A6E-25F3-BB205F9494E9}"/>
              </a:ext>
            </a:extLst>
          </p:cNvPr>
          <p:cNvSpPr>
            <a:spLocks noGrp="1"/>
          </p:cNvSpPr>
          <p:nvPr>
            <p:ph type="title"/>
          </p:nvPr>
        </p:nvSpPr>
        <p:spPr>
          <a:xfrm>
            <a:off x="342405" y="228423"/>
            <a:ext cx="11507189" cy="619013"/>
          </a:xfrm>
        </p:spPr>
        <p:txBody>
          <a:bodyPr>
            <a:normAutofit fontScale="90000"/>
          </a:bodyPr>
          <a:lstStyle/>
          <a:p>
            <a:r>
              <a:rPr lang="en-US" dirty="0">
                <a:latin typeface="Symbol" pitchFamily="2" charset="2"/>
              </a:rPr>
              <a:t>G</a:t>
            </a:r>
            <a:r>
              <a:rPr lang="en-US" baseline="-25000" dirty="0"/>
              <a:t>W</a:t>
            </a:r>
            <a:r>
              <a:rPr lang="en-US" dirty="0"/>
              <a:t> measurement results</a:t>
            </a:r>
          </a:p>
        </p:txBody>
      </p:sp>
      <p:sp>
        <p:nvSpPr>
          <p:cNvPr id="2" name="Slide Number Placeholder 1">
            <a:extLst>
              <a:ext uri="{FF2B5EF4-FFF2-40B4-BE49-F238E27FC236}">
                <a16:creationId xmlns:a16="http://schemas.microsoft.com/office/drawing/2014/main" id="{FE258D86-9DC3-8722-8820-9B568551C4A4}"/>
              </a:ext>
            </a:extLst>
          </p:cNvPr>
          <p:cNvSpPr>
            <a:spLocks noGrp="1"/>
          </p:cNvSpPr>
          <p:nvPr>
            <p:ph type="sldNum" sz="quarter" idx="12"/>
          </p:nvPr>
        </p:nvSpPr>
        <p:spPr/>
        <p:txBody>
          <a:bodyPr/>
          <a:lstStyle/>
          <a:p>
            <a:fld id="{8A7A6979-0714-4377-B894-6BE4C2D6E202}" type="slidenum">
              <a:rPr lang="en-US" smtClean="0"/>
              <a:pPr/>
              <a:t>18</a:t>
            </a:fld>
            <a:endParaRPr lang="en-US" dirty="0"/>
          </a:p>
        </p:txBody>
      </p:sp>
      <p:pic>
        <p:nvPicPr>
          <p:cNvPr id="5" name="Picture 4" descr="A diagram of a graph&#10;&#10;AI-generated content may be incorrect.">
            <a:extLst>
              <a:ext uri="{FF2B5EF4-FFF2-40B4-BE49-F238E27FC236}">
                <a16:creationId xmlns:a16="http://schemas.microsoft.com/office/drawing/2014/main" id="{66E99F9C-BB12-4168-AA20-C7810D2E2496}"/>
              </a:ext>
            </a:extLst>
          </p:cNvPr>
          <p:cNvPicPr>
            <a:picLocks noChangeAspect="1"/>
          </p:cNvPicPr>
          <p:nvPr/>
        </p:nvPicPr>
        <p:blipFill>
          <a:blip r:embed="rId3"/>
          <a:stretch>
            <a:fillRect/>
          </a:stretch>
        </p:blipFill>
        <p:spPr>
          <a:xfrm>
            <a:off x="0" y="1862041"/>
            <a:ext cx="5100671" cy="3668361"/>
          </a:xfrm>
          <a:prstGeom prst="rect">
            <a:avLst/>
          </a:prstGeom>
        </p:spPr>
      </p:pic>
      <p:pic>
        <p:nvPicPr>
          <p:cNvPr id="8" name="Picture 7" descr="A blue oval with black text&#10;&#10;AI-generated content may be incorrect.">
            <a:extLst>
              <a:ext uri="{FF2B5EF4-FFF2-40B4-BE49-F238E27FC236}">
                <a16:creationId xmlns:a16="http://schemas.microsoft.com/office/drawing/2014/main" id="{22DCDBAD-F656-6577-0953-6828FD6A0DF9}"/>
              </a:ext>
            </a:extLst>
          </p:cNvPr>
          <p:cNvPicPr>
            <a:picLocks noChangeAspect="1"/>
          </p:cNvPicPr>
          <p:nvPr/>
        </p:nvPicPr>
        <p:blipFill>
          <a:blip r:embed="rId4"/>
          <a:stretch>
            <a:fillRect/>
          </a:stretch>
        </p:blipFill>
        <p:spPr>
          <a:xfrm>
            <a:off x="6831420" y="2998920"/>
            <a:ext cx="3519901" cy="2531484"/>
          </a:xfrm>
          <a:prstGeom prst="rect">
            <a:avLst/>
          </a:prstGeom>
        </p:spPr>
      </p:pic>
      <p:sp>
        <p:nvSpPr>
          <p:cNvPr id="9" name="TextBox 8">
            <a:extLst>
              <a:ext uri="{FF2B5EF4-FFF2-40B4-BE49-F238E27FC236}">
                <a16:creationId xmlns:a16="http://schemas.microsoft.com/office/drawing/2014/main" id="{D904ECA6-F94A-3B7E-98A4-A87B265ACF89}"/>
              </a:ext>
            </a:extLst>
          </p:cNvPr>
          <p:cNvSpPr txBox="1"/>
          <p:nvPr/>
        </p:nvSpPr>
        <p:spPr>
          <a:xfrm>
            <a:off x="2694841" y="1106013"/>
            <a:ext cx="6701203" cy="523220"/>
          </a:xfrm>
          <a:prstGeom prst="rect">
            <a:avLst/>
          </a:prstGeom>
          <a:noFill/>
        </p:spPr>
        <p:txBody>
          <a:bodyPr wrap="square" rtlCol="0">
            <a:spAutoFit/>
          </a:bodyPr>
          <a:lstStyle/>
          <a:p>
            <a:pPr algn="ctr"/>
            <a:r>
              <a:rPr lang="en-US" sz="2800" b="1" dirty="0">
                <a:solidFill>
                  <a:srgbClr val="FF0000"/>
                </a:solidFill>
                <a:latin typeface="Symbol" pitchFamily="2" charset="2"/>
              </a:rPr>
              <a:t>G</a:t>
            </a:r>
            <a:r>
              <a:rPr lang="en-US" sz="2800" b="1" baseline="-25000" dirty="0">
                <a:solidFill>
                  <a:srgbClr val="FF0000"/>
                </a:solidFill>
              </a:rPr>
              <a:t>W</a:t>
            </a:r>
            <a:r>
              <a:rPr lang="en-US" sz="2800" b="1" dirty="0">
                <a:solidFill>
                  <a:srgbClr val="FF0000"/>
                </a:solidFill>
              </a:rPr>
              <a:t> = 2202 ± 32 (stat) ± 34 (syst) MeV</a:t>
            </a:r>
          </a:p>
        </p:txBody>
      </p:sp>
      <p:sp>
        <p:nvSpPr>
          <p:cNvPr id="10" name="Rectangle 9">
            <a:extLst>
              <a:ext uri="{FF2B5EF4-FFF2-40B4-BE49-F238E27FC236}">
                <a16:creationId xmlns:a16="http://schemas.microsoft.com/office/drawing/2014/main" id="{77C244E1-8413-682D-C9BE-CF5C6F182CC0}"/>
              </a:ext>
            </a:extLst>
          </p:cNvPr>
          <p:cNvSpPr/>
          <p:nvPr/>
        </p:nvSpPr>
        <p:spPr>
          <a:xfrm>
            <a:off x="2620106" y="1072469"/>
            <a:ext cx="6670431" cy="6000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table with numbers and letters&#10;&#10;AI-generated content may be incorrect.">
            <a:extLst>
              <a:ext uri="{FF2B5EF4-FFF2-40B4-BE49-F238E27FC236}">
                <a16:creationId xmlns:a16="http://schemas.microsoft.com/office/drawing/2014/main" id="{AE43701C-CA59-526B-5F12-CAEB57A0CF21}"/>
              </a:ext>
            </a:extLst>
          </p:cNvPr>
          <p:cNvPicPr>
            <a:picLocks noChangeAspect="1"/>
          </p:cNvPicPr>
          <p:nvPr/>
        </p:nvPicPr>
        <p:blipFill>
          <a:blip r:embed="rId5"/>
          <a:stretch>
            <a:fillRect/>
          </a:stretch>
        </p:blipFill>
        <p:spPr>
          <a:xfrm>
            <a:off x="5048116" y="1862043"/>
            <a:ext cx="7143884" cy="1092172"/>
          </a:xfrm>
          <a:prstGeom prst="rect">
            <a:avLst/>
          </a:prstGeom>
        </p:spPr>
      </p:pic>
    </p:spTree>
    <p:extLst>
      <p:ext uri="{BB962C8B-B14F-4D97-AF65-F5344CB8AC3E}">
        <p14:creationId xmlns:p14="http://schemas.microsoft.com/office/powerpoint/2010/main" val="2117246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8F0F4-AF22-B16B-BEA2-DEC1A4C635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96C86-67A2-0B2E-DBF9-953A47FB7F5E}"/>
              </a:ext>
            </a:extLst>
          </p:cNvPr>
          <p:cNvSpPr>
            <a:spLocks noGrp="1"/>
          </p:cNvSpPr>
          <p:nvPr>
            <p:ph idx="1"/>
          </p:nvPr>
        </p:nvSpPr>
        <p:spPr>
          <a:xfrm>
            <a:off x="342404" y="1174543"/>
            <a:ext cx="11849595" cy="5594391"/>
          </a:xfrm>
        </p:spPr>
        <p:txBody>
          <a:bodyPr>
            <a:normAutofit/>
          </a:bodyPr>
          <a:lstStyle/>
          <a:p>
            <a:r>
              <a:rPr lang="en-US" sz="2400" dirty="0"/>
              <a:t>Combination of measurement results from different experiments can improve the precision of M</a:t>
            </a:r>
            <a:r>
              <a:rPr lang="en-US" sz="2400" baseline="-25000" dirty="0"/>
              <a:t>W</a:t>
            </a:r>
            <a:r>
              <a:rPr lang="en-US" sz="2400" dirty="0"/>
              <a:t> by increasing the statistics and offsetting some of the systematic uncertainties.</a:t>
            </a:r>
          </a:p>
          <a:p>
            <a:pPr lvl="1"/>
            <a:r>
              <a:rPr lang="en-US" sz="2200" dirty="0"/>
              <a:t>Inputs from LEP combined, CDF, D0, ATLAS, and </a:t>
            </a:r>
            <a:r>
              <a:rPr lang="en-US" sz="2200" dirty="0" err="1"/>
              <a:t>LHCb</a:t>
            </a:r>
            <a:r>
              <a:rPr lang="en-US" sz="2200" dirty="0"/>
              <a:t>.</a:t>
            </a:r>
          </a:p>
          <a:p>
            <a:pPr marL="228600" lvl="1" indent="0">
              <a:buNone/>
            </a:pPr>
            <a:endParaRPr lang="en-US" sz="2200" dirty="0"/>
          </a:p>
          <a:p>
            <a:r>
              <a:rPr lang="en-US" sz="2400" dirty="0"/>
              <a:t>For M</a:t>
            </a:r>
            <a:r>
              <a:rPr lang="en-US" sz="2400" baseline="-25000" dirty="0"/>
              <a:t>W</a:t>
            </a:r>
            <a:r>
              <a:rPr lang="en-US" sz="2400" dirty="0"/>
              <a:t>, this is not an easy task because different generators and PDFs have been used in different experimental conditions, differently impacted by the various detector effects.</a:t>
            </a:r>
          </a:p>
          <a:p>
            <a:pPr marL="0" indent="0">
              <a:buNone/>
            </a:pPr>
            <a:endParaRPr lang="en-US" sz="2000" dirty="0"/>
          </a:p>
          <a:p>
            <a:r>
              <a:rPr lang="en-US" sz="2400" dirty="0"/>
              <a:t>The combination strategy proceeds in 3 steps:</a:t>
            </a:r>
          </a:p>
          <a:p>
            <a:pPr lvl="1"/>
            <a:r>
              <a:rPr lang="en-US" sz="2200" dirty="0"/>
              <a:t>Each measurement result is adjusted to a common model including detector emulations</a:t>
            </a:r>
          </a:p>
          <a:p>
            <a:pPr lvl="1"/>
            <a:r>
              <a:rPr lang="en-US" sz="2200" dirty="0"/>
              <a:t>The correlations between uncertainties are evaluated</a:t>
            </a:r>
          </a:p>
          <a:p>
            <a:pPr lvl="1"/>
            <a:r>
              <a:rPr lang="en-US" sz="2200" dirty="0"/>
              <a:t>The results are combined for representative PDF sets using the BLUE method</a:t>
            </a:r>
          </a:p>
        </p:txBody>
      </p:sp>
      <p:sp>
        <p:nvSpPr>
          <p:cNvPr id="6" name="Title 1">
            <a:extLst>
              <a:ext uri="{FF2B5EF4-FFF2-40B4-BE49-F238E27FC236}">
                <a16:creationId xmlns:a16="http://schemas.microsoft.com/office/drawing/2014/main" id="{E06E8515-AF2D-A095-3B38-680D42D322B7}"/>
              </a:ext>
            </a:extLst>
          </p:cNvPr>
          <p:cNvSpPr>
            <a:spLocks noGrp="1"/>
          </p:cNvSpPr>
          <p:nvPr>
            <p:ph type="title"/>
          </p:nvPr>
        </p:nvSpPr>
        <p:spPr>
          <a:xfrm>
            <a:off x="342405" y="228423"/>
            <a:ext cx="11507189" cy="619013"/>
          </a:xfrm>
        </p:spPr>
        <p:txBody>
          <a:bodyPr>
            <a:normAutofit fontScale="90000"/>
          </a:bodyPr>
          <a:lstStyle/>
          <a:p>
            <a:r>
              <a:rPr lang="en-US" dirty="0"/>
              <a:t>World combination</a:t>
            </a:r>
          </a:p>
        </p:txBody>
      </p:sp>
      <p:sp>
        <p:nvSpPr>
          <p:cNvPr id="2" name="Slide Number Placeholder 1">
            <a:extLst>
              <a:ext uri="{FF2B5EF4-FFF2-40B4-BE49-F238E27FC236}">
                <a16:creationId xmlns:a16="http://schemas.microsoft.com/office/drawing/2014/main" id="{99A61064-D4F5-91E7-4F08-885898CDE7EC}"/>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
        <p:nvSpPr>
          <p:cNvPr id="5" name="TextBox 4">
            <a:extLst>
              <a:ext uri="{FF2B5EF4-FFF2-40B4-BE49-F238E27FC236}">
                <a16:creationId xmlns:a16="http://schemas.microsoft.com/office/drawing/2014/main" id="{0C1D6DFB-942B-1A6E-62A9-AD24DE2410CC}"/>
              </a:ext>
            </a:extLst>
          </p:cNvPr>
          <p:cNvSpPr txBox="1"/>
          <p:nvPr/>
        </p:nvSpPr>
        <p:spPr>
          <a:xfrm>
            <a:off x="9696202" y="901278"/>
            <a:ext cx="1822863" cy="307777"/>
          </a:xfrm>
          <a:prstGeom prst="rect">
            <a:avLst/>
          </a:prstGeom>
          <a:noFill/>
        </p:spPr>
        <p:txBody>
          <a:bodyPr wrap="square">
            <a:spAutoFit/>
          </a:bodyPr>
          <a:lstStyle/>
          <a:p>
            <a:r>
              <a:rPr lang="en-US" sz="1400" dirty="0">
                <a:hlinkClick r:id="rId3"/>
              </a:rPr>
              <a:t>arXiv:2308.09417</a:t>
            </a:r>
            <a:r>
              <a:rPr lang="en-US" sz="1400" dirty="0"/>
              <a:t> </a:t>
            </a:r>
          </a:p>
        </p:txBody>
      </p:sp>
    </p:spTree>
    <p:extLst>
      <p:ext uri="{BB962C8B-B14F-4D97-AF65-F5344CB8AC3E}">
        <p14:creationId xmlns:p14="http://schemas.microsoft.com/office/powerpoint/2010/main" val="149757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6D5C89-41B0-55C2-94C7-AE04CE91D28F}"/>
              </a:ext>
            </a:extLst>
          </p:cNvPr>
          <p:cNvSpPr>
            <a:spLocks noGrp="1"/>
          </p:cNvSpPr>
          <p:nvPr>
            <p:ph type="title"/>
          </p:nvPr>
        </p:nvSpPr>
        <p:spPr>
          <a:xfrm>
            <a:off x="510639" y="192796"/>
            <a:ext cx="11507189" cy="769105"/>
          </a:xfrm>
        </p:spPr>
        <p:txBody>
          <a:bodyPr/>
          <a:lstStyle/>
          <a:p>
            <a:r>
              <a:rPr lang="en-US" dirty="0"/>
              <a:t>Plan of the talk</a:t>
            </a:r>
          </a:p>
        </p:txBody>
      </p:sp>
      <p:sp>
        <p:nvSpPr>
          <p:cNvPr id="5" name="Content Placeholder 2">
            <a:extLst>
              <a:ext uri="{FF2B5EF4-FFF2-40B4-BE49-F238E27FC236}">
                <a16:creationId xmlns:a16="http://schemas.microsoft.com/office/drawing/2014/main" id="{AB345C51-8285-81C6-369D-D76A23692CAE}"/>
              </a:ext>
            </a:extLst>
          </p:cNvPr>
          <p:cNvSpPr>
            <a:spLocks noGrp="1"/>
          </p:cNvSpPr>
          <p:nvPr>
            <p:ph idx="1"/>
          </p:nvPr>
        </p:nvSpPr>
        <p:spPr>
          <a:xfrm>
            <a:off x="510639" y="1603170"/>
            <a:ext cx="11507189" cy="4139428"/>
          </a:xfrm>
        </p:spPr>
        <p:txBody>
          <a:bodyPr>
            <a:normAutofit/>
          </a:bodyPr>
          <a:lstStyle/>
          <a:p>
            <a:r>
              <a:rPr lang="en-US" sz="2400" dirty="0"/>
              <a:t>Motivations for measuring M</a:t>
            </a:r>
            <a:r>
              <a:rPr lang="en-US" sz="2400" baseline="-25000" dirty="0"/>
              <a:t>W</a:t>
            </a:r>
            <a:r>
              <a:rPr lang="en-US" sz="2400" dirty="0"/>
              <a:t> </a:t>
            </a:r>
          </a:p>
          <a:p>
            <a:pPr>
              <a:spcBef>
                <a:spcPts val="2400"/>
              </a:spcBef>
              <a:spcAft>
                <a:spcPts val="2400"/>
              </a:spcAft>
            </a:pPr>
            <a:r>
              <a:rPr lang="en-US" sz="2400" dirty="0"/>
              <a:t>General Strategy for measuring M</a:t>
            </a:r>
            <a:r>
              <a:rPr lang="en-US" sz="2400" baseline="-25000" dirty="0"/>
              <a:t>W</a:t>
            </a:r>
            <a:r>
              <a:rPr lang="en-US" sz="2400" dirty="0"/>
              <a:t> with high precision </a:t>
            </a:r>
          </a:p>
          <a:p>
            <a:pPr>
              <a:spcBef>
                <a:spcPts val="0"/>
              </a:spcBef>
            </a:pPr>
            <a:r>
              <a:rPr lang="en-US" sz="2400" dirty="0"/>
              <a:t>A rich program of ancillary measurements to make the targeted precision possible</a:t>
            </a:r>
          </a:p>
          <a:p>
            <a:pPr>
              <a:spcBef>
                <a:spcPts val="2400"/>
              </a:spcBef>
              <a:spcAft>
                <a:spcPts val="1400"/>
              </a:spcAft>
            </a:pPr>
            <a:r>
              <a:rPr lang="en-US" sz="2400" dirty="0"/>
              <a:t>Results of the most recent ATLAS (re-)measurement of M</a:t>
            </a:r>
            <a:r>
              <a:rPr lang="en-US" sz="2400" baseline="-25000" dirty="0"/>
              <a:t>W</a:t>
            </a:r>
            <a:endParaRPr lang="en-US" sz="2400" dirty="0"/>
          </a:p>
          <a:p>
            <a:r>
              <a:rPr lang="en-US" sz="2400" dirty="0"/>
              <a:t>World combination</a:t>
            </a:r>
          </a:p>
          <a:p>
            <a:pPr>
              <a:spcBef>
                <a:spcPts val="2400"/>
              </a:spcBef>
            </a:pPr>
            <a:r>
              <a:rPr lang="en-US" sz="2400" dirty="0"/>
              <a:t>Conclusion</a:t>
            </a:r>
          </a:p>
          <a:p>
            <a:endParaRPr lang="en-US" sz="2400" dirty="0"/>
          </a:p>
        </p:txBody>
      </p:sp>
      <p:sp>
        <p:nvSpPr>
          <p:cNvPr id="6" name="Slide Number Placeholder 5">
            <a:extLst>
              <a:ext uri="{FF2B5EF4-FFF2-40B4-BE49-F238E27FC236}">
                <a16:creationId xmlns:a16="http://schemas.microsoft.com/office/drawing/2014/main" id="{E0F13D48-0997-27B6-B986-0992C47BCAAF}"/>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2" name="TextBox 1">
            <a:extLst>
              <a:ext uri="{FF2B5EF4-FFF2-40B4-BE49-F238E27FC236}">
                <a16:creationId xmlns:a16="http://schemas.microsoft.com/office/drawing/2014/main" id="{E9CEDF8D-4AAB-8DC5-B2B6-5B6B9B13C813}"/>
              </a:ext>
            </a:extLst>
          </p:cNvPr>
          <p:cNvSpPr txBox="1"/>
          <p:nvPr/>
        </p:nvSpPr>
        <p:spPr>
          <a:xfrm>
            <a:off x="6571220" y="4866776"/>
            <a:ext cx="3843360" cy="1338828"/>
          </a:xfrm>
          <a:prstGeom prst="rect">
            <a:avLst/>
          </a:prstGeom>
          <a:noFill/>
          <a:ln w="25400">
            <a:solidFill>
              <a:srgbClr val="7030A0"/>
            </a:solidFill>
          </a:ln>
        </p:spPr>
        <p:txBody>
          <a:bodyPr wrap="none" rtlCol="0">
            <a:spAutoFit/>
          </a:bodyPr>
          <a:lstStyle/>
          <a:p>
            <a:r>
              <a:rPr lang="en-US" sz="2200" dirty="0">
                <a:solidFill>
                  <a:srgbClr val="7030A0"/>
                </a:solidFill>
              </a:rPr>
              <a:t>Main results from :</a:t>
            </a:r>
          </a:p>
          <a:p>
            <a:pPr marL="342900" indent="-342900">
              <a:spcBef>
                <a:spcPts val="600"/>
              </a:spcBef>
              <a:spcAft>
                <a:spcPts val="600"/>
              </a:spcAft>
              <a:buFont typeface="Arial" panose="020B0604020202020204" pitchFamily="34" charset="0"/>
              <a:buChar char="•"/>
            </a:pPr>
            <a:r>
              <a:rPr lang="en-US" sz="2200" dirty="0">
                <a:solidFill>
                  <a:srgbClr val="7030A0"/>
                </a:solidFill>
                <a:hlinkClick r:id="rId3">
                  <a:extLst>
                    <a:ext uri="{A12FA001-AC4F-418D-AE19-62706E023703}">
                      <ahyp:hlinkClr xmlns:ahyp="http://schemas.microsoft.com/office/drawing/2018/hyperlinkcolor" val="tx"/>
                    </a:ext>
                  </a:extLst>
                </a:hlinkClick>
              </a:rPr>
              <a:t>Eur. Phys. J. C 78 (2018) 110</a:t>
            </a:r>
            <a:endParaRPr lang="en-US" sz="2200" dirty="0">
              <a:solidFill>
                <a:srgbClr val="7030A0"/>
              </a:solidFill>
            </a:endParaRPr>
          </a:p>
          <a:p>
            <a:pPr marL="342900" indent="-342900">
              <a:spcBef>
                <a:spcPts val="600"/>
              </a:spcBef>
              <a:spcAft>
                <a:spcPts val="600"/>
              </a:spcAft>
              <a:buFont typeface="Arial" panose="020B0604020202020204" pitchFamily="34" charset="0"/>
              <a:buChar char="•"/>
            </a:pPr>
            <a:r>
              <a:rPr lang="en-US" sz="2200" dirty="0">
                <a:solidFill>
                  <a:srgbClr val="7030A0"/>
                </a:solidFill>
                <a:hlinkClick r:id="rId4">
                  <a:extLst>
                    <a:ext uri="{A12FA001-AC4F-418D-AE19-62706E023703}">
                      <ahyp:hlinkClr xmlns:ahyp="http://schemas.microsoft.com/office/drawing/2018/hyperlinkcolor" val="tx"/>
                    </a:ext>
                  </a:extLst>
                </a:hlinkClick>
              </a:rPr>
              <a:t>Eur. Phys. J. C 84 (2024) 1309</a:t>
            </a:r>
            <a:endParaRPr lang="en-US" sz="2200" dirty="0">
              <a:solidFill>
                <a:srgbClr val="7030A0"/>
              </a:solidFill>
            </a:endParaRPr>
          </a:p>
        </p:txBody>
      </p:sp>
    </p:spTree>
    <p:extLst>
      <p:ext uri="{BB962C8B-B14F-4D97-AF65-F5344CB8AC3E}">
        <p14:creationId xmlns:p14="http://schemas.microsoft.com/office/powerpoint/2010/main" val="186273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46922-4072-892E-72FF-D4F8B932732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6B2E32-9485-6252-242D-A599880160F4}"/>
                  </a:ext>
                </a:extLst>
              </p:cNvPr>
              <p:cNvSpPr>
                <a:spLocks noGrp="1"/>
              </p:cNvSpPr>
              <p:nvPr>
                <p:ph idx="1"/>
              </p:nvPr>
            </p:nvSpPr>
            <p:spPr>
              <a:xfrm>
                <a:off x="342405" y="180751"/>
                <a:ext cx="11849595" cy="5594391"/>
              </a:xfrm>
            </p:spPr>
            <p:txBody>
              <a:bodyPr>
                <a:normAutofit/>
              </a:bodyPr>
              <a:lstStyle/>
              <a:p>
                <a:r>
                  <a:rPr lang="en-US" sz="2400" dirty="0"/>
                  <a:t>World combination including CDF has a very low compatibility (&lt;0.5%; 3.6-5.2</a:t>
                </a:r>
                <a:r>
                  <a:rPr lang="en-US" sz="2400" dirty="0">
                    <a:latin typeface="Symbol" pitchFamily="2" charset="2"/>
                  </a:rPr>
                  <a:t>s</a:t>
                </a:r>
                <a:r>
                  <a:rPr lang="en-US" sz="2400" dirty="0"/>
                  <a:t>)</a:t>
                </a:r>
              </a:p>
              <a:p>
                <a:pPr lvl="1"/>
                <a:r>
                  <a:rPr lang="en-US" sz="2200" dirty="0"/>
                  <a:t>Compatibility studies vs PDFs, with best compatibility for CT18</a:t>
                </a:r>
              </a:p>
              <a:p>
                <a:r>
                  <a:rPr lang="en-US" sz="2400" dirty="0"/>
                  <a:t>World combination excluding CDF yields: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Sub>
                    <m:r>
                      <a:rPr lang="en-US" sz="2400" b="0" i="1" smtClean="0">
                        <a:latin typeface="Cambria Math" panose="02040503050406030204" pitchFamily="18" charset="0"/>
                      </a:rPr>
                      <m:t>=80,369.2 </m:t>
                    </m:r>
                    <m:r>
                      <a:rPr lang="en-US" sz="2400" b="0" i="1" smtClean="0">
                        <a:latin typeface="Cambria Math" panose="02040503050406030204" pitchFamily="18" charset="0"/>
                        <a:ea typeface="Cambria Math" panose="02040503050406030204" pitchFamily="18" charset="0"/>
                      </a:rPr>
                      <m:t>±13.3 </m:t>
                    </m:r>
                    <m:r>
                      <a:rPr lang="en-US" sz="2400" b="0" i="1" smtClean="0">
                        <a:latin typeface="Cambria Math" panose="02040503050406030204" pitchFamily="18" charset="0"/>
                        <a:ea typeface="Cambria Math" panose="02040503050406030204" pitchFamily="18" charset="0"/>
                      </a:rPr>
                      <m:t>𝑀𝑒𝑉</m:t>
                    </m:r>
                  </m:oMath>
                </a14:m>
                <a:endParaRPr lang="en-US" sz="2400" dirty="0"/>
              </a:p>
              <a:p>
                <a:pPr lvl="1"/>
                <a:r>
                  <a:rPr lang="en-US" sz="2200" dirty="0"/>
                  <a:t>Compatibility of 91% (CT18), with the relative weight of ATLAS being 42%</a:t>
                </a:r>
              </a:p>
            </p:txBody>
          </p:sp>
        </mc:Choice>
        <mc:Fallback>
          <p:sp>
            <p:nvSpPr>
              <p:cNvPr id="3" name="Content Placeholder 2">
                <a:extLst>
                  <a:ext uri="{FF2B5EF4-FFF2-40B4-BE49-F238E27FC236}">
                    <a16:creationId xmlns:a16="http://schemas.microsoft.com/office/drawing/2014/main" id="{646B2E32-9485-6252-242D-A599880160F4}"/>
                  </a:ext>
                </a:extLst>
              </p:cNvPr>
              <p:cNvSpPr>
                <a:spLocks noGrp="1" noRot="1" noChangeAspect="1" noMove="1" noResize="1" noEditPoints="1" noAdjustHandles="1" noChangeArrowheads="1" noChangeShapeType="1" noTextEdit="1"/>
              </p:cNvSpPr>
              <p:nvPr>
                <p:ph idx="1"/>
              </p:nvPr>
            </p:nvSpPr>
            <p:spPr>
              <a:xfrm>
                <a:off x="342405" y="180751"/>
                <a:ext cx="11849595" cy="5594391"/>
              </a:xfrm>
              <a:blipFill>
                <a:blip r:embed="rId3"/>
                <a:stretch>
                  <a:fillRect l="-642" t="-113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C32B947-7B72-621A-5437-E104EC2A23DB}"/>
              </a:ext>
            </a:extLst>
          </p:cNvPr>
          <p:cNvSpPr>
            <a:spLocks noGrp="1"/>
          </p:cNvSpPr>
          <p:nvPr>
            <p:ph type="sldNum" sz="quarter" idx="12"/>
          </p:nvPr>
        </p:nvSpPr>
        <p:spPr/>
        <p:txBody>
          <a:bodyPr/>
          <a:lstStyle/>
          <a:p>
            <a:fld id="{8A7A6979-0714-4377-B894-6BE4C2D6E202}" type="slidenum">
              <a:rPr lang="en-US" smtClean="0"/>
              <a:pPr/>
              <a:t>20</a:t>
            </a:fld>
            <a:endParaRPr lang="en-US" dirty="0"/>
          </a:p>
        </p:txBody>
      </p:sp>
      <p:pic>
        <p:nvPicPr>
          <p:cNvPr id="8" name="Picture 7" descr="A screenshot of a graph&#10;&#10;AI-generated content may be incorrect.">
            <a:extLst>
              <a:ext uri="{FF2B5EF4-FFF2-40B4-BE49-F238E27FC236}">
                <a16:creationId xmlns:a16="http://schemas.microsoft.com/office/drawing/2014/main" id="{123E907A-2DC4-6499-5049-C3F7EE3F1D12}"/>
              </a:ext>
            </a:extLst>
          </p:cNvPr>
          <p:cNvPicPr>
            <a:picLocks noChangeAspect="1"/>
          </p:cNvPicPr>
          <p:nvPr/>
        </p:nvPicPr>
        <p:blipFill>
          <a:blip r:embed="rId4"/>
          <a:stretch>
            <a:fillRect/>
          </a:stretch>
        </p:blipFill>
        <p:spPr>
          <a:xfrm>
            <a:off x="1713098" y="2542060"/>
            <a:ext cx="7810912" cy="4135189"/>
          </a:xfrm>
          <a:prstGeom prst="rect">
            <a:avLst/>
          </a:prstGeom>
        </p:spPr>
      </p:pic>
    </p:spTree>
    <p:extLst>
      <p:ext uri="{BB962C8B-B14F-4D97-AF65-F5344CB8AC3E}">
        <p14:creationId xmlns:p14="http://schemas.microsoft.com/office/powerpoint/2010/main" val="372138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A7514-E070-6C2A-E7AA-7262392A7B1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FF3A8D0-2A40-15AC-EA3E-1669ED3B840B}"/>
                  </a:ext>
                </a:extLst>
              </p:cNvPr>
              <p:cNvSpPr>
                <a:spLocks noGrp="1"/>
              </p:cNvSpPr>
              <p:nvPr>
                <p:ph idx="1"/>
              </p:nvPr>
            </p:nvSpPr>
            <p:spPr>
              <a:xfrm>
                <a:off x="342405" y="1103950"/>
                <a:ext cx="11849595" cy="5664729"/>
              </a:xfrm>
            </p:spPr>
            <p:txBody>
              <a:bodyPr>
                <a:normAutofit/>
              </a:bodyPr>
              <a:lstStyle/>
              <a:p>
                <a:r>
                  <a:rPr lang="en-US" sz="2400" dirty="0"/>
                  <a:t>Measuring the mass of the W boson at a precision of </a:t>
                </a:r>
                <a14:m>
                  <m:oMath xmlns:m="http://schemas.openxmlformats.org/officeDocument/2006/math">
                    <m:r>
                      <a:rPr lang="en-US" sz="2400" i="1" smtClean="0">
                        <a:latin typeface="Cambria Math" panose="02040503050406030204" pitchFamily="18" charset="0"/>
                        <a:ea typeface="Cambria Math" panose="02040503050406030204" pitchFamily="18" charset="0"/>
                      </a:rPr>
                      <m:t>𝒪</m:t>
                    </m:r>
                    <m:r>
                      <a:rPr lang="en-US" sz="2400" b="0" i="1" smtClean="0">
                        <a:latin typeface="Cambria Math" panose="02040503050406030204" pitchFamily="18" charset="0"/>
                        <a:ea typeface="Cambria Math" panose="02040503050406030204" pitchFamily="18" charset="0"/>
                      </a:rPr>
                      <m:t>(10 </m:t>
                    </m:r>
                    <m:r>
                      <a:rPr lang="en-US" sz="2400" b="0" i="1" smtClean="0">
                        <a:latin typeface="Cambria Math" panose="02040503050406030204" pitchFamily="18" charset="0"/>
                        <a:ea typeface="Cambria Math" panose="02040503050406030204" pitchFamily="18" charset="0"/>
                      </a:rPr>
                      <m:t>𝑀𝑒𝑉</m:t>
                    </m:r>
                    <m:r>
                      <a:rPr lang="en-US" sz="2400" b="0" i="1" smtClean="0">
                        <a:latin typeface="Cambria Math" panose="02040503050406030204" pitchFamily="18" charset="0"/>
                        <a:ea typeface="Cambria Math" panose="02040503050406030204" pitchFamily="18" charset="0"/>
                      </a:rPr>
                      <m:t>)</m:t>
                    </m:r>
                  </m:oMath>
                </a14:m>
                <a:r>
                  <a:rPr lang="en-US" sz="2400" dirty="0"/>
                  <a:t> can have a profound impact on our understanding of the SM and lead to new physics discovery in a model-independent way</a:t>
                </a:r>
              </a:p>
              <a:p>
                <a:r>
                  <a:rPr lang="en-US" sz="2400" dirty="0"/>
                  <a:t>Such a measurement is very challenging at the LHC because of the need to tightly control many systematic effects in QCD modelling at a high precision, in addition of the impact of the detector.</a:t>
                </a:r>
              </a:p>
              <a:p>
                <a:r>
                  <a:rPr lang="en-US" sz="2400" dirty="0"/>
                  <a:t>The ATLAS experiment reached a precision of less than 16 MeV on M</a:t>
                </a:r>
                <a:r>
                  <a:rPr lang="en-US" sz="2400" baseline="-25000" dirty="0"/>
                  <a:t>W. </a:t>
                </a:r>
                <a:r>
                  <a:rPr lang="en-US" sz="2400" dirty="0"/>
                  <a:t>Such achievement has only been possible thanks to a very rich and broad program of precise ancillary measurements</a:t>
                </a:r>
              </a:p>
              <a:p>
                <a:pPr lvl="1"/>
                <a:r>
                  <a:rPr lang="en-US" sz="2200" dirty="0"/>
                  <a:t>Also due to huge improvements in the QCD and EWK accuracy of the theory predictions</a:t>
                </a:r>
              </a:p>
              <a:p>
                <a:r>
                  <a:rPr lang="en-US" sz="2400" dirty="0"/>
                  <a:t>While the ATLAS M</a:t>
                </a:r>
                <a:r>
                  <a:rPr lang="en-US" sz="2400" baseline="-25000" dirty="0"/>
                  <a:t>W</a:t>
                </a:r>
                <a:r>
                  <a:rPr lang="en-US" sz="2400" dirty="0"/>
                  <a:t> measurement is excellent agreement with EWK fits and theory expectations, the tension with the CDF result is larger than ever.</a:t>
                </a:r>
              </a:p>
              <a:p>
                <a:r>
                  <a:rPr lang="en-US" sz="2400" dirty="0"/>
                  <a:t>No consensus has yet emerged regarding the origin of such a discrepancy…</a:t>
                </a:r>
              </a:p>
            </p:txBody>
          </p:sp>
        </mc:Choice>
        <mc:Fallback>
          <p:sp>
            <p:nvSpPr>
              <p:cNvPr id="3" name="Content Placeholder 2">
                <a:extLst>
                  <a:ext uri="{FF2B5EF4-FFF2-40B4-BE49-F238E27FC236}">
                    <a16:creationId xmlns:a16="http://schemas.microsoft.com/office/drawing/2014/main" id="{9FF3A8D0-2A40-15AC-EA3E-1669ED3B840B}"/>
                  </a:ext>
                </a:extLst>
              </p:cNvPr>
              <p:cNvSpPr>
                <a:spLocks noGrp="1" noRot="1" noChangeAspect="1" noMove="1" noResize="1" noEditPoints="1" noAdjustHandles="1" noChangeArrowheads="1" noChangeShapeType="1" noTextEdit="1"/>
              </p:cNvSpPr>
              <p:nvPr>
                <p:ph idx="1"/>
              </p:nvPr>
            </p:nvSpPr>
            <p:spPr>
              <a:xfrm>
                <a:off x="342405" y="1103950"/>
                <a:ext cx="11849595" cy="5664729"/>
              </a:xfrm>
              <a:blipFill>
                <a:blip r:embed="rId3"/>
                <a:stretch>
                  <a:fillRect l="-642" t="-671"/>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0B8C9251-DB10-5F4D-D3BD-244C6B966213}"/>
              </a:ext>
            </a:extLst>
          </p:cNvPr>
          <p:cNvSpPr>
            <a:spLocks noGrp="1"/>
          </p:cNvSpPr>
          <p:nvPr>
            <p:ph type="title"/>
          </p:nvPr>
        </p:nvSpPr>
        <p:spPr>
          <a:xfrm>
            <a:off x="342405" y="228423"/>
            <a:ext cx="11507189" cy="619013"/>
          </a:xfrm>
        </p:spPr>
        <p:txBody>
          <a:bodyPr>
            <a:normAutofit fontScale="90000"/>
          </a:bodyPr>
          <a:lstStyle/>
          <a:p>
            <a:r>
              <a:rPr lang="en-US" dirty="0"/>
              <a:t>conclusion</a:t>
            </a:r>
          </a:p>
        </p:txBody>
      </p:sp>
      <p:sp>
        <p:nvSpPr>
          <p:cNvPr id="2" name="Slide Number Placeholder 1">
            <a:extLst>
              <a:ext uri="{FF2B5EF4-FFF2-40B4-BE49-F238E27FC236}">
                <a16:creationId xmlns:a16="http://schemas.microsoft.com/office/drawing/2014/main" id="{A2213F88-9236-2D14-2CBE-E68887C2CFFF}"/>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2955914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E7C3-58AC-B00F-0FB8-CCA01F03482A}"/>
              </a:ext>
            </a:extLst>
          </p:cNvPr>
          <p:cNvSpPr>
            <a:spLocks noGrp="1"/>
          </p:cNvSpPr>
          <p:nvPr>
            <p:ph type="title"/>
          </p:nvPr>
        </p:nvSpPr>
        <p:spPr/>
        <p:txBody>
          <a:bodyPr/>
          <a:lstStyle/>
          <a:p>
            <a:r>
              <a:rPr lang="en-US" dirty="0"/>
              <a:t>Back-up Slides</a:t>
            </a:r>
          </a:p>
        </p:txBody>
      </p:sp>
      <p:sp>
        <p:nvSpPr>
          <p:cNvPr id="4" name="Slide Number Placeholder 3">
            <a:extLst>
              <a:ext uri="{FF2B5EF4-FFF2-40B4-BE49-F238E27FC236}">
                <a16:creationId xmlns:a16="http://schemas.microsoft.com/office/drawing/2014/main" id="{68E22417-C885-58B9-67ED-F5E81EBA9264}"/>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198533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8C640-CE2E-C2DC-CAF0-22785AA1426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32F3CB4-E874-BAF3-3C13-FA8F3EC3260D}"/>
                  </a:ext>
                </a:extLst>
              </p:cNvPr>
              <p:cNvSpPr>
                <a:spLocks noGrp="1"/>
              </p:cNvSpPr>
              <p:nvPr>
                <p:ph type="title"/>
              </p:nvPr>
            </p:nvSpPr>
            <p:spPr>
              <a:xfrm>
                <a:off x="510639" y="192796"/>
                <a:ext cx="11507189" cy="816607"/>
              </a:xfrm>
            </p:spPr>
            <p:txBody>
              <a:bodyPr/>
              <a:lstStyle/>
              <a:p>
                <a:r>
                  <a:rPr lang="en-US" dirty="0"/>
                  <a:t>The custodial </a:t>
                </a:r>
                <a14:m>
                  <m:oMath xmlns:m="http://schemas.openxmlformats.org/officeDocument/2006/math">
                    <m:r>
                      <a:rPr lang="en-US" sz="2800" i="1" smtClean="0">
                        <a:latin typeface="Cambria Math" panose="02040503050406030204" pitchFamily="18" charset="0"/>
                      </a:rPr>
                      <m:t>𝑆𝑈</m:t>
                    </m:r>
                    <m:r>
                      <a:rPr lang="en-US" sz="2800" i="1" smtClean="0">
                        <a:latin typeface="Cambria Math" panose="02040503050406030204" pitchFamily="18" charset="0"/>
                      </a:rPr>
                      <m:t>(2) </m:t>
                    </m:r>
                  </m:oMath>
                </a14:m>
                <a:r>
                  <a:rPr lang="en-US" dirty="0"/>
                  <a:t>symmetry</a:t>
                </a:r>
              </a:p>
            </p:txBody>
          </p:sp>
        </mc:Choice>
        <mc:Fallback xmlns="">
          <p:sp>
            <p:nvSpPr>
              <p:cNvPr id="2" name="Title 1">
                <a:extLst>
                  <a:ext uri="{FF2B5EF4-FFF2-40B4-BE49-F238E27FC236}">
                    <a16:creationId xmlns:a16="http://schemas.microsoft.com/office/drawing/2014/main" id="{B2284DFC-CC27-D882-1EED-7AE165832411}"/>
                  </a:ext>
                </a:extLst>
              </p:cNvPr>
              <p:cNvSpPr>
                <a:spLocks noGrp="1" noRot="1" noChangeAspect="1" noMove="1" noResize="1" noEditPoints="1" noAdjustHandles="1" noChangeArrowheads="1" noChangeShapeType="1" noTextEdit="1"/>
              </p:cNvSpPr>
              <p:nvPr>
                <p:ph type="title"/>
              </p:nvPr>
            </p:nvSpPr>
            <p:spPr>
              <a:xfrm>
                <a:off x="510639" y="192796"/>
                <a:ext cx="11507189" cy="816607"/>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BD32A6-5B06-4831-7EFB-91A040F54C46}"/>
                  </a:ext>
                </a:extLst>
              </p:cNvPr>
              <p:cNvSpPr>
                <a:spLocks noGrp="1"/>
              </p:cNvSpPr>
              <p:nvPr>
                <p:ph idx="1"/>
              </p:nvPr>
            </p:nvSpPr>
            <p:spPr>
              <a:xfrm>
                <a:off x="510639" y="1318164"/>
                <a:ext cx="11507189" cy="4139428"/>
              </a:xfrm>
            </p:spPr>
            <p:txBody>
              <a:bodyPr>
                <a:normAutofit/>
              </a:bodyPr>
              <a:lstStyle/>
              <a:p>
                <a:r>
                  <a:rPr lang="en-US" sz="2400" dirty="0"/>
                  <a:t>After the </a:t>
                </a:r>
                <a14:m>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𝑆𝑈</m:t>
                        </m:r>
                        <m:r>
                          <a:rPr lang="en-US" sz="2400" i="1">
                            <a:latin typeface="Cambria Math" panose="02040503050406030204" pitchFamily="18" charset="0"/>
                          </a:rPr>
                          <m:t>(2)</m:t>
                        </m:r>
                      </m:e>
                      <m:sub>
                        <m:r>
                          <a:rPr lang="en-US" sz="2400" b="0" i="1" smtClean="0">
                            <a:latin typeface="Cambria Math" panose="02040503050406030204" pitchFamily="18" charset="0"/>
                          </a:rPr>
                          <m:t>𝐿</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𝑈</m:t>
                        </m:r>
                        <m:r>
                          <a:rPr lang="en-US" sz="2400" b="0" i="1" smtClean="0">
                            <a:latin typeface="Cambria Math" panose="02040503050406030204" pitchFamily="18" charset="0"/>
                            <a:ea typeface="Cambria Math" panose="02040503050406030204" pitchFamily="18" charset="0"/>
                          </a:rPr>
                          <m:t>(1)</m:t>
                        </m:r>
                      </m:e>
                      <m:sub>
                        <m:r>
                          <a:rPr lang="en-US" sz="2400" b="0" i="1" smtClean="0">
                            <a:latin typeface="Cambria Math" panose="02040503050406030204" pitchFamily="18" charset="0"/>
                            <a:ea typeface="Cambria Math" panose="02040503050406030204" pitchFamily="18" charset="0"/>
                          </a:rPr>
                          <m:t>𝑌</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𝑈</m:t>
                        </m:r>
                        <m:r>
                          <a:rPr lang="en-US" sz="2400" b="0" i="1" smtClean="0">
                            <a:latin typeface="Cambria Math" panose="02040503050406030204" pitchFamily="18" charset="0"/>
                            <a:ea typeface="Cambria Math" panose="02040503050406030204" pitchFamily="18" charset="0"/>
                          </a:rPr>
                          <m:t>(1)</m:t>
                        </m:r>
                      </m:e>
                      <m:sub>
                        <m:r>
                          <a:rPr lang="en-US" sz="2400" b="0" i="1" smtClean="0">
                            <a:latin typeface="Cambria Math" panose="02040503050406030204" pitchFamily="18" charset="0"/>
                            <a:ea typeface="Cambria Math" panose="02040503050406030204" pitchFamily="18" charset="0"/>
                          </a:rPr>
                          <m:t>𝑒𝑚</m:t>
                        </m:r>
                      </m:sub>
                    </m:sSub>
                  </m:oMath>
                </a14:m>
                <a:r>
                  <a:rPr lang="en-US" sz="2400" dirty="0"/>
                  <a:t> symmetry breaking by the Higgs mechanism, there is a residual global </a:t>
                </a:r>
                <a14:m>
                  <m:oMath xmlns:m="http://schemas.openxmlformats.org/officeDocument/2006/math">
                    <m:r>
                      <a:rPr lang="en-US" sz="2400" i="1">
                        <a:latin typeface="Cambria Math" panose="02040503050406030204" pitchFamily="18" charset="0"/>
                      </a:rPr>
                      <m:t>𝑆𝑈</m:t>
                    </m:r>
                    <m:r>
                      <a:rPr lang="en-US" sz="2400" i="1">
                        <a:latin typeface="Cambria Math" panose="02040503050406030204" pitchFamily="18" charset="0"/>
                      </a:rPr>
                      <m:t>(2)</m:t>
                    </m:r>
                  </m:oMath>
                </a14:m>
                <a:r>
                  <a:rPr lang="en-US" sz="2400" dirty="0"/>
                  <a:t> symmetry in the Vector Boson Mass </a:t>
                </a:r>
                <a:r>
                  <a:rPr lang="en-US" sz="2400" dirty="0" err="1"/>
                  <a:t>Lagrangian</a:t>
                </a:r>
                <a:r>
                  <a:rPr lang="en-US" sz="2400" dirty="0"/>
                  <a:t>.</a:t>
                </a:r>
              </a:p>
              <a:p>
                <a:pPr lvl="1">
                  <a:spcBef>
                    <a:spcPts val="1600"/>
                  </a:spcBef>
                </a:pPr>
                <a:r>
                  <a:rPr lang="en-US" sz="2100" dirty="0"/>
                  <a:t> Consequence of using an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𝑆𝑈</m:t>
                        </m:r>
                        <m:r>
                          <a:rPr lang="en-US" sz="2100" i="1">
                            <a:latin typeface="Cambria Math" panose="02040503050406030204" pitchFamily="18" charset="0"/>
                          </a:rPr>
                          <m:t>(2)</m:t>
                        </m:r>
                      </m:e>
                      <m:sub>
                        <m:r>
                          <a:rPr lang="en-US" sz="2100" i="1">
                            <a:latin typeface="Cambria Math" panose="02040503050406030204" pitchFamily="18" charset="0"/>
                          </a:rPr>
                          <m:t>𝐿</m:t>
                        </m:r>
                      </m:sub>
                    </m:sSub>
                  </m:oMath>
                </a14:m>
                <a:r>
                  <a:rPr lang="en-US" sz="2100" dirty="0"/>
                  <a:t> scalar doublet to break the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𝑆𝑈</m:t>
                        </m:r>
                        <m:r>
                          <a:rPr lang="en-US" sz="2100" i="1">
                            <a:latin typeface="Cambria Math" panose="02040503050406030204" pitchFamily="18" charset="0"/>
                          </a:rPr>
                          <m:t>(2)</m:t>
                        </m:r>
                      </m:e>
                      <m:sub>
                        <m:r>
                          <a:rPr lang="en-US" sz="2100" i="1">
                            <a:latin typeface="Cambria Math" panose="02040503050406030204" pitchFamily="18" charset="0"/>
                          </a:rPr>
                          <m:t>𝐿</m:t>
                        </m:r>
                      </m:sub>
                    </m:sSub>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𝑈</m:t>
                        </m:r>
                        <m:r>
                          <a:rPr lang="en-US" sz="2100" i="1">
                            <a:latin typeface="Cambria Math" panose="02040503050406030204" pitchFamily="18" charset="0"/>
                            <a:ea typeface="Cambria Math" panose="02040503050406030204" pitchFamily="18" charset="0"/>
                          </a:rPr>
                          <m:t>(1)</m:t>
                        </m:r>
                      </m:e>
                      <m:sub>
                        <m:r>
                          <a:rPr lang="en-US" sz="2100" i="1">
                            <a:latin typeface="Cambria Math" panose="02040503050406030204" pitchFamily="18" charset="0"/>
                            <a:ea typeface="Cambria Math" panose="02040503050406030204" pitchFamily="18" charset="0"/>
                          </a:rPr>
                          <m:t>𝑌</m:t>
                        </m:r>
                      </m:sub>
                    </m:sSub>
                  </m:oMath>
                </a14:m>
                <a:r>
                  <a:rPr lang="en-US" sz="2100" dirty="0"/>
                  <a:t> </a:t>
                </a:r>
              </a:p>
              <a:p>
                <a:pPr marL="0" indent="0">
                  <a:buNone/>
                </a:pPr>
                <a:endParaRPr lang="en-US" sz="2400" dirty="0"/>
              </a:p>
              <a:p>
                <a:pPr marL="0" indent="0">
                  <a:buNone/>
                </a:pPr>
                <a:endParaRPr lang="en-US" sz="2400" dirty="0"/>
              </a:p>
              <a:p>
                <a:pPr>
                  <a:spcBef>
                    <a:spcPts val="3400"/>
                  </a:spcBef>
                </a:pPr>
                <a:r>
                  <a:rPr lang="en-US" sz="2400" dirty="0"/>
                  <a:t>This symmetry is however accidental; it is consequence of the gauge invariance and the renormalization of the theory, as well as of the way the gauge symmetry is broken. </a:t>
                </a:r>
              </a:p>
              <a:p>
                <a:pPr lvl="1">
                  <a:spcBef>
                    <a:spcPts val="1600"/>
                  </a:spcBef>
                </a:pPr>
                <a:r>
                  <a:rPr lang="en-US" sz="2100" dirty="0"/>
                  <a:t>This custodial </a:t>
                </a:r>
                <a14:m>
                  <m:oMath xmlns:m="http://schemas.openxmlformats.org/officeDocument/2006/math">
                    <m:r>
                      <a:rPr lang="en-US" sz="2100" i="1" smtClean="0">
                        <a:latin typeface="Cambria Math" panose="02040503050406030204" pitchFamily="18" charset="0"/>
                      </a:rPr>
                      <m:t>𝑆𝑈</m:t>
                    </m:r>
                    <m:r>
                      <a:rPr lang="en-US" sz="2100" i="1" smtClean="0">
                        <a:latin typeface="Cambria Math" panose="02040503050406030204" pitchFamily="18" charset="0"/>
                      </a:rPr>
                      <m:t>(2)</m:t>
                    </m:r>
                  </m:oMath>
                </a14:m>
                <a:r>
                  <a:rPr lang="en-US" sz="2100" dirty="0"/>
                  <a:t> symmetry is not an exact symmetry of the SM</a:t>
                </a:r>
              </a:p>
              <a:p>
                <a:endParaRPr lang="en-US" sz="2400" dirty="0"/>
              </a:p>
            </p:txBody>
          </p:sp>
        </mc:Choice>
        <mc:Fallback xmlns="">
          <p:sp>
            <p:nvSpPr>
              <p:cNvPr id="3" name="Content Placeholder 2">
                <a:extLst>
                  <a:ext uri="{FF2B5EF4-FFF2-40B4-BE49-F238E27FC236}">
                    <a16:creationId xmlns:a16="http://schemas.microsoft.com/office/drawing/2014/main" id="{1C59D0BF-FBBC-0AF6-EAB4-D4A1ACBFA74A}"/>
                  </a:ext>
                </a:extLst>
              </p:cNvPr>
              <p:cNvSpPr>
                <a:spLocks noGrp="1" noRot="1" noChangeAspect="1" noMove="1" noResize="1" noEditPoints="1" noAdjustHandles="1" noChangeArrowheads="1" noChangeShapeType="1" noTextEdit="1"/>
              </p:cNvSpPr>
              <p:nvPr>
                <p:ph idx="1"/>
              </p:nvPr>
            </p:nvSpPr>
            <p:spPr>
              <a:xfrm>
                <a:off x="510639" y="1318164"/>
                <a:ext cx="11507189" cy="4139428"/>
              </a:xfrm>
              <a:blipFill>
                <a:blip r:embed="rId4"/>
                <a:stretch>
                  <a:fillRect l="-772" t="-12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6921E9-2A1C-9E9D-968F-31DFBD9C98AB}"/>
                  </a:ext>
                </a:extLst>
              </p:cNvPr>
              <p:cNvSpPr txBox="1"/>
              <p:nvPr/>
            </p:nvSpPr>
            <p:spPr>
              <a:xfrm>
                <a:off x="1650670" y="2959328"/>
                <a:ext cx="8277522" cy="461665"/>
              </a:xfrm>
              <a:prstGeom prst="rect">
                <a:avLst/>
              </a:prstGeom>
              <a:noFill/>
            </p:spPr>
            <p:txBody>
              <a:bodyPr wrap="none" rtlCol="0">
                <a:spAutoFit/>
              </a:bodyPr>
              <a:lstStyle/>
              <a:p>
                <a:r>
                  <a:rPr lang="en-US" sz="2400" dirty="0"/>
                  <a:t>⇒ Explain the stability of the relationship between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𝑊</m:t>
                        </m:r>
                      </m:sub>
                    </m:sSub>
                  </m:oMath>
                </a14:m>
                <a:r>
                  <a:rPr lang="en-US" sz="2400" dirty="0"/>
                  <a:t> and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𝑀</m:t>
                        </m:r>
                      </m:e>
                      <m:sub>
                        <m:r>
                          <a:rPr lang="en-US" sz="2400" i="1">
                            <a:latin typeface="Cambria Math" panose="02040503050406030204" pitchFamily="18" charset="0"/>
                            <a:ea typeface="Cambria Math" panose="02040503050406030204" pitchFamily="18" charset="0"/>
                          </a:rPr>
                          <m:t>𝑍</m:t>
                        </m:r>
                      </m:sub>
                    </m:sSub>
                  </m:oMath>
                </a14:m>
                <a:r>
                  <a:rPr lang="en-US" sz="2400" dirty="0"/>
                  <a:t>   </a:t>
                </a:r>
              </a:p>
            </p:txBody>
          </p:sp>
        </mc:Choice>
        <mc:Fallback xmlns="">
          <p:sp>
            <p:nvSpPr>
              <p:cNvPr id="4" name="TextBox 3">
                <a:extLst>
                  <a:ext uri="{FF2B5EF4-FFF2-40B4-BE49-F238E27FC236}">
                    <a16:creationId xmlns:a16="http://schemas.microsoft.com/office/drawing/2014/main" id="{1F796550-0F75-3B43-136A-2FE335A7CBAF}"/>
                  </a:ext>
                </a:extLst>
              </p:cNvPr>
              <p:cNvSpPr txBox="1">
                <a:spLocks noRot="1" noChangeAspect="1" noMove="1" noResize="1" noEditPoints="1" noAdjustHandles="1" noChangeArrowheads="1" noChangeShapeType="1" noTextEdit="1"/>
              </p:cNvSpPr>
              <p:nvPr/>
            </p:nvSpPr>
            <p:spPr>
              <a:xfrm>
                <a:off x="1650670" y="2959328"/>
                <a:ext cx="8277522" cy="461665"/>
              </a:xfrm>
              <a:prstGeom prst="rect">
                <a:avLst/>
              </a:prstGeom>
              <a:blipFill>
                <a:blip r:embed="rId5"/>
                <a:stretch>
                  <a:fillRect l="-122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31B4DC0-B98D-0757-2AD7-3FE632F23A3A}"/>
                  </a:ext>
                </a:extLst>
              </p:cNvPr>
              <p:cNvSpPr txBox="1"/>
              <p:nvPr/>
            </p:nvSpPr>
            <p:spPr>
              <a:xfrm>
                <a:off x="2327563" y="5766353"/>
                <a:ext cx="8277522" cy="830997"/>
              </a:xfrm>
              <a:prstGeom prst="rect">
                <a:avLst/>
              </a:prstGeom>
              <a:noFill/>
            </p:spPr>
            <p:txBody>
              <a:bodyPr wrap="square" rtlCol="0">
                <a:spAutoFit/>
              </a:bodyPr>
              <a:lstStyle/>
              <a:p>
                <a:r>
                  <a:rPr lang="en-US" sz="2400" dirty="0"/>
                  <a:t>Specifies the circumstances in which the relationship between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𝑊</m:t>
                        </m:r>
                      </m:sub>
                    </m:sSub>
                  </m:oMath>
                </a14:m>
                <a:r>
                  <a:rPr lang="en-US" sz="2400" dirty="0"/>
                  <a:t> and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𝑀</m:t>
                        </m:r>
                      </m:e>
                      <m:sub>
                        <m:r>
                          <a:rPr lang="en-US" sz="2400" i="1">
                            <a:latin typeface="Cambria Math" panose="02040503050406030204" pitchFamily="18" charset="0"/>
                            <a:ea typeface="Cambria Math" panose="02040503050406030204" pitchFamily="18" charset="0"/>
                          </a:rPr>
                          <m:t>𝑍</m:t>
                        </m:r>
                      </m:sub>
                    </m:sSub>
                  </m:oMath>
                </a14:m>
                <a:r>
                  <a:rPr lang="en-US" sz="2400" dirty="0"/>
                  <a:t> can be altered and how big the correction might be</a:t>
                </a:r>
              </a:p>
            </p:txBody>
          </p:sp>
        </mc:Choice>
        <mc:Fallback xmlns="">
          <p:sp>
            <p:nvSpPr>
              <p:cNvPr id="5" name="TextBox 4">
                <a:extLst>
                  <a:ext uri="{FF2B5EF4-FFF2-40B4-BE49-F238E27FC236}">
                    <a16:creationId xmlns:a16="http://schemas.microsoft.com/office/drawing/2014/main" id="{22577D42-6DC8-27DA-5CD4-3D21CDEDCDFC}"/>
                  </a:ext>
                </a:extLst>
              </p:cNvPr>
              <p:cNvSpPr txBox="1">
                <a:spLocks noRot="1" noChangeAspect="1" noMove="1" noResize="1" noEditPoints="1" noAdjustHandles="1" noChangeArrowheads="1" noChangeShapeType="1" noTextEdit="1"/>
              </p:cNvSpPr>
              <p:nvPr/>
            </p:nvSpPr>
            <p:spPr>
              <a:xfrm>
                <a:off x="2327563" y="5766353"/>
                <a:ext cx="8277522" cy="830997"/>
              </a:xfrm>
              <a:prstGeom prst="rect">
                <a:avLst/>
              </a:prstGeom>
              <a:blipFill>
                <a:blip r:embed="rId6"/>
                <a:stretch>
                  <a:fillRect l="-1225" t="-6061" b="-16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ABB54A4-25B9-1EAD-7F85-5A605862CFB6}"/>
              </a:ext>
            </a:extLst>
          </p:cNvPr>
          <p:cNvSpPr txBox="1"/>
          <p:nvPr/>
        </p:nvSpPr>
        <p:spPr>
          <a:xfrm>
            <a:off x="1650670" y="5951018"/>
            <a:ext cx="450764" cy="461665"/>
          </a:xfrm>
          <a:prstGeom prst="rect">
            <a:avLst/>
          </a:prstGeom>
          <a:noFill/>
        </p:spPr>
        <p:txBody>
          <a:bodyPr wrap="none" rtlCol="0">
            <a:spAutoFit/>
          </a:bodyPr>
          <a:lstStyle/>
          <a:p>
            <a:r>
              <a:rPr lang="en-US" sz="2400" dirty="0"/>
              <a:t>⇒</a:t>
            </a:r>
          </a:p>
        </p:txBody>
      </p:sp>
      <p:sp>
        <p:nvSpPr>
          <p:cNvPr id="9" name="Slide Number Placeholder 8">
            <a:extLst>
              <a:ext uri="{FF2B5EF4-FFF2-40B4-BE49-F238E27FC236}">
                <a16:creationId xmlns:a16="http://schemas.microsoft.com/office/drawing/2014/main" id="{926F1201-3BB3-2EE7-467B-54B1DA0C843E}"/>
              </a:ext>
            </a:extLst>
          </p:cNvPr>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196489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75A2E-8DAD-BE53-D2B9-2DB525567DF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2F76D0-F08C-EB17-3779-502FBCEBC0F0}"/>
                  </a:ext>
                </a:extLst>
              </p:cNvPr>
              <p:cNvSpPr>
                <a:spLocks noGrp="1"/>
              </p:cNvSpPr>
              <p:nvPr>
                <p:ph idx="1"/>
              </p:nvPr>
            </p:nvSpPr>
            <p:spPr>
              <a:xfrm>
                <a:off x="510639" y="1603170"/>
                <a:ext cx="11507189" cy="5062034"/>
              </a:xfrm>
            </p:spPr>
            <p:txBody>
              <a:bodyPr>
                <a:normAutofit/>
              </a:bodyPr>
              <a:lstStyle/>
              <a:p>
                <a:r>
                  <a:rPr lang="en-US" sz="2400" dirty="0"/>
                  <a:t>Can obtain a very precise measurement of the Fermi constant (G</a:t>
                </a:r>
                <a:r>
                  <a:rPr lang="en-US" sz="2400" baseline="-25000" dirty="0"/>
                  <a:t>F</a:t>
                </a:r>
                <a:r>
                  <a:rPr lang="en-US" sz="2400" dirty="0"/>
                  <a:t>), the fine structure constant (</a:t>
                </a:r>
                <a:r>
                  <a:rPr lang="en-US" sz="2400" dirty="0">
                    <a:latin typeface="Symbol" pitchFamily="2" charset="2"/>
                  </a:rPr>
                  <a:t>a</a:t>
                </a:r>
                <a:r>
                  <a:rPr lang="en-US" sz="2400" dirty="0"/>
                  <a:t>(</a:t>
                </a:r>
                <a:r>
                  <a:rPr lang="en-US" sz="2000" dirty="0"/>
                  <a:t>Q</a:t>
                </a:r>
                <a:r>
                  <a:rPr lang="en-US" sz="2000" baseline="30000" dirty="0"/>
                  <a:t>2</a:t>
                </a:r>
                <a:r>
                  <a:rPr lang="en-US" sz="2000" dirty="0"/>
                  <a:t>=</a:t>
                </a:r>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𝑀</m:t>
                        </m:r>
                      </m:e>
                      <m:sub>
                        <m:r>
                          <a:rPr lang="en-US" sz="2000" b="0" i="1" smtClean="0">
                            <a:latin typeface="Cambria Math" panose="02040503050406030204" pitchFamily="18" charset="0"/>
                          </a:rPr>
                          <m:t>𝑍</m:t>
                        </m:r>
                      </m:sub>
                      <m:sup>
                        <m:r>
                          <a:rPr lang="en-US" sz="2000" b="0" i="1" smtClean="0">
                            <a:latin typeface="Cambria Math" panose="02040503050406030204" pitchFamily="18" charset="0"/>
                          </a:rPr>
                          <m:t>2</m:t>
                        </m:r>
                      </m:sup>
                    </m:sSubSup>
                  </m:oMath>
                </a14:m>
                <a:r>
                  <a:rPr lang="en-US" sz="2400" dirty="0"/>
                  <a:t>)) and the mass of the Z-boson (M</a:t>
                </a:r>
                <a:r>
                  <a:rPr lang="en-US" sz="2400" baseline="-25000" dirty="0"/>
                  <a:t>Z</a:t>
                </a:r>
                <a:r>
                  <a:rPr lang="en-US" sz="2400" dirty="0"/>
                  <a:t>) from independent experiments</a:t>
                </a:r>
              </a:p>
              <a:p>
                <a:pPr lvl="1"/>
                <a:endParaRPr lang="en-US" sz="2200" dirty="0"/>
              </a:p>
              <a:p>
                <a:pPr lvl="1"/>
                <a:r>
                  <a:rPr lang="en-US" sz="2100" dirty="0"/>
                  <a:t>Muon lifetime:  </a:t>
                </a:r>
                <a14:m>
                  <m:oMath xmlns:m="http://schemas.openxmlformats.org/officeDocument/2006/math">
                    <m:sSub>
                      <m:sSubPr>
                        <m:ctrlPr>
                          <a:rPr lang="en-US" sz="2100" b="0" i="1" smtClean="0">
                            <a:solidFill>
                              <a:srgbClr val="FF0000"/>
                            </a:solidFill>
                            <a:latin typeface="Cambria Math" panose="02040503050406030204" pitchFamily="18" charset="0"/>
                          </a:rPr>
                        </m:ctrlPr>
                      </m:sSubPr>
                      <m:e>
                        <m:r>
                          <a:rPr lang="en-US" sz="2100" b="0" i="1" smtClean="0">
                            <a:solidFill>
                              <a:srgbClr val="FF0000"/>
                            </a:solidFill>
                            <a:latin typeface="Cambria Math" panose="02040503050406030204" pitchFamily="18" charset="0"/>
                          </a:rPr>
                          <m:t>𝐺</m:t>
                        </m:r>
                      </m:e>
                      <m:sub>
                        <m:r>
                          <a:rPr lang="en-US" sz="2100" b="0" i="1" smtClean="0">
                            <a:solidFill>
                              <a:srgbClr val="FF0000"/>
                            </a:solidFill>
                            <a:latin typeface="Cambria Math" panose="02040503050406030204" pitchFamily="18" charset="0"/>
                          </a:rPr>
                          <m:t>𝐹</m:t>
                        </m:r>
                      </m:sub>
                    </m:sSub>
                    <m:r>
                      <a:rPr lang="en-US" sz="2100" b="0" i="1" smtClean="0">
                        <a:solidFill>
                          <a:srgbClr val="FF0000"/>
                        </a:solidFill>
                        <a:latin typeface="Cambria Math" panose="02040503050406030204" pitchFamily="18" charset="0"/>
                      </a:rPr>
                      <m:t>@0.51</m:t>
                    </m:r>
                  </m:oMath>
                </a14:m>
                <a:r>
                  <a:rPr lang="en-US" sz="2100" dirty="0">
                    <a:solidFill>
                      <a:srgbClr val="FF0000"/>
                    </a:solidFill>
                  </a:rPr>
                  <a:t> ppm</a:t>
                </a:r>
                <a:endParaRPr lang="en-US" sz="2100" dirty="0"/>
              </a:p>
              <a:p>
                <a:pPr lvl="1"/>
                <a:endParaRPr lang="en-US" sz="2200" dirty="0"/>
              </a:p>
              <a:p>
                <a:pPr lvl="1"/>
                <a:endParaRPr lang="en-US" sz="2200" dirty="0"/>
              </a:p>
              <a:p>
                <a:pPr lvl="1">
                  <a:spcBef>
                    <a:spcPts val="0"/>
                  </a:spcBef>
                </a:pPr>
                <a:r>
                  <a:rPr lang="en-US" sz="2100" dirty="0"/>
                  <a:t>Anomalous magnetic moment of the electron: </a:t>
                </a:r>
                <a14:m>
                  <m:oMath xmlns:m="http://schemas.openxmlformats.org/officeDocument/2006/math">
                    <m:r>
                      <m:rPr>
                        <m:sty m:val="p"/>
                      </m:rPr>
                      <a:rPr lang="el-GR" sz="2100" b="0" i="1" smtClean="0">
                        <a:latin typeface="Cambria Math" panose="02040503050406030204" pitchFamily="18" charset="0"/>
                        <a:ea typeface="Cambria Math" panose="02040503050406030204" pitchFamily="18" charset="0"/>
                      </a:rPr>
                      <m:t>α</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rPr>
                      <m:t>1.5</m:t>
                    </m:r>
                    <m:r>
                      <a:rPr lang="en-US" sz="2100" b="0" i="1" smtClean="0">
                        <a:latin typeface="Cambria Math" panose="02040503050406030204" pitchFamily="18" charset="0"/>
                        <a:ea typeface="Cambria Math" panose="02040503050406030204" pitchFamily="18" charset="0"/>
                      </a:rPr>
                      <m:t>×</m:t>
                    </m:r>
                    <m:sSup>
                      <m:sSupPr>
                        <m:ctrlPr>
                          <a:rPr lang="en-US" sz="2100" b="0" i="1" smtClean="0">
                            <a:latin typeface="Cambria Math" panose="02040503050406030204" pitchFamily="18" charset="0"/>
                            <a:ea typeface="Cambria Math" panose="02040503050406030204" pitchFamily="18" charset="0"/>
                          </a:rPr>
                        </m:ctrlPr>
                      </m:sSupPr>
                      <m:e>
                        <m:r>
                          <a:rPr lang="en-US" sz="2100" b="0" i="1" smtClean="0">
                            <a:latin typeface="Cambria Math" panose="02040503050406030204" pitchFamily="18" charset="0"/>
                            <a:ea typeface="Cambria Math" panose="02040503050406030204" pitchFamily="18" charset="0"/>
                          </a:rPr>
                          <m:t>10</m:t>
                        </m:r>
                      </m:e>
                      <m:sup>
                        <m:r>
                          <a:rPr lang="en-US" sz="2100" b="0" i="1" smtClean="0">
                            <a:latin typeface="Cambria Math" panose="02040503050406030204" pitchFamily="18" charset="0"/>
                            <a:ea typeface="Cambria Math" panose="02040503050406030204" pitchFamily="18" charset="0"/>
                          </a:rPr>
                          <m:t>−4</m:t>
                        </m:r>
                      </m:sup>
                    </m:sSup>
                  </m:oMath>
                </a14:m>
                <a:r>
                  <a:rPr lang="en-US" sz="2100" dirty="0"/>
                  <a:t> ppm</a:t>
                </a:r>
              </a:p>
              <a:p>
                <a:pPr lvl="2"/>
                <a:r>
                  <a:rPr lang="en-US" sz="2100" dirty="0"/>
                  <a:t>Precision drops to </a:t>
                </a:r>
                <a14:m>
                  <m:oMath xmlns:m="http://schemas.openxmlformats.org/officeDocument/2006/math">
                    <m:r>
                      <a:rPr lang="en-US" sz="2100" i="1" smtClean="0">
                        <a:solidFill>
                          <a:srgbClr val="FF0000"/>
                        </a:solidFill>
                        <a:latin typeface="Cambria Math" panose="02040503050406030204" pitchFamily="18" charset="0"/>
                      </a:rPr>
                      <m:t>6</m:t>
                    </m:r>
                    <m:r>
                      <a:rPr lang="en-US" sz="2100" b="0" i="1" smtClean="0">
                        <a:solidFill>
                          <a:srgbClr val="FF0000"/>
                        </a:solidFill>
                        <a:latin typeface="Cambria Math" panose="02040503050406030204" pitchFamily="18" charset="0"/>
                      </a:rPr>
                      <m:t>2</m:t>
                    </m:r>
                  </m:oMath>
                </a14:m>
                <a:r>
                  <a:rPr lang="en-US" sz="2100" dirty="0">
                    <a:solidFill>
                      <a:srgbClr val="FF0000"/>
                    </a:solidFill>
                  </a:rPr>
                  <a:t> ppm for </a:t>
                </a:r>
                <a14:m>
                  <m:oMath xmlns:m="http://schemas.openxmlformats.org/officeDocument/2006/math">
                    <m:r>
                      <a:rPr lang="en-US" sz="2100" i="1" smtClean="0">
                        <a:solidFill>
                          <a:srgbClr val="FF0000"/>
                        </a:solidFill>
                        <a:latin typeface="Cambria Math" panose="02040503050406030204" pitchFamily="18" charset="0"/>
                        <a:ea typeface="Cambria Math" panose="02040503050406030204" pitchFamily="18" charset="0"/>
                      </a:rPr>
                      <m:t>𝛼</m:t>
                    </m:r>
                    <m:r>
                      <a:rPr lang="en-US" sz="2100" b="0" i="1" smtClean="0">
                        <a:solidFill>
                          <a:srgbClr val="FF0000"/>
                        </a:solidFill>
                        <a:latin typeface="Cambria Math" panose="02040503050406030204" pitchFamily="18" charset="0"/>
                        <a:ea typeface="Cambria Math" panose="02040503050406030204" pitchFamily="18" charset="0"/>
                      </a:rPr>
                      <m:t>(</m:t>
                    </m:r>
                    <m:sSubSup>
                      <m:sSubSupPr>
                        <m:ctrlPr>
                          <a:rPr lang="en-US" sz="2100" b="0" i="1" smtClean="0">
                            <a:solidFill>
                              <a:srgbClr val="FF0000"/>
                            </a:solidFill>
                            <a:latin typeface="Cambria Math" panose="02040503050406030204" pitchFamily="18" charset="0"/>
                            <a:ea typeface="Cambria Math" panose="02040503050406030204" pitchFamily="18" charset="0"/>
                          </a:rPr>
                        </m:ctrlPr>
                      </m:sSubSupPr>
                      <m:e>
                        <m:r>
                          <a:rPr lang="en-US" sz="2100" b="0" i="1" smtClean="0">
                            <a:solidFill>
                              <a:srgbClr val="FF0000"/>
                            </a:solidFill>
                            <a:latin typeface="Cambria Math" panose="02040503050406030204" pitchFamily="18" charset="0"/>
                            <a:ea typeface="Cambria Math" panose="02040503050406030204" pitchFamily="18" charset="0"/>
                          </a:rPr>
                          <m:t>𝑀</m:t>
                        </m:r>
                      </m:e>
                      <m:sub>
                        <m:r>
                          <a:rPr lang="en-US" sz="2100" b="0" i="1" smtClean="0">
                            <a:solidFill>
                              <a:srgbClr val="FF0000"/>
                            </a:solidFill>
                            <a:latin typeface="Cambria Math" panose="02040503050406030204" pitchFamily="18" charset="0"/>
                            <a:ea typeface="Cambria Math" panose="02040503050406030204" pitchFamily="18" charset="0"/>
                          </a:rPr>
                          <m:t>𝑍</m:t>
                        </m:r>
                      </m:sub>
                      <m:sup>
                        <m:r>
                          <a:rPr lang="en-US" sz="2100" b="0" i="1" smtClean="0">
                            <a:solidFill>
                              <a:srgbClr val="FF0000"/>
                            </a:solidFill>
                            <a:latin typeface="Cambria Math" panose="02040503050406030204" pitchFamily="18" charset="0"/>
                            <a:ea typeface="Cambria Math" panose="02040503050406030204" pitchFamily="18" charset="0"/>
                          </a:rPr>
                          <m:t>2</m:t>
                        </m:r>
                      </m:sup>
                    </m:sSubSup>
                    <m:r>
                      <a:rPr lang="en-US" sz="2100" b="0" i="1" smtClean="0">
                        <a:solidFill>
                          <a:srgbClr val="FF0000"/>
                        </a:solidFill>
                        <a:latin typeface="Cambria Math" panose="02040503050406030204" pitchFamily="18" charset="0"/>
                        <a:ea typeface="Cambria Math" panose="02040503050406030204" pitchFamily="18" charset="0"/>
                      </a:rPr>
                      <m:t>)</m:t>
                    </m:r>
                  </m:oMath>
                </a14:m>
                <a:endParaRPr lang="en-US" sz="2100" dirty="0">
                  <a:solidFill>
                    <a:srgbClr val="FF0000"/>
                  </a:solidFill>
                </a:endParaRPr>
              </a:p>
              <a:p>
                <a:pPr lvl="1"/>
                <a:endParaRPr lang="en-US" sz="2200" dirty="0"/>
              </a:p>
              <a:p>
                <a:pPr lvl="1"/>
                <a:r>
                  <a:rPr lang="en-US" sz="2100" dirty="0"/>
                  <a:t>Z </a:t>
                </a:r>
                <a:r>
                  <a:rPr lang="en-US" sz="2100" dirty="0" err="1"/>
                  <a:t>lineshape</a:t>
                </a:r>
                <a:r>
                  <a:rPr lang="en-US" sz="2100" dirty="0"/>
                  <a:t>: </a:t>
                </a:r>
                <a14:m>
                  <m:oMath xmlns:m="http://schemas.openxmlformats.org/officeDocument/2006/math">
                    <m:sSub>
                      <m:sSubPr>
                        <m:ctrlPr>
                          <a:rPr lang="en-US" sz="2100" b="0" i="1" smtClean="0">
                            <a:solidFill>
                              <a:srgbClr val="FF0000"/>
                            </a:solidFill>
                            <a:latin typeface="Cambria Math" panose="02040503050406030204" pitchFamily="18" charset="0"/>
                          </a:rPr>
                        </m:ctrlPr>
                      </m:sSubPr>
                      <m:e>
                        <m:r>
                          <a:rPr lang="en-US" sz="2100" b="0" i="1" smtClean="0">
                            <a:solidFill>
                              <a:srgbClr val="FF0000"/>
                            </a:solidFill>
                            <a:latin typeface="Cambria Math" panose="02040503050406030204" pitchFamily="18" charset="0"/>
                          </a:rPr>
                          <m:t>𝑀</m:t>
                        </m:r>
                      </m:e>
                      <m:sub>
                        <m:r>
                          <a:rPr lang="en-US" sz="2100" b="0" i="1" smtClean="0">
                            <a:solidFill>
                              <a:srgbClr val="FF0000"/>
                            </a:solidFill>
                            <a:latin typeface="Cambria Math" panose="02040503050406030204" pitchFamily="18" charset="0"/>
                          </a:rPr>
                          <m:t>𝑍</m:t>
                        </m:r>
                      </m:sub>
                    </m:sSub>
                    <m:r>
                      <a:rPr lang="en-US" sz="2100" b="0" i="1" smtClean="0">
                        <a:solidFill>
                          <a:srgbClr val="FF0000"/>
                        </a:solidFill>
                        <a:latin typeface="Cambria Math" panose="02040503050406030204" pitchFamily="18" charset="0"/>
                      </a:rPr>
                      <m:t>@22</m:t>
                    </m:r>
                  </m:oMath>
                </a14:m>
                <a:r>
                  <a:rPr lang="en-US" sz="2100" dirty="0">
                    <a:solidFill>
                      <a:srgbClr val="FF0000"/>
                    </a:solidFill>
                  </a:rPr>
                  <a:t> ppm</a:t>
                </a:r>
                <a:endParaRPr lang="en-US" sz="2100" dirty="0"/>
              </a:p>
              <a:p>
                <a:pPr marL="0" indent="0">
                  <a:buNone/>
                </a:pPr>
                <a:endParaRPr lang="en-US" sz="2400" dirty="0"/>
              </a:p>
              <a:p>
                <a:endParaRPr lang="en-US" sz="2400" dirty="0"/>
              </a:p>
              <a:p>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8432DEA3-40EF-DF19-2A0D-C1454A5DA944}"/>
                  </a:ext>
                </a:extLst>
              </p:cNvPr>
              <p:cNvSpPr>
                <a:spLocks noGrp="1" noRot="1" noChangeAspect="1" noMove="1" noResize="1" noEditPoints="1" noAdjustHandles="1" noChangeArrowheads="1" noChangeShapeType="1" noTextEdit="1"/>
              </p:cNvSpPr>
              <p:nvPr>
                <p:ph idx="1"/>
              </p:nvPr>
            </p:nvSpPr>
            <p:spPr>
              <a:xfrm>
                <a:off x="510639" y="1603170"/>
                <a:ext cx="11507189" cy="5062034"/>
              </a:xfrm>
              <a:blipFill>
                <a:blip r:embed="rId3"/>
                <a:stretch>
                  <a:fillRect l="-772" t="-1003"/>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EBACD2C5-5D5B-E9F7-B400-A12F0799C92F}"/>
              </a:ext>
            </a:extLst>
          </p:cNvPr>
          <p:cNvSpPr>
            <a:spLocks noGrp="1"/>
          </p:cNvSpPr>
          <p:nvPr>
            <p:ph type="title"/>
          </p:nvPr>
        </p:nvSpPr>
        <p:spPr>
          <a:xfrm>
            <a:off x="342405" y="228423"/>
            <a:ext cx="11507189" cy="1188720"/>
          </a:xfrm>
        </p:spPr>
        <p:txBody>
          <a:bodyPr/>
          <a:lstStyle/>
          <a:p>
            <a:r>
              <a:rPr lang="en-US" dirty="0"/>
              <a:t>Consistency test: </a:t>
            </a:r>
            <a:br>
              <a:rPr lang="en-US" dirty="0"/>
            </a:br>
            <a:r>
              <a:rPr lang="en-US" dirty="0"/>
              <a:t>precise measurements and Precise calculation </a:t>
            </a:r>
          </a:p>
        </p:txBody>
      </p:sp>
      <p:sp>
        <p:nvSpPr>
          <p:cNvPr id="2" name="TextBox 1">
            <a:extLst>
              <a:ext uri="{FF2B5EF4-FFF2-40B4-BE49-F238E27FC236}">
                <a16:creationId xmlns:a16="http://schemas.microsoft.com/office/drawing/2014/main" id="{B5AE7ED1-D8F4-31C6-A17E-2678032A708C}"/>
              </a:ext>
            </a:extLst>
          </p:cNvPr>
          <p:cNvSpPr txBox="1"/>
          <p:nvPr/>
        </p:nvSpPr>
        <p:spPr>
          <a:xfrm>
            <a:off x="10236317" y="6369012"/>
            <a:ext cx="1209627" cy="369332"/>
          </a:xfrm>
          <a:prstGeom prst="rect">
            <a:avLst/>
          </a:prstGeom>
          <a:noFill/>
        </p:spPr>
        <p:txBody>
          <a:bodyPr wrap="none" rtlCol="0">
            <a:spAutoFit/>
          </a:bodyPr>
          <a:lstStyle/>
          <a:p>
            <a:r>
              <a:rPr lang="en-US" dirty="0">
                <a:solidFill>
                  <a:srgbClr val="7030A0"/>
                </a:solidFill>
              </a:rPr>
              <a:t>From PDG</a:t>
            </a:r>
          </a:p>
        </p:txBody>
      </p:sp>
      <p:pic>
        <p:nvPicPr>
          <p:cNvPr id="5" name="Picture 4">
            <a:extLst>
              <a:ext uri="{FF2B5EF4-FFF2-40B4-BE49-F238E27FC236}">
                <a16:creationId xmlns:a16="http://schemas.microsoft.com/office/drawing/2014/main" id="{A663F389-F264-C19C-7C48-91E974BE53C8}"/>
              </a:ext>
            </a:extLst>
          </p:cNvPr>
          <p:cNvPicPr>
            <a:picLocks noChangeAspect="1"/>
          </p:cNvPicPr>
          <p:nvPr/>
        </p:nvPicPr>
        <p:blipFill>
          <a:blip r:embed="rId4"/>
          <a:stretch>
            <a:fillRect/>
          </a:stretch>
        </p:blipFill>
        <p:spPr>
          <a:xfrm>
            <a:off x="9112634" y="4134187"/>
            <a:ext cx="1028096" cy="1295401"/>
          </a:xfrm>
          <a:prstGeom prst="rect">
            <a:avLst/>
          </a:prstGeom>
        </p:spPr>
      </p:pic>
      <p:pic>
        <p:nvPicPr>
          <p:cNvPr id="8" name="Picture 7">
            <a:extLst>
              <a:ext uri="{FF2B5EF4-FFF2-40B4-BE49-F238E27FC236}">
                <a16:creationId xmlns:a16="http://schemas.microsoft.com/office/drawing/2014/main" id="{B5167C72-7035-03C0-C951-9045E93C048A}"/>
              </a:ext>
            </a:extLst>
          </p:cNvPr>
          <p:cNvPicPr>
            <a:picLocks noChangeAspect="1"/>
          </p:cNvPicPr>
          <p:nvPr/>
        </p:nvPicPr>
        <p:blipFill>
          <a:blip r:embed="rId5"/>
          <a:stretch>
            <a:fillRect/>
          </a:stretch>
        </p:blipFill>
        <p:spPr>
          <a:xfrm>
            <a:off x="10287494" y="4134187"/>
            <a:ext cx="1562100" cy="1295400"/>
          </a:xfrm>
          <a:prstGeom prst="rect">
            <a:avLst/>
          </a:prstGeom>
        </p:spPr>
      </p:pic>
      <p:pic>
        <p:nvPicPr>
          <p:cNvPr id="10" name="Picture 9" descr="A diagram of a mathematical equation&#10;&#10;AI-generated content may be incorrect.">
            <a:extLst>
              <a:ext uri="{FF2B5EF4-FFF2-40B4-BE49-F238E27FC236}">
                <a16:creationId xmlns:a16="http://schemas.microsoft.com/office/drawing/2014/main" id="{8C572F3C-5CC9-70DB-97C7-417BCCF30C26}"/>
              </a:ext>
            </a:extLst>
          </p:cNvPr>
          <p:cNvPicPr>
            <a:picLocks noChangeAspect="1"/>
          </p:cNvPicPr>
          <p:nvPr/>
        </p:nvPicPr>
        <p:blipFill>
          <a:blip r:embed="rId6"/>
          <a:stretch>
            <a:fillRect/>
          </a:stretch>
        </p:blipFill>
        <p:spPr>
          <a:xfrm>
            <a:off x="5062517" y="2680852"/>
            <a:ext cx="1651003" cy="1295402"/>
          </a:xfrm>
          <a:prstGeom prst="rect">
            <a:avLst/>
          </a:prstGeom>
        </p:spPr>
      </p:pic>
      <p:pic>
        <p:nvPicPr>
          <p:cNvPr id="12" name="Picture 11" descr="A graph with numbers and a number of data&#10;&#10;AI-generated content may be incorrect.">
            <a:extLst>
              <a:ext uri="{FF2B5EF4-FFF2-40B4-BE49-F238E27FC236}">
                <a16:creationId xmlns:a16="http://schemas.microsoft.com/office/drawing/2014/main" id="{5F76CB37-AFF8-090D-F334-B618D7EFA6BE}"/>
              </a:ext>
            </a:extLst>
          </p:cNvPr>
          <p:cNvPicPr>
            <a:picLocks noChangeAspect="1"/>
          </p:cNvPicPr>
          <p:nvPr/>
        </p:nvPicPr>
        <p:blipFill>
          <a:blip r:embed="rId7"/>
          <a:stretch>
            <a:fillRect/>
          </a:stretch>
        </p:blipFill>
        <p:spPr>
          <a:xfrm>
            <a:off x="7790872" y="2463174"/>
            <a:ext cx="2184401" cy="1562977"/>
          </a:xfrm>
          <a:prstGeom prst="rect">
            <a:avLst/>
          </a:prstGeom>
        </p:spPr>
      </p:pic>
      <p:pic>
        <p:nvPicPr>
          <p:cNvPr id="14" name="Picture 13">
            <a:extLst>
              <a:ext uri="{FF2B5EF4-FFF2-40B4-BE49-F238E27FC236}">
                <a16:creationId xmlns:a16="http://schemas.microsoft.com/office/drawing/2014/main" id="{0FAEB4F4-F960-AFB9-BC36-1D84008135F6}"/>
              </a:ext>
            </a:extLst>
          </p:cNvPr>
          <p:cNvPicPr>
            <a:picLocks noChangeAspect="1"/>
          </p:cNvPicPr>
          <p:nvPr/>
        </p:nvPicPr>
        <p:blipFill>
          <a:blip r:embed="rId8"/>
          <a:stretch>
            <a:fillRect/>
          </a:stretch>
        </p:blipFill>
        <p:spPr>
          <a:xfrm>
            <a:off x="5888018" y="4781885"/>
            <a:ext cx="3077852" cy="2029599"/>
          </a:xfrm>
          <a:prstGeom prst="rect">
            <a:avLst/>
          </a:prstGeom>
        </p:spPr>
      </p:pic>
      <p:sp>
        <p:nvSpPr>
          <p:cNvPr id="15" name="Rectangle 14">
            <a:extLst>
              <a:ext uri="{FF2B5EF4-FFF2-40B4-BE49-F238E27FC236}">
                <a16:creationId xmlns:a16="http://schemas.microsoft.com/office/drawing/2014/main" id="{54464822-DFD9-8426-3352-F70445671AB0}"/>
              </a:ext>
            </a:extLst>
          </p:cNvPr>
          <p:cNvSpPr/>
          <p:nvPr/>
        </p:nvSpPr>
        <p:spPr>
          <a:xfrm>
            <a:off x="10616539" y="4583875"/>
            <a:ext cx="227287" cy="391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94C6019E-562E-7159-C7B0-2680AADA7AA0}"/>
              </a:ext>
            </a:extLst>
          </p:cNvPr>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1794600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42D21-EFD4-2BEA-9943-4E7CDD5B917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B5CCCE-17B3-57C5-AFE0-474EA9C49E9C}"/>
                  </a:ext>
                </a:extLst>
              </p:cNvPr>
              <p:cNvSpPr>
                <a:spLocks noGrp="1"/>
              </p:cNvSpPr>
              <p:nvPr>
                <p:ph idx="1"/>
              </p:nvPr>
            </p:nvSpPr>
            <p:spPr>
              <a:xfrm>
                <a:off x="273132" y="264694"/>
                <a:ext cx="11918867" cy="4814759"/>
              </a:xfrm>
            </p:spPr>
            <p:txBody>
              <a:bodyPr>
                <a:normAutofit/>
              </a:bodyPr>
              <a:lstStyle/>
              <a:p>
                <a:r>
                  <a:rPr lang="en-US" sz="2400" dirty="0"/>
                  <a:t>Using above values yields a very precise prediction for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func>
                          <m:funcPr>
                            <m:ctrlPr>
                              <a:rPr lang="en-US" sz="2400" i="1">
                                <a:latin typeface="Cambria Math" panose="02040503050406030204" pitchFamily="18" charset="0"/>
                                <a:ea typeface="Cambria Math" panose="02040503050406030204" pitchFamily="18" charset="0"/>
                              </a:rPr>
                            </m:ctrlPr>
                          </m:funcPr>
                          <m:fName>
                            <m:r>
                              <m:rPr>
                                <m:sty m:val="p"/>
                              </m:rPr>
                              <a:rPr lang="en-US" sz="2400">
                                <a:latin typeface="Cambria Math" panose="02040503050406030204" pitchFamily="18" charset="0"/>
                                <a:ea typeface="Cambria Math" panose="02040503050406030204" pitchFamily="18" charset="0"/>
                              </a:rPr>
                              <m:t>sin</m:t>
                            </m:r>
                          </m:fName>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𝑤</m:t>
                                    </m:r>
                                  </m:sub>
                                </m:sSub>
                              </m:e>
                            </m:d>
                          </m:e>
                        </m:func>
                      </m:den>
                    </m:f>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𝜋𝛼</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𝐹</m:t>
                                </m:r>
                              </m:sub>
                            </m:sSub>
                          </m:den>
                        </m:f>
                      </m:e>
                    </m:rad>
                  </m:oMath>
                </a14:m>
                <a:endParaRPr lang="en-US" sz="2400" dirty="0"/>
              </a:p>
              <a:p>
                <a:r>
                  <a:rPr lang="en-US" sz="2400" dirty="0"/>
                  <a:t>However, the theoretical precision is limited by radiative corrections : </a:t>
                </a:r>
                <a14:m>
                  <m:oMath xmlns:m="http://schemas.openxmlformats.org/officeDocument/2006/math">
                    <m:sSubSup>
                      <m:sSubSupPr>
                        <m:ctrlPr>
                          <a:rPr lang="en-US" sz="2400" i="1" smtClean="0">
                            <a:latin typeface="Cambria Math" panose="02040503050406030204" pitchFamily="18" charset="0"/>
                          </a:rPr>
                        </m:ctrlPr>
                      </m:sSubSup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Sub>
                        <m:r>
                          <a:rPr lang="en-US" sz="2400" b="0" i="1" smtClean="0">
                            <a:latin typeface="Cambria Math" panose="02040503050406030204" pitchFamily="18" charset="0"/>
                          </a:rPr>
                          <m:t>=</m:t>
                        </m:r>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0</m:t>
                        </m:r>
                      </m:sup>
                    </m:sSubSup>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𝑟</m:t>
                            </m:r>
                          </m:e>
                        </m:d>
                      </m:e>
                      <m:sup>
                        <m:r>
                          <a:rPr lang="en-US" sz="2400" b="0" i="1" smtClean="0">
                            <a:latin typeface="Cambria Math" panose="02040503050406030204" pitchFamily="18" charset="0"/>
                          </a:rPr>
                          <m:t>−1</m:t>
                        </m:r>
                      </m:sup>
                    </m:sSup>
                  </m:oMath>
                </a14:m>
                <a:endParaRPr lang="en-US" sz="2400" dirty="0"/>
              </a:p>
              <a:p>
                <a:pPr lvl="1"/>
                <a:r>
                  <a:rPr lang="en-US" sz="2100" dirty="0">
                    <a:ea typeface="Cambria Math" panose="02040503050406030204" pitchFamily="18" charset="0"/>
                  </a:rPr>
                  <a:t>Ex.: </a:t>
                </a:r>
                <a14:m>
                  <m:oMath xmlns:m="http://schemas.openxmlformats.org/officeDocument/2006/math">
                    <m:r>
                      <a:rPr lang="en-US" sz="2100" i="1" smtClean="0">
                        <a:latin typeface="Cambria Math" panose="02040503050406030204" pitchFamily="18" charset="0"/>
                        <a:ea typeface="Cambria Math" panose="02040503050406030204" pitchFamily="18" charset="0"/>
                      </a:rPr>
                      <m:t>𝒪</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𝛼</m:t>
                    </m:r>
                    <m:r>
                      <a:rPr lang="en-US" sz="2100" b="0" i="1" smtClean="0">
                        <a:latin typeface="Cambria Math" panose="02040503050406030204" pitchFamily="18" charset="0"/>
                        <a:ea typeface="Cambria Math" panose="02040503050406030204" pitchFamily="18" charset="0"/>
                      </a:rPr>
                      <m:t>)</m:t>
                    </m:r>
                  </m:oMath>
                </a14:m>
                <a:r>
                  <a:rPr lang="en-US" sz="2100" dirty="0"/>
                  <a:t> 1-loop corrections amount to about 3%</a:t>
                </a:r>
              </a:p>
              <a:p>
                <a:pPr lvl="1"/>
                <a:endParaRPr lang="en-US" sz="2200" dirty="0"/>
              </a:p>
              <a:p>
                <a:pPr>
                  <a:spcBef>
                    <a:spcPts val="0"/>
                  </a:spcBef>
                </a:pPr>
                <a:r>
                  <a:rPr lang="en-US" sz="2400" dirty="0"/>
                  <a:t>Radiative correction calculation can be fully parametrized in terms of </a:t>
                </a:r>
                <a14:m>
                  <m:oMath xmlns:m="http://schemas.openxmlformats.org/officeDocument/2006/math">
                    <m:r>
                      <a:rPr lang="en-US" sz="240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𝑍</m:t>
                        </m:r>
                      </m:sub>
                    </m:sSub>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m:t>
                    </m:r>
                  </m:oMath>
                </a14:m>
                <a:r>
                  <a:rPr lang="en-US" sz="2400" dirty="0"/>
                  <a:t> and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𝑀</m:t>
                        </m:r>
                      </m:e>
                      <m:sub>
                        <m:r>
                          <a:rPr lang="en-US" sz="2400" i="1">
                            <a:latin typeface="Cambria Math" panose="02040503050406030204" pitchFamily="18" charset="0"/>
                            <a:ea typeface="Cambria Math" panose="02040503050406030204" pitchFamily="18" charset="0"/>
                          </a:rPr>
                          <m:t>𝐻</m:t>
                        </m:r>
                      </m:sub>
                    </m:sSub>
                  </m:oMath>
                </a14:m>
                <a:r>
                  <a:rPr lang="en-US" sz="2400" dirty="0"/>
                  <a:t>.</a:t>
                </a:r>
              </a:p>
              <a:p>
                <a:pPr lvl="1">
                  <a:spcBef>
                    <a:spcPts val="600"/>
                  </a:spcBef>
                </a:pPr>
                <a:r>
                  <a:rPr lang="en-US" sz="2100" dirty="0"/>
                  <a:t>Smaller precision for M</a:t>
                </a:r>
                <a:r>
                  <a:rPr lang="en-US" sz="2100" baseline="-25000" dirty="0"/>
                  <a:t>H</a:t>
                </a:r>
                <a:r>
                  <a:rPr lang="en-US" sz="2100" dirty="0"/>
                  <a:t> (0.09%), </a:t>
                </a:r>
                <a:r>
                  <a:rPr lang="en-US" sz="2100" dirty="0">
                    <a:latin typeface="Symbol" pitchFamily="2" charset="2"/>
                  </a:rPr>
                  <a:t>a</a:t>
                </a:r>
                <a:r>
                  <a:rPr lang="en-US" sz="2100" baseline="-25000" dirty="0"/>
                  <a:t>s</a:t>
                </a:r>
                <a:r>
                  <a:rPr lang="en-US" sz="2100" dirty="0"/>
                  <a:t> (0.76%), and m</a:t>
                </a:r>
                <a:r>
                  <a:rPr lang="en-US" sz="2100" baseline="-25000" dirty="0"/>
                  <a:t>t</a:t>
                </a:r>
                <a:r>
                  <a:rPr lang="en-US" sz="2100" dirty="0"/>
                  <a:t> (0.33%).</a:t>
                </a:r>
              </a:p>
              <a:p>
                <a:pPr lvl="1"/>
                <a:endParaRPr lang="en-US" sz="2200" dirty="0"/>
              </a:p>
              <a:p>
                <a:pPr>
                  <a:spcBef>
                    <a:spcPts val="0"/>
                  </a:spcBef>
                </a:pPr>
                <a:r>
                  <a:rPr lang="en-US" sz="2400" dirty="0"/>
                  <a:t>Using the measurement values for these parameters in the best calculation available for the radiative corrections yields an uncertainty of 4 MeV on the M</a:t>
                </a:r>
                <a:r>
                  <a:rPr lang="en-US" sz="2400" baseline="-25000" dirty="0"/>
                  <a:t>W</a:t>
                </a:r>
                <a:r>
                  <a:rPr lang="en-US" sz="2400" dirty="0"/>
                  <a:t> SM prediction</a:t>
                </a:r>
              </a:p>
              <a:p>
                <a:pPr lvl="1">
                  <a:spcBef>
                    <a:spcPts val="1600"/>
                  </a:spcBef>
                </a:pPr>
                <a:r>
                  <a:rPr lang="en-US" sz="2100" dirty="0"/>
                  <a:t>Dominated by uncertainty on m</a:t>
                </a:r>
                <a:r>
                  <a:rPr lang="en-US" sz="2100" baseline="-25000" dirty="0"/>
                  <a:t>t</a:t>
                </a:r>
                <a:r>
                  <a:rPr lang="en-US" sz="2100" dirty="0"/>
                  <a:t> and on higher order radiative corrections neglected</a:t>
                </a:r>
              </a:p>
            </p:txBody>
          </p:sp>
        </mc:Choice>
        <mc:Fallback xmlns="">
          <p:sp>
            <p:nvSpPr>
              <p:cNvPr id="3" name="Content Placeholder 2">
                <a:extLst>
                  <a:ext uri="{FF2B5EF4-FFF2-40B4-BE49-F238E27FC236}">
                    <a16:creationId xmlns:a16="http://schemas.microsoft.com/office/drawing/2014/main" id="{F5D60163-70B4-43A5-1F9B-F8B0436F0BA5}"/>
                  </a:ext>
                </a:extLst>
              </p:cNvPr>
              <p:cNvSpPr>
                <a:spLocks noGrp="1" noRot="1" noChangeAspect="1" noMove="1" noResize="1" noEditPoints="1" noAdjustHandles="1" noChangeArrowheads="1" noChangeShapeType="1" noTextEdit="1"/>
              </p:cNvSpPr>
              <p:nvPr>
                <p:ph idx="1"/>
              </p:nvPr>
            </p:nvSpPr>
            <p:spPr>
              <a:xfrm>
                <a:off x="273132" y="264694"/>
                <a:ext cx="11918867" cy="4814759"/>
              </a:xfrm>
              <a:blipFill>
                <a:blip r:embed="rId3"/>
                <a:stretch>
                  <a:fillRect l="-745" b="-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2C9FDC3-3452-3FAF-BECA-2AED263477F4}"/>
                  </a:ext>
                </a:extLst>
              </p:cNvPr>
              <p:cNvSpPr txBox="1"/>
              <p:nvPr/>
            </p:nvSpPr>
            <p:spPr>
              <a:xfrm>
                <a:off x="3500994" y="5181809"/>
                <a:ext cx="3831946" cy="4781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𝑡h</m:t>
                          </m:r>
                        </m:sup>
                      </m:sSubSup>
                      <m:r>
                        <a:rPr lang="en-US" sz="2400" b="0" i="1" smtClean="0">
                          <a:latin typeface="Cambria Math" panose="02040503050406030204" pitchFamily="18" charset="0"/>
                        </a:rPr>
                        <m:t>=80.367</m:t>
                      </m:r>
                      <m:r>
                        <a:rPr lang="en-US" sz="2400" b="0" i="1" smtClean="0">
                          <a:latin typeface="Cambria Math" panose="02040503050406030204" pitchFamily="18" charset="0"/>
                          <a:ea typeface="Cambria Math" panose="02040503050406030204" pitchFamily="18" charset="0"/>
                        </a:rPr>
                        <m:t>±0.004 </m:t>
                      </m:r>
                      <m:r>
                        <a:rPr lang="en-US" sz="2400" b="0" i="1" smtClean="0">
                          <a:latin typeface="Cambria Math" panose="02040503050406030204" pitchFamily="18" charset="0"/>
                          <a:ea typeface="Cambria Math" panose="02040503050406030204" pitchFamily="18" charset="0"/>
                        </a:rPr>
                        <m:t>𝐺𝑒𝑉</m:t>
                      </m:r>
                    </m:oMath>
                  </m:oMathPara>
                </a14:m>
                <a:endParaRPr lang="en-US" sz="2400" dirty="0"/>
              </a:p>
            </p:txBody>
          </p:sp>
        </mc:Choice>
        <mc:Fallback xmlns="">
          <p:sp>
            <p:nvSpPr>
              <p:cNvPr id="5" name="TextBox 4">
                <a:extLst>
                  <a:ext uri="{FF2B5EF4-FFF2-40B4-BE49-F238E27FC236}">
                    <a16:creationId xmlns:a16="http://schemas.microsoft.com/office/drawing/2014/main" id="{1AE0B940-81D5-7D83-0975-022864D0A82C}"/>
                  </a:ext>
                </a:extLst>
              </p:cNvPr>
              <p:cNvSpPr txBox="1">
                <a:spLocks noRot="1" noChangeAspect="1" noMove="1" noResize="1" noEditPoints="1" noAdjustHandles="1" noChangeArrowheads="1" noChangeShapeType="1" noTextEdit="1"/>
              </p:cNvSpPr>
              <p:nvPr/>
            </p:nvSpPr>
            <p:spPr>
              <a:xfrm>
                <a:off x="3500994" y="5181809"/>
                <a:ext cx="3831946" cy="478144"/>
              </a:xfrm>
              <a:prstGeom prst="rect">
                <a:avLst/>
              </a:prstGeom>
              <a:blipFill>
                <a:blip r:embed="rId4"/>
                <a:stretch>
                  <a:fillRect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6E6DA9D-36CD-E2C5-5E51-6B470B358DF5}"/>
                  </a:ext>
                </a:extLst>
              </p:cNvPr>
              <p:cNvSpPr txBox="1"/>
              <p:nvPr/>
            </p:nvSpPr>
            <p:spPr>
              <a:xfrm>
                <a:off x="1280555" y="5824954"/>
                <a:ext cx="9630889" cy="830997"/>
              </a:xfrm>
              <a:prstGeom prst="rect">
                <a:avLst/>
              </a:prstGeom>
              <a:noFill/>
            </p:spPr>
            <p:txBody>
              <a:bodyPr wrap="square" rtlCol="0">
                <a:spAutoFit/>
              </a:bodyPr>
              <a:lstStyle/>
              <a:p>
                <a:pPr algn="ctr"/>
                <a:r>
                  <a:rPr lang="en-US" sz="2400" dirty="0">
                    <a:solidFill>
                      <a:srgbClr val="FF0000"/>
                    </a:solidFill>
                  </a:rPr>
                  <a:t>Achieving a M</a:t>
                </a:r>
                <a:r>
                  <a:rPr lang="en-US" sz="2400" baseline="-25000" dirty="0">
                    <a:solidFill>
                      <a:srgbClr val="FF0000"/>
                    </a:solidFill>
                  </a:rPr>
                  <a:t>W</a:t>
                </a:r>
                <a:r>
                  <a:rPr lang="en-US" sz="2400" dirty="0">
                    <a:solidFill>
                      <a:srgbClr val="FF0000"/>
                    </a:solidFill>
                  </a:rPr>
                  <a:t> measurement to a precision of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𝒪</m:t>
                    </m:r>
                    <m:r>
                      <a:rPr lang="en-US" sz="2400" b="0" i="1" smtClean="0">
                        <a:solidFill>
                          <a:srgbClr val="FF0000"/>
                        </a:solidFill>
                        <a:latin typeface="Cambria Math" panose="02040503050406030204" pitchFamily="18" charset="0"/>
                        <a:ea typeface="Cambria Math" panose="02040503050406030204" pitchFamily="18" charset="0"/>
                      </a:rPr>
                      <m:t>(1−10 </m:t>
                    </m:r>
                    <m:d>
                      <m:dPr>
                        <m:ctrlPr>
                          <a:rPr lang="en-US" sz="2400" b="0" i="1" smtClean="0">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𝑀𝑒𝑉</m:t>
                        </m:r>
                      </m:e>
                    </m:d>
                    <m:r>
                      <a:rPr lang="en-US" sz="2400" b="0" i="1" smtClean="0">
                        <a:solidFill>
                          <a:srgbClr val="FF0000"/>
                        </a:solidFill>
                        <a:latin typeface="Cambria Math" panose="02040503050406030204" pitchFamily="18" charset="0"/>
                        <a:ea typeface="Cambria Math" panose="02040503050406030204" pitchFamily="18" charset="0"/>
                      </a:rPr>
                      <m:t>)</m:t>
                    </m:r>
                  </m:oMath>
                </a14:m>
                <a:r>
                  <a:rPr lang="en-US" sz="2400" dirty="0">
                    <a:solidFill>
                      <a:srgbClr val="FF0000"/>
                    </a:solidFill>
                  </a:rPr>
                  <a:t> would yield a very stringent test of the SM! </a:t>
                </a:r>
              </a:p>
            </p:txBody>
          </p:sp>
        </mc:Choice>
        <mc:Fallback xmlns="">
          <p:sp>
            <p:nvSpPr>
              <p:cNvPr id="7" name="TextBox 6">
                <a:extLst>
                  <a:ext uri="{FF2B5EF4-FFF2-40B4-BE49-F238E27FC236}">
                    <a16:creationId xmlns:a16="http://schemas.microsoft.com/office/drawing/2014/main" id="{89B2C525-68C5-CC30-FA5B-168EC00EC44A}"/>
                  </a:ext>
                </a:extLst>
              </p:cNvPr>
              <p:cNvSpPr txBox="1">
                <a:spLocks noRot="1" noChangeAspect="1" noMove="1" noResize="1" noEditPoints="1" noAdjustHandles="1" noChangeArrowheads="1" noChangeShapeType="1" noTextEdit="1"/>
              </p:cNvSpPr>
              <p:nvPr/>
            </p:nvSpPr>
            <p:spPr>
              <a:xfrm>
                <a:off x="1280555" y="5824954"/>
                <a:ext cx="9630889" cy="830997"/>
              </a:xfrm>
              <a:prstGeom prst="rect">
                <a:avLst/>
              </a:prstGeom>
              <a:blipFill>
                <a:blip r:embed="rId5"/>
                <a:stretch>
                  <a:fillRect t="-5970" b="-16418"/>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E536D74E-0E90-342E-A7F0-1D0B80FCE455}"/>
              </a:ext>
            </a:extLst>
          </p:cNvPr>
          <p:cNvSpPr>
            <a:spLocks noGrp="1"/>
          </p:cNvSpPr>
          <p:nvPr>
            <p:ph type="sldNum" sz="quarter" idx="12"/>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3574966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6C6D7-8179-D14D-B021-DAB4567273A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0F1DB0-5C62-96DA-8C64-AC160B0D7228}"/>
                  </a:ext>
                </a:extLst>
              </p:cNvPr>
              <p:cNvSpPr>
                <a:spLocks noGrp="1"/>
              </p:cNvSpPr>
              <p:nvPr>
                <p:ph idx="1"/>
              </p:nvPr>
            </p:nvSpPr>
            <p:spPr>
              <a:xfrm>
                <a:off x="243078" y="308260"/>
                <a:ext cx="6133316" cy="909715"/>
              </a:xfrm>
            </p:spPr>
            <p:txBody>
              <a:bodyPr/>
              <a:lstStyle/>
              <a:p>
                <a:r>
                  <a:rPr lang="en-US" sz="2400" dirty="0"/>
                  <a:t>Many ATLAS measurements have a direct impact on M</a:t>
                </a:r>
                <a:r>
                  <a:rPr lang="en-US" sz="2400" baseline="-25000" dirty="0"/>
                  <a:t>W</a:t>
                </a:r>
                <a:r>
                  <a:rPr lang="en-US" sz="2400" dirty="0"/>
                  <a:t>, including: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rPr>
                          <m:t>𝑠</m:t>
                        </m:r>
                      </m:sub>
                    </m:sSub>
                  </m:oMath>
                </a14:m>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𝑡𝑜𝑝</m:t>
                        </m:r>
                      </m:sub>
                    </m:sSub>
                  </m:oMath>
                </a14:m>
                <a:r>
                  <a:rPr lang="en-US" sz="2400" dirty="0"/>
                  <a:t>, and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𝐻</m:t>
                        </m:r>
                      </m:sub>
                    </m:sSub>
                  </m:oMath>
                </a14:m>
                <a:endParaRPr lang="en-US" sz="2400" dirty="0"/>
              </a:p>
            </p:txBody>
          </p:sp>
        </mc:Choice>
        <mc:Fallback xmlns="">
          <p:sp>
            <p:nvSpPr>
              <p:cNvPr id="3" name="Content Placeholder 2">
                <a:extLst>
                  <a:ext uri="{FF2B5EF4-FFF2-40B4-BE49-F238E27FC236}">
                    <a16:creationId xmlns:a16="http://schemas.microsoft.com/office/drawing/2014/main" id="{A05F287F-3E9A-9A32-031E-49E9402E8704}"/>
                  </a:ext>
                </a:extLst>
              </p:cNvPr>
              <p:cNvSpPr>
                <a:spLocks noGrp="1" noRot="1" noChangeAspect="1" noMove="1" noResize="1" noEditPoints="1" noAdjustHandles="1" noChangeArrowheads="1" noChangeShapeType="1" noTextEdit="1"/>
              </p:cNvSpPr>
              <p:nvPr>
                <p:ph idx="1"/>
              </p:nvPr>
            </p:nvSpPr>
            <p:spPr>
              <a:xfrm>
                <a:off x="243078" y="308260"/>
                <a:ext cx="6133316" cy="909715"/>
              </a:xfrm>
              <a:blipFill>
                <a:blip r:embed="rId3"/>
                <a:stretch>
                  <a:fillRect l="-1446" t="-5556" b="-69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A370A8-2013-D216-C18D-530B9672113C}"/>
              </a:ext>
            </a:extLst>
          </p:cNvPr>
          <p:cNvSpPr>
            <a:spLocks noGrp="1"/>
          </p:cNvSpPr>
          <p:nvPr>
            <p:ph type="sldNum" sz="quarter" idx="12"/>
          </p:nvPr>
        </p:nvSpPr>
        <p:spPr/>
        <p:txBody>
          <a:bodyPr/>
          <a:lstStyle/>
          <a:p>
            <a:fld id="{8A7A6979-0714-4377-B894-6BE4C2D6E202}" type="slidenum">
              <a:rPr lang="en-US" smtClean="0"/>
              <a:pPr/>
              <a:t>26</a:t>
            </a:fld>
            <a:endParaRPr lang="en-US" dirty="0"/>
          </a:p>
        </p:txBody>
      </p:sp>
      <p:pic>
        <p:nvPicPr>
          <p:cNvPr id="5" name="Picture 4">
            <a:extLst>
              <a:ext uri="{FF2B5EF4-FFF2-40B4-BE49-F238E27FC236}">
                <a16:creationId xmlns:a16="http://schemas.microsoft.com/office/drawing/2014/main" id="{10EE8904-3165-E0C3-B405-1C8E4C867454}"/>
              </a:ext>
            </a:extLst>
          </p:cNvPr>
          <p:cNvPicPr>
            <a:picLocks noChangeAspect="1"/>
          </p:cNvPicPr>
          <p:nvPr/>
        </p:nvPicPr>
        <p:blipFill rotWithShape="1">
          <a:blip r:embed="rId4"/>
          <a:srcRect l="2579" r="5706"/>
          <a:stretch/>
        </p:blipFill>
        <p:spPr>
          <a:xfrm rot="5400000">
            <a:off x="788667" y="1462188"/>
            <a:ext cx="4200579" cy="5410200"/>
          </a:xfrm>
          <a:prstGeom prst="rect">
            <a:avLst/>
          </a:prstGeom>
        </p:spPr>
      </p:pic>
      <p:pic>
        <p:nvPicPr>
          <p:cNvPr id="7" name="Picture 6" descr="A graph of a graph&#10;&#10;AI-generated content may be incorrect.">
            <a:extLst>
              <a:ext uri="{FF2B5EF4-FFF2-40B4-BE49-F238E27FC236}">
                <a16:creationId xmlns:a16="http://schemas.microsoft.com/office/drawing/2014/main" id="{CD4F05C1-2B12-D369-DFD9-EB158EB94FE5}"/>
              </a:ext>
            </a:extLst>
          </p:cNvPr>
          <p:cNvPicPr>
            <a:picLocks noChangeAspect="1"/>
          </p:cNvPicPr>
          <p:nvPr/>
        </p:nvPicPr>
        <p:blipFill>
          <a:blip r:embed="rId5"/>
          <a:stretch>
            <a:fillRect/>
          </a:stretch>
        </p:blipFill>
        <p:spPr>
          <a:xfrm>
            <a:off x="6434928" y="484080"/>
            <a:ext cx="4643380" cy="2939966"/>
          </a:xfrm>
          <a:prstGeom prst="rect">
            <a:avLst/>
          </a:prstGeom>
        </p:spPr>
      </p:pic>
      <p:sp>
        <p:nvSpPr>
          <p:cNvPr id="8" name="TextBox 7">
            <a:extLst>
              <a:ext uri="{FF2B5EF4-FFF2-40B4-BE49-F238E27FC236}">
                <a16:creationId xmlns:a16="http://schemas.microsoft.com/office/drawing/2014/main" id="{1E6B5649-4C87-75BE-65CA-EC7E454F5938}"/>
              </a:ext>
            </a:extLst>
          </p:cNvPr>
          <p:cNvSpPr txBox="1"/>
          <p:nvPr/>
        </p:nvSpPr>
        <p:spPr>
          <a:xfrm>
            <a:off x="7519930" y="135564"/>
            <a:ext cx="2658228" cy="307777"/>
          </a:xfrm>
          <a:prstGeom prst="rect">
            <a:avLst/>
          </a:prstGeom>
          <a:noFill/>
        </p:spPr>
        <p:txBody>
          <a:bodyPr wrap="none" rtlCol="0">
            <a:spAutoFit/>
          </a:bodyPr>
          <a:lstStyle/>
          <a:p>
            <a:r>
              <a:rPr lang="en-US" sz="1400" dirty="0">
                <a:hlinkClick r:id="rId6"/>
              </a:rPr>
              <a:t>Phys. Rev. Lett. 131 (2023) 251802</a:t>
            </a:r>
            <a:endParaRPr lang="en-US" sz="1400" dirty="0"/>
          </a:p>
        </p:txBody>
      </p:sp>
      <p:sp>
        <p:nvSpPr>
          <p:cNvPr id="9" name="TextBox 8">
            <a:extLst>
              <a:ext uri="{FF2B5EF4-FFF2-40B4-BE49-F238E27FC236}">
                <a16:creationId xmlns:a16="http://schemas.microsoft.com/office/drawing/2014/main" id="{30CC8E94-83F3-54C1-F45B-0F39F02386FE}"/>
              </a:ext>
            </a:extLst>
          </p:cNvPr>
          <p:cNvSpPr txBox="1"/>
          <p:nvPr/>
        </p:nvSpPr>
        <p:spPr>
          <a:xfrm>
            <a:off x="2239108" y="1804221"/>
            <a:ext cx="1465466" cy="307777"/>
          </a:xfrm>
          <a:prstGeom prst="rect">
            <a:avLst/>
          </a:prstGeom>
          <a:noFill/>
        </p:spPr>
        <p:txBody>
          <a:bodyPr wrap="none" rtlCol="0">
            <a:spAutoFit/>
          </a:bodyPr>
          <a:lstStyle/>
          <a:p>
            <a:r>
              <a:rPr lang="en-US" sz="1400" dirty="0">
                <a:hlinkClick r:id="rId7"/>
              </a:rPr>
              <a:t>arXiv:2309.12986</a:t>
            </a:r>
            <a:endParaRPr lang="en-US" sz="1400" dirty="0"/>
          </a:p>
        </p:txBody>
      </p:sp>
      <p:pic>
        <p:nvPicPr>
          <p:cNvPr id="12" name="Picture 11" descr="A graph of a number of numbers and a line&#10;&#10;AI-generated content may be incorrect.">
            <a:extLst>
              <a:ext uri="{FF2B5EF4-FFF2-40B4-BE49-F238E27FC236}">
                <a16:creationId xmlns:a16="http://schemas.microsoft.com/office/drawing/2014/main" id="{A4B4C65D-10B9-3BE5-A7FF-F08DED9BD052}"/>
              </a:ext>
            </a:extLst>
          </p:cNvPr>
          <p:cNvPicPr>
            <a:picLocks noChangeAspect="1"/>
          </p:cNvPicPr>
          <p:nvPr/>
        </p:nvPicPr>
        <p:blipFill>
          <a:blip r:embed="rId8"/>
          <a:srcRect l="4083" t="4576" r="4514" b="114"/>
          <a:stretch/>
        </p:blipFill>
        <p:spPr>
          <a:xfrm>
            <a:off x="6673892" y="3506221"/>
            <a:ext cx="4350303" cy="3262458"/>
          </a:xfrm>
          <a:prstGeom prst="rect">
            <a:avLst/>
          </a:prstGeom>
        </p:spPr>
      </p:pic>
      <p:sp>
        <p:nvSpPr>
          <p:cNvPr id="13" name="TextBox 12">
            <a:extLst>
              <a:ext uri="{FF2B5EF4-FFF2-40B4-BE49-F238E27FC236}">
                <a16:creationId xmlns:a16="http://schemas.microsoft.com/office/drawing/2014/main" id="{D21CBDFC-262E-AF6A-0625-C11672ECF7CE}"/>
              </a:ext>
            </a:extLst>
          </p:cNvPr>
          <p:cNvSpPr txBox="1"/>
          <p:nvPr/>
        </p:nvSpPr>
        <p:spPr>
          <a:xfrm>
            <a:off x="7347200" y="6585799"/>
            <a:ext cx="2459904" cy="307777"/>
          </a:xfrm>
          <a:prstGeom prst="rect">
            <a:avLst/>
          </a:prstGeom>
          <a:noFill/>
        </p:spPr>
        <p:txBody>
          <a:bodyPr wrap="none" rtlCol="0">
            <a:spAutoFit/>
          </a:bodyPr>
          <a:lstStyle/>
          <a:p>
            <a:r>
              <a:rPr lang="en-US" sz="1400" dirty="0">
                <a:hlinkClick r:id="rId9"/>
              </a:rPr>
              <a:t>Phys. Rep. 1116 (2025) 127-183</a:t>
            </a:r>
            <a:endParaRPr lang="en-US" sz="1400" dirty="0"/>
          </a:p>
        </p:txBody>
      </p:sp>
    </p:spTree>
    <p:extLst>
      <p:ext uri="{BB962C8B-B14F-4D97-AF65-F5344CB8AC3E}">
        <p14:creationId xmlns:p14="http://schemas.microsoft.com/office/powerpoint/2010/main" val="2700341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8B835-1CF6-57C2-81DA-760AF5CEF50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EB92AEB9-BA82-1A41-5745-4BC22B5F10A0}"/>
                  </a:ext>
                </a:extLst>
              </p:cNvPr>
              <p:cNvSpPr>
                <a:spLocks noGrp="1"/>
              </p:cNvSpPr>
              <p:nvPr>
                <p:ph idx="1"/>
              </p:nvPr>
            </p:nvSpPr>
            <p:spPr>
              <a:xfrm>
                <a:off x="117087" y="162732"/>
                <a:ext cx="8183949" cy="6224562"/>
              </a:xfrm>
            </p:spPr>
            <p:txBody>
              <a:bodyPr>
                <a:normAutofit/>
              </a:bodyPr>
              <a:lstStyle/>
              <a:p>
                <a:r>
                  <a:rPr lang="en-US" sz="2400" dirty="0"/>
                  <a:t>All SM parameters feature relationships that can accurately be predicted and measured</a:t>
                </a:r>
              </a:p>
              <a:p>
                <a:pPr lvl="1"/>
                <a:r>
                  <a:rPr lang="en-US" sz="2200" dirty="0"/>
                  <a:t>Indirect measurement for each parameter from the global fit</a:t>
                </a:r>
              </a:p>
              <a:p>
                <a:pPr lvl="1"/>
                <a:r>
                  <a:rPr lang="en-US" sz="2200" dirty="0"/>
                  <a:t>To be compared to their direct measurement </a:t>
                </a:r>
              </a:p>
              <a:p>
                <a:pPr>
                  <a:spcBef>
                    <a:spcPts val="2200"/>
                  </a:spcBef>
                </a:pPr>
                <a:r>
                  <a:rPr lang="en-US" sz="2400" dirty="0"/>
                  <a:t>Tension in EWK fits would reveal inconsistencies in the theory</a:t>
                </a:r>
              </a:p>
              <a:p>
                <a:pPr marL="0" indent="0">
                  <a:buNone/>
                </a:pPr>
                <a:r>
                  <a:rPr lang="en-US" sz="2400" dirty="0">
                    <a:solidFill>
                      <a:srgbClr val="0070C0"/>
                    </a:solidFill>
                  </a:rPr>
                  <a:t>           A model-independent gateway to new physics</a:t>
                </a:r>
              </a:p>
              <a:p>
                <a:pPr>
                  <a:spcBef>
                    <a:spcPts val="2200"/>
                  </a:spcBef>
                </a:pPr>
                <a:r>
                  <a:rPr lang="en-US" sz="2400" dirty="0"/>
                  <a:t>It is crucial to obtain a more precise measurement of M</a:t>
                </a:r>
                <a:r>
                  <a:rPr lang="en-US" sz="2400" baseline="-25000" dirty="0"/>
                  <a:t>W</a:t>
                </a:r>
                <a:r>
                  <a:rPr lang="en-US" sz="2400" dirty="0"/>
                  <a:t> </a:t>
                </a:r>
              </a:p>
              <a:p>
                <a:pPr lvl="1"/>
                <a:r>
                  <a:rPr lang="en-US" sz="2100" dirty="0"/>
                  <a:t>Global fit limited by precision on M</a:t>
                </a:r>
                <a:r>
                  <a:rPr lang="en-US" sz="2100" baseline="-25000" dirty="0"/>
                  <a:t>W</a:t>
                </a:r>
                <a:r>
                  <a:rPr lang="en-US" sz="2100" dirty="0"/>
                  <a:t> and </a:t>
                </a:r>
                <a:r>
                  <a:rPr lang="en-US" sz="2100" dirty="0">
                    <a:latin typeface="Symbol" pitchFamily="2" charset="2"/>
                  </a:rPr>
                  <a:t>G</a:t>
                </a:r>
                <a:r>
                  <a:rPr lang="en-US" sz="2100" baseline="-25000" dirty="0"/>
                  <a:t>W</a:t>
                </a:r>
              </a:p>
              <a:p>
                <a:pPr lvl="1"/>
                <a:r>
                  <a:rPr lang="en-US" sz="2100" dirty="0"/>
                  <a:t>Measurements of M</a:t>
                </a:r>
                <a:r>
                  <a:rPr lang="en-US" sz="2100" baseline="-25000" dirty="0"/>
                  <a:t>H</a:t>
                </a:r>
                <a:r>
                  <a:rPr lang="en-US" sz="2100" dirty="0"/>
                  <a:t> and m</a:t>
                </a:r>
                <a:r>
                  <a:rPr lang="en-US" sz="2100" baseline="-25000" dirty="0"/>
                  <a:t>t</a:t>
                </a:r>
                <a:r>
                  <a:rPr lang="en-US" sz="2100" dirty="0"/>
                  <a:t> are currently more precise than their indirect determination from global EWK fit</a:t>
                </a:r>
              </a:p>
              <a:p>
                <a:pPr marL="228600" lvl="1" indent="0">
                  <a:buNone/>
                </a:pPr>
                <a:r>
                  <a:rPr lang="en-US" sz="2100" dirty="0"/>
                  <a:t>    ⇒ Improving their precision won’t increase sensitivity to new physics</a:t>
                </a:r>
              </a:p>
              <a:p>
                <a:pPr>
                  <a:spcBef>
                    <a:spcPts val="2200"/>
                  </a:spcBef>
                </a:pPr>
                <a:r>
                  <a:rPr lang="en-US" sz="2200" dirty="0"/>
                  <a:t>Indirect determination of </a:t>
                </a:r>
                <a14:m>
                  <m:oMath xmlns:m="http://schemas.openxmlformats.org/officeDocument/2006/math">
                    <m:sSubSup>
                      <m:sSubSupPr>
                        <m:ctrlPr>
                          <a:rPr lang="en-US" sz="2200" i="1" smtClean="0">
                            <a:latin typeface="Cambria Math" panose="02040503050406030204" pitchFamily="18" charset="0"/>
                          </a:rPr>
                        </m:ctrlPr>
                      </m:sSubSupPr>
                      <m:e>
                        <m:r>
                          <a:rPr lang="en-US" sz="2200" b="0" i="1" smtClean="0">
                            <a:latin typeface="Cambria Math" panose="02040503050406030204" pitchFamily="18" charset="0"/>
                          </a:rPr>
                          <m:t>𝑀</m:t>
                        </m:r>
                      </m:e>
                      <m:sub>
                        <m:r>
                          <a:rPr lang="en-US" sz="2200" b="0" i="1" smtClean="0">
                            <a:latin typeface="Cambria Math" panose="02040503050406030204" pitchFamily="18" charset="0"/>
                          </a:rPr>
                          <m:t>𝑊</m:t>
                        </m:r>
                      </m:sub>
                      <m:sup>
                        <m:r>
                          <a:rPr lang="en-US" sz="2200" b="0" i="1" smtClean="0">
                            <a:latin typeface="Cambria Math" panose="02040503050406030204" pitchFamily="18" charset="0"/>
                          </a:rPr>
                          <m:t>𝐼𝑛𝑑</m:t>
                        </m:r>
                      </m:sup>
                    </m:sSubSup>
                    <m:r>
                      <a:rPr lang="en-US" sz="2200" b="0" i="1" smtClean="0">
                        <a:latin typeface="Cambria Math" panose="02040503050406030204" pitchFamily="18" charset="0"/>
                      </a:rPr>
                      <m:t>=80.354</m:t>
                    </m:r>
                    <m:r>
                      <a:rPr lang="en-US" sz="2200" b="0" i="1" smtClean="0">
                        <a:latin typeface="Cambria Math" panose="02040503050406030204" pitchFamily="18" charset="0"/>
                        <a:ea typeface="Cambria Math" panose="02040503050406030204" pitchFamily="18" charset="0"/>
                      </a:rPr>
                      <m:t>±0.007 </m:t>
                    </m:r>
                    <m:r>
                      <a:rPr lang="en-US" sz="2200" b="0" i="1" smtClean="0">
                        <a:latin typeface="Cambria Math" panose="02040503050406030204" pitchFamily="18" charset="0"/>
                        <a:ea typeface="Cambria Math" panose="02040503050406030204" pitchFamily="18" charset="0"/>
                      </a:rPr>
                      <m:t>𝐺𝑒𝑉</m:t>
                    </m:r>
                  </m:oMath>
                </a14:m>
                <a:r>
                  <a:rPr lang="en-US" sz="2200" dirty="0"/>
                  <a:t> more precise than direct determination:</a:t>
                </a:r>
                <a:endParaRPr lang="en-US" sz="2400" dirty="0"/>
              </a:p>
              <a:p>
                <a:endParaRPr lang="en-US" sz="2400" dirty="0"/>
              </a:p>
              <a:p>
                <a:endParaRPr lang="en-US" sz="2400" dirty="0"/>
              </a:p>
            </p:txBody>
          </p:sp>
        </mc:Choice>
        <mc:Fallback xmlns="">
          <p:sp>
            <p:nvSpPr>
              <p:cNvPr id="4" name="Content Placeholder 2">
                <a:extLst>
                  <a:ext uri="{FF2B5EF4-FFF2-40B4-BE49-F238E27FC236}">
                    <a16:creationId xmlns:a16="http://schemas.microsoft.com/office/drawing/2014/main" id="{D92A4A25-2A5D-F862-E029-2AFF7C199EB3}"/>
                  </a:ext>
                </a:extLst>
              </p:cNvPr>
              <p:cNvSpPr>
                <a:spLocks noGrp="1" noRot="1" noChangeAspect="1" noMove="1" noResize="1" noEditPoints="1" noAdjustHandles="1" noChangeArrowheads="1" noChangeShapeType="1" noTextEdit="1"/>
              </p:cNvSpPr>
              <p:nvPr>
                <p:ph idx="1"/>
              </p:nvPr>
            </p:nvSpPr>
            <p:spPr>
              <a:xfrm>
                <a:off x="117087" y="162732"/>
                <a:ext cx="8183949" cy="6224562"/>
              </a:xfrm>
              <a:blipFill>
                <a:blip r:embed="rId3"/>
                <a:stretch>
                  <a:fillRect l="-1085" t="-610" r="-775" b="-610"/>
                </a:stretch>
              </a:blipFill>
            </p:spPr>
            <p:txBody>
              <a:bodyPr/>
              <a:lstStyle/>
              <a:p>
                <a:r>
                  <a:rPr lang="en-US">
                    <a:noFill/>
                  </a:rPr>
                  <a:t> </a:t>
                </a:r>
              </a:p>
            </p:txBody>
          </p:sp>
        </mc:Fallback>
      </mc:AlternateContent>
      <p:pic>
        <p:nvPicPr>
          <p:cNvPr id="2050" name="Picture 2" descr="Fig. 3">
            <a:extLst>
              <a:ext uri="{FF2B5EF4-FFF2-40B4-BE49-F238E27FC236}">
                <a16:creationId xmlns:a16="http://schemas.microsoft.com/office/drawing/2014/main" id="{CFD03241-272E-7187-A3F9-1A3FBCF69F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669"/>
          <a:stretch/>
        </p:blipFill>
        <p:spPr bwMode="auto">
          <a:xfrm>
            <a:off x="8301037" y="54831"/>
            <a:ext cx="3773875" cy="68031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78FF3B-D250-978C-CA2C-6FF916FD8E8C}"/>
                  </a:ext>
                </a:extLst>
              </p:cNvPr>
              <p:cNvSpPr txBox="1"/>
              <p:nvPr/>
            </p:nvSpPr>
            <p:spPr>
              <a:xfrm>
                <a:off x="1343661" y="6318957"/>
                <a:ext cx="5730800" cy="470706"/>
              </a:xfrm>
              <a:prstGeom prst="rect">
                <a:avLst/>
              </a:prstGeom>
              <a:noFill/>
            </p:spPr>
            <p:txBody>
              <a:bodyPr wrap="none" rtlCol="0">
                <a:spAutoFit/>
              </a:bodyPr>
              <a:lstStyle/>
              <a:p>
                <a:r>
                  <a:rPr lang="en-US" sz="2400" dirty="0">
                    <a:solidFill>
                      <a:srgbClr val="FF0000"/>
                    </a:solidFill>
                  </a:rPr>
                  <a:t>Confirms the </a:t>
                </a:r>
                <a14:m>
                  <m:oMath xmlns:m="http://schemas.openxmlformats.org/officeDocument/2006/math">
                    <m:sSubSup>
                      <m:sSubSupPr>
                        <m:ctrlPr>
                          <a:rPr lang="en-US" sz="2400" i="1" smtClean="0">
                            <a:solidFill>
                              <a:srgbClr val="FF0000"/>
                            </a:solidFill>
                            <a:latin typeface="Cambria Math" panose="02040503050406030204" pitchFamily="18" charset="0"/>
                          </a:rPr>
                        </m:ctrlPr>
                      </m:sSubSupPr>
                      <m:e>
                        <m:r>
                          <a:rPr lang="en-US" sz="2400" b="0" i="1" smtClean="0">
                            <a:solidFill>
                              <a:srgbClr val="FF0000"/>
                            </a:solidFill>
                            <a:latin typeface="Cambria Math" panose="02040503050406030204" pitchFamily="18" charset="0"/>
                          </a:rPr>
                          <m:t>𝑀</m:t>
                        </m:r>
                      </m:e>
                      <m:sub>
                        <m:r>
                          <a:rPr lang="en-US" sz="2400" b="0" i="1" smtClean="0">
                            <a:solidFill>
                              <a:srgbClr val="FF0000"/>
                            </a:solidFill>
                            <a:latin typeface="Cambria Math" panose="02040503050406030204" pitchFamily="18" charset="0"/>
                          </a:rPr>
                          <m:t>𝑊</m:t>
                        </m:r>
                      </m:sub>
                      <m:sup>
                        <m:r>
                          <a:rPr lang="en-US" sz="2400" b="0" i="1" smtClean="0">
                            <a:solidFill>
                              <a:srgbClr val="FF0000"/>
                            </a:solidFill>
                            <a:latin typeface="Cambria Math" panose="02040503050406030204" pitchFamily="18" charset="0"/>
                          </a:rPr>
                          <m:t>𝑀𝑒𝑎𝑠</m:t>
                        </m:r>
                      </m:sup>
                    </m:sSubSup>
                  </m:oMath>
                </a14:m>
                <a:r>
                  <a:rPr lang="en-US" sz="2400" dirty="0">
                    <a:solidFill>
                      <a:srgbClr val="FF0000"/>
                    </a:solidFill>
                  </a:rPr>
                  <a:t> precision of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𝒪</m:t>
                    </m:r>
                    <m:r>
                      <a:rPr lang="en-US" sz="2400" b="0" i="1" smtClean="0">
                        <a:solidFill>
                          <a:srgbClr val="FF0000"/>
                        </a:solidFill>
                        <a:latin typeface="Cambria Math" panose="02040503050406030204" pitchFamily="18" charset="0"/>
                        <a:ea typeface="Cambria Math" panose="02040503050406030204" pitchFamily="18" charset="0"/>
                      </a:rPr>
                      <m:t>(5 </m:t>
                    </m:r>
                    <m:r>
                      <a:rPr lang="en-US" sz="2400" b="0" i="1" smtClean="0">
                        <a:solidFill>
                          <a:srgbClr val="FF0000"/>
                        </a:solidFill>
                        <a:latin typeface="Cambria Math" panose="02040503050406030204" pitchFamily="18" charset="0"/>
                        <a:ea typeface="Cambria Math" panose="02040503050406030204" pitchFamily="18" charset="0"/>
                      </a:rPr>
                      <m:t>𝑀𝑒𝑉</m:t>
                    </m:r>
                    <m:r>
                      <a:rPr lang="en-US" sz="2400" b="0" i="1" smtClean="0">
                        <a:solidFill>
                          <a:srgbClr val="FF0000"/>
                        </a:solidFill>
                        <a:latin typeface="Cambria Math" panose="02040503050406030204" pitchFamily="18" charset="0"/>
                        <a:ea typeface="Cambria Math" panose="02040503050406030204" pitchFamily="18" charset="0"/>
                      </a:rPr>
                      <m:t>)</m:t>
                    </m:r>
                  </m:oMath>
                </a14:m>
                <a:endParaRPr lang="en-US" sz="2400" dirty="0"/>
              </a:p>
            </p:txBody>
          </p:sp>
        </mc:Choice>
        <mc:Fallback xmlns="">
          <p:sp>
            <p:nvSpPr>
              <p:cNvPr id="2" name="TextBox 1">
                <a:extLst>
                  <a:ext uri="{FF2B5EF4-FFF2-40B4-BE49-F238E27FC236}">
                    <a16:creationId xmlns:a16="http://schemas.microsoft.com/office/drawing/2014/main" id="{1D4C27C2-0D1D-1B94-1C6A-FA0C52FDCB0D}"/>
                  </a:ext>
                </a:extLst>
              </p:cNvPr>
              <p:cNvSpPr txBox="1">
                <a:spLocks noRot="1" noChangeAspect="1" noMove="1" noResize="1" noEditPoints="1" noAdjustHandles="1" noChangeArrowheads="1" noChangeShapeType="1" noTextEdit="1"/>
              </p:cNvSpPr>
              <p:nvPr/>
            </p:nvSpPr>
            <p:spPr>
              <a:xfrm>
                <a:off x="1343661" y="6318957"/>
                <a:ext cx="5730800" cy="470706"/>
              </a:xfrm>
              <a:prstGeom prst="rect">
                <a:avLst/>
              </a:prstGeom>
              <a:blipFill>
                <a:blip r:embed="rId5"/>
                <a:stretch>
                  <a:fillRect l="-1545" t="-7895" b="-28947"/>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9035324A-D531-3D53-8503-EE40CA474F20}"/>
              </a:ext>
            </a:extLst>
          </p:cNvPr>
          <p:cNvSpPr/>
          <p:nvPr/>
        </p:nvSpPr>
        <p:spPr>
          <a:xfrm>
            <a:off x="8835240" y="554183"/>
            <a:ext cx="2873829" cy="109253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93AA8A7-2612-C829-FAEB-E2C56758FFC3}"/>
              </a:ext>
            </a:extLst>
          </p:cNvPr>
          <p:cNvSpPr/>
          <p:nvPr/>
        </p:nvSpPr>
        <p:spPr>
          <a:xfrm>
            <a:off x="8965869" y="5165765"/>
            <a:ext cx="3226131" cy="318655"/>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4FB4059-F2F4-7A40-C170-96C335C306E1}"/>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
        <p:nvSpPr>
          <p:cNvPr id="7" name="TextBox 6">
            <a:extLst>
              <a:ext uri="{FF2B5EF4-FFF2-40B4-BE49-F238E27FC236}">
                <a16:creationId xmlns:a16="http://schemas.microsoft.com/office/drawing/2014/main" id="{EE003340-E0F7-EAC5-4236-8C4AC1738ABD}"/>
              </a:ext>
            </a:extLst>
          </p:cNvPr>
          <p:cNvSpPr txBox="1"/>
          <p:nvPr/>
        </p:nvSpPr>
        <p:spPr>
          <a:xfrm>
            <a:off x="8209137" y="6573924"/>
            <a:ext cx="2395544" cy="307777"/>
          </a:xfrm>
          <a:prstGeom prst="rect">
            <a:avLst/>
          </a:prstGeom>
          <a:noFill/>
        </p:spPr>
        <p:txBody>
          <a:bodyPr wrap="square">
            <a:spAutoFit/>
          </a:bodyPr>
          <a:lstStyle/>
          <a:p>
            <a:r>
              <a:rPr lang="en-US" sz="1400" dirty="0">
                <a:solidFill>
                  <a:srgbClr val="0070C0"/>
                </a:solidFill>
              </a:rPr>
              <a:t>Eur. Phys. J. C (2018) 78:675</a:t>
            </a:r>
          </a:p>
        </p:txBody>
      </p:sp>
    </p:spTree>
    <p:extLst>
      <p:ext uri="{BB962C8B-B14F-4D97-AF65-F5344CB8AC3E}">
        <p14:creationId xmlns:p14="http://schemas.microsoft.com/office/powerpoint/2010/main" val="316777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818DC-B3C6-D251-ED32-2FF355041D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D27B4-5EBE-72D8-46F4-37B1460CDB61}"/>
              </a:ext>
            </a:extLst>
          </p:cNvPr>
          <p:cNvSpPr>
            <a:spLocks noGrp="1"/>
          </p:cNvSpPr>
          <p:nvPr>
            <p:ph idx="1"/>
          </p:nvPr>
        </p:nvSpPr>
        <p:spPr>
          <a:xfrm>
            <a:off x="342404" y="1174543"/>
            <a:ext cx="11849595" cy="1010517"/>
          </a:xfrm>
        </p:spPr>
        <p:txBody>
          <a:bodyPr>
            <a:normAutofit/>
          </a:bodyPr>
          <a:lstStyle/>
          <a:p>
            <a:r>
              <a:rPr lang="en-US" sz="2400" dirty="0"/>
              <a:t>The kinematic distributions used to obtain a measurement of M</a:t>
            </a:r>
            <a:r>
              <a:rPr lang="en-US" sz="2400" baseline="-25000" dirty="0"/>
              <a:t>W</a:t>
            </a:r>
            <a:r>
              <a:rPr lang="en-US" sz="2400" dirty="0"/>
              <a:t> are defined from the W-boson decay products as follow</a:t>
            </a:r>
          </a:p>
        </p:txBody>
      </p:sp>
      <p:sp>
        <p:nvSpPr>
          <p:cNvPr id="6" name="Title 1">
            <a:extLst>
              <a:ext uri="{FF2B5EF4-FFF2-40B4-BE49-F238E27FC236}">
                <a16:creationId xmlns:a16="http://schemas.microsoft.com/office/drawing/2014/main" id="{BA589FB1-E991-C6F1-1521-9983B6D8401C}"/>
              </a:ext>
            </a:extLst>
          </p:cNvPr>
          <p:cNvSpPr>
            <a:spLocks noGrp="1"/>
          </p:cNvSpPr>
          <p:nvPr>
            <p:ph type="title"/>
          </p:nvPr>
        </p:nvSpPr>
        <p:spPr>
          <a:xfrm>
            <a:off x="342405" y="228423"/>
            <a:ext cx="11507189" cy="619013"/>
          </a:xfrm>
        </p:spPr>
        <p:txBody>
          <a:bodyPr>
            <a:normAutofit fontScale="90000"/>
          </a:bodyPr>
          <a:lstStyle/>
          <a:p>
            <a:r>
              <a:rPr lang="en-US" dirty="0"/>
              <a:t>Reconstructing the relevant kinematic quantities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BE17AF1-4572-6F58-83E6-87B1B96B79B9}"/>
                  </a:ext>
                </a:extLst>
              </p:cNvPr>
              <p:cNvSpPr txBox="1"/>
              <p:nvPr/>
            </p:nvSpPr>
            <p:spPr>
              <a:xfrm>
                <a:off x="6095999" y="2393414"/>
                <a:ext cx="4408579" cy="8438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m:t>
                              </m:r>
                            </m:e>
                            <m:sub>
                              <m:r>
                                <a:rPr lang="en-US" sz="2400" b="0" i="1" smtClean="0">
                                  <a:latin typeface="Cambria Math" panose="02040503050406030204" pitchFamily="18" charset="0"/>
                                </a:rPr>
                                <m:t>𝑇</m:t>
                              </m:r>
                            </m:sub>
                            <m:sup>
                              <m:r>
                                <a:rPr lang="en-US" sz="2400" b="0" i="1" smtClean="0">
                                  <a:latin typeface="Cambria Math" panose="02040503050406030204" pitchFamily="18" charset="0"/>
                                  <a:ea typeface="Cambria Math" panose="02040503050406030204" pitchFamily="18" charset="0"/>
                                </a:rPr>
                                <m:t>ℓ</m:t>
                              </m:r>
                            </m:sup>
                          </m:sSubSup>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m:t>
                              </m:r>
                            </m:e>
                            <m:sub>
                              <m:r>
                                <a:rPr lang="en-US" sz="2400" b="0" i="1" smtClean="0">
                                  <a:latin typeface="Cambria Math" panose="02040503050406030204" pitchFamily="18" charset="0"/>
                                </a:rPr>
                                <m:t>𝑇</m:t>
                              </m:r>
                            </m:sub>
                            <m:sup>
                              <m:r>
                                <a:rPr lang="en-US" sz="2400" b="0" i="1" smtClean="0">
                                  <a:latin typeface="Cambria Math" panose="02040503050406030204" pitchFamily="18" charset="0"/>
                                </a:rPr>
                                <m:t>𝑚𝑖𝑠𝑠</m:t>
                              </m:r>
                            </m:sup>
                          </m:sSub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𝜙</m:t>
                                      </m:r>
                                    </m:e>
                                  </m:d>
                                </m:e>
                              </m:func>
                            </m:e>
                          </m:d>
                        </m:e>
                      </m:rad>
                    </m:oMath>
                  </m:oMathPara>
                </a14:m>
                <a:endParaRPr lang="en-US" sz="2400" dirty="0"/>
              </a:p>
            </p:txBody>
          </p:sp>
        </mc:Choice>
        <mc:Fallback xmlns="">
          <p:sp>
            <p:nvSpPr>
              <p:cNvPr id="2" name="TextBox 1">
                <a:extLst>
                  <a:ext uri="{FF2B5EF4-FFF2-40B4-BE49-F238E27FC236}">
                    <a16:creationId xmlns:a16="http://schemas.microsoft.com/office/drawing/2014/main" id="{2BE17AF1-4572-6F58-83E6-87B1B96B79B9}"/>
                  </a:ext>
                </a:extLst>
              </p:cNvPr>
              <p:cNvSpPr txBox="1">
                <a:spLocks noRot="1" noChangeAspect="1" noMove="1" noResize="1" noEditPoints="1" noAdjustHandles="1" noChangeArrowheads="1" noChangeShapeType="1" noTextEdit="1"/>
              </p:cNvSpPr>
              <p:nvPr/>
            </p:nvSpPr>
            <p:spPr>
              <a:xfrm>
                <a:off x="6095999" y="2393414"/>
                <a:ext cx="4408579" cy="8438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735F390-971B-552D-AE4C-FA7F198C9017}"/>
                  </a:ext>
                </a:extLst>
              </p:cNvPr>
              <p:cNvSpPr txBox="1"/>
              <p:nvPr/>
            </p:nvSpPr>
            <p:spPr>
              <a:xfrm>
                <a:off x="2448295" y="2573944"/>
                <a:ext cx="599780" cy="482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𝑝</m:t>
                          </m:r>
                        </m:e>
                        <m:sub>
                          <m:r>
                            <a:rPr lang="en-US" sz="2400" i="1">
                              <a:latin typeface="Cambria Math" panose="02040503050406030204" pitchFamily="18" charset="0"/>
                            </a:rPr>
                            <m:t>𝑇</m:t>
                          </m:r>
                        </m:sub>
                        <m:sup>
                          <m:r>
                            <a:rPr lang="en-US" sz="2400" i="1">
                              <a:latin typeface="Cambria Math" panose="02040503050406030204" pitchFamily="18" charset="0"/>
                              <a:ea typeface="Cambria Math" panose="02040503050406030204" pitchFamily="18" charset="0"/>
                            </a:rPr>
                            <m:t>ℓ</m:t>
                          </m:r>
                        </m:sup>
                      </m:sSubSup>
                    </m:oMath>
                  </m:oMathPara>
                </a14:m>
                <a:endParaRPr lang="en-US" sz="2400" dirty="0"/>
              </a:p>
            </p:txBody>
          </p:sp>
        </mc:Choice>
        <mc:Fallback xmlns="">
          <p:sp>
            <p:nvSpPr>
              <p:cNvPr id="4" name="TextBox 3">
                <a:extLst>
                  <a:ext uri="{FF2B5EF4-FFF2-40B4-BE49-F238E27FC236}">
                    <a16:creationId xmlns:a16="http://schemas.microsoft.com/office/drawing/2014/main" id="{7735F390-971B-552D-AE4C-FA7F198C9017}"/>
                  </a:ext>
                </a:extLst>
              </p:cNvPr>
              <p:cNvSpPr txBox="1">
                <a:spLocks noRot="1" noChangeAspect="1" noMove="1" noResize="1" noEditPoints="1" noAdjustHandles="1" noChangeArrowheads="1" noChangeShapeType="1" noTextEdit="1"/>
              </p:cNvSpPr>
              <p:nvPr/>
            </p:nvSpPr>
            <p:spPr>
              <a:xfrm>
                <a:off x="2448295" y="2573944"/>
                <a:ext cx="599780" cy="482824"/>
              </a:xfrm>
              <a:prstGeom prst="rect">
                <a:avLst/>
              </a:prstGeom>
              <a:blipFill>
                <a:blip r:embed="rId4"/>
                <a:stretch>
                  <a:fillRect b="-1025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3729E6A-9ED1-5BBB-C8E9-0188EDF6F2FA}"/>
              </a:ext>
            </a:extLst>
          </p:cNvPr>
          <p:cNvSpPr txBox="1"/>
          <p:nvPr/>
        </p:nvSpPr>
        <p:spPr>
          <a:xfrm>
            <a:off x="4258489" y="2595103"/>
            <a:ext cx="627095" cy="461665"/>
          </a:xfrm>
          <a:prstGeom prst="rect">
            <a:avLst/>
          </a:prstGeom>
          <a:noFill/>
        </p:spPr>
        <p:txBody>
          <a:bodyPr wrap="none" rtlCol="0">
            <a:spAutoFit/>
          </a:bodyPr>
          <a:lstStyle/>
          <a:p>
            <a:r>
              <a:rPr lang="en-US" sz="2400" dirty="0"/>
              <a:t>and</a:t>
            </a:r>
          </a:p>
        </p:txBody>
      </p:sp>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94CB3408-4857-117B-11F9-D4457EB34FE4}"/>
                  </a:ext>
                </a:extLst>
              </p14:cNvPr>
              <p14:cNvContentPartPr/>
              <p14:nvPr/>
            </p14:nvContentPartPr>
            <p14:xfrm>
              <a:off x="90214" y="3812556"/>
              <a:ext cx="33120" cy="154080"/>
            </p14:xfrm>
          </p:contentPart>
        </mc:Choice>
        <mc:Fallback xmlns="">
          <p:pic>
            <p:nvPicPr>
              <p:cNvPr id="38" name="Ink 37">
                <a:extLst>
                  <a:ext uri="{FF2B5EF4-FFF2-40B4-BE49-F238E27FC236}">
                    <a16:creationId xmlns:a16="http://schemas.microsoft.com/office/drawing/2014/main" id="{94CB3408-4857-117B-11F9-D4457EB34FE4}"/>
                  </a:ext>
                </a:extLst>
              </p:cNvPr>
              <p:cNvPicPr/>
              <p:nvPr/>
            </p:nvPicPr>
            <p:blipFill>
              <a:blip r:embed="rId6"/>
              <a:stretch>
                <a:fillRect/>
              </a:stretch>
            </p:blipFill>
            <p:spPr>
              <a:xfrm>
                <a:off x="84094" y="3806436"/>
                <a:ext cx="453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244F838E-51B4-DBE7-4008-60AE84CCF71B}"/>
                  </a:ext>
                </a:extLst>
              </p14:cNvPr>
              <p14:cNvContentPartPr/>
              <p14:nvPr/>
            </p14:nvContentPartPr>
            <p14:xfrm>
              <a:off x="47734" y="3856476"/>
              <a:ext cx="87480" cy="18360"/>
            </p14:xfrm>
          </p:contentPart>
        </mc:Choice>
        <mc:Fallback xmlns="">
          <p:pic>
            <p:nvPicPr>
              <p:cNvPr id="39" name="Ink 38">
                <a:extLst>
                  <a:ext uri="{FF2B5EF4-FFF2-40B4-BE49-F238E27FC236}">
                    <a16:creationId xmlns:a16="http://schemas.microsoft.com/office/drawing/2014/main" id="{244F838E-51B4-DBE7-4008-60AE84CCF71B}"/>
                  </a:ext>
                </a:extLst>
              </p:cNvPr>
              <p:cNvPicPr/>
              <p:nvPr/>
            </p:nvPicPr>
            <p:blipFill>
              <a:blip r:embed="rId8"/>
              <a:stretch>
                <a:fillRect/>
              </a:stretch>
            </p:blipFill>
            <p:spPr>
              <a:xfrm>
                <a:off x="41614" y="3850356"/>
                <a:ext cx="99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k 41">
                <a:extLst>
                  <a:ext uri="{FF2B5EF4-FFF2-40B4-BE49-F238E27FC236}">
                    <a16:creationId xmlns:a16="http://schemas.microsoft.com/office/drawing/2014/main" id="{918825C2-146A-ECC3-FD24-78CAC4A49D65}"/>
                  </a:ext>
                </a:extLst>
              </p14:cNvPr>
              <p14:cNvContentPartPr/>
              <p14:nvPr/>
            </p14:nvContentPartPr>
            <p14:xfrm>
              <a:off x="219454" y="3864756"/>
              <a:ext cx="93960" cy="119160"/>
            </p14:xfrm>
          </p:contentPart>
        </mc:Choice>
        <mc:Fallback xmlns="">
          <p:pic>
            <p:nvPicPr>
              <p:cNvPr id="42" name="Ink 41">
                <a:extLst>
                  <a:ext uri="{FF2B5EF4-FFF2-40B4-BE49-F238E27FC236}">
                    <a16:creationId xmlns:a16="http://schemas.microsoft.com/office/drawing/2014/main" id="{918825C2-146A-ECC3-FD24-78CAC4A49D65}"/>
                  </a:ext>
                </a:extLst>
              </p:cNvPr>
              <p:cNvPicPr/>
              <p:nvPr/>
            </p:nvPicPr>
            <p:blipFill>
              <a:blip r:embed="rId10"/>
              <a:stretch>
                <a:fillRect/>
              </a:stretch>
            </p:blipFill>
            <p:spPr>
              <a:xfrm>
                <a:off x="213334" y="3858636"/>
                <a:ext cx="106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5" name="Ink 44">
                <a:extLst>
                  <a:ext uri="{FF2B5EF4-FFF2-40B4-BE49-F238E27FC236}">
                    <a16:creationId xmlns:a16="http://schemas.microsoft.com/office/drawing/2014/main" id="{8CA98FF3-9164-33C1-8781-4A4C5C7ECBF2}"/>
                  </a:ext>
                </a:extLst>
              </p14:cNvPr>
              <p14:cNvContentPartPr/>
              <p14:nvPr/>
            </p14:nvContentPartPr>
            <p14:xfrm>
              <a:off x="358054" y="3889956"/>
              <a:ext cx="160560" cy="50400"/>
            </p14:xfrm>
          </p:contentPart>
        </mc:Choice>
        <mc:Fallback xmlns="">
          <p:pic>
            <p:nvPicPr>
              <p:cNvPr id="45" name="Ink 44">
                <a:extLst>
                  <a:ext uri="{FF2B5EF4-FFF2-40B4-BE49-F238E27FC236}">
                    <a16:creationId xmlns:a16="http://schemas.microsoft.com/office/drawing/2014/main" id="{8CA98FF3-9164-33C1-8781-4A4C5C7ECBF2}"/>
                  </a:ext>
                </a:extLst>
              </p:cNvPr>
              <p:cNvPicPr/>
              <p:nvPr/>
            </p:nvPicPr>
            <p:blipFill>
              <a:blip r:embed="rId12"/>
              <a:stretch>
                <a:fillRect/>
              </a:stretch>
            </p:blipFill>
            <p:spPr>
              <a:xfrm>
                <a:off x="351934" y="3883836"/>
                <a:ext cx="172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6" name="Ink 45">
                <a:extLst>
                  <a:ext uri="{FF2B5EF4-FFF2-40B4-BE49-F238E27FC236}">
                    <a16:creationId xmlns:a16="http://schemas.microsoft.com/office/drawing/2014/main" id="{0B49A81A-B0E7-280E-63A0-E181AE650FCB}"/>
                  </a:ext>
                </a:extLst>
              </p14:cNvPr>
              <p14:cNvContentPartPr/>
              <p14:nvPr/>
            </p14:nvContentPartPr>
            <p14:xfrm>
              <a:off x="548494" y="3852516"/>
              <a:ext cx="95400" cy="78840"/>
            </p14:xfrm>
          </p:contentPart>
        </mc:Choice>
        <mc:Fallback xmlns="">
          <p:pic>
            <p:nvPicPr>
              <p:cNvPr id="46" name="Ink 45">
                <a:extLst>
                  <a:ext uri="{FF2B5EF4-FFF2-40B4-BE49-F238E27FC236}">
                    <a16:creationId xmlns:a16="http://schemas.microsoft.com/office/drawing/2014/main" id="{0B49A81A-B0E7-280E-63A0-E181AE650FCB}"/>
                  </a:ext>
                </a:extLst>
              </p:cNvPr>
              <p:cNvPicPr/>
              <p:nvPr/>
            </p:nvPicPr>
            <p:blipFill>
              <a:blip r:embed="rId14"/>
              <a:stretch>
                <a:fillRect/>
              </a:stretch>
            </p:blipFill>
            <p:spPr>
              <a:xfrm>
                <a:off x="542374" y="3846396"/>
                <a:ext cx="107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7" name="Ink 46">
                <a:extLst>
                  <a:ext uri="{FF2B5EF4-FFF2-40B4-BE49-F238E27FC236}">
                    <a16:creationId xmlns:a16="http://schemas.microsoft.com/office/drawing/2014/main" id="{89358200-A0FC-08B0-9AAC-9A6B7A85F296}"/>
                  </a:ext>
                </a:extLst>
              </p14:cNvPr>
              <p14:cNvContentPartPr/>
              <p14:nvPr/>
            </p14:nvContentPartPr>
            <p14:xfrm>
              <a:off x="706174" y="3838476"/>
              <a:ext cx="50760" cy="135360"/>
            </p14:xfrm>
          </p:contentPart>
        </mc:Choice>
        <mc:Fallback xmlns="">
          <p:pic>
            <p:nvPicPr>
              <p:cNvPr id="47" name="Ink 46">
                <a:extLst>
                  <a:ext uri="{FF2B5EF4-FFF2-40B4-BE49-F238E27FC236}">
                    <a16:creationId xmlns:a16="http://schemas.microsoft.com/office/drawing/2014/main" id="{89358200-A0FC-08B0-9AAC-9A6B7A85F296}"/>
                  </a:ext>
                </a:extLst>
              </p:cNvPr>
              <p:cNvPicPr/>
              <p:nvPr/>
            </p:nvPicPr>
            <p:blipFill>
              <a:blip r:embed="rId16"/>
              <a:stretch>
                <a:fillRect/>
              </a:stretch>
            </p:blipFill>
            <p:spPr>
              <a:xfrm>
                <a:off x="700054" y="3832356"/>
                <a:ext cx="63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0" name="Ink 49">
                <a:extLst>
                  <a:ext uri="{FF2B5EF4-FFF2-40B4-BE49-F238E27FC236}">
                    <a16:creationId xmlns:a16="http://schemas.microsoft.com/office/drawing/2014/main" id="{22E21B44-4479-B153-0ABC-436DE599AAE5}"/>
                  </a:ext>
                </a:extLst>
              </p14:cNvPr>
              <p14:cNvContentPartPr/>
              <p14:nvPr/>
            </p14:nvContentPartPr>
            <p14:xfrm>
              <a:off x="833974" y="3801396"/>
              <a:ext cx="79920" cy="139680"/>
            </p14:xfrm>
          </p:contentPart>
        </mc:Choice>
        <mc:Fallback xmlns="">
          <p:pic>
            <p:nvPicPr>
              <p:cNvPr id="50" name="Ink 49">
                <a:extLst>
                  <a:ext uri="{FF2B5EF4-FFF2-40B4-BE49-F238E27FC236}">
                    <a16:creationId xmlns:a16="http://schemas.microsoft.com/office/drawing/2014/main" id="{22E21B44-4479-B153-0ABC-436DE599AAE5}"/>
                  </a:ext>
                </a:extLst>
              </p:cNvPr>
              <p:cNvPicPr/>
              <p:nvPr/>
            </p:nvPicPr>
            <p:blipFill>
              <a:blip r:embed="rId18"/>
              <a:stretch>
                <a:fillRect/>
              </a:stretch>
            </p:blipFill>
            <p:spPr>
              <a:xfrm>
                <a:off x="827854" y="3795276"/>
                <a:ext cx="92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3" name="Ink 52">
                <a:extLst>
                  <a:ext uri="{FF2B5EF4-FFF2-40B4-BE49-F238E27FC236}">
                    <a16:creationId xmlns:a16="http://schemas.microsoft.com/office/drawing/2014/main" id="{CAF13529-252F-2219-C36A-1F0C5390DFD1}"/>
                  </a:ext>
                </a:extLst>
              </p14:cNvPr>
              <p14:cNvContentPartPr/>
              <p14:nvPr/>
            </p14:nvContentPartPr>
            <p14:xfrm>
              <a:off x="958534" y="3837036"/>
              <a:ext cx="102960" cy="78840"/>
            </p14:xfrm>
          </p:contentPart>
        </mc:Choice>
        <mc:Fallback xmlns="">
          <p:pic>
            <p:nvPicPr>
              <p:cNvPr id="53" name="Ink 52">
                <a:extLst>
                  <a:ext uri="{FF2B5EF4-FFF2-40B4-BE49-F238E27FC236}">
                    <a16:creationId xmlns:a16="http://schemas.microsoft.com/office/drawing/2014/main" id="{CAF13529-252F-2219-C36A-1F0C5390DFD1}"/>
                  </a:ext>
                </a:extLst>
              </p:cNvPr>
              <p:cNvPicPr/>
              <p:nvPr/>
            </p:nvPicPr>
            <p:blipFill>
              <a:blip r:embed="rId20"/>
              <a:stretch>
                <a:fillRect/>
              </a:stretch>
            </p:blipFill>
            <p:spPr>
              <a:xfrm>
                <a:off x="952414" y="3830916"/>
                <a:ext cx="115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6" name="Ink 55">
                <a:extLst>
                  <a:ext uri="{FF2B5EF4-FFF2-40B4-BE49-F238E27FC236}">
                    <a16:creationId xmlns:a16="http://schemas.microsoft.com/office/drawing/2014/main" id="{D0E78AD0-C2F4-C047-DA2A-EF7DE913958F}"/>
                  </a:ext>
                </a:extLst>
              </p14:cNvPr>
              <p14:cNvContentPartPr/>
              <p14:nvPr/>
            </p14:nvContentPartPr>
            <p14:xfrm>
              <a:off x="1138534" y="3781956"/>
              <a:ext cx="72360" cy="111960"/>
            </p14:xfrm>
          </p:contentPart>
        </mc:Choice>
        <mc:Fallback xmlns="">
          <p:pic>
            <p:nvPicPr>
              <p:cNvPr id="56" name="Ink 55">
                <a:extLst>
                  <a:ext uri="{FF2B5EF4-FFF2-40B4-BE49-F238E27FC236}">
                    <a16:creationId xmlns:a16="http://schemas.microsoft.com/office/drawing/2014/main" id="{D0E78AD0-C2F4-C047-DA2A-EF7DE913958F}"/>
                  </a:ext>
                </a:extLst>
              </p:cNvPr>
              <p:cNvPicPr/>
              <p:nvPr/>
            </p:nvPicPr>
            <p:blipFill>
              <a:blip r:embed="rId22"/>
              <a:stretch>
                <a:fillRect/>
              </a:stretch>
            </p:blipFill>
            <p:spPr>
              <a:xfrm>
                <a:off x="1132414" y="3775836"/>
                <a:ext cx="84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7" name="Ink 56">
                <a:extLst>
                  <a:ext uri="{FF2B5EF4-FFF2-40B4-BE49-F238E27FC236}">
                    <a16:creationId xmlns:a16="http://schemas.microsoft.com/office/drawing/2014/main" id="{DE1EDCC7-EEE0-0B84-471C-8CE9263432BA}"/>
                  </a:ext>
                </a:extLst>
              </p14:cNvPr>
              <p14:cNvContentPartPr/>
              <p14:nvPr/>
            </p14:nvContentPartPr>
            <p14:xfrm>
              <a:off x="1283974" y="3781956"/>
              <a:ext cx="65520" cy="114120"/>
            </p14:xfrm>
          </p:contentPart>
        </mc:Choice>
        <mc:Fallback xmlns="">
          <p:pic>
            <p:nvPicPr>
              <p:cNvPr id="57" name="Ink 56">
                <a:extLst>
                  <a:ext uri="{FF2B5EF4-FFF2-40B4-BE49-F238E27FC236}">
                    <a16:creationId xmlns:a16="http://schemas.microsoft.com/office/drawing/2014/main" id="{DE1EDCC7-EEE0-0B84-471C-8CE9263432BA}"/>
                  </a:ext>
                </a:extLst>
              </p:cNvPr>
              <p:cNvPicPr/>
              <p:nvPr/>
            </p:nvPicPr>
            <p:blipFill>
              <a:blip r:embed="rId24"/>
              <a:stretch>
                <a:fillRect/>
              </a:stretch>
            </p:blipFill>
            <p:spPr>
              <a:xfrm>
                <a:off x="1277854" y="3775836"/>
                <a:ext cx="77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8" name="Ink 57">
                <a:extLst>
                  <a:ext uri="{FF2B5EF4-FFF2-40B4-BE49-F238E27FC236}">
                    <a16:creationId xmlns:a16="http://schemas.microsoft.com/office/drawing/2014/main" id="{5FD8E56E-BBFB-F19D-724E-BB9333E97CE1}"/>
                  </a:ext>
                </a:extLst>
              </p14:cNvPr>
              <p14:cNvContentPartPr/>
              <p14:nvPr/>
            </p14:nvContentPartPr>
            <p14:xfrm>
              <a:off x="1408894" y="3804636"/>
              <a:ext cx="112320" cy="79920"/>
            </p14:xfrm>
          </p:contentPart>
        </mc:Choice>
        <mc:Fallback xmlns="">
          <p:pic>
            <p:nvPicPr>
              <p:cNvPr id="58" name="Ink 57">
                <a:extLst>
                  <a:ext uri="{FF2B5EF4-FFF2-40B4-BE49-F238E27FC236}">
                    <a16:creationId xmlns:a16="http://schemas.microsoft.com/office/drawing/2014/main" id="{5FD8E56E-BBFB-F19D-724E-BB9333E97CE1}"/>
                  </a:ext>
                </a:extLst>
              </p:cNvPr>
              <p:cNvPicPr/>
              <p:nvPr/>
            </p:nvPicPr>
            <p:blipFill>
              <a:blip r:embed="rId26"/>
              <a:stretch>
                <a:fillRect/>
              </a:stretch>
            </p:blipFill>
            <p:spPr>
              <a:xfrm>
                <a:off x="1402774" y="3798516"/>
                <a:ext cx="124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4" name="Ink 73">
                <a:extLst>
                  <a:ext uri="{FF2B5EF4-FFF2-40B4-BE49-F238E27FC236}">
                    <a16:creationId xmlns:a16="http://schemas.microsoft.com/office/drawing/2014/main" id="{29D63DBC-1244-6ED1-9FD6-886F952C08F5}"/>
                  </a:ext>
                </a:extLst>
              </p14:cNvPr>
              <p14:cNvContentPartPr/>
              <p14:nvPr/>
            </p14:nvContentPartPr>
            <p14:xfrm>
              <a:off x="8026990" y="3146863"/>
              <a:ext cx="128520" cy="533880"/>
            </p14:xfrm>
          </p:contentPart>
        </mc:Choice>
        <mc:Fallback xmlns="">
          <p:pic>
            <p:nvPicPr>
              <p:cNvPr id="74" name="Ink 73">
                <a:extLst>
                  <a:ext uri="{FF2B5EF4-FFF2-40B4-BE49-F238E27FC236}">
                    <a16:creationId xmlns:a16="http://schemas.microsoft.com/office/drawing/2014/main" id="{29D63DBC-1244-6ED1-9FD6-886F952C08F5}"/>
                  </a:ext>
                </a:extLst>
              </p:cNvPr>
              <p:cNvPicPr/>
              <p:nvPr/>
            </p:nvPicPr>
            <p:blipFill>
              <a:blip r:embed="rId28"/>
              <a:stretch>
                <a:fillRect/>
              </a:stretch>
            </p:blipFill>
            <p:spPr>
              <a:xfrm>
                <a:off x="8020870" y="3140743"/>
                <a:ext cx="14076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6" name="Ink 75">
                <a:extLst>
                  <a:ext uri="{FF2B5EF4-FFF2-40B4-BE49-F238E27FC236}">
                    <a16:creationId xmlns:a16="http://schemas.microsoft.com/office/drawing/2014/main" id="{0E289EB5-98FA-415C-B421-B2586691526A}"/>
                  </a:ext>
                </a:extLst>
              </p14:cNvPr>
              <p14:cNvContentPartPr/>
              <p14:nvPr/>
            </p14:nvContentPartPr>
            <p14:xfrm>
              <a:off x="9908710" y="3053623"/>
              <a:ext cx="206640" cy="538560"/>
            </p14:xfrm>
          </p:contentPart>
        </mc:Choice>
        <mc:Fallback xmlns="">
          <p:pic>
            <p:nvPicPr>
              <p:cNvPr id="76" name="Ink 75">
                <a:extLst>
                  <a:ext uri="{FF2B5EF4-FFF2-40B4-BE49-F238E27FC236}">
                    <a16:creationId xmlns:a16="http://schemas.microsoft.com/office/drawing/2014/main" id="{0E289EB5-98FA-415C-B421-B2586691526A}"/>
                  </a:ext>
                </a:extLst>
              </p:cNvPr>
              <p:cNvPicPr/>
              <p:nvPr/>
            </p:nvPicPr>
            <p:blipFill>
              <a:blip r:embed="rId30"/>
              <a:stretch>
                <a:fillRect/>
              </a:stretch>
            </p:blipFill>
            <p:spPr>
              <a:xfrm>
                <a:off x="9902590" y="3047503"/>
                <a:ext cx="218880" cy="550800"/>
              </a:xfrm>
              <a:prstGeom prst="rect">
                <a:avLst/>
              </a:prstGeom>
            </p:spPr>
          </p:pic>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5584B571-E204-FC52-55C0-11C538C113D5}"/>
                  </a:ext>
                </a:extLst>
              </p:cNvPr>
              <p:cNvSpPr txBox="1"/>
              <p:nvPr/>
            </p:nvSpPr>
            <p:spPr>
              <a:xfrm>
                <a:off x="4885584" y="3767034"/>
                <a:ext cx="6097978" cy="5111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e>
                        <m:sub>
                          <m:r>
                            <a:rPr lang="en-US" sz="2400" b="0" i="1" smtClean="0">
                              <a:latin typeface="Cambria Math" panose="02040503050406030204" pitchFamily="18" charset="0"/>
                            </a:rPr>
                            <m:t>𝑇</m:t>
                          </m:r>
                        </m:sub>
                        <m:sup>
                          <m:r>
                            <a:rPr lang="en-US" sz="2400" b="0" i="1" smtClean="0">
                              <a:latin typeface="Cambria Math" panose="02040503050406030204" pitchFamily="18" charset="0"/>
                            </a:rPr>
                            <m:t>𝑚𝑖𝑠𝑠</m:t>
                          </m:r>
                        </m:sup>
                      </m:sSub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e>
                            <m:sub>
                              <m:r>
                                <a:rPr lang="en-US" sz="2400" i="1">
                                  <a:latin typeface="Cambria Math" panose="02040503050406030204" pitchFamily="18" charset="0"/>
                                </a:rPr>
                                <m:t>𝑇</m:t>
                              </m:r>
                            </m:sub>
                            <m:sup>
                              <m:r>
                                <a:rPr lang="en-US" sz="2400" i="1">
                                  <a:latin typeface="Cambria Math" panose="02040503050406030204" pitchFamily="18" charset="0"/>
                                  <a:ea typeface="Cambria Math" panose="02040503050406030204" pitchFamily="18" charset="0"/>
                                </a:rPr>
                                <m:t>ℓ</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𝑢</m:t>
                                  </m:r>
                                </m:e>
                              </m:acc>
                            </m:e>
                            <m:sub>
                              <m:r>
                                <a:rPr lang="en-US" sz="2400" b="0" i="1" smtClean="0">
                                  <a:latin typeface="Cambria Math" panose="02040503050406030204" pitchFamily="18" charset="0"/>
                                </a:rPr>
                                <m:t>𝑇</m:t>
                              </m:r>
                            </m:sub>
                          </m:sSub>
                        </m:e>
                      </m:d>
                    </m:oMath>
                  </m:oMathPara>
                </a14:m>
                <a:endParaRPr lang="en-US" sz="2400" dirty="0"/>
              </a:p>
            </p:txBody>
          </p:sp>
        </mc:Choice>
        <mc:Fallback xmlns="">
          <p:sp>
            <p:nvSpPr>
              <p:cNvPr id="78" name="TextBox 77">
                <a:extLst>
                  <a:ext uri="{FF2B5EF4-FFF2-40B4-BE49-F238E27FC236}">
                    <a16:creationId xmlns:a16="http://schemas.microsoft.com/office/drawing/2014/main" id="{5584B571-E204-FC52-55C0-11C538C113D5}"/>
                  </a:ext>
                </a:extLst>
              </p:cNvPr>
              <p:cNvSpPr txBox="1">
                <a:spLocks noRot="1" noChangeAspect="1" noMove="1" noResize="1" noEditPoints="1" noAdjustHandles="1" noChangeArrowheads="1" noChangeShapeType="1" noTextEdit="1"/>
              </p:cNvSpPr>
              <p:nvPr/>
            </p:nvSpPr>
            <p:spPr>
              <a:xfrm>
                <a:off x="4885584" y="3767034"/>
                <a:ext cx="6097978" cy="511166"/>
              </a:xfrm>
              <a:prstGeom prst="rect">
                <a:avLst/>
              </a:prstGeom>
              <a:blipFill>
                <a:blip r:embed="rId31"/>
                <a:stretch>
                  <a:fillRect t="-14634"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504FA884-8A58-93FB-192D-9B30DE1F2350}"/>
                  </a:ext>
                </a:extLst>
              </p:cNvPr>
              <p:cNvSpPr txBox="1"/>
              <p:nvPr/>
            </p:nvSpPr>
            <p:spPr>
              <a:xfrm>
                <a:off x="6267201" y="4490958"/>
                <a:ext cx="6097978" cy="9950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sub>
                          <m:r>
                            <a:rPr lang="en-US" sz="2400" i="1">
                              <a:latin typeface="Cambria Math" panose="02040503050406030204" pitchFamily="18" charset="0"/>
                            </a:rPr>
                            <m:t>𝑇</m:t>
                          </m:r>
                        </m:sub>
                      </m:sSub>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𝑖</m:t>
                          </m:r>
                        </m:sub>
                        <m:sup/>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𝐸</m:t>
                                  </m:r>
                                </m:e>
                              </m:acc>
                            </m:e>
                            <m:sub>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e>
                      </m:nary>
                    </m:oMath>
                  </m:oMathPara>
                </a14:m>
                <a:endParaRPr lang="en-US" sz="2400" dirty="0"/>
              </a:p>
            </p:txBody>
          </p:sp>
        </mc:Choice>
        <mc:Fallback xmlns="">
          <p:sp>
            <p:nvSpPr>
              <p:cNvPr id="79" name="TextBox 78">
                <a:extLst>
                  <a:ext uri="{FF2B5EF4-FFF2-40B4-BE49-F238E27FC236}">
                    <a16:creationId xmlns:a16="http://schemas.microsoft.com/office/drawing/2014/main" id="{504FA884-8A58-93FB-192D-9B30DE1F2350}"/>
                  </a:ext>
                </a:extLst>
              </p:cNvPr>
              <p:cNvSpPr txBox="1">
                <a:spLocks noRot="1" noChangeAspect="1" noMove="1" noResize="1" noEditPoints="1" noAdjustHandles="1" noChangeArrowheads="1" noChangeShapeType="1" noTextEdit="1"/>
              </p:cNvSpPr>
              <p:nvPr/>
            </p:nvSpPr>
            <p:spPr>
              <a:xfrm>
                <a:off x="6267201" y="4490958"/>
                <a:ext cx="6097978" cy="995016"/>
              </a:xfrm>
              <a:prstGeom prst="rect">
                <a:avLst/>
              </a:prstGeom>
              <a:blipFill>
                <a:blip r:embed="rId32"/>
                <a:stretch>
                  <a:fillRect t="-127500" b="-17625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3">
            <p14:nvContentPartPr>
              <p14:cNvPr id="80" name="Ink 79">
                <a:extLst>
                  <a:ext uri="{FF2B5EF4-FFF2-40B4-BE49-F238E27FC236}">
                    <a16:creationId xmlns:a16="http://schemas.microsoft.com/office/drawing/2014/main" id="{82E5EE6D-5448-3BA7-58CD-9295687D095D}"/>
                  </a:ext>
                </a:extLst>
              </p14:cNvPr>
              <p14:cNvContentPartPr/>
              <p14:nvPr/>
            </p14:nvContentPartPr>
            <p14:xfrm>
              <a:off x="8942830" y="4270063"/>
              <a:ext cx="104400" cy="451440"/>
            </p14:xfrm>
          </p:contentPart>
        </mc:Choice>
        <mc:Fallback xmlns="">
          <p:pic>
            <p:nvPicPr>
              <p:cNvPr id="80" name="Ink 79">
                <a:extLst>
                  <a:ext uri="{FF2B5EF4-FFF2-40B4-BE49-F238E27FC236}">
                    <a16:creationId xmlns:a16="http://schemas.microsoft.com/office/drawing/2014/main" id="{82E5EE6D-5448-3BA7-58CD-9295687D095D}"/>
                  </a:ext>
                </a:extLst>
              </p:cNvPr>
              <p:cNvPicPr/>
              <p:nvPr/>
            </p:nvPicPr>
            <p:blipFill>
              <a:blip r:embed="rId34"/>
              <a:stretch>
                <a:fillRect/>
              </a:stretch>
            </p:blipFill>
            <p:spPr>
              <a:xfrm>
                <a:off x="8936710" y="4263943"/>
                <a:ext cx="11664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1" name="Ink 80">
                <a:extLst>
                  <a:ext uri="{FF2B5EF4-FFF2-40B4-BE49-F238E27FC236}">
                    <a16:creationId xmlns:a16="http://schemas.microsoft.com/office/drawing/2014/main" id="{661B6FA4-3EA6-590A-5CB9-C0D8D85EF951}"/>
                  </a:ext>
                </a:extLst>
              </p14:cNvPr>
              <p14:cNvContentPartPr/>
              <p14:nvPr/>
            </p14:nvContentPartPr>
            <p14:xfrm>
              <a:off x="9882790" y="5244583"/>
              <a:ext cx="96840" cy="537840"/>
            </p14:xfrm>
          </p:contentPart>
        </mc:Choice>
        <mc:Fallback xmlns="">
          <p:pic>
            <p:nvPicPr>
              <p:cNvPr id="81" name="Ink 80">
                <a:extLst>
                  <a:ext uri="{FF2B5EF4-FFF2-40B4-BE49-F238E27FC236}">
                    <a16:creationId xmlns:a16="http://schemas.microsoft.com/office/drawing/2014/main" id="{661B6FA4-3EA6-590A-5CB9-C0D8D85EF951}"/>
                  </a:ext>
                </a:extLst>
              </p:cNvPr>
              <p:cNvPicPr/>
              <p:nvPr/>
            </p:nvPicPr>
            <p:blipFill>
              <a:blip r:embed="rId36"/>
              <a:stretch>
                <a:fillRect/>
              </a:stretch>
            </p:blipFill>
            <p:spPr>
              <a:xfrm>
                <a:off x="9876670" y="5238463"/>
                <a:ext cx="109080" cy="550080"/>
              </a:xfrm>
              <a:prstGeom prst="rect">
                <a:avLst/>
              </a:prstGeom>
            </p:spPr>
          </p:pic>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5C14D65-F51F-0B93-ADC0-3E3351517717}"/>
                  </a:ext>
                </a:extLst>
              </p:cNvPr>
              <p:cNvSpPr txBox="1"/>
              <p:nvPr/>
            </p:nvSpPr>
            <p:spPr>
              <a:xfrm>
                <a:off x="7963359" y="5862782"/>
                <a:ext cx="3838862" cy="923330"/>
              </a:xfrm>
              <a:prstGeom prst="rect">
                <a:avLst/>
              </a:prstGeom>
              <a:noFill/>
            </p:spPr>
            <p:txBody>
              <a:bodyPr wrap="square" rtlCol="0">
                <a:spAutoFit/>
              </a:bodyPr>
              <a:lstStyle/>
              <a:p>
                <a:pPr algn="ctr"/>
                <a:r>
                  <a:rPr lang="en-US" dirty="0">
                    <a:solidFill>
                      <a:srgbClr val="7030A0"/>
                    </a:solidFill>
                  </a:rPr>
                  <a:t>Transverse energy deposited by cluster </a:t>
                </a:r>
                <a14:m>
                  <m:oMath xmlns:m="http://schemas.openxmlformats.org/officeDocument/2006/math">
                    <m:r>
                      <a:rPr lang="en-US" b="0" i="1" smtClean="0">
                        <a:solidFill>
                          <a:srgbClr val="7030A0"/>
                        </a:solidFill>
                        <a:latin typeface="Cambria Math" panose="02040503050406030204" pitchFamily="18" charset="0"/>
                      </a:rPr>
                      <m:t>𝑖</m:t>
                    </m:r>
                  </m:oMath>
                </a14:m>
                <a:r>
                  <a:rPr lang="en-US" dirty="0">
                    <a:solidFill>
                      <a:srgbClr val="7030A0"/>
                    </a:solidFill>
                  </a:rPr>
                  <a:t> in the calorimeter, excluding those from charged lepton (</a:t>
                </a:r>
                <a14:m>
                  <m:oMath xmlns:m="http://schemas.openxmlformats.org/officeDocument/2006/math">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𝐸</m:t>
                        </m:r>
                      </m:e>
                      <m:sub>
                        <m:r>
                          <a:rPr lang="en-US" b="0" i="1" smtClean="0">
                            <a:solidFill>
                              <a:srgbClr val="7030A0"/>
                            </a:solidFill>
                            <a:latin typeface="Cambria Math" panose="02040503050406030204" pitchFamily="18" charset="0"/>
                          </a:rPr>
                          <m:t>𝑇</m:t>
                        </m:r>
                      </m:sub>
                    </m:sSub>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𝐸</m:t>
                    </m:r>
                    <m:r>
                      <a:rPr lang="en-US" b="0" i="1" smtClean="0">
                        <a:solidFill>
                          <a:srgbClr val="7030A0"/>
                        </a:solidFill>
                        <a:latin typeface="Cambria Math" panose="02040503050406030204" pitchFamily="18" charset="0"/>
                      </a:rPr>
                      <m:t>/</m:t>
                    </m:r>
                    <m:func>
                      <m:funcPr>
                        <m:ctrlPr>
                          <a:rPr lang="en-US" b="0" i="1" smtClean="0">
                            <a:solidFill>
                              <a:srgbClr val="7030A0"/>
                            </a:solidFill>
                            <a:latin typeface="Cambria Math" panose="02040503050406030204" pitchFamily="18" charset="0"/>
                          </a:rPr>
                        </m:ctrlPr>
                      </m:funcPr>
                      <m:fName>
                        <m:r>
                          <m:rPr>
                            <m:sty m:val="p"/>
                          </m:rPr>
                          <a:rPr lang="en-US" b="0" i="0" smtClean="0">
                            <a:solidFill>
                              <a:srgbClr val="7030A0"/>
                            </a:solidFill>
                            <a:latin typeface="Cambria Math" panose="02040503050406030204" pitchFamily="18" charset="0"/>
                          </a:rPr>
                          <m:t>cosh</m:t>
                        </m:r>
                      </m:fName>
                      <m:e>
                        <m:r>
                          <a:rPr lang="en-US" b="0" i="1" smtClean="0">
                            <a:solidFill>
                              <a:srgbClr val="7030A0"/>
                            </a:solidFill>
                            <a:latin typeface="Cambria Math" panose="02040503050406030204" pitchFamily="18" charset="0"/>
                            <a:ea typeface="Cambria Math" panose="02040503050406030204" pitchFamily="18" charset="0"/>
                          </a:rPr>
                          <m:t>𝜂</m:t>
                        </m:r>
                      </m:e>
                    </m:func>
                  </m:oMath>
                </a14:m>
                <a:r>
                  <a:rPr lang="en-US" dirty="0">
                    <a:solidFill>
                      <a:srgbClr val="7030A0"/>
                    </a:solidFill>
                  </a:rPr>
                  <a:t>)</a:t>
                </a:r>
              </a:p>
            </p:txBody>
          </p:sp>
        </mc:Choice>
        <mc:Fallback xmlns="">
          <p:sp>
            <p:nvSpPr>
              <p:cNvPr id="82" name="TextBox 81">
                <a:extLst>
                  <a:ext uri="{FF2B5EF4-FFF2-40B4-BE49-F238E27FC236}">
                    <a16:creationId xmlns:a16="http://schemas.microsoft.com/office/drawing/2014/main" id="{A5C14D65-F51F-0B93-ADC0-3E3351517717}"/>
                  </a:ext>
                </a:extLst>
              </p:cNvPr>
              <p:cNvSpPr txBox="1">
                <a:spLocks noRot="1" noChangeAspect="1" noMove="1" noResize="1" noEditPoints="1" noAdjustHandles="1" noChangeArrowheads="1" noChangeShapeType="1" noTextEdit="1"/>
              </p:cNvSpPr>
              <p:nvPr/>
            </p:nvSpPr>
            <p:spPr>
              <a:xfrm>
                <a:off x="7963359" y="5862782"/>
                <a:ext cx="3838862" cy="923330"/>
              </a:xfrm>
              <a:prstGeom prst="rect">
                <a:avLst/>
              </a:prstGeom>
              <a:blipFill>
                <a:blip r:embed="rId37"/>
                <a:stretch>
                  <a:fillRect l="-658" t="-2703" r="-2303" b="-9459"/>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8">
            <p14:nvContentPartPr>
              <p14:cNvPr id="83" name="Ink 82">
                <a:extLst>
                  <a:ext uri="{FF2B5EF4-FFF2-40B4-BE49-F238E27FC236}">
                    <a16:creationId xmlns:a16="http://schemas.microsoft.com/office/drawing/2014/main" id="{34899F3E-219D-DC0D-716C-BC40A698D43E}"/>
                  </a:ext>
                </a:extLst>
              </p14:cNvPr>
              <p14:cNvContentPartPr/>
              <p14:nvPr/>
            </p14:nvContentPartPr>
            <p14:xfrm>
              <a:off x="7578070" y="5126503"/>
              <a:ext cx="935280" cy="435960"/>
            </p14:xfrm>
          </p:contentPart>
        </mc:Choice>
        <mc:Fallback xmlns="">
          <p:pic>
            <p:nvPicPr>
              <p:cNvPr id="83" name="Ink 82">
                <a:extLst>
                  <a:ext uri="{FF2B5EF4-FFF2-40B4-BE49-F238E27FC236}">
                    <a16:creationId xmlns:a16="http://schemas.microsoft.com/office/drawing/2014/main" id="{34899F3E-219D-DC0D-716C-BC40A698D43E}"/>
                  </a:ext>
                </a:extLst>
              </p:cNvPr>
              <p:cNvPicPr/>
              <p:nvPr/>
            </p:nvPicPr>
            <p:blipFill>
              <a:blip r:embed="rId39"/>
              <a:stretch>
                <a:fillRect/>
              </a:stretch>
            </p:blipFill>
            <p:spPr>
              <a:xfrm>
                <a:off x="7571950" y="5120383"/>
                <a:ext cx="947520" cy="448200"/>
              </a:xfrm>
              <a:prstGeom prst="rect">
                <a:avLst/>
              </a:prstGeom>
            </p:spPr>
          </p:pic>
        </mc:Fallback>
      </mc:AlternateContent>
      <p:grpSp>
        <p:nvGrpSpPr>
          <p:cNvPr id="139" name="Group 138">
            <a:extLst>
              <a:ext uri="{FF2B5EF4-FFF2-40B4-BE49-F238E27FC236}">
                <a16:creationId xmlns:a16="http://schemas.microsoft.com/office/drawing/2014/main" id="{653B7399-D4A5-262F-33EB-46C68D661E63}"/>
              </a:ext>
            </a:extLst>
          </p:cNvPr>
          <p:cNvGrpSpPr/>
          <p:nvPr/>
        </p:nvGrpSpPr>
        <p:grpSpPr>
          <a:xfrm>
            <a:off x="5966350" y="5142703"/>
            <a:ext cx="1398960" cy="752040"/>
            <a:chOff x="5966350" y="5142703"/>
            <a:chExt cx="1398960" cy="752040"/>
          </a:xfrm>
        </p:grpSpPr>
        <mc:AlternateContent xmlns:mc="http://schemas.openxmlformats.org/markup-compatibility/2006" xmlns:p14="http://schemas.microsoft.com/office/powerpoint/2010/main">
          <mc:Choice Requires="p14">
            <p:contentPart p14:bwMode="auto" r:id="rId40">
              <p14:nvContentPartPr>
                <p14:cNvPr id="84" name="Ink 83">
                  <a:extLst>
                    <a:ext uri="{FF2B5EF4-FFF2-40B4-BE49-F238E27FC236}">
                      <a16:creationId xmlns:a16="http://schemas.microsoft.com/office/drawing/2014/main" id="{9056A1C6-5634-FB8C-5C01-E37EE3EFB4DA}"/>
                    </a:ext>
                  </a:extLst>
                </p14:cNvPr>
                <p14:cNvContentPartPr/>
                <p14:nvPr/>
              </p14:nvContentPartPr>
              <p14:xfrm>
                <a:off x="5966710" y="5389663"/>
                <a:ext cx="84960" cy="132480"/>
              </p14:xfrm>
            </p:contentPart>
          </mc:Choice>
          <mc:Fallback xmlns="">
            <p:pic>
              <p:nvPicPr>
                <p:cNvPr id="84" name="Ink 83">
                  <a:extLst>
                    <a:ext uri="{FF2B5EF4-FFF2-40B4-BE49-F238E27FC236}">
                      <a16:creationId xmlns:a16="http://schemas.microsoft.com/office/drawing/2014/main" id="{9056A1C6-5634-FB8C-5C01-E37EE3EFB4DA}"/>
                    </a:ext>
                  </a:extLst>
                </p:cNvPr>
                <p:cNvPicPr/>
                <p:nvPr/>
              </p:nvPicPr>
              <p:blipFill>
                <a:blip r:embed="rId41"/>
                <a:stretch>
                  <a:fillRect/>
                </a:stretch>
              </p:blipFill>
              <p:spPr>
                <a:xfrm>
                  <a:off x="5960590" y="5383543"/>
                  <a:ext cx="97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5" name="Ink 84">
                  <a:extLst>
                    <a:ext uri="{FF2B5EF4-FFF2-40B4-BE49-F238E27FC236}">
                      <a16:creationId xmlns:a16="http://schemas.microsoft.com/office/drawing/2014/main" id="{C271B169-62D3-D041-CD41-F744CAEE8950}"/>
                    </a:ext>
                  </a:extLst>
                </p14:cNvPr>
                <p14:cNvContentPartPr/>
                <p14:nvPr/>
              </p14:nvContentPartPr>
              <p14:xfrm>
                <a:off x="5968510" y="5454823"/>
                <a:ext cx="60480" cy="9720"/>
              </p14:xfrm>
            </p:contentPart>
          </mc:Choice>
          <mc:Fallback xmlns="">
            <p:pic>
              <p:nvPicPr>
                <p:cNvPr id="85" name="Ink 84">
                  <a:extLst>
                    <a:ext uri="{FF2B5EF4-FFF2-40B4-BE49-F238E27FC236}">
                      <a16:creationId xmlns:a16="http://schemas.microsoft.com/office/drawing/2014/main" id="{C271B169-62D3-D041-CD41-F744CAEE8950}"/>
                    </a:ext>
                  </a:extLst>
                </p:cNvPr>
                <p:cNvPicPr/>
                <p:nvPr/>
              </p:nvPicPr>
              <p:blipFill>
                <a:blip r:embed="rId43"/>
                <a:stretch>
                  <a:fillRect/>
                </a:stretch>
              </p:blipFill>
              <p:spPr>
                <a:xfrm>
                  <a:off x="5962390" y="5448703"/>
                  <a:ext cx="72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6" name="Ink 85">
                  <a:extLst>
                    <a:ext uri="{FF2B5EF4-FFF2-40B4-BE49-F238E27FC236}">
                      <a16:creationId xmlns:a16="http://schemas.microsoft.com/office/drawing/2014/main" id="{1783A674-FF0D-8328-44FF-B7D5D1A559CB}"/>
                    </a:ext>
                  </a:extLst>
                </p14:cNvPr>
                <p14:cNvContentPartPr/>
                <p14:nvPr/>
              </p14:nvContentPartPr>
              <p14:xfrm>
                <a:off x="5966350" y="5355103"/>
                <a:ext cx="98640" cy="27360"/>
              </p14:xfrm>
            </p:contentPart>
          </mc:Choice>
          <mc:Fallback xmlns="">
            <p:pic>
              <p:nvPicPr>
                <p:cNvPr id="86" name="Ink 85">
                  <a:extLst>
                    <a:ext uri="{FF2B5EF4-FFF2-40B4-BE49-F238E27FC236}">
                      <a16:creationId xmlns:a16="http://schemas.microsoft.com/office/drawing/2014/main" id="{1783A674-FF0D-8328-44FF-B7D5D1A559CB}"/>
                    </a:ext>
                  </a:extLst>
                </p:cNvPr>
                <p:cNvPicPr/>
                <p:nvPr/>
              </p:nvPicPr>
              <p:blipFill>
                <a:blip r:embed="rId45"/>
                <a:stretch>
                  <a:fillRect/>
                </a:stretch>
              </p:blipFill>
              <p:spPr>
                <a:xfrm>
                  <a:off x="5960230" y="5348983"/>
                  <a:ext cx="110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9" name="Ink 88">
                  <a:extLst>
                    <a:ext uri="{FF2B5EF4-FFF2-40B4-BE49-F238E27FC236}">
                      <a16:creationId xmlns:a16="http://schemas.microsoft.com/office/drawing/2014/main" id="{342D10D1-A20A-B472-772B-157D4F657F00}"/>
                    </a:ext>
                  </a:extLst>
                </p14:cNvPr>
                <p14:cNvContentPartPr/>
                <p14:nvPr/>
              </p14:nvContentPartPr>
              <p14:xfrm>
                <a:off x="6115390" y="5397223"/>
                <a:ext cx="80640" cy="110520"/>
              </p14:xfrm>
            </p:contentPart>
          </mc:Choice>
          <mc:Fallback xmlns="">
            <p:pic>
              <p:nvPicPr>
                <p:cNvPr id="89" name="Ink 88">
                  <a:extLst>
                    <a:ext uri="{FF2B5EF4-FFF2-40B4-BE49-F238E27FC236}">
                      <a16:creationId xmlns:a16="http://schemas.microsoft.com/office/drawing/2014/main" id="{342D10D1-A20A-B472-772B-157D4F657F00}"/>
                    </a:ext>
                  </a:extLst>
                </p:cNvPr>
                <p:cNvPicPr/>
                <p:nvPr/>
              </p:nvPicPr>
              <p:blipFill>
                <a:blip r:embed="rId47"/>
                <a:stretch>
                  <a:fillRect/>
                </a:stretch>
              </p:blipFill>
              <p:spPr>
                <a:xfrm>
                  <a:off x="6109270" y="5391103"/>
                  <a:ext cx="92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0" name="Ink 89">
                  <a:extLst>
                    <a:ext uri="{FF2B5EF4-FFF2-40B4-BE49-F238E27FC236}">
                      <a16:creationId xmlns:a16="http://schemas.microsoft.com/office/drawing/2014/main" id="{49CE7603-CFE8-4B6B-CB30-379904CEF24B}"/>
                    </a:ext>
                  </a:extLst>
                </p14:cNvPr>
                <p14:cNvContentPartPr/>
                <p14:nvPr/>
              </p14:nvContentPartPr>
              <p14:xfrm>
                <a:off x="6271990" y="5266543"/>
                <a:ext cx="3240" cy="243360"/>
              </p14:xfrm>
            </p:contentPart>
          </mc:Choice>
          <mc:Fallback xmlns="">
            <p:pic>
              <p:nvPicPr>
                <p:cNvPr id="90" name="Ink 89">
                  <a:extLst>
                    <a:ext uri="{FF2B5EF4-FFF2-40B4-BE49-F238E27FC236}">
                      <a16:creationId xmlns:a16="http://schemas.microsoft.com/office/drawing/2014/main" id="{49CE7603-CFE8-4B6B-CB30-379904CEF24B}"/>
                    </a:ext>
                  </a:extLst>
                </p:cNvPr>
                <p:cNvPicPr/>
                <p:nvPr/>
              </p:nvPicPr>
              <p:blipFill>
                <a:blip r:embed="rId49"/>
                <a:stretch>
                  <a:fillRect/>
                </a:stretch>
              </p:blipFill>
              <p:spPr>
                <a:xfrm>
                  <a:off x="6265870" y="5260423"/>
                  <a:ext cx="154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1" name="Ink 90">
                  <a:extLst>
                    <a:ext uri="{FF2B5EF4-FFF2-40B4-BE49-F238E27FC236}">
                      <a16:creationId xmlns:a16="http://schemas.microsoft.com/office/drawing/2014/main" id="{A4D8B466-C372-94B4-085A-4DB2289456D5}"/>
                    </a:ext>
                  </a:extLst>
                </p14:cNvPr>
                <p14:cNvContentPartPr/>
                <p14:nvPr/>
              </p14:nvContentPartPr>
              <p14:xfrm>
                <a:off x="6221950" y="5300743"/>
                <a:ext cx="74520" cy="30240"/>
              </p14:xfrm>
            </p:contentPart>
          </mc:Choice>
          <mc:Fallback xmlns="">
            <p:pic>
              <p:nvPicPr>
                <p:cNvPr id="91" name="Ink 90">
                  <a:extLst>
                    <a:ext uri="{FF2B5EF4-FFF2-40B4-BE49-F238E27FC236}">
                      <a16:creationId xmlns:a16="http://schemas.microsoft.com/office/drawing/2014/main" id="{A4D8B466-C372-94B4-085A-4DB2289456D5}"/>
                    </a:ext>
                  </a:extLst>
                </p:cNvPr>
                <p:cNvPicPr/>
                <p:nvPr/>
              </p:nvPicPr>
              <p:blipFill>
                <a:blip r:embed="rId51"/>
                <a:stretch>
                  <a:fillRect/>
                </a:stretch>
              </p:blipFill>
              <p:spPr>
                <a:xfrm>
                  <a:off x="6215830" y="5294623"/>
                  <a:ext cx="86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2" name="Ink 91">
                  <a:extLst>
                    <a:ext uri="{FF2B5EF4-FFF2-40B4-BE49-F238E27FC236}">
                      <a16:creationId xmlns:a16="http://schemas.microsoft.com/office/drawing/2014/main" id="{D6B0769B-9535-F772-89FC-145B22C56E15}"/>
                    </a:ext>
                  </a:extLst>
                </p14:cNvPr>
                <p14:cNvContentPartPr/>
                <p14:nvPr/>
              </p14:nvContentPartPr>
              <p14:xfrm>
                <a:off x="6351190" y="5414863"/>
                <a:ext cx="360" cy="124920"/>
              </p14:xfrm>
            </p:contentPart>
          </mc:Choice>
          <mc:Fallback xmlns="">
            <p:pic>
              <p:nvPicPr>
                <p:cNvPr id="92" name="Ink 91">
                  <a:extLst>
                    <a:ext uri="{FF2B5EF4-FFF2-40B4-BE49-F238E27FC236}">
                      <a16:creationId xmlns:a16="http://schemas.microsoft.com/office/drawing/2014/main" id="{D6B0769B-9535-F772-89FC-145B22C56E15}"/>
                    </a:ext>
                  </a:extLst>
                </p:cNvPr>
                <p:cNvPicPr/>
                <p:nvPr/>
              </p:nvPicPr>
              <p:blipFill>
                <a:blip r:embed="rId53"/>
                <a:stretch>
                  <a:fillRect/>
                </a:stretch>
              </p:blipFill>
              <p:spPr>
                <a:xfrm>
                  <a:off x="6345070" y="5408743"/>
                  <a:ext cx="12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3" name="Ink 92">
                  <a:extLst>
                    <a:ext uri="{FF2B5EF4-FFF2-40B4-BE49-F238E27FC236}">
                      <a16:creationId xmlns:a16="http://schemas.microsoft.com/office/drawing/2014/main" id="{F0ABCE4E-B6AA-98F5-E0E4-498DA4701D71}"/>
                    </a:ext>
                  </a:extLst>
                </p14:cNvPr>
                <p14:cNvContentPartPr/>
                <p14:nvPr/>
              </p14:nvContentPartPr>
              <p14:xfrm>
                <a:off x="6351190" y="5352223"/>
                <a:ext cx="360" cy="360"/>
              </p14:xfrm>
            </p:contentPart>
          </mc:Choice>
          <mc:Fallback xmlns="">
            <p:pic>
              <p:nvPicPr>
                <p:cNvPr id="93" name="Ink 92">
                  <a:extLst>
                    <a:ext uri="{FF2B5EF4-FFF2-40B4-BE49-F238E27FC236}">
                      <a16:creationId xmlns:a16="http://schemas.microsoft.com/office/drawing/2014/main" id="{F0ABCE4E-B6AA-98F5-E0E4-498DA4701D71}"/>
                    </a:ext>
                  </a:extLst>
                </p:cNvPr>
                <p:cNvPicPr/>
                <p:nvPr/>
              </p:nvPicPr>
              <p:blipFill>
                <a:blip r:embed="rId55"/>
                <a:stretch>
                  <a:fillRect/>
                </a:stretch>
              </p:blipFill>
              <p:spPr>
                <a:xfrm>
                  <a:off x="6345070" y="534610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6" name="Ink 95">
                  <a:extLst>
                    <a:ext uri="{FF2B5EF4-FFF2-40B4-BE49-F238E27FC236}">
                      <a16:creationId xmlns:a16="http://schemas.microsoft.com/office/drawing/2014/main" id="{67B0C178-167F-5387-E2FD-2DBFFD71B72F}"/>
                    </a:ext>
                  </a:extLst>
                </p14:cNvPr>
                <p14:cNvContentPartPr/>
                <p14:nvPr/>
              </p14:nvContentPartPr>
              <p14:xfrm>
                <a:off x="6414550" y="5379223"/>
                <a:ext cx="137160" cy="132840"/>
              </p14:xfrm>
            </p:contentPart>
          </mc:Choice>
          <mc:Fallback xmlns="">
            <p:pic>
              <p:nvPicPr>
                <p:cNvPr id="96" name="Ink 95">
                  <a:extLst>
                    <a:ext uri="{FF2B5EF4-FFF2-40B4-BE49-F238E27FC236}">
                      <a16:creationId xmlns:a16="http://schemas.microsoft.com/office/drawing/2014/main" id="{67B0C178-167F-5387-E2FD-2DBFFD71B72F}"/>
                    </a:ext>
                  </a:extLst>
                </p:cNvPr>
                <p:cNvPicPr/>
                <p:nvPr/>
              </p:nvPicPr>
              <p:blipFill>
                <a:blip r:embed="rId57"/>
                <a:stretch>
                  <a:fillRect/>
                </a:stretch>
              </p:blipFill>
              <p:spPr>
                <a:xfrm>
                  <a:off x="6408430" y="5373103"/>
                  <a:ext cx="149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9" name="Ink 98">
                  <a:extLst>
                    <a:ext uri="{FF2B5EF4-FFF2-40B4-BE49-F238E27FC236}">
                      <a16:creationId xmlns:a16="http://schemas.microsoft.com/office/drawing/2014/main" id="{A7C8C73E-17C3-AE0D-CA43-C2F7C71A4A38}"/>
                    </a:ext>
                  </a:extLst>
                </p14:cNvPr>
                <p14:cNvContentPartPr/>
                <p14:nvPr/>
              </p14:nvContentPartPr>
              <p14:xfrm>
                <a:off x="6624070" y="5409823"/>
                <a:ext cx="82080" cy="91800"/>
              </p14:xfrm>
            </p:contentPart>
          </mc:Choice>
          <mc:Fallback xmlns="">
            <p:pic>
              <p:nvPicPr>
                <p:cNvPr id="99" name="Ink 98">
                  <a:extLst>
                    <a:ext uri="{FF2B5EF4-FFF2-40B4-BE49-F238E27FC236}">
                      <a16:creationId xmlns:a16="http://schemas.microsoft.com/office/drawing/2014/main" id="{A7C8C73E-17C3-AE0D-CA43-C2F7C71A4A38}"/>
                    </a:ext>
                  </a:extLst>
                </p:cNvPr>
                <p:cNvPicPr/>
                <p:nvPr/>
              </p:nvPicPr>
              <p:blipFill>
                <a:blip r:embed="rId59"/>
                <a:stretch>
                  <a:fillRect/>
                </a:stretch>
              </p:blipFill>
              <p:spPr>
                <a:xfrm>
                  <a:off x="6617950" y="5403703"/>
                  <a:ext cx="94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0" name="Ink 99">
                  <a:extLst>
                    <a:ext uri="{FF2B5EF4-FFF2-40B4-BE49-F238E27FC236}">
                      <a16:creationId xmlns:a16="http://schemas.microsoft.com/office/drawing/2014/main" id="{65FDDEBD-B9D2-A70C-76BC-C86D2A95CFFA}"/>
                    </a:ext>
                  </a:extLst>
                </p14:cNvPr>
                <p14:cNvContentPartPr/>
                <p14:nvPr/>
              </p14:nvContentPartPr>
              <p14:xfrm>
                <a:off x="6709390" y="5142703"/>
                <a:ext cx="33840" cy="348480"/>
              </p14:xfrm>
            </p:contentPart>
          </mc:Choice>
          <mc:Fallback xmlns="">
            <p:pic>
              <p:nvPicPr>
                <p:cNvPr id="100" name="Ink 99">
                  <a:extLst>
                    <a:ext uri="{FF2B5EF4-FFF2-40B4-BE49-F238E27FC236}">
                      <a16:creationId xmlns:a16="http://schemas.microsoft.com/office/drawing/2014/main" id="{65FDDEBD-B9D2-A70C-76BC-C86D2A95CFFA}"/>
                    </a:ext>
                  </a:extLst>
                </p:cNvPr>
                <p:cNvPicPr/>
                <p:nvPr/>
              </p:nvPicPr>
              <p:blipFill>
                <a:blip r:embed="rId61"/>
                <a:stretch>
                  <a:fillRect/>
                </a:stretch>
              </p:blipFill>
              <p:spPr>
                <a:xfrm>
                  <a:off x="6703270" y="5136583"/>
                  <a:ext cx="460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1" name="Ink 100">
                  <a:extLst>
                    <a:ext uri="{FF2B5EF4-FFF2-40B4-BE49-F238E27FC236}">
                      <a16:creationId xmlns:a16="http://schemas.microsoft.com/office/drawing/2014/main" id="{2E64DE82-3045-1097-074F-9D3401FB3A08}"/>
                    </a:ext>
                  </a:extLst>
                </p14:cNvPr>
                <p14:cNvContentPartPr/>
                <p14:nvPr/>
              </p14:nvContentPartPr>
              <p14:xfrm>
                <a:off x="6678070" y="5293183"/>
                <a:ext cx="53640" cy="12960"/>
              </p14:xfrm>
            </p:contentPart>
          </mc:Choice>
          <mc:Fallback xmlns="">
            <p:pic>
              <p:nvPicPr>
                <p:cNvPr id="101" name="Ink 100">
                  <a:extLst>
                    <a:ext uri="{FF2B5EF4-FFF2-40B4-BE49-F238E27FC236}">
                      <a16:creationId xmlns:a16="http://schemas.microsoft.com/office/drawing/2014/main" id="{2E64DE82-3045-1097-074F-9D3401FB3A08}"/>
                    </a:ext>
                  </a:extLst>
                </p:cNvPr>
                <p:cNvPicPr/>
                <p:nvPr/>
              </p:nvPicPr>
              <p:blipFill>
                <a:blip r:embed="rId63"/>
                <a:stretch>
                  <a:fillRect/>
                </a:stretch>
              </p:blipFill>
              <p:spPr>
                <a:xfrm>
                  <a:off x="6671950" y="5287063"/>
                  <a:ext cx="65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2" name="Ink 101">
                  <a:extLst>
                    <a:ext uri="{FF2B5EF4-FFF2-40B4-BE49-F238E27FC236}">
                      <a16:creationId xmlns:a16="http://schemas.microsoft.com/office/drawing/2014/main" id="{E20B09E5-80AF-E8EC-94A2-3537C5B1A091}"/>
                    </a:ext>
                  </a:extLst>
                </p14:cNvPr>
                <p14:cNvContentPartPr/>
                <p14:nvPr/>
              </p14:nvContentPartPr>
              <p14:xfrm>
                <a:off x="6804430" y="5383903"/>
                <a:ext cx="81720" cy="82080"/>
              </p14:xfrm>
            </p:contentPart>
          </mc:Choice>
          <mc:Fallback xmlns="">
            <p:pic>
              <p:nvPicPr>
                <p:cNvPr id="102" name="Ink 101">
                  <a:extLst>
                    <a:ext uri="{FF2B5EF4-FFF2-40B4-BE49-F238E27FC236}">
                      <a16:creationId xmlns:a16="http://schemas.microsoft.com/office/drawing/2014/main" id="{E20B09E5-80AF-E8EC-94A2-3537C5B1A091}"/>
                    </a:ext>
                  </a:extLst>
                </p:cNvPr>
                <p:cNvPicPr/>
                <p:nvPr/>
              </p:nvPicPr>
              <p:blipFill>
                <a:blip r:embed="rId65"/>
                <a:stretch>
                  <a:fillRect/>
                </a:stretch>
              </p:blipFill>
              <p:spPr>
                <a:xfrm>
                  <a:off x="6798310" y="5377783"/>
                  <a:ext cx="93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3" name="Ink 102">
                  <a:extLst>
                    <a:ext uri="{FF2B5EF4-FFF2-40B4-BE49-F238E27FC236}">
                      <a16:creationId xmlns:a16="http://schemas.microsoft.com/office/drawing/2014/main" id="{B2A629DB-D895-0E89-C898-1BD5D8683E7E}"/>
                    </a:ext>
                  </a:extLst>
                </p14:cNvPr>
                <p14:cNvContentPartPr/>
                <p14:nvPr/>
              </p14:nvContentPartPr>
              <p14:xfrm>
                <a:off x="7074430" y="5361223"/>
                <a:ext cx="71640" cy="70560"/>
              </p14:xfrm>
            </p:contentPart>
          </mc:Choice>
          <mc:Fallback xmlns="">
            <p:pic>
              <p:nvPicPr>
                <p:cNvPr id="103" name="Ink 102">
                  <a:extLst>
                    <a:ext uri="{FF2B5EF4-FFF2-40B4-BE49-F238E27FC236}">
                      <a16:creationId xmlns:a16="http://schemas.microsoft.com/office/drawing/2014/main" id="{B2A629DB-D895-0E89-C898-1BD5D8683E7E}"/>
                    </a:ext>
                  </a:extLst>
                </p:cNvPr>
                <p:cNvPicPr/>
                <p:nvPr/>
              </p:nvPicPr>
              <p:blipFill>
                <a:blip r:embed="rId67"/>
                <a:stretch>
                  <a:fillRect/>
                </a:stretch>
              </p:blipFill>
              <p:spPr>
                <a:xfrm>
                  <a:off x="7068310" y="5355103"/>
                  <a:ext cx="83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6" name="Ink 105">
                  <a:extLst>
                    <a:ext uri="{FF2B5EF4-FFF2-40B4-BE49-F238E27FC236}">
                      <a16:creationId xmlns:a16="http://schemas.microsoft.com/office/drawing/2014/main" id="{2296BE9E-00BE-ED85-771B-9D06D5604434}"/>
                    </a:ext>
                  </a:extLst>
                </p14:cNvPr>
                <p14:cNvContentPartPr/>
                <p14:nvPr/>
              </p14:nvContentPartPr>
              <p14:xfrm>
                <a:off x="7198630" y="5257543"/>
                <a:ext cx="52200" cy="201960"/>
              </p14:xfrm>
            </p:contentPart>
          </mc:Choice>
          <mc:Fallback xmlns="">
            <p:pic>
              <p:nvPicPr>
                <p:cNvPr id="106" name="Ink 105">
                  <a:extLst>
                    <a:ext uri="{FF2B5EF4-FFF2-40B4-BE49-F238E27FC236}">
                      <a16:creationId xmlns:a16="http://schemas.microsoft.com/office/drawing/2014/main" id="{2296BE9E-00BE-ED85-771B-9D06D5604434}"/>
                    </a:ext>
                  </a:extLst>
                </p:cNvPr>
                <p:cNvPicPr/>
                <p:nvPr/>
              </p:nvPicPr>
              <p:blipFill>
                <a:blip r:embed="rId69"/>
                <a:stretch>
                  <a:fillRect/>
                </a:stretch>
              </p:blipFill>
              <p:spPr>
                <a:xfrm>
                  <a:off x="7192510" y="5251423"/>
                  <a:ext cx="644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7" name="Ink 106">
                  <a:extLst>
                    <a:ext uri="{FF2B5EF4-FFF2-40B4-BE49-F238E27FC236}">
                      <a16:creationId xmlns:a16="http://schemas.microsoft.com/office/drawing/2014/main" id="{F0FD9714-7D79-D4B4-11A2-E9864832400D}"/>
                    </a:ext>
                  </a:extLst>
                </p14:cNvPr>
                <p14:cNvContentPartPr/>
                <p14:nvPr/>
              </p14:nvContentPartPr>
              <p14:xfrm>
                <a:off x="7184230" y="5345383"/>
                <a:ext cx="75960" cy="11880"/>
              </p14:xfrm>
            </p:contentPart>
          </mc:Choice>
          <mc:Fallback xmlns="">
            <p:pic>
              <p:nvPicPr>
                <p:cNvPr id="107" name="Ink 106">
                  <a:extLst>
                    <a:ext uri="{FF2B5EF4-FFF2-40B4-BE49-F238E27FC236}">
                      <a16:creationId xmlns:a16="http://schemas.microsoft.com/office/drawing/2014/main" id="{F0FD9714-7D79-D4B4-11A2-E9864832400D}"/>
                    </a:ext>
                  </a:extLst>
                </p:cNvPr>
                <p:cNvPicPr/>
                <p:nvPr/>
              </p:nvPicPr>
              <p:blipFill>
                <a:blip r:embed="rId71"/>
                <a:stretch>
                  <a:fillRect/>
                </a:stretch>
              </p:blipFill>
              <p:spPr>
                <a:xfrm>
                  <a:off x="7178110" y="5339263"/>
                  <a:ext cx="88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0" name="Ink 109">
                  <a:extLst>
                    <a:ext uri="{FF2B5EF4-FFF2-40B4-BE49-F238E27FC236}">
                      <a16:creationId xmlns:a16="http://schemas.microsoft.com/office/drawing/2014/main" id="{9C52B002-A1D1-8B1F-1F31-F9A1B897ED70}"/>
                    </a:ext>
                  </a:extLst>
                </p14:cNvPr>
                <p14:cNvContentPartPr/>
                <p14:nvPr/>
              </p14:nvContentPartPr>
              <p14:xfrm>
                <a:off x="6002710" y="5716183"/>
                <a:ext cx="163080" cy="172440"/>
              </p14:xfrm>
            </p:contentPart>
          </mc:Choice>
          <mc:Fallback xmlns="">
            <p:pic>
              <p:nvPicPr>
                <p:cNvPr id="110" name="Ink 109">
                  <a:extLst>
                    <a:ext uri="{FF2B5EF4-FFF2-40B4-BE49-F238E27FC236}">
                      <a16:creationId xmlns:a16="http://schemas.microsoft.com/office/drawing/2014/main" id="{9C52B002-A1D1-8B1F-1F31-F9A1B897ED70}"/>
                    </a:ext>
                  </a:extLst>
                </p:cNvPr>
                <p:cNvPicPr/>
                <p:nvPr/>
              </p:nvPicPr>
              <p:blipFill>
                <a:blip r:embed="rId73"/>
                <a:stretch>
                  <a:fillRect/>
                </a:stretch>
              </p:blipFill>
              <p:spPr>
                <a:xfrm>
                  <a:off x="5996590" y="5710063"/>
                  <a:ext cx="175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1" name="Ink 110">
                  <a:extLst>
                    <a:ext uri="{FF2B5EF4-FFF2-40B4-BE49-F238E27FC236}">
                      <a16:creationId xmlns:a16="http://schemas.microsoft.com/office/drawing/2014/main" id="{7DC00511-85E3-74BE-87F8-B51277613360}"/>
                    </a:ext>
                  </a:extLst>
                </p14:cNvPr>
                <p14:cNvContentPartPr/>
                <p14:nvPr/>
              </p14:nvContentPartPr>
              <p14:xfrm>
                <a:off x="6214030" y="5818063"/>
                <a:ext cx="77760" cy="360"/>
              </p14:xfrm>
            </p:contentPart>
          </mc:Choice>
          <mc:Fallback xmlns="">
            <p:pic>
              <p:nvPicPr>
                <p:cNvPr id="111" name="Ink 110">
                  <a:extLst>
                    <a:ext uri="{FF2B5EF4-FFF2-40B4-BE49-F238E27FC236}">
                      <a16:creationId xmlns:a16="http://schemas.microsoft.com/office/drawing/2014/main" id="{7DC00511-85E3-74BE-87F8-B51277613360}"/>
                    </a:ext>
                  </a:extLst>
                </p:cNvPr>
                <p:cNvPicPr/>
                <p:nvPr/>
              </p:nvPicPr>
              <p:blipFill>
                <a:blip r:embed="rId75"/>
                <a:stretch>
                  <a:fillRect/>
                </a:stretch>
              </p:blipFill>
              <p:spPr>
                <a:xfrm>
                  <a:off x="6207910" y="5811943"/>
                  <a:ext cx="90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2" name="Ink 111">
                  <a:extLst>
                    <a:ext uri="{FF2B5EF4-FFF2-40B4-BE49-F238E27FC236}">
                      <a16:creationId xmlns:a16="http://schemas.microsoft.com/office/drawing/2014/main" id="{46017BFE-7D9E-9BD1-0DAB-21249FB71B26}"/>
                    </a:ext>
                  </a:extLst>
                </p14:cNvPr>
                <p14:cNvContentPartPr/>
                <p14:nvPr/>
              </p14:nvContentPartPr>
              <p14:xfrm>
                <a:off x="6379630" y="5657503"/>
                <a:ext cx="121680" cy="221400"/>
              </p14:xfrm>
            </p:contentPart>
          </mc:Choice>
          <mc:Fallback xmlns="">
            <p:pic>
              <p:nvPicPr>
                <p:cNvPr id="112" name="Ink 111">
                  <a:extLst>
                    <a:ext uri="{FF2B5EF4-FFF2-40B4-BE49-F238E27FC236}">
                      <a16:creationId xmlns:a16="http://schemas.microsoft.com/office/drawing/2014/main" id="{46017BFE-7D9E-9BD1-0DAB-21249FB71B26}"/>
                    </a:ext>
                  </a:extLst>
                </p:cNvPr>
                <p:cNvPicPr/>
                <p:nvPr/>
              </p:nvPicPr>
              <p:blipFill>
                <a:blip r:embed="rId77"/>
                <a:stretch>
                  <a:fillRect/>
                </a:stretch>
              </p:blipFill>
              <p:spPr>
                <a:xfrm>
                  <a:off x="6373510" y="5651383"/>
                  <a:ext cx="133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3" name="Ink 112">
                  <a:extLst>
                    <a:ext uri="{FF2B5EF4-FFF2-40B4-BE49-F238E27FC236}">
                      <a16:creationId xmlns:a16="http://schemas.microsoft.com/office/drawing/2014/main" id="{7A689D6F-0E65-306F-6629-E247CE4AF53B}"/>
                    </a:ext>
                  </a:extLst>
                </p14:cNvPr>
                <p14:cNvContentPartPr/>
                <p14:nvPr/>
              </p14:nvContentPartPr>
              <p14:xfrm>
                <a:off x="6577270" y="5773783"/>
                <a:ext cx="60480" cy="64800"/>
              </p14:xfrm>
            </p:contentPart>
          </mc:Choice>
          <mc:Fallback xmlns="">
            <p:pic>
              <p:nvPicPr>
                <p:cNvPr id="113" name="Ink 112">
                  <a:extLst>
                    <a:ext uri="{FF2B5EF4-FFF2-40B4-BE49-F238E27FC236}">
                      <a16:creationId xmlns:a16="http://schemas.microsoft.com/office/drawing/2014/main" id="{7A689D6F-0E65-306F-6629-E247CE4AF53B}"/>
                    </a:ext>
                  </a:extLst>
                </p:cNvPr>
                <p:cNvPicPr/>
                <p:nvPr/>
              </p:nvPicPr>
              <p:blipFill>
                <a:blip r:embed="rId79"/>
                <a:stretch>
                  <a:fillRect/>
                </a:stretch>
              </p:blipFill>
              <p:spPr>
                <a:xfrm>
                  <a:off x="6571150" y="5767663"/>
                  <a:ext cx="727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6" name="Ink 115">
                  <a:extLst>
                    <a:ext uri="{FF2B5EF4-FFF2-40B4-BE49-F238E27FC236}">
                      <a16:creationId xmlns:a16="http://schemas.microsoft.com/office/drawing/2014/main" id="{30490452-EC1B-669B-DE62-B9E5AC85AE1A}"/>
                    </a:ext>
                  </a:extLst>
                </p14:cNvPr>
                <p14:cNvContentPartPr/>
                <p14:nvPr/>
              </p14:nvContentPartPr>
              <p14:xfrm>
                <a:off x="6692830" y="5746783"/>
                <a:ext cx="88200" cy="114120"/>
              </p14:xfrm>
            </p:contentPart>
          </mc:Choice>
          <mc:Fallback xmlns="">
            <p:pic>
              <p:nvPicPr>
                <p:cNvPr id="116" name="Ink 115">
                  <a:extLst>
                    <a:ext uri="{FF2B5EF4-FFF2-40B4-BE49-F238E27FC236}">
                      <a16:creationId xmlns:a16="http://schemas.microsoft.com/office/drawing/2014/main" id="{30490452-EC1B-669B-DE62-B9E5AC85AE1A}"/>
                    </a:ext>
                  </a:extLst>
                </p:cNvPr>
                <p:cNvPicPr/>
                <p:nvPr/>
              </p:nvPicPr>
              <p:blipFill>
                <a:blip r:embed="rId81"/>
                <a:stretch>
                  <a:fillRect/>
                </a:stretch>
              </p:blipFill>
              <p:spPr>
                <a:xfrm>
                  <a:off x="6686710" y="5740663"/>
                  <a:ext cx="100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9" name="Ink 118">
                  <a:extLst>
                    <a:ext uri="{FF2B5EF4-FFF2-40B4-BE49-F238E27FC236}">
                      <a16:creationId xmlns:a16="http://schemas.microsoft.com/office/drawing/2014/main" id="{4B85E8C5-38BD-E746-CDB8-77E621D3A702}"/>
                    </a:ext>
                  </a:extLst>
                </p14:cNvPr>
                <p14:cNvContentPartPr/>
                <p14:nvPr/>
              </p14:nvContentPartPr>
              <p14:xfrm>
                <a:off x="6827830" y="5768383"/>
                <a:ext cx="73080" cy="74520"/>
              </p14:xfrm>
            </p:contentPart>
          </mc:Choice>
          <mc:Fallback xmlns="">
            <p:pic>
              <p:nvPicPr>
                <p:cNvPr id="119" name="Ink 118">
                  <a:extLst>
                    <a:ext uri="{FF2B5EF4-FFF2-40B4-BE49-F238E27FC236}">
                      <a16:creationId xmlns:a16="http://schemas.microsoft.com/office/drawing/2014/main" id="{4B85E8C5-38BD-E746-CDB8-77E621D3A702}"/>
                    </a:ext>
                  </a:extLst>
                </p:cNvPr>
                <p:cNvPicPr/>
                <p:nvPr/>
              </p:nvPicPr>
              <p:blipFill>
                <a:blip r:embed="rId83"/>
                <a:stretch>
                  <a:fillRect/>
                </a:stretch>
              </p:blipFill>
              <p:spPr>
                <a:xfrm>
                  <a:off x="6821710" y="5762263"/>
                  <a:ext cx="85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22" name="Ink 121">
                  <a:extLst>
                    <a:ext uri="{FF2B5EF4-FFF2-40B4-BE49-F238E27FC236}">
                      <a16:creationId xmlns:a16="http://schemas.microsoft.com/office/drawing/2014/main" id="{D12D82D3-990B-213D-A1B8-71DF795464D3}"/>
                    </a:ext>
                  </a:extLst>
                </p14:cNvPr>
                <p14:cNvContentPartPr/>
                <p14:nvPr/>
              </p14:nvContentPartPr>
              <p14:xfrm>
                <a:off x="6957070" y="5736343"/>
                <a:ext cx="75960" cy="103680"/>
              </p14:xfrm>
            </p:contentPart>
          </mc:Choice>
          <mc:Fallback xmlns="">
            <p:pic>
              <p:nvPicPr>
                <p:cNvPr id="122" name="Ink 121">
                  <a:extLst>
                    <a:ext uri="{FF2B5EF4-FFF2-40B4-BE49-F238E27FC236}">
                      <a16:creationId xmlns:a16="http://schemas.microsoft.com/office/drawing/2014/main" id="{D12D82D3-990B-213D-A1B8-71DF795464D3}"/>
                    </a:ext>
                  </a:extLst>
                </p:cNvPr>
                <p:cNvPicPr/>
                <p:nvPr/>
              </p:nvPicPr>
              <p:blipFill>
                <a:blip r:embed="rId85"/>
                <a:stretch>
                  <a:fillRect/>
                </a:stretch>
              </p:blipFill>
              <p:spPr>
                <a:xfrm>
                  <a:off x="6950950" y="5730223"/>
                  <a:ext cx="88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5" name="Ink 124">
                  <a:extLst>
                    <a:ext uri="{FF2B5EF4-FFF2-40B4-BE49-F238E27FC236}">
                      <a16:creationId xmlns:a16="http://schemas.microsoft.com/office/drawing/2014/main" id="{A68C050A-42AA-445D-3C11-3A83833FD12A}"/>
                    </a:ext>
                  </a:extLst>
                </p14:cNvPr>
                <p14:cNvContentPartPr/>
                <p14:nvPr/>
              </p14:nvContentPartPr>
              <p14:xfrm>
                <a:off x="7196110" y="5696023"/>
                <a:ext cx="360" cy="150120"/>
              </p14:xfrm>
            </p:contentPart>
          </mc:Choice>
          <mc:Fallback xmlns="">
            <p:pic>
              <p:nvPicPr>
                <p:cNvPr id="125" name="Ink 124">
                  <a:extLst>
                    <a:ext uri="{FF2B5EF4-FFF2-40B4-BE49-F238E27FC236}">
                      <a16:creationId xmlns:a16="http://schemas.microsoft.com/office/drawing/2014/main" id="{A68C050A-42AA-445D-3C11-3A83833FD12A}"/>
                    </a:ext>
                  </a:extLst>
                </p:cNvPr>
                <p:cNvPicPr/>
                <p:nvPr/>
              </p:nvPicPr>
              <p:blipFill>
                <a:blip r:embed="rId87"/>
                <a:stretch>
                  <a:fillRect/>
                </a:stretch>
              </p:blipFill>
              <p:spPr>
                <a:xfrm>
                  <a:off x="7189990" y="5689903"/>
                  <a:ext cx="12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28" name="Ink 127">
                  <a:extLst>
                    <a:ext uri="{FF2B5EF4-FFF2-40B4-BE49-F238E27FC236}">
                      <a16:creationId xmlns:a16="http://schemas.microsoft.com/office/drawing/2014/main" id="{00AA6785-3FF1-9B76-BF10-FA7349C49D39}"/>
                    </a:ext>
                  </a:extLst>
                </p14:cNvPr>
                <p14:cNvContentPartPr/>
                <p14:nvPr/>
              </p14:nvContentPartPr>
              <p14:xfrm>
                <a:off x="7193230" y="5708263"/>
                <a:ext cx="56520" cy="71280"/>
              </p14:xfrm>
            </p:contentPart>
          </mc:Choice>
          <mc:Fallback xmlns="">
            <p:pic>
              <p:nvPicPr>
                <p:cNvPr id="128" name="Ink 127">
                  <a:extLst>
                    <a:ext uri="{FF2B5EF4-FFF2-40B4-BE49-F238E27FC236}">
                      <a16:creationId xmlns:a16="http://schemas.microsoft.com/office/drawing/2014/main" id="{00AA6785-3FF1-9B76-BF10-FA7349C49D39}"/>
                    </a:ext>
                  </a:extLst>
                </p:cNvPr>
                <p:cNvPicPr/>
                <p:nvPr/>
              </p:nvPicPr>
              <p:blipFill>
                <a:blip r:embed="rId89"/>
                <a:stretch>
                  <a:fillRect/>
                </a:stretch>
              </p:blipFill>
              <p:spPr>
                <a:xfrm>
                  <a:off x="7187110" y="5702143"/>
                  <a:ext cx="68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1" name="Ink 130">
                  <a:extLst>
                    <a:ext uri="{FF2B5EF4-FFF2-40B4-BE49-F238E27FC236}">
                      <a16:creationId xmlns:a16="http://schemas.microsoft.com/office/drawing/2014/main" id="{5F0CE48E-005E-2CAB-87B3-C9226D3C09CB}"/>
                    </a:ext>
                  </a:extLst>
                </p14:cNvPr>
                <p14:cNvContentPartPr/>
                <p14:nvPr/>
              </p14:nvContentPartPr>
              <p14:xfrm>
                <a:off x="7318870" y="5811583"/>
                <a:ext cx="360" cy="83160"/>
              </p14:xfrm>
            </p:contentPart>
          </mc:Choice>
          <mc:Fallback xmlns="">
            <p:pic>
              <p:nvPicPr>
                <p:cNvPr id="131" name="Ink 130">
                  <a:extLst>
                    <a:ext uri="{FF2B5EF4-FFF2-40B4-BE49-F238E27FC236}">
                      <a16:creationId xmlns:a16="http://schemas.microsoft.com/office/drawing/2014/main" id="{5F0CE48E-005E-2CAB-87B3-C9226D3C09CB}"/>
                    </a:ext>
                  </a:extLst>
                </p:cNvPr>
                <p:cNvPicPr/>
                <p:nvPr/>
              </p:nvPicPr>
              <p:blipFill>
                <a:blip r:embed="rId91"/>
                <a:stretch>
                  <a:fillRect/>
                </a:stretch>
              </p:blipFill>
              <p:spPr>
                <a:xfrm>
                  <a:off x="7312750" y="5805463"/>
                  <a:ext cx="12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4" name="Ink 133">
                  <a:extLst>
                    <a:ext uri="{FF2B5EF4-FFF2-40B4-BE49-F238E27FC236}">
                      <a16:creationId xmlns:a16="http://schemas.microsoft.com/office/drawing/2014/main" id="{20975327-090B-1728-6328-38185F959F86}"/>
                    </a:ext>
                  </a:extLst>
                </p14:cNvPr>
                <p14:cNvContentPartPr/>
                <p14:nvPr/>
              </p14:nvContentPartPr>
              <p14:xfrm>
                <a:off x="7265950" y="5813743"/>
                <a:ext cx="99360" cy="360"/>
              </p14:xfrm>
            </p:contentPart>
          </mc:Choice>
          <mc:Fallback xmlns="">
            <p:pic>
              <p:nvPicPr>
                <p:cNvPr id="134" name="Ink 133">
                  <a:extLst>
                    <a:ext uri="{FF2B5EF4-FFF2-40B4-BE49-F238E27FC236}">
                      <a16:creationId xmlns:a16="http://schemas.microsoft.com/office/drawing/2014/main" id="{20975327-090B-1728-6328-38185F959F86}"/>
                    </a:ext>
                  </a:extLst>
                </p:cNvPr>
                <p:cNvPicPr/>
                <p:nvPr/>
              </p:nvPicPr>
              <p:blipFill>
                <a:blip r:embed="rId93"/>
                <a:stretch>
                  <a:fillRect/>
                </a:stretch>
              </p:blipFill>
              <p:spPr>
                <a:xfrm>
                  <a:off x="7259830" y="5807623"/>
                  <a:ext cx="111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7" name="Ink 136">
                  <a:extLst>
                    <a:ext uri="{FF2B5EF4-FFF2-40B4-BE49-F238E27FC236}">
                      <a16:creationId xmlns:a16="http://schemas.microsoft.com/office/drawing/2014/main" id="{5F1E6ABB-CE41-54CA-E3B5-F4242D1F5693}"/>
                    </a:ext>
                  </a:extLst>
                </p14:cNvPr>
                <p14:cNvContentPartPr/>
                <p14:nvPr/>
              </p14:nvContentPartPr>
              <p14:xfrm>
                <a:off x="7162990" y="5597023"/>
                <a:ext cx="98280" cy="67320"/>
              </p14:xfrm>
            </p:contentPart>
          </mc:Choice>
          <mc:Fallback xmlns="">
            <p:pic>
              <p:nvPicPr>
                <p:cNvPr id="137" name="Ink 136">
                  <a:extLst>
                    <a:ext uri="{FF2B5EF4-FFF2-40B4-BE49-F238E27FC236}">
                      <a16:creationId xmlns:a16="http://schemas.microsoft.com/office/drawing/2014/main" id="{5F1E6ABB-CE41-54CA-E3B5-F4242D1F5693}"/>
                    </a:ext>
                  </a:extLst>
                </p:cNvPr>
                <p:cNvPicPr/>
                <p:nvPr/>
              </p:nvPicPr>
              <p:blipFill>
                <a:blip r:embed="rId95"/>
                <a:stretch>
                  <a:fillRect/>
                </a:stretch>
              </p:blipFill>
              <p:spPr>
                <a:xfrm>
                  <a:off x="7156870" y="5590903"/>
                  <a:ext cx="110520" cy="79560"/>
                </a:xfrm>
                <a:prstGeom prst="rect">
                  <a:avLst/>
                </a:prstGeom>
              </p:spPr>
            </p:pic>
          </mc:Fallback>
        </mc:AlternateContent>
      </p:grpSp>
      <p:pic>
        <p:nvPicPr>
          <p:cNvPr id="141" name="Picture 140">
            <a:extLst>
              <a:ext uri="{FF2B5EF4-FFF2-40B4-BE49-F238E27FC236}">
                <a16:creationId xmlns:a16="http://schemas.microsoft.com/office/drawing/2014/main" id="{393E7D28-368F-409E-2FD9-9A3AABB2CD57}"/>
              </a:ext>
            </a:extLst>
          </p:cNvPr>
          <p:cNvPicPr>
            <a:picLocks noChangeAspect="1"/>
          </p:cNvPicPr>
          <p:nvPr/>
        </p:nvPicPr>
        <p:blipFill>
          <a:blip r:embed="rId96"/>
          <a:stretch>
            <a:fillRect/>
          </a:stretch>
        </p:blipFill>
        <p:spPr>
          <a:xfrm>
            <a:off x="2334908" y="3237299"/>
            <a:ext cx="2751084" cy="3467343"/>
          </a:xfrm>
          <a:prstGeom prst="rect">
            <a:avLst/>
          </a:prstGeom>
        </p:spPr>
      </p:pic>
      <p:grpSp>
        <p:nvGrpSpPr>
          <p:cNvPr id="162" name="Group 161">
            <a:extLst>
              <a:ext uri="{FF2B5EF4-FFF2-40B4-BE49-F238E27FC236}">
                <a16:creationId xmlns:a16="http://schemas.microsoft.com/office/drawing/2014/main" id="{C0B3F039-CDF2-DCE9-C5F2-7DE0508F5EC5}"/>
              </a:ext>
            </a:extLst>
          </p:cNvPr>
          <p:cNvGrpSpPr/>
          <p:nvPr/>
        </p:nvGrpSpPr>
        <p:grpSpPr>
          <a:xfrm>
            <a:off x="102030" y="4027356"/>
            <a:ext cx="1421640" cy="333720"/>
            <a:chOff x="164230" y="3700183"/>
            <a:chExt cx="1421640" cy="333720"/>
          </a:xfrm>
        </p:grpSpPr>
        <mc:AlternateContent xmlns:mc="http://schemas.openxmlformats.org/markup-compatibility/2006" xmlns:p14="http://schemas.microsoft.com/office/powerpoint/2010/main">
          <mc:Choice Requires="p14">
            <p:contentPart p14:bwMode="auto" r:id="rId97">
              <p14:nvContentPartPr>
                <p14:cNvPr id="142" name="Ink 141">
                  <a:extLst>
                    <a:ext uri="{FF2B5EF4-FFF2-40B4-BE49-F238E27FC236}">
                      <a16:creationId xmlns:a16="http://schemas.microsoft.com/office/drawing/2014/main" id="{D56816CF-C812-31B3-8827-8DC6A48EB856}"/>
                    </a:ext>
                  </a:extLst>
                </p14:cNvPr>
                <p14:cNvContentPartPr/>
                <p14:nvPr/>
              </p14:nvContentPartPr>
              <p14:xfrm>
                <a:off x="164230" y="3901783"/>
                <a:ext cx="196560" cy="130680"/>
              </p14:xfrm>
            </p:contentPart>
          </mc:Choice>
          <mc:Fallback xmlns="">
            <p:pic>
              <p:nvPicPr>
                <p:cNvPr id="142" name="Ink 141">
                  <a:extLst>
                    <a:ext uri="{FF2B5EF4-FFF2-40B4-BE49-F238E27FC236}">
                      <a16:creationId xmlns:a16="http://schemas.microsoft.com/office/drawing/2014/main" id="{D56816CF-C812-31B3-8827-8DC6A48EB856}"/>
                    </a:ext>
                  </a:extLst>
                </p:cNvPr>
                <p:cNvPicPr/>
                <p:nvPr/>
              </p:nvPicPr>
              <p:blipFill>
                <a:blip r:embed="rId98"/>
                <a:stretch>
                  <a:fillRect/>
                </a:stretch>
              </p:blipFill>
              <p:spPr>
                <a:xfrm>
                  <a:off x="158110" y="3895663"/>
                  <a:ext cx="208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3" name="Ink 142">
                  <a:extLst>
                    <a:ext uri="{FF2B5EF4-FFF2-40B4-BE49-F238E27FC236}">
                      <a16:creationId xmlns:a16="http://schemas.microsoft.com/office/drawing/2014/main" id="{3637204D-A077-FF08-44A7-6377D77DDBA3}"/>
                    </a:ext>
                  </a:extLst>
                </p14:cNvPr>
                <p14:cNvContentPartPr/>
                <p14:nvPr/>
              </p14:nvContentPartPr>
              <p14:xfrm>
                <a:off x="479230" y="3955783"/>
                <a:ext cx="109080" cy="78120"/>
              </p14:xfrm>
            </p:contentPart>
          </mc:Choice>
          <mc:Fallback xmlns="">
            <p:pic>
              <p:nvPicPr>
                <p:cNvPr id="143" name="Ink 142">
                  <a:extLst>
                    <a:ext uri="{FF2B5EF4-FFF2-40B4-BE49-F238E27FC236}">
                      <a16:creationId xmlns:a16="http://schemas.microsoft.com/office/drawing/2014/main" id="{3637204D-A077-FF08-44A7-6377D77DDBA3}"/>
                    </a:ext>
                  </a:extLst>
                </p:cNvPr>
                <p:cNvPicPr/>
                <p:nvPr/>
              </p:nvPicPr>
              <p:blipFill>
                <a:blip r:embed="rId100"/>
                <a:stretch>
                  <a:fillRect/>
                </a:stretch>
              </p:blipFill>
              <p:spPr>
                <a:xfrm>
                  <a:off x="473110" y="3949663"/>
                  <a:ext cx="121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4" name="Ink 143">
                  <a:extLst>
                    <a:ext uri="{FF2B5EF4-FFF2-40B4-BE49-F238E27FC236}">
                      <a16:creationId xmlns:a16="http://schemas.microsoft.com/office/drawing/2014/main" id="{177E5D66-4A9F-CA1E-B7AF-189841908F10}"/>
                    </a:ext>
                  </a:extLst>
                </p14:cNvPr>
                <p14:cNvContentPartPr/>
                <p14:nvPr/>
              </p14:nvContentPartPr>
              <p14:xfrm>
                <a:off x="649510" y="3907183"/>
                <a:ext cx="133200" cy="94680"/>
              </p14:xfrm>
            </p:contentPart>
          </mc:Choice>
          <mc:Fallback xmlns="">
            <p:pic>
              <p:nvPicPr>
                <p:cNvPr id="144" name="Ink 143">
                  <a:extLst>
                    <a:ext uri="{FF2B5EF4-FFF2-40B4-BE49-F238E27FC236}">
                      <a16:creationId xmlns:a16="http://schemas.microsoft.com/office/drawing/2014/main" id="{177E5D66-4A9F-CA1E-B7AF-189841908F10}"/>
                    </a:ext>
                  </a:extLst>
                </p:cNvPr>
                <p:cNvPicPr/>
                <p:nvPr/>
              </p:nvPicPr>
              <p:blipFill>
                <a:blip r:embed="rId102"/>
                <a:stretch>
                  <a:fillRect/>
                </a:stretch>
              </p:blipFill>
              <p:spPr>
                <a:xfrm>
                  <a:off x="643390" y="3901063"/>
                  <a:ext cx="145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5" name="Ink 144">
                  <a:extLst>
                    <a:ext uri="{FF2B5EF4-FFF2-40B4-BE49-F238E27FC236}">
                      <a16:creationId xmlns:a16="http://schemas.microsoft.com/office/drawing/2014/main" id="{E9F155A0-93ED-8CA9-7B94-DF10F78657E6}"/>
                    </a:ext>
                  </a:extLst>
                </p14:cNvPr>
                <p14:cNvContentPartPr/>
                <p14:nvPr/>
              </p14:nvContentPartPr>
              <p14:xfrm>
                <a:off x="821590" y="3902143"/>
                <a:ext cx="122400" cy="76680"/>
              </p14:xfrm>
            </p:contentPart>
          </mc:Choice>
          <mc:Fallback xmlns="">
            <p:pic>
              <p:nvPicPr>
                <p:cNvPr id="145" name="Ink 144">
                  <a:extLst>
                    <a:ext uri="{FF2B5EF4-FFF2-40B4-BE49-F238E27FC236}">
                      <a16:creationId xmlns:a16="http://schemas.microsoft.com/office/drawing/2014/main" id="{E9F155A0-93ED-8CA9-7B94-DF10F78657E6}"/>
                    </a:ext>
                  </a:extLst>
                </p:cNvPr>
                <p:cNvPicPr/>
                <p:nvPr/>
              </p:nvPicPr>
              <p:blipFill>
                <a:blip r:embed="rId104"/>
                <a:stretch>
                  <a:fillRect/>
                </a:stretch>
              </p:blipFill>
              <p:spPr>
                <a:xfrm>
                  <a:off x="815470" y="3896023"/>
                  <a:ext cx="134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6" name="Ink 145">
                  <a:extLst>
                    <a:ext uri="{FF2B5EF4-FFF2-40B4-BE49-F238E27FC236}">
                      <a16:creationId xmlns:a16="http://schemas.microsoft.com/office/drawing/2014/main" id="{B013A6AD-C86C-03AC-4C3D-FBF3820621CE}"/>
                    </a:ext>
                  </a:extLst>
                </p14:cNvPr>
                <p14:cNvContentPartPr/>
                <p14:nvPr/>
              </p14:nvContentPartPr>
              <p14:xfrm>
                <a:off x="958030" y="3883783"/>
                <a:ext cx="108000" cy="89640"/>
              </p14:xfrm>
            </p:contentPart>
          </mc:Choice>
          <mc:Fallback xmlns="">
            <p:pic>
              <p:nvPicPr>
                <p:cNvPr id="146" name="Ink 145">
                  <a:extLst>
                    <a:ext uri="{FF2B5EF4-FFF2-40B4-BE49-F238E27FC236}">
                      <a16:creationId xmlns:a16="http://schemas.microsoft.com/office/drawing/2014/main" id="{B013A6AD-C86C-03AC-4C3D-FBF3820621CE}"/>
                    </a:ext>
                  </a:extLst>
                </p:cNvPr>
                <p:cNvPicPr/>
                <p:nvPr/>
              </p:nvPicPr>
              <p:blipFill>
                <a:blip r:embed="rId106"/>
                <a:stretch>
                  <a:fillRect/>
                </a:stretch>
              </p:blipFill>
              <p:spPr>
                <a:xfrm>
                  <a:off x="951910" y="3877663"/>
                  <a:ext cx="120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7" name="Ink 146">
                  <a:extLst>
                    <a:ext uri="{FF2B5EF4-FFF2-40B4-BE49-F238E27FC236}">
                      <a16:creationId xmlns:a16="http://schemas.microsoft.com/office/drawing/2014/main" id="{99002063-3143-DB49-001C-47F2B8DBE88C}"/>
                    </a:ext>
                  </a:extLst>
                </p14:cNvPr>
                <p14:cNvContentPartPr/>
                <p14:nvPr/>
              </p14:nvContentPartPr>
              <p14:xfrm>
                <a:off x="1138390" y="3700183"/>
                <a:ext cx="19080" cy="171000"/>
              </p14:xfrm>
            </p:contentPart>
          </mc:Choice>
          <mc:Fallback xmlns="">
            <p:pic>
              <p:nvPicPr>
                <p:cNvPr id="147" name="Ink 146">
                  <a:extLst>
                    <a:ext uri="{FF2B5EF4-FFF2-40B4-BE49-F238E27FC236}">
                      <a16:creationId xmlns:a16="http://schemas.microsoft.com/office/drawing/2014/main" id="{99002063-3143-DB49-001C-47F2B8DBE88C}"/>
                    </a:ext>
                  </a:extLst>
                </p:cNvPr>
                <p:cNvPicPr/>
                <p:nvPr/>
              </p:nvPicPr>
              <p:blipFill>
                <a:blip r:embed="rId108"/>
                <a:stretch>
                  <a:fillRect/>
                </a:stretch>
              </p:blipFill>
              <p:spPr>
                <a:xfrm>
                  <a:off x="1132270" y="3694063"/>
                  <a:ext cx="31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8" name="Ink 147">
                  <a:extLst>
                    <a:ext uri="{FF2B5EF4-FFF2-40B4-BE49-F238E27FC236}">
                      <a16:creationId xmlns:a16="http://schemas.microsoft.com/office/drawing/2014/main" id="{60410D12-FA3E-C381-1DDC-BFCEF80F7A59}"/>
                    </a:ext>
                  </a:extLst>
                </p14:cNvPr>
                <p14:cNvContentPartPr/>
                <p14:nvPr/>
              </p14:nvContentPartPr>
              <p14:xfrm>
                <a:off x="1157110" y="3870823"/>
                <a:ext cx="360" cy="360"/>
              </p14:xfrm>
            </p:contentPart>
          </mc:Choice>
          <mc:Fallback xmlns="">
            <p:pic>
              <p:nvPicPr>
                <p:cNvPr id="148" name="Ink 147">
                  <a:extLst>
                    <a:ext uri="{FF2B5EF4-FFF2-40B4-BE49-F238E27FC236}">
                      <a16:creationId xmlns:a16="http://schemas.microsoft.com/office/drawing/2014/main" id="{60410D12-FA3E-C381-1DDC-BFCEF80F7A59}"/>
                    </a:ext>
                  </a:extLst>
                </p:cNvPr>
                <p:cNvPicPr/>
                <p:nvPr/>
              </p:nvPicPr>
              <p:blipFill>
                <a:blip r:embed="rId55"/>
                <a:stretch>
                  <a:fillRect/>
                </a:stretch>
              </p:blipFill>
              <p:spPr>
                <a:xfrm>
                  <a:off x="1150990" y="386470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9" name="Ink 148">
                  <a:extLst>
                    <a:ext uri="{FF2B5EF4-FFF2-40B4-BE49-F238E27FC236}">
                      <a16:creationId xmlns:a16="http://schemas.microsoft.com/office/drawing/2014/main" id="{A2BF9228-B291-4377-11E0-4771ABC094E7}"/>
                    </a:ext>
                  </a:extLst>
                </p14:cNvPr>
                <p14:cNvContentPartPr/>
                <p14:nvPr/>
              </p14:nvContentPartPr>
              <p14:xfrm>
                <a:off x="1157110" y="3870823"/>
                <a:ext cx="6120" cy="108000"/>
              </p14:xfrm>
            </p:contentPart>
          </mc:Choice>
          <mc:Fallback xmlns="">
            <p:pic>
              <p:nvPicPr>
                <p:cNvPr id="149" name="Ink 148">
                  <a:extLst>
                    <a:ext uri="{FF2B5EF4-FFF2-40B4-BE49-F238E27FC236}">
                      <a16:creationId xmlns:a16="http://schemas.microsoft.com/office/drawing/2014/main" id="{A2BF9228-B291-4377-11E0-4771ABC094E7}"/>
                    </a:ext>
                  </a:extLst>
                </p:cNvPr>
                <p:cNvPicPr/>
                <p:nvPr/>
              </p:nvPicPr>
              <p:blipFill>
                <a:blip r:embed="rId111"/>
                <a:stretch>
                  <a:fillRect/>
                </a:stretch>
              </p:blipFill>
              <p:spPr>
                <a:xfrm>
                  <a:off x="1150990" y="3864703"/>
                  <a:ext cx="18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0" name="Ink 149">
                  <a:extLst>
                    <a:ext uri="{FF2B5EF4-FFF2-40B4-BE49-F238E27FC236}">
                      <a16:creationId xmlns:a16="http://schemas.microsoft.com/office/drawing/2014/main" id="{B0DB49C6-4BF2-909D-2D2A-8513DA5E0E2E}"/>
                    </a:ext>
                  </a:extLst>
                </p14:cNvPr>
                <p14:cNvContentPartPr/>
                <p14:nvPr/>
              </p14:nvContentPartPr>
              <p14:xfrm>
                <a:off x="1159990" y="3705583"/>
                <a:ext cx="360" cy="360"/>
              </p14:xfrm>
            </p:contentPart>
          </mc:Choice>
          <mc:Fallback xmlns="">
            <p:pic>
              <p:nvPicPr>
                <p:cNvPr id="150" name="Ink 149">
                  <a:extLst>
                    <a:ext uri="{FF2B5EF4-FFF2-40B4-BE49-F238E27FC236}">
                      <a16:creationId xmlns:a16="http://schemas.microsoft.com/office/drawing/2014/main" id="{B0DB49C6-4BF2-909D-2D2A-8513DA5E0E2E}"/>
                    </a:ext>
                  </a:extLst>
                </p:cNvPr>
                <p:cNvPicPr/>
                <p:nvPr/>
              </p:nvPicPr>
              <p:blipFill>
                <a:blip r:embed="rId55"/>
                <a:stretch>
                  <a:fillRect/>
                </a:stretch>
              </p:blipFill>
              <p:spPr>
                <a:xfrm>
                  <a:off x="1153870" y="369946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4" name="Ink 153">
                  <a:extLst>
                    <a:ext uri="{FF2B5EF4-FFF2-40B4-BE49-F238E27FC236}">
                      <a16:creationId xmlns:a16="http://schemas.microsoft.com/office/drawing/2014/main" id="{D26EE509-E9BC-7E2B-A614-5D94D6554925}"/>
                    </a:ext>
                  </a:extLst>
                </p14:cNvPr>
                <p14:cNvContentPartPr/>
                <p14:nvPr/>
              </p14:nvContentPartPr>
              <p14:xfrm>
                <a:off x="1087990" y="3808543"/>
                <a:ext cx="147960" cy="360"/>
              </p14:xfrm>
            </p:contentPart>
          </mc:Choice>
          <mc:Fallback xmlns="">
            <p:pic>
              <p:nvPicPr>
                <p:cNvPr id="154" name="Ink 153">
                  <a:extLst>
                    <a:ext uri="{FF2B5EF4-FFF2-40B4-BE49-F238E27FC236}">
                      <a16:creationId xmlns:a16="http://schemas.microsoft.com/office/drawing/2014/main" id="{D26EE509-E9BC-7E2B-A614-5D94D6554925}"/>
                    </a:ext>
                  </a:extLst>
                </p:cNvPr>
                <p:cNvPicPr/>
                <p:nvPr/>
              </p:nvPicPr>
              <p:blipFill>
                <a:blip r:embed="rId114"/>
                <a:stretch>
                  <a:fillRect/>
                </a:stretch>
              </p:blipFill>
              <p:spPr>
                <a:xfrm>
                  <a:off x="1081870" y="3802423"/>
                  <a:ext cx="160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7" name="Ink 156">
                  <a:extLst>
                    <a:ext uri="{FF2B5EF4-FFF2-40B4-BE49-F238E27FC236}">
                      <a16:creationId xmlns:a16="http://schemas.microsoft.com/office/drawing/2014/main" id="{9F20DB2F-7EB0-59D3-2E09-E87D31087726}"/>
                    </a:ext>
                  </a:extLst>
                </p14:cNvPr>
                <p14:cNvContentPartPr/>
                <p14:nvPr/>
              </p14:nvContentPartPr>
              <p14:xfrm>
                <a:off x="1267990" y="3883063"/>
                <a:ext cx="74520" cy="86760"/>
              </p14:xfrm>
            </p:contentPart>
          </mc:Choice>
          <mc:Fallback xmlns="">
            <p:pic>
              <p:nvPicPr>
                <p:cNvPr id="157" name="Ink 156">
                  <a:extLst>
                    <a:ext uri="{FF2B5EF4-FFF2-40B4-BE49-F238E27FC236}">
                      <a16:creationId xmlns:a16="http://schemas.microsoft.com/office/drawing/2014/main" id="{9F20DB2F-7EB0-59D3-2E09-E87D31087726}"/>
                    </a:ext>
                  </a:extLst>
                </p:cNvPr>
                <p:cNvPicPr/>
                <p:nvPr/>
              </p:nvPicPr>
              <p:blipFill>
                <a:blip r:embed="rId116"/>
                <a:stretch>
                  <a:fillRect/>
                </a:stretch>
              </p:blipFill>
              <p:spPr>
                <a:xfrm>
                  <a:off x="1261870" y="3876943"/>
                  <a:ext cx="86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0" name="Ink 159">
                  <a:extLst>
                    <a:ext uri="{FF2B5EF4-FFF2-40B4-BE49-F238E27FC236}">
                      <a16:creationId xmlns:a16="http://schemas.microsoft.com/office/drawing/2014/main" id="{25B0B4F7-3502-C905-619B-C537EFA95563}"/>
                    </a:ext>
                  </a:extLst>
                </p14:cNvPr>
                <p14:cNvContentPartPr/>
                <p14:nvPr/>
              </p14:nvContentPartPr>
              <p14:xfrm>
                <a:off x="1389670" y="3850663"/>
                <a:ext cx="196200" cy="91800"/>
              </p14:xfrm>
            </p:contentPart>
          </mc:Choice>
          <mc:Fallback xmlns="">
            <p:pic>
              <p:nvPicPr>
                <p:cNvPr id="160" name="Ink 159">
                  <a:extLst>
                    <a:ext uri="{FF2B5EF4-FFF2-40B4-BE49-F238E27FC236}">
                      <a16:creationId xmlns:a16="http://schemas.microsoft.com/office/drawing/2014/main" id="{25B0B4F7-3502-C905-619B-C537EFA95563}"/>
                    </a:ext>
                  </a:extLst>
                </p:cNvPr>
                <p:cNvPicPr/>
                <p:nvPr/>
              </p:nvPicPr>
              <p:blipFill>
                <a:blip r:embed="rId118"/>
                <a:stretch>
                  <a:fillRect/>
                </a:stretch>
              </p:blipFill>
              <p:spPr>
                <a:xfrm>
                  <a:off x="1383550" y="3844543"/>
                  <a:ext cx="208440" cy="104040"/>
                </a:xfrm>
                <a:prstGeom prst="rect">
                  <a:avLst/>
                </a:prstGeom>
              </p:spPr>
            </p:pic>
          </mc:Fallback>
        </mc:AlternateContent>
      </p:grpSp>
      <p:grpSp>
        <p:nvGrpSpPr>
          <p:cNvPr id="165" name="Group 164">
            <a:extLst>
              <a:ext uri="{FF2B5EF4-FFF2-40B4-BE49-F238E27FC236}">
                <a16:creationId xmlns:a16="http://schemas.microsoft.com/office/drawing/2014/main" id="{AFBB7B2E-38F0-6E5B-03BD-9C8B6B26A2BC}"/>
              </a:ext>
            </a:extLst>
          </p:cNvPr>
          <p:cNvGrpSpPr/>
          <p:nvPr/>
        </p:nvGrpSpPr>
        <p:grpSpPr>
          <a:xfrm>
            <a:off x="206494" y="2796223"/>
            <a:ext cx="2275776" cy="846053"/>
            <a:chOff x="206494" y="2796223"/>
            <a:chExt cx="2275776" cy="846053"/>
          </a:xfrm>
        </p:grpSpPr>
        <mc:AlternateContent xmlns:mc="http://schemas.openxmlformats.org/markup-compatibility/2006" xmlns:p14="http://schemas.microsoft.com/office/powerpoint/2010/main">
          <mc:Choice Requires="p14">
            <p:contentPart p14:bwMode="auto" r:id="rId119">
              <p14:nvContentPartPr>
                <p14:cNvPr id="8" name="Ink 7">
                  <a:extLst>
                    <a:ext uri="{FF2B5EF4-FFF2-40B4-BE49-F238E27FC236}">
                      <a16:creationId xmlns:a16="http://schemas.microsoft.com/office/drawing/2014/main" id="{254FC1B9-1245-61A6-BF32-6C33926A95CE}"/>
                    </a:ext>
                  </a:extLst>
                </p14:cNvPr>
                <p14:cNvContentPartPr/>
                <p14:nvPr/>
              </p14:nvContentPartPr>
              <p14:xfrm>
                <a:off x="206494" y="3428076"/>
                <a:ext cx="109080" cy="148320"/>
              </p14:xfrm>
            </p:contentPart>
          </mc:Choice>
          <mc:Fallback xmlns="">
            <p:pic>
              <p:nvPicPr>
                <p:cNvPr id="8" name="Ink 7">
                  <a:extLst>
                    <a:ext uri="{FF2B5EF4-FFF2-40B4-BE49-F238E27FC236}">
                      <a16:creationId xmlns:a16="http://schemas.microsoft.com/office/drawing/2014/main" id="{254FC1B9-1245-61A6-BF32-6C33926A95CE}"/>
                    </a:ext>
                  </a:extLst>
                </p:cNvPr>
                <p:cNvPicPr/>
                <p:nvPr/>
              </p:nvPicPr>
              <p:blipFill>
                <a:blip r:embed="rId120"/>
                <a:stretch>
                  <a:fillRect/>
                </a:stretch>
              </p:blipFill>
              <p:spPr>
                <a:xfrm>
                  <a:off x="200374" y="3421956"/>
                  <a:ext cx="121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 name="Ink 8">
                  <a:extLst>
                    <a:ext uri="{FF2B5EF4-FFF2-40B4-BE49-F238E27FC236}">
                      <a16:creationId xmlns:a16="http://schemas.microsoft.com/office/drawing/2014/main" id="{4DC041CA-DE3C-9DFB-37F6-8999887BF13A}"/>
                    </a:ext>
                  </a:extLst>
                </p14:cNvPr>
                <p14:cNvContentPartPr/>
                <p14:nvPr/>
              </p14:nvContentPartPr>
              <p14:xfrm>
                <a:off x="325654" y="3263196"/>
                <a:ext cx="167040" cy="317880"/>
              </p14:xfrm>
            </p:contentPart>
          </mc:Choice>
          <mc:Fallback xmlns="">
            <p:pic>
              <p:nvPicPr>
                <p:cNvPr id="9" name="Ink 8">
                  <a:extLst>
                    <a:ext uri="{FF2B5EF4-FFF2-40B4-BE49-F238E27FC236}">
                      <a16:creationId xmlns:a16="http://schemas.microsoft.com/office/drawing/2014/main" id="{4DC041CA-DE3C-9DFB-37F6-8999887BF13A}"/>
                    </a:ext>
                  </a:extLst>
                </p:cNvPr>
                <p:cNvPicPr/>
                <p:nvPr/>
              </p:nvPicPr>
              <p:blipFill>
                <a:blip r:embed="rId122"/>
                <a:stretch>
                  <a:fillRect/>
                </a:stretch>
              </p:blipFill>
              <p:spPr>
                <a:xfrm>
                  <a:off x="319534" y="3257076"/>
                  <a:ext cx="1792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 name="Ink 11">
                  <a:extLst>
                    <a:ext uri="{FF2B5EF4-FFF2-40B4-BE49-F238E27FC236}">
                      <a16:creationId xmlns:a16="http://schemas.microsoft.com/office/drawing/2014/main" id="{FE708DEF-F347-CA9B-4320-5FF12B365B03}"/>
                    </a:ext>
                  </a:extLst>
                </p14:cNvPr>
                <p14:cNvContentPartPr/>
                <p14:nvPr/>
              </p14:nvContentPartPr>
              <p14:xfrm>
                <a:off x="520414" y="3492516"/>
                <a:ext cx="156960" cy="85680"/>
              </p14:xfrm>
            </p:contentPart>
          </mc:Choice>
          <mc:Fallback xmlns="">
            <p:pic>
              <p:nvPicPr>
                <p:cNvPr id="12" name="Ink 11">
                  <a:extLst>
                    <a:ext uri="{FF2B5EF4-FFF2-40B4-BE49-F238E27FC236}">
                      <a16:creationId xmlns:a16="http://schemas.microsoft.com/office/drawing/2014/main" id="{FE708DEF-F347-CA9B-4320-5FF12B365B03}"/>
                    </a:ext>
                  </a:extLst>
                </p:cNvPr>
                <p:cNvPicPr/>
                <p:nvPr/>
              </p:nvPicPr>
              <p:blipFill>
                <a:blip r:embed="rId124"/>
                <a:stretch>
                  <a:fillRect/>
                </a:stretch>
              </p:blipFill>
              <p:spPr>
                <a:xfrm>
                  <a:off x="514294" y="3486396"/>
                  <a:ext cx="169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5" name="Ink 14">
                  <a:extLst>
                    <a:ext uri="{FF2B5EF4-FFF2-40B4-BE49-F238E27FC236}">
                      <a16:creationId xmlns:a16="http://schemas.microsoft.com/office/drawing/2014/main" id="{A51414B0-ECA1-B403-4D0A-969B7A00ACCB}"/>
                    </a:ext>
                  </a:extLst>
                </p14:cNvPr>
                <p14:cNvContentPartPr/>
                <p14:nvPr/>
              </p14:nvContentPartPr>
              <p14:xfrm>
                <a:off x="701494" y="3470556"/>
                <a:ext cx="112680" cy="75960"/>
              </p14:xfrm>
            </p:contentPart>
          </mc:Choice>
          <mc:Fallback xmlns="">
            <p:pic>
              <p:nvPicPr>
                <p:cNvPr id="15" name="Ink 14">
                  <a:extLst>
                    <a:ext uri="{FF2B5EF4-FFF2-40B4-BE49-F238E27FC236}">
                      <a16:creationId xmlns:a16="http://schemas.microsoft.com/office/drawing/2014/main" id="{A51414B0-ECA1-B403-4D0A-969B7A00ACCB}"/>
                    </a:ext>
                  </a:extLst>
                </p:cNvPr>
                <p:cNvPicPr/>
                <p:nvPr/>
              </p:nvPicPr>
              <p:blipFill>
                <a:blip r:embed="rId126"/>
                <a:stretch>
                  <a:fillRect/>
                </a:stretch>
              </p:blipFill>
              <p:spPr>
                <a:xfrm>
                  <a:off x="695374" y="3464436"/>
                  <a:ext cx="124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8" name="Ink 17">
                  <a:extLst>
                    <a:ext uri="{FF2B5EF4-FFF2-40B4-BE49-F238E27FC236}">
                      <a16:creationId xmlns:a16="http://schemas.microsoft.com/office/drawing/2014/main" id="{0FB1AAFA-87A8-1F0E-2260-AEB347F40C08}"/>
                    </a:ext>
                  </a:extLst>
                </p14:cNvPr>
                <p14:cNvContentPartPr/>
                <p14:nvPr/>
              </p14:nvContentPartPr>
              <p14:xfrm>
                <a:off x="871414" y="3456156"/>
                <a:ext cx="109080" cy="148680"/>
              </p14:xfrm>
            </p:contentPart>
          </mc:Choice>
          <mc:Fallback xmlns="">
            <p:pic>
              <p:nvPicPr>
                <p:cNvPr id="18" name="Ink 17">
                  <a:extLst>
                    <a:ext uri="{FF2B5EF4-FFF2-40B4-BE49-F238E27FC236}">
                      <a16:creationId xmlns:a16="http://schemas.microsoft.com/office/drawing/2014/main" id="{0FB1AAFA-87A8-1F0E-2260-AEB347F40C08}"/>
                    </a:ext>
                  </a:extLst>
                </p:cNvPr>
                <p:cNvPicPr/>
                <p:nvPr/>
              </p:nvPicPr>
              <p:blipFill>
                <a:blip r:embed="rId128"/>
                <a:stretch>
                  <a:fillRect/>
                </a:stretch>
              </p:blipFill>
              <p:spPr>
                <a:xfrm>
                  <a:off x="865294" y="3450036"/>
                  <a:ext cx="121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 name="Ink 20">
                  <a:extLst>
                    <a:ext uri="{FF2B5EF4-FFF2-40B4-BE49-F238E27FC236}">
                      <a16:creationId xmlns:a16="http://schemas.microsoft.com/office/drawing/2014/main" id="{F43253D7-2683-3709-48F2-3CC09A96F3EB}"/>
                    </a:ext>
                  </a:extLst>
                </p14:cNvPr>
                <p14:cNvContentPartPr/>
                <p14:nvPr/>
              </p14:nvContentPartPr>
              <p14:xfrm>
                <a:off x="1084174" y="3431316"/>
                <a:ext cx="144000" cy="98280"/>
              </p14:xfrm>
            </p:contentPart>
          </mc:Choice>
          <mc:Fallback xmlns="">
            <p:pic>
              <p:nvPicPr>
                <p:cNvPr id="21" name="Ink 20">
                  <a:extLst>
                    <a:ext uri="{FF2B5EF4-FFF2-40B4-BE49-F238E27FC236}">
                      <a16:creationId xmlns:a16="http://schemas.microsoft.com/office/drawing/2014/main" id="{F43253D7-2683-3709-48F2-3CC09A96F3EB}"/>
                    </a:ext>
                  </a:extLst>
                </p:cNvPr>
                <p:cNvPicPr/>
                <p:nvPr/>
              </p:nvPicPr>
              <p:blipFill>
                <a:blip r:embed="rId130"/>
                <a:stretch>
                  <a:fillRect/>
                </a:stretch>
              </p:blipFill>
              <p:spPr>
                <a:xfrm>
                  <a:off x="1078054" y="3425196"/>
                  <a:ext cx="156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4" name="Ink 23">
                  <a:extLst>
                    <a:ext uri="{FF2B5EF4-FFF2-40B4-BE49-F238E27FC236}">
                      <a16:creationId xmlns:a16="http://schemas.microsoft.com/office/drawing/2014/main" id="{0AB28BC9-9623-0531-DEA6-3B176FB808FB}"/>
                    </a:ext>
                  </a:extLst>
                </p14:cNvPr>
                <p14:cNvContentPartPr/>
                <p14:nvPr/>
              </p14:nvContentPartPr>
              <p14:xfrm>
                <a:off x="1402414" y="3263556"/>
                <a:ext cx="68040" cy="288000"/>
              </p14:xfrm>
            </p:contentPart>
          </mc:Choice>
          <mc:Fallback xmlns="">
            <p:pic>
              <p:nvPicPr>
                <p:cNvPr id="24" name="Ink 23">
                  <a:extLst>
                    <a:ext uri="{FF2B5EF4-FFF2-40B4-BE49-F238E27FC236}">
                      <a16:creationId xmlns:a16="http://schemas.microsoft.com/office/drawing/2014/main" id="{0AB28BC9-9623-0531-DEA6-3B176FB808FB}"/>
                    </a:ext>
                  </a:extLst>
                </p:cNvPr>
                <p:cNvPicPr/>
                <p:nvPr/>
              </p:nvPicPr>
              <p:blipFill>
                <a:blip r:embed="rId132"/>
                <a:stretch>
                  <a:fillRect/>
                </a:stretch>
              </p:blipFill>
              <p:spPr>
                <a:xfrm>
                  <a:off x="1396294" y="3257436"/>
                  <a:ext cx="80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5" name="Ink 24">
                  <a:extLst>
                    <a:ext uri="{FF2B5EF4-FFF2-40B4-BE49-F238E27FC236}">
                      <a16:creationId xmlns:a16="http://schemas.microsoft.com/office/drawing/2014/main" id="{F300DC9D-3B98-8FFC-86A7-E1805ADEC576}"/>
                    </a:ext>
                  </a:extLst>
                </p14:cNvPr>
                <p14:cNvContentPartPr/>
                <p14:nvPr/>
              </p14:nvContentPartPr>
              <p14:xfrm>
                <a:off x="1521934" y="3443916"/>
                <a:ext cx="117360" cy="61200"/>
              </p14:xfrm>
            </p:contentPart>
          </mc:Choice>
          <mc:Fallback xmlns="">
            <p:pic>
              <p:nvPicPr>
                <p:cNvPr id="25" name="Ink 24">
                  <a:extLst>
                    <a:ext uri="{FF2B5EF4-FFF2-40B4-BE49-F238E27FC236}">
                      <a16:creationId xmlns:a16="http://schemas.microsoft.com/office/drawing/2014/main" id="{F300DC9D-3B98-8FFC-86A7-E1805ADEC576}"/>
                    </a:ext>
                  </a:extLst>
                </p:cNvPr>
                <p:cNvPicPr/>
                <p:nvPr/>
              </p:nvPicPr>
              <p:blipFill>
                <a:blip r:embed="rId134"/>
                <a:stretch>
                  <a:fillRect/>
                </a:stretch>
              </p:blipFill>
              <p:spPr>
                <a:xfrm>
                  <a:off x="1515814" y="3437796"/>
                  <a:ext cx="129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6" name="Ink 25">
                  <a:extLst>
                    <a:ext uri="{FF2B5EF4-FFF2-40B4-BE49-F238E27FC236}">
                      <a16:creationId xmlns:a16="http://schemas.microsoft.com/office/drawing/2014/main" id="{FC4BE125-6AD2-47AF-24CC-996B02747495}"/>
                    </a:ext>
                  </a:extLst>
                </p14:cNvPr>
                <p14:cNvContentPartPr/>
                <p14:nvPr/>
              </p14:nvContentPartPr>
              <p14:xfrm>
                <a:off x="1712374" y="3421956"/>
                <a:ext cx="360" cy="220320"/>
              </p14:xfrm>
            </p:contentPart>
          </mc:Choice>
          <mc:Fallback xmlns="">
            <p:pic>
              <p:nvPicPr>
                <p:cNvPr id="26" name="Ink 25">
                  <a:extLst>
                    <a:ext uri="{FF2B5EF4-FFF2-40B4-BE49-F238E27FC236}">
                      <a16:creationId xmlns:a16="http://schemas.microsoft.com/office/drawing/2014/main" id="{FC4BE125-6AD2-47AF-24CC-996B02747495}"/>
                    </a:ext>
                  </a:extLst>
                </p:cNvPr>
                <p:cNvPicPr/>
                <p:nvPr/>
              </p:nvPicPr>
              <p:blipFill>
                <a:blip r:embed="rId136"/>
                <a:stretch>
                  <a:fillRect/>
                </a:stretch>
              </p:blipFill>
              <p:spPr>
                <a:xfrm>
                  <a:off x="1706254" y="3415836"/>
                  <a:ext cx="126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7" name="Ink 26">
                  <a:extLst>
                    <a:ext uri="{FF2B5EF4-FFF2-40B4-BE49-F238E27FC236}">
                      <a16:creationId xmlns:a16="http://schemas.microsoft.com/office/drawing/2014/main" id="{5243C655-DEAE-66B8-9191-2D36E129709D}"/>
                    </a:ext>
                  </a:extLst>
                </p14:cNvPr>
                <p14:cNvContentPartPr/>
                <p14:nvPr/>
              </p14:nvContentPartPr>
              <p14:xfrm>
                <a:off x="1712374" y="3408276"/>
                <a:ext cx="39600" cy="100080"/>
              </p14:xfrm>
            </p:contentPart>
          </mc:Choice>
          <mc:Fallback xmlns="">
            <p:pic>
              <p:nvPicPr>
                <p:cNvPr id="27" name="Ink 26">
                  <a:extLst>
                    <a:ext uri="{FF2B5EF4-FFF2-40B4-BE49-F238E27FC236}">
                      <a16:creationId xmlns:a16="http://schemas.microsoft.com/office/drawing/2014/main" id="{5243C655-DEAE-66B8-9191-2D36E129709D}"/>
                    </a:ext>
                  </a:extLst>
                </p:cNvPr>
                <p:cNvPicPr/>
                <p:nvPr/>
              </p:nvPicPr>
              <p:blipFill>
                <a:blip r:embed="rId138"/>
                <a:stretch>
                  <a:fillRect/>
                </a:stretch>
              </p:blipFill>
              <p:spPr>
                <a:xfrm>
                  <a:off x="1706254" y="3402156"/>
                  <a:ext cx="51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8" name="Ink 27">
                  <a:extLst>
                    <a:ext uri="{FF2B5EF4-FFF2-40B4-BE49-F238E27FC236}">
                      <a16:creationId xmlns:a16="http://schemas.microsoft.com/office/drawing/2014/main" id="{71E09CF1-0A7B-7E5D-69B9-8E86BDBCDF93}"/>
                    </a:ext>
                  </a:extLst>
                </p14:cNvPr>
                <p14:cNvContentPartPr/>
                <p14:nvPr/>
              </p14:nvContentPartPr>
              <p14:xfrm>
                <a:off x="1836574" y="3255996"/>
                <a:ext cx="14040" cy="212760"/>
              </p14:xfrm>
            </p:contentPart>
          </mc:Choice>
          <mc:Fallback xmlns="">
            <p:pic>
              <p:nvPicPr>
                <p:cNvPr id="28" name="Ink 27">
                  <a:extLst>
                    <a:ext uri="{FF2B5EF4-FFF2-40B4-BE49-F238E27FC236}">
                      <a16:creationId xmlns:a16="http://schemas.microsoft.com/office/drawing/2014/main" id="{71E09CF1-0A7B-7E5D-69B9-8E86BDBCDF93}"/>
                    </a:ext>
                  </a:extLst>
                </p:cNvPr>
                <p:cNvPicPr/>
                <p:nvPr/>
              </p:nvPicPr>
              <p:blipFill>
                <a:blip r:embed="rId140"/>
                <a:stretch>
                  <a:fillRect/>
                </a:stretch>
              </p:blipFill>
              <p:spPr>
                <a:xfrm>
                  <a:off x="1830454" y="3249876"/>
                  <a:ext cx="26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9" name="Ink 28">
                  <a:extLst>
                    <a:ext uri="{FF2B5EF4-FFF2-40B4-BE49-F238E27FC236}">
                      <a16:creationId xmlns:a16="http://schemas.microsoft.com/office/drawing/2014/main" id="{B1E22392-3E09-C95E-79AE-06CFA9F059CA}"/>
                    </a:ext>
                  </a:extLst>
                </p14:cNvPr>
                <p14:cNvContentPartPr/>
                <p14:nvPr/>
              </p14:nvContentPartPr>
              <p14:xfrm>
                <a:off x="1790134" y="3297756"/>
                <a:ext cx="93240" cy="44640"/>
              </p14:xfrm>
            </p:contentPart>
          </mc:Choice>
          <mc:Fallback xmlns="">
            <p:pic>
              <p:nvPicPr>
                <p:cNvPr id="29" name="Ink 28">
                  <a:extLst>
                    <a:ext uri="{FF2B5EF4-FFF2-40B4-BE49-F238E27FC236}">
                      <a16:creationId xmlns:a16="http://schemas.microsoft.com/office/drawing/2014/main" id="{B1E22392-3E09-C95E-79AE-06CFA9F059CA}"/>
                    </a:ext>
                  </a:extLst>
                </p:cNvPr>
                <p:cNvPicPr/>
                <p:nvPr/>
              </p:nvPicPr>
              <p:blipFill>
                <a:blip r:embed="rId142"/>
                <a:stretch>
                  <a:fillRect/>
                </a:stretch>
              </p:blipFill>
              <p:spPr>
                <a:xfrm>
                  <a:off x="1784014" y="3291636"/>
                  <a:ext cx="105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2" name="Ink 31">
                  <a:extLst>
                    <a:ext uri="{FF2B5EF4-FFF2-40B4-BE49-F238E27FC236}">
                      <a16:creationId xmlns:a16="http://schemas.microsoft.com/office/drawing/2014/main" id="{DBBBF506-2D8E-483F-3A6A-C09C3050D4FF}"/>
                    </a:ext>
                  </a:extLst>
                </p14:cNvPr>
                <p14:cNvContentPartPr/>
                <p14:nvPr/>
              </p14:nvContentPartPr>
              <p14:xfrm>
                <a:off x="1953214" y="3392076"/>
                <a:ext cx="69120" cy="64080"/>
              </p14:xfrm>
            </p:contentPart>
          </mc:Choice>
          <mc:Fallback xmlns="">
            <p:pic>
              <p:nvPicPr>
                <p:cNvPr id="32" name="Ink 31">
                  <a:extLst>
                    <a:ext uri="{FF2B5EF4-FFF2-40B4-BE49-F238E27FC236}">
                      <a16:creationId xmlns:a16="http://schemas.microsoft.com/office/drawing/2014/main" id="{DBBBF506-2D8E-483F-3A6A-C09C3050D4FF}"/>
                    </a:ext>
                  </a:extLst>
                </p:cNvPr>
                <p:cNvPicPr/>
                <p:nvPr/>
              </p:nvPicPr>
              <p:blipFill>
                <a:blip r:embed="rId144"/>
                <a:stretch>
                  <a:fillRect/>
                </a:stretch>
              </p:blipFill>
              <p:spPr>
                <a:xfrm>
                  <a:off x="1947094" y="3385956"/>
                  <a:ext cx="81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5" name="Ink 34">
                  <a:extLst>
                    <a:ext uri="{FF2B5EF4-FFF2-40B4-BE49-F238E27FC236}">
                      <a16:creationId xmlns:a16="http://schemas.microsoft.com/office/drawing/2014/main" id="{7EED36DB-49CA-423A-F018-DD08FEFD1737}"/>
                    </a:ext>
                  </a:extLst>
                </p14:cNvPr>
                <p14:cNvContentPartPr/>
                <p14:nvPr/>
              </p14:nvContentPartPr>
              <p14:xfrm>
                <a:off x="2093974" y="3376596"/>
                <a:ext cx="101520" cy="95040"/>
              </p14:xfrm>
            </p:contentPart>
          </mc:Choice>
          <mc:Fallback xmlns="">
            <p:pic>
              <p:nvPicPr>
                <p:cNvPr id="35" name="Ink 34">
                  <a:extLst>
                    <a:ext uri="{FF2B5EF4-FFF2-40B4-BE49-F238E27FC236}">
                      <a16:creationId xmlns:a16="http://schemas.microsoft.com/office/drawing/2014/main" id="{7EED36DB-49CA-423A-F018-DD08FEFD1737}"/>
                    </a:ext>
                  </a:extLst>
                </p:cNvPr>
                <p:cNvPicPr/>
                <p:nvPr/>
              </p:nvPicPr>
              <p:blipFill>
                <a:blip r:embed="rId146"/>
                <a:stretch>
                  <a:fillRect/>
                </a:stretch>
              </p:blipFill>
              <p:spPr>
                <a:xfrm>
                  <a:off x="2087854" y="3370476"/>
                  <a:ext cx="113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3" name="Ink 162">
                  <a:extLst>
                    <a:ext uri="{FF2B5EF4-FFF2-40B4-BE49-F238E27FC236}">
                      <a16:creationId xmlns:a16="http://schemas.microsoft.com/office/drawing/2014/main" id="{D956CCC5-3598-8590-8D55-A3172E002ED7}"/>
                    </a:ext>
                  </a:extLst>
                </p14:cNvPr>
                <p14:cNvContentPartPr/>
                <p14:nvPr/>
              </p14:nvContentPartPr>
              <p14:xfrm>
                <a:off x="1427110" y="2796223"/>
                <a:ext cx="1055160" cy="444600"/>
              </p14:xfrm>
            </p:contentPart>
          </mc:Choice>
          <mc:Fallback xmlns="">
            <p:pic>
              <p:nvPicPr>
                <p:cNvPr id="163" name="Ink 162">
                  <a:extLst>
                    <a:ext uri="{FF2B5EF4-FFF2-40B4-BE49-F238E27FC236}">
                      <a16:creationId xmlns:a16="http://schemas.microsoft.com/office/drawing/2014/main" id="{D956CCC5-3598-8590-8D55-A3172E002ED7}"/>
                    </a:ext>
                  </a:extLst>
                </p:cNvPr>
                <p:cNvPicPr/>
                <p:nvPr/>
              </p:nvPicPr>
              <p:blipFill>
                <a:blip r:embed="rId148"/>
                <a:stretch>
                  <a:fillRect/>
                </a:stretch>
              </p:blipFill>
              <p:spPr>
                <a:xfrm>
                  <a:off x="1420990" y="2790103"/>
                  <a:ext cx="1067400" cy="45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9">
            <p14:nvContentPartPr>
              <p14:cNvPr id="166" name="Ink 165">
                <a:extLst>
                  <a:ext uri="{FF2B5EF4-FFF2-40B4-BE49-F238E27FC236}">
                    <a16:creationId xmlns:a16="http://schemas.microsoft.com/office/drawing/2014/main" id="{B8D42E69-236C-4A16-C0E6-B3487B82B864}"/>
                  </a:ext>
                </a:extLst>
              </p14:cNvPr>
              <p14:cNvContentPartPr/>
              <p14:nvPr/>
            </p14:nvContentPartPr>
            <p14:xfrm>
              <a:off x="1368070" y="4436743"/>
              <a:ext cx="1841400" cy="1328040"/>
            </p14:xfrm>
          </p:contentPart>
        </mc:Choice>
        <mc:Fallback xmlns="">
          <p:pic>
            <p:nvPicPr>
              <p:cNvPr id="166" name="Ink 165">
                <a:extLst>
                  <a:ext uri="{FF2B5EF4-FFF2-40B4-BE49-F238E27FC236}">
                    <a16:creationId xmlns:a16="http://schemas.microsoft.com/office/drawing/2014/main" id="{B8D42E69-236C-4A16-C0E6-B3487B82B864}"/>
                  </a:ext>
                </a:extLst>
              </p:cNvPr>
              <p:cNvPicPr/>
              <p:nvPr/>
            </p:nvPicPr>
            <p:blipFill>
              <a:blip r:embed="rId150"/>
              <a:stretch>
                <a:fillRect/>
              </a:stretch>
            </p:blipFill>
            <p:spPr>
              <a:xfrm>
                <a:off x="1361950" y="4430623"/>
                <a:ext cx="1853640" cy="1340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7" name="Ink 166">
                <a:extLst>
                  <a:ext uri="{FF2B5EF4-FFF2-40B4-BE49-F238E27FC236}">
                    <a16:creationId xmlns:a16="http://schemas.microsoft.com/office/drawing/2014/main" id="{BDDC66CA-8B01-A12A-E367-A601421EB364}"/>
                  </a:ext>
                </a:extLst>
              </p14:cNvPr>
              <p14:cNvContentPartPr/>
              <p14:nvPr/>
            </p14:nvContentPartPr>
            <p14:xfrm>
              <a:off x="3423310" y="3913303"/>
              <a:ext cx="3161880" cy="262800"/>
            </p14:xfrm>
          </p:contentPart>
        </mc:Choice>
        <mc:Fallback xmlns="">
          <p:pic>
            <p:nvPicPr>
              <p:cNvPr id="167" name="Ink 166">
                <a:extLst>
                  <a:ext uri="{FF2B5EF4-FFF2-40B4-BE49-F238E27FC236}">
                    <a16:creationId xmlns:a16="http://schemas.microsoft.com/office/drawing/2014/main" id="{BDDC66CA-8B01-A12A-E367-A601421EB364}"/>
                  </a:ext>
                </a:extLst>
              </p:cNvPr>
              <p:cNvPicPr/>
              <p:nvPr/>
            </p:nvPicPr>
            <p:blipFill>
              <a:blip r:embed="rId152"/>
              <a:stretch>
                <a:fillRect/>
              </a:stretch>
            </p:blipFill>
            <p:spPr>
              <a:xfrm>
                <a:off x="3417190" y="3907183"/>
                <a:ext cx="31741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8" name="Ink 167">
                <a:extLst>
                  <a:ext uri="{FF2B5EF4-FFF2-40B4-BE49-F238E27FC236}">
                    <a16:creationId xmlns:a16="http://schemas.microsoft.com/office/drawing/2014/main" id="{AEE7E1F4-4AAB-D728-8F2C-30F4A79B42D6}"/>
                  </a:ext>
                </a:extLst>
              </p14:cNvPr>
              <p14:cNvContentPartPr/>
              <p14:nvPr/>
            </p14:nvContentPartPr>
            <p14:xfrm>
              <a:off x="3887710" y="4625023"/>
              <a:ext cx="4384080" cy="412560"/>
            </p14:xfrm>
          </p:contentPart>
        </mc:Choice>
        <mc:Fallback xmlns="">
          <p:pic>
            <p:nvPicPr>
              <p:cNvPr id="168" name="Ink 167">
                <a:extLst>
                  <a:ext uri="{FF2B5EF4-FFF2-40B4-BE49-F238E27FC236}">
                    <a16:creationId xmlns:a16="http://schemas.microsoft.com/office/drawing/2014/main" id="{AEE7E1F4-4AAB-D728-8F2C-30F4A79B42D6}"/>
                  </a:ext>
                </a:extLst>
              </p:cNvPr>
              <p:cNvPicPr/>
              <p:nvPr/>
            </p:nvPicPr>
            <p:blipFill>
              <a:blip r:embed="rId154"/>
              <a:stretch>
                <a:fillRect/>
              </a:stretch>
            </p:blipFill>
            <p:spPr>
              <a:xfrm>
                <a:off x="3881590" y="4618903"/>
                <a:ext cx="4396320" cy="424800"/>
              </a:xfrm>
              <a:prstGeom prst="rect">
                <a:avLst/>
              </a:prstGeom>
            </p:spPr>
          </p:pic>
        </mc:Fallback>
      </mc:AlternateContent>
      <p:grpSp>
        <p:nvGrpSpPr>
          <p:cNvPr id="199" name="Group 198">
            <a:extLst>
              <a:ext uri="{FF2B5EF4-FFF2-40B4-BE49-F238E27FC236}">
                <a16:creationId xmlns:a16="http://schemas.microsoft.com/office/drawing/2014/main" id="{ADA5A889-0213-DEF1-A392-433E4EE84304}"/>
              </a:ext>
            </a:extLst>
          </p:cNvPr>
          <p:cNvGrpSpPr/>
          <p:nvPr/>
        </p:nvGrpSpPr>
        <p:grpSpPr>
          <a:xfrm>
            <a:off x="9981070" y="3678583"/>
            <a:ext cx="1070640" cy="393480"/>
            <a:chOff x="9981070" y="3678583"/>
            <a:chExt cx="1070640" cy="393480"/>
          </a:xfrm>
        </p:grpSpPr>
        <mc:AlternateContent xmlns:mc="http://schemas.openxmlformats.org/markup-compatibility/2006" xmlns:p14="http://schemas.microsoft.com/office/powerpoint/2010/main">
          <mc:Choice Requires="p14">
            <p:contentPart p14:bwMode="auto" r:id="rId155">
              <p14:nvContentPartPr>
                <p14:cNvPr id="169" name="Ink 168">
                  <a:extLst>
                    <a:ext uri="{FF2B5EF4-FFF2-40B4-BE49-F238E27FC236}">
                      <a16:creationId xmlns:a16="http://schemas.microsoft.com/office/drawing/2014/main" id="{415B0387-FC04-9957-9C5E-928A1A2E7661}"/>
                    </a:ext>
                  </a:extLst>
                </p14:cNvPr>
                <p14:cNvContentPartPr/>
                <p14:nvPr/>
              </p14:nvContentPartPr>
              <p14:xfrm>
                <a:off x="9981070" y="3802423"/>
                <a:ext cx="128520" cy="135360"/>
              </p14:xfrm>
            </p:contentPart>
          </mc:Choice>
          <mc:Fallback xmlns="">
            <p:pic>
              <p:nvPicPr>
                <p:cNvPr id="169" name="Ink 168">
                  <a:extLst>
                    <a:ext uri="{FF2B5EF4-FFF2-40B4-BE49-F238E27FC236}">
                      <a16:creationId xmlns:a16="http://schemas.microsoft.com/office/drawing/2014/main" id="{415B0387-FC04-9957-9C5E-928A1A2E7661}"/>
                    </a:ext>
                  </a:extLst>
                </p:cNvPr>
                <p:cNvPicPr/>
                <p:nvPr/>
              </p:nvPicPr>
              <p:blipFill>
                <a:blip r:embed="rId156"/>
                <a:stretch>
                  <a:fillRect/>
                </a:stretch>
              </p:blipFill>
              <p:spPr>
                <a:xfrm>
                  <a:off x="9974950" y="3796303"/>
                  <a:ext cx="140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0" name="Ink 169">
                  <a:extLst>
                    <a:ext uri="{FF2B5EF4-FFF2-40B4-BE49-F238E27FC236}">
                      <a16:creationId xmlns:a16="http://schemas.microsoft.com/office/drawing/2014/main" id="{3C6D0EC2-B2FD-A874-BF78-67E20B306062}"/>
                    </a:ext>
                  </a:extLst>
                </p14:cNvPr>
                <p14:cNvContentPartPr/>
                <p14:nvPr/>
              </p14:nvContentPartPr>
              <p14:xfrm>
                <a:off x="10033630" y="3737623"/>
                <a:ext cx="43920" cy="279000"/>
              </p14:xfrm>
            </p:contentPart>
          </mc:Choice>
          <mc:Fallback xmlns="">
            <p:pic>
              <p:nvPicPr>
                <p:cNvPr id="170" name="Ink 169">
                  <a:extLst>
                    <a:ext uri="{FF2B5EF4-FFF2-40B4-BE49-F238E27FC236}">
                      <a16:creationId xmlns:a16="http://schemas.microsoft.com/office/drawing/2014/main" id="{3C6D0EC2-B2FD-A874-BF78-67E20B306062}"/>
                    </a:ext>
                  </a:extLst>
                </p:cNvPr>
                <p:cNvPicPr/>
                <p:nvPr/>
              </p:nvPicPr>
              <p:blipFill>
                <a:blip r:embed="rId158"/>
                <a:stretch>
                  <a:fillRect/>
                </a:stretch>
              </p:blipFill>
              <p:spPr>
                <a:xfrm>
                  <a:off x="10027510" y="3731503"/>
                  <a:ext cx="561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73" name="Ink 172">
                  <a:extLst>
                    <a:ext uri="{FF2B5EF4-FFF2-40B4-BE49-F238E27FC236}">
                      <a16:creationId xmlns:a16="http://schemas.microsoft.com/office/drawing/2014/main" id="{1A7FE98C-CBFF-0412-05C5-FC9B255D901B}"/>
                    </a:ext>
                  </a:extLst>
                </p14:cNvPr>
                <p14:cNvContentPartPr/>
                <p14:nvPr/>
              </p14:nvContentPartPr>
              <p14:xfrm>
                <a:off x="10165750" y="3678583"/>
                <a:ext cx="48960" cy="144000"/>
              </p14:xfrm>
            </p:contentPart>
          </mc:Choice>
          <mc:Fallback xmlns="">
            <p:pic>
              <p:nvPicPr>
                <p:cNvPr id="173" name="Ink 172">
                  <a:extLst>
                    <a:ext uri="{FF2B5EF4-FFF2-40B4-BE49-F238E27FC236}">
                      <a16:creationId xmlns:a16="http://schemas.microsoft.com/office/drawing/2014/main" id="{1A7FE98C-CBFF-0412-05C5-FC9B255D901B}"/>
                    </a:ext>
                  </a:extLst>
                </p:cNvPr>
                <p:cNvPicPr/>
                <p:nvPr/>
              </p:nvPicPr>
              <p:blipFill>
                <a:blip r:embed="rId160"/>
                <a:stretch>
                  <a:fillRect/>
                </a:stretch>
              </p:blipFill>
              <p:spPr>
                <a:xfrm>
                  <a:off x="10159630" y="3672463"/>
                  <a:ext cx="61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6" name="Ink 175">
                  <a:extLst>
                    <a:ext uri="{FF2B5EF4-FFF2-40B4-BE49-F238E27FC236}">
                      <a16:creationId xmlns:a16="http://schemas.microsoft.com/office/drawing/2014/main" id="{BEF648BF-BD0F-EF0C-4BC3-D3F32903D4C3}"/>
                    </a:ext>
                  </a:extLst>
                </p14:cNvPr>
                <p14:cNvContentPartPr/>
                <p14:nvPr/>
              </p14:nvContentPartPr>
              <p14:xfrm>
                <a:off x="10299670" y="3937063"/>
                <a:ext cx="110520" cy="360"/>
              </p14:xfrm>
            </p:contentPart>
          </mc:Choice>
          <mc:Fallback xmlns="">
            <p:pic>
              <p:nvPicPr>
                <p:cNvPr id="176" name="Ink 175">
                  <a:extLst>
                    <a:ext uri="{FF2B5EF4-FFF2-40B4-BE49-F238E27FC236}">
                      <a16:creationId xmlns:a16="http://schemas.microsoft.com/office/drawing/2014/main" id="{BEF648BF-BD0F-EF0C-4BC3-D3F32903D4C3}"/>
                    </a:ext>
                  </a:extLst>
                </p:cNvPr>
                <p:cNvPicPr/>
                <p:nvPr/>
              </p:nvPicPr>
              <p:blipFill>
                <a:blip r:embed="rId162"/>
                <a:stretch>
                  <a:fillRect/>
                </a:stretch>
              </p:blipFill>
              <p:spPr>
                <a:xfrm>
                  <a:off x="10293550" y="3930943"/>
                  <a:ext cx="122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9" name="Ink 178">
                  <a:extLst>
                    <a:ext uri="{FF2B5EF4-FFF2-40B4-BE49-F238E27FC236}">
                      <a16:creationId xmlns:a16="http://schemas.microsoft.com/office/drawing/2014/main" id="{9F38B066-1234-2C22-6B96-CD0358C0A3C3}"/>
                    </a:ext>
                  </a:extLst>
                </p14:cNvPr>
                <p14:cNvContentPartPr/>
                <p14:nvPr/>
              </p14:nvContentPartPr>
              <p14:xfrm>
                <a:off x="10552030" y="3878743"/>
                <a:ext cx="109800" cy="99000"/>
              </p14:xfrm>
            </p:contentPart>
          </mc:Choice>
          <mc:Fallback xmlns="">
            <p:pic>
              <p:nvPicPr>
                <p:cNvPr id="179" name="Ink 178">
                  <a:extLst>
                    <a:ext uri="{FF2B5EF4-FFF2-40B4-BE49-F238E27FC236}">
                      <a16:creationId xmlns:a16="http://schemas.microsoft.com/office/drawing/2014/main" id="{9F38B066-1234-2C22-6B96-CD0358C0A3C3}"/>
                    </a:ext>
                  </a:extLst>
                </p:cNvPr>
                <p:cNvPicPr/>
                <p:nvPr/>
              </p:nvPicPr>
              <p:blipFill>
                <a:blip r:embed="rId164"/>
                <a:stretch>
                  <a:fillRect/>
                </a:stretch>
              </p:blipFill>
              <p:spPr>
                <a:xfrm>
                  <a:off x="10545910" y="3872623"/>
                  <a:ext cx="122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82" name="Ink 181">
                  <a:extLst>
                    <a:ext uri="{FF2B5EF4-FFF2-40B4-BE49-F238E27FC236}">
                      <a16:creationId xmlns:a16="http://schemas.microsoft.com/office/drawing/2014/main" id="{D4AE7508-7C8F-C418-E357-D249B371C09A}"/>
                    </a:ext>
                  </a:extLst>
                </p14:cNvPr>
                <p14:cNvContentPartPr/>
                <p14:nvPr/>
              </p14:nvContentPartPr>
              <p14:xfrm>
                <a:off x="10632670" y="3789463"/>
                <a:ext cx="3960" cy="282600"/>
              </p14:xfrm>
            </p:contentPart>
          </mc:Choice>
          <mc:Fallback xmlns="">
            <p:pic>
              <p:nvPicPr>
                <p:cNvPr id="182" name="Ink 181">
                  <a:extLst>
                    <a:ext uri="{FF2B5EF4-FFF2-40B4-BE49-F238E27FC236}">
                      <a16:creationId xmlns:a16="http://schemas.microsoft.com/office/drawing/2014/main" id="{D4AE7508-7C8F-C418-E357-D249B371C09A}"/>
                    </a:ext>
                  </a:extLst>
                </p:cNvPr>
                <p:cNvPicPr/>
                <p:nvPr/>
              </p:nvPicPr>
              <p:blipFill>
                <a:blip r:embed="rId166"/>
                <a:stretch>
                  <a:fillRect/>
                </a:stretch>
              </p:blipFill>
              <p:spPr>
                <a:xfrm>
                  <a:off x="10626550" y="3783343"/>
                  <a:ext cx="162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85" name="Ink 184">
                  <a:extLst>
                    <a:ext uri="{FF2B5EF4-FFF2-40B4-BE49-F238E27FC236}">
                      <a16:creationId xmlns:a16="http://schemas.microsoft.com/office/drawing/2014/main" id="{96B8A8D6-02F9-EAC6-8BE2-D18086776B24}"/>
                    </a:ext>
                  </a:extLst>
                </p14:cNvPr>
                <p14:cNvContentPartPr/>
                <p14:nvPr/>
              </p14:nvContentPartPr>
              <p14:xfrm>
                <a:off x="10726630" y="3813943"/>
                <a:ext cx="106920" cy="66600"/>
              </p14:xfrm>
            </p:contentPart>
          </mc:Choice>
          <mc:Fallback xmlns="">
            <p:pic>
              <p:nvPicPr>
                <p:cNvPr id="185" name="Ink 184">
                  <a:extLst>
                    <a:ext uri="{FF2B5EF4-FFF2-40B4-BE49-F238E27FC236}">
                      <a16:creationId xmlns:a16="http://schemas.microsoft.com/office/drawing/2014/main" id="{96B8A8D6-02F9-EAC6-8BE2-D18086776B24}"/>
                    </a:ext>
                  </a:extLst>
                </p:cNvPr>
                <p:cNvPicPr/>
                <p:nvPr/>
              </p:nvPicPr>
              <p:blipFill>
                <a:blip r:embed="rId168"/>
                <a:stretch>
                  <a:fillRect/>
                </a:stretch>
              </p:blipFill>
              <p:spPr>
                <a:xfrm>
                  <a:off x="10720510" y="3807823"/>
                  <a:ext cx="119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88" name="Ink 187">
                  <a:extLst>
                    <a:ext uri="{FF2B5EF4-FFF2-40B4-BE49-F238E27FC236}">
                      <a16:creationId xmlns:a16="http://schemas.microsoft.com/office/drawing/2014/main" id="{5C1D7C54-3147-4E34-9C3E-3AA64849656E}"/>
                    </a:ext>
                  </a:extLst>
                </p14:cNvPr>
                <p14:cNvContentPartPr/>
                <p14:nvPr/>
              </p14:nvContentPartPr>
              <p14:xfrm>
                <a:off x="10883590" y="3816463"/>
                <a:ext cx="13320" cy="78480"/>
              </p14:xfrm>
            </p:contentPart>
          </mc:Choice>
          <mc:Fallback xmlns="">
            <p:pic>
              <p:nvPicPr>
                <p:cNvPr id="188" name="Ink 187">
                  <a:extLst>
                    <a:ext uri="{FF2B5EF4-FFF2-40B4-BE49-F238E27FC236}">
                      <a16:creationId xmlns:a16="http://schemas.microsoft.com/office/drawing/2014/main" id="{5C1D7C54-3147-4E34-9C3E-3AA64849656E}"/>
                    </a:ext>
                  </a:extLst>
                </p:cNvPr>
                <p:cNvPicPr/>
                <p:nvPr/>
              </p:nvPicPr>
              <p:blipFill>
                <a:blip r:embed="rId170"/>
                <a:stretch>
                  <a:fillRect/>
                </a:stretch>
              </p:blipFill>
              <p:spPr>
                <a:xfrm>
                  <a:off x="10877470" y="3810343"/>
                  <a:ext cx="25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91" name="Ink 190">
                  <a:extLst>
                    <a:ext uri="{FF2B5EF4-FFF2-40B4-BE49-F238E27FC236}">
                      <a16:creationId xmlns:a16="http://schemas.microsoft.com/office/drawing/2014/main" id="{C5BCD6A6-D2E8-22E2-0247-0B1C67E6D930}"/>
                    </a:ext>
                  </a:extLst>
                </p14:cNvPr>
                <p14:cNvContentPartPr/>
                <p14:nvPr/>
              </p14:nvContentPartPr>
              <p14:xfrm>
                <a:off x="10911310" y="3775783"/>
                <a:ext cx="360" cy="1800"/>
              </p14:xfrm>
            </p:contentPart>
          </mc:Choice>
          <mc:Fallback xmlns="">
            <p:pic>
              <p:nvPicPr>
                <p:cNvPr id="191" name="Ink 190">
                  <a:extLst>
                    <a:ext uri="{FF2B5EF4-FFF2-40B4-BE49-F238E27FC236}">
                      <a16:creationId xmlns:a16="http://schemas.microsoft.com/office/drawing/2014/main" id="{C5BCD6A6-D2E8-22E2-0247-0B1C67E6D930}"/>
                    </a:ext>
                  </a:extLst>
                </p:cNvPr>
                <p:cNvPicPr/>
                <p:nvPr/>
              </p:nvPicPr>
              <p:blipFill>
                <a:blip r:embed="rId172"/>
                <a:stretch>
                  <a:fillRect/>
                </a:stretch>
              </p:blipFill>
              <p:spPr>
                <a:xfrm>
                  <a:off x="10905190" y="3769663"/>
                  <a:ext cx="12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94" name="Ink 193">
                  <a:extLst>
                    <a:ext uri="{FF2B5EF4-FFF2-40B4-BE49-F238E27FC236}">
                      <a16:creationId xmlns:a16="http://schemas.microsoft.com/office/drawing/2014/main" id="{4C22AFA5-C2EE-6410-7D11-C8AF181C1A40}"/>
                    </a:ext>
                  </a:extLst>
                </p14:cNvPr>
                <p14:cNvContentPartPr/>
                <p14:nvPr/>
              </p14:nvContentPartPr>
              <p14:xfrm>
                <a:off x="10946230" y="3823663"/>
                <a:ext cx="34200" cy="74160"/>
              </p14:xfrm>
            </p:contentPart>
          </mc:Choice>
          <mc:Fallback xmlns="">
            <p:pic>
              <p:nvPicPr>
                <p:cNvPr id="194" name="Ink 193">
                  <a:extLst>
                    <a:ext uri="{FF2B5EF4-FFF2-40B4-BE49-F238E27FC236}">
                      <a16:creationId xmlns:a16="http://schemas.microsoft.com/office/drawing/2014/main" id="{4C22AFA5-C2EE-6410-7D11-C8AF181C1A40}"/>
                    </a:ext>
                  </a:extLst>
                </p:cNvPr>
                <p:cNvPicPr/>
                <p:nvPr/>
              </p:nvPicPr>
              <p:blipFill>
                <a:blip r:embed="rId174"/>
                <a:stretch>
                  <a:fillRect/>
                </a:stretch>
              </p:blipFill>
              <p:spPr>
                <a:xfrm>
                  <a:off x="10940110" y="3817543"/>
                  <a:ext cx="46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97" name="Ink 196">
                  <a:extLst>
                    <a:ext uri="{FF2B5EF4-FFF2-40B4-BE49-F238E27FC236}">
                      <a16:creationId xmlns:a16="http://schemas.microsoft.com/office/drawing/2014/main" id="{A1D508A9-3D22-3E85-2D32-173385D83DF9}"/>
                    </a:ext>
                  </a:extLst>
                </p14:cNvPr>
                <p14:cNvContentPartPr/>
                <p14:nvPr/>
              </p14:nvContentPartPr>
              <p14:xfrm>
                <a:off x="10995550" y="3838063"/>
                <a:ext cx="56160" cy="81000"/>
              </p14:xfrm>
            </p:contentPart>
          </mc:Choice>
          <mc:Fallback xmlns="">
            <p:pic>
              <p:nvPicPr>
                <p:cNvPr id="197" name="Ink 196">
                  <a:extLst>
                    <a:ext uri="{FF2B5EF4-FFF2-40B4-BE49-F238E27FC236}">
                      <a16:creationId xmlns:a16="http://schemas.microsoft.com/office/drawing/2014/main" id="{A1D508A9-3D22-3E85-2D32-173385D83DF9}"/>
                    </a:ext>
                  </a:extLst>
                </p:cNvPr>
                <p:cNvPicPr/>
                <p:nvPr/>
              </p:nvPicPr>
              <p:blipFill>
                <a:blip r:embed="rId176"/>
                <a:stretch>
                  <a:fillRect/>
                </a:stretch>
              </p:blipFill>
              <p:spPr>
                <a:xfrm>
                  <a:off x="10989430" y="3831943"/>
                  <a:ext cx="68400" cy="93240"/>
                </a:xfrm>
                <a:prstGeom prst="rect">
                  <a:avLst/>
                </a:prstGeom>
              </p:spPr>
            </p:pic>
          </mc:Fallback>
        </mc:AlternateContent>
      </p:grpSp>
      <p:sp>
        <p:nvSpPr>
          <p:cNvPr id="200" name="Slide Number Placeholder 199">
            <a:extLst>
              <a:ext uri="{FF2B5EF4-FFF2-40B4-BE49-F238E27FC236}">
                <a16:creationId xmlns:a16="http://schemas.microsoft.com/office/drawing/2014/main" id="{4CC1D2D5-866F-A238-249B-387AC56D49C3}"/>
              </a:ext>
            </a:extLst>
          </p:cNvPr>
          <p:cNvSpPr>
            <a:spLocks noGrp="1"/>
          </p:cNvSpPr>
          <p:nvPr>
            <p:ph type="sldNum" sz="quarter" idx="12"/>
          </p:nvPr>
        </p:nvSpPr>
        <p:spPr/>
        <p:txBody>
          <a:bodyPr/>
          <a:lstStyle/>
          <a:p>
            <a:fld id="{8A7A6979-0714-4377-B894-6BE4C2D6E202}" type="slidenum">
              <a:rPr lang="en-US" smtClean="0"/>
              <a:pPr/>
              <a:t>28</a:t>
            </a:fld>
            <a:endParaRPr lang="en-US" dirty="0"/>
          </a:p>
        </p:txBody>
      </p:sp>
    </p:spTree>
    <p:extLst>
      <p:ext uri="{BB962C8B-B14F-4D97-AF65-F5344CB8AC3E}">
        <p14:creationId xmlns:p14="http://schemas.microsoft.com/office/powerpoint/2010/main" val="2978365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DDCD2-355D-2D1D-5C40-84C6A9B2843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34904A-6345-D911-0DF3-BFBB5C98AA50}"/>
                  </a:ext>
                </a:extLst>
              </p:cNvPr>
              <p:cNvSpPr>
                <a:spLocks noGrp="1"/>
              </p:cNvSpPr>
              <p:nvPr>
                <p:ph idx="1"/>
              </p:nvPr>
            </p:nvSpPr>
            <p:spPr>
              <a:xfrm>
                <a:off x="318655" y="975812"/>
                <a:ext cx="11849595" cy="5128108"/>
              </a:xfrm>
            </p:spPr>
            <p:txBody>
              <a:bodyPr>
                <a:normAutofit lnSpcReduction="10000"/>
              </a:bodyPr>
              <a:lstStyle/>
              <a:p>
                <a:r>
                  <a:rPr lang="en-US" sz="2400" dirty="0"/>
                  <a:t>An accurate and precise measurement of M</a:t>
                </a:r>
                <a:r>
                  <a:rPr lang="en-US" sz="2400" baseline="-25000" dirty="0"/>
                  <a:t>W</a:t>
                </a:r>
                <a:r>
                  <a:rPr lang="en-US" sz="2400" dirty="0"/>
                  <a:t> requires:</a:t>
                </a:r>
              </a:p>
              <a:p>
                <a:pPr lvl="1"/>
                <a:r>
                  <a:rPr lang="en-US" sz="2100" dirty="0"/>
                  <a:t>An accurate description of the various QCD effects impacting the kinematic distributions of the W-boson and of decay products</a:t>
                </a:r>
              </a:p>
              <a:p>
                <a:pPr lvl="1"/>
                <a:r>
                  <a:rPr lang="en-US" sz="2100" dirty="0"/>
                  <a:t>A good model of the detector distortion of these kinematic distributions</a:t>
                </a:r>
              </a:p>
              <a:p>
                <a:pPr lvl="1"/>
                <a:r>
                  <a:rPr lang="en-US" sz="2100" dirty="0"/>
                  <a:t>Control the M</a:t>
                </a:r>
                <a:r>
                  <a:rPr lang="en-US" sz="2100" baseline="-25000" dirty="0"/>
                  <a:t>W</a:t>
                </a:r>
                <a:r>
                  <a:rPr lang="en-US" sz="2100" dirty="0"/>
                  <a:t> measurement accuracy and precision by comparing results in various </a:t>
                </a:r>
                <a14:m>
                  <m:oMath xmlns:m="http://schemas.openxmlformats.org/officeDocument/2006/math">
                    <m:sSup>
                      <m:sSupPr>
                        <m:ctrlPr>
                          <a:rPr lang="en-US" sz="2100" i="1" smtClean="0">
                            <a:latin typeface="Cambria Math" panose="02040503050406030204" pitchFamily="18" charset="0"/>
                          </a:rPr>
                        </m:ctrlPr>
                      </m:sSupPr>
                      <m:e>
                        <m:r>
                          <a:rPr lang="en-US" sz="2100" i="1" smtClean="0">
                            <a:latin typeface="Cambria Math" panose="02040503050406030204" pitchFamily="18" charset="0"/>
                            <a:ea typeface="Cambria Math" panose="02040503050406030204" pitchFamily="18" charset="0"/>
                          </a:rPr>
                          <m:t>𝜂</m:t>
                        </m:r>
                      </m:e>
                      <m:sup>
                        <m:sSup>
                          <m:sSupPr>
                            <m:ctrlPr>
                              <a:rPr lang="en-US" sz="2100" i="1" smtClean="0">
                                <a:latin typeface="Cambria Math" panose="02040503050406030204" pitchFamily="18" charset="0"/>
                              </a:rPr>
                            </m:ctrlPr>
                          </m:sSupPr>
                          <m:e>
                            <m:r>
                              <a:rPr lang="en-US" sz="2100" i="1" smtClean="0">
                                <a:latin typeface="Cambria Math" panose="02040503050406030204" pitchFamily="18" charset="0"/>
                                <a:ea typeface="Cambria Math" panose="02040503050406030204" pitchFamily="18" charset="0"/>
                              </a:rPr>
                              <m:t>ℓ</m:t>
                            </m:r>
                          </m:e>
                          <m:sup>
                            <m:r>
                              <a:rPr lang="en-US" sz="2100" i="1" smtClean="0">
                                <a:latin typeface="Cambria Math" panose="02040503050406030204" pitchFamily="18" charset="0"/>
                                <a:ea typeface="Cambria Math" panose="02040503050406030204" pitchFamily="18" charset="0"/>
                              </a:rPr>
                              <m:t>±</m:t>
                            </m:r>
                          </m:sup>
                        </m:sSup>
                      </m:sup>
                    </m:sSup>
                  </m:oMath>
                </a14:m>
                <a:r>
                  <a:rPr lang="en-US" sz="2100" dirty="0"/>
                  <a:t> regions</a:t>
                </a:r>
              </a:p>
              <a:p>
                <a:pPr marL="0" indent="0">
                  <a:buNone/>
                </a:pPr>
                <a:endParaRPr lang="en-US" sz="2400" dirty="0"/>
              </a:p>
              <a:p>
                <a:pPr>
                  <a:spcBef>
                    <a:spcPts val="0"/>
                  </a:spcBef>
                </a:pPr>
                <a:r>
                  <a:rPr lang="en-US" sz="2400" dirty="0"/>
                  <a:t>The ATLAS Collaboration developed a rich QCD precision measurements program that was put to contribution to this measurement to:</a:t>
                </a:r>
              </a:p>
              <a:p>
                <a:pPr lvl="1"/>
                <a:r>
                  <a:rPr lang="en-US" sz="2100" dirty="0"/>
                  <a:t>Derive correction applied to the templates used to extract M</a:t>
                </a:r>
                <a:r>
                  <a:rPr lang="en-US" sz="2100" baseline="-25000" dirty="0"/>
                  <a:t>W</a:t>
                </a:r>
                <a:r>
                  <a:rPr lang="en-US" sz="2100" dirty="0"/>
                  <a:t> </a:t>
                </a:r>
              </a:p>
              <a:p>
                <a:pPr lvl="1"/>
                <a:r>
                  <a:rPr lang="en-US" sz="2100" dirty="0"/>
                  <a:t>Fit model parameters to increase accuracy of theoretical calculations used to derive templates</a:t>
                </a:r>
              </a:p>
              <a:p>
                <a:pPr lvl="1"/>
                <a:r>
                  <a:rPr lang="en-US" sz="2100" dirty="0"/>
                  <a:t>Perform cross checks allowing to validate the measurement strategy</a:t>
                </a:r>
              </a:p>
              <a:p>
                <a:pPr lvl="1"/>
                <a:r>
                  <a:rPr lang="en-US" sz="2100" dirty="0"/>
                  <a:t>Estimate some of the key systematic uncertainties on the measurement</a:t>
                </a:r>
              </a:p>
            </p:txBody>
          </p:sp>
        </mc:Choice>
        <mc:Fallback xmlns="">
          <p:sp>
            <p:nvSpPr>
              <p:cNvPr id="3" name="Content Placeholder 2">
                <a:extLst>
                  <a:ext uri="{FF2B5EF4-FFF2-40B4-BE49-F238E27FC236}">
                    <a16:creationId xmlns:a16="http://schemas.microsoft.com/office/drawing/2014/main" id="{FC86CDEA-B5C1-77D0-1307-09C9250C3CBC}"/>
                  </a:ext>
                </a:extLst>
              </p:cNvPr>
              <p:cNvSpPr>
                <a:spLocks noGrp="1" noRot="1" noChangeAspect="1" noMove="1" noResize="1" noEditPoints="1" noAdjustHandles="1" noChangeArrowheads="1" noChangeShapeType="1" noTextEdit="1"/>
              </p:cNvSpPr>
              <p:nvPr>
                <p:ph idx="1"/>
              </p:nvPr>
            </p:nvSpPr>
            <p:spPr>
              <a:xfrm>
                <a:off x="318655" y="975812"/>
                <a:ext cx="11849595" cy="5128108"/>
              </a:xfrm>
              <a:blipFill>
                <a:blip r:embed="rId3"/>
                <a:stretch>
                  <a:fillRect l="-642" t="-1481" r="-1176"/>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C74B6766-37E3-1AB1-C5FB-A2EC5ADDB658}"/>
              </a:ext>
            </a:extLst>
          </p:cNvPr>
          <p:cNvSpPr>
            <a:spLocks noGrp="1"/>
          </p:cNvSpPr>
          <p:nvPr>
            <p:ph type="title"/>
          </p:nvPr>
        </p:nvSpPr>
        <p:spPr>
          <a:xfrm>
            <a:off x="342405" y="228423"/>
            <a:ext cx="11507189" cy="619013"/>
          </a:xfrm>
        </p:spPr>
        <p:txBody>
          <a:bodyPr>
            <a:normAutofit fontScale="90000"/>
          </a:bodyPr>
          <a:lstStyle/>
          <a:p>
            <a:r>
              <a:rPr lang="en-US" dirty="0"/>
              <a:t>Complications related to An M</a:t>
            </a:r>
            <a:r>
              <a:rPr lang="en-US" baseline="-25000" dirty="0"/>
              <a:t>W</a:t>
            </a:r>
            <a:r>
              <a:rPr lang="en-US" dirty="0"/>
              <a:t> measurement</a:t>
            </a:r>
          </a:p>
        </p:txBody>
      </p:sp>
      <p:sp>
        <p:nvSpPr>
          <p:cNvPr id="2" name="TextBox 1">
            <a:extLst>
              <a:ext uri="{FF2B5EF4-FFF2-40B4-BE49-F238E27FC236}">
                <a16:creationId xmlns:a16="http://schemas.microsoft.com/office/drawing/2014/main" id="{50A99CA0-06A5-1723-58A8-FAFB5F8B423E}"/>
              </a:ext>
            </a:extLst>
          </p:cNvPr>
          <p:cNvSpPr txBox="1"/>
          <p:nvPr/>
        </p:nvSpPr>
        <p:spPr>
          <a:xfrm>
            <a:off x="318655" y="5837921"/>
            <a:ext cx="11734800" cy="830997"/>
          </a:xfrm>
          <a:prstGeom prst="rect">
            <a:avLst/>
          </a:prstGeom>
          <a:noFill/>
        </p:spPr>
        <p:txBody>
          <a:bodyPr wrap="square" rtlCol="0">
            <a:spAutoFit/>
          </a:bodyPr>
          <a:lstStyle/>
          <a:p>
            <a:pPr algn="ctr"/>
            <a:r>
              <a:rPr lang="en-US" sz="2400" dirty="0">
                <a:solidFill>
                  <a:srgbClr val="0070C0"/>
                </a:solidFill>
              </a:rPr>
              <a:t>The precision obtained on M</a:t>
            </a:r>
            <a:r>
              <a:rPr lang="en-US" sz="2400" baseline="-25000" dirty="0">
                <a:solidFill>
                  <a:srgbClr val="0070C0"/>
                </a:solidFill>
              </a:rPr>
              <a:t>W</a:t>
            </a:r>
            <a:r>
              <a:rPr lang="en-US" sz="2400" dirty="0">
                <a:solidFill>
                  <a:srgbClr val="0070C0"/>
                </a:solidFill>
              </a:rPr>
              <a:t>  results from a major undertaking by ATLAS (and the theory community) at understanding QCD, in addition of the detector performance.</a:t>
            </a:r>
          </a:p>
        </p:txBody>
      </p:sp>
      <p:sp>
        <p:nvSpPr>
          <p:cNvPr id="4" name="Slide Number Placeholder 3">
            <a:extLst>
              <a:ext uri="{FF2B5EF4-FFF2-40B4-BE49-F238E27FC236}">
                <a16:creationId xmlns:a16="http://schemas.microsoft.com/office/drawing/2014/main" id="{787FD0A2-D55E-1575-441F-D0DDF641B764}"/>
              </a:ext>
            </a:extLst>
          </p:cNvPr>
          <p:cNvSpPr>
            <a:spLocks noGrp="1"/>
          </p:cNvSpPr>
          <p:nvPr>
            <p:ph type="sldNum" sz="quarter" idx="12"/>
          </p:nvPr>
        </p:nvSpPr>
        <p:spPr/>
        <p:txBody>
          <a:bodyPr/>
          <a:lstStyle/>
          <a:p>
            <a:fld id="{8A7A6979-0714-4377-B894-6BE4C2D6E202}" type="slidenum">
              <a:rPr lang="en-US" smtClean="0"/>
              <a:pPr/>
              <a:t>29</a:t>
            </a:fld>
            <a:endParaRPr lang="en-US" dirty="0"/>
          </a:p>
        </p:txBody>
      </p:sp>
    </p:spTree>
    <p:extLst>
      <p:ext uri="{BB962C8B-B14F-4D97-AF65-F5344CB8AC3E}">
        <p14:creationId xmlns:p14="http://schemas.microsoft.com/office/powerpoint/2010/main" val="386688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2124B999-D371-42DD-EF51-D505FF13902F}"/>
                  </a:ext>
                </a:extLst>
              </p:cNvPr>
              <p:cNvSpPr>
                <a:spLocks noGrp="1"/>
              </p:cNvSpPr>
              <p:nvPr>
                <p:ph idx="1"/>
              </p:nvPr>
            </p:nvSpPr>
            <p:spPr>
              <a:xfrm>
                <a:off x="510639" y="1472545"/>
                <a:ext cx="11507189" cy="5062034"/>
              </a:xfrm>
            </p:spPr>
            <p:txBody>
              <a:bodyPr>
                <a:normAutofit/>
              </a:bodyPr>
              <a:lstStyle/>
              <a:p>
                <a:r>
                  <a:rPr lang="en-US" sz="2400" dirty="0"/>
                  <a:t>The mass of the W boson (M</a:t>
                </a:r>
                <a:r>
                  <a:rPr lang="en-US" sz="2400" baseline="-25000" dirty="0"/>
                  <a:t>W</a:t>
                </a:r>
                <a:r>
                  <a:rPr lang="en-US" sz="2400" dirty="0"/>
                  <a:t>) is a fundamental parameter of the Standard Model</a:t>
                </a:r>
              </a:p>
              <a:p>
                <a:pPr lvl="1"/>
                <a:r>
                  <a:rPr lang="en-US" sz="2100" dirty="0"/>
                  <a:t>In the </a:t>
                </a:r>
                <a14:m>
                  <m:oMath xmlns:m="http://schemas.openxmlformats.org/officeDocument/2006/math">
                    <m:sSub>
                      <m:sSubPr>
                        <m:ctrlPr>
                          <a:rPr lang="en-US" sz="2100" b="0" i="1" smtClean="0">
                            <a:latin typeface="Cambria Math" panose="02040503050406030204" pitchFamily="18" charset="0"/>
                          </a:rPr>
                        </m:ctrlPr>
                      </m:sSubPr>
                      <m:e>
                        <m:r>
                          <a:rPr lang="en-US" sz="2100" i="1">
                            <a:latin typeface="Cambria Math" panose="02040503050406030204" pitchFamily="18" charset="0"/>
                          </a:rPr>
                          <m:t>𝑆𝑈</m:t>
                        </m:r>
                        <m:r>
                          <a:rPr lang="en-US" sz="2100" i="1">
                            <a:latin typeface="Cambria Math" panose="02040503050406030204" pitchFamily="18" charset="0"/>
                          </a:rPr>
                          <m:t>(2)</m:t>
                        </m:r>
                      </m:e>
                      <m:sub>
                        <m:r>
                          <a:rPr lang="en-US" sz="2100" b="0" i="1" smtClean="0">
                            <a:latin typeface="Cambria Math" panose="02040503050406030204" pitchFamily="18" charset="0"/>
                          </a:rPr>
                          <m:t>𝐿</m:t>
                        </m:r>
                      </m:sub>
                    </m:sSub>
                    <m:r>
                      <a:rPr lang="en-US" sz="2100" b="0" i="1"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𝑈</m:t>
                        </m:r>
                        <m:r>
                          <a:rPr lang="en-US" sz="2100" b="0" i="1" smtClean="0">
                            <a:latin typeface="Cambria Math" panose="02040503050406030204" pitchFamily="18" charset="0"/>
                            <a:ea typeface="Cambria Math" panose="02040503050406030204" pitchFamily="18" charset="0"/>
                          </a:rPr>
                          <m:t>(1)</m:t>
                        </m:r>
                      </m:e>
                      <m:sub>
                        <m:r>
                          <a:rPr lang="en-US" sz="2100" b="0" i="1" smtClean="0">
                            <a:latin typeface="Cambria Math" panose="02040503050406030204" pitchFamily="18" charset="0"/>
                            <a:ea typeface="Cambria Math" panose="02040503050406030204" pitchFamily="18" charset="0"/>
                          </a:rPr>
                          <m:t>𝑌</m:t>
                        </m:r>
                      </m:sub>
                    </m:sSub>
                  </m:oMath>
                </a14:m>
                <a:r>
                  <a:rPr lang="en-US" sz="2100" dirty="0"/>
                  <a:t> theory with one Higgs </a:t>
                </a:r>
                <a:r>
                  <a:rPr lang="en-US" sz="2100" dirty="0" err="1"/>
                  <a:t>isodoublet</a:t>
                </a:r>
                <a:r>
                  <a:rPr lang="en-US" sz="2100" dirty="0"/>
                  <a:t>, the mass matrix for vector bosons is:</a:t>
                </a:r>
              </a:p>
              <a:p>
                <a:pPr marL="228600" lvl="1" indent="0">
                  <a:buNone/>
                </a:pPr>
                <a:endParaRPr lang="en-US" sz="22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The W mass can be expressed in terms of other parameters of the theory through fundamental relationships:</a:t>
                </a:r>
              </a:p>
            </p:txBody>
          </p:sp>
        </mc:Choice>
        <mc:Fallback>
          <p:sp>
            <p:nvSpPr>
              <p:cNvPr id="4" name="Content Placeholder 2">
                <a:extLst>
                  <a:ext uri="{FF2B5EF4-FFF2-40B4-BE49-F238E27FC236}">
                    <a16:creationId xmlns:a16="http://schemas.microsoft.com/office/drawing/2014/main" id="{2124B999-D371-42DD-EF51-D505FF13902F}"/>
                  </a:ext>
                </a:extLst>
              </p:cNvPr>
              <p:cNvSpPr>
                <a:spLocks noGrp="1" noRot="1" noChangeAspect="1" noMove="1" noResize="1" noEditPoints="1" noAdjustHandles="1" noChangeArrowheads="1" noChangeShapeType="1" noTextEdit="1"/>
              </p:cNvSpPr>
              <p:nvPr>
                <p:ph idx="1"/>
              </p:nvPr>
            </p:nvSpPr>
            <p:spPr>
              <a:xfrm>
                <a:off x="510639" y="1472545"/>
                <a:ext cx="11507189" cy="5062034"/>
              </a:xfrm>
              <a:blipFill>
                <a:blip r:embed="rId3"/>
                <a:stretch>
                  <a:fillRect l="-772" t="-1253"/>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C9825923-E840-BA09-216A-3C037104C81C}"/>
              </a:ext>
            </a:extLst>
          </p:cNvPr>
          <p:cNvSpPr>
            <a:spLocks noGrp="1"/>
          </p:cNvSpPr>
          <p:nvPr>
            <p:ph type="title"/>
          </p:nvPr>
        </p:nvSpPr>
        <p:spPr>
          <a:xfrm>
            <a:off x="510639" y="192796"/>
            <a:ext cx="11507189" cy="804731"/>
          </a:xfrm>
        </p:spPr>
        <p:txBody>
          <a:bodyPr/>
          <a:lstStyle/>
          <a:p>
            <a:r>
              <a:rPr lang="en-US" dirty="0"/>
              <a:t>the Mass of the W boson (M</a:t>
            </a:r>
            <a:r>
              <a:rPr lang="en-US" baseline="-25000" dirty="0"/>
              <a:t>W</a:t>
            </a:r>
            <a:r>
              <a:rPr lang="en-US"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CC4C00-FFDC-B34E-5F9A-2582DDF2A505}"/>
                  </a:ext>
                </a:extLst>
              </p:cNvPr>
              <p:cNvSpPr txBox="1"/>
              <p:nvPr/>
            </p:nvSpPr>
            <p:spPr>
              <a:xfrm>
                <a:off x="1388846" y="2826124"/>
                <a:ext cx="9414308" cy="676211"/>
              </a:xfrm>
              <a:prstGeom prst="rect">
                <a:avLst/>
              </a:prstGeom>
              <a:noFill/>
            </p:spPr>
            <p:txBody>
              <a:bodyPr wrap="none" rtlCol="0">
                <a:spAutoFit/>
              </a:bodyPr>
              <a:lstStyle/>
              <a:p>
                <a14:m>
                  <m:oMath xmlns:m="http://schemas.openxmlformats.org/officeDocument/2006/math">
                    <m:sSubSup>
                      <m:sSubSupPr>
                        <m:ctrlPr>
                          <a:rPr lang="en-US" sz="2400" i="1" smtClean="0">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ℒ</m:t>
                        </m:r>
                      </m:e>
                      <m:sub>
                        <m:r>
                          <a:rPr lang="en-US" sz="2400" b="0" i="1" smtClean="0">
                            <a:latin typeface="Cambria Math" panose="02040503050406030204" pitchFamily="18" charset="0"/>
                            <a:ea typeface="Cambria Math" panose="02040503050406030204" pitchFamily="18" charset="0"/>
                          </a:rPr>
                          <m:t>𝑀</m:t>
                        </m:r>
                      </m:sub>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𝑉𝐵</m:t>
                        </m:r>
                        <m:r>
                          <a:rPr lang="en-US" sz="2400" b="0" i="1" smtClean="0">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𝑣</m:t>
                            </m:r>
                          </m:e>
                          <m:sup>
                            <m:r>
                              <a:rPr lang="en-US" sz="2400" i="1">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den>
                    </m:f>
                    <m:d>
                      <m:dPr>
                        <m:begChr m:val="["/>
                        <m:endChr m:val="]"/>
                        <m:ctrlPr>
                          <a:rPr lang="en-US" sz="2400" b="0" i="1" smtClean="0">
                            <a:latin typeface="Cambria Math" panose="02040503050406030204" pitchFamily="18" charset="0"/>
                            <a:ea typeface="Cambria Math" panose="02040503050406030204" pitchFamily="18" charset="0"/>
                          </a:rPr>
                        </m:ctrlPr>
                      </m:dPr>
                      <m:e>
                        <m:f>
                          <m:fPr>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𝑔</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𝜇</m:t>
                            </m:r>
                          </m:sub>
                          <m:sup>
                            <m:r>
                              <a:rPr lang="en-US" sz="2400" b="0" i="1" smtClean="0">
                                <a:latin typeface="Cambria Math" panose="02040503050406030204" pitchFamily="18" charset="0"/>
                                <a:ea typeface="Cambria Math" panose="02040503050406030204" pitchFamily="18" charset="0"/>
                              </a:rPr>
                              <m:t>+</m:t>
                            </m:r>
                          </m:sup>
                        </m:sSub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𝑊</m:t>
                            </m:r>
                          </m:e>
                          <m:sup>
                            <m:r>
                              <a:rPr lang="en-US" sz="2400" b="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box>
                          <m:boxPr>
                            <m:ctrlPr>
                              <a:rPr lang="en-US" sz="2400" b="0" i="1" smtClean="0">
                                <a:latin typeface="Cambria Math" panose="02040503050406030204" pitchFamily="18" charset="0"/>
                                <a:ea typeface="Cambria Math" panose="02040503050406030204" pitchFamily="18" charset="0"/>
                              </a:rPr>
                            </m:ctrlPr>
                          </m:boxPr>
                          <m:e>
                            <m:argPr>
                              <m:argSz m:val="-1"/>
                            </m:argP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4</m:t>
                                </m:r>
                              </m:den>
                            </m:f>
                          </m:e>
                        </m:box>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𝑔</m:t>
                                    </m:r>
                                  </m:e>
                                  <m:sup>
                                    <m:r>
                                      <a:rPr lang="en-US" sz="2400" b="0" i="1" smtClean="0">
                                        <a:latin typeface="Cambria Math" panose="02040503050406030204" pitchFamily="18" charset="0"/>
                                        <a:ea typeface="Cambria Math" panose="02040503050406030204" pitchFamily="18" charset="0"/>
                                      </a:rPr>
                                      <m:t>′</m:t>
                                    </m:r>
                                  </m:sup>
                                </m:s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𝜇</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𝜇</m:t>
                                    </m:r>
                                  </m:sub>
                                  <m:sup>
                                    <m:r>
                                      <a:rPr lang="en-US" sz="2400" b="0" i="1" smtClean="0">
                                        <a:latin typeface="Cambria Math" panose="02040503050406030204" pitchFamily="18" charset="0"/>
                                        <a:ea typeface="Cambria Math" panose="02040503050406030204" pitchFamily="18" charset="0"/>
                                      </a:rPr>
                                      <m:t>3</m:t>
                                    </m:r>
                                  </m:sup>
                                </m:sSubSup>
                              </m:e>
                            </m:d>
                          </m:e>
                          <m:sup>
                            <m:r>
                              <a:rPr lang="en-US" sz="2400" b="0" i="1" smtClean="0">
                                <a:latin typeface="Cambria Math" panose="02040503050406030204" pitchFamily="18" charset="0"/>
                                <a:ea typeface="Cambria Math" panose="02040503050406030204" pitchFamily="18" charset="0"/>
                              </a:rPr>
                              <m:t>2</m:t>
                            </m:r>
                          </m:sup>
                        </m:sSup>
                      </m:e>
                    </m:d>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𝑊</m:t>
                        </m:r>
                      </m:sub>
                      <m:sup>
                        <m:r>
                          <a:rPr lang="en-US" sz="2400" b="0" i="1" smtClean="0">
                            <a:latin typeface="Cambria Math" panose="02040503050406030204" pitchFamily="18" charset="0"/>
                            <a:ea typeface="Cambria Math" panose="02040503050406030204" pitchFamily="18" charset="0"/>
                          </a:rPr>
                          <m:t>2</m:t>
                        </m:r>
                      </m:sup>
                    </m:sSubSup>
                  </m:oMath>
                </a14:m>
                <a:r>
                  <a:rPr lang="en-US" sz="2400" dirty="0">
                    <a:ea typeface="Cambria Math" panose="02040503050406030204" pitchFamily="18" charset="0"/>
                  </a:rPr>
                  <a:t> </a:t>
                </a:r>
                <a14:m>
                  <m:oMath xmlns:m="http://schemas.openxmlformats.org/officeDocument/2006/math">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𝑊</m:t>
                        </m:r>
                      </m:e>
                      <m:sub>
                        <m:r>
                          <a:rPr lang="en-US" sz="2400" i="1">
                            <a:latin typeface="Cambria Math" panose="02040503050406030204" pitchFamily="18" charset="0"/>
                            <a:ea typeface="Cambria Math" panose="02040503050406030204" pitchFamily="18" charset="0"/>
                          </a:rPr>
                          <m:t>𝜇</m:t>
                        </m:r>
                      </m:sub>
                      <m:sup>
                        <m:r>
                          <a:rPr lang="en-US" sz="2400" i="1">
                            <a:latin typeface="Cambria Math" panose="02040503050406030204" pitchFamily="18" charset="0"/>
                            <a:ea typeface="Cambria Math" panose="02040503050406030204" pitchFamily="18" charset="0"/>
                          </a:rPr>
                          <m:t>+</m:t>
                        </m:r>
                      </m:sup>
                    </m:sSubSup>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𝑊</m:t>
                        </m:r>
                      </m:e>
                      <m:sup>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m:t>
                        </m:r>
                      </m:sup>
                    </m:sSup>
                    <m:r>
                      <a:rPr lang="en-US" sz="2400" b="0" i="0" smtClean="0">
                        <a:latin typeface="Cambria Math" panose="02040503050406030204" pitchFamily="18" charset="0"/>
                        <a:ea typeface="Cambria Math" panose="02040503050406030204" pitchFamily="18" charset="0"/>
                      </a:rPr>
                      <m:t>+</m:t>
                    </m:r>
                    <m:box>
                      <m:boxPr>
                        <m:ctrlPr>
                          <a:rPr lang="en-US" sz="2400" b="0" i="1" smtClean="0">
                            <a:latin typeface="Cambria Math" panose="02040503050406030204" pitchFamily="18" charset="0"/>
                            <a:ea typeface="Cambria Math" panose="02040503050406030204" pitchFamily="18" charset="0"/>
                          </a:rPr>
                        </m:ctrlPr>
                      </m:boxPr>
                      <m:e>
                        <m:argPr>
                          <m:argSz m:val="-1"/>
                        </m:argP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e>
                    </m:box>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𝑍</m:t>
                        </m:r>
                      </m:sub>
                      <m:sup>
                        <m:r>
                          <a:rPr lang="en-US" sz="2400" b="0" i="1" smtClean="0">
                            <a:latin typeface="Cambria Math" panose="02040503050406030204" pitchFamily="18" charset="0"/>
                            <a:ea typeface="Cambria Math" panose="02040503050406030204" pitchFamily="18" charset="0"/>
                          </a:rPr>
                          <m:t>2</m:t>
                        </m:r>
                      </m:sup>
                    </m:sSubSup>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𝑍</m:t>
                        </m:r>
                      </m:e>
                      <m:sub>
                        <m:r>
                          <a:rPr lang="en-US" sz="2400" b="0" i="1" smtClean="0">
                            <a:latin typeface="Cambria Math" panose="02040503050406030204" pitchFamily="18" charset="0"/>
                            <a:ea typeface="Cambria Math" panose="02040503050406030204" pitchFamily="18" charset="0"/>
                          </a:rPr>
                          <m:t>𝜇</m:t>
                        </m:r>
                      </m:sub>
                    </m:sSub>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𝑍</m:t>
                        </m:r>
                      </m:e>
                      <m:sup>
                        <m:r>
                          <a:rPr lang="en-US" sz="2400" b="0" i="1" smtClean="0">
                            <a:latin typeface="Cambria Math" panose="02040503050406030204" pitchFamily="18" charset="0"/>
                            <a:ea typeface="Cambria Math" panose="02040503050406030204" pitchFamily="18" charset="0"/>
                          </a:rPr>
                          <m:t>𝜇</m:t>
                        </m:r>
                      </m:sup>
                    </m:sSup>
                  </m:oMath>
                </a14:m>
                <a:endParaRPr lang="en-US" sz="2400" dirty="0"/>
              </a:p>
            </p:txBody>
          </p:sp>
        </mc:Choice>
        <mc:Fallback xmlns="">
          <p:sp>
            <p:nvSpPr>
              <p:cNvPr id="6" name="TextBox 5">
                <a:extLst>
                  <a:ext uri="{FF2B5EF4-FFF2-40B4-BE49-F238E27FC236}">
                    <a16:creationId xmlns:a16="http://schemas.microsoft.com/office/drawing/2014/main" id="{40CC4C00-FFDC-B34E-5F9A-2582DDF2A505}"/>
                  </a:ext>
                </a:extLst>
              </p:cNvPr>
              <p:cNvSpPr txBox="1">
                <a:spLocks noRot="1" noChangeAspect="1" noMove="1" noResize="1" noEditPoints="1" noAdjustHandles="1" noChangeArrowheads="1" noChangeShapeType="1" noTextEdit="1"/>
              </p:cNvSpPr>
              <p:nvPr/>
            </p:nvSpPr>
            <p:spPr>
              <a:xfrm>
                <a:off x="1388846" y="2826124"/>
                <a:ext cx="9414308" cy="676211"/>
              </a:xfrm>
              <a:prstGeom prst="rect">
                <a:avLst/>
              </a:prstGeom>
              <a:blipFill>
                <a:blip r:embed="rId4"/>
                <a:stretch>
                  <a:fillRect l="-135" b="-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148281C-11D8-218C-47FC-3490D225B4C4}"/>
                  </a:ext>
                </a:extLst>
              </p:cNvPr>
              <p:cNvSpPr txBox="1"/>
              <p:nvPr/>
            </p:nvSpPr>
            <p:spPr>
              <a:xfrm>
                <a:off x="2566481" y="3720508"/>
                <a:ext cx="8669489" cy="694742"/>
              </a:xfrm>
              <a:prstGeom prst="rect">
                <a:avLst/>
              </a:prstGeom>
              <a:noFill/>
            </p:spPr>
            <p:txBody>
              <a:bodyPr wrap="none" rtlCol="0">
                <a:spAutoFit/>
              </a:bodyPr>
              <a:lstStyle/>
              <a:p>
                <a:r>
                  <a:rPr lang="en-US" sz="2000" dirty="0">
                    <a:ea typeface="Cambria Math" panose="02040503050406030204" pitchFamily="18" charset="0"/>
                  </a:rPr>
                  <a:t>where</a:t>
                </a:r>
                <a:r>
                  <a:rPr lang="en-US" sz="2400" dirty="0">
                    <a:ea typeface="Cambria Math" panose="02040503050406030204" pitchFamily="18" charset="0"/>
                  </a:rPr>
                  <a:t> </a:t>
                </a:r>
                <a14:m>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𝑍</m:t>
                        </m:r>
                      </m:e>
                      <m:sup>
                        <m:r>
                          <a:rPr lang="en-US" sz="2400" b="0" i="1" smtClean="0">
                            <a:latin typeface="Cambria Math" panose="02040503050406030204" pitchFamily="18" charset="0"/>
                            <a:ea typeface="Cambria Math" panose="02040503050406030204" pitchFamily="18" charset="0"/>
                          </a:rPr>
                          <m:t>𝜇</m:t>
                        </m:r>
                      </m:sup>
                    </m:s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ad>
                          <m:radPr>
                            <m:degHide m:val="on"/>
                            <m:ctrlPr>
                              <a:rPr lang="en-US" sz="2400" b="0" i="1" smtClean="0">
                                <a:latin typeface="Cambria Math" panose="02040503050406030204" pitchFamily="18" charset="0"/>
                                <a:ea typeface="Cambria Math" panose="02040503050406030204" pitchFamily="18" charset="0"/>
                              </a:rPr>
                            </m:ctrlPr>
                          </m:radPr>
                          <m:deg/>
                          <m:e>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𝑔</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𝑔</m:t>
                                </m:r>
                                <m:r>
                                  <a:rPr lang="en-US" sz="2400" b="0" i="1" smtClean="0">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ea typeface="Cambria Math" panose="02040503050406030204" pitchFamily="18" charset="0"/>
                                  </a:rPr>
                                  <m:t>2</m:t>
                                </m:r>
                              </m:sup>
                            </m:sSup>
                          </m:e>
                        </m:rad>
                      </m:den>
                    </m:f>
                  </m:oMath>
                </a14:m>
                <a:r>
                  <a:rPr lang="en-US" sz="2400" dirty="0">
                    <a:ea typeface="Cambria Math" panose="02040503050406030204" pitchFamily="18" charset="0"/>
                  </a:rPr>
                  <a:t> </a:t>
                </a:r>
                <a14:m>
                  <m:oMath xmlns:m="http://schemas.openxmlformats.org/officeDocument/2006/math">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𝑔</m:t>
                            </m:r>
                          </m:e>
                          <m:sup>
                            <m:r>
                              <a:rPr lang="en-US" sz="2400" i="1">
                                <a:latin typeface="Cambria Math" panose="02040503050406030204" pitchFamily="18" charset="0"/>
                                <a:ea typeface="Cambria Math" panose="02040503050406030204" pitchFamily="18" charset="0"/>
                              </a:rPr>
                              <m:t>′</m:t>
                            </m:r>
                          </m:sup>
                        </m:s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𝜇</m:t>
                            </m:r>
                          </m:sub>
                        </m:sSub>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𝑔</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𝑊</m:t>
                            </m:r>
                          </m:e>
                          <m:sub>
                            <m:r>
                              <a:rPr lang="en-US" sz="2400" i="1">
                                <a:latin typeface="Cambria Math" panose="02040503050406030204" pitchFamily="18" charset="0"/>
                                <a:ea typeface="Cambria Math" panose="02040503050406030204" pitchFamily="18" charset="0"/>
                              </a:rPr>
                              <m:t>𝜇</m:t>
                            </m:r>
                          </m:sub>
                          <m:sup>
                            <m:r>
                              <a:rPr lang="en-US" sz="2400" i="1">
                                <a:latin typeface="Cambria Math" panose="02040503050406030204" pitchFamily="18" charset="0"/>
                                <a:ea typeface="Cambria Math" panose="02040503050406030204" pitchFamily="18" charset="0"/>
                              </a:rPr>
                              <m:t>3</m:t>
                            </m:r>
                          </m:sup>
                        </m:sSubSup>
                      </m:e>
                    </m:d>
                    <m:r>
                      <a:rPr lang="en-US" sz="2400" i="1" smtClean="0">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𝑊</m:t>
                        </m:r>
                      </m:e>
                      <m:sub>
                        <m:r>
                          <a:rPr lang="en-US" sz="2400" i="1">
                            <a:latin typeface="Cambria Math" panose="02040503050406030204" pitchFamily="18" charset="0"/>
                            <a:ea typeface="Cambria Math" panose="02040503050406030204" pitchFamily="18" charset="0"/>
                          </a:rPr>
                          <m:t>𝜇</m:t>
                        </m:r>
                      </m:sub>
                      <m:sup>
                        <m:r>
                          <a:rPr lang="en-US" sz="2400" i="1">
                            <a:latin typeface="Cambria Math" panose="02040503050406030204" pitchFamily="18" charset="0"/>
                            <a:ea typeface="Cambria Math" panose="02040503050406030204" pitchFamily="18" charset="0"/>
                          </a:rPr>
                          <m:t>3</m:t>
                        </m:r>
                      </m:sup>
                    </m:sSubSup>
                    <m:func>
                      <m:funcPr>
                        <m:ctrlPr>
                          <a:rPr lang="en-US" sz="2400" i="1" smtClean="0">
                            <a:latin typeface="Cambria Math" panose="02040503050406030204" pitchFamily="18" charset="0"/>
                            <a:ea typeface="Cambria Math" panose="02040503050406030204" pitchFamily="18" charset="0"/>
                          </a:rPr>
                        </m:ctrlPr>
                      </m:funcPr>
                      <m:fName>
                        <m:r>
                          <m:rPr>
                            <m:sty m:val="p"/>
                          </m:rPr>
                          <a:rPr lang="en-US" sz="2400" i="0" smtClean="0">
                            <a:latin typeface="Cambria Math" panose="02040503050406030204" pitchFamily="18" charset="0"/>
                            <a:ea typeface="Cambria Math" panose="02040503050406030204" pitchFamily="18" charset="0"/>
                          </a:rPr>
                          <m:t>cos</m:t>
                        </m:r>
                      </m:fName>
                      <m:e>
                        <m:d>
                          <m:dPr>
                            <m:ctrlPr>
                              <a:rPr lang="en-US" sz="2400" i="1" smtClean="0">
                                <a:latin typeface="Cambria Math" panose="02040503050406030204" pitchFamily="18" charset="0"/>
                                <a:ea typeface="Cambria Math" panose="02040503050406030204" pitchFamily="18" charset="0"/>
                              </a:rPr>
                            </m:ctrlPr>
                          </m:dPr>
                          <m:e>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𝑤</m:t>
                                </m:r>
                              </m:sub>
                            </m:sSub>
                          </m:e>
                        </m:d>
                      </m:e>
                    </m:func>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𝜇</m:t>
                        </m:r>
                      </m:sub>
                    </m:sSub>
                    <m:func>
                      <m:funcPr>
                        <m:ctrlPr>
                          <a:rPr lang="en-US" sz="2400" i="1" smtClean="0">
                            <a:latin typeface="Cambria Math" panose="02040503050406030204" pitchFamily="18" charset="0"/>
                            <a:ea typeface="Cambria Math" panose="02040503050406030204" pitchFamily="18" charset="0"/>
                          </a:rPr>
                        </m:ctrlPr>
                      </m:funcPr>
                      <m:fName>
                        <m:r>
                          <m:rPr>
                            <m:sty m:val="p"/>
                          </m:rPr>
                          <a:rPr lang="en-US" sz="2400" i="0" smtClean="0">
                            <a:latin typeface="Cambria Math" panose="02040503050406030204" pitchFamily="18" charset="0"/>
                            <a:ea typeface="Cambria Math" panose="02040503050406030204" pitchFamily="18" charset="0"/>
                          </a:rPr>
                          <m:t>sin</m:t>
                        </m:r>
                      </m:fName>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𝑤</m:t>
                                </m:r>
                              </m:sub>
                            </m:sSub>
                          </m:e>
                        </m:d>
                      </m:e>
                    </m:func>
                  </m:oMath>
                </a14:m>
                <a:endParaRPr lang="en-US" sz="2400" dirty="0"/>
              </a:p>
            </p:txBody>
          </p:sp>
        </mc:Choice>
        <mc:Fallback xmlns="">
          <p:sp>
            <p:nvSpPr>
              <p:cNvPr id="7" name="TextBox 6">
                <a:extLst>
                  <a:ext uri="{FF2B5EF4-FFF2-40B4-BE49-F238E27FC236}">
                    <a16:creationId xmlns:a16="http://schemas.microsoft.com/office/drawing/2014/main" id="{A148281C-11D8-218C-47FC-3490D225B4C4}"/>
                  </a:ext>
                </a:extLst>
              </p:cNvPr>
              <p:cNvSpPr txBox="1">
                <a:spLocks noRot="1" noChangeAspect="1" noMove="1" noResize="1" noEditPoints="1" noAdjustHandles="1" noChangeArrowheads="1" noChangeShapeType="1" noTextEdit="1"/>
              </p:cNvSpPr>
              <p:nvPr/>
            </p:nvSpPr>
            <p:spPr>
              <a:xfrm>
                <a:off x="2566481" y="3720508"/>
                <a:ext cx="8669489" cy="694742"/>
              </a:xfrm>
              <a:prstGeom prst="rect">
                <a:avLst/>
              </a:prstGeom>
              <a:blipFill>
                <a:blip r:embed="rId5"/>
                <a:stretch>
                  <a:fillRect l="-732"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6D54AFF-F4E2-8CE5-4A65-E2206756AFF4}"/>
                  </a:ext>
                </a:extLst>
              </p:cNvPr>
              <p:cNvSpPr txBox="1"/>
              <p:nvPr/>
            </p:nvSpPr>
            <p:spPr>
              <a:xfrm>
                <a:off x="2307204" y="5801201"/>
                <a:ext cx="2217658" cy="844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ea typeface="Cambria Math" panose="02040503050406030204" pitchFamily="18" charset="0"/>
                            </a:rPr>
                          </m:ctrlPr>
                        </m:funcPr>
                        <m:fName>
                          <m:r>
                            <m:rPr>
                              <m:sty m:val="p"/>
                            </m:rPr>
                            <a:rPr lang="en-US" sz="2400" i="0" smtClean="0">
                              <a:latin typeface="Cambria Math" panose="02040503050406030204" pitchFamily="18" charset="0"/>
                              <a:ea typeface="Cambria Math" panose="02040503050406030204" pitchFamily="18" charset="0"/>
                            </a:rPr>
                            <m:t>cos</m:t>
                          </m:r>
                        </m:fName>
                        <m:e>
                          <m:d>
                            <m:dPr>
                              <m:ctrlPr>
                                <a:rPr lang="en-US" sz="2400" i="1" smtClean="0">
                                  <a:latin typeface="Cambria Math" panose="02040503050406030204" pitchFamily="18" charset="0"/>
                                  <a:ea typeface="Cambria Math" panose="02040503050406030204" pitchFamily="18" charset="0"/>
                                </a:rPr>
                              </m:ctrlPr>
                            </m:dPr>
                            <m:e>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𝑤</m:t>
                                  </m:r>
                                </m:sub>
                              </m:sSub>
                            </m:e>
                          </m:d>
                        </m:e>
                      </m:func>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𝑊</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𝑍</m:t>
                              </m:r>
                            </m:sub>
                          </m:sSub>
                        </m:den>
                      </m:f>
                    </m:oMath>
                  </m:oMathPara>
                </a14:m>
                <a:endParaRPr lang="en-US" sz="2400" dirty="0"/>
              </a:p>
            </p:txBody>
          </p:sp>
        </mc:Choice>
        <mc:Fallback xmlns="">
          <p:sp>
            <p:nvSpPr>
              <p:cNvPr id="8" name="TextBox 7">
                <a:extLst>
                  <a:ext uri="{FF2B5EF4-FFF2-40B4-BE49-F238E27FC236}">
                    <a16:creationId xmlns:a16="http://schemas.microsoft.com/office/drawing/2014/main" id="{D6D54AFF-F4E2-8CE5-4A65-E2206756AFF4}"/>
                  </a:ext>
                </a:extLst>
              </p:cNvPr>
              <p:cNvSpPr txBox="1">
                <a:spLocks noRot="1" noChangeAspect="1" noMove="1" noResize="1" noEditPoints="1" noAdjustHandles="1" noChangeArrowheads="1" noChangeShapeType="1" noTextEdit="1"/>
              </p:cNvSpPr>
              <p:nvPr/>
            </p:nvSpPr>
            <p:spPr>
              <a:xfrm>
                <a:off x="2307204" y="5801201"/>
                <a:ext cx="2217658" cy="844205"/>
              </a:xfrm>
              <a:prstGeom prst="rect">
                <a:avLst/>
              </a:prstGeom>
              <a:blipFill>
                <a:blip r:embed="rId6"/>
                <a:stretch>
                  <a:fillRect b="-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283576-371A-A40A-B201-FAA1ECB8F575}"/>
                  </a:ext>
                </a:extLst>
              </p:cNvPr>
              <p:cNvSpPr txBox="1"/>
              <p:nvPr/>
            </p:nvSpPr>
            <p:spPr>
              <a:xfrm>
                <a:off x="5059764" y="5952909"/>
                <a:ext cx="4003468" cy="461665"/>
              </a:xfrm>
              <a:prstGeom prst="rect">
                <a:avLst/>
              </a:prstGeom>
              <a:noFill/>
            </p:spPr>
            <p:txBody>
              <a:bodyPr wrap="none" rtlCol="0">
                <a:spAutoFit/>
              </a:bodyPr>
              <a:lstStyle/>
              <a:p>
                <a:r>
                  <a:rPr lang="en-US" sz="2000" dirty="0">
                    <a:ea typeface="Cambria Math" panose="02040503050406030204" pitchFamily="18" charset="0"/>
                  </a:rPr>
                  <a:t>with</a:t>
                </a:r>
                <a:r>
                  <a:rPr lang="en-US" sz="2400" dirty="0">
                    <a:ea typeface="Cambria Math" panose="02040503050406030204" pitchFamily="18" charset="0"/>
                  </a:rPr>
                  <a:t> </a:t>
                </a:r>
                <a14:m>
                  <m:oMath xmlns:m="http://schemas.openxmlformats.org/officeDocument/2006/math">
                    <m:func>
                      <m:funcPr>
                        <m:ctrlPr>
                          <a:rPr lang="en-US" sz="2400" i="1" smtClean="0">
                            <a:latin typeface="Cambria Math" panose="02040503050406030204" pitchFamily="18" charset="0"/>
                            <a:ea typeface="Cambria Math" panose="02040503050406030204" pitchFamily="18" charset="0"/>
                          </a:rPr>
                        </m:ctrlPr>
                      </m:funcPr>
                      <m:fName>
                        <m:sSup>
                          <m:sSupPr>
                            <m:ctrlPr>
                              <a:rPr lang="en-US" sz="2400" i="1" smtClean="0">
                                <a:latin typeface="Cambria Math" panose="02040503050406030204" pitchFamily="18" charset="0"/>
                                <a:ea typeface="Cambria Math" panose="02040503050406030204" pitchFamily="18" charset="0"/>
                              </a:rPr>
                            </m:ctrlPr>
                          </m:sSupPr>
                          <m:e>
                            <m:r>
                              <m:rPr>
                                <m:sty m:val="p"/>
                              </m:rPr>
                              <a:rPr lang="en-US" sz="2400">
                                <a:latin typeface="Cambria Math" panose="02040503050406030204" pitchFamily="18" charset="0"/>
                                <a:ea typeface="Cambria Math" panose="02040503050406030204" pitchFamily="18" charset="0"/>
                              </a:rPr>
                              <m:t>cos</m:t>
                            </m:r>
                          </m:e>
                          <m:sup>
                            <m:r>
                              <a:rPr lang="en-US" sz="2400" b="0" i="1" smtClean="0">
                                <a:latin typeface="Cambria Math" panose="02040503050406030204" pitchFamily="18" charset="0"/>
                                <a:ea typeface="Cambria Math" panose="02040503050406030204" pitchFamily="18" charset="0"/>
                              </a:rPr>
                              <m:t>2</m:t>
                            </m:r>
                          </m:sup>
                        </m:sSup>
                      </m:fName>
                      <m:e>
                        <m:d>
                          <m:dPr>
                            <m:ctrlPr>
                              <a:rPr lang="en-US" sz="2400" i="1" smtClean="0">
                                <a:latin typeface="Cambria Math" panose="02040503050406030204" pitchFamily="18" charset="0"/>
                                <a:ea typeface="Cambria Math" panose="02040503050406030204" pitchFamily="18" charset="0"/>
                              </a:rPr>
                            </m:ctrlPr>
                          </m:dPr>
                          <m:e>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𝑤</m:t>
                                </m:r>
                              </m:sub>
                            </m:sSub>
                          </m:e>
                        </m:d>
                      </m:e>
                    </m:func>
                    <m:r>
                      <a:rPr lang="en-US" sz="2400" b="0" i="1" smtClean="0">
                        <a:latin typeface="Cambria Math" panose="02040503050406030204" pitchFamily="18" charset="0"/>
                        <a:ea typeface="Cambria Math" panose="02040503050406030204" pitchFamily="18" charset="0"/>
                      </a:rPr>
                      <m:t>=1−</m:t>
                    </m:r>
                    <m:func>
                      <m:funcPr>
                        <m:ctrlPr>
                          <a:rPr lang="en-US" sz="2400" i="1" smtClean="0">
                            <a:latin typeface="Cambria Math" panose="02040503050406030204" pitchFamily="18" charset="0"/>
                            <a:ea typeface="Cambria Math" panose="02040503050406030204" pitchFamily="18" charset="0"/>
                          </a:rPr>
                        </m:ctrlPr>
                      </m:funcPr>
                      <m:fName>
                        <m:sSup>
                          <m:sSupPr>
                            <m:ctrlPr>
                              <a:rPr lang="en-US" sz="2400" i="1" smtClean="0">
                                <a:latin typeface="Cambria Math" panose="02040503050406030204" pitchFamily="18" charset="0"/>
                                <a:ea typeface="Cambria Math" panose="02040503050406030204" pitchFamily="18" charset="0"/>
                              </a:rPr>
                            </m:ctrlPr>
                          </m:sSupPr>
                          <m:e>
                            <m:r>
                              <m:rPr>
                                <m:sty m:val="p"/>
                              </m:rPr>
                              <a:rPr lang="en-US" sz="2400">
                                <a:latin typeface="Cambria Math" panose="02040503050406030204" pitchFamily="18" charset="0"/>
                                <a:ea typeface="Cambria Math" panose="02040503050406030204" pitchFamily="18" charset="0"/>
                              </a:rPr>
                              <m:t>sin</m:t>
                            </m:r>
                          </m:e>
                          <m:sup>
                            <m:r>
                              <a:rPr lang="en-US" sz="2400" b="0" i="1" smtClean="0">
                                <a:latin typeface="Cambria Math" panose="02040503050406030204" pitchFamily="18" charset="0"/>
                                <a:ea typeface="Cambria Math" panose="02040503050406030204" pitchFamily="18" charset="0"/>
                              </a:rPr>
                              <m:t>2</m:t>
                            </m:r>
                          </m:sup>
                        </m:sSup>
                      </m:fName>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𝑤</m:t>
                                </m:r>
                              </m:sub>
                            </m:sSub>
                          </m:e>
                        </m:d>
                      </m:e>
                    </m:func>
                  </m:oMath>
                </a14:m>
                <a:endParaRPr lang="en-US" sz="2400" dirty="0"/>
              </a:p>
            </p:txBody>
          </p:sp>
        </mc:Choice>
        <mc:Fallback xmlns="">
          <p:sp>
            <p:nvSpPr>
              <p:cNvPr id="9" name="TextBox 8">
                <a:extLst>
                  <a:ext uri="{FF2B5EF4-FFF2-40B4-BE49-F238E27FC236}">
                    <a16:creationId xmlns:a16="http://schemas.microsoft.com/office/drawing/2014/main" id="{F1283576-371A-A40A-B201-FAA1ECB8F575}"/>
                  </a:ext>
                </a:extLst>
              </p:cNvPr>
              <p:cNvSpPr txBox="1">
                <a:spLocks noRot="1" noChangeAspect="1" noMove="1" noResize="1" noEditPoints="1" noAdjustHandles="1" noChangeArrowheads="1" noChangeShapeType="1" noTextEdit="1"/>
              </p:cNvSpPr>
              <p:nvPr/>
            </p:nvSpPr>
            <p:spPr>
              <a:xfrm>
                <a:off x="5059764" y="5952909"/>
                <a:ext cx="4003468" cy="461665"/>
              </a:xfrm>
              <a:prstGeom prst="rect">
                <a:avLst/>
              </a:prstGeom>
              <a:blipFill>
                <a:blip r:embed="rId7"/>
                <a:stretch>
                  <a:fillRect l="-1582" b="-2162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F15F38B-6FA8-FA7E-3116-B0B2ABE01AA3}"/>
              </a:ext>
            </a:extLst>
          </p:cNvPr>
          <p:cNvSpPr txBox="1"/>
          <p:nvPr/>
        </p:nvSpPr>
        <p:spPr>
          <a:xfrm>
            <a:off x="9598134" y="5666663"/>
            <a:ext cx="2217658" cy="923330"/>
          </a:xfrm>
          <a:prstGeom prst="rect">
            <a:avLst/>
          </a:prstGeom>
          <a:noFill/>
        </p:spPr>
        <p:txBody>
          <a:bodyPr wrap="square" rtlCol="0">
            <a:spAutoFit/>
          </a:bodyPr>
          <a:lstStyle/>
          <a:p>
            <a:pPr algn="ctr"/>
            <a:r>
              <a:rPr lang="en-US" dirty="0">
                <a:solidFill>
                  <a:srgbClr val="7030A0"/>
                </a:solidFill>
              </a:rPr>
              <a:t>Exact, in the on-mass-shell renormalization scheme </a:t>
            </a:r>
          </a:p>
        </p:txBody>
      </p:sp>
      <p:sp>
        <p:nvSpPr>
          <p:cNvPr id="11" name="Oval 10">
            <a:extLst>
              <a:ext uri="{FF2B5EF4-FFF2-40B4-BE49-F238E27FC236}">
                <a16:creationId xmlns:a16="http://schemas.microsoft.com/office/drawing/2014/main" id="{B0168D53-8048-B7B1-2733-5E173414ECFA}"/>
              </a:ext>
            </a:extLst>
          </p:cNvPr>
          <p:cNvSpPr/>
          <p:nvPr/>
        </p:nvSpPr>
        <p:spPr>
          <a:xfrm>
            <a:off x="7350827" y="2826124"/>
            <a:ext cx="605642" cy="76022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0B9A0748-A051-268B-6302-FF1C983571BA}"/>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3099667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404AF-D0CB-27DA-1BFE-BA2BD11D16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C371DE-B0E8-BA82-272E-F81958F6A07D}"/>
              </a:ext>
            </a:extLst>
          </p:cNvPr>
          <p:cNvSpPr>
            <a:spLocks noGrp="1"/>
          </p:cNvSpPr>
          <p:nvPr>
            <p:ph idx="1"/>
          </p:nvPr>
        </p:nvSpPr>
        <p:spPr>
          <a:xfrm>
            <a:off x="342405" y="212642"/>
            <a:ext cx="11849595" cy="6457789"/>
          </a:xfrm>
        </p:spPr>
        <p:txBody>
          <a:bodyPr>
            <a:normAutofit/>
          </a:bodyPr>
          <a:lstStyle/>
          <a:p>
            <a:r>
              <a:rPr lang="en-US" sz="2400" dirty="0"/>
              <a:t>The main aspects of the M</a:t>
            </a:r>
            <a:r>
              <a:rPr lang="en-US" sz="2400" baseline="-25000" dirty="0"/>
              <a:t>W</a:t>
            </a:r>
            <a:r>
              <a:rPr lang="en-US" sz="2400" dirty="0"/>
              <a:t> measurement directly impacted by QCD are:</a:t>
            </a:r>
          </a:p>
          <a:p>
            <a:pPr lvl="1"/>
            <a:r>
              <a:rPr lang="en-US" sz="2100" dirty="0"/>
              <a:t>The Parton Distribution Functions</a:t>
            </a:r>
          </a:p>
          <a:p>
            <a:pPr lvl="2"/>
            <a:r>
              <a:rPr lang="en-US" sz="2100" dirty="0"/>
              <a:t>Imbalance between W</a:t>
            </a:r>
            <a:r>
              <a:rPr lang="en-US" sz="2100" baseline="30000" dirty="0"/>
              <a:t>+</a:t>
            </a:r>
            <a:r>
              <a:rPr lang="en-US" sz="2100" dirty="0"/>
              <a:t> and W</a:t>
            </a:r>
            <a:r>
              <a:rPr lang="en-US" sz="2100" baseline="30000" dirty="0"/>
              <a:t>-</a:t>
            </a:r>
            <a:r>
              <a:rPr lang="en-US" sz="2100" dirty="0"/>
              <a:t> → Measure M</a:t>
            </a:r>
            <a:r>
              <a:rPr lang="en-US" sz="2100" baseline="-25000" dirty="0"/>
              <a:t>W</a:t>
            </a:r>
            <a:r>
              <a:rPr lang="en-US" sz="2100" dirty="0"/>
              <a:t> separately for each charge</a:t>
            </a:r>
          </a:p>
          <a:p>
            <a:pPr lvl="3"/>
            <a:r>
              <a:rPr lang="en-US" sz="2100" dirty="0"/>
              <a:t>40% more W</a:t>
            </a:r>
            <a:r>
              <a:rPr lang="en-US" sz="2100" baseline="30000" dirty="0"/>
              <a:t>+</a:t>
            </a:r>
            <a:r>
              <a:rPr lang="en-US" sz="2100" dirty="0"/>
              <a:t> with a broader rapidity and a softer </a:t>
            </a:r>
            <a:r>
              <a:rPr lang="en-US" sz="2100" dirty="0" err="1"/>
              <a:t>p</a:t>
            </a:r>
            <a:r>
              <a:rPr lang="en-US" sz="2100" baseline="-25000" dirty="0" err="1"/>
              <a:t>T</a:t>
            </a:r>
            <a:r>
              <a:rPr lang="en-US" sz="2100" dirty="0" err="1"/>
              <a:t>.</a:t>
            </a:r>
            <a:endParaRPr lang="en-US" sz="2100" dirty="0"/>
          </a:p>
          <a:p>
            <a:pPr lvl="2"/>
            <a:r>
              <a:rPr lang="en-US" sz="2100" dirty="0"/>
              <a:t>About 25% of all W-boson produced at the LHC involve a heavy quark in the initial state</a:t>
            </a:r>
          </a:p>
          <a:p>
            <a:pPr lvl="1">
              <a:spcBef>
                <a:spcPts val="1600"/>
              </a:spcBef>
              <a:spcAft>
                <a:spcPts val="600"/>
              </a:spcAft>
            </a:pPr>
            <a:r>
              <a:rPr lang="en-US" sz="2100" dirty="0"/>
              <a:t>The W-boson rapidity and transverse momentum </a:t>
            </a:r>
          </a:p>
          <a:p>
            <a:pPr lvl="1"/>
            <a:r>
              <a:rPr lang="en-US" sz="2100" dirty="0"/>
              <a:t>The relative fraction of Helicity cross section in Drell-Yan processes</a:t>
            </a:r>
          </a:p>
          <a:p>
            <a:pPr lvl="1">
              <a:spcBef>
                <a:spcPts val="1600"/>
              </a:spcBef>
            </a:pPr>
            <a:r>
              <a:rPr lang="en-US" sz="2100" dirty="0"/>
              <a:t>The modeling of the photon radiation from vector boson decay products</a:t>
            </a:r>
          </a:p>
          <a:p>
            <a:pPr lvl="1"/>
            <a:endParaRPr lang="en-US" sz="2100" dirty="0"/>
          </a:p>
          <a:p>
            <a:r>
              <a:rPr lang="en-US" sz="2300" dirty="0"/>
              <a:t>These effects are controlled by:</a:t>
            </a:r>
          </a:p>
          <a:p>
            <a:pPr lvl="1"/>
            <a:r>
              <a:rPr lang="en-US" sz="2100" dirty="0"/>
              <a:t>Reweighting MC samples to include higher-order QCD and EWK corrections</a:t>
            </a:r>
          </a:p>
          <a:p>
            <a:pPr lvl="1">
              <a:spcBef>
                <a:spcPts val="1600"/>
              </a:spcBef>
            </a:pPr>
            <a:r>
              <a:rPr lang="en-US" sz="2100" dirty="0"/>
              <a:t>Use ancillary Z-boson measurements to calibrate hard-to-model effects</a:t>
            </a:r>
          </a:p>
          <a:p>
            <a:pPr lvl="2"/>
            <a:r>
              <a:rPr lang="en-US" sz="2100" dirty="0"/>
              <a:t>E.g. low vector boson transverse momentum (</a:t>
            </a:r>
            <a:r>
              <a:rPr lang="en-US" sz="2100" dirty="0" err="1"/>
              <a:t>resummation</a:t>
            </a:r>
            <a:r>
              <a:rPr lang="en-US" sz="2100" dirty="0"/>
              <a:t>, non-perturbative effects)</a:t>
            </a:r>
          </a:p>
          <a:p>
            <a:pPr lvl="1"/>
            <a:endParaRPr lang="en-US" sz="2100" dirty="0"/>
          </a:p>
        </p:txBody>
      </p:sp>
      <p:sp>
        <p:nvSpPr>
          <p:cNvPr id="7" name="Slide Number Placeholder 6">
            <a:extLst>
              <a:ext uri="{FF2B5EF4-FFF2-40B4-BE49-F238E27FC236}">
                <a16:creationId xmlns:a16="http://schemas.microsoft.com/office/drawing/2014/main" id="{8EA99C2A-B9A0-7782-1786-9B8C08A7023D}"/>
              </a:ext>
            </a:extLst>
          </p:cNvPr>
          <p:cNvSpPr>
            <a:spLocks noGrp="1"/>
          </p:cNvSpPr>
          <p:nvPr>
            <p:ph type="sldNum" sz="quarter" idx="12"/>
          </p:nvPr>
        </p:nvSpPr>
        <p:spPr/>
        <p:txBody>
          <a:bodyPr/>
          <a:lstStyle/>
          <a:p>
            <a:fld id="{8A7A6979-0714-4377-B894-6BE4C2D6E202}" type="slidenum">
              <a:rPr lang="en-US" smtClean="0"/>
              <a:pPr/>
              <a:t>30</a:t>
            </a:fld>
            <a:endParaRPr lang="en-US" dirty="0"/>
          </a:p>
        </p:txBody>
      </p:sp>
    </p:spTree>
    <p:extLst>
      <p:ext uri="{BB962C8B-B14F-4D97-AF65-F5344CB8AC3E}">
        <p14:creationId xmlns:p14="http://schemas.microsoft.com/office/powerpoint/2010/main" val="1948268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3C9A-AB02-A839-5429-54A8256DF7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5631D8-EAEB-3E55-249F-0B7957FC1220}"/>
              </a:ext>
            </a:extLst>
          </p:cNvPr>
          <p:cNvSpPr>
            <a:spLocks noGrp="1"/>
          </p:cNvSpPr>
          <p:nvPr>
            <p:ph idx="1"/>
          </p:nvPr>
        </p:nvSpPr>
        <p:spPr>
          <a:xfrm>
            <a:off x="342404" y="1043918"/>
            <a:ext cx="11849595" cy="5594391"/>
          </a:xfrm>
        </p:spPr>
        <p:txBody>
          <a:bodyPr>
            <a:normAutofit/>
          </a:bodyPr>
          <a:lstStyle/>
          <a:p>
            <a:r>
              <a:rPr lang="en-US" sz="2400" dirty="0"/>
              <a:t>The measurement relies on a thorough detector calibration based on Z-boson data studies.</a:t>
            </a:r>
          </a:p>
          <a:p>
            <a:pPr lvl="1"/>
            <a:r>
              <a:rPr lang="en-US" sz="2100" dirty="0"/>
              <a:t>Correction of the muon muon calibration, resolution, and sagitta bias</a:t>
            </a:r>
          </a:p>
          <a:p>
            <a:pPr lvl="1"/>
            <a:r>
              <a:rPr lang="en-US" sz="2100" dirty="0"/>
              <a:t>Correction of the electron energy scale and resolution</a:t>
            </a:r>
          </a:p>
          <a:p>
            <a:pPr lvl="1"/>
            <a:r>
              <a:rPr lang="en-US" sz="2100" dirty="0"/>
              <a:t>Correction to the recoil response and resolution</a:t>
            </a:r>
          </a:p>
          <a:p>
            <a:pPr lvl="1"/>
            <a:r>
              <a:rPr lang="en-US" sz="2100" dirty="0"/>
              <a:t>Determination of electron and muon efficiency correction using the tag-and-probe method</a:t>
            </a:r>
          </a:p>
        </p:txBody>
      </p:sp>
      <p:sp>
        <p:nvSpPr>
          <p:cNvPr id="6" name="Title 1">
            <a:extLst>
              <a:ext uri="{FF2B5EF4-FFF2-40B4-BE49-F238E27FC236}">
                <a16:creationId xmlns:a16="http://schemas.microsoft.com/office/drawing/2014/main" id="{31412039-D99A-91A6-DF05-33349878F2EE}"/>
              </a:ext>
            </a:extLst>
          </p:cNvPr>
          <p:cNvSpPr>
            <a:spLocks noGrp="1"/>
          </p:cNvSpPr>
          <p:nvPr>
            <p:ph type="title"/>
          </p:nvPr>
        </p:nvSpPr>
        <p:spPr>
          <a:xfrm>
            <a:off x="342405" y="228423"/>
            <a:ext cx="11507189" cy="619013"/>
          </a:xfrm>
        </p:spPr>
        <p:txBody>
          <a:bodyPr>
            <a:normAutofit fontScale="90000"/>
          </a:bodyPr>
          <a:lstStyle/>
          <a:p>
            <a:r>
              <a:rPr lang="en-US" dirty="0"/>
              <a:t>Modeling of detector effects</a:t>
            </a:r>
          </a:p>
        </p:txBody>
      </p:sp>
      <p:sp>
        <p:nvSpPr>
          <p:cNvPr id="2" name="Slide Number Placeholder 1">
            <a:extLst>
              <a:ext uri="{FF2B5EF4-FFF2-40B4-BE49-F238E27FC236}">
                <a16:creationId xmlns:a16="http://schemas.microsoft.com/office/drawing/2014/main" id="{EA63E0FA-D2CF-9619-098A-7D8FCD6AD221}"/>
              </a:ext>
            </a:extLst>
          </p:cNvPr>
          <p:cNvSpPr>
            <a:spLocks noGrp="1"/>
          </p:cNvSpPr>
          <p:nvPr>
            <p:ph type="sldNum" sz="quarter" idx="12"/>
          </p:nvPr>
        </p:nvSpPr>
        <p:spPr/>
        <p:txBody>
          <a:bodyPr/>
          <a:lstStyle/>
          <a:p>
            <a:fld id="{8A7A6979-0714-4377-B894-6BE4C2D6E202}" type="slidenum">
              <a:rPr lang="en-US" smtClean="0"/>
              <a:pPr/>
              <a:t>31</a:t>
            </a:fld>
            <a:endParaRPr lang="en-US" dirty="0"/>
          </a:p>
        </p:txBody>
      </p:sp>
      <p:pic>
        <p:nvPicPr>
          <p:cNvPr id="5" name="Picture 4" descr="A blue and black graph&#10;&#10;AI-generated content may be incorrect.">
            <a:extLst>
              <a:ext uri="{FF2B5EF4-FFF2-40B4-BE49-F238E27FC236}">
                <a16:creationId xmlns:a16="http://schemas.microsoft.com/office/drawing/2014/main" id="{48DD4092-8B4F-5574-E5E4-43AC38B27B19}"/>
              </a:ext>
            </a:extLst>
          </p:cNvPr>
          <p:cNvPicPr>
            <a:picLocks noChangeAspect="1"/>
          </p:cNvPicPr>
          <p:nvPr/>
        </p:nvPicPr>
        <p:blipFill>
          <a:blip r:embed="rId3"/>
          <a:stretch>
            <a:fillRect/>
          </a:stretch>
        </p:blipFill>
        <p:spPr>
          <a:xfrm>
            <a:off x="22586" y="3328994"/>
            <a:ext cx="4066837" cy="2919569"/>
          </a:xfrm>
          <a:prstGeom prst="rect">
            <a:avLst/>
          </a:prstGeom>
        </p:spPr>
      </p:pic>
      <p:pic>
        <p:nvPicPr>
          <p:cNvPr id="8" name="Picture 7" descr="A graph of a blue line&#10;&#10;AI-generated content may be incorrect.">
            <a:extLst>
              <a:ext uri="{FF2B5EF4-FFF2-40B4-BE49-F238E27FC236}">
                <a16:creationId xmlns:a16="http://schemas.microsoft.com/office/drawing/2014/main" id="{A7A9F4F2-A108-9EB6-F19F-5215199D6DBB}"/>
              </a:ext>
            </a:extLst>
          </p:cNvPr>
          <p:cNvPicPr>
            <a:picLocks noChangeAspect="1"/>
          </p:cNvPicPr>
          <p:nvPr/>
        </p:nvPicPr>
        <p:blipFill>
          <a:blip r:embed="rId4"/>
          <a:stretch>
            <a:fillRect/>
          </a:stretch>
        </p:blipFill>
        <p:spPr>
          <a:xfrm>
            <a:off x="4021446" y="3328991"/>
            <a:ext cx="4066841" cy="2919572"/>
          </a:xfrm>
          <a:prstGeom prst="rect">
            <a:avLst/>
          </a:prstGeom>
        </p:spPr>
      </p:pic>
      <p:pic>
        <p:nvPicPr>
          <p:cNvPr id="10" name="Picture 9" descr="A graph of a function&#10;&#10;AI-generated content may be incorrect.">
            <a:extLst>
              <a:ext uri="{FF2B5EF4-FFF2-40B4-BE49-F238E27FC236}">
                <a16:creationId xmlns:a16="http://schemas.microsoft.com/office/drawing/2014/main" id="{77844D49-ED7E-DFC0-FD3C-41BEEF784FAC}"/>
              </a:ext>
            </a:extLst>
          </p:cNvPr>
          <p:cNvPicPr>
            <a:picLocks noChangeAspect="1"/>
          </p:cNvPicPr>
          <p:nvPr/>
        </p:nvPicPr>
        <p:blipFill>
          <a:blip r:embed="rId5"/>
          <a:stretch>
            <a:fillRect/>
          </a:stretch>
        </p:blipFill>
        <p:spPr>
          <a:xfrm>
            <a:off x="8102575" y="3328991"/>
            <a:ext cx="4066840" cy="291957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7E07D3A-1237-2CC1-484A-0A6B72C1A9FF}"/>
                  </a:ext>
                </a:extLst>
              </p:cNvPr>
              <p:cNvSpPr txBox="1"/>
              <p:nvPr/>
            </p:nvSpPr>
            <p:spPr>
              <a:xfrm>
                <a:off x="733835" y="6211669"/>
                <a:ext cx="2896180" cy="646331"/>
              </a:xfrm>
              <a:prstGeom prst="rect">
                <a:avLst/>
              </a:prstGeom>
              <a:noFill/>
            </p:spPr>
            <p:txBody>
              <a:bodyPr wrap="square" rtlCol="0">
                <a:spAutoFit/>
              </a:bodyPr>
              <a:lstStyle/>
              <a:p>
                <a:pPr algn="ctr"/>
                <a:r>
                  <a:rPr lang="en-US" dirty="0">
                    <a:solidFill>
                      <a:srgbClr val="0070C0"/>
                    </a:solidFill>
                  </a:rPr>
                  <a:t>Muons well-calibrated (</a:t>
                </a:r>
                <a14:m>
                  <m:oMath xmlns:m="http://schemas.openxmlformats.org/officeDocument/2006/math">
                    <m:r>
                      <a:rPr lang="en-US" i="1" smtClean="0">
                        <a:solidFill>
                          <a:srgbClr val="0070C0"/>
                        </a:solidFill>
                        <a:latin typeface="Cambria Math" panose="02040503050406030204" pitchFamily="18" charset="0"/>
                        <a:ea typeface="Cambria Math" panose="02040503050406030204" pitchFamily="18" charset="0"/>
                      </a:rPr>
                      <m:t>𝒪</m:t>
                    </m:r>
                    <m:r>
                      <a:rPr lang="en-US" b="0" i="1" smtClean="0">
                        <a:solidFill>
                          <a:srgbClr val="0070C0"/>
                        </a:solidFill>
                        <a:latin typeface="Cambria Math" panose="02040503050406030204" pitchFamily="18" charset="0"/>
                        <a:ea typeface="Cambria Math" panose="02040503050406030204" pitchFamily="18" charset="0"/>
                      </a:rPr>
                      <m:t>(</m:t>
                    </m:r>
                    <m:sSup>
                      <m:sSupPr>
                        <m:ctrlPr>
                          <a:rPr lang="en-US" b="0" i="1" smtClean="0">
                            <a:solidFill>
                              <a:srgbClr val="0070C0"/>
                            </a:solidFill>
                            <a:latin typeface="Cambria Math" panose="02040503050406030204" pitchFamily="18" charset="0"/>
                            <a:ea typeface="Cambria Math" panose="02040503050406030204" pitchFamily="18" charset="0"/>
                          </a:rPr>
                        </m:ctrlPr>
                      </m:sSupPr>
                      <m:e>
                        <m:r>
                          <a:rPr lang="en-US" b="0" i="1" smtClean="0">
                            <a:solidFill>
                              <a:srgbClr val="0070C0"/>
                            </a:solidFill>
                            <a:latin typeface="Cambria Math" panose="02040503050406030204" pitchFamily="18" charset="0"/>
                            <a:ea typeface="Cambria Math" panose="02040503050406030204" pitchFamily="18" charset="0"/>
                          </a:rPr>
                          <m:t>10</m:t>
                        </m:r>
                      </m:e>
                      <m:sup>
                        <m:r>
                          <a:rPr lang="en-US" b="0" i="1" smtClean="0">
                            <a:solidFill>
                              <a:srgbClr val="0070C0"/>
                            </a:solidFill>
                            <a:latin typeface="Cambria Math" panose="02040503050406030204" pitchFamily="18" charset="0"/>
                            <a:ea typeface="Cambria Math" panose="02040503050406030204" pitchFamily="18" charset="0"/>
                          </a:rPr>
                          <m:t>−4</m:t>
                        </m:r>
                      </m:sup>
                    </m:sSup>
                    <m:r>
                      <a:rPr lang="en-US" b="0" i="1" smtClean="0">
                        <a:solidFill>
                          <a:srgbClr val="0070C0"/>
                        </a:solidFill>
                        <a:latin typeface="Cambria Math" panose="02040503050406030204" pitchFamily="18" charset="0"/>
                        <a:ea typeface="Cambria Math" panose="02040503050406030204" pitchFamily="18" charset="0"/>
                      </a:rPr>
                      <m:t>)</m:t>
                    </m:r>
                  </m:oMath>
                </a14:m>
                <a:r>
                  <a:rPr lang="en-US" dirty="0">
                    <a:solidFill>
                      <a:srgbClr val="0070C0"/>
                    </a:solidFill>
                  </a:rPr>
                  <a:t> precision)</a:t>
                </a:r>
              </a:p>
            </p:txBody>
          </p:sp>
        </mc:Choice>
        <mc:Fallback xmlns="">
          <p:sp>
            <p:nvSpPr>
              <p:cNvPr id="11" name="TextBox 10">
                <a:extLst>
                  <a:ext uri="{FF2B5EF4-FFF2-40B4-BE49-F238E27FC236}">
                    <a16:creationId xmlns:a16="http://schemas.microsoft.com/office/drawing/2014/main" id="{27E07D3A-1237-2CC1-484A-0A6B72C1A9FF}"/>
                  </a:ext>
                </a:extLst>
              </p:cNvPr>
              <p:cNvSpPr txBox="1">
                <a:spLocks noRot="1" noChangeAspect="1" noMove="1" noResize="1" noEditPoints="1" noAdjustHandles="1" noChangeArrowheads="1" noChangeShapeType="1" noTextEdit="1"/>
              </p:cNvSpPr>
              <p:nvPr/>
            </p:nvSpPr>
            <p:spPr>
              <a:xfrm>
                <a:off x="733835" y="6211669"/>
                <a:ext cx="2896180" cy="646331"/>
              </a:xfrm>
              <a:prstGeom prst="rect">
                <a:avLst/>
              </a:prstGeom>
              <a:blipFill>
                <a:blip r:embed="rId6"/>
                <a:stretch>
                  <a:fillRect t="-3922" b="-13725"/>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06E2ABB-5E3F-F61B-0891-73EE7602437C}"/>
              </a:ext>
            </a:extLst>
          </p:cNvPr>
          <p:cNvSpPr txBox="1"/>
          <p:nvPr/>
        </p:nvSpPr>
        <p:spPr>
          <a:xfrm>
            <a:off x="8845474" y="6250575"/>
            <a:ext cx="2872453" cy="646331"/>
          </a:xfrm>
          <a:prstGeom prst="rect">
            <a:avLst/>
          </a:prstGeom>
          <a:noFill/>
        </p:spPr>
        <p:txBody>
          <a:bodyPr wrap="none" rtlCol="0">
            <a:spAutoFit/>
          </a:bodyPr>
          <a:lstStyle/>
          <a:p>
            <a:pPr algn="ctr"/>
            <a:r>
              <a:rPr lang="en-US" dirty="0">
                <a:solidFill>
                  <a:srgbClr val="0070C0"/>
                </a:solidFill>
              </a:rPr>
              <a:t>Recoil correction is essential</a:t>
            </a:r>
          </a:p>
          <a:p>
            <a:pPr algn="ctr"/>
            <a:r>
              <a:rPr lang="en-US" dirty="0">
                <a:solidFill>
                  <a:srgbClr val="0070C0"/>
                </a:solidFill>
              </a:rPr>
              <a:t>(1% on response/resolution)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D3EB1FF-E88D-8D28-87D5-10234B506F11}"/>
                  </a:ext>
                </a:extLst>
              </p:cNvPr>
              <p:cNvSpPr txBox="1"/>
              <p:nvPr/>
            </p:nvSpPr>
            <p:spPr>
              <a:xfrm>
                <a:off x="4819111" y="6211669"/>
                <a:ext cx="2896180" cy="646331"/>
              </a:xfrm>
              <a:prstGeom prst="rect">
                <a:avLst/>
              </a:prstGeom>
              <a:noFill/>
            </p:spPr>
            <p:txBody>
              <a:bodyPr wrap="square" rtlCol="0">
                <a:spAutoFit/>
              </a:bodyPr>
              <a:lstStyle/>
              <a:p>
                <a:pPr algn="ctr"/>
                <a:r>
                  <a:rPr lang="en-US" dirty="0">
                    <a:solidFill>
                      <a:srgbClr val="0070C0"/>
                    </a:solidFill>
                  </a:rPr>
                  <a:t>Electrons well-calibrated (</a:t>
                </a:r>
                <a14:m>
                  <m:oMath xmlns:m="http://schemas.openxmlformats.org/officeDocument/2006/math">
                    <m:r>
                      <a:rPr lang="en-US" i="1" smtClean="0">
                        <a:solidFill>
                          <a:srgbClr val="0070C0"/>
                        </a:solidFill>
                        <a:latin typeface="Cambria Math" panose="02040503050406030204" pitchFamily="18" charset="0"/>
                        <a:ea typeface="Cambria Math" panose="02040503050406030204" pitchFamily="18" charset="0"/>
                      </a:rPr>
                      <m:t>𝒪</m:t>
                    </m:r>
                    <m:r>
                      <a:rPr lang="en-US" b="0" i="1" smtClean="0">
                        <a:solidFill>
                          <a:srgbClr val="0070C0"/>
                        </a:solidFill>
                        <a:latin typeface="Cambria Math" panose="02040503050406030204" pitchFamily="18" charset="0"/>
                        <a:ea typeface="Cambria Math" panose="02040503050406030204" pitchFamily="18" charset="0"/>
                      </a:rPr>
                      <m:t>(</m:t>
                    </m:r>
                    <m:sSup>
                      <m:sSupPr>
                        <m:ctrlPr>
                          <a:rPr lang="en-US" b="0" i="1" smtClean="0">
                            <a:solidFill>
                              <a:srgbClr val="0070C0"/>
                            </a:solidFill>
                            <a:latin typeface="Cambria Math" panose="02040503050406030204" pitchFamily="18" charset="0"/>
                            <a:ea typeface="Cambria Math" panose="02040503050406030204" pitchFamily="18" charset="0"/>
                          </a:rPr>
                        </m:ctrlPr>
                      </m:sSupPr>
                      <m:e>
                        <m:r>
                          <a:rPr lang="en-US" b="0" i="1" smtClean="0">
                            <a:solidFill>
                              <a:srgbClr val="0070C0"/>
                            </a:solidFill>
                            <a:latin typeface="Cambria Math" panose="02040503050406030204" pitchFamily="18" charset="0"/>
                            <a:ea typeface="Cambria Math" panose="02040503050406030204" pitchFamily="18" charset="0"/>
                          </a:rPr>
                          <m:t>10</m:t>
                        </m:r>
                      </m:e>
                      <m:sup>
                        <m:r>
                          <a:rPr lang="en-US" b="0" i="1" smtClean="0">
                            <a:solidFill>
                              <a:srgbClr val="0070C0"/>
                            </a:solidFill>
                            <a:latin typeface="Cambria Math" panose="02040503050406030204" pitchFamily="18" charset="0"/>
                            <a:ea typeface="Cambria Math" panose="02040503050406030204" pitchFamily="18" charset="0"/>
                          </a:rPr>
                          <m:t>−4</m:t>
                        </m:r>
                      </m:sup>
                    </m:sSup>
                    <m:r>
                      <a:rPr lang="en-US" b="0" i="1" smtClean="0">
                        <a:solidFill>
                          <a:srgbClr val="0070C0"/>
                        </a:solidFill>
                        <a:latin typeface="Cambria Math" panose="02040503050406030204" pitchFamily="18" charset="0"/>
                        <a:ea typeface="Cambria Math" panose="02040503050406030204" pitchFamily="18" charset="0"/>
                      </a:rPr>
                      <m:t>)</m:t>
                    </m:r>
                  </m:oMath>
                </a14:m>
                <a:r>
                  <a:rPr lang="en-US" dirty="0">
                    <a:solidFill>
                      <a:srgbClr val="0070C0"/>
                    </a:solidFill>
                  </a:rPr>
                  <a:t> precision)</a:t>
                </a:r>
              </a:p>
            </p:txBody>
          </p:sp>
        </mc:Choice>
        <mc:Fallback xmlns="">
          <p:sp>
            <p:nvSpPr>
              <p:cNvPr id="14" name="TextBox 13">
                <a:extLst>
                  <a:ext uri="{FF2B5EF4-FFF2-40B4-BE49-F238E27FC236}">
                    <a16:creationId xmlns:a16="http://schemas.microsoft.com/office/drawing/2014/main" id="{6D3EB1FF-E88D-8D28-87D5-10234B506F11}"/>
                  </a:ext>
                </a:extLst>
              </p:cNvPr>
              <p:cNvSpPr txBox="1">
                <a:spLocks noRot="1" noChangeAspect="1" noMove="1" noResize="1" noEditPoints="1" noAdjustHandles="1" noChangeArrowheads="1" noChangeShapeType="1" noTextEdit="1"/>
              </p:cNvSpPr>
              <p:nvPr/>
            </p:nvSpPr>
            <p:spPr>
              <a:xfrm>
                <a:off x="4819111" y="6211669"/>
                <a:ext cx="2896180" cy="646331"/>
              </a:xfrm>
              <a:prstGeom prst="rect">
                <a:avLst/>
              </a:prstGeom>
              <a:blipFill>
                <a:blip r:embed="rId7"/>
                <a:stretch>
                  <a:fillRect t="-3922" b="-13725"/>
                </a:stretch>
              </a:blipFill>
            </p:spPr>
            <p:txBody>
              <a:bodyPr/>
              <a:lstStyle/>
              <a:p>
                <a:r>
                  <a:rPr lang="en-US">
                    <a:noFill/>
                  </a:rPr>
                  <a:t> </a:t>
                </a:r>
              </a:p>
            </p:txBody>
          </p:sp>
        </mc:Fallback>
      </mc:AlternateContent>
    </p:spTree>
    <p:extLst>
      <p:ext uri="{BB962C8B-B14F-4D97-AF65-F5344CB8AC3E}">
        <p14:creationId xmlns:p14="http://schemas.microsoft.com/office/powerpoint/2010/main" val="3219579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66FFA-897D-F471-35C9-ABC6C76F0E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B0B2D3-6C64-D203-D13D-769D67979384}"/>
              </a:ext>
            </a:extLst>
          </p:cNvPr>
          <p:cNvSpPr>
            <a:spLocks noGrp="1"/>
          </p:cNvSpPr>
          <p:nvPr>
            <p:ph idx="1"/>
          </p:nvPr>
        </p:nvSpPr>
        <p:spPr>
          <a:xfrm>
            <a:off x="342404" y="1174543"/>
            <a:ext cx="11849595" cy="5594391"/>
          </a:xfrm>
        </p:spPr>
        <p:txBody>
          <a:bodyPr>
            <a:normAutofit/>
          </a:bodyPr>
          <a:lstStyle/>
          <a:p>
            <a:r>
              <a:rPr lang="en-US" sz="2400" dirty="0"/>
              <a:t>Despite the above reweighting, corrections, and control with ancillary measurements, several sources of residual uncertainties related to the modelling of the strong interaction affecting the dynamic of vector-boson production and decay impact the measurement of MW.</a:t>
            </a:r>
          </a:p>
          <a:p>
            <a:pPr marL="0" indent="0">
              <a:buNone/>
            </a:pPr>
            <a:endParaRPr lang="en-US" sz="2000" dirty="0"/>
          </a:p>
          <a:p>
            <a:r>
              <a:rPr lang="en-US" sz="2400" dirty="0"/>
              <a:t>These systematic uncertainties are assessed by reweighting fluctuated predictions and propagating the effect throughout the M</a:t>
            </a:r>
            <a:r>
              <a:rPr lang="en-US" sz="2400" baseline="-25000" dirty="0"/>
              <a:t>W</a:t>
            </a:r>
            <a:r>
              <a:rPr lang="en-US" sz="2400" dirty="0"/>
              <a:t> measurement.</a:t>
            </a:r>
          </a:p>
        </p:txBody>
      </p:sp>
      <p:sp>
        <p:nvSpPr>
          <p:cNvPr id="6" name="Title 1">
            <a:extLst>
              <a:ext uri="{FF2B5EF4-FFF2-40B4-BE49-F238E27FC236}">
                <a16:creationId xmlns:a16="http://schemas.microsoft.com/office/drawing/2014/main" id="{2D0ED0B0-6606-C824-4673-3686377F0DB2}"/>
              </a:ext>
            </a:extLst>
          </p:cNvPr>
          <p:cNvSpPr>
            <a:spLocks noGrp="1"/>
          </p:cNvSpPr>
          <p:nvPr>
            <p:ph type="title"/>
          </p:nvPr>
        </p:nvSpPr>
        <p:spPr>
          <a:xfrm>
            <a:off x="342405" y="228423"/>
            <a:ext cx="11507189" cy="619013"/>
          </a:xfrm>
        </p:spPr>
        <p:txBody>
          <a:bodyPr>
            <a:normAutofit fontScale="90000"/>
          </a:bodyPr>
          <a:lstStyle/>
          <a:p>
            <a:r>
              <a:rPr lang="en-US" dirty="0"/>
              <a:t>Resulting physics modeling uncertainty</a:t>
            </a:r>
          </a:p>
        </p:txBody>
      </p:sp>
      <p:sp>
        <p:nvSpPr>
          <p:cNvPr id="2" name="Slide Number Placeholder 1">
            <a:extLst>
              <a:ext uri="{FF2B5EF4-FFF2-40B4-BE49-F238E27FC236}">
                <a16:creationId xmlns:a16="http://schemas.microsoft.com/office/drawing/2014/main" id="{44B11C72-C010-858E-9E47-A101647527CA}"/>
              </a:ext>
            </a:extLst>
          </p:cNvPr>
          <p:cNvSpPr>
            <a:spLocks noGrp="1"/>
          </p:cNvSpPr>
          <p:nvPr>
            <p:ph type="sldNum" sz="quarter" idx="12"/>
          </p:nvPr>
        </p:nvSpPr>
        <p:spPr/>
        <p:txBody>
          <a:bodyPr/>
          <a:lstStyle/>
          <a:p>
            <a:fld id="{8A7A6979-0714-4377-B894-6BE4C2D6E202}" type="slidenum">
              <a:rPr lang="en-US" smtClean="0"/>
              <a:pPr/>
              <a:t>32</a:t>
            </a:fld>
            <a:endParaRPr lang="en-US" dirty="0"/>
          </a:p>
        </p:txBody>
      </p:sp>
      <p:pic>
        <p:nvPicPr>
          <p:cNvPr id="5" name="Picture 4" descr="A white sheet with black text&#10;&#10;AI-generated content may be incorrect.">
            <a:extLst>
              <a:ext uri="{FF2B5EF4-FFF2-40B4-BE49-F238E27FC236}">
                <a16:creationId xmlns:a16="http://schemas.microsoft.com/office/drawing/2014/main" id="{1993ED07-3D4E-3371-B1FD-DC3608EAFB8F}"/>
              </a:ext>
            </a:extLst>
          </p:cNvPr>
          <p:cNvPicPr>
            <a:picLocks noChangeAspect="1"/>
          </p:cNvPicPr>
          <p:nvPr/>
        </p:nvPicPr>
        <p:blipFill>
          <a:blip r:embed="rId3"/>
          <a:stretch>
            <a:fillRect/>
          </a:stretch>
        </p:blipFill>
        <p:spPr>
          <a:xfrm>
            <a:off x="7892588" y="3619491"/>
            <a:ext cx="4257925" cy="1463148"/>
          </a:xfrm>
          <a:prstGeom prst="rect">
            <a:avLst/>
          </a:prstGeom>
        </p:spPr>
      </p:pic>
      <p:pic>
        <p:nvPicPr>
          <p:cNvPr id="8" name="Picture 7" descr="A white sheet with black text&#10;&#10;AI-generated content may be incorrect.">
            <a:extLst>
              <a:ext uri="{FF2B5EF4-FFF2-40B4-BE49-F238E27FC236}">
                <a16:creationId xmlns:a16="http://schemas.microsoft.com/office/drawing/2014/main" id="{410FD256-42DF-712D-C526-D051228DFB35}"/>
              </a:ext>
            </a:extLst>
          </p:cNvPr>
          <p:cNvPicPr>
            <a:picLocks noChangeAspect="1"/>
          </p:cNvPicPr>
          <p:nvPr/>
        </p:nvPicPr>
        <p:blipFill>
          <a:blip r:embed="rId4"/>
          <a:stretch>
            <a:fillRect/>
          </a:stretch>
        </p:blipFill>
        <p:spPr>
          <a:xfrm>
            <a:off x="72688" y="3952970"/>
            <a:ext cx="7772400" cy="2541585"/>
          </a:xfrm>
          <a:prstGeom prst="rect">
            <a:avLst/>
          </a:prstGeom>
        </p:spPr>
      </p:pic>
      <p:sp>
        <p:nvSpPr>
          <p:cNvPr id="9" name="TextBox 8">
            <a:extLst>
              <a:ext uri="{FF2B5EF4-FFF2-40B4-BE49-F238E27FC236}">
                <a16:creationId xmlns:a16="http://schemas.microsoft.com/office/drawing/2014/main" id="{DD54210B-79A3-AED9-C697-4343725ED1C0}"/>
              </a:ext>
            </a:extLst>
          </p:cNvPr>
          <p:cNvSpPr txBox="1"/>
          <p:nvPr/>
        </p:nvSpPr>
        <p:spPr>
          <a:xfrm>
            <a:off x="8042018" y="5322129"/>
            <a:ext cx="3913464" cy="1446550"/>
          </a:xfrm>
          <a:prstGeom prst="rect">
            <a:avLst/>
          </a:prstGeom>
          <a:noFill/>
        </p:spPr>
        <p:txBody>
          <a:bodyPr wrap="square" rtlCol="0">
            <a:spAutoFit/>
          </a:bodyPr>
          <a:lstStyle/>
          <a:p>
            <a:r>
              <a:rPr lang="en-US" sz="2200" dirty="0">
                <a:solidFill>
                  <a:srgbClr val="00B050"/>
                </a:solidFill>
              </a:rPr>
              <a:t>Dominant modeling uncertainty from PDF, but strongly anti-correlated between W</a:t>
            </a:r>
            <a:r>
              <a:rPr lang="en-US" sz="2200" baseline="30000" dirty="0">
                <a:solidFill>
                  <a:srgbClr val="00B050"/>
                </a:solidFill>
              </a:rPr>
              <a:t>+</a:t>
            </a:r>
            <a:r>
              <a:rPr lang="en-US" sz="2200" dirty="0">
                <a:solidFill>
                  <a:srgbClr val="00B050"/>
                </a:solidFill>
              </a:rPr>
              <a:t> and W</a:t>
            </a:r>
            <a:r>
              <a:rPr lang="en-US" sz="2200" baseline="30000" dirty="0">
                <a:solidFill>
                  <a:srgbClr val="00B050"/>
                </a:solidFill>
              </a:rPr>
              <a:t>-</a:t>
            </a:r>
            <a:r>
              <a:rPr lang="en-US" sz="2200" dirty="0">
                <a:solidFill>
                  <a:srgbClr val="00B050"/>
                </a:solidFill>
              </a:rPr>
              <a:t>, which helps constraining them </a:t>
            </a:r>
          </a:p>
        </p:txBody>
      </p:sp>
    </p:spTree>
    <p:extLst>
      <p:ext uri="{BB962C8B-B14F-4D97-AF65-F5344CB8AC3E}">
        <p14:creationId xmlns:p14="http://schemas.microsoft.com/office/powerpoint/2010/main" val="2252199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95DF0-923C-EC20-F1D4-5F6808F013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575C2-415F-10DB-8BB8-90F69A4A54DB}"/>
              </a:ext>
            </a:extLst>
          </p:cNvPr>
          <p:cNvSpPr>
            <a:spLocks noGrp="1"/>
          </p:cNvSpPr>
          <p:nvPr>
            <p:ph idx="1"/>
          </p:nvPr>
        </p:nvSpPr>
        <p:spPr>
          <a:xfrm>
            <a:off x="93785" y="506328"/>
            <a:ext cx="4669290" cy="2225149"/>
          </a:xfrm>
        </p:spPr>
        <p:txBody>
          <a:bodyPr>
            <a:normAutofit fontScale="92500"/>
          </a:bodyPr>
          <a:lstStyle/>
          <a:p>
            <a:r>
              <a:rPr lang="en-US" sz="2400" dirty="0"/>
              <a:t>New PDF baseline: </a:t>
            </a:r>
            <a:r>
              <a:rPr lang="en-US" sz="2400" dirty="0">
                <a:solidFill>
                  <a:srgbClr val="FF0000"/>
                </a:solidFill>
              </a:rPr>
              <a:t>CT18</a:t>
            </a:r>
          </a:p>
          <a:p>
            <a:pPr lvl="1"/>
            <a:r>
              <a:rPr lang="en-US" sz="2100" dirty="0"/>
              <a:t>Reasonable agreement between results from different PDF sets except NNPDF</a:t>
            </a:r>
          </a:p>
          <a:p>
            <a:pPr lvl="1"/>
            <a:r>
              <a:rPr lang="en-US" sz="2100" dirty="0"/>
              <a:t>CT10nnlo was the former baseline</a:t>
            </a:r>
          </a:p>
          <a:p>
            <a:r>
              <a:rPr lang="en-US" sz="2300" dirty="0"/>
              <a:t>Background is small but impact shapes</a:t>
            </a:r>
          </a:p>
        </p:txBody>
      </p:sp>
      <p:sp>
        <p:nvSpPr>
          <p:cNvPr id="2" name="Slide Number Placeholder 1">
            <a:extLst>
              <a:ext uri="{FF2B5EF4-FFF2-40B4-BE49-F238E27FC236}">
                <a16:creationId xmlns:a16="http://schemas.microsoft.com/office/drawing/2014/main" id="{5C31F753-28FD-5088-70B0-0FFC2A80C07F}"/>
              </a:ext>
            </a:extLst>
          </p:cNvPr>
          <p:cNvSpPr>
            <a:spLocks noGrp="1"/>
          </p:cNvSpPr>
          <p:nvPr>
            <p:ph type="sldNum" sz="quarter" idx="12"/>
          </p:nvPr>
        </p:nvSpPr>
        <p:spPr/>
        <p:txBody>
          <a:bodyPr/>
          <a:lstStyle/>
          <a:p>
            <a:fld id="{8A7A6979-0714-4377-B894-6BE4C2D6E202}" type="slidenum">
              <a:rPr lang="en-US" smtClean="0"/>
              <a:pPr/>
              <a:t>33</a:t>
            </a:fld>
            <a:endParaRPr lang="en-US" dirty="0"/>
          </a:p>
        </p:txBody>
      </p:sp>
      <p:pic>
        <p:nvPicPr>
          <p:cNvPr id="10" name="Picture 9" descr="A graph of a blue and yellow line&#10;&#10;AI-generated content may be incorrect.">
            <a:extLst>
              <a:ext uri="{FF2B5EF4-FFF2-40B4-BE49-F238E27FC236}">
                <a16:creationId xmlns:a16="http://schemas.microsoft.com/office/drawing/2014/main" id="{DEB75BB3-355A-15AC-964A-E9F6611340AE}"/>
              </a:ext>
            </a:extLst>
          </p:cNvPr>
          <p:cNvPicPr>
            <a:picLocks noChangeAspect="1"/>
          </p:cNvPicPr>
          <p:nvPr/>
        </p:nvPicPr>
        <p:blipFill>
          <a:blip r:embed="rId3"/>
          <a:stretch>
            <a:fillRect/>
          </a:stretch>
        </p:blipFill>
        <p:spPr>
          <a:xfrm>
            <a:off x="7838006" y="3163770"/>
            <a:ext cx="4112575" cy="2948246"/>
          </a:xfrm>
          <a:prstGeom prst="rect">
            <a:avLst/>
          </a:prstGeom>
        </p:spPr>
      </p:pic>
      <p:pic>
        <p:nvPicPr>
          <p:cNvPr id="12" name="Picture 11" descr="A diagram of a graph&#10;&#10;AI-generated content may be incorrect.">
            <a:extLst>
              <a:ext uri="{FF2B5EF4-FFF2-40B4-BE49-F238E27FC236}">
                <a16:creationId xmlns:a16="http://schemas.microsoft.com/office/drawing/2014/main" id="{F50D7E0E-0786-50B8-E599-CE82E2665651}"/>
              </a:ext>
            </a:extLst>
          </p:cNvPr>
          <p:cNvPicPr>
            <a:picLocks noChangeAspect="1"/>
          </p:cNvPicPr>
          <p:nvPr/>
        </p:nvPicPr>
        <p:blipFill>
          <a:blip r:embed="rId4"/>
          <a:stretch>
            <a:fillRect/>
          </a:stretch>
        </p:blipFill>
        <p:spPr>
          <a:xfrm>
            <a:off x="3405646" y="3163770"/>
            <a:ext cx="4112575" cy="2971586"/>
          </a:xfrm>
          <a:prstGeom prst="rect">
            <a:avLst/>
          </a:prstGeom>
        </p:spPr>
      </p:pic>
      <p:pic>
        <p:nvPicPr>
          <p:cNvPr id="14" name="Picture 13" descr="A table with numbers and symbols&#10;&#10;AI-generated content may be incorrect.">
            <a:extLst>
              <a:ext uri="{FF2B5EF4-FFF2-40B4-BE49-F238E27FC236}">
                <a16:creationId xmlns:a16="http://schemas.microsoft.com/office/drawing/2014/main" id="{891CCCA8-9F0A-92AE-F969-6CAB5B854A0D}"/>
              </a:ext>
            </a:extLst>
          </p:cNvPr>
          <p:cNvPicPr>
            <a:picLocks noChangeAspect="1"/>
          </p:cNvPicPr>
          <p:nvPr/>
        </p:nvPicPr>
        <p:blipFill>
          <a:blip r:embed="rId5"/>
          <a:stretch>
            <a:fillRect/>
          </a:stretch>
        </p:blipFill>
        <p:spPr>
          <a:xfrm>
            <a:off x="4763075" y="326827"/>
            <a:ext cx="7137732" cy="2971586"/>
          </a:xfrm>
          <a:prstGeom prst="rect">
            <a:avLst/>
          </a:prstGeom>
        </p:spPr>
      </p:pic>
      <p:pic>
        <p:nvPicPr>
          <p:cNvPr id="16" name="Picture 15" descr="A diagram of a graph&#10;&#10;AI-generated content may be incorrect.">
            <a:extLst>
              <a:ext uri="{FF2B5EF4-FFF2-40B4-BE49-F238E27FC236}">
                <a16:creationId xmlns:a16="http://schemas.microsoft.com/office/drawing/2014/main" id="{2926F5ED-2D6B-A7DC-E24B-C449A2A1A590}"/>
              </a:ext>
            </a:extLst>
          </p:cNvPr>
          <p:cNvPicPr>
            <a:picLocks noChangeAspect="1"/>
          </p:cNvPicPr>
          <p:nvPr/>
        </p:nvPicPr>
        <p:blipFill>
          <a:blip r:embed="rId6"/>
          <a:stretch>
            <a:fillRect/>
          </a:stretch>
        </p:blipFill>
        <p:spPr>
          <a:xfrm>
            <a:off x="241419" y="2515382"/>
            <a:ext cx="2652351" cy="1904114"/>
          </a:xfrm>
          <a:prstGeom prst="rect">
            <a:avLst/>
          </a:prstGeom>
        </p:spPr>
      </p:pic>
      <p:pic>
        <p:nvPicPr>
          <p:cNvPr id="18" name="Picture 17" descr="A graph of a graph of a number of different colored lines&#10;&#10;AI-generated content may be incorrect.">
            <a:extLst>
              <a:ext uri="{FF2B5EF4-FFF2-40B4-BE49-F238E27FC236}">
                <a16:creationId xmlns:a16="http://schemas.microsoft.com/office/drawing/2014/main" id="{62AFC211-6E04-3D1A-879F-828E2E33C9C0}"/>
              </a:ext>
            </a:extLst>
          </p:cNvPr>
          <p:cNvPicPr>
            <a:picLocks noChangeAspect="1"/>
          </p:cNvPicPr>
          <p:nvPr/>
        </p:nvPicPr>
        <p:blipFill>
          <a:blip r:embed="rId7"/>
          <a:stretch>
            <a:fillRect/>
          </a:stretch>
        </p:blipFill>
        <p:spPr>
          <a:xfrm>
            <a:off x="241419" y="4864565"/>
            <a:ext cx="2652350" cy="1904114"/>
          </a:xfrm>
          <a:prstGeom prst="rect">
            <a:avLst/>
          </a:prstGeom>
        </p:spPr>
      </p:pic>
      <p:sp>
        <p:nvSpPr>
          <p:cNvPr id="19" name="TextBox 18">
            <a:extLst>
              <a:ext uri="{FF2B5EF4-FFF2-40B4-BE49-F238E27FC236}">
                <a16:creationId xmlns:a16="http://schemas.microsoft.com/office/drawing/2014/main" id="{1621F961-32F8-C590-7B50-296EA6BCA930}"/>
              </a:ext>
            </a:extLst>
          </p:cNvPr>
          <p:cNvSpPr txBox="1"/>
          <p:nvPr/>
        </p:nvSpPr>
        <p:spPr>
          <a:xfrm>
            <a:off x="666546" y="4495233"/>
            <a:ext cx="2169184" cy="369332"/>
          </a:xfrm>
          <a:prstGeom prst="rect">
            <a:avLst/>
          </a:prstGeom>
          <a:noFill/>
        </p:spPr>
        <p:txBody>
          <a:bodyPr wrap="none" rtlCol="0">
            <a:spAutoFit/>
          </a:bodyPr>
          <a:lstStyle/>
          <a:p>
            <a:r>
              <a:rPr lang="en-US" dirty="0">
                <a:solidFill>
                  <a:srgbClr val="00B050"/>
                </a:solidFill>
              </a:rPr>
              <a:t>From the 2018 paper</a:t>
            </a:r>
          </a:p>
        </p:txBody>
      </p:sp>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AB335B9C-C38F-1907-274E-B5E0A98C30B5}"/>
                  </a:ext>
                </a:extLst>
              </p14:cNvPr>
              <p14:cNvContentPartPr/>
              <p14:nvPr/>
            </p14:nvContentPartPr>
            <p14:xfrm>
              <a:off x="327978" y="4272942"/>
              <a:ext cx="189720" cy="392040"/>
            </p14:xfrm>
          </p:contentPart>
        </mc:Choice>
        <mc:Fallback xmlns="">
          <p:pic>
            <p:nvPicPr>
              <p:cNvPr id="20" name="Ink 19">
                <a:extLst>
                  <a:ext uri="{FF2B5EF4-FFF2-40B4-BE49-F238E27FC236}">
                    <a16:creationId xmlns:a16="http://schemas.microsoft.com/office/drawing/2014/main" id="{37B847CE-C728-00E1-31C1-B88E7E926FF0}"/>
                  </a:ext>
                </a:extLst>
              </p:cNvPr>
              <p:cNvPicPr/>
              <p:nvPr/>
            </p:nvPicPr>
            <p:blipFill>
              <a:blip r:embed="rId9"/>
              <a:stretch>
                <a:fillRect/>
              </a:stretch>
            </p:blipFill>
            <p:spPr>
              <a:xfrm>
                <a:off x="323658" y="4268622"/>
                <a:ext cx="1983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FD2973F3-29EA-7353-AE29-12CB89EAF427}"/>
                  </a:ext>
                </a:extLst>
              </p14:cNvPr>
              <p14:cNvContentPartPr/>
              <p14:nvPr/>
            </p14:nvContentPartPr>
            <p14:xfrm>
              <a:off x="396378" y="4718262"/>
              <a:ext cx="175680" cy="304920"/>
            </p14:xfrm>
          </p:contentPart>
        </mc:Choice>
        <mc:Fallback xmlns="">
          <p:pic>
            <p:nvPicPr>
              <p:cNvPr id="21" name="Ink 20">
                <a:extLst>
                  <a:ext uri="{FF2B5EF4-FFF2-40B4-BE49-F238E27FC236}">
                    <a16:creationId xmlns:a16="http://schemas.microsoft.com/office/drawing/2014/main" id="{1A1CB7D9-96C7-BD7C-C96B-63191B9793A4}"/>
                  </a:ext>
                </a:extLst>
              </p:cNvPr>
              <p:cNvPicPr/>
              <p:nvPr/>
            </p:nvPicPr>
            <p:blipFill>
              <a:blip r:embed="rId11"/>
              <a:stretch>
                <a:fillRect/>
              </a:stretch>
            </p:blipFill>
            <p:spPr>
              <a:xfrm>
                <a:off x="392058" y="4713942"/>
                <a:ext cx="184320" cy="313560"/>
              </a:xfrm>
              <a:prstGeom prst="rect">
                <a:avLst/>
              </a:prstGeom>
            </p:spPr>
          </p:pic>
        </mc:Fallback>
      </mc:AlternateContent>
      <p:sp>
        <p:nvSpPr>
          <p:cNvPr id="22" name="TextBox 21">
            <a:extLst>
              <a:ext uri="{FF2B5EF4-FFF2-40B4-BE49-F238E27FC236}">
                <a16:creationId xmlns:a16="http://schemas.microsoft.com/office/drawing/2014/main" id="{6410B60B-7922-B654-36B2-3A337AD9F81F}"/>
              </a:ext>
            </a:extLst>
          </p:cNvPr>
          <p:cNvSpPr txBox="1"/>
          <p:nvPr/>
        </p:nvSpPr>
        <p:spPr>
          <a:xfrm>
            <a:off x="3624379" y="6213706"/>
            <a:ext cx="7137732" cy="707886"/>
          </a:xfrm>
          <a:prstGeom prst="rect">
            <a:avLst/>
          </a:prstGeom>
          <a:noFill/>
        </p:spPr>
        <p:txBody>
          <a:bodyPr wrap="square" rtlCol="0">
            <a:spAutoFit/>
          </a:bodyPr>
          <a:lstStyle/>
          <a:p>
            <a:pPr algn="ctr"/>
            <a:r>
              <a:rPr lang="en-US" sz="2000" dirty="0">
                <a:solidFill>
                  <a:srgbClr val="7030A0"/>
                </a:solidFill>
              </a:rPr>
              <a:t>Impact of the profile likelihood fit on data-to-prediction agreement for the two templates</a:t>
            </a:r>
          </a:p>
        </p:txBody>
      </p:sp>
      <p:sp>
        <p:nvSpPr>
          <p:cNvPr id="4" name="Rectangle 3">
            <a:extLst>
              <a:ext uri="{FF2B5EF4-FFF2-40B4-BE49-F238E27FC236}">
                <a16:creationId xmlns:a16="http://schemas.microsoft.com/office/drawing/2014/main" id="{5F21E964-3892-2A01-E58C-1D17B5094CD1}"/>
              </a:ext>
            </a:extLst>
          </p:cNvPr>
          <p:cNvSpPr/>
          <p:nvPr/>
        </p:nvSpPr>
        <p:spPr>
          <a:xfrm>
            <a:off x="4763075" y="1140028"/>
            <a:ext cx="7187506" cy="427511"/>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29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5BB7-5418-1A7C-59BE-69FE1F1A85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AA511-B095-4CD4-F4C5-1C0FC1A1EC82}"/>
              </a:ext>
            </a:extLst>
          </p:cNvPr>
          <p:cNvSpPr>
            <a:spLocks noGrp="1"/>
          </p:cNvSpPr>
          <p:nvPr>
            <p:ph idx="1"/>
          </p:nvPr>
        </p:nvSpPr>
        <p:spPr>
          <a:xfrm>
            <a:off x="342404" y="1174543"/>
            <a:ext cx="11849595" cy="5594391"/>
          </a:xfrm>
        </p:spPr>
        <p:txBody>
          <a:bodyPr>
            <a:normAutofit/>
          </a:bodyPr>
          <a:lstStyle/>
          <a:p>
            <a:r>
              <a:rPr lang="en-US" sz="2400" dirty="0"/>
              <a:t>The M</a:t>
            </a:r>
            <a:r>
              <a:rPr lang="en-US" sz="2400" baseline="-25000" dirty="0"/>
              <a:t>W</a:t>
            </a:r>
            <a:r>
              <a:rPr lang="en-US" sz="2400" dirty="0"/>
              <a:t> measurement is obtained in various conditions allowing to have a series of independent consistency checks on contributions to the final M</a:t>
            </a:r>
            <a:r>
              <a:rPr lang="en-US" sz="2400" baseline="-25000" dirty="0"/>
              <a:t>W</a:t>
            </a:r>
            <a:r>
              <a:rPr lang="en-US" sz="2400" dirty="0"/>
              <a:t> measurement result</a:t>
            </a:r>
          </a:p>
          <a:p>
            <a:pPr lvl="1"/>
            <a:r>
              <a:rPr lang="en-US" sz="2100" dirty="0"/>
              <a:t>W</a:t>
            </a:r>
            <a:r>
              <a:rPr lang="en-US" sz="2100" baseline="30000" dirty="0"/>
              <a:t>+</a:t>
            </a:r>
            <a:r>
              <a:rPr lang="en-US" sz="2100" dirty="0"/>
              <a:t> vs W</a:t>
            </a:r>
            <a:r>
              <a:rPr lang="en-US" sz="2100" baseline="30000" dirty="0"/>
              <a:t>-</a:t>
            </a:r>
          </a:p>
          <a:p>
            <a:pPr lvl="1"/>
            <a:r>
              <a:rPr lang="en-US" sz="2100" dirty="0"/>
              <a:t>Different lepton rapidity bins</a:t>
            </a:r>
          </a:p>
          <a:p>
            <a:pPr lvl="1"/>
            <a:r>
              <a:rPr lang="en-US" sz="2100" dirty="0"/>
              <a:t>Different fit template</a:t>
            </a:r>
          </a:p>
          <a:p>
            <a:pPr lvl="1"/>
            <a:r>
              <a:rPr lang="en-US" sz="2100" dirty="0"/>
              <a:t>Different lepton channels</a:t>
            </a:r>
          </a:p>
          <a:p>
            <a:pPr lvl="1"/>
            <a:r>
              <a:rPr lang="en-US" sz="2100" dirty="0"/>
              <a:t>Different fit ranges</a:t>
            </a:r>
          </a:p>
        </p:txBody>
      </p:sp>
      <p:sp>
        <p:nvSpPr>
          <p:cNvPr id="6" name="Title 1">
            <a:extLst>
              <a:ext uri="{FF2B5EF4-FFF2-40B4-BE49-F238E27FC236}">
                <a16:creationId xmlns:a16="http://schemas.microsoft.com/office/drawing/2014/main" id="{78F61B2A-8D11-76D1-B404-F0D898216FB5}"/>
              </a:ext>
            </a:extLst>
          </p:cNvPr>
          <p:cNvSpPr>
            <a:spLocks noGrp="1"/>
          </p:cNvSpPr>
          <p:nvPr>
            <p:ph type="title"/>
          </p:nvPr>
        </p:nvSpPr>
        <p:spPr>
          <a:xfrm>
            <a:off x="342405" y="228423"/>
            <a:ext cx="11507189" cy="619013"/>
          </a:xfrm>
        </p:spPr>
        <p:txBody>
          <a:bodyPr>
            <a:normAutofit fontScale="90000"/>
          </a:bodyPr>
          <a:lstStyle/>
          <a:p>
            <a:r>
              <a:rPr lang="en-US" dirty="0"/>
              <a:t>A plethora of consistency checks</a:t>
            </a:r>
          </a:p>
        </p:txBody>
      </p:sp>
      <p:sp>
        <p:nvSpPr>
          <p:cNvPr id="2" name="Slide Number Placeholder 1">
            <a:extLst>
              <a:ext uri="{FF2B5EF4-FFF2-40B4-BE49-F238E27FC236}">
                <a16:creationId xmlns:a16="http://schemas.microsoft.com/office/drawing/2014/main" id="{1AF8368D-5652-9CA3-4329-138CA599507B}"/>
              </a:ext>
            </a:extLst>
          </p:cNvPr>
          <p:cNvSpPr>
            <a:spLocks noGrp="1"/>
          </p:cNvSpPr>
          <p:nvPr>
            <p:ph type="sldNum" sz="quarter" idx="12"/>
          </p:nvPr>
        </p:nvSpPr>
        <p:spPr/>
        <p:txBody>
          <a:bodyPr/>
          <a:lstStyle/>
          <a:p>
            <a:fld id="{8A7A6979-0714-4377-B894-6BE4C2D6E202}" type="slidenum">
              <a:rPr lang="en-US" smtClean="0"/>
              <a:pPr/>
              <a:t>34</a:t>
            </a:fld>
            <a:endParaRPr lang="en-US" dirty="0"/>
          </a:p>
        </p:txBody>
      </p:sp>
      <p:pic>
        <p:nvPicPr>
          <p:cNvPr id="5" name="Picture 4" descr="A graph with numbers and lines&#10;&#10;AI-generated content may be incorrect.">
            <a:extLst>
              <a:ext uri="{FF2B5EF4-FFF2-40B4-BE49-F238E27FC236}">
                <a16:creationId xmlns:a16="http://schemas.microsoft.com/office/drawing/2014/main" id="{83D89F73-7A49-D733-AE00-DCDFD14598A0}"/>
              </a:ext>
            </a:extLst>
          </p:cNvPr>
          <p:cNvPicPr>
            <a:picLocks noChangeAspect="1"/>
          </p:cNvPicPr>
          <p:nvPr/>
        </p:nvPicPr>
        <p:blipFill>
          <a:blip r:embed="rId3"/>
          <a:srcRect t="3003" r="3415" b="2310"/>
          <a:stretch/>
        </p:blipFill>
        <p:spPr>
          <a:xfrm>
            <a:off x="5038727" y="1993748"/>
            <a:ext cx="3378444" cy="4245618"/>
          </a:xfrm>
          <a:prstGeom prst="rect">
            <a:avLst/>
          </a:prstGeom>
        </p:spPr>
      </p:pic>
      <p:pic>
        <p:nvPicPr>
          <p:cNvPr id="8" name="Picture 7" descr="A graph of numbers and lines&#10;&#10;AI-generated content may be incorrect.">
            <a:extLst>
              <a:ext uri="{FF2B5EF4-FFF2-40B4-BE49-F238E27FC236}">
                <a16:creationId xmlns:a16="http://schemas.microsoft.com/office/drawing/2014/main" id="{54CDB28D-7EC2-D8C0-3FE3-521A8CB2AE20}"/>
              </a:ext>
            </a:extLst>
          </p:cNvPr>
          <p:cNvPicPr>
            <a:picLocks noChangeAspect="1"/>
          </p:cNvPicPr>
          <p:nvPr/>
        </p:nvPicPr>
        <p:blipFill>
          <a:blip r:embed="rId4"/>
          <a:srcRect t="3788" r="3415" b="1525"/>
          <a:stretch/>
        </p:blipFill>
        <p:spPr>
          <a:xfrm>
            <a:off x="8705243" y="1993748"/>
            <a:ext cx="3378444" cy="4245618"/>
          </a:xfrm>
          <a:prstGeom prst="rect">
            <a:avLst/>
          </a:prstGeom>
        </p:spPr>
      </p:pic>
      <p:pic>
        <p:nvPicPr>
          <p:cNvPr id="10" name="Picture 9" descr="A graph with lines and numbers&#10;&#10;AI-generated content may be incorrect.">
            <a:extLst>
              <a:ext uri="{FF2B5EF4-FFF2-40B4-BE49-F238E27FC236}">
                <a16:creationId xmlns:a16="http://schemas.microsoft.com/office/drawing/2014/main" id="{57F85036-68D6-2B1D-D953-7B558BB57977}"/>
              </a:ext>
            </a:extLst>
          </p:cNvPr>
          <p:cNvPicPr>
            <a:picLocks noChangeAspect="1"/>
          </p:cNvPicPr>
          <p:nvPr/>
        </p:nvPicPr>
        <p:blipFill>
          <a:blip r:embed="rId5"/>
          <a:stretch>
            <a:fillRect/>
          </a:stretch>
        </p:blipFill>
        <p:spPr>
          <a:xfrm>
            <a:off x="999371" y="4341139"/>
            <a:ext cx="3469465" cy="242754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7FBB7B6-7FD2-4A06-92AB-BAF1E1EDC707}"/>
                  </a:ext>
                </a:extLst>
              </p:cNvPr>
              <p:cNvSpPr txBox="1"/>
              <p:nvPr/>
            </p:nvSpPr>
            <p:spPr>
              <a:xfrm>
                <a:off x="6095999" y="6311565"/>
                <a:ext cx="1314271" cy="385170"/>
              </a:xfrm>
              <a:prstGeom prst="rect">
                <a:avLst/>
              </a:prstGeom>
              <a:noFill/>
            </p:spPr>
            <p:txBody>
              <a:bodyPr wrap="none" rtlCol="0">
                <a:spAutoFit/>
              </a:bodyPr>
              <a:lstStyle/>
              <a:p>
                <a14:m>
                  <m:oMath xmlns:m="http://schemas.openxmlformats.org/officeDocument/2006/math">
                    <m:sSubSup>
                      <m:sSubSupPr>
                        <m:ctrlPr>
                          <a:rPr lang="en-US" sz="1800" i="1" smtClean="0">
                            <a:solidFill>
                              <a:srgbClr val="7030A0"/>
                            </a:solidFill>
                            <a:latin typeface="Cambria Math" panose="02040503050406030204" pitchFamily="18" charset="0"/>
                          </a:rPr>
                        </m:ctrlPr>
                      </m:sSubSupPr>
                      <m:e>
                        <m:r>
                          <a:rPr lang="en-US" sz="1800" i="1">
                            <a:solidFill>
                              <a:srgbClr val="7030A0"/>
                            </a:solidFill>
                            <a:latin typeface="Cambria Math" panose="02040503050406030204" pitchFamily="18" charset="0"/>
                          </a:rPr>
                          <m:t>𝑝</m:t>
                        </m:r>
                      </m:e>
                      <m:sub>
                        <m:r>
                          <a:rPr lang="en-US" sz="1800" i="1">
                            <a:solidFill>
                              <a:srgbClr val="7030A0"/>
                            </a:solidFill>
                            <a:latin typeface="Cambria Math" panose="02040503050406030204" pitchFamily="18" charset="0"/>
                          </a:rPr>
                          <m:t>𝑇</m:t>
                        </m:r>
                      </m:sub>
                      <m:sup>
                        <m:r>
                          <a:rPr lang="en-US" sz="1800" i="1">
                            <a:solidFill>
                              <a:srgbClr val="7030A0"/>
                            </a:solidFill>
                            <a:latin typeface="Cambria Math" panose="02040503050406030204" pitchFamily="18" charset="0"/>
                            <a:ea typeface="Cambria Math" panose="02040503050406030204" pitchFamily="18" charset="0"/>
                          </a:rPr>
                          <m:t>ℓ</m:t>
                        </m:r>
                      </m:sup>
                    </m:sSubSup>
                  </m:oMath>
                </a14:m>
                <a:r>
                  <a:rPr lang="en-US" dirty="0">
                    <a:solidFill>
                      <a:srgbClr val="7030A0"/>
                    </a:solidFill>
                  </a:rPr>
                  <a:t> template</a:t>
                </a:r>
              </a:p>
            </p:txBody>
          </p:sp>
        </mc:Choice>
        <mc:Fallback xmlns="">
          <p:sp>
            <p:nvSpPr>
              <p:cNvPr id="14" name="TextBox 13">
                <a:extLst>
                  <a:ext uri="{FF2B5EF4-FFF2-40B4-BE49-F238E27FC236}">
                    <a16:creationId xmlns:a16="http://schemas.microsoft.com/office/drawing/2014/main" id="{FFDD7D2C-C8C0-1D8A-33B2-7A7FFF4BCEAD}"/>
                  </a:ext>
                </a:extLst>
              </p:cNvPr>
              <p:cNvSpPr txBox="1">
                <a:spLocks noRot="1" noChangeAspect="1" noMove="1" noResize="1" noEditPoints="1" noAdjustHandles="1" noChangeArrowheads="1" noChangeShapeType="1" noTextEdit="1"/>
              </p:cNvSpPr>
              <p:nvPr/>
            </p:nvSpPr>
            <p:spPr>
              <a:xfrm>
                <a:off x="6095999" y="6311565"/>
                <a:ext cx="1314271" cy="385170"/>
              </a:xfrm>
              <a:prstGeom prst="rect">
                <a:avLst/>
              </a:prstGeom>
              <a:blipFill>
                <a:blip r:embed="rId6"/>
                <a:stretch>
                  <a:fillRect r="-2885" b="-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77DBB30-483A-E640-43ED-9FCAD2964B56}"/>
                  </a:ext>
                </a:extLst>
              </p:cNvPr>
              <p:cNvSpPr txBox="1"/>
              <p:nvPr/>
            </p:nvSpPr>
            <p:spPr>
              <a:xfrm>
                <a:off x="9878358" y="6274432"/>
                <a:ext cx="1387303" cy="369332"/>
              </a:xfrm>
              <a:prstGeom prst="rect">
                <a:avLst/>
              </a:prstGeom>
              <a:noFill/>
            </p:spPr>
            <p:txBody>
              <a:bodyPr wrap="none" rtlCol="0">
                <a:spAutoFit/>
              </a:bodyPr>
              <a:lstStyle/>
              <a:p>
                <a14:m>
                  <m:oMath xmlns:m="http://schemas.openxmlformats.org/officeDocument/2006/math">
                    <m:sSub>
                      <m:sSubPr>
                        <m:ctrlPr>
                          <a:rPr lang="en-US" sz="1800" i="1" smtClean="0">
                            <a:solidFill>
                              <a:srgbClr val="7030A0"/>
                            </a:solidFill>
                            <a:latin typeface="Cambria Math" panose="02040503050406030204" pitchFamily="18" charset="0"/>
                          </a:rPr>
                        </m:ctrlPr>
                      </m:sSubPr>
                      <m:e>
                        <m:r>
                          <a:rPr lang="en-US" sz="1800" b="0" i="1" smtClean="0">
                            <a:solidFill>
                              <a:srgbClr val="7030A0"/>
                            </a:solidFill>
                            <a:latin typeface="Cambria Math" panose="02040503050406030204" pitchFamily="18" charset="0"/>
                          </a:rPr>
                          <m:t>𝑚</m:t>
                        </m:r>
                      </m:e>
                      <m:sub>
                        <m:r>
                          <a:rPr lang="en-US" sz="1800" b="0" i="1" smtClean="0">
                            <a:solidFill>
                              <a:srgbClr val="7030A0"/>
                            </a:solidFill>
                            <a:latin typeface="Cambria Math" panose="02040503050406030204" pitchFamily="18" charset="0"/>
                          </a:rPr>
                          <m:t>𝑇</m:t>
                        </m:r>
                      </m:sub>
                    </m:sSub>
                  </m:oMath>
                </a14:m>
                <a:r>
                  <a:rPr lang="en-US" dirty="0">
                    <a:solidFill>
                      <a:srgbClr val="7030A0"/>
                    </a:solidFill>
                  </a:rPr>
                  <a:t> template</a:t>
                </a:r>
              </a:p>
            </p:txBody>
          </p:sp>
        </mc:Choice>
        <mc:Fallback xmlns="">
          <p:sp>
            <p:nvSpPr>
              <p:cNvPr id="15" name="TextBox 14">
                <a:extLst>
                  <a:ext uri="{FF2B5EF4-FFF2-40B4-BE49-F238E27FC236}">
                    <a16:creationId xmlns:a16="http://schemas.microsoft.com/office/drawing/2014/main" id="{A37E626C-168E-FBF1-F4EF-BBFF2313D6AB}"/>
                  </a:ext>
                </a:extLst>
              </p:cNvPr>
              <p:cNvSpPr txBox="1">
                <a:spLocks noRot="1" noChangeAspect="1" noMove="1" noResize="1" noEditPoints="1" noAdjustHandles="1" noChangeArrowheads="1" noChangeShapeType="1" noTextEdit="1"/>
              </p:cNvSpPr>
              <p:nvPr/>
            </p:nvSpPr>
            <p:spPr>
              <a:xfrm>
                <a:off x="9878358" y="6274432"/>
                <a:ext cx="1387303" cy="369332"/>
              </a:xfrm>
              <a:prstGeom prst="rect">
                <a:avLst/>
              </a:prstGeom>
              <a:blipFill>
                <a:blip r:embed="rId7"/>
                <a:stretch>
                  <a:fillRect t="-3226" r="-1802" b="-1935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9EE78219-EE11-EED6-7CD6-5928D9F21E98}"/>
                  </a:ext>
                </a:extLst>
              </p14:cNvPr>
              <p14:cNvContentPartPr/>
              <p14:nvPr/>
            </p14:nvContentPartPr>
            <p14:xfrm>
              <a:off x="1159218" y="1919982"/>
              <a:ext cx="4070880" cy="1009800"/>
            </p14:xfrm>
          </p:contentPart>
        </mc:Choice>
        <mc:Fallback xmlns="">
          <p:pic>
            <p:nvPicPr>
              <p:cNvPr id="16" name="Ink 15">
                <a:extLst>
                  <a:ext uri="{FF2B5EF4-FFF2-40B4-BE49-F238E27FC236}">
                    <a16:creationId xmlns:a16="http://schemas.microsoft.com/office/drawing/2014/main" id="{865C25C8-9F18-39D3-C94C-1E4ADCD3ADEF}"/>
                  </a:ext>
                </a:extLst>
              </p:cNvPr>
              <p:cNvPicPr/>
              <p:nvPr/>
            </p:nvPicPr>
            <p:blipFill>
              <a:blip r:embed="rId9"/>
              <a:stretch>
                <a:fillRect/>
              </a:stretch>
            </p:blipFill>
            <p:spPr>
              <a:xfrm>
                <a:off x="1153098" y="1913862"/>
                <a:ext cx="4083120" cy="102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C0550C60-D415-68A9-88FF-7C7BC11971A7}"/>
                  </a:ext>
                </a:extLst>
              </p14:cNvPr>
              <p14:cNvContentPartPr/>
              <p14:nvPr/>
            </p14:nvContentPartPr>
            <p14:xfrm>
              <a:off x="2010258" y="2212302"/>
              <a:ext cx="3221640" cy="578520"/>
            </p14:xfrm>
          </p:contentPart>
        </mc:Choice>
        <mc:Fallback xmlns="">
          <p:pic>
            <p:nvPicPr>
              <p:cNvPr id="17" name="Ink 16">
                <a:extLst>
                  <a:ext uri="{FF2B5EF4-FFF2-40B4-BE49-F238E27FC236}">
                    <a16:creationId xmlns:a16="http://schemas.microsoft.com/office/drawing/2014/main" id="{C9314720-0D9E-953C-10A0-00DF3166716A}"/>
                  </a:ext>
                </a:extLst>
              </p:cNvPr>
              <p:cNvPicPr/>
              <p:nvPr/>
            </p:nvPicPr>
            <p:blipFill>
              <a:blip r:embed="rId11"/>
              <a:stretch>
                <a:fillRect/>
              </a:stretch>
            </p:blipFill>
            <p:spPr>
              <a:xfrm>
                <a:off x="2004138" y="2206182"/>
                <a:ext cx="323388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D3D0C499-390D-2415-1496-AE7785C96B8A}"/>
                  </a:ext>
                </a:extLst>
              </p14:cNvPr>
              <p14:cNvContentPartPr/>
              <p14:nvPr/>
            </p14:nvContentPartPr>
            <p14:xfrm>
              <a:off x="4138218" y="2692182"/>
              <a:ext cx="785880" cy="507960"/>
            </p14:xfrm>
          </p:contentPart>
        </mc:Choice>
        <mc:Fallback xmlns="">
          <p:pic>
            <p:nvPicPr>
              <p:cNvPr id="18" name="Ink 17">
                <a:extLst>
                  <a:ext uri="{FF2B5EF4-FFF2-40B4-BE49-F238E27FC236}">
                    <a16:creationId xmlns:a16="http://schemas.microsoft.com/office/drawing/2014/main" id="{066FDEB1-3F04-80AF-6976-D3A56E2F3FBF}"/>
                  </a:ext>
                </a:extLst>
              </p:cNvPr>
              <p:cNvPicPr/>
              <p:nvPr/>
            </p:nvPicPr>
            <p:blipFill>
              <a:blip r:embed="rId13"/>
              <a:stretch>
                <a:fillRect/>
              </a:stretch>
            </p:blipFill>
            <p:spPr>
              <a:xfrm>
                <a:off x="4133898" y="2687862"/>
                <a:ext cx="79452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220108A4-6712-5B5E-3C1E-24EAC10F2FC3}"/>
                  </a:ext>
                </a:extLst>
              </p14:cNvPr>
              <p14:cNvContentPartPr/>
              <p14:nvPr/>
            </p14:nvContentPartPr>
            <p14:xfrm>
              <a:off x="5016978" y="3109062"/>
              <a:ext cx="42840" cy="352800"/>
            </p14:xfrm>
          </p:contentPart>
        </mc:Choice>
        <mc:Fallback xmlns="">
          <p:pic>
            <p:nvPicPr>
              <p:cNvPr id="19" name="Ink 18">
                <a:extLst>
                  <a:ext uri="{FF2B5EF4-FFF2-40B4-BE49-F238E27FC236}">
                    <a16:creationId xmlns:a16="http://schemas.microsoft.com/office/drawing/2014/main" id="{5C92B722-E26A-A92A-9483-B2E52348EC3F}"/>
                  </a:ext>
                </a:extLst>
              </p:cNvPr>
              <p:cNvPicPr/>
              <p:nvPr/>
            </p:nvPicPr>
            <p:blipFill>
              <a:blip r:embed="rId15"/>
              <a:stretch>
                <a:fillRect/>
              </a:stretch>
            </p:blipFill>
            <p:spPr>
              <a:xfrm>
                <a:off x="5012658" y="3104742"/>
                <a:ext cx="51480" cy="361440"/>
              </a:xfrm>
              <a:prstGeom prst="rect">
                <a:avLst/>
              </a:prstGeom>
            </p:spPr>
          </p:pic>
        </mc:Fallback>
      </mc:AlternateContent>
      <p:grpSp>
        <p:nvGrpSpPr>
          <p:cNvPr id="33" name="Group 32">
            <a:extLst>
              <a:ext uri="{FF2B5EF4-FFF2-40B4-BE49-F238E27FC236}">
                <a16:creationId xmlns:a16="http://schemas.microsoft.com/office/drawing/2014/main" id="{44145E12-15BA-0FDE-DB1E-701D4730F43B}"/>
              </a:ext>
            </a:extLst>
          </p:cNvPr>
          <p:cNvGrpSpPr/>
          <p:nvPr/>
        </p:nvGrpSpPr>
        <p:grpSpPr>
          <a:xfrm>
            <a:off x="4175658" y="2698662"/>
            <a:ext cx="1020960" cy="1517400"/>
            <a:chOff x="4175658" y="2698662"/>
            <a:chExt cx="1020960" cy="1517400"/>
          </a:xfrm>
        </p:grpSpPr>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810202F0-2E36-44A3-DDE5-13D264B04480}"/>
                    </a:ext>
                  </a:extLst>
                </p14:cNvPr>
                <p14:cNvContentPartPr/>
                <p14:nvPr/>
              </p14:nvContentPartPr>
              <p14:xfrm>
                <a:off x="4226058" y="2701182"/>
                <a:ext cx="794160" cy="188640"/>
              </p14:xfrm>
            </p:contentPart>
          </mc:Choice>
          <mc:Fallback xmlns="">
            <p:pic>
              <p:nvPicPr>
                <p:cNvPr id="20" name="Ink 19">
                  <a:extLst>
                    <a:ext uri="{FF2B5EF4-FFF2-40B4-BE49-F238E27FC236}">
                      <a16:creationId xmlns:a16="http://schemas.microsoft.com/office/drawing/2014/main" id="{D3915119-5D19-0AA6-5609-0C61898A98B8}"/>
                    </a:ext>
                  </a:extLst>
                </p:cNvPr>
                <p:cNvPicPr/>
                <p:nvPr/>
              </p:nvPicPr>
              <p:blipFill>
                <a:blip r:embed="rId17"/>
                <a:stretch>
                  <a:fillRect/>
                </a:stretch>
              </p:blipFill>
              <p:spPr>
                <a:xfrm>
                  <a:off x="4221738" y="2696862"/>
                  <a:ext cx="802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FBA6EB60-DEB5-6BF7-57DA-8BC60EC95A4D}"/>
                    </a:ext>
                  </a:extLst>
                </p14:cNvPr>
                <p14:cNvContentPartPr/>
                <p14:nvPr/>
              </p14:nvContentPartPr>
              <p14:xfrm>
                <a:off x="5136138" y="2698662"/>
                <a:ext cx="60480" cy="362160"/>
              </p14:xfrm>
            </p:contentPart>
          </mc:Choice>
          <mc:Fallback xmlns="">
            <p:pic>
              <p:nvPicPr>
                <p:cNvPr id="21" name="Ink 20">
                  <a:extLst>
                    <a:ext uri="{FF2B5EF4-FFF2-40B4-BE49-F238E27FC236}">
                      <a16:creationId xmlns:a16="http://schemas.microsoft.com/office/drawing/2014/main" id="{1431D8DB-B871-8380-EE31-C2C8981F3904}"/>
                    </a:ext>
                  </a:extLst>
                </p:cNvPr>
                <p:cNvPicPr/>
                <p:nvPr/>
              </p:nvPicPr>
              <p:blipFill>
                <a:blip r:embed="rId19"/>
                <a:stretch>
                  <a:fillRect/>
                </a:stretch>
              </p:blipFill>
              <p:spPr>
                <a:xfrm>
                  <a:off x="5131818" y="2694342"/>
                  <a:ext cx="691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 23">
                  <a:extLst>
                    <a:ext uri="{FF2B5EF4-FFF2-40B4-BE49-F238E27FC236}">
                      <a16:creationId xmlns:a16="http://schemas.microsoft.com/office/drawing/2014/main" id="{65CDED1A-DB4C-7369-6FB6-31B7B6897BE4}"/>
                    </a:ext>
                  </a:extLst>
                </p14:cNvPr>
                <p14:cNvContentPartPr/>
                <p14:nvPr/>
              </p14:nvContentPartPr>
              <p14:xfrm>
                <a:off x="4962618" y="3525582"/>
                <a:ext cx="72000" cy="297000"/>
              </p14:xfrm>
            </p:contentPart>
          </mc:Choice>
          <mc:Fallback xmlns="">
            <p:pic>
              <p:nvPicPr>
                <p:cNvPr id="24" name="Ink 23">
                  <a:extLst>
                    <a:ext uri="{FF2B5EF4-FFF2-40B4-BE49-F238E27FC236}">
                      <a16:creationId xmlns:a16="http://schemas.microsoft.com/office/drawing/2014/main" id="{4227147C-FB40-E5D6-267B-14A790C1793C}"/>
                    </a:ext>
                  </a:extLst>
                </p:cNvPr>
                <p:cNvPicPr/>
                <p:nvPr/>
              </p:nvPicPr>
              <p:blipFill>
                <a:blip r:embed="rId21"/>
                <a:stretch>
                  <a:fillRect/>
                </a:stretch>
              </p:blipFill>
              <p:spPr>
                <a:xfrm>
                  <a:off x="4958298" y="3521262"/>
                  <a:ext cx="806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id="{E55F38F0-56B3-5E2E-9E4B-4E65FE8FBC37}"/>
                    </a:ext>
                  </a:extLst>
                </p14:cNvPr>
                <p14:cNvContentPartPr/>
                <p14:nvPr/>
              </p14:nvContentPartPr>
              <p14:xfrm>
                <a:off x="4950738" y="3891342"/>
                <a:ext cx="57240" cy="324720"/>
              </p14:xfrm>
            </p:contentPart>
          </mc:Choice>
          <mc:Fallback xmlns="">
            <p:pic>
              <p:nvPicPr>
                <p:cNvPr id="25" name="Ink 24">
                  <a:extLst>
                    <a:ext uri="{FF2B5EF4-FFF2-40B4-BE49-F238E27FC236}">
                      <a16:creationId xmlns:a16="http://schemas.microsoft.com/office/drawing/2014/main" id="{F8E8C5E6-C13A-C2BD-3D3B-3D43CFD8FF19}"/>
                    </a:ext>
                  </a:extLst>
                </p:cNvPr>
                <p:cNvPicPr/>
                <p:nvPr/>
              </p:nvPicPr>
              <p:blipFill>
                <a:blip r:embed="rId23"/>
                <a:stretch>
                  <a:fillRect/>
                </a:stretch>
              </p:blipFill>
              <p:spPr>
                <a:xfrm>
                  <a:off x="4946418" y="3887022"/>
                  <a:ext cx="658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3D08A586-1789-F426-E949-6151323B484F}"/>
                    </a:ext>
                  </a:extLst>
                </p14:cNvPr>
                <p14:cNvContentPartPr/>
                <p14:nvPr/>
              </p14:nvContentPartPr>
              <p14:xfrm>
                <a:off x="4180698" y="2718462"/>
                <a:ext cx="739080" cy="934200"/>
              </p14:xfrm>
            </p:contentPart>
          </mc:Choice>
          <mc:Fallback xmlns="">
            <p:pic>
              <p:nvPicPr>
                <p:cNvPr id="28" name="Ink 27">
                  <a:extLst>
                    <a:ext uri="{FF2B5EF4-FFF2-40B4-BE49-F238E27FC236}">
                      <a16:creationId xmlns:a16="http://schemas.microsoft.com/office/drawing/2014/main" id="{7EBB3F60-7DF1-95D7-49A3-A9544BC31ED4}"/>
                    </a:ext>
                  </a:extLst>
                </p:cNvPr>
                <p:cNvPicPr/>
                <p:nvPr/>
              </p:nvPicPr>
              <p:blipFill>
                <a:blip r:embed="rId25"/>
                <a:stretch>
                  <a:fillRect/>
                </a:stretch>
              </p:blipFill>
              <p:spPr>
                <a:xfrm>
                  <a:off x="4176378" y="2714142"/>
                  <a:ext cx="74772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Ink 30">
                  <a:extLst>
                    <a:ext uri="{FF2B5EF4-FFF2-40B4-BE49-F238E27FC236}">
                      <a16:creationId xmlns:a16="http://schemas.microsoft.com/office/drawing/2014/main" id="{4DD7D2DC-0175-5A02-83D3-7E7C4CEBDD5F}"/>
                    </a:ext>
                  </a:extLst>
                </p14:cNvPr>
                <p14:cNvContentPartPr/>
                <p14:nvPr/>
              </p14:nvContentPartPr>
              <p14:xfrm>
                <a:off x="4175658" y="2780382"/>
                <a:ext cx="685440" cy="1262880"/>
              </p14:xfrm>
            </p:contentPart>
          </mc:Choice>
          <mc:Fallback xmlns="">
            <p:pic>
              <p:nvPicPr>
                <p:cNvPr id="31" name="Ink 30">
                  <a:extLst>
                    <a:ext uri="{FF2B5EF4-FFF2-40B4-BE49-F238E27FC236}">
                      <a16:creationId xmlns:a16="http://schemas.microsoft.com/office/drawing/2014/main" id="{737474EE-A590-3BC3-2730-C501A22F50FA}"/>
                    </a:ext>
                  </a:extLst>
                </p:cNvPr>
                <p:cNvPicPr/>
                <p:nvPr/>
              </p:nvPicPr>
              <p:blipFill>
                <a:blip r:embed="rId27"/>
                <a:stretch>
                  <a:fillRect/>
                </a:stretch>
              </p:blipFill>
              <p:spPr>
                <a:xfrm>
                  <a:off x="4171338" y="2776062"/>
                  <a:ext cx="694080" cy="127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845D854A-B353-ABA9-DDF7-A716457E784A}"/>
                  </a:ext>
                </a:extLst>
              </p14:cNvPr>
              <p14:cNvContentPartPr/>
              <p14:nvPr/>
            </p14:nvContentPartPr>
            <p14:xfrm>
              <a:off x="3444138" y="3134262"/>
              <a:ext cx="2475000" cy="3304440"/>
            </p14:xfrm>
          </p:contentPart>
        </mc:Choice>
        <mc:Fallback xmlns="">
          <p:pic>
            <p:nvPicPr>
              <p:cNvPr id="34" name="Ink 33">
                <a:extLst>
                  <a:ext uri="{FF2B5EF4-FFF2-40B4-BE49-F238E27FC236}">
                    <a16:creationId xmlns:a16="http://schemas.microsoft.com/office/drawing/2014/main" id="{699D0FBE-537D-17C7-D3A9-1DF59CD708A5}"/>
                  </a:ext>
                </a:extLst>
              </p:cNvPr>
              <p:cNvPicPr/>
              <p:nvPr/>
            </p:nvPicPr>
            <p:blipFill>
              <a:blip r:embed="rId29"/>
              <a:stretch>
                <a:fillRect/>
              </a:stretch>
            </p:blipFill>
            <p:spPr>
              <a:xfrm>
                <a:off x="3438018" y="3128142"/>
                <a:ext cx="2487240" cy="3316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id="{0A1E98F4-D60B-A69D-1439-B98142356389}"/>
                  </a:ext>
                </a:extLst>
              </p14:cNvPr>
              <p14:cNvContentPartPr/>
              <p14:nvPr/>
            </p14:nvContentPartPr>
            <p14:xfrm>
              <a:off x="5133978" y="6192462"/>
              <a:ext cx="2490120" cy="618480"/>
            </p14:xfrm>
          </p:contentPart>
        </mc:Choice>
        <mc:Fallback xmlns="">
          <p:pic>
            <p:nvPicPr>
              <p:cNvPr id="35" name="Ink 34">
                <a:extLst>
                  <a:ext uri="{FF2B5EF4-FFF2-40B4-BE49-F238E27FC236}">
                    <a16:creationId xmlns:a16="http://schemas.microsoft.com/office/drawing/2014/main" id="{A0710AF7-4D8D-85BE-90A2-B3AD333BA35B}"/>
                  </a:ext>
                </a:extLst>
              </p:cNvPr>
              <p:cNvPicPr/>
              <p:nvPr/>
            </p:nvPicPr>
            <p:blipFill>
              <a:blip r:embed="rId31"/>
              <a:stretch>
                <a:fillRect/>
              </a:stretch>
            </p:blipFill>
            <p:spPr>
              <a:xfrm>
                <a:off x="5127858" y="6186342"/>
                <a:ext cx="2502360" cy="630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Ink 35">
                <a:extLst>
                  <a:ext uri="{FF2B5EF4-FFF2-40B4-BE49-F238E27FC236}">
                    <a16:creationId xmlns:a16="http://schemas.microsoft.com/office/drawing/2014/main" id="{CCE412D7-9F7E-4813-28C3-6E9AF506D1F9}"/>
                  </a:ext>
                </a:extLst>
              </p14:cNvPr>
              <p14:cNvContentPartPr/>
              <p14:nvPr/>
            </p14:nvContentPartPr>
            <p14:xfrm>
              <a:off x="7633098" y="6426102"/>
              <a:ext cx="2298240" cy="331920"/>
            </p14:xfrm>
          </p:contentPart>
        </mc:Choice>
        <mc:Fallback xmlns="">
          <p:pic>
            <p:nvPicPr>
              <p:cNvPr id="36" name="Ink 35">
                <a:extLst>
                  <a:ext uri="{FF2B5EF4-FFF2-40B4-BE49-F238E27FC236}">
                    <a16:creationId xmlns:a16="http://schemas.microsoft.com/office/drawing/2014/main" id="{55D7986A-0EAB-E07B-6638-CFB3C03D6C58}"/>
                  </a:ext>
                </a:extLst>
              </p:cNvPr>
              <p:cNvPicPr/>
              <p:nvPr/>
            </p:nvPicPr>
            <p:blipFill>
              <a:blip r:embed="rId33"/>
              <a:stretch>
                <a:fillRect/>
              </a:stretch>
            </p:blipFill>
            <p:spPr>
              <a:xfrm>
                <a:off x="7626978" y="6419982"/>
                <a:ext cx="23104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Ink 36">
                <a:extLst>
                  <a:ext uri="{FF2B5EF4-FFF2-40B4-BE49-F238E27FC236}">
                    <a16:creationId xmlns:a16="http://schemas.microsoft.com/office/drawing/2014/main" id="{8007F9F9-0780-CBCB-BA29-220D6E227417}"/>
                  </a:ext>
                </a:extLst>
              </p14:cNvPr>
              <p14:cNvContentPartPr/>
              <p14:nvPr/>
            </p14:nvContentPartPr>
            <p14:xfrm>
              <a:off x="3623418" y="3456462"/>
              <a:ext cx="1066320" cy="155160"/>
            </p14:xfrm>
          </p:contentPart>
        </mc:Choice>
        <mc:Fallback xmlns="">
          <p:pic>
            <p:nvPicPr>
              <p:cNvPr id="37" name="Ink 36">
                <a:extLst>
                  <a:ext uri="{FF2B5EF4-FFF2-40B4-BE49-F238E27FC236}">
                    <a16:creationId xmlns:a16="http://schemas.microsoft.com/office/drawing/2014/main" id="{5B500FDD-2463-8587-B1EE-D1BBCF963C52}"/>
                  </a:ext>
                </a:extLst>
              </p:cNvPr>
              <p:cNvPicPr/>
              <p:nvPr/>
            </p:nvPicPr>
            <p:blipFill>
              <a:blip r:embed="rId35"/>
              <a:stretch>
                <a:fillRect/>
              </a:stretch>
            </p:blipFill>
            <p:spPr>
              <a:xfrm>
                <a:off x="3619098" y="3452142"/>
                <a:ext cx="1074960" cy="163800"/>
              </a:xfrm>
              <a:prstGeom prst="rect">
                <a:avLst/>
              </a:prstGeom>
            </p:spPr>
          </p:pic>
        </mc:Fallback>
      </mc:AlternateContent>
      <p:grpSp>
        <p:nvGrpSpPr>
          <p:cNvPr id="44" name="Group 43">
            <a:extLst>
              <a:ext uri="{FF2B5EF4-FFF2-40B4-BE49-F238E27FC236}">
                <a16:creationId xmlns:a16="http://schemas.microsoft.com/office/drawing/2014/main" id="{C8E5CE24-DE87-62C6-2FA9-46B89E345B5E}"/>
              </a:ext>
            </a:extLst>
          </p:cNvPr>
          <p:cNvGrpSpPr/>
          <p:nvPr/>
        </p:nvGrpSpPr>
        <p:grpSpPr>
          <a:xfrm>
            <a:off x="3776418" y="2748702"/>
            <a:ext cx="1347840" cy="2689560"/>
            <a:chOff x="3776418" y="2748702"/>
            <a:chExt cx="1347840" cy="2689560"/>
          </a:xfrm>
        </p:grpSpPr>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4936F9DA-1EFA-8EB7-C5F1-62D945C9703F}"/>
                    </a:ext>
                  </a:extLst>
                </p14:cNvPr>
                <p14:cNvContentPartPr/>
                <p14:nvPr/>
              </p14:nvContentPartPr>
              <p14:xfrm>
                <a:off x="4867218" y="2748702"/>
                <a:ext cx="146160" cy="1568520"/>
              </p14:xfrm>
            </p:contentPart>
          </mc:Choice>
          <mc:Fallback xmlns="">
            <p:pic>
              <p:nvPicPr>
                <p:cNvPr id="38" name="Ink 37">
                  <a:extLst>
                    <a:ext uri="{FF2B5EF4-FFF2-40B4-BE49-F238E27FC236}">
                      <a16:creationId xmlns:a16="http://schemas.microsoft.com/office/drawing/2014/main" id="{FAA4EB76-190D-8556-821C-9794C6D0A3B7}"/>
                    </a:ext>
                  </a:extLst>
                </p:cNvPr>
                <p:cNvPicPr/>
                <p:nvPr/>
              </p:nvPicPr>
              <p:blipFill>
                <a:blip r:embed="rId37"/>
                <a:stretch>
                  <a:fillRect/>
                </a:stretch>
              </p:blipFill>
              <p:spPr>
                <a:xfrm>
                  <a:off x="4862898" y="2744382"/>
                  <a:ext cx="154800" cy="1577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4CD70AC8-5DD7-09F8-DD81-DD081FA4F4CA}"/>
                    </a:ext>
                  </a:extLst>
                </p14:cNvPr>
                <p14:cNvContentPartPr/>
                <p14:nvPr/>
              </p14:nvContentPartPr>
              <p14:xfrm>
                <a:off x="3776418" y="3685782"/>
                <a:ext cx="1161360" cy="1248120"/>
              </p14:xfrm>
            </p:contentPart>
          </mc:Choice>
          <mc:Fallback xmlns="">
            <p:pic>
              <p:nvPicPr>
                <p:cNvPr id="39" name="Ink 38">
                  <a:extLst>
                    <a:ext uri="{FF2B5EF4-FFF2-40B4-BE49-F238E27FC236}">
                      <a16:creationId xmlns:a16="http://schemas.microsoft.com/office/drawing/2014/main" id="{64CBE3AC-069D-413C-B39F-B41E7047504C}"/>
                    </a:ext>
                  </a:extLst>
                </p:cNvPr>
                <p:cNvPicPr/>
                <p:nvPr/>
              </p:nvPicPr>
              <p:blipFill>
                <a:blip r:embed="rId39"/>
                <a:stretch>
                  <a:fillRect/>
                </a:stretch>
              </p:blipFill>
              <p:spPr>
                <a:xfrm>
                  <a:off x="3772098" y="3681462"/>
                  <a:ext cx="1170000" cy="1256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Ink 41">
                  <a:extLst>
                    <a:ext uri="{FF2B5EF4-FFF2-40B4-BE49-F238E27FC236}">
                      <a16:creationId xmlns:a16="http://schemas.microsoft.com/office/drawing/2014/main" id="{C670EC53-D543-8532-01B1-CF562AA8CF0F}"/>
                    </a:ext>
                  </a:extLst>
                </p14:cNvPr>
                <p14:cNvContentPartPr/>
                <p14:nvPr/>
              </p14:nvContentPartPr>
              <p14:xfrm>
                <a:off x="5007618" y="4360782"/>
                <a:ext cx="116640" cy="1077480"/>
              </p14:xfrm>
            </p:contentPart>
          </mc:Choice>
          <mc:Fallback xmlns="">
            <p:pic>
              <p:nvPicPr>
                <p:cNvPr id="42" name="Ink 41">
                  <a:extLst>
                    <a:ext uri="{FF2B5EF4-FFF2-40B4-BE49-F238E27FC236}">
                      <a16:creationId xmlns:a16="http://schemas.microsoft.com/office/drawing/2014/main" id="{402B083D-95DE-6147-F256-428098530CEB}"/>
                    </a:ext>
                  </a:extLst>
                </p:cNvPr>
                <p:cNvPicPr/>
                <p:nvPr/>
              </p:nvPicPr>
              <p:blipFill>
                <a:blip r:embed="rId41"/>
                <a:stretch>
                  <a:fillRect/>
                </a:stretch>
              </p:blipFill>
              <p:spPr>
                <a:xfrm>
                  <a:off x="5003298" y="4356462"/>
                  <a:ext cx="125280" cy="108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45" name="Ink 44">
                <a:extLst>
                  <a:ext uri="{FF2B5EF4-FFF2-40B4-BE49-F238E27FC236}">
                    <a16:creationId xmlns:a16="http://schemas.microsoft.com/office/drawing/2014/main" id="{4B7EA043-12DA-A348-BCA6-D43FF2F4CF9B}"/>
                  </a:ext>
                </a:extLst>
              </p14:cNvPr>
              <p14:cNvContentPartPr/>
              <p14:nvPr/>
            </p14:nvContentPartPr>
            <p14:xfrm>
              <a:off x="2978298" y="4046142"/>
              <a:ext cx="302760" cy="365760"/>
            </p14:xfrm>
          </p:contentPart>
        </mc:Choice>
        <mc:Fallback xmlns="">
          <p:pic>
            <p:nvPicPr>
              <p:cNvPr id="45" name="Ink 44">
                <a:extLst>
                  <a:ext uri="{FF2B5EF4-FFF2-40B4-BE49-F238E27FC236}">
                    <a16:creationId xmlns:a16="http://schemas.microsoft.com/office/drawing/2014/main" id="{46AFE336-B997-5734-76BA-C2BC76903CEB}"/>
                  </a:ext>
                </a:extLst>
              </p:cNvPr>
              <p:cNvPicPr/>
              <p:nvPr/>
            </p:nvPicPr>
            <p:blipFill>
              <a:blip r:embed="rId43"/>
              <a:stretch>
                <a:fillRect/>
              </a:stretch>
            </p:blipFill>
            <p:spPr>
              <a:xfrm>
                <a:off x="2972178" y="4040022"/>
                <a:ext cx="315000" cy="378000"/>
              </a:xfrm>
              <a:prstGeom prst="rect">
                <a:avLst/>
              </a:prstGeom>
            </p:spPr>
          </p:pic>
        </mc:Fallback>
      </mc:AlternateContent>
    </p:spTree>
    <p:extLst>
      <p:ext uri="{BB962C8B-B14F-4D97-AF65-F5344CB8AC3E}">
        <p14:creationId xmlns:p14="http://schemas.microsoft.com/office/powerpoint/2010/main" val="422831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290C3-BEB2-3C4B-46F3-FEDF4972E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F8A42-00D0-49A6-F7C0-9D44D239B3CD}"/>
              </a:ext>
            </a:extLst>
          </p:cNvPr>
          <p:cNvSpPr>
            <a:spLocks noGrp="1"/>
          </p:cNvSpPr>
          <p:nvPr>
            <p:ph type="title"/>
          </p:nvPr>
        </p:nvSpPr>
        <p:spPr>
          <a:xfrm>
            <a:off x="255318" y="268999"/>
            <a:ext cx="11681361" cy="855808"/>
          </a:xfrm>
        </p:spPr>
        <p:txBody>
          <a:bodyPr/>
          <a:lstStyle/>
          <a:p>
            <a:r>
              <a:rPr lang="en-US" dirty="0"/>
              <a:t>Probing other Mass parameters with M</a:t>
            </a:r>
            <a:r>
              <a:rPr lang="en-US" baseline="-25000" dirty="0"/>
              <a:t>W</a:t>
            </a:r>
            <a:r>
              <a:rPr lang="en-US" dirty="0"/>
              <a:t> measurement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2EC039-01FD-EA37-6462-57F90F1E0ACB}"/>
                  </a:ext>
                </a:extLst>
              </p:cNvPr>
              <p:cNvSpPr>
                <a:spLocks noGrp="1"/>
              </p:cNvSpPr>
              <p:nvPr>
                <p:ph idx="1"/>
              </p:nvPr>
            </p:nvSpPr>
            <p:spPr>
              <a:xfrm>
                <a:off x="510639" y="1231282"/>
                <a:ext cx="11507189" cy="1348537"/>
              </a:xfrm>
            </p:spPr>
            <p:txBody>
              <a:bodyPr>
                <a:normAutofit/>
              </a:bodyPr>
              <a:lstStyle/>
              <a:p>
                <a:r>
                  <a:rPr lang="en-US" sz="2400" dirty="0"/>
                  <a:t>Yukawa and </a:t>
                </a:r>
                <a14:m>
                  <m:oMath xmlns:m="http://schemas.openxmlformats.org/officeDocument/2006/math">
                    <m:r>
                      <a:rPr lang="en-US" sz="240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𝐵</m:t>
                        </m:r>
                      </m:e>
                      <m:sub>
                        <m:r>
                          <a:rPr lang="en-US" sz="2400" b="0" i="1" smtClean="0">
                            <a:latin typeface="Cambria Math" panose="02040503050406030204" pitchFamily="18" charset="0"/>
                            <a:ea typeface="Cambria Math" panose="02040503050406030204" pitchFamily="18" charset="0"/>
                          </a:rPr>
                          <m:t>𝜇</m:t>
                        </m:r>
                      </m:sub>
                    </m:sSub>
                  </m:oMath>
                </a14:m>
                <a:r>
                  <a:rPr lang="en-US" sz="2400" dirty="0"/>
                  <a:t> couplings do not respect the global custodial </a:t>
                </a:r>
                <a14:m>
                  <m:oMath xmlns:m="http://schemas.openxmlformats.org/officeDocument/2006/math">
                    <m:r>
                      <a:rPr lang="en-US" sz="2400" i="1" smtClean="0">
                        <a:latin typeface="Cambria Math" panose="02040503050406030204" pitchFamily="18" charset="0"/>
                      </a:rPr>
                      <m:t>𝑆𝑈</m:t>
                    </m:r>
                    <m:r>
                      <a:rPr lang="en-US" sz="2400" i="1" smtClean="0">
                        <a:latin typeface="Cambria Math" panose="02040503050406030204" pitchFamily="18" charset="0"/>
                      </a:rPr>
                      <m:t>(2) </m:t>
                    </m:r>
                  </m:oMath>
                </a14:m>
                <a:r>
                  <a:rPr lang="en-US" sz="2400" dirty="0"/>
                  <a:t>symmetry of the Vector Boson Mass </a:t>
                </a:r>
                <a:r>
                  <a:rPr lang="en-US" sz="2400" dirty="0" err="1"/>
                  <a:t>Lagrangian</a:t>
                </a:r>
                <a:r>
                  <a:rPr lang="en-US" sz="2400" dirty="0"/>
                  <a:t> in the SM.</a:t>
                </a:r>
              </a:p>
              <a:p>
                <a:pPr marL="0" indent="0">
                  <a:buNone/>
                </a:pPr>
                <a:r>
                  <a:rPr lang="en-US" sz="2400" dirty="0"/>
                  <a:t>       Radiative corrections involving such interactions alter the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𝑊</m:t>
                        </m:r>
                      </m:sub>
                    </m:sSub>
                  </m:oMath>
                </a14:m>
                <a:r>
                  <a:rPr lang="en-US" sz="2400" dirty="0"/>
                  <a:t> vs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𝑀</m:t>
                        </m:r>
                      </m:e>
                      <m:sub>
                        <m:r>
                          <a:rPr lang="en-US" sz="2400" i="1">
                            <a:latin typeface="Cambria Math" panose="02040503050406030204" pitchFamily="18" charset="0"/>
                            <a:ea typeface="Cambria Math" panose="02040503050406030204" pitchFamily="18" charset="0"/>
                          </a:rPr>
                          <m:t>𝑍</m:t>
                        </m:r>
                      </m:sub>
                    </m:sSub>
                    <m:r>
                      <a:rPr lang="en-US" sz="2400" i="1">
                        <a:latin typeface="Cambria Math" panose="02040503050406030204" pitchFamily="18" charset="0"/>
                        <a:ea typeface="Cambria Math" panose="02040503050406030204" pitchFamily="18" charset="0"/>
                      </a:rPr>
                      <m:t> </m:t>
                    </m:r>
                  </m:oMath>
                </a14:m>
                <a:r>
                  <a:rPr lang="en-US" sz="2400" dirty="0"/>
                  <a:t>mass relationship</a:t>
                </a:r>
              </a:p>
            </p:txBody>
          </p:sp>
        </mc:Choice>
        <mc:Fallback xmlns="">
          <p:sp>
            <p:nvSpPr>
              <p:cNvPr id="3" name="Content Placeholder 2">
                <a:extLst>
                  <a:ext uri="{FF2B5EF4-FFF2-40B4-BE49-F238E27FC236}">
                    <a16:creationId xmlns:a16="http://schemas.microsoft.com/office/drawing/2014/main" id="{A82EC039-01FD-EA37-6462-57F90F1E0ACB}"/>
                  </a:ext>
                </a:extLst>
              </p:cNvPr>
              <p:cNvSpPr>
                <a:spLocks noGrp="1" noRot="1" noChangeAspect="1" noMove="1" noResize="1" noEditPoints="1" noAdjustHandles="1" noChangeArrowheads="1" noChangeShapeType="1" noTextEdit="1"/>
              </p:cNvSpPr>
              <p:nvPr>
                <p:ph idx="1"/>
              </p:nvPr>
            </p:nvSpPr>
            <p:spPr>
              <a:xfrm>
                <a:off x="510639" y="1231282"/>
                <a:ext cx="11507189" cy="1348537"/>
              </a:xfrm>
              <a:blipFill>
                <a:blip r:embed="rId3"/>
                <a:stretch>
                  <a:fillRect l="-772" t="-2778" r="-772" b="-10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B57D5DF-F74D-8A4C-E5C1-0284390E1EAC}"/>
                  </a:ext>
                </a:extLst>
              </p:cNvPr>
              <p:cNvSpPr txBox="1"/>
              <p:nvPr/>
            </p:nvSpPr>
            <p:spPr>
              <a:xfrm>
                <a:off x="2254016" y="2676610"/>
                <a:ext cx="7683963" cy="843885"/>
              </a:xfrm>
              <a:prstGeom prst="rect">
                <a:avLst/>
              </a:prstGeom>
              <a:noFill/>
            </p:spPr>
            <p:txBody>
              <a:bodyPr wrap="none" rtlCol="0">
                <a:spAutoFit/>
              </a:bodyPr>
              <a:lstStyle/>
              <a:p>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oMath>
                </a14:m>
                <a:r>
                  <a:rPr lang="en-US" sz="2400" dirty="0"/>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𝑀</m:t>
                        </m:r>
                      </m:e>
                      <m:sub>
                        <m:r>
                          <a:rPr lang="en-US" sz="2400" b="0" i="1" smtClean="0">
                            <a:latin typeface="Cambria Math" panose="02040503050406030204" pitchFamily="18" charset="0"/>
                          </a:rPr>
                          <m:t>𝑍</m:t>
                        </m:r>
                      </m:sub>
                      <m:sup>
                        <m:r>
                          <a:rPr lang="en-US" sz="2400" i="1">
                            <a:latin typeface="Cambria Math" panose="02040503050406030204" pitchFamily="18" charset="0"/>
                          </a:rPr>
                          <m:t>2</m:t>
                        </m:r>
                      </m:sup>
                    </m:sSubSup>
                    <m:d>
                      <m:dPr>
                        <m:begChr m:val="{"/>
                        <m:endChr m:val="}"/>
                        <m:ctrlPr>
                          <a:rPr lang="en-US" sz="2400" i="1" smtClean="0">
                            <a:latin typeface="Cambria Math" panose="02040503050406030204" pitchFamily="18" charset="0"/>
                          </a:rPr>
                        </m:ctrlPr>
                      </m:dPr>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𝜋𝛼</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ea typeface="Cambria Math" panose="02040503050406030204" pitchFamily="18" charset="0"/>
                                      </a:rPr>
                                      <m:t>𝜇</m:t>
                                    </m:r>
                                  </m:sub>
                                </m:sSub>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𝑍</m:t>
                                    </m:r>
                                  </m:sub>
                                  <m:sup>
                                    <m:r>
                                      <a:rPr lang="en-US" sz="2400" b="0" i="1" smtClean="0">
                                        <a:latin typeface="Cambria Math" panose="02040503050406030204" pitchFamily="18" charset="0"/>
                                      </a:rPr>
                                      <m:t>2</m:t>
                                    </m:r>
                                  </m:sup>
                                </m:sSubSup>
                              </m:den>
                            </m:f>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𝑟</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𝑊</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𝑍</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𝐻</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m:t>
                                    </m:r>
                                  </m:e>
                                </m:d>
                              </m:e>
                            </m:d>
                          </m:e>
                        </m:rad>
                      </m:e>
                    </m:d>
                  </m:oMath>
                </a14:m>
                <a:endParaRPr lang="en-US" sz="2400" dirty="0"/>
              </a:p>
            </p:txBody>
          </p:sp>
        </mc:Choice>
        <mc:Fallback xmlns="">
          <p:sp>
            <p:nvSpPr>
              <p:cNvPr id="4" name="TextBox 3">
                <a:extLst>
                  <a:ext uri="{FF2B5EF4-FFF2-40B4-BE49-F238E27FC236}">
                    <a16:creationId xmlns:a16="http://schemas.microsoft.com/office/drawing/2014/main" id="{9B57D5DF-F74D-8A4C-E5C1-0284390E1EAC}"/>
                  </a:ext>
                </a:extLst>
              </p:cNvPr>
              <p:cNvSpPr txBox="1">
                <a:spLocks noRot="1" noChangeAspect="1" noMove="1" noResize="1" noEditPoints="1" noAdjustHandles="1" noChangeArrowheads="1" noChangeShapeType="1" noTextEdit="1"/>
              </p:cNvSpPr>
              <p:nvPr/>
            </p:nvSpPr>
            <p:spPr>
              <a:xfrm>
                <a:off x="2254016" y="2676610"/>
                <a:ext cx="7683963" cy="843885"/>
              </a:xfrm>
              <a:prstGeom prst="rect">
                <a:avLst/>
              </a:prstGeom>
              <a:blipFill>
                <a:blip r:embed="rId4"/>
                <a:stretch>
                  <a:fillRect l="-165"/>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A0058F72-C4B7-6A45-8213-F8A6060EEF34}"/>
              </a:ext>
            </a:extLst>
          </p:cNvPr>
          <p:cNvSpPr txBox="1">
            <a:spLocks/>
          </p:cNvSpPr>
          <p:nvPr/>
        </p:nvSpPr>
        <p:spPr>
          <a:xfrm>
            <a:off x="4803570" y="3982878"/>
            <a:ext cx="3526972" cy="26670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dirty="0">
                <a:solidFill>
                  <a:srgbClr val="FF0000"/>
                </a:solidFill>
              </a:rPr>
              <a:t>We can use precise measurements of M</a:t>
            </a:r>
            <a:r>
              <a:rPr lang="en-US" sz="2400" baseline="-25000" dirty="0">
                <a:solidFill>
                  <a:srgbClr val="FF0000"/>
                </a:solidFill>
              </a:rPr>
              <a:t>W</a:t>
            </a:r>
            <a:r>
              <a:rPr lang="en-US" sz="2400" dirty="0">
                <a:solidFill>
                  <a:srgbClr val="FF0000"/>
                </a:solidFill>
              </a:rPr>
              <a:t> to get precious information about other parameters, including the Higgs boson mass before its discovery. </a:t>
            </a:r>
          </a:p>
        </p:txBody>
      </p:sp>
      <p:pic>
        <p:nvPicPr>
          <p:cNvPr id="7" name="Picture 6" descr="A diagram of a diagram of a diagram of a diagram of a diagram of a diagram of a diagram of a diagram of a diagram of a diagram of a diagram of a diagram of a diagram of&#10;&#10;AI-generated content may be incorrect.">
            <a:extLst>
              <a:ext uri="{FF2B5EF4-FFF2-40B4-BE49-F238E27FC236}">
                <a16:creationId xmlns:a16="http://schemas.microsoft.com/office/drawing/2014/main" id="{525C1A6E-A9D6-8542-728A-AC9A8239C983}"/>
              </a:ext>
            </a:extLst>
          </p:cNvPr>
          <p:cNvPicPr>
            <a:picLocks noChangeAspect="1"/>
          </p:cNvPicPr>
          <p:nvPr/>
        </p:nvPicPr>
        <p:blipFill>
          <a:blip r:embed="rId5"/>
          <a:stretch>
            <a:fillRect/>
          </a:stretch>
        </p:blipFill>
        <p:spPr>
          <a:xfrm>
            <a:off x="8490856" y="3982878"/>
            <a:ext cx="3526972" cy="1666115"/>
          </a:xfrm>
          <a:prstGeom prst="rect">
            <a:avLst/>
          </a:prstGeom>
        </p:spPr>
      </p:pic>
      <p:pic>
        <p:nvPicPr>
          <p:cNvPr id="1026" name="Picture 2" descr="Fig. 5">
            <a:extLst>
              <a:ext uri="{FF2B5EF4-FFF2-40B4-BE49-F238E27FC236}">
                <a16:creationId xmlns:a16="http://schemas.microsoft.com/office/drawing/2014/main" id="{53AAFBE4-6530-3AE4-922D-BFF65CFBF2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70" y="3982878"/>
            <a:ext cx="4208194" cy="28751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423E87CC-16AA-9DA9-1076-62809A1D2B21}"/>
                  </a:ext>
                </a:extLst>
              </p14:cNvPr>
              <p14:cNvContentPartPr/>
              <p14:nvPr/>
            </p14:nvContentPartPr>
            <p14:xfrm>
              <a:off x="6580510" y="3440623"/>
              <a:ext cx="3085200" cy="129600"/>
            </p14:xfrm>
          </p:contentPart>
        </mc:Choice>
        <mc:Fallback xmlns="">
          <p:pic>
            <p:nvPicPr>
              <p:cNvPr id="9" name="Ink 8">
                <a:extLst>
                  <a:ext uri="{FF2B5EF4-FFF2-40B4-BE49-F238E27FC236}">
                    <a16:creationId xmlns:a16="http://schemas.microsoft.com/office/drawing/2014/main" id="{423E87CC-16AA-9DA9-1076-62809A1D2B21}"/>
                  </a:ext>
                </a:extLst>
              </p:cNvPr>
              <p:cNvPicPr/>
              <p:nvPr/>
            </p:nvPicPr>
            <p:blipFill>
              <a:blip r:embed="rId8"/>
              <a:stretch>
                <a:fillRect/>
              </a:stretch>
            </p:blipFill>
            <p:spPr>
              <a:xfrm>
                <a:off x="6576190" y="3436303"/>
                <a:ext cx="3093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52355A6C-F007-EBEB-2589-D437E4EE1855}"/>
                  </a:ext>
                </a:extLst>
              </p14:cNvPr>
              <p14:cNvContentPartPr/>
              <p14:nvPr/>
            </p14:nvContentPartPr>
            <p14:xfrm>
              <a:off x="8201590" y="3674623"/>
              <a:ext cx="737640" cy="659520"/>
            </p14:xfrm>
          </p:contentPart>
        </mc:Choice>
        <mc:Fallback xmlns="">
          <p:pic>
            <p:nvPicPr>
              <p:cNvPr id="10" name="Ink 9">
                <a:extLst>
                  <a:ext uri="{FF2B5EF4-FFF2-40B4-BE49-F238E27FC236}">
                    <a16:creationId xmlns:a16="http://schemas.microsoft.com/office/drawing/2014/main" id="{52355A6C-F007-EBEB-2589-D437E4EE1855}"/>
                  </a:ext>
                </a:extLst>
              </p:cNvPr>
              <p:cNvPicPr/>
              <p:nvPr/>
            </p:nvPicPr>
            <p:blipFill>
              <a:blip r:embed="rId10"/>
              <a:stretch>
                <a:fillRect/>
              </a:stretch>
            </p:blipFill>
            <p:spPr>
              <a:xfrm>
                <a:off x="8197270" y="3670303"/>
                <a:ext cx="746280" cy="668160"/>
              </a:xfrm>
              <a:prstGeom prst="rect">
                <a:avLst/>
              </a:prstGeom>
            </p:spPr>
          </p:pic>
        </mc:Fallback>
      </mc:AlternateContent>
      <p:sp>
        <p:nvSpPr>
          <p:cNvPr id="11" name="Slide Number Placeholder 10">
            <a:extLst>
              <a:ext uri="{FF2B5EF4-FFF2-40B4-BE49-F238E27FC236}">
                <a16:creationId xmlns:a16="http://schemas.microsoft.com/office/drawing/2014/main" id="{8183AD79-3375-6F6E-F76C-3CA63F35DBC0}"/>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
        <p:nvSpPr>
          <p:cNvPr id="12" name="TextBox 11">
            <a:extLst>
              <a:ext uri="{FF2B5EF4-FFF2-40B4-BE49-F238E27FC236}">
                <a16:creationId xmlns:a16="http://schemas.microsoft.com/office/drawing/2014/main" id="{018D422C-7A39-2E46-9AE7-83916E9F4C8D}"/>
              </a:ext>
            </a:extLst>
          </p:cNvPr>
          <p:cNvSpPr txBox="1"/>
          <p:nvPr/>
        </p:nvSpPr>
        <p:spPr>
          <a:xfrm>
            <a:off x="1226429" y="3620872"/>
            <a:ext cx="2395544" cy="307777"/>
          </a:xfrm>
          <a:prstGeom prst="rect">
            <a:avLst/>
          </a:prstGeom>
          <a:noFill/>
        </p:spPr>
        <p:txBody>
          <a:bodyPr wrap="square">
            <a:spAutoFit/>
          </a:bodyPr>
          <a:lstStyle/>
          <a:p>
            <a:r>
              <a:rPr lang="en-US" sz="1400" dirty="0">
                <a:solidFill>
                  <a:srgbClr val="0070C0"/>
                </a:solidFill>
              </a:rPr>
              <a:t>Eur. Phys. J. C (2018) 78:675</a:t>
            </a:r>
          </a:p>
        </p:txBody>
      </p:sp>
    </p:spTree>
    <p:extLst>
      <p:ext uri="{BB962C8B-B14F-4D97-AF65-F5344CB8AC3E}">
        <p14:creationId xmlns:p14="http://schemas.microsoft.com/office/powerpoint/2010/main" val="140762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EC510-71B9-0B18-8B24-9975C26B89FE}"/>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3AB9D94-F43D-BE22-C1AF-C529608C4290}"/>
                  </a:ext>
                </a:extLst>
              </p:cNvPr>
              <p:cNvSpPr>
                <a:spLocks noGrp="1"/>
              </p:cNvSpPr>
              <p:nvPr>
                <p:ph idx="1"/>
              </p:nvPr>
            </p:nvSpPr>
            <p:spPr>
              <a:xfrm>
                <a:off x="342405" y="1060245"/>
                <a:ext cx="11701958" cy="3611768"/>
              </a:xfrm>
            </p:spPr>
            <p:txBody>
              <a:bodyPr>
                <a:normAutofit/>
              </a:bodyPr>
              <a:lstStyle/>
              <a:p>
                <a:r>
                  <a:rPr lang="en-US" sz="2400" dirty="0"/>
                  <a:t>New physics that break the custodial </a:t>
                </a:r>
                <a14:m>
                  <m:oMath xmlns:m="http://schemas.openxmlformats.org/officeDocument/2006/math">
                    <m:r>
                      <a:rPr lang="en-US" sz="2400" i="1" smtClean="0">
                        <a:latin typeface="Cambria Math" panose="02040503050406030204" pitchFamily="18" charset="0"/>
                      </a:rPr>
                      <m:t>𝑆𝑈</m:t>
                    </m:r>
                    <m:r>
                      <a:rPr lang="en-US" sz="2400" i="1" smtClean="0">
                        <a:latin typeface="Cambria Math" panose="02040503050406030204" pitchFamily="18" charset="0"/>
                      </a:rPr>
                      <m:t>(2)</m:t>
                    </m:r>
                  </m:oMath>
                </a14:m>
                <a:r>
                  <a:rPr lang="en-US" sz="2400" dirty="0"/>
                  <a:t> symmetry involve corrections to the M</a:t>
                </a:r>
                <a:r>
                  <a:rPr lang="en-US" sz="2400" baseline="-25000" dirty="0"/>
                  <a:t>W</a:t>
                </a:r>
                <a:r>
                  <a:rPr lang="en-US" sz="2400" dirty="0"/>
                  <a:t> vs M</a:t>
                </a:r>
                <a:r>
                  <a:rPr lang="en-US" sz="2400" baseline="-25000" dirty="0"/>
                  <a:t>Z</a:t>
                </a:r>
                <a:r>
                  <a:rPr lang="en-US" sz="2400" dirty="0"/>
                  <a:t> relationship</a:t>
                </a:r>
              </a:p>
              <a:p>
                <a:endParaRPr lang="en-US" sz="2400" dirty="0"/>
              </a:p>
              <a:p>
                <a:pPr>
                  <a:spcBef>
                    <a:spcPts val="400"/>
                  </a:spcBef>
                </a:pPr>
                <a:r>
                  <a:rPr lang="en-US" sz="2400" dirty="0"/>
                  <a:t>Give a non-zero value to the Peskin-Takeuchi oblique parameters</a:t>
                </a:r>
              </a:p>
            </p:txBody>
          </p:sp>
        </mc:Choice>
        <mc:Fallback>
          <p:sp>
            <p:nvSpPr>
              <p:cNvPr id="3" name="Content Placeholder 2">
                <a:extLst>
                  <a:ext uri="{FF2B5EF4-FFF2-40B4-BE49-F238E27FC236}">
                    <a16:creationId xmlns:a16="http://schemas.microsoft.com/office/drawing/2014/main" id="{63AB9D94-F43D-BE22-C1AF-C529608C4290}"/>
                  </a:ext>
                </a:extLst>
              </p:cNvPr>
              <p:cNvSpPr>
                <a:spLocks noGrp="1" noRot="1" noChangeAspect="1" noMove="1" noResize="1" noEditPoints="1" noAdjustHandles="1" noChangeArrowheads="1" noChangeShapeType="1" noTextEdit="1"/>
              </p:cNvSpPr>
              <p:nvPr>
                <p:ph idx="1"/>
              </p:nvPr>
            </p:nvSpPr>
            <p:spPr>
              <a:xfrm>
                <a:off x="342405" y="1060245"/>
                <a:ext cx="11701958" cy="3611768"/>
              </a:xfrm>
              <a:blipFill>
                <a:blip r:embed="rId3"/>
                <a:stretch>
                  <a:fillRect l="-650" t="-1404"/>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39961908-50FD-71D5-0E73-EAE446E04718}"/>
              </a:ext>
            </a:extLst>
          </p:cNvPr>
          <p:cNvSpPr>
            <a:spLocks noGrp="1"/>
          </p:cNvSpPr>
          <p:nvPr>
            <p:ph type="title"/>
          </p:nvPr>
        </p:nvSpPr>
        <p:spPr>
          <a:xfrm>
            <a:off x="342405" y="155887"/>
            <a:ext cx="11507189" cy="700265"/>
          </a:xfrm>
        </p:spPr>
        <p:txBody>
          <a:bodyPr>
            <a:normAutofit fontScale="90000"/>
          </a:bodyPr>
          <a:lstStyle/>
          <a:p>
            <a:r>
              <a:rPr lang="en-US" dirty="0"/>
              <a:t>Probing New physics with M</a:t>
            </a:r>
            <a:r>
              <a:rPr lang="en-US" baseline="-25000" dirty="0"/>
              <a:t>W</a:t>
            </a:r>
            <a:r>
              <a:rPr lang="en-US" dirty="0"/>
              <a:t> measurement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A059E1C-19AE-DF60-E377-68D06A83FB8F}"/>
                  </a:ext>
                </a:extLst>
              </p:cNvPr>
              <p:cNvSpPr txBox="1"/>
              <p:nvPr/>
            </p:nvSpPr>
            <p:spPr>
              <a:xfrm>
                <a:off x="1039166" y="3421863"/>
                <a:ext cx="10113666" cy="9355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r>
                            <a:rPr lang="en-US" sz="2400" b="0" i="1" smtClean="0">
                              <a:latin typeface="Cambria Math" panose="02040503050406030204" pitchFamily="18" charset="0"/>
                            </a:rPr>
                            <m:t>,</m:t>
                          </m:r>
                          <m:r>
                            <a:rPr lang="en-US" sz="2400" b="0" i="1" smtClean="0">
                              <a:latin typeface="Cambria Math" panose="02040503050406030204" pitchFamily="18" charset="0"/>
                            </a:rPr>
                            <m:t>𝑆𝑀</m:t>
                          </m:r>
                        </m:sub>
                      </m:sSub>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𝛼</m:t>
                              </m:r>
                              <m:d>
                                <m:dPr>
                                  <m:ctrlPr>
                                    <a:rPr lang="en-US" sz="2400" b="0" i="1" smtClean="0">
                                      <a:latin typeface="Cambria Math" panose="02040503050406030204" pitchFamily="18" charset="0"/>
                                      <a:ea typeface="Cambria Math" panose="02040503050406030204" pitchFamily="18" charset="0"/>
                                    </a:rPr>
                                  </m:ctrlPr>
                                </m:dPr>
                                <m:e>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𝑍</m:t>
                                      </m:r>
                                    </m:sub>
                                    <m:sup>
                                      <m:r>
                                        <a:rPr lang="en-US" sz="2400" b="0" i="1" smtClean="0">
                                          <a:latin typeface="Cambria Math" panose="02040503050406030204" pitchFamily="18" charset="0"/>
                                          <a:ea typeface="Cambria Math" panose="02040503050406030204" pitchFamily="18" charset="0"/>
                                        </a:rPr>
                                        <m:t>2</m:t>
                                      </m:r>
                                    </m:sup>
                                  </m:sSubSup>
                                </m:e>
                              </m:d>
                            </m:num>
                            <m:den>
                              <m:r>
                                <a:rPr lang="en-US" sz="2400" b="0" i="1" smtClean="0">
                                  <a:latin typeface="Cambria Math" panose="02040503050406030204" pitchFamily="18" charset="0"/>
                                </a:rPr>
                                <m:t>4</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𝑠</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2</m:t>
                                      </m:r>
                                    </m:sup>
                                  </m:sSubSup>
                                </m:e>
                              </m:d>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−2</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𝑇</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𝑠</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2</m:t>
                                      </m:r>
                                    </m:sup>
                                  </m:sSubSup>
                                </m:num>
                                <m:den>
                                  <m:r>
                                    <a:rPr lang="en-US" sz="2400" b="0" i="1" smtClean="0">
                                      <a:latin typeface="Cambria Math" panose="02040503050406030204" pitchFamily="18" charset="0"/>
                                    </a:rPr>
                                    <m:t>2</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𝑠</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2</m:t>
                                      </m:r>
                                    </m:sup>
                                  </m:sSubSup>
                                </m:den>
                              </m:f>
                              <m:r>
                                <a:rPr lang="en-US" sz="2400" b="0" i="1" smtClean="0">
                                  <a:latin typeface="Cambria Math" panose="02040503050406030204" pitchFamily="18" charset="0"/>
                                </a:rPr>
                                <m:t>𝑈</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𝑊</m:t>
                                      </m:r>
                                    </m:sub>
                                    <m:sup>
                                      <m:r>
                                        <a:rPr lang="en-US" sz="2400" i="1">
                                          <a:latin typeface="Cambria Math" panose="02040503050406030204" pitchFamily="18" charset="0"/>
                                        </a:rPr>
                                        <m:t>2</m:t>
                                      </m:r>
                                    </m:sup>
                                  </m:sSubSup>
                                </m:num>
                                <m:den>
                                  <m:r>
                                    <a:rPr lang="en-US" sz="2400" i="1">
                                      <a:latin typeface="Cambria Math" panose="02040503050406030204" pitchFamily="18" charset="0"/>
                                    </a:rPr>
                                    <m:t>2</m:t>
                                  </m:r>
                                  <m:d>
                                    <m:dPr>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𝑐</m:t>
                                          </m:r>
                                        </m:e>
                                        <m:sub>
                                          <m:r>
                                            <a:rPr lang="en-US" sz="2400" i="1">
                                              <a:latin typeface="Cambria Math" panose="02040503050406030204" pitchFamily="18" charset="0"/>
                                            </a:rPr>
                                            <m:t>𝑊</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𝑊</m:t>
                                          </m:r>
                                        </m:sub>
                                        <m:sup>
                                          <m:r>
                                            <a:rPr lang="en-US" sz="2400" i="1">
                                              <a:latin typeface="Cambria Math" panose="02040503050406030204" pitchFamily="18" charset="0"/>
                                            </a:rPr>
                                            <m:t>2</m:t>
                                          </m:r>
                                        </m:sup>
                                      </m:sSubSup>
                                    </m:e>
                                  </m:d>
                                </m:den>
                              </m:f>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𝐺</m:t>
                              </m:r>
                            </m:e>
                          </m:d>
                        </m:e>
                      </m:d>
                    </m:oMath>
                  </m:oMathPara>
                </a14:m>
                <a:endParaRPr lang="en-US" sz="2400" dirty="0"/>
              </a:p>
            </p:txBody>
          </p:sp>
        </mc:Choice>
        <mc:Fallback xmlns="">
          <p:sp>
            <p:nvSpPr>
              <p:cNvPr id="7" name="TextBox 6">
                <a:extLst>
                  <a:ext uri="{FF2B5EF4-FFF2-40B4-BE49-F238E27FC236}">
                    <a16:creationId xmlns:a16="http://schemas.microsoft.com/office/drawing/2014/main" id="{9A059E1C-19AE-DF60-E377-68D06A83FB8F}"/>
                  </a:ext>
                </a:extLst>
              </p:cNvPr>
              <p:cNvSpPr txBox="1">
                <a:spLocks noRot="1" noChangeAspect="1" noMove="1" noResize="1" noEditPoints="1" noAdjustHandles="1" noChangeArrowheads="1" noChangeShapeType="1" noTextEdit="1"/>
              </p:cNvSpPr>
              <p:nvPr/>
            </p:nvSpPr>
            <p:spPr>
              <a:xfrm>
                <a:off x="1039166" y="3421863"/>
                <a:ext cx="10113666" cy="935577"/>
              </a:xfrm>
              <a:prstGeom prst="rect">
                <a:avLst/>
              </a:prstGeom>
              <a:blipFill>
                <a:blip r:embed="rId4"/>
                <a:stretch>
                  <a:fillRect b="-1333"/>
                </a:stretch>
              </a:blipFill>
            </p:spPr>
            <p:txBody>
              <a:bodyPr/>
              <a:lstStyle/>
              <a:p>
                <a:r>
                  <a:rPr lang="en-US">
                    <a:noFill/>
                  </a:rPr>
                  <a:t> </a:t>
                </a:r>
              </a:p>
            </p:txBody>
          </p:sp>
        </mc:Fallback>
      </mc:AlternateContent>
      <p:pic>
        <p:nvPicPr>
          <p:cNvPr id="9" name="Picture 8" descr="A diagram of a circle with lines and letters&#10;&#10;AI-generated content may be incorrect.">
            <a:extLst>
              <a:ext uri="{FF2B5EF4-FFF2-40B4-BE49-F238E27FC236}">
                <a16:creationId xmlns:a16="http://schemas.microsoft.com/office/drawing/2014/main" id="{18E954F0-EDE1-6F5F-2A13-6472EEA99C94}"/>
              </a:ext>
            </a:extLst>
          </p:cNvPr>
          <p:cNvPicPr>
            <a:picLocks noChangeAspect="1"/>
          </p:cNvPicPr>
          <p:nvPr/>
        </p:nvPicPr>
        <p:blipFill>
          <a:blip r:embed="rId5"/>
          <a:srcRect t="53933" r="65972"/>
          <a:stretch/>
        </p:blipFill>
        <p:spPr>
          <a:xfrm>
            <a:off x="9310255" y="4989314"/>
            <a:ext cx="2539339" cy="1427888"/>
          </a:xfrm>
          <a:prstGeom prst="rect">
            <a:avLst/>
          </a:prstGeom>
        </p:spPr>
      </p:pic>
      <p:pic>
        <p:nvPicPr>
          <p:cNvPr id="10" name="Picture 9" descr="A diagram of a circle with lines and letters&#10;&#10;AI-generated content may be incorrect.">
            <a:extLst>
              <a:ext uri="{FF2B5EF4-FFF2-40B4-BE49-F238E27FC236}">
                <a16:creationId xmlns:a16="http://schemas.microsoft.com/office/drawing/2014/main" id="{456F8B5D-4D7C-48D8-935A-59F95FD6A992}"/>
              </a:ext>
            </a:extLst>
          </p:cNvPr>
          <p:cNvPicPr>
            <a:picLocks noChangeAspect="1"/>
          </p:cNvPicPr>
          <p:nvPr/>
        </p:nvPicPr>
        <p:blipFill>
          <a:blip r:embed="rId5"/>
          <a:srcRect r="65972" b="55804"/>
          <a:stretch/>
        </p:blipFill>
        <p:spPr>
          <a:xfrm>
            <a:off x="6560044" y="4989313"/>
            <a:ext cx="2644775" cy="1426765"/>
          </a:xfrm>
          <a:prstGeom prst="rect">
            <a:avLst/>
          </a:prstGeom>
        </p:spPr>
      </p:pic>
      <p:sp>
        <p:nvSpPr>
          <p:cNvPr id="11" name="TextBox 10">
            <a:extLst>
              <a:ext uri="{FF2B5EF4-FFF2-40B4-BE49-F238E27FC236}">
                <a16:creationId xmlns:a16="http://schemas.microsoft.com/office/drawing/2014/main" id="{333596DA-29DB-A766-F845-89AABA5E7506}"/>
              </a:ext>
            </a:extLst>
          </p:cNvPr>
          <p:cNvSpPr txBox="1"/>
          <p:nvPr/>
        </p:nvSpPr>
        <p:spPr>
          <a:xfrm>
            <a:off x="4182879" y="4718732"/>
            <a:ext cx="1060868" cy="369332"/>
          </a:xfrm>
          <a:prstGeom prst="rect">
            <a:avLst/>
          </a:prstGeom>
          <a:noFill/>
        </p:spPr>
        <p:txBody>
          <a:bodyPr wrap="none" rtlCol="0">
            <a:spAutoFit/>
          </a:bodyPr>
          <a:lstStyle/>
          <a:p>
            <a:r>
              <a:rPr lang="en-US" dirty="0">
                <a:solidFill>
                  <a:srgbClr val="00B050"/>
                </a:solidFill>
              </a:rPr>
              <a:t>Example: </a:t>
            </a:r>
          </a:p>
        </p:txBody>
      </p:sp>
      <p:sp>
        <p:nvSpPr>
          <p:cNvPr id="12" name="TextBox 11">
            <a:extLst>
              <a:ext uri="{FF2B5EF4-FFF2-40B4-BE49-F238E27FC236}">
                <a16:creationId xmlns:a16="http://schemas.microsoft.com/office/drawing/2014/main" id="{A2AE76A4-CF82-72A7-A7FB-C81CF31F3310}"/>
              </a:ext>
            </a:extLst>
          </p:cNvPr>
          <p:cNvSpPr txBox="1"/>
          <p:nvPr/>
        </p:nvSpPr>
        <p:spPr>
          <a:xfrm>
            <a:off x="3401677" y="5085031"/>
            <a:ext cx="2913398" cy="1200329"/>
          </a:xfrm>
          <a:prstGeom prst="rect">
            <a:avLst/>
          </a:prstGeom>
          <a:noFill/>
        </p:spPr>
        <p:txBody>
          <a:bodyPr wrap="square" rtlCol="0">
            <a:spAutoFit/>
          </a:bodyPr>
          <a:lstStyle/>
          <a:p>
            <a:pPr algn="just"/>
            <a:r>
              <a:rPr lang="en-US" dirty="0">
                <a:solidFill>
                  <a:srgbClr val="00B050"/>
                </a:solidFill>
              </a:rPr>
              <a:t>Contribution from Dark Higgs and dark Goldstone Bosons to the T and U parameter impacting M</a:t>
            </a:r>
            <a:r>
              <a:rPr lang="en-US" baseline="-25000" dirty="0">
                <a:solidFill>
                  <a:srgbClr val="00B050"/>
                </a:solidFill>
              </a:rPr>
              <a:t>W</a:t>
            </a:r>
            <a:r>
              <a:rPr lang="en-US" dirty="0">
                <a:solidFill>
                  <a:srgbClr val="00B050"/>
                </a:solidFill>
              </a:rPr>
              <a:t>.</a:t>
            </a:r>
          </a:p>
        </p:txBody>
      </p:sp>
      <p:grpSp>
        <p:nvGrpSpPr>
          <p:cNvPr id="24" name="Group 23">
            <a:extLst>
              <a:ext uri="{FF2B5EF4-FFF2-40B4-BE49-F238E27FC236}">
                <a16:creationId xmlns:a16="http://schemas.microsoft.com/office/drawing/2014/main" id="{023EEE80-D8ED-7BD9-827B-B45D8E769A0D}"/>
              </a:ext>
            </a:extLst>
          </p:cNvPr>
          <p:cNvGrpSpPr/>
          <p:nvPr/>
        </p:nvGrpSpPr>
        <p:grpSpPr>
          <a:xfrm>
            <a:off x="6562870" y="4115358"/>
            <a:ext cx="3700800" cy="843840"/>
            <a:chOff x="6562870" y="4340983"/>
            <a:chExt cx="3700800" cy="843840"/>
          </a:xfrm>
        </p:grpSpPr>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8526C694-32C8-DD96-3DAE-03D8C8C34CB6}"/>
                    </a:ext>
                  </a:extLst>
                </p14:cNvPr>
                <p14:cNvContentPartPr/>
                <p14:nvPr/>
              </p14:nvContentPartPr>
              <p14:xfrm>
                <a:off x="6562870" y="4360783"/>
                <a:ext cx="1198080" cy="748440"/>
              </p14:xfrm>
            </p:contentPart>
          </mc:Choice>
          <mc:Fallback xmlns="">
            <p:pic>
              <p:nvPicPr>
                <p:cNvPr id="15" name="Ink 14">
                  <a:extLst>
                    <a:ext uri="{FF2B5EF4-FFF2-40B4-BE49-F238E27FC236}">
                      <a16:creationId xmlns:a16="http://schemas.microsoft.com/office/drawing/2014/main" id="{8526C694-32C8-DD96-3DAE-03D8C8C34CB6}"/>
                    </a:ext>
                  </a:extLst>
                </p:cNvPr>
                <p:cNvPicPr/>
                <p:nvPr/>
              </p:nvPicPr>
              <p:blipFill>
                <a:blip r:embed="rId7"/>
                <a:stretch>
                  <a:fillRect/>
                </a:stretch>
              </p:blipFill>
              <p:spPr>
                <a:xfrm>
                  <a:off x="6556750" y="4354663"/>
                  <a:ext cx="1210320"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C1D93914-30DF-F153-E4D4-C8A052F78412}"/>
                    </a:ext>
                  </a:extLst>
                </p14:cNvPr>
                <p14:cNvContentPartPr/>
                <p14:nvPr/>
              </p14:nvContentPartPr>
              <p14:xfrm>
                <a:off x="7262710" y="4787743"/>
                <a:ext cx="2763720" cy="397080"/>
              </p14:xfrm>
            </p:contentPart>
          </mc:Choice>
          <mc:Fallback xmlns="">
            <p:pic>
              <p:nvPicPr>
                <p:cNvPr id="16" name="Ink 15">
                  <a:extLst>
                    <a:ext uri="{FF2B5EF4-FFF2-40B4-BE49-F238E27FC236}">
                      <a16:creationId xmlns:a16="http://schemas.microsoft.com/office/drawing/2014/main" id="{C1D93914-30DF-F153-E4D4-C8A052F78412}"/>
                    </a:ext>
                  </a:extLst>
                </p:cNvPr>
                <p:cNvPicPr/>
                <p:nvPr/>
              </p:nvPicPr>
              <p:blipFill>
                <a:blip r:embed="rId9"/>
                <a:stretch>
                  <a:fillRect/>
                </a:stretch>
              </p:blipFill>
              <p:spPr>
                <a:xfrm>
                  <a:off x="7256590" y="4781623"/>
                  <a:ext cx="27759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1E6103E1-3E9F-31F5-F7B2-744AA4CE6EF5}"/>
                    </a:ext>
                  </a:extLst>
                </p14:cNvPr>
                <p14:cNvContentPartPr/>
                <p14:nvPr/>
              </p14:nvContentPartPr>
              <p14:xfrm>
                <a:off x="8266390" y="4347463"/>
                <a:ext cx="216360" cy="781560"/>
              </p14:xfrm>
            </p:contentPart>
          </mc:Choice>
          <mc:Fallback xmlns="">
            <p:pic>
              <p:nvPicPr>
                <p:cNvPr id="19" name="Ink 18">
                  <a:extLst>
                    <a:ext uri="{FF2B5EF4-FFF2-40B4-BE49-F238E27FC236}">
                      <a16:creationId xmlns:a16="http://schemas.microsoft.com/office/drawing/2014/main" id="{1E6103E1-3E9F-31F5-F7B2-744AA4CE6EF5}"/>
                    </a:ext>
                  </a:extLst>
                </p:cNvPr>
                <p:cNvPicPr/>
                <p:nvPr/>
              </p:nvPicPr>
              <p:blipFill>
                <a:blip r:embed="rId11"/>
                <a:stretch>
                  <a:fillRect/>
                </a:stretch>
              </p:blipFill>
              <p:spPr>
                <a:xfrm>
                  <a:off x="8260270" y="4341343"/>
                  <a:ext cx="228600" cy="793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7E23DB2A-6B5D-BE4C-B0AD-9367389EEBC1}"/>
                    </a:ext>
                  </a:extLst>
                </p14:cNvPr>
                <p14:cNvContentPartPr/>
                <p14:nvPr/>
              </p14:nvContentPartPr>
              <p14:xfrm>
                <a:off x="8286550" y="4340983"/>
                <a:ext cx="1977120" cy="782640"/>
              </p14:xfrm>
            </p:contentPart>
          </mc:Choice>
          <mc:Fallback xmlns="">
            <p:pic>
              <p:nvPicPr>
                <p:cNvPr id="22" name="Ink 21">
                  <a:extLst>
                    <a:ext uri="{FF2B5EF4-FFF2-40B4-BE49-F238E27FC236}">
                      <a16:creationId xmlns:a16="http://schemas.microsoft.com/office/drawing/2014/main" id="{7E23DB2A-6B5D-BE4C-B0AD-9367389EEBC1}"/>
                    </a:ext>
                  </a:extLst>
                </p:cNvPr>
                <p:cNvPicPr/>
                <p:nvPr/>
              </p:nvPicPr>
              <p:blipFill>
                <a:blip r:embed="rId13"/>
                <a:stretch>
                  <a:fillRect/>
                </a:stretch>
              </p:blipFill>
              <p:spPr>
                <a:xfrm>
                  <a:off x="8280430" y="4334863"/>
                  <a:ext cx="1989360" cy="79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CF0B25B3-437A-A47B-E47B-FEB652842A33}"/>
                  </a:ext>
                </a:extLst>
              </p14:cNvPr>
              <p14:cNvContentPartPr/>
              <p14:nvPr/>
            </p14:nvContentPartPr>
            <p14:xfrm>
              <a:off x="10403710" y="2973078"/>
              <a:ext cx="186840" cy="731520"/>
            </p14:xfrm>
          </p:contentPart>
        </mc:Choice>
        <mc:Fallback xmlns="">
          <p:pic>
            <p:nvPicPr>
              <p:cNvPr id="25" name="Ink 24">
                <a:extLst>
                  <a:ext uri="{FF2B5EF4-FFF2-40B4-BE49-F238E27FC236}">
                    <a16:creationId xmlns:a16="http://schemas.microsoft.com/office/drawing/2014/main" id="{CF0B25B3-437A-A47B-E47B-FEB652842A33}"/>
                  </a:ext>
                </a:extLst>
              </p:cNvPr>
              <p:cNvPicPr/>
              <p:nvPr/>
            </p:nvPicPr>
            <p:blipFill>
              <a:blip r:embed="rId15"/>
              <a:stretch>
                <a:fillRect/>
              </a:stretch>
            </p:blipFill>
            <p:spPr>
              <a:xfrm>
                <a:off x="10397590" y="2966958"/>
                <a:ext cx="199080" cy="743760"/>
              </a:xfrm>
              <a:prstGeom prst="rect">
                <a:avLst/>
              </a:prstGeom>
            </p:spPr>
          </p:pic>
        </mc:Fallback>
      </mc:AlternateContent>
      <p:sp>
        <p:nvSpPr>
          <p:cNvPr id="26" name="TextBox 25">
            <a:extLst>
              <a:ext uri="{FF2B5EF4-FFF2-40B4-BE49-F238E27FC236}">
                <a16:creationId xmlns:a16="http://schemas.microsoft.com/office/drawing/2014/main" id="{35AFEEDB-0469-B347-FC07-AC9F067F44F1}"/>
              </a:ext>
            </a:extLst>
          </p:cNvPr>
          <p:cNvSpPr txBox="1"/>
          <p:nvPr/>
        </p:nvSpPr>
        <p:spPr>
          <a:xfrm>
            <a:off x="10026430" y="2248924"/>
            <a:ext cx="1716321" cy="646331"/>
          </a:xfrm>
          <a:prstGeom prst="rect">
            <a:avLst/>
          </a:prstGeom>
          <a:noFill/>
        </p:spPr>
        <p:txBody>
          <a:bodyPr wrap="square" rtlCol="0">
            <a:spAutoFit/>
          </a:bodyPr>
          <a:lstStyle/>
          <a:p>
            <a:pPr algn="ctr"/>
            <a:r>
              <a:rPr lang="en-US" dirty="0">
                <a:solidFill>
                  <a:srgbClr val="7030A0"/>
                </a:solidFill>
              </a:rPr>
              <a:t>BSM correction to G</a:t>
            </a:r>
            <a:r>
              <a:rPr lang="en-US" baseline="-25000" dirty="0">
                <a:solidFill>
                  <a:srgbClr val="7030A0"/>
                </a:solidFill>
              </a:rPr>
              <a:t>F</a:t>
            </a:r>
            <a:r>
              <a:rPr lang="en-US" dirty="0">
                <a:solidFill>
                  <a:srgbClr val="7030A0"/>
                </a:solidFill>
              </a:rPr>
              <a:t> </a:t>
            </a:r>
          </a:p>
        </p:txBody>
      </p:sp>
      <p:sp>
        <p:nvSpPr>
          <p:cNvPr id="29" name="Slide Number Placeholder 28">
            <a:extLst>
              <a:ext uri="{FF2B5EF4-FFF2-40B4-BE49-F238E27FC236}">
                <a16:creationId xmlns:a16="http://schemas.microsoft.com/office/drawing/2014/main" id="{4471E74B-1F4B-B5E0-171B-075CF7CC9DBF}"/>
              </a:ext>
            </a:extLst>
          </p:cNvPr>
          <p:cNvSpPr>
            <a:spLocks noGrp="1"/>
          </p:cNvSpPr>
          <p:nvPr>
            <p:ph type="sldNum" sz="quarter" idx="12"/>
          </p:nvPr>
        </p:nvSpPr>
        <p:spPr>
          <a:xfrm>
            <a:off x="11717927" y="6462300"/>
            <a:ext cx="365760" cy="365760"/>
          </a:xfrm>
        </p:spPr>
        <p:txBody>
          <a:bodyPr/>
          <a:lstStyle/>
          <a:p>
            <a:fld id="{8A7A6979-0714-4377-B894-6BE4C2D6E202}" type="slidenum">
              <a:rPr lang="en-US" smtClean="0"/>
              <a:pPr/>
              <a:t>5</a:t>
            </a:fld>
            <a:endParaRPr lang="en-US" dirty="0"/>
          </a:p>
        </p:txBody>
      </p:sp>
      <p:sp>
        <p:nvSpPr>
          <p:cNvPr id="2" name="TextBox 1">
            <a:extLst>
              <a:ext uri="{FF2B5EF4-FFF2-40B4-BE49-F238E27FC236}">
                <a16:creationId xmlns:a16="http://schemas.microsoft.com/office/drawing/2014/main" id="{2167730C-731B-FB74-6809-EBDF34EFB3C1}"/>
              </a:ext>
            </a:extLst>
          </p:cNvPr>
          <p:cNvSpPr txBox="1"/>
          <p:nvPr/>
        </p:nvSpPr>
        <p:spPr>
          <a:xfrm>
            <a:off x="3818072" y="6290339"/>
            <a:ext cx="2188869" cy="307777"/>
          </a:xfrm>
          <a:prstGeom prst="rect">
            <a:avLst/>
          </a:prstGeom>
          <a:noFill/>
        </p:spPr>
        <p:txBody>
          <a:bodyPr wrap="none" rtlCol="0">
            <a:spAutoFit/>
          </a:bodyPr>
          <a:lstStyle/>
          <a:p>
            <a:r>
              <a:rPr lang="en-US" sz="1400" dirty="0">
                <a:solidFill>
                  <a:srgbClr val="0070C0"/>
                </a:solidFill>
              </a:rPr>
              <a:t>Eur. Phys. J. C (2023) 83:346</a:t>
            </a:r>
          </a:p>
        </p:txBody>
      </p:sp>
    </p:spTree>
    <p:extLst>
      <p:ext uri="{BB962C8B-B14F-4D97-AF65-F5344CB8AC3E}">
        <p14:creationId xmlns:p14="http://schemas.microsoft.com/office/powerpoint/2010/main" val="29691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53153-7226-6CDE-46EE-D8C248C10EC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D60163-70B4-43A5-1F9B-F8B0436F0BA5}"/>
                  </a:ext>
                </a:extLst>
              </p:cNvPr>
              <p:cNvSpPr>
                <a:spLocks noGrp="1"/>
              </p:cNvSpPr>
              <p:nvPr>
                <p:ph idx="1"/>
              </p:nvPr>
            </p:nvSpPr>
            <p:spPr>
              <a:xfrm>
                <a:off x="273133" y="1417143"/>
                <a:ext cx="11918867" cy="4814759"/>
              </a:xfrm>
            </p:spPr>
            <p:txBody>
              <a:bodyPr>
                <a:normAutofit/>
              </a:bodyPr>
              <a:lstStyle/>
              <a:p>
                <a:r>
                  <a:rPr lang="en-US" sz="2400" dirty="0"/>
                  <a:t>At leading order: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func>
                          <m:funcPr>
                            <m:ctrlPr>
                              <a:rPr lang="en-US" sz="2400" i="1">
                                <a:latin typeface="Cambria Math" panose="02040503050406030204" pitchFamily="18" charset="0"/>
                                <a:ea typeface="Cambria Math" panose="02040503050406030204" pitchFamily="18" charset="0"/>
                              </a:rPr>
                            </m:ctrlPr>
                          </m:funcPr>
                          <m:fName>
                            <m:r>
                              <m:rPr>
                                <m:sty m:val="p"/>
                              </m:rPr>
                              <a:rPr lang="en-US" sz="2400">
                                <a:latin typeface="Cambria Math" panose="02040503050406030204" pitchFamily="18" charset="0"/>
                                <a:ea typeface="Cambria Math" panose="02040503050406030204" pitchFamily="18" charset="0"/>
                              </a:rPr>
                              <m:t>sin</m:t>
                            </m:r>
                          </m:fName>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𝑤</m:t>
                                    </m:r>
                                  </m:sub>
                                </m:sSub>
                              </m:e>
                            </m:d>
                          </m:e>
                        </m:func>
                      </m:den>
                    </m:f>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𝜋𝛼</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𝐹</m:t>
                                </m:r>
                              </m:sub>
                            </m:sSub>
                          </m:den>
                        </m:f>
                      </m:e>
                    </m:rad>
                  </m:oMath>
                </a14:m>
                <a:endParaRPr lang="en-US" sz="2400" dirty="0"/>
              </a:p>
              <a:p>
                <a:pPr lvl="1"/>
                <a:r>
                  <a:rPr lang="en-US" sz="2100" dirty="0"/>
                  <a:t>Known very precisely because we know </a:t>
                </a:r>
                <a14:m>
                  <m:oMath xmlns:m="http://schemas.openxmlformats.org/officeDocument/2006/math">
                    <m:sSub>
                      <m:sSubPr>
                        <m:ctrlPr>
                          <a:rPr lang="en-US" sz="2100" b="0" i="1" smtClean="0">
                            <a:solidFill>
                              <a:schemeClr val="tx1"/>
                            </a:solidFill>
                            <a:latin typeface="Cambria Math" panose="02040503050406030204" pitchFamily="18" charset="0"/>
                          </a:rPr>
                        </m:ctrlPr>
                      </m:sSubPr>
                      <m:e>
                        <m:r>
                          <a:rPr lang="en-US" sz="2100" b="0" i="1" smtClean="0">
                            <a:solidFill>
                              <a:schemeClr val="tx1"/>
                            </a:solidFill>
                            <a:latin typeface="Cambria Math" panose="02040503050406030204" pitchFamily="18" charset="0"/>
                          </a:rPr>
                          <m:t>𝐺</m:t>
                        </m:r>
                      </m:e>
                      <m:sub>
                        <m:r>
                          <a:rPr lang="en-US" sz="2100" b="0" i="1" smtClean="0">
                            <a:solidFill>
                              <a:schemeClr val="tx1"/>
                            </a:solidFill>
                            <a:latin typeface="Cambria Math" panose="02040503050406030204" pitchFamily="18" charset="0"/>
                          </a:rPr>
                          <m:t>𝐹</m:t>
                        </m:r>
                      </m:sub>
                    </m:sSub>
                    <m:r>
                      <a:rPr lang="en-US" sz="2100" b="0" i="1" smtClean="0">
                        <a:solidFill>
                          <a:schemeClr val="tx1"/>
                        </a:solidFill>
                        <a:latin typeface="Cambria Math" panose="02040503050406030204" pitchFamily="18" charset="0"/>
                      </a:rPr>
                      <m:t>@0.5</m:t>
                    </m:r>
                  </m:oMath>
                </a14:m>
                <a:r>
                  <a:rPr lang="en-US" sz="2100" dirty="0">
                    <a:solidFill>
                      <a:schemeClr val="tx1"/>
                    </a:solidFill>
                  </a:rPr>
                  <a:t> ppm, </a:t>
                </a:r>
                <a14:m>
                  <m:oMath xmlns:m="http://schemas.openxmlformats.org/officeDocument/2006/math">
                    <m:r>
                      <a:rPr lang="en-US" sz="2100" i="1" smtClean="0">
                        <a:solidFill>
                          <a:schemeClr val="tx1"/>
                        </a:solidFill>
                        <a:latin typeface="Cambria Math" panose="02040503050406030204" pitchFamily="18" charset="0"/>
                        <a:ea typeface="Cambria Math" panose="02040503050406030204" pitchFamily="18" charset="0"/>
                      </a:rPr>
                      <m:t>𝛼</m:t>
                    </m:r>
                    <m:d>
                      <m:dPr>
                        <m:ctrlPr>
                          <a:rPr lang="en-US" sz="2100" b="0" i="1" smtClean="0">
                            <a:solidFill>
                              <a:schemeClr val="tx1"/>
                            </a:solidFill>
                            <a:latin typeface="Cambria Math" panose="02040503050406030204" pitchFamily="18" charset="0"/>
                            <a:ea typeface="Cambria Math" panose="02040503050406030204" pitchFamily="18" charset="0"/>
                          </a:rPr>
                        </m:ctrlPr>
                      </m:dPr>
                      <m:e>
                        <m:sSubSup>
                          <m:sSubSupPr>
                            <m:ctrlPr>
                              <a:rPr lang="en-US" sz="2100" b="0" i="1" smtClean="0">
                                <a:solidFill>
                                  <a:schemeClr val="tx1"/>
                                </a:solidFill>
                                <a:latin typeface="Cambria Math" panose="02040503050406030204" pitchFamily="18" charset="0"/>
                                <a:ea typeface="Cambria Math" panose="02040503050406030204" pitchFamily="18" charset="0"/>
                              </a:rPr>
                            </m:ctrlPr>
                          </m:sSubSupPr>
                          <m:e>
                            <m:r>
                              <a:rPr lang="en-US" sz="2100" b="0" i="1" smtClean="0">
                                <a:solidFill>
                                  <a:schemeClr val="tx1"/>
                                </a:solidFill>
                                <a:latin typeface="Cambria Math" panose="02040503050406030204" pitchFamily="18" charset="0"/>
                                <a:ea typeface="Cambria Math" panose="02040503050406030204" pitchFamily="18" charset="0"/>
                              </a:rPr>
                              <m:t>𝑀</m:t>
                            </m:r>
                          </m:e>
                          <m:sub>
                            <m:r>
                              <a:rPr lang="en-US" sz="2100" b="0" i="1" smtClean="0">
                                <a:solidFill>
                                  <a:schemeClr val="tx1"/>
                                </a:solidFill>
                                <a:latin typeface="Cambria Math" panose="02040503050406030204" pitchFamily="18" charset="0"/>
                                <a:ea typeface="Cambria Math" panose="02040503050406030204" pitchFamily="18" charset="0"/>
                              </a:rPr>
                              <m:t>𝑍</m:t>
                            </m:r>
                          </m:sub>
                          <m:sup>
                            <m:r>
                              <a:rPr lang="en-US" sz="2100" b="0" i="1" smtClean="0">
                                <a:solidFill>
                                  <a:schemeClr val="tx1"/>
                                </a:solidFill>
                                <a:latin typeface="Cambria Math" panose="02040503050406030204" pitchFamily="18" charset="0"/>
                                <a:ea typeface="Cambria Math" panose="02040503050406030204" pitchFamily="18" charset="0"/>
                              </a:rPr>
                              <m:t>2</m:t>
                            </m:r>
                          </m:sup>
                        </m:sSubSup>
                      </m:e>
                    </m:d>
                  </m:oMath>
                </a14:m>
                <a:r>
                  <a:rPr lang="en-US" sz="2100" b="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r>
                      <a:rPr lang="en-US" sz="2100" i="1">
                        <a:solidFill>
                          <a:schemeClr val="tx1"/>
                        </a:solidFill>
                        <a:latin typeface="Cambria Math" panose="02040503050406030204" pitchFamily="18" charset="0"/>
                      </a:rPr>
                      <m:t>6</m:t>
                    </m:r>
                    <m:r>
                      <m:rPr>
                        <m:nor/>
                      </m:rPr>
                      <a:rPr lang="en-US" sz="2100" b="0" i="0" smtClean="0">
                        <a:solidFill>
                          <a:schemeClr val="tx1"/>
                        </a:solidFill>
                        <a:latin typeface="Cambria Math" panose="02040503050406030204" pitchFamily="18" charset="0"/>
                      </a:rPr>
                      <m:t>0</m:t>
                    </m:r>
                    <m:r>
                      <m:rPr>
                        <m:nor/>
                      </m:rPr>
                      <a:rPr lang="en-US" sz="2100" dirty="0">
                        <a:solidFill>
                          <a:schemeClr val="tx1"/>
                        </a:solidFill>
                      </a:rPr>
                      <m:t> </m:t>
                    </m:r>
                    <m:r>
                      <m:rPr>
                        <m:nor/>
                      </m:rPr>
                      <a:rPr lang="en-US" sz="2100" dirty="0">
                        <a:solidFill>
                          <a:schemeClr val="tx1"/>
                        </a:solidFill>
                      </a:rPr>
                      <m:t>ppm</m:t>
                    </m:r>
                  </m:oMath>
                </a14:m>
                <a:r>
                  <a:rPr lang="en-US" sz="2100" b="0" i="1" dirty="0">
                    <a:solidFill>
                      <a:schemeClr val="tx1"/>
                    </a:solidFill>
                    <a:latin typeface="Cambria Math" panose="02040503050406030204" pitchFamily="18" charset="0"/>
                    <a:ea typeface="Cambria Math" panose="02040503050406030204" pitchFamily="18" charset="0"/>
                  </a:rPr>
                  <a:t>, </a:t>
                </a:r>
                <a:r>
                  <a:rPr lang="en-US" sz="2100" b="0" dirty="0">
                    <a:solidFill>
                      <a:schemeClr val="tx1"/>
                    </a:solidFill>
                    <a:latin typeface="Cambria Math" panose="02040503050406030204" pitchFamily="18" charset="0"/>
                    <a:ea typeface="Cambria Math" panose="02040503050406030204" pitchFamily="18" charset="0"/>
                  </a:rPr>
                  <a:t>and</a:t>
                </a:r>
                <a14:m>
                  <m:oMath xmlns:m="http://schemas.openxmlformats.org/officeDocument/2006/math">
                    <m:r>
                      <a:rPr lang="en-US" sz="2100" b="0" i="1" smtClean="0">
                        <a:solidFill>
                          <a:schemeClr val="tx1"/>
                        </a:solidFill>
                        <a:latin typeface="Cambria Math" panose="02040503050406030204" pitchFamily="18" charset="0"/>
                        <a:ea typeface="Cambria Math" panose="02040503050406030204" pitchFamily="18" charset="0"/>
                      </a:rPr>
                      <m:t> </m:t>
                    </m:r>
                    <m:sSub>
                      <m:sSubPr>
                        <m:ctrlPr>
                          <a:rPr lang="en-US" sz="2100" b="0" i="1" smtClean="0">
                            <a:solidFill>
                              <a:schemeClr val="tx1"/>
                            </a:solidFill>
                            <a:latin typeface="Cambria Math" panose="02040503050406030204" pitchFamily="18" charset="0"/>
                          </a:rPr>
                        </m:ctrlPr>
                      </m:sSubPr>
                      <m:e>
                        <m:r>
                          <a:rPr lang="en-US" sz="2100" b="0" i="1" smtClean="0">
                            <a:solidFill>
                              <a:schemeClr val="tx1"/>
                            </a:solidFill>
                            <a:latin typeface="Cambria Math" panose="02040503050406030204" pitchFamily="18" charset="0"/>
                          </a:rPr>
                          <m:t>𝑀</m:t>
                        </m:r>
                      </m:e>
                      <m:sub>
                        <m:r>
                          <a:rPr lang="en-US" sz="2100" b="0" i="1" smtClean="0">
                            <a:solidFill>
                              <a:schemeClr val="tx1"/>
                            </a:solidFill>
                            <a:latin typeface="Cambria Math" panose="02040503050406030204" pitchFamily="18" charset="0"/>
                          </a:rPr>
                          <m:t>𝑍</m:t>
                        </m:r>
                      </m:sub>
                    </m:sSub>
                    <m:r>
                      <a:rPr lang="en-US" sz="2100" b="0" i="1" smtClean="0">
                        <a:solidFill>
                          <a:schemeClr val="tx1"/>
                        </a:solidFill>
                        <a:latin typeface="Cambria Math" panose="02040503050406030204" pitchFamily="18" charset="0"/>
                      </a:rPr>
                      <m:t>@20</m:t>
                    </m:r>
                  </m:oMath>
                </a14:m>
                <a:r>
                  <a:rPr lang="en-US" sz="2100" dirty="0">
                    <a:solidFill>
                      <a:schemeClr val="tx1"/>
                    </a:solidFill>
                  </a:rPr>
                  <a:t> ppm</a:t>
                </a:r>
                <a:endParaRPr lang="en-US" sz="2100" dirty="0"/>
              </a:p>
              <a:p>
                <a:pPr>
                  <a:spcBef>
                    <a:spcPts val="2200"/>
                  </a:spcBef>
                </a:pPr>
                <a:r>
                  <a:rPr lang="en-US" sz="2400" dirty="0"/>
                  <a:t>However, the theoretical precision is limited by radiative corrections : </a:t>
                </a:r>
                <a14:m>
                  <m:oMath xmlns:m="http://schemas.openxmlformats.org/officeDocument/2006/math">
                    <m:sSubSup>
                      <m:sSubSupPr>
                        <m:ctrlPr>
                          <a:rPr lang="en-US" sz="2400" i="1" smtClean="0">
                            <a:latin typeface="Cambria Math" panose="02040503050406030204" pitchFamily="18" charset="0"/>
                          </a:rPr>
                        </m:ctrlPr>
                      </m:sSubSup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Sub>
                        <m:r>
                          <a:rPr lang="en-US" sz="2400" b="0" i="1" smtClean="0">
                            <a:latin typeface="Cambria Math" panose="02040503050406030204" pitchFamily="18" charset="0"/>
                          </a:rPr>
                          <m:t>=</m:t>
                        </m:r>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0</m:t>
                        </m:r>
                      </m:sup>
                    </m:sSubSup>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𝑟</m:t>
                            </m:r>
                          </m:e>
                        </m:d>
                      </m:e>
                      <m:sup>
                        <m:r>
                          <a:rPr lang="en-US" sz="2400" b="0" i="1" smtClean="0">
                            <a:latin typeface="Cambria Math" panose="02040503050406030204" pitchFamily="18" charset="0"/>
                          </a:rPr>
                          <m:t>−1</m:t>
                        </m:r>
                      </m:sup>
                    </m:sSup>
                  </m:oMath>
                </a14:m>
                <a:endParaRPr lang="en-US" sz="2400" dirty="0"/>
              </a:p>
              <a:p>
                <a:pPr lvl="1"/>
                <a:r>
                  <a:rPr lang="en-US" sz="2100" dirty="0">
                    <a:ea typeface="Cambria Math" panose="02040503050406030204" pitchFamily="18" charset="0"/>
                  </a:rPr>
                  <a:t>Ex.: </a:t>
                </a:r>
                <a14:m>
                  <m:oMath xmlns:m="http://schemas.openxmlformats.org/officeDocument/2006/math">
                    <m:r>
                      <a:rPr lang="en-US" sz="2100" i="1" smtClean="0">
                        <a:latin typeface="Cambria Math" panose="02040503050406030204" pitchFamily="18" charset="0"/>
                        <a:ea typeface="Cambria Math" panose="02040503050406030204" pitchFamily="18" charset="0"/>
                      </a:rPr>
                      <m:t>𝒪</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𝛼</m:t>
                    </m:r>
                    <m:r>
                      <a:rPr lang="en-US" sz="2100" b="0" i="1" smtClean="0">
                        <a:latin typeface="Cambria Math" panose="02040503050406030204" pitchFamily="18" charset="0"/>
                        <a:ea typeface="Cambria Math" panose="02040503050406030204" pitchFamily="18" charset="0"/>
                      </a:rPr>
                      <m:t>)</m:t>
                    </m:r>
                  </m:oMath>
                </a14:m>
                <a:r>
                  <a:rPr lang="en-US" sz="2100" dirty="0"/>
                  <a:t> 1-loop corrections amount to about 3%</a:t>
                </a:r>
                <a:endParaRPr lang="en-US" sz="2200" dirty="0"/>
              </a:p>
              <a:p>
                <a:pPr>
                  <a:spcBef>
                    <a:spcPts val="2400"/>
                  </a:spcBef>
                </a:pPr>
                <a:r>
                  <a:rPr lang="en-US" sz="2400" dirty="0"/>
                  <a:t>Use the measurement values for M</a:t>
                </a:r>
                <a:r>
                  <a:rPr lang="en-US" sz="2400" baseline="-25000" dirty="0"/>
                  <a:t>H</a:t>
                </a:r>
                <a:r>
                  <a:rPr lang="en-US" sz="2400" dirty="0"/>
                  <a:t> (0.09%), </a:t>
                </a:r>
                <a:r>
                  <a:rPr lang="en-US" sz="2400" dirty="0">
                    <a:latin typeface="Symbol" pitchFamily="2" charset="2"/>
                  </a:rPr>
                  <a:t>a</a:t>
                </a:r>
                <a:r>
                  <a:rPr lang="en-US" sz="2400" baseline="-25000" dirty="0"/>
                  <a:t>s</a:t>
                </a:r>
                <a:r>
                  <a:rPr lang="en-US" sz="2400" dirty="0"/>
                  <a:t> (0.76%), and m</a:t>
                </a:r>
                <a:r>
                  <a:rPr lang="en-US" sz="2400" baseline="-25000" dirty="0"/>
                  <a:t>t</a:t>
                </a:r>
                <a:r>
                  <a:rPr lang="en-US" sz="2400" dirty="0"/>
                  <a:t> (0.33%) and the best calculation available for the radiative corrections to get a precise M</a:t>
                </a:r>
                <a:r>
                  <a:rPr lang="en-US" sz="2400" baseline="-25000" dirty="0"/>
                  <a:t>W</a:t>
                </a:r>
                <a:r>
                  <a:rPr lang="en-US" sz="2400" dirty="0"/>
                  <a:t> SM prediction</a:t>
                </a:r>
              </a:p>
              <a:p>
                <a:pPr lvl="1"/>
                <a:r>
                  <a:rPr lang="en-US" sz="2100" dirty="0"/>
                  <a:t>Dominated by uncertainty on m</a:t>
                </a:r>
                <a:r>
                  <a:rPr lang="en-US" sz="2100" baseline="-25000" dirty="0"/>
                  <a:t>t</a:t>
                </a:r>
                <a:r>
                  <a:rPr lang="en-US" sz="2100" dirty="0"/>
                  <a:t> and on higher order radiative corrections neglected</a:t>
                </a:r>
              </a:p>
            </p:txBody>
          </p:sp>
        </mc:Choice>
        <mc:Fallback xmlns="">
          <p:sp>
            <p:nvSpPr>
              <p:cNvPr id="3" name="Content Placeholder 2">
                <a:extLst>
                  <a:ext uri="{FF2B5EF4-FFF2-40B4-BE49-F238E27FC236}">
                    <a16:creationId xmlns:a16="http://schemas.microsoft.com/office/drawing/2014/main" id="{F5D60163-70B4-43A5-1F9B-F8B0436F0BA5}"/>
                  </a:ext>
                </a:extLst>
              </p:cNvPr>
              <p:cNvSpPr>
                <a:spLocks noGrp="1" noRot="1" noChangeAspect="1" noMove="1" noResize="1" noEditPoints="1" noAdjustHandles="1" noChangeArrowheads="1" noChangeShapeType="1" noTextEdit="1"/>
              </p:cNvSpPr>
              <p:nvPr>
                <p:ph idx="1"/>
              </p:nvPr>
            </p:nvSpPr>
            <p:spPr>
              <a:xfrm>
                <a:off x="273133" y="1417143"/>
                <a:ext cx="11918867" cy="4814759"/>
              </a:xfrm>
              <a:blipFill>
                <a:blip r:embed="rId3"/>
                <a:stretch>
                  <a:fillRect l="-7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AE0B940-81D5-7D83-0975-022864D0A82C}"/>
                  </a:ext>
                </a:extLst>
              </p:cNvPr>
              <p:cNvSpPr txBox="1"/>
              <p:nvPr/>
            </p:nvSpPr>
            <p:spPr>
              <a:xfrm>
                <a:off x="3512870" y="5319736"/>
                <a:ext cx="4354525" cy="478144"/>
              </a:xfrm>
              <a:prstGeom prst="rect">
                <a:avLst/>
              </a:prstGeom>
              <a:noFill/>
            </p:spPr>
            <p:txBody>
              <a:bodyPr wrap="none" rtlCol="0">
                <a:spAutoFit/>
              </a:bodyPr>
              <a:lstStyle/>
              <a:p>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𝑡h</m:t>
                        </m:r>
                      </m:sup>
                    </m:sSubSup>
                    <m:r>
                      <a:rPr lang="en-US" sz="2400" b="0" i="1" smtClean="0">
                        <a:latin typeface="Cambria Math" panose="02040503050406030204" pitchFamily="18" charset="0"/>
                      </a:rPr>
                      <m:t>=80367</m:t>
                    </m:r>
                    <m:r>
                      <a:rPr lang="en-US" sz="2400" b="0" i="1" smtClean="0">
                        <a:latin typeface="Cambria Math" panose="02040503050406030204" pitchFamily="18" charset="0"/>
                        <a:ea typeface="Cambria Math" panose="02040503050406030204" pitchFamily="18" charset="0"/>
                      </a:rPr>
                      <m:t>±4 </m:t>
                    </m:r>
                    <m:r>
                      <a:rPr lang="en-US" sz="2400" b="0" i="1" smtClean="0">
                        <a:latin typeface="Cambria Math" panose="02040503050406030204" pitchFamily="18" charset="0"/>
                        <a:ea typeface="Cambria Math" panose="02040503050406030204" pitchFamily="18" charset="0"/>
                      </a:rPr>
                      <m:t>𝑀𝑒𝑉</m:t>
                    </m:r>
                  </m:oMath>
                </a14:m>
                <a:r>
                  <a:rPr lang="en-US" sz="2400" dirty="0"/>
                  <a:t> (0.005%)</a:t>
                </a:r>
              </a:p>
            </p:txBody>
          </p:sp>
        </mc:Choice>
        <mc:Fallback xmlns="">
          <p:sp>
            <p:nvSpPr>
              <p:cNvPr id="5" name="TextBox 4">
                <a:extLst>
                  <a:ext uri="{FF2B5EF4-FFF2-40B4-BE49-F238E27FC236}">
                    <a16:creationId xmlns:a16="http://schemas.microsoft.com/office/drawing/2014/main" id="{1AE0B940-81D5-7D83-0975-022864D0A82C}"/>
                  </a:ext>
                </a:extLst>
              </p:cNvPr>
              <p:cNvSpPr txBox="1">
                <a:spLocks noRot="1" noChangeAspect="1" noMove="1" noResize="1" noEditPoints="1" noAdjustHandles="1" noChangeArrowheads="1" noChangeShapeType="1" noTextEdit="1"/>
              </p:cNvSpPr>
              <p:nvPr/>
            </p:nvSpPr>
            <p:spPr>
              <a:xfrm>
                <a:off x="3512870" y="5319736"/>
                <a:ext cx="4354525" cy="478144"/>
              </a:xfrm>
              <a:prstGeom prst="rect">
                <a:avLst/>
              </a:prstGeom>
              <a:blipFill>
                <a:blip r:embed="rId4"/>
                <a:stretch>
                  <a:fillRect l="-291" t="-7895" r="-116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9B2C525-68C5-CC30-FA5B-168EC00EC44A}"/>
                  </a:ext>
                </a:extLst>
              </p:cNvPr>
              <p:cNvSpPr txBox="1"/>
              <p:nvPr/>
            </p:nvSpPr>
            <p:spPr>
              <a:xfrm>
                <a:off x="1280554" y="5987420"/>
                <a:ext cx="9630889" cy="830997"/>
              </a:xfrm>
              <a:prstGeom prst="rect">
                <a:avLst/>
              </a:prstGeom>
              <a:noFill/>
            </p:spPr>
            <p:txBody>
              <a:bodyPr wrap="square" rtlCol="0">
                <a:spAutoFit/>
              </a:bodyPr>
              <a:lstStyle/>
              <a:p>
                <a:pPr algn="ctr"/>
                <a:r>
                  <a:rPr lang="en-US" sz="2400" dirty="0">
                    <a:solidFill>
                      <a:srgbClr val="FF0000"/>
                    </a:solidFill>
                  </a:rPr>
                  <a:t>Achieving a M</a:t>
                </a:r>
                <a:r>
                  <a:rPr lang="en-US" sz="2400" baseline="-25000" dirty="0">
                    <a:solidFill>
                      <a:srgbClr val="FF0000"/>
                    </a:solidFill>
                  </a:rPr>
                  <a:t>W</a:t>
                </a:r>
                <a:r>
                  <a:rPr lang="en-US" sz="2400" dirty="0">
                    <a:solidFill>
                      <a:srgbClr val="FF0000"/>
                    </a:solidFill>
                  </a:rPr>
                  <a:t> measurement to a precision of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𝒪</m:t>
                    </m:r>
                    <m:r>
                      <a:rPr lang="en-US" sz="2400" b="0" i="1" smtClean="0">
                        <a:solidFill>
                          <a:srgbClr val="FF0000"/>
                        </a:solidFill>
                        <a:latin typeface="Cambria Math" panose="02040503050406030204" pitchFamily="18" charset="0"/>
                        <a:ea typeface="Cambria Math" panose="02040503050406030204" pitchFamily="18" charset="0"/>
                      </a:rPr>
                      <m:t>(1−10 </m:t>
                    </m:r>
                    <m:d>
                      <m:dPr>
                        <m:ctrlPr>
                          <a:rPr lang="en-US" sz="2400" b="0" i="1" smtClean="0">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𝑀𝑒𝑉</m:t>
                        </m:r>
                      </m:e>
                    </m:d>
                    <m:r>
                      <a:rPr lang="en-US" sz="2400" b="0" i="1" smtClean="0">
                        <a:solidFill>
                          <a:srgbClr val="FF0000"/>
                        </a:solidFill>
                        <a:latin typeface="Cambria Math" panose="02040503050406030204" pitchFamily="18" charset="0"/>
                        <a:ea typeface="Cambria Math" panose="02040503050406030204" pitchFamily="18" charset="0"/>
                      </a:rPr>
                      <m:t>)</m:t>
                    </m:r>
                  </m:oMath>
                </a14:m>
                <a:r>
                  <a:rPr lang="en-US" sz="2400" dirty="0">
                    <a:solidFill>
                      <a:srgbClr val="FF0000"/>
                    </a:solidFill>
                  </a:rPr>
                  <a:t> would yield a very stringent test of the SM! </a:t>
                </a:r>
              </a:p>
            </p:txBody>
          </p:sp>
        </mc:Choice>
        <mc:Fallback xmlns="">
          <p:sp>
            <p:nvSpPr>
              <p:cNvPr id="7" name="TextBox 6">
                <a:extLst>
                  <a:ext uri="{FF2B5EF4-FFF2-40B4-BE49-F238E27FC236}">
                    <a16:creationId xmlns:a16="http://schemas.microsoft.com/office/drawing/2014/main" id="{89B2C525-68C5-CC30-FA5B-168EC00EC44A}"/>
                  </a:ext>
                </a:extLst>
              </p:cNvPr>
              <p:cNvSpPr txBox="1">
                <a:spLocks noRot="1" noChangeAspect="1" noMove="1" noResize="1" noEditPoints="1" noAdjustHandles="1" noChangeArrowheads="1" noChangeShapeType="1" noTextEdit="1"/>
              </p:cNvSpPr>
              <p:nvPr/>
            </p:nvSpPr>
            <p:spPr>
              <a:xfrm>
                <a:off x="1280554" y="5987420"/>
                <a:ext cx="9630889" cy="830997"/>
              </a:xfrm>
              <a:prstGeom prst="rect">
                <a:avLst/>
              </a:prstGeom>
              <a:blipFill>
                <a:blip r:embed="rId5"/>
                <a:stretch>
                  <a:fillRect t="-5970" b="-14925"/>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2B2E2498-1BF2-D704-0D9F-2648EE5234D9}"/>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
        <p:nvSpPr>
          <p:cNvPr id="2" name="Title 1">
            <a:extLst>
              <a:ext uri="{FF2B5EF4-FFF2-40B4-BE49-F238E27FC236}">
                <a16:creationId xmlns:a16="http://schemas.microsoft.com/office/drawing/2014/main" id="{FE85A363-90F7-3EAD-8EA1-C364007BA521}"/>
              </a:ext>
            </a:extLst>
          </p:cNvPr>
          <p:cNvSpPr>
            <a:spLocks noGrp="1"/>
          </p:cNvSpPr>
          <p:nvPr>
            <p:ph type="title"/>
          </p:nvPr>
        </p:nvSpPr>
        <p:spPr>
          <a:xfrm>
            <a:off x="342405" y="228423"/>
            <a:ext cx="11507189" cy="1188720"/>
          </a:xfrm>
        </p:spPr>
        <p:txBody>
          <a:bodyPr/>
          <a:lstStyle/>
          <a:p>
            <a:r>
              <a:rPr lang="en-US" dirty="0"/>
              <a:t>Consistency test: </a:t>
            </a:r>
            <a:br>
              <a:rPr lang="en-US" dirty="0"/>
            </a:br>
            <a:r>
              <a:rPr lang="en-US" dirty="0"/>
              <a:t>precise measurements and Precise calculation </a:t>
            </a:r>
          </a:p>
        </p:txBody>
      </p:sp>
    </p:spTree>
    <p:extLst>
      <p:ext uri="{BB962C8B-B14F-4D97-AF65-F5344CB8AC3E}">
        <p14:creationId xmlns:p14="http://schemas.microsoft.com/office/powerpoint/2010/main" val="669356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F218-9341-1038-5B64-F3DA894EBFAC}"/>
              </a:ext>
            </a:extLst>
          </p:cNvPr>
          <p:cNvSpPr>
            <a:spLocks noGrp="1"/>
          </p:cNvSpPr>
          <p:nvPr>
            <p:ph type="title"/>
          </p:nvPr>
        </p:nvSpPr>
        <p:spPr>
          <a:xfrm>
            <a:off x="510639" y="192796"/>
            <a:ext cx="11507189" cy="750179"/>
          </a:xfrm>
        </p:spPr>
        <p:txBody>
          <a:bodyPr/>
          <a:lstStyle/>
          <a:p>
            <a:r>
              <a:rPr lang="en-US" dirty="0"/>
              <a:t>M</a:t>
            </a:r>
            <a:r>
              <a:rPr lang="en-US" baseline="-25000" dirty="0"/>
              <a:t>W</a:t>
            </a:r>
            <a:r>
              <a:rPr lang="en-US" dirty="0"/>
              <a:t> Timeline…</a:t>
            </a:r>
          </a:p>
        </p:txBody>
      </p:sp>
      <p:sp>
        <p:nvSpPr>
          <p:cNvPr id="3" name="Content Placeholder 2">
            <a:extLst>
              <a:ext uri="{FF2B5EF4-FFF2-40B4-BE49-F238E27FC236}">
                <a16:creationId xmlns:a16="http://schemas.microsoft.com/office/drawing/2014/main" id="{E31B1017-2F29-FF1F-849B-2886D6575914}"/>
              </a:ext>
            </a:extLst>
          </p:cNvPr>
          <p:cNvSpPr>
            <a:spLocks noGrp="1"/>
          </p:cNvSpPr>
          <p:nvPr>
            <p:ph idx="1"/>
          </p:nvPr>
        </p:nvSpPr>
        <p:spPr>
          <a:xfrm>
            <a:off x="510639" y="1114419"/>
            <a:ext cx="11507189" cy="910316"/>
          </a:xfrm>
        </p:spPr>
        <p:txBody>
          <a:bodyPr>
            <a:normAutofit/>
          </a:bodyPr>
          <a:lstStyle/>
          <a:p>
            <a:r>
              <a:rPr lang="en-US" sz="2400" dirty="0"/>
              <a:t>Over the last a few years, the HEP experimental community performed a series of ever more precise measurements of M</a:t>
            </a:r>
            <a:r>
              <a:rPr lang="en-US" sz="2400" baseline="-25000" dirty="0"/>
              <a:t>W</a:t>
            </a:r>
            <a:r>
              <a:rPr lang="en-US" sz="2400" dirty="0"/>
              <a:t> that, each time, changed the picture…</a:t>
            </a:r>
          </a:p>
        </p:txBody>
      </p:sp>
      <p:pic>
        <p:nvPicPr>
          <p:cNvPr id="5" name="Picture 4" descr="A chart with numbers and letters&#10;&#10;AI-generated content may be incorrect.">
            <a:extLst>
              <a:ext uri="{FF2B5EF4-FFF2-40B4-BE49-F238E27FC236}">
                <a16:creationId xmlns:a16="http://schemas.microsoft.com/office/drawing/2014/main" id="{BB53AEC5-661D-A085-36E7-D6793FB57683}"/>
              </a:ext>
            </a:extLst>
          </p:cNvPr>
          <p:cNvPicPr>
            <a:picLocks noChangeAspect="1"/>
          </p:cNvPicPr>
          <p:nvPr/>
        </p:nvPicPr>
        <p:blipFill>
          <a:blip r:embed="rId2"/>
          <a:stretch>
            <a:fillRect/>
          </a:stretch>
        </p:blipFill>
        <p:spPr>
          <a:xfrm>
            <a:off x="31252" y="2143861"/>
            <a:ext cx="3358049" cy="3059430"/>
          </a:xfrm>
          <a:prstGeom prst="rect">
            <a:avLst/>
          </a:prstGeom>
        </p:spPr>
      </p:pic>
      <p:pic>
        <p:nvPicPr>
          <p:cNvPr id="7" name="Picture 6" descr="A graph with numbers and lines&#10;&#10;AI-generated content may be incorrect.">
            <a:extLst>
              <a:ext uri="{FF2B5EF4-FFF2-40B4-BE49-F238E27FC236}">
                <a16:creationId xmlns:a16="http://schemas.microsoft.com/office/drawing/2014/main" id="{ADBAE756-B477-13CA-B87D-70AF8079A4D5}"/>
              </a:ext>
            </a:extLst>
          </p:cNvPr>
          <p:cNvPicPr>
            <a:picLocks noChangeAspect="1"/>
          </p:cNvPicPr>
          <p:nvPr/>
        </p:nvPicPr>
        <p:blipFill>
          <a:blip r:embed="rId3"/>
          <a:srcRect l="11662" t="6685" r="1457" b="4847"/>
          <a:stretch/>
        </p:blipFill>
        <p:spPr>
          <a:xfrm>
            <a:off x="3360725" y="2143861"/>
            <a:ext cx="4471750" cy="3081207"/>
          </a:xfrm>
          <a:prstGeom prst="rect">
            <a:avLst/>
          </a:prstGeom>
        </p:spPr>
      </p:pic>
      <p:sp>
        <p:nvSpPr>
          <p:cNvPr id="10" name="TextBox 9">
            <a:extLst>
              <a:ext uri="{FF2B5EF4-FFF2-40B4-BE49-F238E27FC236}">
                <a16:creationId xmlns:a16="http://schemas.microsoft.com/office/drawing/2014/main" id="{0B8E9102-55C3-425F-AFF4-2C93EE821F16}"/>
              </a:ext>
            </a:extLst>
          </p:cNvPr>
          <p:cNvSpPr txBox="1"/>
          <p:nvPr/>
        </p:nvSpPr>
        <p:spPr>
          <a:xfrm>
            <a:off x="703996" y="5256400"/>
            <a:ext cx="2126864" cy="369332"/>
          </a:xfrm>
          <a:prstGeom prst="rect">
            <a:avLst/>
          </a:prstGeom>
          <a:noFill/>
        </p:spPr>
        <p:txBody>
          <a:bodyPr wrap="none" rtlCol="0">
            <a:spAutoFit/>
          </a:bodyPr>
          <a:lstStyle/>
          <a:p>
            <a:r>
              <a:rPr lang="en-US" b="1" dirty="0"/>
              <a:t>2013: D0 and CDF</a:t>
            </a:r>
          </a:p>
        </p:txBody>
      </p:sp>
      <p:sp>
        <p:nvSpPr>
          <p:cNvPr id="11" name="TextBox 10">
            <a:extLst>
              <a:ext uri="{FF2B5EF4-FFF2-40B4-BE49-F238E27FC236}">
                <a16:creationId xmlns:a16="http://schemas.microsoft.com/office/drawing/2014/main" id="{958DF8BF-FCD9-E296-8701-279DF6B61491}"/>
              </a:ext>
            </a:extLst>
          </p:cNvPr>
          <p:cNvSpPr txBox="1"/>
          <p:nvPr/>
        </p:nvSpPr>
        <p:spPr>
          <a:xfrm>
            <a:off x="4322885" y="5256400"/>
            <a:ext cx="2718886" cy="369332"/>
          </a:xfrm>
          <a:prstGeom prst="rect">
            <a:avLst/>
          </a:prstGeom>
          <a:noFill/>
        </p:spPr>
        <p:txBody>
          <a:bodyPr wrap="none" rtlCol="0">
            <a:spAutoFit/>
          </a:bodyPr>
          <a:lstStyle/>
          <a:p>
            <a:r>
              <a:rPr lang="en-US" b="1" dirty="0"/>
              <a:t>2021: </a:t>
            </a:r>
            <a:r>
              <a:rPr lang="en-US" b="1" dirty="0" err="1"/>
              <a:t>LHCb</a:t>
            </a:r>
            <a:r>
              <a:rPr lang="en-US" b="1" dirty="0"/>
              <a:t> and ATLAS</a:t>
            </a:r>
          </a:p>
        </p:txBody>
      </p:sp>
      <p:sp>
        <p:nvSpPr>
          <p:cNvPr id="12" name="TextBox 11">
            <a:extLst>
              <a:ext uri="{FF2B5EF4-FFF2-40B4-BE49-F238E27FC236}">
                <a16:creationId xmlns:a16="http://schemas.microsoft.com/office/drawing/2014/main" id="{2E194378-1D1F-6F74-3A8E-23BB90A8602C}"/>
              </a:ext>
            </a:extLst>
          </p:cNvPr>
          <p:cNvSpPr txBox="1"/>
          <p:nvPr/>
        </p:nvSpPr>
        <p:spPr>
          <a:xfrm>
            <a:off x="8768704" y="5244256"/>
            <a:ext cx="2537169" cy="369332"/>
          </a:xfrm>
          <a:prstGeom prst="rect">
            <a:avLst/>
          </a:prstGeom>
          <a:noFill/>
        </p:spPr>
        <p:txBody>
          <a:bodyPr wrap="none" rtlCol="0">
            <a:spAutoFit/>
          </a:bodyPr>
          <a:lstStyle/>
          <a:p>
            <a:r>
              <a:rPr lang="en-US" b="1" dirty="0"/>
              <a:t>2022: New CDF result</a:t>
            </a:r>
          </a:p>
        </p:txBody>
      </p:sp>
      <p:sp>
        <p:nvSpPr>
          <p:cNvPr id="13" name="TextBox 12">
            <a:extLst>
              <a:ext uri="{FF2B5EF4-FFF2-40B4-BE49-F238E27FC236}">
                <a16:creationId xmlns:a16="http://schemas.microsoft.com/office/drawing/2014/main" id="{4FD893AE-4626-2A15-BB78-88DC9A7ABA68}"/>
              </a:ext>
            </a:extLst>
          </p:cNvPr>
          <p:cNvSpPr txBox="1"/>
          <p:nvPr/>
        </p:nvSpPr>
        <p:spPr>
          <a:xfrm>
            <a:off x="134853" y="5694148"/>
            <a:ext cx="11950869" cy="830997"/>
          </a:xfrm>
          <a:prstGeom prst="rect">
            <a:avLst/>
          </a:prstGeom>
          <a:noFill/>
        </p:spPr>
        <p:txBody>
          <a:bodyPr wrap="square" rtlCol="0">
            <a:spAutoFit/>
          </a:bodyPr>
          <a:lstStyle/>
          <a:p>
            <a:r>
              <a:rPr lang="en-US" sz="2400" dirty="0"/>
              <a:t>Inconsistency between the world most precise measurement (CDF) and the second most precise result (ATLAS) as well as EWK fit results. </a:t>
            </a:r>
          </a:p>
        </p:txBody>
      </p:sp>
      <p:pic>
        <p:nvPicPr>
          <p:cNvPr id="15" name="Picture 14" descr="A graph with numbers and lines&#10;&#10;AI-generated content may be incorrect.">
            <a:extLst>
              <a:ext uri="{FF2B5EF4-FFF2-40B4-BE49-F238E27FC236}">
                <a16:creationId xmlns:a16="http://schemas.microsoft.com/office/drawing/2014/main" id="{3384CB74-5EBF-96DF-064E-1541307ED30E}"/>
              </a:ext>
            </a:extLst>
          </p:cNvPr>
          <p:cNvPicPr>
            <a:picLocks noChangeAspect="1"/>
          </p:cNvPicPr>
          <p:nvPr/>
        </p:nvPicPr>
        <p:blipFill>
          <a:blip r:embed="rId4"/>
          <a:srcRect l="11239" t="5478" r="4202" b="4623"/>
          <a:stretch/>
        </p:blipFill>
        <p:spPr>
          <a:xfrm>
            <a:off x="7867099" y="2150593"/>
            <a:ext cx="4282037" cy="3081208"/>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B73B1A4-5F43-D0ED-4BFA-DD3BEDE7B3B1}"/>
                  </a:ext>
                </a:extLst>
              </p:cNvPr>
              <p:cNvSpPr txBox="1"/>
              <p:nvPr/>
            </p:nvSpPr>
            <p:spPr>
              <a:xfrm>
                <a:off x="3150270" y="6403960"/>
                <a:ext cx="7082901" cy="473206"/>
              </a:xfrm>
              <a:prstGeom prst="rect">
                <a:avLst/>
              </a:prstGeom>
              <a:noFill/>
            </p:spPr>
            <p:txBody>
              <a:bodyPr wrap="none" rtlCol="0">
                <a:spAutoFit/>
              </a:bodyPr>
              <a:lstStyle/>
              <a:p>
                <a:r>
                  <a:rPr lang="en-US" sz="2400" dirty="0">
                    <a:solidFill>
                      <a:srgbClr val="FF0000"/>
                    </a:solidFill>
                  </a:rPr>
                  <a:t>What could be the impact of a </a:t>
                </a:r>
                <a14:m>
                  <m:oMath xmlns:m="http://schemas.openxmlformats.org/officeDocument/2006/math">
                    <m:r>
                      <m:rPr>
                        <m:sty m:val="p"/>
                      </m:rPr>
                      <a:rPr lang="el-GR" sz="2400" i="1" smtClean="0">
                        <a:solidFill>
                          <a:srgbClr val="FF0000"/>
                        </a:solidFill>
                        <a:latin typeface="Cambria Math" panose="02040503050406030204" pitchFamily="18" charset="0"/>
                        <a:ea typeface="Cambria Math" panose="02040503050406030204" pitchFamily="18" charset="0"/>
                      </a:rPr>
                      <m:t>δ</m:t>
                    </m:r>
                    <m:sSubSup>
                      <m:sSubSupPr>
                        <m:ctrlPr>
                          <a:rPr lang="el-GR" sz="2400" i="1" smtClean="0">
                            <a:solidFill>
                              <a:srgbClr val="FF0000"/>
                            </a:solidFill>
                            <a:latin typeface="Cambria Math" panose="02040503050406030204" pitchFamily="18" charset="0"/>
                            <a:ea typeface="Cambria Math" panose="02040503050406030204" pitchFamily="18" charset="0"/>
                          </a:rPr>
                        </m:ctrlPr>
                      </m:sSubSupPr>
                      <m:e>
                        <m:r>
                          <a:rPr lang="en-US" sz="2400" b="0" i="1" smtClean="0">
                            <a:solidFill>
                              <a:srgbClr val="FF0000"/>
                            </a:solidFill>
                            <a:latin typeface="Cambria Math" panose="02040503050406030204" pitchFamily="18" charset="0"/>
                            <a:ea typeface="Cambria Math" panose="02040503050406030204" pitchFamily="18" charset="0"/>
                          </a:rPr>
                          <m:t>𝑀</m:t>
                        </m:r>
                      </m:e>
                      <m:sub>
                        <m:r>
                          <a:rPr lang="en-US" sz="2400" b="0" i="1" smtClean="0">
                            <a:solidFill>
                              <a:srgbClr val="FF0000"/>
                            </a:solidFill>
                            <a:latin typeface="Cambria Math" panose="02040503050406030204" pitchFamily="18" charset="0"/>
                            <a:ea typeface="Cambria Math" panose="02040503050406030204" pitchFamily="18" charset="0"/>
                          </a:rPr>
                          <m:t>𝑊</m:t>
                        </m:r>
                      </m:sub>
                      <m:sup>
                        <m:r>
                          <a:rPr lang="en-US" sz="2400" b="0" i="1" smtClean="0">
                            <a:solidFill>
                              <a:srgbClr val="FF0000"/>
                            </a:solidFill>
                            <a:latin typeface="Cambria Math" panose="02040503050406030204" pitchFamily="18" charset="0"/>
                            <a:ea typeface="Cambria Math" panose="02040503050406030204" pitchFamily="18" charset="0"/>
                          </a:rPr>
                          <m:t>𝐴𝑇𝐿𝐴𝑆</m:t>
                        </m:r>
                      </m:sup>
                    </m:sSubSup>
                  </m:oMath>
                </a14:m>
                <a:r>
                  <a:rPr lang="en-US" sz="2400" dirty="0">
                    <a:solidFill>
                      <a:srgbClr val="FF0000"/>
                    </a:solidFill>
                  </a:rPr>
                  <a:t> improvement? </a:t>
                </a:r>
              </a:p>
            </p:txBody>
          </p:sp>
        </mc:Choice>
        <mc:Fallback xmlns="">
          <p:sp>
            <p:nvSpPr>
              <p:cNvPr id="16" name="TextBox 15">
                <a:extLst>
                  <a:ext uri="{FF2B5EF4-FFF2-40B4-BE49-F238E27FC236}">
                    <a16:creationId xmlns:a16="http://schemas.microsoft.com/office/drawing/2014/main" id="{3B73B1A4-5F43-D0ED-4BFA-DD3BEDE7B3B1}"/>
                  </a:ext>
                </a:extLst>
              </p:cNvPr>
              <p:cNvSpPr txBox="1">
                <a:spLocks noRot="1" noChangeAspect="1" noMove="1" noResize="1" noEditPoints="1" noAdjustHandles="1" noChangeArrowheads="1" noChangeShapeType="1" noTextEdit="1"/>
              </p:cNvSpPr>
              <p:nvPr/>
            </p:nvSpPr>
            <p:spPr>
              <a:xfrm>
                <a:off x="3150270" y="6403960"/>
                <a:ext cx="7082901" cy="473206"/>
              </a:xfrm>
              <a:prstGeom prst="rect">
                <a:avLst/>
              </a:prstGeom>
              <a:blipFill>
                <a:blip r:embed="rId5"/>
                <a:stretch>
                  <a:fillRect l="-1434" t="-7895" r="-1434" b="-28947"/>
                </a:stretch>
              </a:blipFill>
            </p:spPr>
            <p:txBody>
              <a:bodyPr/>
              <a:lstStyle/>
              <a:p>
                <a:r>
                  <a:rPr lang="en-US">
                    <a:noFill/>
                  </a:rPr>
                  <a:t> </a:t>
                </a:r>
              </a:p>
            </p:txBody>
          </p:sp>
        </mc:Fallback>
      </mc:AlternateContent>
      <p:sp>
        <p:nvSpPr>
          <p:cNvPr id="17" name="Slide Number Placeholder 16">
            <a:extLst>
              <a:ext uri="{FF2B5EF4-FFF2-40B4-BE49-F238E27FC236}">
                <a16:creationId xmlns:a16="http://schemas.microsoft.com/office/drawing/2014/main" id="{611BA3AA-6F69-7748-3A11-5DFF2597C971}"/>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E1D07852-77B8-C3E2-D01B-72F726753017}"/>
                  </a:ext>
                </a:extLst>
              </p14:cNvPr>
              <p14:cNvContentPartPr/>
              <p14:nvPr/>
            </p14:nvContentPartPr>
            <p14:xfrm>
              <a:off x="10690938" y="3793782"/>
              <a:ext cx="789840" cy="520920"/>
            </p14:xfrm>
          </p:contentPart>
        </mc:Choice>
        <mc:Fallback xmlns="">
          <p:pic>
            <p:nvPicPr>
              <p:cNvPr id="18" name="Ink 17">
                <a:extLst>
                  <a:ext uri="{FF2B5EF4-FFF2-40B4-BE49-F238E27FC236}">
                    <a16:creationId xmlns:a16="http://schemas.microsoft.com/office/drawing/2014/main" id="{E1D07852-77B8-C3E2-D01B-72F726753017}"/>
                  </a:ext>
                </a:extLst>
              </p:cNvPr>
              <p:cNvPicPr/>
              <p:nvPr/>
            </p:nvPicPr>
            <p:blipFill>
              <a:blip r:embed="rId7"/>
              <a:stretch>
                <a:fillRect/>
              </a:stretch>
            </p:blipFill>
            <p:spPr>
              <a:xfrm>
                <a:off x="10684818" y="3787662"/>
                <a:ext cx="802080" cy="533160"/>
              </a:xfrm>
              <a:prstGeom prst="rect">
                <a:avLst/>
              </a:prstGeom>
            </p:spPr>
          </p:pic>
        </mc:Fallback>
      </mc:AlternateContent>
    </p:spTree>
    <p:extLst>
      <p:ext uri="{BB962C8B-B14F-4D97-AF65-F5344CB8AC3E}">
        <p14:creationId xmlns:p14="http://schemas.microsoft.com/office/powerpoint/2010/main" val="15628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CCAFA-711F-9CF4-6466-8307F5F2B96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D873BC-C6AB-C907-B059-F79FC8DA573E}"/>
                  </a:ext>
                </a:extLst>
              </p:cNvPr>
              <p:cNvSpPr>
                <a:spLocks noGrp="1"/>
              </p:cNvSpPr>
              <p:nvPr>
                <p:ph idx="1"/>
              </p:nvPr>
            </p:nvSpPr>
            <p:spPr>
              <a:xfrm>
                <a:off x="342404" y="1009404"/>
                <a:ext cx="11849595" cy="2628402"/>
              </a:xfrm>
            </p:spPr>
            <p:txBody>
              <a:bodyPr>
                <a:normAutofit/>
              </a:bodyPr>
              <a:lstStyle/>
              <a:p>
                <a:r>
                  <a:rPr lang="en-US" sz="2400" dirty="0"/>
                  <a:t>Some kinematic distribution of W-boson decay products are highly sensitive to M</a:t>
                </a:r>
                <a:r>
                  <a:rPr lang="en-US" sz="2400" baseline="-25000" dirty="0"/>
                  <a:t>W</a:t>
                </a:r>
                <a:r>
                  <a:rPr lang="en-US" sz="2400" dirty="0"/>
                  <a:t> </a:t>
                </a:r>
              </a:p>
              <a:p>
                <a:pPr lvl="1"/>
                <a:r>
                  <a:rPr lang="en-US" sz="2100" dirty="0"/>
                  <a:t>For W-boson at rest: </a:t>
                </a:r>
              </a:p>
              <a:p>
                <a:pPr lvl="2"/>
                <a14:m>
                  <m:oMath xmlns:m="http://schemas.openxmlformats.org/officeDocument/2006/math">
                    <m:sSubSup>
                      <m:sSubSupPr>
                        <m:ctrlPr>
                          <a:rPr lang="en-US" sz="2100" i="1" smtClean="0">
                            <a:latin typeface="Cambria Math" panose="02040503050406030204" pitchFamily="18" charset="0"/>
                          </a:rPr>
                        </m:ctrlPr>
                      </m:sSubSupPr>
                      <m:e>
                        <m:r>
                          <a:rPr lang="en-US" sz="2100" b="0" i="1" smtClean="0">
                            <a:latin typeface="Cambria Math" panose="02040503050406030204" pitchFamily="18" charset="0"/>
                          </a:rPr>
                          <m:t>𝑝</m:t>
                        </m:r>
                      </m:e>
                      <m:sub>
                        <m:r>
                          <a:rPr lang="en-US" sz="2100" b="0" i="1" smtClean="0">
                            <a:latin typeface="Cambria Math" panose="02040503050406030204" pitchFamily="18" charset="0"/>
                          </a:rPr>
                          <m:t>𝑇</m:t>
                        </m:r>
                      </m:sub>
                      <m:sup>
                        <m:r>
                          <a:rPr lang="en-US" sz="2100" b="0" i="1" smtClean="0">
                            <a:latin typeface="Cambria Math" panose="02040503050406030204" pitchFamily="18" charset="0"/>
                          </a:rPr>
                          <m:t>𝑙</m:t>
                        </m:r>
                      </m:sup>
                    </m:sSubSup>
                  </m:oMath>
                </a14:m>
                <a:r>
                  <a:rPr lang="en-US" sz="2100" dirty="0"/>
                  <a:t> has a Jacobian edge at value </a:t>
                </a:r>
                <a14:m>
                  <m:oMath xmlns:m="http://schemas.openxmlformats.org/officeDocument/2006/math">
                    <m:f>
                      <m:fPr>
                        <m:ctrlPr>
                          <a:rPr lang="en-US" sz="2100" i="1" smtClean="0">
                            <a:latin typeface="Cambria Math" panose="02040503050406030204" pitchFamily="18" charset="0"/>
                          </a:rPr>
                        </m:ctrlPr>
                      </m:fPr>
                      <m:num>
                        <m:sSub>
                          <m:sSubPr>
                            <m:ctrlPr>
                              <a:rPr lang="en-US" sz="2100" i="1" smtClean="0">
                                <a:latin typeface="Cambria Math" panose="02040503050406030204" pitchFamily="18" charset="0"/>
                              </a:rPr>
                            </m:ctrlPr>
                          </m:sSubPr>
                          <m:e>
                            <m:r>
                              <a:rPr lang="en-US" sz="2100" b="0" i="1" smtClean="0">
                                <a:latin typeface="Cambria Math" panose="02040503050406030204" pitchFamily="18" charset="0"/>
                              </a:rPr>
                              <m:t>𝑚</m:t>
                            </m:r>
                          </m:e>
                          <m:sub>
                            <m:r>
                              <a:rPr lang="en-US" sz="2100" i="1" smtClean="0">
                                <a:latin typeface="Cambria Math" panose="02040503050406030204" pitchFamily="18" charset="0"/>
                                <a:ea typeface="Cambria Math" panose="02040503050406030204" pitchFamily="18" charset="0"/>
                              </a:rPr>
                              <m:t>ℓ</m:t>
                            </m:r>
                            <m:r>
                              <a:rPr lang="en-US" sz="2100" i="1" smtClean="0">
                                <a:latin typeface="Cambria Math" panose="02040503050406030204" pitchFamily="18" charset="0"/>
                                <a:ea typeface="Cambria Math" panose="02040503050406030204" pitchFamily="18" charset="0"/>
                              </a:rPr>
                              <m:t>𝜐</m:t>
                            </m:r>
                          </m:sub>
                        </m:sSub>
                      </m:num>
                      <m:den>
                        <m:r>
                          <a:rPr lang="en-US" sz="2100" b="0" i="1" smtClean="0">
                            <a:latin typeface="Cambria Math" panose="02040503050406030204" pitchFamily="18" charset="0"/>
                          </a:rPr>
                          <m:t>2</m:t>
                        </m:r>
                      </m:den>
                    </m:f>
                  </m:oMath>
                </a14:m>
                <a:r>
                  <a:rPr lang="en-US" sz="2100" dirty="0"/>
                  <a:t>.</a:t>
                </a:r>
              </a:p>
              <a:p>
                <a:pPr lvl="2"/>
                <a14:m>
                  <m:oMath xmlns:m="http://schemas.openxmlformats.org/officeDocument/2006/math">
                    <m:sSubSup>
                      <m:sSubSupPr>
                        <m:ctrlPr>
                          <a:rPr lang="en-US" sz="2100" i="1" smtClean="0">
                            <a:latin typeface="Cambria Math" panose="02040503050406030204" pitchFamily="18" charset="0"/>
                          </a:rPr>
                        </m:ctrlPr>
                      </m:sSubSupPr>
                      <m:e>
                        <m:r>
                          <a:rPr lang="en-US" sz="2100" b="0" i="1" smtClean="0">
                            <a:latin typeface="Cambria Math" panose="02040503050406030204" pitchFamily="18" charset="0"/>
                          </a:rPr>
                          <m:t>𝑚</m:t>
                        </m:r>
                      </m:e>
                      <m:sub>
                        <m:r>
                          <a:rPr lang="en-US" sz="2100" b="0" i="1" smtClean="0">
                            <a:latin typeface="Cambria Math" panose="02040503050406030204" pitchFamily="18" charset="0"/>
                          </a:rPr>
                          <m:t>𝑇</m:t>
                        </m:r>
                      </m:sub>
                      <m:sup>
                        <m:r>
                          <a:rPr lang="en-US" sz="2100" b="0" i="1" smtClean="0">
                            <a:latin typeface="Cambria Math" panose="02040503050406030204" pitchFamily="18" charset="0"/>
                          </a:rPr>
                          <m:t>𝑊</m:t>
                        </m:r>
                      </m:sup>
                    </m:sSubSup>
                  </m:oMath>
                </a14:m>
                <a:r>
                  <a:rPr lang="en-US" sz="2100" dirty="0"/>
                  <a:t> has an endpoint value of</a:t>
                </a:r>
                <a14:m>
                  <m:oMath xmlns:m="http://schemas.openxmlformats.org/officeDocument/2006/math">
                    <m:r>
                      <a:rPr lang="en-US" sz="2100" b="0" i="0" smtClean="0">
                        <a:latin typeface="Cambria Math" panose="02040503050406030204" pitchFamily="18" charset="0"/>
                      </a:rPr>
                      <m:t> </m:t>
                    </m:r>
                    <m:sSub>
                      <m:sSubPr>
                        <m:ctrlPr>
                          <a:rPr lang="en-US" sz="2100" i="1">
                            <a:latin typeface="Cambria Math" panose="02040503050406030204" pitchFamily="18" charset="0"/>
                          </a:rPr>
                        </m:ctrlPr>
                      </m:sSubPr>
                      <m:e>
                        <m:r>
                          <a:rPr lang="en-US" sz="2100" i="1">
                            <a:latin typeface="Cambria Math" panose="02040503050406030204" pitchFamily="18" charset="0"/>
                          </a:rPr>
                          <m:t>𝑚</m:t>
                        </m:r>
                      </m:e>
                      <m:sub>
                        <m:r>
                          <a:rPr lang="en-US" sz="2100" i="1">
                            <a:latin typeface="Cambria Math" panose="02040503050406030204" pitchFamily="18" charset="0"/>
                            <a:ea typeface="Cambria Math" panose="02040503050406030204" pitchFamily="18" charset="0"/>
                          </a:rPr>
                          <m:t>ℓ</m:t>
                        </m:r>
                        <m:r>
                          <a:rPr lang="en-US" sz="2100" i="1">
                            <a:latin typeface="Cambria Math" panose="02040503050406030204" pitchFamily="18" charset="0"/>
                            <a:ea typeface="Cambria Math" panose="02040503050406030204" pitchFamily="18" charset="0"/>
                          </a:rPr>
                          <m:t>𝜐</m:t>
                        </m:r>
                      </m:sub>
                    </m:sSub>
                  </m:oMath>
                </a14:m>
                <a:endParaRPr lang="en-US" sz="2100" dirty="0"/>
              </a:p>
              <a:p>
                <a:pPr lvl="1"/>
                <a:r>
                  <a:rPr lang="en-US" sz="2100" dirty="0"/>
                  <a:t>These distributions are modified when </a:t>
                </a:r>
                <a14:m>
                  <m:oMath xmlns:m="http://schemas.openxmlformats.org/officeDocument/2006/math">
                    <m:sSubSup>
                      <m:sSubSupPr>
                        <m:ctrlPr>
                          <a:rPr lang="en-US" sz="2100" i="1" smtClean="0">
                            <a:latin typeface="Cambria Math" panose="02040503050406030204" pitchFamily="18" charset="0"/>
                          </a:rPr>
                        </m:ctrlPr>
                      </m:sSubSupPr>
                      <m:e>
                        <m:r>
                          <a:rPr lang="en-US" sz="2100" b="0" i="1" smtClean="0">
                            <a:latin typeface="Cambria Math" panose="02040503050406030204" pitchFamily="18" charset="0"/>
                          </a:rPr>
                          <m:t>𝑝</m:t>
                        </m:r>
                      </m:e>
                      <m:sub>
                        <m:r>
                          <a:rPr lang="en-US" sz="2100" b="0" i="1" smtClean="0">
                            <a:latin typeface="Cambria Math" panose="02040503050406030204" pitchFamily="18" charset="0"/>
                          </a:rPr>
                          <m:t>𝑇</m:t>
                        </m:r>
                      </m:sub>
                      <m:sup>
                        <m:r>
                          <a:rPr lang="en-US" sz="2100" b="0" i="1" smtClean="0">
                            <a:latin typeface="Cambria Math" panose="02040503050406030204" pitchFamily="18" charset="0"/>
                          </a:rPr>
                          <m:t>𝑊</m:t>
                        </m:r>
                      </m:sup>
                    </m:sSubSup>
                    <m:r>
                      <a:rPr lang="en-US" sz="2100" b="0" i="1" smtClean="0">
                        <a:latin typeface="Cambria Math" panose="02040503050406030204" pitchFamily="18" charset="0"/>
                      </a:rPr>
                      <m:t>&gt;0</m:t>
                    </m:r>
                  </m:oMath>
                </a14:m>
                <a:r>
                  <a:rPr lang="en-US" sz="2100" dirty="0"/>
                  <a:t> </a:t>
                </a:r>
                <a:endParaRPr lang="en-US" sz="2400"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2DD873BC-C6AB-C907-B059-F79FC8DA573E}"/>
                  </a:ext>
                </a:extLst>
              </p:cNvPr>
              <p:cNvSpPr>
                <a:spLocks noGrp="1" noRot="1" noChangeAspect="1" noMove="1" noResize="1" noEditPoints="1" noAdjustHandles="1" noChangeArrowheads="1" noChangeShapeType="1" noTextEdit="1"/>
              </p:cNvSpPr>
              <p:nvPr>
                <p:ph idx="1"/>
              </p:nvPr>
            </p:nvSpPr>
            <p:spPr>
              <a:xfrm>
                <a:off x="342404" y="1009404"/>
                <a:ext cx="11849595" cy="2628402"/>
              </a:xfrm>
              <a:blipFill>
                <a:blip r:embed="rId3"/>
                <a:stretch>
                  <a:fillRect l="-642" t="-1923"/>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54F9C5F1-8F59-6AA4-2D0F-D83EFF76E3F4}"/>
              </a:ext>
            </a:extLst>
          </p:cNvPr>
          <p:cNvSpPr>
            <a:spLocks noGrp="1"/>
          </p:cNvSpPr>
          <p:nvPr>
            <p:ph type="title"/>
          </p:nvPr>
        </p:nvSpPr>
        <p:spPr>
          <a:xfrm>
            <a:off x="342405" y="228423"/>
            <a:ext cx="11507189" cy="619013"/>
          </a:xfrm>
        </p:spPr>
        <p:txBody>
          <a:bodyPr>
            <a:normAutofit fontScale="90000"/>
          </a:bodyPr>
          <a:lstStyle/>
          <a:p>
            <a:r>
              <a:rPr lang="en-US" dirty="0"/>
              <a:t>The ATLAS Measurement strategy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A75EF42-3F6F-9FAF-2F4F-5A83B8040D11}"/>
                  </a:ext>
                </a:extLst>
              </p:cNvPr>
              <p:cNvSpPr txBox="1"/>
              <p:nvPr/>
            </p:nvSpPr>
            <p:spPr>
              <a:xfrm>
                <a:off x="6831652" y="1847188"/>
                <a:ext cx="4186237" cy="1790618"/>
              </a:xfrm>
              <a:prstGeom prst="rect">
                <a:avLst/>
              </a:prstGeom>
              <a:noFill/>
            </p:spPr>
            <p:txBody>
              <a:bodyPr wrap="square" rtlCol="0">
                <a:spAutoFit/>
              </a:bodyPr>
              <a:lstStyle/>
              <a:p>
                <a:pPr algn="ctr"/>
                <a14:m>
                  <m:oMath xmlns:m="http://schemas.openxmlformats.org/officeDocument/2006/math">
                    <m:sSub>
                      <m:sSubPr>
                        <m:ctrlPr>
                          <a:rPr lang="en-US" sz="200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𝑚</m:t>
                        </m:r>
                      </m:e>
                      <m:sub>
                        <m:r>
                          <a:rPr lang="en-US" sz="2000" i="1" smtClean="0">
                            <a:solidFill>
                              <a:srgbClr val="7030A0"/>
                            </a:solidFill>
                            <a:latin typeface="Cambria Math" panose="02040503050406030204" pitchFamily="18" charset="0"/>
                            <a:ea typeface="Cambria Math" panose="02040503050406030204" pitchFamily="18" charset="0"/>
                          </a:rPr>
                          <m:t>ℓ</m:t>
                        </m:r>
                        <m:r>
                          <a:rPr lang="en-US" sz="2000" i="1" smtClean="0">
                            <a:solidFill>
                              <a:srgbClr val="7030A0"/>
                            </a:solidFill>
                            <a:latin typeface="Cambria Math" panose="02040503050406030204" pitchFamily="18" charset="0"/>
                            <a:ea typeface="Cambria Math" panose="02040503050406030204" pitchFamily="18" charset="0"/>
                          </a:rPr>
                          <m:t>𝜐</m:t>
                        </m:r>
                      </m:sub>
                    </m:sSub>
                    <m:r>
                      <a:rPr lang="en-US" sz="2000" i="1" smtClean="0">
                        <a:solidFill>
                          <a:srgbClr val="7030A0"/>
                        </a:solidFill>
                        <a:latin typeface="Cambria Math" panose="02040503050406030204" pitchFamily="18" charset="0"/>
                        <a:ea typeface="Cambria Math" panose="02040503050406030204" pitchFamily="18" charset="0"/>
                      </a:rPr>
                      <m:t> </m:t>
                    </m:r>
                  </m:oMath>
                </a14:m>
                <a:r>
                  <a:rPr lang="en-US" sz="2000" dirty="0">
                    <a:solidFill>
                      <a:srgbClr val="7030A0"/>
                    </a:solidFill>
                  </a:rPr>
                  <a:t>is related to </a:t>
                </a:r>
                <a14:m>
                  <m:oMath xmlns:m="http://schemas.openxmlformats.org/officeDocument/2006/math">
                    <m:sSub>
                      <m:sSubPr>
                        <m:ctrlPr>
                          <a:rPr lang="en-US" sz="200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𝑀</m:t>
                        </m:r>
                      </m:e>
                      <m:sub>
                        <m:r>
                          <a:rPr lang="en-US" sz="2000" b="0" i="1" smtClean="0">
                            <a:solidFill>
                              <a:srgbClr val="7030A0"/>
                            </a:solidFill>
                            <a:latin typeface="Cambria Math" panose="02040503050406030204" pitchFamily="18" charset="0"/>
                          </a:rPr>
                          <m:t>𝑊</m:t>
                        </m:r>
                      </m:sub>
                    </m:sSub>
                  </m:oMath>
                </a14:m>
                <a:r>
                  <a:rPr lang="en-US" sz="2000" dirty="0">
                    <a:solidFill>
                      <a:srgbClr val="7030A0"/>
                    </a:solidFill>
                  </a:rPr>
                  <a:t> through the Breit-Wigner distribution</a:t>
                </a:r>
              </a:p>
              <a:p>
                <a:pPr>
                  <a:spcBef>
                    <a:spcPts val="1200"/>
                  </a:spcBef>
                </a:pPr>
                <a14:m>
                  <m:oMathPara xmlns:m="http://schemas.openxmlformats.org/officeDocument/2006/math">
                    <m:oMathParaPr>
                      <m:jc m:val="centerGroup"/>
                    </m:oMathParaPr>
                    <m:oMath xmlns:m="http://schemas.openxmlformats.org/officeDocument/2006/math">
                      <m:f>
                        <m:fPr>
                          <m:ctrlPr>
                            <a:rPr lang="en-US" sz="2000" i="1" smtClean="0">
                              <a:solidFill>
                                <a:srgbClr val="7030A0"/>
                              </a:solidFill>
                              <a:latin typeface="Cambria Math" panose="02040503050406030204" pitchFamily="18" charset="0"/>
                            </a:rPr>
                          </m:ctrlPr>
                        </m:fPr>
                        <m:num>
                          <m:r>
                            <a:rPr lang="en-US" sz="2000" b="0" i="1" smtClean="0">
                              <a:solidFill>
                                <a:srgbClr val="7030A0"/>
                              </a:solidFill>
                              <a:latin typeface="Cambria Math" panose="02040503050406030204" pitchFamily="18" charset="0"/>
                            </a:rPr>
                            <m:t>𝑑</m:t>
                          </m:r>
                          <m:r>
                            <a:rPr lang="en-US" sz="2000" b="0" i="1" smtClean="0">
                              <a:solidFill>
                                <a:srgbClr val="7030A0"/>
                              </a:solidFill>
                              <a:latin typeface="Cambria Math" panose="02040503050406030204" pitchFamily="18" charset="0"/>
                              <a:ea typeface="Cambria Math" panose="02040503050406030204" pitchFamily="18" charset="0"/>
                            </a:rPr>
                            <m:t>𝜎</m:t>
                          </m:r>
                        </m:num>
                        <m:den>
                          <m:r>
                            <a:rPr lang="en-US" sz="2000" b="0" i="1" smtClean="0">
                              <a:solidFill>
                                <a:srgbClr val="7030A0"/>
                              </a:solidFill>
                              <a:latin typeface="Cambria Math" panose="02040503050406030204" pitchFamily="18" charset="0"/>
                            </a:rPr>
                            <m:t>𝑑𝑚</m:t>
                          </m:r>
                        </m:den>
                      </m:f>
                      <m:r>
                        <a:rPr lang="en-US" sz="2000" i="1" smtClean="0">
                          <a:solidFill>
                            <a:srgbClr val="7030A0"/>
                          </a:solidFill>
                          <a:latin typeface="Cambria Math" panose="02040503050406030204" pitchFamily="18" charset="0"/>
                          <a:ea typeface="Cambria Math" panose="02040503050406030204" pitchFamily="18" charset="0"/>
                        </a:rPr>
                        <m:t>∝</m:t>
                      </m:r>
                      <m:f>
                        <m:fPr>
                          <m:ctrlPr>
                            <a:rPr lang="en-US" sz="2000" i="1" smtClean="0">
                              <a:solidFill>
                                <a:srgbClr val="7030A0"/>
                              </a:solidFill>
                              <a:latin typeface="Cambria Math" panose="02040503050406030204" pitchFamily="18" charset="0"/>
                              <a:ea typeface="Cambria Math" panose="02040503050406030204" pitchFamily="18" charset="0"/>
                            </a:rPr>
                          </m:ctrlPr>
                        </m:fPr>
                        <m:num>
                          <m:sSup>
                            <m:sSupPr>
                              <m:ctrlPr>
                                <a:rPr lang="en-US" sz="2000" i="1" smtClean="0">
                                  <a:solidFill>
                                    <a:srgbClr val="7030A0"/>
                                  </a:solidFill>
                                  <a:latin typeface="Cambria Math" panose="02040503050406030204" pitchFamily="18" charset="0"/>
                                  <a:ea typeface="Cambria Math" panose="02040503050406030204" pitchFamily="18" charset="0"/>
                                </a:rPr>
                              </m:ctrlPr>
                            </m:sSupPr>
                            <m:e>
                              <m:r>
                                <a:rPr lang="en-US" sz="2000" b="0" i="1" smtClean="0">
                                  <a:solidFill>
                                    <a:srgbClr val="7030A0"/>
                                  </a:solidFill>
                                  <a:latin typeface="Cambria Math" panose="02040503050406030204" pitchFamily="18" charset="0"/>
                                  <a:ea typeface="Cambria Math" panose="02040503050406030204" pitchFamily="18" charset="0"/>
                                </a:rPr>
                                <m:t>𝑚</m:t>
                              </m:r>
                            </m:e>
                            <m:sup>
                              <m:r>
                                <a:rPr lang="en-US" sz="2000" b="0" i="1" smtClean="0">
                                  <a:solidFill>
                                    <a:srgbClr val="7030A0"/>
                                  </a:solidFill>
                                  <a:latin typeface="Cambria Math" panose="02040503050406030204" pitchFamily="18" charset="0"/>
                                  <a:ea typeface="Cambria Math" panose="02040503050406030204" pitchFamily="18" charset="0"/>
                                </a:rPr>
                                <m:t>2</m:t>
                              </m:r>
                            </m:sup>
                          </m:sSup>
                        </m:num>
                        <m:den>
                          <m:sSup>
                            <m:sSupPr>
                              <m:ctrlPr>
                                <a:rPr lang="en-US" sz="2000" i="1" smtClean="0">
                                  <a:solidFill>
                                    <a:srgbClr val="7030A0"/>
                                  </a:solidFill>
                                  <a:latin typeface="Cambria Math" panose="02040503050406030204" pitchFamily="18" charset="0"/>
                                  <a:ea typeface="Cambria Math" panose="02040503050406030204" pitchFamily="18" charset="0"/>
                                </a:rPr>
                              </m:ctrlPr>
                            </m:sSupPr>
                            <m:e>
                              <m:d>
                                <m:dPr>
                                  <m:ctrlPr>
                                    <a:rPr lang="en-US" sz="2000" i="1" smtClean="0">
                                      <a:solidFill>
                                        <a:srgbClr val="7030A0"/>
                                      </a:solidFill>
                                      <a:latin typeface="Cambria Math" panose="02040503050406030204" pitchFamily="18" charset="0"/>
                                      <a:ea typeface="Cambria Math" panose="02040503050406030204" pitchFamily="18" charset="0"/>
                                    </a:rPr>
                                  </m:ctrlPr>
                                </m:dPr>
                                <m:e>
                                  <m:sSup>
                                    <m:sSupPr>
                                      <m:ctrlPr>
                                        <a:rPr lang="en-US" sz="2000" i="1" smtClean="0">
                                          <a:solidFill>
                                            <a:srgbClr val="7030A0"/>
                                          </a:solidFill>
                                          <a:latin typeface="Cambria Math" panose="02040503050406030204" pitchFamily="18" charset="0"/>
                                          <a:ea typeface="Cambria Math" panose="02040503050406030204" pitchFamily="18" charset="0"/>
                                        </a:rPr>
                                      </m:ctrlPr>
                                    </m:sSupPr>
                                    <m:e>
                                      <m:r>
                                        <a:rPr lang="en-US" sz="2000" b="0" i="1" smtClean="0">
                                          <a:solidFill>
                                            <a:srgbClr val="7030A0"/>
                                          </a:solidFill>
                                          <a:latin typeface="Cambria Math" panose="02040503050406030204" pitchFamily="18" charset="0"/>
                                          <a:ea typeface="Cambria Math" panose="02040503050406030204" pitchFamily="18" charset="0"/>
                                        </a:rPr>
                                        <m:t>𝑚</m:t>
                                      </m:r>
                                    </m:e>
                                    <m:sup>
                                      <m:r>
                                        <a:rPr lang="en-US" sz="2000" b="0" i="1" smtClean="0">
                                          <a:solidFill>
                                            <a:srgbClr val="7030A0"/>
                                          </a:solidFill>
                                          <a:latin typeface="Cambria Math" panose="02040503050406030204" pitchFamily="18" charset="0"/>
                                          <a:ea typeface="Cambria Math" panose="02040503050406030204" pitchFamily="18" charset="0"/>
                                        </a:rPr>
                                        <m:t>2</m:t>
                                      </m:r>
                                    </m:sup>
                                  </m:sSup>
                                  <m:r>
                                    <a:rPr lang="en-US" sz="2000" b="0" i="1" smtClean="0">
                                      <a:solidFill>
                                        <a:srgbClr val="7030A0"/>
                                      </a:solidFill>
                                      <a:latin typeface="Cambria Math" panose="02040503050406030204" pitchFamily="18" charset="0"/>
                                      <a:ea typeface="Cambria Math" panose="02040503050406030204" pitchFamily="18" charset="0"/>
                                    </a:rPr>
                                    <m:t>−</m:t>
                                  </m:r>
                                  <m:sSubSup>
                                    <m:sSubSupPr>
                                      <m:ctrlPr>
                                        <a:rPr lang="en-US" sz="2000" b="0" i="1" smtClean="0">
                                          <a:solidFill>
                                            <a:srgbClr val="7030A0"/>
                                          </a:solidFill>
                                          <a:latin typeface="Cambria Math" panose="02040503050406030204" pitchFamily="18" charset="0"/>
                                          <a:ea typeface="Cambria Math" panose="02040503050406030204" pitchFamily="18" charset="0"/>
                                        </a:rPr>
                                      </m:ctrlPr>
                                    </m:sSubSupPr>
                                    <m:e>
                                      <m:r>
                                        <a:rPr lang="en-US" sz="2000" b="0" i="1" smtClean="0">
                                          <a:solidFill>
                                            <a:srgbClr val="7030A0"/>
                                          </a:solidFill>
                                          <a:latin typeface="Cambria Math" panose="02040503050406030204" pitchFamily="18" charset="0"/>
                                          <a:ea typeface="Cambria Math" panose="02040503050406030204" pitchFamily="18" charset="0"/>
                                        </a:rPr>
                                        <m:t>𝑀</m:t>
                                      </m:r>
                                    </m:e>
                                    <m:sub>
                                      <m:r>
                                        <a:rPr lang="en-US" sz="2000" b="0" i="1" smtClean="0">
                                          <a:solidFill>
                                            <a:srgbClr val="7030A0"/>
                                          </a:solidFill>
                                          <a:latin typeface="Cambria Math" panose="02040503050406030204" pitchFamily="18" charset="0"/>
                                          <a:ea typeface="Cambria Math" panose="02040503050406030204" pitchFamily="18" charset="0"/>
                                        </a:rPr>
                                        <m:t>𝑊</m:t>
                                      </m:r>
                                    </m:sub>
                                    <m:sup>
                                      <m:r>
                                        <a:rPr lang="en-US" sz="2000" b="0" i="1" smtClean="0">
                                          <a:solidFill>
                                            <a:srgbClr val="7030A0"/>
                                          </a:solidFill>
                                          <a:latin typeface="Cambria Math" panose="02040503050406030204" pitchFamily="18" charset="0"/>
                                          <a:ea typeface="Cambria Math" panose="02040503050406030204" pitchFamily="18" charset="0"/>
                                        </a:rPr>
                                        <m:t>2</m:t>
                                      </m:r>
                                    </m:sup>
                                  </m:sSubSup>
                                </m:e>
                              </m:d>
                            </m:e>
                            <m:sup>
                              <m:r>
                                <a:rPr lang="en-US" sz="2000" b="0" i="1" smtClean="0">
                                  <a:solidFill>
                                    <a:srgbClr val="7030A0"/>
                                  </a:solidFill>
                                  <a:latin typeface="Cambria Math" panose="02040503050406030204" pitchFamily="18" charset="0"/>
                                  <a:ea typeface="Cambria Math" panose="02040503050406030204" pitchFamily="18" charset="0"/>
                                </a:rPr>
                                <m:t>2</m:t>
                              </m:r>
                            </m:sup>
                          </m:sSup>
                          <m:r>
                            <a:rPr lang="en-US" sz="2000" b="0" i="1" smtClean="0">
                              <a:solidFill>
                                <a:srgbClr val="7030A0"/>
                              </a:solidFill>
                              <a:latin typeface="Cambria Math" panose="02040503050406030204" pitchFamily="18" charset="0"/>
                              <a:ea typeface="Cambria Math" panose="02040503050406030204" pitchFamily="18" charset="0"/>
                            </a:rPr>
                            <m:t>+</m:t>
                          </m:r>
                          <m:sSup>
                            <m:sSupPr>
                              <m:ctrlPr>
                                <a:rPr lang="en-US" sz="2000" b="0" i="1" smtClean="0">
                                  <a:solidFill>
                                    <a:srgbClr val="7030A0"/>
                                  </a:solidFill>
                                  <a:latin typeface="Cambria Math" panose="02040503050406030204" pitchFamily="18" charset="0"/>
                                  <a:ea typeface="Cambria Math" panose="02040503050406030204" pitchFamily="18" charset="0"/>
                                </a:rPr>
                              </m:ctrlPr>
                            </m:sSupPr>
                            <m:e>
                              <m:r>
                                <a:rPr lang="en-US" sz="2000" b="0" i="1" smtClean="0">
                                  <a:solidFill>
                                    <a:srgbClr val="7030A0"/>
                                  </a:solidFill>
                                  <a:latin typeface="Cambria Math" panose="02040503050406030204" pitchFamily="18" charset="0"/>
                                  <a:ea typeface="Cambria Math" panose="02040503050406030204" pitchFamily="18" charset="0"/>
                                </a:rPr>
                                <m:t>𝑚</m:t>
                              </m:r>
                            </m:e>
                            <m:sup>
                              <m:r>
                                <a:rPr lang="en-US" sz="2000" b="0" i="1" smtClean="0">
                                  <a:solidFill>
                                    <a:srgbClr val="7030A0"/>
                                  </a:solidFill>
                                  <a:latin typeface="Cambria Math" panose="02040503050406030204" pitchFamily="18" charset="0"/>
                                  <a:ea typeface="Cambria Math" panose="02040503050406030204" pitchFamily="18" charset="0"/>
                                </a:rPr>
                                <m:t>4</m:t>
                              </m:r>
                            </m:sup>
                          </m:sSup>
                          <m:f>
                            <m:fPr>
                              <m:ctrlPr>
                                <a:rPr lang="en-US" sz="2000" b="0" i="1" smtClean="0">
                                  <a:solidFill>
                                    <a:srgbClr val="7030A0"/>
                                  </a:solidFill>
                                  <a:latin typeface="Cambria Math" panose="02040503050406030204" pitchFamily="18" charset="0"/>
                                  <a:ea typeface="Cambria Math" panose="02040503050406030204" pitchFamily="18" charset="0"/>
                                </a:rPr>
                              </m:ctrlPr>
                            </m:fPr>
                            <m:num>
                              <m:sSubSup>
                                <m:sSubSupPr>
                                  <m:ctrlPr>
                                    <a:rPr lang="en-US" sz="2000" b="0" i="1" smtClean="0">
                                      <a:solidFill>
                                        <a:srgbClr val="7030A0"/>
                                      </a:solidFill>
                                      <a:latin typeface="Cambria Math" panose="02040503050406030204" pitchFamily="18" charset="0"/>
                                      <a:ea typeface="Cambria Math" panose="02040503050406030204" pitchFamily="18" charset="0"/>
                                    </a:rPr>
                                  </m:ctrlPr>
                                </m:sSubSupPr>
                                <m:e>
                                  <m:r>
                                    <m:rPr>
                                      <m:sty m:val="p"/>
                                    </m:rPr>
                                    <a:rPr lang="el-GR" sz="2000" b="0" i="1" smtClean="0">
                                      <a:solidFill>
                                        <a:srgbClr val="7030A0"/>
                                      </a:solidFill>
                                      <a:latin typeface="Cambria Math" panose="02040503050406030204" pitchFamily="18" charset="0"/>
                                      <a:ea typeface="Cambria Math" panose="02040503050406030204" pitchFamily="18" charset="0"/>
                                    </a:rPr>
                                    <m:t>Γ</m:t>
                                  </m:r>
                                </m:e>
                                <m:sub>
                                  <m:r>
                                    <a:rPr lang="en-US" sz="2000" b="0" i="1" smtClean="0">
                                      <a:solidFill>
                                        <a:srgbClr val="7030A0"/>
                                      </a:solidFill>
                                      <a:latin typeface="Cambria Math" panose="02040503050406030204" pitchFamily="18" charset="0"/>
                                      <a:ea typeface="Cambria Math" panose="02040503050406030204" pitchFamily="18" charset="0"/>
                                    </a:rPr>
                                    <m:t>𝑊</m:t>
                                  </m:r>
                                </m:sub>
                                <m:sup>
                                  <m:r>
                                    <a:rPr lang="en-US" sz="2000" b="0" i="1" smtClean="0">
                                      <a:solidFill>
                                        <a:srgbClr val="7030A0"/>
                                      </a:solidFill>
                                      <a:latin typeface="Cambria Math" panose="02040503050406030204" pitchFamily="18" charset="0"/>
                                      <a:ea typeface="Cambria Math" panose="02040503050406030204" pitchFamily="18" charset="0"/>
                                    </a:rPr>
                                    <m:t>2</m:t>
                                  </m:r>
                                </m:sup>
                              </m:sSubSup>
                            </m:num>
                            <m:den>
                              <m:sSubSup>
                                <m:sSubSupPr>
                                  <m:ctrlPr>
                                    <a:rPr lang="en-US" sz="2000" b="0" i="1" smtClean="0">
                                      <a:solidFill>
                                        <a:srgbClr val="7030A0"/>
                                      </a:solidFill>
                                      <a:latin typeface="Cambria Math" panose="02040503050406030204" pitchFamily="18" charset="0"/>
                                      <a:ea typeface="Cambria Math" panose="02040503050406030204" pitchFamily="18" charset="0"/>
                                    </a:rPr>
                                  </m:ctrlPr>
                                </m:sSubSupPr>
                                <m:e>
                                  <m:r>
                                    <a:rPr lang="en-US" sz="2000" b="0" i="1" smtClean="0">
                                      <a:solidFill>
                                        <a:srgbClr val="7030A0"/>
                                      </a:solidFill>
                                      <a:latin typeface="Cambria Math" panose="02040503050406030204" pitchFamily="18" charset="0"/>
                                      <a:ea typeface="Cambria Math" panose="02040503050406030204" pitchFamily="18" charset="0"/>
                                    </a:rPr>
                                    <m:t>𝑀</m:t>
                                  </m:r>
                                </m:e>
                                <m:sub>
                                  <m:r>
                                    <a:rPr lang="en-US" sz="2000" b="0" i="1" smtClean="0">
                                      <a:solidFill>
                                        <a:srgbClr val="7030A0"/>
                                      </a:solidFill>
                                      <a:latin typeface="Cambria Math" panose="02040503050406030204" pitchFamily="18" charset="0"/>
                                      <a:ea typeface="Cambria Math" panose="02040503050406030204" pitchFamily="18" charset="0"/>
                                    </a:rPr>
                                    <m:t>𝑊</m:t>
                                  </m:r>
                                </m:sub>
                                <m:sup>
                                  <m:r>
                                    <a:rPr lang="en-US" sz="2000" b="0" i="1" smtClean="0">
                                      <a:solidFill>
                                        <a:srgbClr val="7030A0"/>
                                      </a:solidFill>
                                      <a:latin typeface="Cambria Math" panose="02040503050406030204" pitchFamily="18" charset="0"/>
                                      <a:ea typeface="Cambria Math" panose="02040503050406030204" pitchFamily="18" charset="0"/>
                                    </a:rPr>
                                    <m:t>2</m:t>
                                  </m:r>
                                </m:sup>
                              </m:sSubSup>
                            </m:den>
                          </m:f>
                        </m:den>
                      </m:f>
                    </m:oMath>
                  </m:oMathPara>
                </a14:m>
                <a:endParaRPr lang="en-US" sz="2000" dirty="0">
                  <a:solidFill>
                    <a:srgbClr val="7030A0"/>
                  </a:solidFill>
                </a:endParaRPr>
              </a:p>
            </p:txBody>
          </p:sp>
        </mc:Choice>
        <mc:Fallback xmlns="">
          <p:sp>
            <p:nvSpPr>
              <p:cNvPr id="4" name="TextBox 3">
                <a:extLst>
                  <a:ext uri="{FF2B5EF4-FFF2-40B4-BE49-F238E27FC236}">
                    <a16:creationId xmlns:a16="http://schemas.microsoft.com/office/drawing/2014/main" id="{DA75EF42-3F6F-9FAF-2F4F-5A83B8040D11}"/>
                  </a:ext>
                </a:extLst>
              </p:cNvPr>
              <p:cNvSpPr txBox="1">
                <a:spLocks noRot="1" noChangeAspect="1" noMove="1" noResize="1" noEditPoints="1" noAdjustHandles="1" noChangeArrowheads="1" noChangeShapeType="1" noTextEdit="1"/>
              </p:cNvSpPr>
              <p:nvPr/>
            </p:nvSpPr>
            <p:spPr>
              <a:xfrm>
                <a:off x="6831652" y="1847188"/>
                <a:ext cx="4186237" cy="1790618"/>
              </a:xfrm>
              <a:prstGeom prst="rect">
                <a:avLst/>
              </a:prstGeom>
              <a:blipFill>
                <a:blip r:embed="rId4"/>
                <a:stretch>
                  <a:fillRect t="-1408"/>
                </a:stretch>
              </a:blipFill>
            </p:spPr>
            <p:txBody>
              <a:bodyPr/>
              <a:lstStyle/>
              <a:p>
                <a:r>
                  <a:rPr lang="en-US">
                    <a:noFill/>
                  </a:rPr>
                  <a:t> </a:t>
                </a:r>
              </a:p>
            </p:txBody>
          </p:sp>
        </mc:Fallback>
      </mc:AlternateContent>
      <p:sp>
        <p:nvSpPr>
          <p:cNvPr id="11" name="Slide Number Placeholder 10">
            <a:extLst>
              <a:ext uri="{FF2B5EF4-FFF2-40B4-BE49-F238E27FC236}">
                <a16:creationId xmlns:a16="http://schemas.microsoft.com/office/drawing/2014/main" id="{E7FBE056-D00A-2F3F-A574-F87C2F77B07B}"/>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2" name="Picture 1" descr="A graph of a graph&#10;&#10;AI-generated content may be incorrect.">
            <a:extLst>
              <a:ext uri="{FF2B5EF4-FFF2-40B4-BE49-F238E27FC236}">
                <a16:creationId xmlns:a16="http://schemas.microsoft.com/office/drawing/2014/main" id="{0E1CE79B-5772-80B0-3C72-3EC314F1C26B}"/>
              </a:ext>
            </a:extLst>
          </p:cNvPr>
          <p:cNvPicPr>
            <a:picLocks noChangeAspect="1"/>
          </p:cNvPicPr>
          <p:nvPr/>
        </p:nvPicPr>
        <p:blipFill>
          <a:blip r:embed="rId5"/>
          <a:stretch>
            <a:fillRect/>
          </a:stretch>
        </p:blipFill>
        <p:spPr>
          <a:xfrm>
            <a:off x="843549" y="3945447"/>
            <a:ext cx="4057064" cy="2912553"/>
          </a:xfrm>
          <a:prstGeom prst="rect">
            <a:avLst/>
          </a:prstGeom>
        </p:spPr>
      </p:pic>
      <p:pic>
        <p:nvPicPr>
          <p:cNvPr id="5" name="Picture 4" descr="A graph of a graph&#10;&#10;AI-generated content may be incorrect.">
            <a:extLst>
              <a:ext uri="{FF2B5EF4-FFF2-40B4-BE49-F238E27FC236}">
                <a16:creationId xmlns:a16="http://schemas.microsoft.com/office/drawing/2014/main" id="{710F7206-7179-6EDA-F22C-B836A094F01E}"/>
              </a:ext>
            </a:extLst>
          </p:cNvPr>
          <p:cNvPicPr>
            <a:picLocks noChangeAspect="1"/>
          </p:cNvPicPr>
          <p:nvPr/>
        </p:nvPicPr>
        <p:blipFill>
          <a:blip r:embed="rId6"/>
          <a:stretch>
            <a:fillRect/>
          </a:stretch>
        </p:blipFill>
        <p:spPr>
          <a:xfrm>
            <a:off x="6371977" y="3945446"/>
            <a:ext cx="4057064" cy="2912553"/>
          </a:xfrm>
          <a:prstGeom prst="rect">
            <a:avLst/>
          </a:prstGeom>
        </p:spPr>
      </p:pic>
      <p:sp>
        <p:nvSpPr>
          <p:cNvPr id="8" name="TextBox 7">
            <a:extLst>
              <a:ext uri="{FF2B5EF4-FFF2-40B4-BE49-F238E27FC236}">
                <a16:creationId xmlns:a16="http://schemas.microsoft.com/office/drawing/2014/main" id="{1520039D-709E-0843-74C9-0F534E512B70}"/>
              </a:ext>
            </a:extLst>
          </p:cNvPr>
          <p:cNvSpPr txBox="1"/>
          <p:nvPr/>
        </p:nvSpPr>
        <p:spPr>
          <a:xfrm>
            <a:off x="2273005" y="3429000"/>
            <a:ext cx="7004033" cy="461665"/>
          </a:xfrm>
          <a:prstGeom prst="rect">
            <a:avLst/>
          </a:prstGeom>
          <a:noFill/>
        </p:spPr>
        <p:txBody>
          <a:bodyPr wrap="none" rtlCol="0">
            <a:spAutoFit/>
          </a:bodyPr>
          <a:lstStyle/>
          <a:p>
            <a:r>
              <a:rPr lang="en-US" sz="2400" dirty="0">
                <a:solidFill>
                  <a:srgbClr val="0070C0"/>
                </a:solidFill>
              </a:rPr>
              <a:t>Impact of changing M</a:t>
            </a:r>
            <a:r>
              <a:rPr lang="en-US" sz="2400" baseline="-25000" dirty="0">
                <a:solidFill>
                  <a:srgbClr val="0070C0"/>
                </a:solidFill>
              </a:rPr>
              <a:t>W</a:t>
            </a:r>
            <a:r>
              <a:rPr lang="en-US" sz="2400" dirty="0">
                <a:solidFill>
                  <a:srgbClr val="0070C0"/>
                </a:solidFill>
              </a:rPr>
              <a:t> by ±50 MeV on both templates</a:t>
            </a:r>
          </a:p>
        </p:txBody>
      </p:sp>
    </p:spTree>
    <p:extLst>
      <p:ext uri="{BB962C8B-B14F-4D97-AF65-F5344CB8AC3E}">
        <p14:creationId xmlns:p14="http://schemas.microsoft.com/office/powerpoint/2010/main" val="126149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0E987-7EA2-BEEE-EE90-A56338229936}"/>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38C48D-72BB-991D-3D4A-B5B940E94BD6}"/>
                  </a:ext>
                </a:extLst>
              </p:cNvPr>
              <p:cNvSpPr>
                <a:spLocks noGrp="1"/>
              </p:cNvSpPr>
              <p:nvPr>
                <p:ph idx="1"/>
              </p:nvPr>
            </p:nvSpPr>
            <p:spPr>
              <a:xfrm>
                <a:off x="305792" y="213756"/>
                <a:ext cx="11849595" cy="3858181"/>
              </a:xfrm>
            </p:spPr>
            <p:txBody>
              <a:bodyPr>
                <a:normAutofit/>
              </a:bodyPr>
              <a:lstStyle/>
              <a:p>
                <a:pPr>
                  <a:spcBef>
                    <a:spcPts val="1600"/>
                  </a:spcBef>
                </a:pPr>
                <a:r>
                  <a:rPr lang="en-US" sz="2400" dirty="0"/>
                  <a:t>To obtain a measurement of M</a:t>
                </a:r>
                <a:r>
                  <a:rPr lang="en-US" sz="2400" baseline="-25000" dirty="0"/>
                  <a:t>W</a:t>
                </a:r>
                <a:r>
                  <a:rPr lang="en-US" sz="2400" dirty="0"/>
                  <a:t> at hadron collider:</a:t>
                </a:r>
              </a:p>
              <a:p>
                <a:pPr lvl="1"/>
                <a:r>
                  <a:rPr lang="en-US" sz="2100" dirty="0"/>
                  <a:t>Use Powheg+Pythia8 to model </a:t>
                </a:r>
                <a14:m>
                  <m:oMath xmlns:m="http://schemas.openxmlformats.org/officeDocument/2006/math">
                    <m:sSubSup>
                      <m:sSubSupPr>
                        <m:ctrlPr>
                          <a:rPr lang="en-US" sz="2100" i="1" smtClean="0">
                            <a:latin typeface="Cambria Math" panose="02040503050406030204" pitchFamily="18" charset="0"/>
                          </a:rPr>
                        </m:ctrlPr>
                      </m:sSubSupPr>
                      <m:e>
                        <m:r>
                          <a:rPr lang="en-US" sz="2100" b="0" i="1" smtClean="0">
                            <a:latin typeface="Cambria Math" panose="02040503050406030204" pitchFamily="18" charset="0"/>
                          </a:rPr>
                          <m:t>𝑝</m:t>
                        </m:r>
                      </m:e>
                      <m:sub>
                        <m:r>
                          <a:rPr lang="en-US" sz="2100" b="0" i="1" smtClean="0">
                            <a:latin typeface="Cambria Math" panose="02040503050406030204" pitchFamily="18" charset="0"/>
                          </a:rPr>
                          <m:t>𝑇</m:t>
                        </m:r>
                      </m:sub>
                      <m:sup>
                        <m:r>
                          <a:rPr lang="en-US" sz="2100" b="0" i="1" smtClean="0">
                            <a:latin typeface="Cambria Math" panose="02040503050406030204" pitchFamily="18" charset="0"/>
                            <a:ea typeface="Cambria Math" panose="02040503050406030204" pitchFamily="18" charset="0"/>
                          </a:rPr>
                          <m:t>ℓ</m:t>
                        </m:r>
                      </m:sup>
                    </m:sSubSup>
                  </m:oMath>
                </a14:m>
                <a:r>
                  <a:rPr lang="en-US" sz="2100" dirty="0"/>
                  <a:t> and </a:t>
                </a:r>
                <a14:m>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𝑚</m:t>
                        </m:r>
                      </m:e>
                      <m:sub>
                        <m:r>
                          <a:rPr lang="en-US" sz="2100" i="1">
                            <a:latin typeface="Cambria Math" panose="02040503050406030204" pitchFamily="18" charset="0"/>
                          </a:rPr>
                          <m:t>𝑇</m:t>
                        </m:r>
                      </m:sub>
                      <m:sup>
                        <m:r>
                          <a:rPr lang="en-US" sz="2100" i="1">
                            <a:latin typeface="Cambria Math" panose="02040503050406030204" pitchFamily="18" charset="0"/>
                          </a:rPr>
                          <m:t>𝑊</m:t>
                        </m:r>
                      </m:sup>
                    </m:sSubSup>
                    <m:r>
                      <a:rPr lang="en-US" sz="2100" i="1">
                        <a:latin typeface="Cambria Math" panose="02040503050406030204" pitchFamily="18" charset="0"/>
                      </a:rPr>
                      <m:t> </m:t>
                    </m:r>
                  </m:oMath>
                </a14:m>
                <a:r>
                  <a:rPr lang="en-US" sz="2100" dirty="0"/>
                  <a:t>for several values of M</a:t>
                </a:r>
                <a:r>
                  <a:rPr lang="en-US" sz="2100" baseline="-25000" dirty="0"/>
                  <a:t>W</a:t>
                </a:r>
                <a:r>
                  <a:rPr lang="en-US" sz="2100" dirty="0"/>
                  <a:t> (templates)</a:t>
                </a:r>
              </a:p>
              <a:p>
                <a:pPr lvl="1">
                  <a:spcBef>
                    <a:spcPts val="1600"/>
                  </a:spcBef>
                  <a:spcAft>
                    <a:spcPts val="600"/>
                  </a:spcAft>
                </a:pPr>
                <a:r>
                  <a:rPr lang="en-US" sz="2100" dirty="0"/>
                  <a:t>Apply necessary corrections to these templates</a:t>
                </a:r>
              </a:p>
              <a:p>
                <a:pPr lvl="1"/>
                <a:r>
                  <a:rPr lang="en-US" sz="2100" dirty="0"/>
                  <a:t>Fit these templates to the corresponding background-corrected data distributions</a:t>
                </a:r>
              </a:p>
              <a:p>
                <a:pPr lvl="2"/>
                <a:r>
                  <a:rPr lang="en-US" sz="2100" dirty="0"/>
                  <a:t>Interpolated fit as a function of M</a:t>
                </a:r>
                <a:r>
                  <a:rPr lang="en-US" sz="2100" baseline="-25000" dirty="0"/>
                  <a:t>W</a:t>
                </a:r>
                <a:r>
                  <a:rPr lang="en-US" sz="2100" dirty="0"/>
                  <a:t> to get the measurement result</a:t>
                </a:r>
              </a:p>
              <a:p>
                <a:endParaRPr lang="en-US" sz="2400" dirty="0"/>
              </a:p>
              <a:p>
                <a:r>
                  <a:rPr lang="en-US" sz="2400" dirty="0"/>
                  <a:t>Use both distributions to get M</a:t>
                </a:r>
                <a:r>
                  <a:rPr lang="en-US" sz="2400" baseline="-25000" dirty="0"/>
                  <a:t>W</a:t>
                </a:r>
                <a:r>
                  <a:rPr lang="en-US" sz="2400" dirty="0"/>
                  <a:t> to offset different systematic uncertainties:</a:t>
                </a:r>
              </a:p>
              <a:p>
                <a:endParaRPr lang="en-US" sz="2300" dirty="0"/>
              </a:p>
            </p:txBody>
          </p:sp>
        </mc:Choice>
        <mc:Fallback>
          <p:sp>
            <p:nvSpPr>
              <p:cNvPr id="3" name="Content Placeholder 2">
                <a:extLst>
                  <a:ext uri="{FF2B5EF4-FFF2-40B4-BE49-F238E27FC236}">
                    <a16:creationId xmlns:a16="http://schemas.microsoft.com/office/drawing/2014/main" id="{1938C48D-72BB-991D-3D4A-B5B940E94BD6}"/>
                  </a:ext>
                </a:extLst>
              </p:cNvPr>
              <p:cNvSpPr>
                <a:spLocks noGrp="1" noRot="1" noChangeAspect="1" noMove="1" noResize="1" noEditPoints="1" noAdjustHandles="1" noChangeArrowheads="1" noChangeShapeType="1" noTextEdit="1"/>
              </p:cNvSpPr>
              <p:nvPr>
                <p:ph idx="1"/>
              </p:nvPr>
            </p:nvSpPr>
            <p:spPr>
              <a:xfrm>
                <a:off x="305792" y="213756"/>
                <a:ext cx="11849595" cy="3858181"/>
              </a:xfrm>
              <a:blipFill>
                <a:blip r:embed="rId3"/>
                <a:stretch>
                  <a:fillRect l="-749" t="-1311"/>
                </a:stretch>
              </a:blipFill>
            </p:spPr>
            <p:txBody>
              <a:bodyPr/>
              <a:lstStyle/>
              <a:p>
                <a:r>
                  <a:rPr lang="en-US">
                    <a:noFill/>
                  </a:rPr>
                  <a:t> </a:t>
                </a:r>
              </a:p>
            </p:txBody>
          </p:sp>
        </mc:Fallback>
      </mc:AlternateContent>
      <p:sp>
        <p:nvSpPr>
          <p:cNvPr id="14" name="Slide Number Placeholder 13">
            <a:extLst>
              <a:ext uri="{FF2B5EF4-FFF2-40B4-BE49-F238E27FC236}">
                <a16:creationId xmlns:a16="http://schemas.microsoft.com/office/drawing/2014/main" id="{95F3F9DE-7103-FF47-3890-7AD6124BDE3E}"/>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
        <p:nvSpPr>
          <p:cNvPr id="2" name="TextBox 1">
            <a:extLst>
              <a:ext uri="{FF2B5EF4-FFF2-40B4-BE49-F238E27FC236}">
                <a16:creationId xmlns:a16="http://schemas.microsoft.com/office/drawing/2014/main" id="{8C854FD5-56B4-8AF6-156B-7229CFE49595}"/>
              </a:ext>
            </a:extLst>
          </p:cNvPr>
          <p:cNvSpPr txBox="1"/>
          <p:nvPr/>
        </p:nvSpPr>
        <p:spPr>
          <a:xfrm>
            <a:off x="182089" y="4502939"/>
            <a:ext cx="3099460" cy="1569660"/>
          </a:xfrm>
          <a:prstGeom prst="rect">
            <a:avLst/>
          </a:prstGeom>
          <a:noFill/>
        </p:spPr>
        <p:txBody>
          <a:bodyPr wrap="square" rtlCol="0">
            <a:spAutoFit/>
          </a:bodyPr>
          <a:lstStyle/>
          <a:p>
            <a:pPr algn="ctr"/>
            <a:r>
              <a:rPr lang="en-US" sz="2400" dirty="0">
                <a:solidFill>
                  <a:srgbClr val="0070C0"/>
                </a:solidFill>
              </a:rPr>
              <a:t>A good complementarity between the measured observables</a:t>
            </a:r>
            <a:r>
              <a:rPr lang="en-US" dirty="0">
                <a:solidFill>
                  <a:srgbClr val="0070C0"/>
                </a:solidFill>
              </a:rPr>
              <a: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CFC3088-996F-BBE6-BD00-C24D4E5095DC}"/>
                  </a:ext>
                </a:extLst>
              </p:cNvPr>
              <p:cNvGraphicFramePr>
                <a:graphicFrameLocks noGrp="1"/>
              </p:cNvGraphicFramePr>
              <p:nvPr>
                <p:extLst>
                  <p:ext uri="{D42A27DB-BD31-4B8C-83A1-F6EECF244321}">
                    <p14:modId xmlns:p14="http://schemas.microsoft.com/office/powerpoint/2010/main" val="2128806404"/>
                  </p:ext>
                </p:extLst>
              </p:nvPr>
            </p:nvGraphicFramePr>
            <p:xfrm>
              <a:off x="3602182" y="4551089"/>
              <a:ext cx="8277102" cy="1469136"/>
            </p:xfrm>
            <a:graphic>
              <a:graphicData uri="http://schemas.openxmlformats.org/drawingml/2006/table">
                <a:tbl>
                  <a:tblPr firstRow="1" bandRow="1">
                    <a:tableStyleId>{8A107856-5554-42FB-B03E-39F5DBC370BA}</a:tableStyleId>
                  </a:tblPr>
                  <a:tblGrid>
                    <a:gridCol w="710070">
                      <a:extLst>
                        <a:ext uri="{9D8B030D-6E8A-4147-A177-3AD203B41FA5}">
                          <a16:colId xmlns:a16="http://schemas.microsoft.com/office/drawing/2014/main" val="2099373798"/>
                        </a:ext>
                      </a:extLst>
                    </a:gridCol>
                    <a:gridCol w="4203815">
                      <a:extLst>
                        <a:ext uri="{9D8B030D-6E8A-4147-A177-3AD203B41FA5}">
                          <a16:colId xmlns:a16="http://schemas.microsoft.com/office/drawing/2014/main" val="2992960489"/>
                        </a:ext>
                      </a:extLst>
                    </a:gridCol>
                    <a:gridCol w="3363217">
                      <a:extLst>
                        <a:ext uri="{9D8B030D-6E8A-4147-A177-3AD203B41FA5}">
                          <a16:colId xmlns:a16="http://schemas.microsoft.com/office/drawing/2014/main" val="205146224"/>
                        </a:ext>
                      </a:extLst>
                    </a:gridCol>
                  </a:tblGrid>
                  <a:tr h="370840">
                    <a:tc>
                      <a:txBody>
                        <a:bodyPr/>
                        <a:lstStyle/>
                        <a:p>
                          <a14:m>
                            <m:oMath xmlns:m="http://schemas.openxmlformats.org/officeDocument/2006/math">
                              <m:sSubSup>
                                <m:sSubSupPr>
                                  <m:ctrlPr>
                                    <a:rPr lang="en-US" sz="2100" b="1" i="1" smtClean="0">
                                      <a:solidFill>
                                        <a:schemeClr val="tx1"/>
                                      </a:solidFill>
                                      <a:latin typeface="Cambria Math" panose="02040503050406030204" pitchFamily="18" charset="0"/>
                                    </a:rPr>
                                  </m:ctrlPr>
                                </m:sSubSupPr>
                                <m:e>
                                  <m:r>
                                    <a:rPr lang="en-US" sz="2100" b="1" i="1" smtClean="0">
                                      <a:solidFill>
                                        <a:schemeClr val="tx1"/>
                                      </a:solidFill>
                                      <a:latin typeface="Cambria Math" panose="02040503050406030204" pitchFamily="18" charset="0"/>
                                    </a:rPr>
                                    <m:t>𝒑</m:t>
                                  </m:r>
                                </m:e>
                                <m:sub>
                                  <m:r>
                                    <a:rPr lang="en-US" sz="2100" b="1" i="1" smtClean="0">
                                      <a:solidFill>
                                        <a:schemeClr val="tx1"/>
                                      </a:solidFill>
                                      <a:latin typeface="Cambria Math" panose="02040503050406030204" pitchFamily="18" charset="0"/>
                                    </a:rPr>
                                    <m:t>𝑻</m:t>
                                  </m:r>
                                </m:sub>
                                <m:sup>
                                  <m:r>
                                    <a:rPr lang="en-US" sz="2100" b="1" i="1" smtClean="0">
                                      <a:solidFill>
                                        <a:schemeClr val="tx1"/>
                                      </a:solidFill>
                                      <a:latin typeface="Cambria Math" panose="02040503050406030204" pitchFamily="18" charset="0"/>
                                    </a:rPr>
                                    <m:t>𝒍</m:t>
                                  </m:r>
                                </m:sup>
                              </m:sSubSup>
                            </m:oMath>
                          </a14:m>
                          <a:r>
                            <a:rPr lang="en-US" sz="2100" b="1" dirty="0">
                              <a:solidFill>
                                <a:schemeClr val="tx1"/>
                              </a:solidFill>
                            </a:rPr>
                            <a:t> </a:t>
                          </a:r>
                          <a:endParaRPr lang="en-US" sz="2100" b="1" dirty="0"/>
                        </a:p>
                      </a:txBody>
                      <a:tcPr/>
                    </a:tc>
                    <a:tc>
                      <a:txBody>
                        <a:bodyPr/>
                        <a:lstStyle/>
                        <a:p>
                          <a:r>
                            <a:rPr lang="en-US" sz="2100" b="0" dirty="0">
                              <a:solidFill>
                                <a:schemeClr val="tx1"/>
                              </a:solidFill>
                            </a:rPr>
                            <a:t>Good detector resolution, robust against pile-up</a:t>
                          </a:r>
                        </a:p>
                      </a:txBody>
                      <a:tcPr/>
                    </a:tc>
                    <a:tc>
                      <a:txBody>
                        <a:bodyPr/>
                        <a:lstStyle/>
                        <a:p>
                          <a:r>
                            <a:rPr lang="en-US" sz="2100" b="0" dirty="0">
                              <a:solidFill>
                                <a:schemeClr val="tx1"/>
                              </a:solidFill>
                            </a:rPr>
                            <a:t>Sensitive to QCD theory uncertainty (PDF, </a:t>
                          </a:r>
                          <a14:m>
                            <m:oMath xmlns:m="http://schemas.openxmlformats.org/officeDocument/2006/math">
                              <m:sSubSup>
                                <m:sSubSupPr>
                                  <m:ctrlPr>
                                    <a:rPr lang="en-US" sz="2100" i="1" smtClean="0">
                                      <a:latin typeface="Cambria Math" panose="02040503050406030204" pitchFamily="18" charset="0"/>
                                    </a:rPr>
                                  </m:ctrlPr>
                                </m:sSubSupPr>
                                <m:e>
                                  <m:r>
                                    <a:rPr lang="en-US" sz="2100" b="0" i="1" smtClean="0">
                                      <a:latin typeface="Cambria Math" panose="02040503050406030204" pitchFamily="18" charset="0"/>
                                    </a:rPr>
                                    <m:t>𝑝</m:t>
                                  </m:r>
                                </m:e>
                                <m:sub>
                                  <m:r>
                                    <a:rPr lang="en-US" sz="2100" b="0" i="1" smtClean="0">
                                      <a:latin typeface="Cambria Math" panose="02040503050406030204" pitchFamily="18" charset="0"/>
                                    </a:rPr>
                                    <m:t>𝑇</m:t>
                                  </m:r>
                                </m:sub>
                                <m:sup>
                                  <m:r>
                                    <a:rPr lang="en-US" sz="2100" b="0" i="1" smtClean="0">
                                      <a:latin typeface="Cambria Math" panose="02040503050406030204" pitchFamily="18" charset="0"/>
                                    </a:rPr>
                                    <m:t>𝑊</m:t>
                                  </m:r>
                                </m:sup>
                              </m:sSubSup>
                            </m:oMath>
                          </a14:m>
                          <a:r>
                            <a:rPr lang="en-US" sz="2100" b="0" dirty="0">
                              <a:solidFill>
                                <a:schemeClr val="tx1"/>
                              </a:solidFill>
                            </a:rPr>
                            <a:t>)</a:t>
                          </a:r>
                        </a:p>
                      </a:txBody>
                      <a:tcPr/>
                    </a:tc>
                    <a:extLst>
                      <a:ext uri="{0D108BD9-81ED-4DB2-BD59-A6C34878D82A}">
                        <a16:rowId xmlns:a16="http://schemas.microsoft.com/office/drawing/2014/main" val="3311073001"/>
                      </a:ext>
                    </a:extLst>
                  </a:tr>
                  <a:tr h="370840">
                    <a:tc>
                      <a:txBody>
                        <a:bodyPr/>
                        <a:lstStyle/>
                        <a:p>
                          <a14:m>
                            <m:oMath xmlns:m="http://schemas.openxmlformats.org/officeDocument/2006/math">
                              <m:sSubSup>
                                <m:sSubSupPr>
                                  <m:ctrlPr>
                                    <a:rPr lang="en-US" sz="2100" b="1" i="1" smtClean="0">
                                      <a:latin typeface="Cambria Math" panose="02040503050406030204" pitchFamily="18" charset="0"/>
                                    </a:rPr>
                                  </m:ctrlPr>
                                </m:sSubSupPr>
                                <m:e>
                                  <m:r>
                                    <a:rPr lang="en-US" sz="2100" b="1" i="1" smtClean="0">
                                      <a:latin typeface="Cambria Math" panose="02040503050406030204" pitchFamily="18" charset="0"/>
                                    </a:rPr>
                                    <m:t>𝐦</m:t>
                                  </m:r>
                                </m:e>
                                <m:sub>
                                  <m:r>
                                    <a:rPr lang="en-US" sz="2100" b="1" i="1" smtClean="0">
                                      <a:latin typeface="Cambria Math" panose="02040503050406030204" pitchFamily="18" charset="0"/>
                                    </a:rPr>
                                    <m:t>𝐓</m:t>
                                  </m:r>
                                </m:sub>
                                <m:sup>
                                  <m:r>
                                    <a:rPr lang="en-US" sz="2100" b="1" i="1" smtClean="0">
                                      <a:latin typeface="Cambria Math" panose="02040503050406030204" pitchFamily="18" charset="0"/>
                                    </a:rPr>
                                    <m:t>𝐖</m:t>
                                  </m:r>
                                </m:sup>
                              </m:sSubSup>
                            </m:oMath>
                          </a14:m>
                          <a:r>
                            <a:rPr lang="en-US" sz="2100" b="1" dirty="0"/>
                            <a:t> </a:t>
                          </a:r>
                        </a:p>
                      </a:txBody>
                      <a:tcPr/>
                    </a:tc>
                    <a:tc>
                      <a:txBody>
                        <a:bodyPr/>
                        <a:lstStyle/>
                        <a:p>
                          <a:r>
                            <a:rPr lang="en-US" sz="2100" dirty="0"/>
                            <a:t>Poor detector resolution, sensitive to recoil calibration and large pile-up</a:t>
                          </a:r>
                        </a:p>
                      </a:txBody>
                      <a:tcPr/>
                    </a:tc>
                    <a:tc>
                      <a:txBody>
                        <a:bodyPr/>
                        <a:lstStyle/>
                        <a:p>
                          <a:r>
                            <a:rPr lang="en-US" sz="2100" dirty="0"/>
                            <a:t>Robust against QCD modeling.</a:t>
                          </a:r>
                        </a:p>
                      </a:txBody>
                      <a:tcPr/>
                    </a:tc>
                    <a:extLst>
                      <a:ext uri="{0D108BD9-81ED-4DB2-BD59-A6C34878D82A}">
                        <a16:rowId xmlns:a16="http://schemas.microsoft.com/office/drawing/2014/main" val="1288255369"/>
                      </a:ext>
                    </a:extLst>
                  </a:tr>
                </a:tbl>
              </a:graphicData>
            </a:graphic>
          </p:graphicFrame>
        </mc:Choice>
        <mc:Fallback xmlns="">
          <p:graphicFrame>
            <p:nvGraphicFramePr>
              <p:cNvPr id="4" name="Table 3">
                <a:extLst>
                  <a:ext uri="{FF2B5EF4-FFF2-40B4-BE49-F238E27FC236}">
                    <a16:creationId xmlns:a16="http://schemas.microsoft.com/office/drawing/2014/main" id="{9CFC3088-996F-BBE6-BD00-C24D4E5095DC}"/>
                  </a:ext>
                </a:extLst>
              </p:cNvPr>
              <p:cNvGraphicFramePr>
                <a:graphicFrameLocks noGrp="1"/>
              </p:cNvGraphicFramePr>
              <p:nvPr>
                <p:extLst>
                  <p:ext uri="{D42A27DB-BD31-4B8C-83A1-F6EECF244321}">
                    <p14:modId xmlns:p14="http://schemas.microsoft.com/office/powerpoint/2010/main" val="2128806404"/>
                  </p:ext>
                </p:extLst>
              </p:nvPr>
            </p:nvGraphicFramePr>
            <p:xfrm>
              <a:off x="3602182" y="4551089"/>
              <a:ext cx="8277102" cy="1469136"/>
            </p:xfrm>
            <a:graphic>
              <a:graphicData uri="http://schemas.openxmlformats.org/drawingml/2006/table">
                <a:tbl>
                  <a:tblPr firstRow="1" bandRow="1">
                    <a:tableStyleId>{8A107856-5554-42FB-B03E-39F5DBC370BA}</a:tableStyleId>
                  </a:tblPr>
                  <a:tblGrid>
                    <a:gridCol w="710070">
                      <a:extLst>
                        <a:ext uri="{9D8B030D-6E8A-4147-A177-3AD203B41FA5}">
                          <a16:colId xmlns:a16="http://schemas.microsoft.com/office/drawing/2014/main" val="2099373798"/>
                        </a:ext>
                      </a:extLst>
                    </a:gridCol>
                    <a:gridCol w="4203815">
                      <a:extLst>
                        <a:ext uri="{9D8B030D-6E8A-4147-A177-3AD203B41FA5}">
                          <a16:colId xmlns:a16="http://schemas.microsoft.com/office/drawing/2014/main" val="2992960489"/>
                        </a:ext>
                      </a:extLst>
                    </a:gridCol>
                    <a:gridCol w="3363217">
                      <a:extLst>
                        <a:ext uri="{9D8B030D-6E8A-4147-A177-3AD203B41FA5}">
                          <a16:colId xmlns:a16="http://schemas.microsoft.com/office/drawing/2014/main" val="205146224"/>
                        </a:ext>
                      </a:extLst>
                    </a:gridCol>
                  </a:tblGrid>
                  <a:tr h="737616">
                    <a:tc>
                      <a:txBody>
                        <a:bodyPr/>
                        <a:lstStyle/>
                        <a:p>
                          <a:endParaRPr lang="en-US"/>
                        </a:p>
                      </a:txBody>
                      <a:tcPr>
                        <a:blipFill>
                          <a:blip r:embed="rId4"/>
                          <a:stretch>
                            <a:fillRect l="-1786" t="-5085" r="-1067857" b="-111864"/>
                          </a:stretch>
                        </a:blipFill>
                      </a:tcPr>
                    </a:tc>
                    <a:tc>
                      <a:txBody>
                        <a:bodyPr/>
                        <a:lstStyle/>
                        <a:p>
                          <a:r>
                            <a:rPr lang="en-US" sz="2100" b="0" dirty="0">
                              <a:solidFill>
                                <a:schemeClr val="tx1"/>
                              </a:solidFill>
                            </a:rPr>
                            <a:t>Good detector resolution, robust against pile-up</a:t>
                          </a:r>
                        </a:p>
                      </a:txBody>
                      <a:tcPr/>
                    </a:tc>
                    <a:tc>
                      <a:txBody>
                        <a:bodyPr/>
                        <a:lstStyle/>
                        <a:p>
                          <a:endParaRPr lang="en-US"/>
                        </a:p>
                      </a:txBody>
                      <a:tcPr>
                        <a:blipFill>
                          <a:blip r:embed="rId4"/>
                          <a:stretch>
                            <a:fillRect l="-146792" t="-5085" r="-377" b="-111864"/>
                          </a:stretch>
                        </a:blipFill>
                      </a:tcPr>
                    </a:tc>
                    <a:extLst>
                      <a:ext uri="{0D108BD9-81ED-4DB2-BD59-A6C34878D82A}">
                        <a16:rowId xmlns:a16="http://schemas.microsoft.com/office/drawing/2014/main" val="3311073001"/>
                      </a:ext>
                    </a:extLst>
                  </a:tr>
                  <a:tr h="731520">
                    <a:tc>
                      <a:txBody>
                        <a:bodyPr/>
                        <a:lstStyle/>
                        <a:p>
                          <a:endParaRPr lang="en-US"/>
                        </a:p>
                      </a:txBody>
                      <a:tcPr>
                        <a:blipFill>
                          <a:blip r:embed="rId4"/>
                          <a:stretch>
                            <a:fillRect l="-1786" t="-106897" r="-1067857" b="-13793"/>
                          </a:stretch>
                        </a:blipFill>
                      </a:tcPr>
                    </a:tc>
                    <a:tc>
                      <a:txBody>
                        <a:bodyPr/>
                        <a:lstStyle/>
                        <a:p>
                          <a:r>
                            <a:rPr lang="en-US" sz="2100" dirty="0"/>
                            <a:t>Poor detector resolution, sensitive to recoil calibration and large pile-up</a:t>
                          </a:r>
                        </a:p>
                      </a:txBody>
                      <a:tcPr/>
                    </a:tc>
                    <a:tc>
                      <a:txBody>
                        <a:bodyPr/>
                        <a:lstStyle/>
                        <a:p>
                          <a:r>
                            <a:rPr lang="en-US" sz="2100" dirty="0"/>
                            <a:t>Robust against QCD modeling.</a:t>
                          </a:r>
                        </a:p>
                      </a:txBody>
                      <a:tcPr/>
                    </a:tc>
                    <a:extLst>
                      <a:ext uri="{0D108BD9-81ED-4DB2-BD59-A6C34878D82A}">
                        <a16:rowId xmlns:a16="http://schemas.microsoft.com/office/drawing/2014/main" val="1288255369"/>
                      </a:ext>
                    </a:extLst>
                  </a:tr>
                </a:tbl>
              </a:graphicData>
            </a:graphic>
          </p:graphicFrame>
        </mc:Fallback>
      </mc:AlternateContent>
    </p:spTree>
    <p:extLst>
      <p:ext uri="{BB962C8B-B14F-4D97-AF65-F5344CB8AC3E}">
        <p14:creationId xmlns:p14="http://schemas.microsoft.com/office/powerpoint/2010/main" val="127759709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11538</TotalTime>
  <Words>6357</Words>
  <Application>Microsoft Macintosh PowerPoint</Application>
  <PresentationFormat>Widescreen</PresentationFormat>
  <Paragraphs>448</Paragraphs>
  <Slides>34</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Cambria Math</vt:lpstr>
      <vt:lpstr>Gill Sans MT</vt:lpstr>
      <vt:lpstr>Helvetica</vt:lpstr>
      <vt:lpstr>Symbol</vt:lpstr>
      <vt:lpstr>Parcel</vt:lpstr>
      <vt:lpstr>W Mass From ATLAS</vt:lpstr>
      <vt:lpstr>Plan of the talk</vt:lpstr>
      <vt:lpstr>the Mass of the W boson (MW)</vt:lpstr>
      <vt:lpstr>Probing other Mass parameters with MW measurement</vt:lpstr>
      <vt:lpstr>Probing New physics with MW measurement </vt:lpstr>
      <vt:lpstr>Consistency test:  precise measurements and Precise calculation </vt:lpstr>
      <vt:lpstr>MW Timeline…</vt:lpstr>
      <vt:lpstr>The ATLAS Measurement strategy</vt:lpstr>
      <vt:lpstr>PowerPoint Presentation</vt:lpstr>
      <vt:lpstr>PowerPoint Presentation</vt:lpstr>
      <vt:lpstr>Template corrections</vt:lpstr>
      <vt:lpstr>Impact of NNLO reweighting</vt:lpstr>
      <vt:lpstr>input from previous p_T^Z and p_T^W measurements</vt:lpstr>
      <vt:lpstr>Resulting physics modeling uncertainty</vt:lpstr>
      <vt:lpstr>Validation of the measurement strategy</vt:lpstr>
      <vt:lpstr>Improvements with the 2024 measurement</vt:lpstr>
      <vt:lpstr>MW measurement results</vt:lpstr>
      <vt:lpstr>GW measurement results</vt:lpstr>
      <vt:lpstr>World combination</vt:lpstr>
      <vt:lpstr>PowerPoint Presentation</vt:lpstr>
      <vt:lpstr>conclusion</vt:lpstr>
      <vt:lpstr>Back-up Slides</vt:lpstr>
      <vt:lpstr>The custodial SU(2) symmetry</vt:lpstr>
      <vt:lpstr>Consistency test:  precise measurements and Precise calculation </vt:lpstr>
      <vt:lpstr>PowerPoint Presentation</vt:lpstr>
      <vt:lpstr>PowerPoint Presentation</vt:lpstr>
      <vt:lpstr>PowerPoint Presentation</vt:lpstr>
      <vt:lpstr>Reconstructing the relevant kinematic quantities</vt:lpstr>
      <vt:lpstr>Complications related to An MW measurement</vt:lpstr>
      <vt:lpstr>PowerPoint Presentation</vt:lpstr>
      <vt:lpstr>Modeling of detector effects</vt:lpstr>
      <vt:lpstr>Resulting physics modeling uncertainty</vt:lpstr>
      <vt:lpstr>PowerPoint Presentation</vt:lpstr>
      <vt:lpstr>A plethora of consistency checks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Beauchemin, Hugo</dc:creator>
  <cp:lastModifiedBy>Beauchemin, Hugo</cp:lastModifiedBy>
  <cp:revision>207</cp:revision>
  <cp:lastPrinted>2025-06-05T12:38:49Z</cp:lastPrinted>
  <dcterms:created xsi:type="dcterms:W3CDTF">2025-05-30T20:28:17Z</dcterms:created>
  <dcterms:modified xsi:type="dcterms:W3CDTF">2025-06-09T00:05:36Z</dcterms:modified>
</cp:coreProperties>
</file>