
<file path=[Content_Types].xml><?xml version="1.0" encoding="utf-8"?>
<Types xmlns="http://schemas.openxmlformats.org/package/2006/content-types">
  <Default Extension="emf" ContentType="image/x-emf"/>
  <Default Extension="gif" ContentType="image/gif"/>
  <Default Extension="jpeg" ContentType="image/jpeg"/>
  <Default Extension="png" ContentType="image/png"/>
  <Default Extension="rels" ContentType="application/vnd.openxmlformats-package.relationships+xml"/>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82" r:id="rId1"/>
    <p:sldMasterId id="2147484135" r:id="rId2"/>
  </p:sldMasterIdLst>
  <p:notesMasterIdLst>
    <p:notesMasterId r:id="rId43"/>
  </p:notesMasterIdLst>
  <p:handoutMasterIdLst>
    <p:handoutMasterId r:id="rId44"/>
  </p:handoutMasterIdLst>
  <p:sldIdLst>
    <p:sldId id="294" r:id="rId3"/>
    <p:sldId id="1608" r:id="rId4"/>
    <p:sldId id="299" r:id="rId5"/>
    <p:sldId id="1599" r:id="rId6"/>
    <p:sldId id="300" r:id="rId7"/>
    <p:sldId id="1621" r:id="rId8"/>
    <p:sldId id="293" r:id="rId9"/>
    <p:sldId id="1615" r:id="rId10"/>
    <p:sldId id="265" r:id="rId11"/>
    <p:sldId id="1594" r:id="rId12"/>
    <p:sldId id="305" r:id="rId13"/>
    <p:sldId id="1598" r:id="rId14"/>
    <p:sldId id="1601" r:id="rId15"/>
    <p:sldId id="1619" r:id="rId16"/>
    <p:sldId id="1602" r:id="rId17"/>
    <p:sldId id="1606" r:id="rId18"/>
    <p:sldId id="301" r:id="rId19"/>
    <p:sldId id="1617" r:id="rId20"/>
    <p:sldId id="1604" r:id="rId21"/>
    <p:sldId id="1607" r:id="rId22"/>
    <p:sldId id="1609" r:id="rId23"/>
    <p:sldId id="1600" r:id="rId24"/>
    <p:sldId id="302" r:id="rId25"/>
    <p:sldId id="1595" r:id="rId26"/>
    <p:sldId id="1596" r:id="rId27"/>
    <p:sldId id="1597" r:id="rId28"/>
    <p:sldId id="1603" r:id="rId29"/>
    <p:sldId id="1620" r:id="rId30"/>
    <p:sldId id="1618" r:id="rId31"/>
    <p:sldId id="304" r:id="rId32"/>
    <p:sldId id="303" r:id="rId33"/>
    <p:sldId id="1610" r:id="rId34"/>
    <p:sldId id="1611" r:id="rId35"/>
    <p:sldId id="1612" r:id="rId36"/>
    <p:sldId id="1613" r:id="rId37"/>
    <p:sldId id="298" r:id="rId38"/>
    <p:sldId id="1616" r:id="rId39"/>
    <p:sldId id="1141" r:id="rId40"/>
    <p:sldId id="1142" r:id="rId41"/>
    <p:sldId id="1143" r:id="rId42"/>
  </p:sldIdLst>
  <p:sldSz cx="9144000" cy="5143500" type="screen16x9"/>
  <p:notesSz cx="6858000" cy="9144000"/>
  <p:defaultTextStyle>
    <a:defPPr>
      <a:defRPr lang="en-US"/>
    </a:defPPr>
    <a:lvl1pPr algn="l" defTabSz="457200" rtl="0" fontAlgn="base">
      <a:spcBef>
        <a:spcPct val="0"/>
      </a:spcBef>
      <a:spcAft>
        <a:spcPct val="0"/>
      </a:spcAft>
      <a:defRPr sz="2400" kern="1200">
        <a:solidFill>
          <a:schemeClr val="tx1"/>
        </a:solidFill>
        <a:latin typeface="Calibri" charset="0"/>
        <a:ea typeface="Geneva" charset="0"/>
        <a:cs typeface="Geneva" charset="0"/>
      </a:defRPr>
    </a:lvl1pPr>
    <a:lvl2pPr marL="457200" algn="l" defTabSz="457200" rtl="0" fontAlgn="base">
      <a:spcBef>
        <a:spcPct val="0"/>
      </a:spcBef>
      <a:spcAft>
        <a:spcPct val="0"/>
      </a:spcAft>
      <a:defRPr sz="2400" kern="1200">
        <a:solidFill>
          <a:schemeClr val="tx1"/>
        </a:solidFill>
        <a:latin typeface="Calibri" charset="0"/>
        <a:ea typeface="Geneva" charset="0"/>
        <a:cs typeface="Geneva" charset="0"/>
      </a:defRPr>
    </a:lvl2pPr>
    <a:lvl3pPr marL="914400" algn="l" defTabSz="457200" rtl="0" fontAlgn="base">
      <a:spcBef>
        <a:spcPct val="0"/>
      </a:spcBef>
      <a:spcAft>
        <a:spcPct val="0"/>
      </a:spcAft>
      <a:defRPr sz="2400" kern="1200">
        <a:solidFill>
          <a:schemeClr val="tx1"/>
        </a:solidFill>
        <a:latin typeface="Calibri" charset="0"/>
        <a:ea typeface="Geneva" charset="0"/>
        <a:cs typeface="Geneva" charset="0"/>
      </a:defRPr>
    </a:lvl3pPr>
    <a:lvl4pPr marL="1371600" algn="l" defTabSz="457200" rtl="0" fontAlgn="base">
      <a:spcBef>
        <a:spcPct val="0"/>
      </a:spcBef>
      <a:spcAft>
        <a:spcPct val="0"/>
      </a:spcAft>
      <a:defRPr sz="2400" kern="1200">
        <a:solidFill>
          <a:schemeClr val="tx1"/>
        </a:solidFill>
        <a:latin typeface="Calibri" charset="0"/>
        <a:ea typeface="Geneva" charset="0"/>
        <a:cs typeface="Geneva" charset="0"/>
      </a:defRPr>
    </a:lvl4pPr>
    <a:lvl5pPr marL="1828800" algn="l" defTabSz="457200" rtl="0" fontAlgn="base">
      <a:spcBef>
        <a:spcPct val="0"/>
      </a:spcBef>
      <a:spcAft>
        <a:spcPct val="0"/>
      </a:spcAft>
      <a:defRPr sz="2400" kern="1200">
        <a:solidFill>
          <a:schemeClr val="tx1"/>
        </a:solidFill>
        <a:latin typeface="Calibri" charset="0"/>
        <a:ea typeface="Geneva" charset="0"/>
        <a:cs typeface="Geneva" charset="0"/>
      </a:defRPr>
    </a:lvl5pPr>
    <a:lvl6pPr marL="2286000" algn="l" defTabSz="457200" rtl="0" eaLnBrk="1" latinLnBrk="0" hangingPunct="1">
      <a:defRPr sz="2400" kern="1200">
        <a:solidFill>
          <a:schemeClr val="tx1"/>
        </a:solidFill>
        <a:latin typeface="Calibri" charset="0"/>
        <a:ea typeface="Geneva" charset="0"/>
        <a:cs typeface="Geneva" charset="0"/>
      </a:defRPr>
    </a:lvl6pPr>
    <a:lvl7pPr marL="2743200" algn="l" defTabSz="457200" rtl="0" eaLnBrk="1" latinLnBrk="0" hangingPunct="1">
      <a:defRPr sz="2400" kern="1200">
        <a:solidFill>
          <a:schemeClr val="tx1"/>
        </a:solidFill>
        <a:latin typeface="Calibri" charset="0"/>
        <a:ea typeface="Geneva" charset="0"/>
        <a:cs typeface="Geneva" charset="0"/>
      </a:defRPr>
    </a:lvl7pPr>
    <a:lvl8pPr marL="3200400" algn="l" defTabSz="457200" rtl="0" eaLnBrk="1" latinLnBrk="0" hangingPunct="1">
      <a:defRPr sz="2400" kern="1200">
        <a:solidFill>
          <a:schemeClr val="tx1"/>
        </a:solidFill>
        <a:latin typeface="Calibri" charset="0"/>
        <a:ea typeface="Geneva" charset="0"/>
        <a:cs typeface="Geneva" charset="0"/>
      </a:defRPr>
    </a:lvl8pPr>
    <a:lvl9pPr marL="3657600" algn="l" defTabSz="457200" rtl="0" eaLnBrk="1" latinLnBrk="0" hangingPunct="1">
      <a:defRPr sz="2400" kern="1200">
        <a:solidFill>
          <a:schemeClr val="tx1"/>
        </a:solidFill>
        <a:latin typeface="Calibri" charset="0"/>
        <a:ea typeface="Geneva" charset="0"/>
        <a:cs typeface="Geneva" charset="0"/>
      </a:defRPr>
    </a:lvl9pPr>
  </p:defaultTextStyle>
  <p:extLst>
    <p:ext uri="{EFAFB233-063F-42B5-8137-9DF3F51BA10A}">
      <p15:sldGuideLst xmlns:p15="http://schemas.microsoft.com/office/powerpoint/2012/main">
        <p15:guide id="1" orient="horz" pos="3107">
          <p15:clr>
            <a:srgbClr val="A4A3A4"/>
          </p15:clr>
        </p15:guide>
        <p15:guide id="2" orient="horz" pos="1274">
          <p15:clr>
            <a:srgbClr val="A4A3A4"/>
          </p15:clr>
        </p15:guide>
        <p15:guide id="3" orient="horz" pos="114">
          <p15:clr>
            <a:srgbClr val="A4A3A4"/>
          </p15:clr>
        </p15:guide>
        <p15:guide id="4" orient="horz" pos="2093">
          <p15:clr>
            <a:srgbClr val="A4A3A4"/>
          </p15:clr>
        </p15:guide>
        <p15:guide id="5" orient="horz" pos="453">
          <p15:clr>
            <a:srgbClr val="A4A3A4"/>
          </p15:clr>
        </p15:guide>
        <p15:guide id="6" orient="horz" pos="3001">
          <p15:clr>
            <a:srgbClr val="A4A3A4"/>
          </p15:clr>
        </p15:guide>
        <p15:guide id="7" pos="5616">
          <p15:clr>
            <a:srgbClr val="A4A3A4"/>
          </p15:clr>
        </p15:guide>
        <p15:guide id="8" pos="136">
          <p15:clr>
            <a:srgbClr val="A4A3A4"/>
          </p15:clr>
        </p15:guide>
        <p15:guide id="9" pos="3562">
          <p15:clr>
            <a:srgbClr val="A4A3A4"/>
          </p15:clr>
        </p15:guide>
        <p15:guide id="10" pos="4453">
          <p15:clr>
            <a:srgbClr val="A4A3A4"/>
          </p15:clr>
        </p15:guide>
        <p15:guide id="11" pos="5163">
          <p15:clr>
            <a:srgbClr val="A4A3A4"/>
          </p15:clr>
        </p15:guide>
        <p15:guide id="12" pos="4632">
          <p15:clr>
            <a:srgbClr val="A4A3A4"/>
          </p15:clr>
        </p15:guide>
        <p15:guide id="13" pos="589">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clrMru>
    <a:srgbClr val="000000"/>
    <a:srgbClr val="004C97"/>
    <a:srgbClr val="50504E"/>
    <a:srgbClr val="4E4E4E"/>
    <a:srgbClr val="404040"/>
    <a:srgbClr val="63666A"/>
    <a:srgbClr val="99D6EA"/>
    <a:srgbClr val="505050"/>
    <a:srgbClr val="A7A8AA"/>
    <a:srgbClr val="003087"/>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8B2AA8C7-B631-465E-AF95-0FC1BFDCC454}" v="1144" dt="2025-06-11T16:09:57.794"/>
  </p1510:revLst>
</p1510:revInfo>
</file>

<file path=ppt/tableStyles.xml><?xml version="1.0" encoding="utf-8"?>
<a:tblStyleLst xmlns:a="http://schemas.openxmlformats.org/drawingml/2006/main" def="{5C22544A-7EE6-4342-B048-85BDC9FD1C3A}">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000" autoAdjust="0"/>
    <p:restoredTop sz="91591" autoAdjust="0"/>
  </p:normalViewPr>
  <p:slideViewPr>
    <p:cSldViewPr snapToGrid="0" snapToObjects="1" showGuides="1">
      <p:cViewPr>
        <p:scale>
          <a:sx n="102" d="100"/>
          <a:sy n="102" d="100"/>
        </p:scale>
        <p:origin x="499" y="38"/>
      </p:cViewPr>
      <p:guideLst>
        <p:guide orient="horz" pos="3107"/>
        <p:guide orient="horz" pos="1274"/>
        <p:guide orient="horz" pos="114"/>
        <p:guide orient="horz" pos="2093"/>
        <p:guide orient="horz" pos="453"/>
        <p:guide orient="horz" pos="3001"/>
        <p:guide pos="5616"/>
        <p:guide pos="136"/>
        <p:guide pos="3562"/>
        <p:guide pos="4453"/>
        <p:guide pos="5163"/>
        <p:guide pos="4632"/>
        <p:guide pos="589"/>
      </p:guideLst>
    </p:cSldViewPr>
  </p:slideViewPr>
  <p:notesTextViewPr>
    <p:cViewPr>
      <p:scale>
        <a:sx n="100" d="100"/>
        <a:sy n="100" d="100"/>
      </p:scale>
      <p:origin x="0" y="0"/>
    </p:cViewPr>
  </p:notesTextViewPr>
  <p:notesViewPr>
    <p:cSldViewPr snapToGrid="0" snapToObjects="1" showGuides="1">
      <p:cViewPr varScale="1">
        <p:scale>
          <a:sx n="66" d="100"/>
          <a:sy n="66" d="100"/>
        </p:scale>
        <p:origin x="0" y="0"/>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slide" Target="slides/slide37.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slide" Target="slides/slide40.xml"/><Relationship Id="rId47" Type="http://schemas.openxmlformats.org/officeDocument/2006/relationships/theme" Target="theme/theme1.xml"/><Relationship Id="rId50" Type="http://schemas.microsoft.com/office/2015/10/relationships/revisionInfo" Target="revisionInfo.xml"/><Relationship Id="rId7" Type="http://schemas.openxmlformats.org/officeDocument/2006/relationships/slide" Target="slides/slide5.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presProps" Target="pres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microsoft.com/office/2016/11/relationships/changesInfo" Target="changesInfos/changesInfo1.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4" Type="http://schemas.openxmlformats.org/officeDocument/2006/relationships/handoutMaster" Target="handoutMasters/handoutMaster1.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notesMaster" Target="notesMasters/notesMaster1.xml"/><Relationship Id="rId48" Type="http://schemas.openxmlformats.org/officeDocument/2006/relationships/tableStyles" Target="tableStyles.xml"/><Relationship Id="rId8" Type="http://schemas.openxmlformats.org/officeDocument/2006/relationships/slide" Target="slides/slide6.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viewProps" Target="viewProps.xml"/><Relationship Id="rId20" Type="http://schemas.openxmlformats.org/officeDocument/2006/relationships/slide" Target="slides/slide18.xml"/><Relationship Id="rId41" Type="http://schemas.openxmlformats.org/officeDocument/2006/relationships/slide" Target="slides/slide39.xml"/><Relationship Id="rId1" Type="http://schemas.openxmlformats.org/officeDocument/2006/relationships/slideMaster" Target="slideMasters/slideMaster1.xml"/><Relationship Id="rId6" Type="http://schemas.openxmlformats.org/officeDocument/2006/relationships/slide" Target="slides/slide4.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Scott Israel" userId="f5d7d165d08e9204" providerId="LiveId" clId="{8B2AA8C7-B631-465E-AF95-0FC1BFDCC454}"/>
    <pc:docChg chg="undo redo custSel addSld delSld modSld sldOrd modMainMaster">
      <pc:chgData name="Scott Israel" userId="f5d7d165d08e9204" providerId="LiveId" clId="{8B2AA8C7-B631-465E-AF95-0FC1BFDCC454}" dt="2025-06-11T16:09:57.794" v="7101" actId="20577"/>
      <pc:docMkLst>
        <pc:docMk/>
      </pc:docMkLst>
      <pc:sldChg chg="modSp add mod">
        <pc:chgData name="Scott Israel" userId="f5d7d165d08e9204" providerId="LiveId" clId="{8B2AA8C7-B631-465E-AF95-0FC1BFDCC454}" dt="2025-06-11T14:28:33.125" v="6778" actId="14100"/>
        <pc:sldMkLst>
          <pc:docMk/>
          <pc:sldMk cId="0" sldId="265"/>
        </pc:sldMkLst>
        <pc:spChg chg="mod">
          <ac:chgData name="Scott Israel" userId="f5d7d165d08e9204" providerId="LiveId" clId="{8B2AA8C7-B631-465E-AF95-0FC1BFDCC454}" dt="2025-06-11T14:28:21.174" v="6776" actId="14100"/>
          <ac:spMkLst>
            <pc:docMk/>
            <pc:sldMk cId="0" sldId="265"/>
            <ac:spMk id="157" creationId="{00000000-0000-0000-0000-000000000000}"/>
          </ac:spMkLst>
        </pc:spChg>
        <pc:spChg chg="mod">
          <ac:chgData name="Scott Israel" userId="f5d7d165d08e9204" providerId="LiveId" clId="{8B2AA8C7-B631-465E-AF95-0FC1BFDCC454}" dt="2025-05-26T15:47:11.741" v="671" actId="6549"/>
          <ac:spMkLst>
            <pc:docMk/>
            <pc:sldMk cId="0" sldId="265"/>
            <ac:spMk id="158" creationId="{00000000-0000-0000-0000-000000000000}"/>
          </ac:spMkLst>
        </pc:spChg>
        <pc:picChg chg="mod">
          <ac:chgData name="Scott Israel" userId="f5d7d165d08e9204" providerId="LiveId" clId="{8B2AA8C7-B631-465E-AF95-0FC1BFDCC454}" dt="2025-05-29T16:11:24.784" v="1127" actId="14100"/>
          <ac:picMkLst>
            <pc:docMk/>
            <pc:sldMk cId="0" sldId="265"/>
            <ac:picMk id="159" creationId="{00000000-0000-0000-0000-000000000000}"/>
          </ac:picMkLst>
        </pc:picChg>
        <pc:picChg chg="mod">
          <ac:chgData name="Scott Israel" userId="f5d7d165d08e9204" providerId="LiveId" clId="{8B2AA8C7-B631-465E-AF95-0FC1BFDCC454}" dt="2025-05-29T16:11:29.867" v="1129" actId="14100"/>
          <ac:picMkLst>
            <pc:docMk/>
            <pc:sldMk cId="0" sldId="265"/>
            <ac:picMk id="160" creationId="{00000000-0000-0000-0000-000000000000}"/>
          </ac:picMkLst>
        </pc:picChg>
        <pc:picChg chg="mod">
          <ac:chgData name="Scott Israel" userId="f5d7d165d08e9204" providerId="LiveId" clId="{8B2AA8C7-B631-465E-AF95-0FC1BFDCC454}" dt="2025-06-11T14:28:33.125" v="6778" actId="14100"/>
          <ac:picMkLst>
            <pc:docMk/>
            <pc:sldMk cId="0" sldId="265"/>
            <ac:picMk id="161" creationId="{00000000-0000-0000-0000-000000000000}"/>
          </ac:picMkLst>
        </pc:picChg>
      </pc:sldChg>
      <pc:sldChg chg="modSp add del mod">
        <pc:chgData name="Scott Israel" userId="f5d7d165d08e9204" providerId="LiveId" clId="{8B2AA8C7-B631-465E-AF95-0FC1BFDCC454}" dt="2025-06-04T21:31:47.315" v="2152" actId="2696"/>
        <pc:sldMkLst>
          <pc:docMk/>
          <pc:sldMk cId="3960653551" sldId="266"/>
        </pc:sldMkLst>
      </pc:sldChg>
      <pc:sldChg chg="del">
        <pc:chgData name="Scott Israel" userId="f5d7d165d08e9204" providerId="LiveId" clId="{8B2AA8C7-B631-465E-AF95-0FC1BFDCC454}" dt="2025-06-06T14:38:14.203" v="2838" actId="47"/>
        <pc:sldMkLst>
          <pc:docMk/>
          <pc:sldMk cId="3784689877" sldId="275"/>
        </pc:sldMkLst>
      </pc:sldChg>
      <pc:sldChg chg="del">
        <pc:chgData name="Scott Israel" userId="f5d7d165d08e9204" providerId="LiveId" clId="{8B2AA8C7-B631-465E-AF95-0FC1BFDCC454}" dt="2025-06-06T14:38:07.013" v="2834" actId="47"/>
        <pc:sldMkLst>
          <pc:docMk/>
          <pc:sldMk cId="1121380919" sldId="278"/>
        </pc:sldMkLst>
      </pc:sldChg>
      <pc:sldChg chg="del">
        <pc:chgData name="Scott Israel" userId="f5d7d165d08e9204" providerId="LiveId" clId="{8B2AA8C7-B631-465E-AF95-0FC1BFDCC454}" dt="2025-06-06T14:38:11.190" v="2837" actId="47"/>
        <pc:sldMkLst>
          <pc:docMk/>
          <pc:sldMk cId="2319708068" sldId="284"/>
        </pc:sldMkLst>
      </pc:sldChg>
      <pc:sldChg chg="modSp add mod modNotesTx">
        <pc:chgData name="Scott Israel" userId="f5d7d165d08e9204" providerId="LiveId" clId="{8B2AA8C7-B631-465E-AF95-0FC1BFDCC454}" dt="2025-06-11T14:27:25.157" v="6772"/>
        <pc:sldMkLst>
          <pc:docMk/>
          <pc:sldMk cId="252656761" sldId="293"/>
        </pc:sldMkLst>
        <pc:spChg chg="mod">
          <ac:chgData name="Scott Israel" userId="f5d7d165d08e9204" providerId="LiveId" clId="{8B2AA8C7-B631-465E-AF95-0FC1BFDCC454}" dt="2025-06-11T14:25:52.488" v="6760" actId="20577"/>
          <ac:spMkLst>
            <pc:docMk/>
            <pc:sldMk cId="252656761" sldId="293"/>
            <ac:spMk id="3" creationId="{3F8101AF-8434-C2DD-398B-FACD7A8671B8}"/>
          </ac:spMkLst>
        </pc:spChg>
        <pc:spChg chg="mod">
          <ac:chgData name="Scott Israel" userId="f5d7d165d08e9204" providerId="LiveId" clId="{8B2AA8C7-B631-465E-AF95-0FC1BFDCC454}" dt="2025-06-09T13:40:04.854" v="4062" actId="1076"/>
          <ac:spMkLst>
            <pc:docMk/>
            <pc:sldMk cId="252656761" sldId="293"/>
            <ac:spMk id="4" creationId="{026A4725-FB1D-C6EF-8FDD-F1B5BBC3D4A0}"/>
          </ac:spMkLst>
        </pc:spChg>
        <pc:spChg chg="mod">
          <ac:chgData name="Scott Israel" userId="f5d7d165d08e9204" providerId="LiveId" clId="{8B2AA8C7-B631-465E-AF95-0FC1BFDCC454}" dt="2025-06-09T13:39:53.711" v="4061" actId="1076"/>
          <ac:spMkLst>
            <pc:docMk/>
            <pc:sldMk cId="252656761" sldId="293"/>
            <ac:spMk id="6" creationId="{B65EA15F-4B73-E21E-ADE5-D9AD9B82D1D0}"/>
          </ac:spMkLst>
        </pc:spChg>
        <pc:spChg chg="mod">
          <ac:chgData name="Scott Israel" userId="f5d7d165d08e9204" providerId="LiveId" clId="{8B2AA8C7-B631-465E-AF95-0FC1BFDCC454}" dt="2025-06-09T13:39:53.711" v="4061" actId="1076"/>
          <ac:spMkLst>
            <pc:docMk/>
            <pc:sldMk cId="252656761" sldId="293"/>
            <ac:spMk id="10" creationId="{7A15724C-1248-B673-40FB-46D3A58A32D0}"/>
          </ac:spMkLst>
        </pc:spChg>
        <pc:spChg chg="mod">
          <ac:chgData name="Scott Israel" userId="f5d7d165d08e9204" providerId="LiveId" clId="{8B2AA8C7-B631-465E-AF95-0FC1BFDCC454}" dt="2025-06-09T13:40:04.854" v="4062" actId="1076"/>
          <ac:spMkLst>
            <pc:docMk/>
            <pc:sldMk cId="252656761" sldId="293"/>
            <ac:spMk id="11" creationId="{FC784AB4-F22E-99D5-6F65-C7F7D0F4D647}"/>
          </ac:spMkLst>
        </pc:spChg>
        <pc:spChg chg="mod">
          <ac:chgData name="Scott Israel" userId="f5d7d165d08e9204" providerId="LiveId" clId="{8B2AA8C7-B631-465E-AF95-0FC1BFDCC454}" dt="2025-06-09T13:40:04.854" v="4062" actId="1076"/>
          <ac:spMkLst>
            <pc:docMk/>
            <pc:sldMk cId="252656761" sldId="293"/>
            <ac:spMk id="14" creationId="{B504A1C3-6A8D-9D55-7005-42C32F0B8990}"/>
          </ac:spMkLst>
        </pc:spChg>
        <pc:spChg chg="mod">
          <ac:chgData name="Scott Israel" userId="f5d7d165d08e9204" providerId="LiveId" clId="{8B2AA8C7-B631-465E-AF95-0FC1BFDCC454}" dt="2025-06-09T13:40:04.854" v="4062" actId="1076"/>
          <ac:spMkLst>
            <pc:docMk/>
            <pc:sldMk cId="252656761" sldId="293"/>
            <ac:spMk id="15" creationId="{89B7BB03-248D-6CDC-C561-DC2D80810339}"/>
          </ac:spMkLst>
        </pc:spChg>
        <pc:spChg chg="mod">
          <ac:chgData name="Scott Israel" userId="f5d7d165d08e9204" providerId="LiveId" clId="{8B2AA8C7-B631-465E-AF95-0FC1BFDCC454}" dt="2025-06-09T13:39:52.930" v="4060" actId="1076"/>
          <ac:spMkLst>
            <pc:docMk/>
            <pc:sldMk cId="252656761" sldId="293"/>
            <ac:spMk id="17" creationId="{4B67BAC1-CFA6-C522-043F-476ECB1F43B0}"/>
          </ac:spMkLst>
        </pc:spChg>
        <pc:spChg chg="mod">
          <ac:chgData name="Scott Israel" userId="f5d7d165d08e9204" providerId="LiveId" clId="{8B2AA8C7-B631-465E-AF95-0FC1BFDCC454}" dt="2025-06-09T13:40:04.854" v="4062" actId="1076"/>
          <ac:spMkLst>
            <pc:docMk/>
            <pc:sldMk cId="252656761" sldId="293"/>
            <ac:spMk id="23" creationId="{39A7DE10-A7AC-C05F-622F-4F208CCBD2C6}"/>
          </ac:spMkLst>
        </pc:spChg>
        <pc:spChg chg="mod">
          <ac:chgData name="Scott Israel" userId="f5d7d165d08e9204" providerId="LiveId" clId="{8B2AA8C7-B631-465E-AF95-0FC1BFDCC454}" dt="2025-06-09T13:40:04.854" v="4062" actId="1076"/>
          <ac:spMkLst>
            <pc:docMk/>
            <pc:sldMk cId="252656761" sldId="293"/>
            <ac:spMk id="27" creationId="{D4B7B861-C751-ACB8-6FA7-4EF48F1015E0}"/>
          </ac:spMkLst>
        </pc:spChg>
        <pc:spChg chg="mod">
          <ac:chgData name="Scott Israel" userId="f5d7d165d08e9204" providerId="LiveId" clId="{8B2AA8C7-B631-465E-AF95-0FC1BFDCC454}" dt="2025-06-09T13:39:53.711" v="4061" actId="1076"/>
          <ac:spMkLst>
            <pc:docMk/>
            <pc:sldMk cId="252656761" sldId="293"/>
            <ac:spMk id="40" creationId="{1DCCCD0F-373B-E016-C83A-D0EFEE848FEF}"/>
          </ac:spMkLst>
        </pc:spChg>
        <pc:spChg chg="mod">
          <ac:chgData name="Scott Israel" userId="f5d7d165d08e9204" providerId="LiveId" clId="{8B2AA8C7-B631-465E-AF95-0FC1BFDCC454}" dt="2025-06-09T13:39:53.711" v="4061" actId="1076"/>
          <ac:spMkLst>
            <pc:docMk/>
            <pc:sldMk cId="252656761" sldId="293"/>
            <ac:spMk id="42" creationId="{F32743D4-722A-A5E9-AE69-EC1EA249DE32}"/>
          </ac:spMkLst>
        </pc:spChg>
        <pc:spChg chg="mod">
          <ac:chgData name="Scott Israel" userId="f5d7d165d08e9204" providerId="LiveId" clId="{8B2AA8C7-B631-465E-AF95-0FC1BFDCC454}" dt="2025-06-09T13:40:04.854" v="4062" actId="1076"/>
          <ac:spMkLst>
            <pc:docMk/>
            <pc:sldMk cId="252656761" sldId="293"/>
            <ac:spMk id="43" creationId="{229256B9-C9E6-F966-17B2-51735A630DC8}"/>
          </ac:spMkLst>
        </pc:spChg>
        <pc:spChg chg="mod">
          <ac:chgData name="Scott Israel" userId="f5d7d165d08e9204" providerId="LiveId" clId="{8B2AA8C7-B631-465E-AF95-0FC1BFDCC454}" dt="2025-06-09T13:39:53.711" v="4061" actId="1076"/>
          <ac:spMkLst>
            <pc:docMk/>
            <pc:sldMk cId="252656761" sldId="293"/>
            <ac:spMk id="45" creationId="{FD9FA8E4-9AB3-34D9-267C-304B940FFE4C}"/>
          </ac:spMkLst>
        </pc:spChg>
        <pc:spChg chg="mod">
          <ac:chgData name="Scott Israel" userId="f5d7d165d08e9204" providerId="LiveId" clId="{8B2AA8C7-B631-465E-AF95-0FC1BFDCC454}" dt="2025-06-09T13:40:04.854" v="4062" actId="1076"/>
          <ac:spMkLst>
            <pc:docMk/>
            <pc:sldMk cId="252656761" sldId="293"/>
            <ac:spMk id="47" creationId="{3603A58A-5C5A-7EE1-9C06-E08B1F8DB7CD}"/>
          </ac:spMkLst>
        </pc:spChg>
        <pc:spChg chg="mod">
          <ac:chgData name="Scott Israel" userId="f5d7d165d08e9204" providerId="LiveId" clId="{8B2AA8C7-B631-465E-AF95-0FC1BFDCC454}" dt="2025-06-09T13:40:04.854" v="4062" actId="1076"/>
          <ac:spMkLst>
            <pc:docMk/>
            <pc:sldMk cId="252656761" sldId="293"/>
            <ac:spMk id="48" creationId="{A98ED82E-6F17-52F4-4884-4E6501EA1C89}"/>
          </ac:spMkLst>
        </pc:spChg>
        <pc:spChg chg="mod">
          <ac:chgData name="Scott Israel" userId="f5d7d165d08e9204" providerId="LiveId" clId="{8B2AA8C7-B631-465E-AF95-0FC1BFDCC454}" dt="2025-06-09T13:40:04.854" v="4062" actId="1076"/>
          <ac:spMkLst>
            <pc:docMk/>
            <pc:sldMk cId="252656761" sldId="293"/>
            <ac:spMk id="50" creationId="{2F7AA45E-C9D0-CFD2-26E2-EC8AFD954354}"/>
          </ac:spMkLst>
        </pc:spChg>
        <pc:spChg chg="mod">
          <ac:chgData name="Scott Israel" userId="f5d7d165d08e9204" providerId="LiveId" clId="{8B2AA8C7-B631-465E-AF95-0FC1BFDCC454}" dt="2025-06-09T13:39:53.711" v="4061" actId="1076"/>
          <ac:spMkLst>
            <pc:docMk/>
            <pc:sldMk cId="252656761" sldId="293"/>
            <ac:spMk id="52" creationId="{B98E14BC-78D7-BDE5-0232-8C1DA6C3691B}"/>
          </ac:spMkLst>
        </pc:spChg>
      </pc:sldChg>
      <pc:sldChg chg="addSp delSp modSp mod modClrScheme chgLayout">
        <pc:chgData name="Scott Israel" userId="f5d7d165d08e9204" providerId="LiveId" clId="{8B2AA8C7-B631-465E-AF95-0FC1BFDCC454}" dt="2025-06-06T16:36:44.829" v="3669" actId="20577"/>
        <pc:sldMkLst>
          <pc:docMk/>
          <pc:sldMk cId="1989597527" sldId="294"/>
        </pc:sldMkLst>
        <pc:spChg chg="mod ord">
          <ac:chgData name="Scott Israel" userId="f5d7d165d08e9204" providerId="LiveId" clId="{8B2AA8C7-B631-465E-AF95-0FC1BFDCC454}" dt="2025-05-23T18:30:02.877" v="144" actId="700"/>
          <ac:spMkLst>
            <pc:docMk/>
            <pc:sldMk cId="1989597527" sldId="294"/>
            <ac:spMk id="3" creationId="{00000000-0000-0000-0000-000000000000}"/>
          </ac:spMkLst>
        </pc:spChg>
        <pc:spChg chg="mod ord">
          <ac:chgData name="Scott Israel" userId="f5d7d165d08e9204" providerId="LiveId" clId="{8B2AA8C7-B631-465E-AF95-0FC1BFDCC454}" dt="2025-06-06T16:36:44.829" v="3669" actId="20577"/>
          <ac:spMkLst>
            <pc:docMk/>
            <pc:sldMk cId="1989597527" sldId="294"/>
            <ac:spMk id="4" creationId="{00000000-0000-0000-0000-000000000000}"/>
          </ac:spMkLst>
        </pc:spChg>
        <pc:grpChg chg="mod">
          <ac:chgData name="Scott Israel" userId="f5d7d165d08e9204" providerId="LiveId" clId="{8B2AA8C7-B631-465E-AF95-0FC1BFDCC454}" dt="2025-05-23T18:28:30.449" v="138" actId="1076"/>
          <ac:grpSpMkLst>
            <pc:docMk/>
            <pc:sldMk cId="1989597527" sldId="294"/>
            <ac:grpSpMk id="6" creationId="{00000000-0000-0000-0000-000000000000}"/>
          </ac:grpSpMkLst>
        </pc:grpChg>
        <pc:picChg chg="mod">
          <ac:chgData name="Scott Israel" userId="f5d7d165d08e9204" providerId="LiveId" clId="{8B2AA8C7-B631-465E-AF95-0FC1BFDCC454}" dt="2025-05-23T18:28:24.556" v="136" actId="14100"/>
          <ac:picMkLst>
            <pc:docMk/>
            <pc:sldMk cId="1989597527" sldId="294"/>
            <ac:picMk id="7" creationId="{00000000-0000-0000-0000-000000000000}"/>
          </ac:picMkLst>
        </pc:picChg>
        <pc:picChg chg="mod">
          <ac:chgData name="Scott Israel" userId="f5d7d165d08e9204" providerId="LiveId" clId="{8B2AA8C7-B631-465E-AF95-0FC1BFDCC454}" dt="2025-05-23T18:28:57.626" v="139" actId="14826"/>
          <ac:picMkLst>
            <pc:docMk/>
            <pc:sldMk cId="1989597527" sldId="294"/>
            <ac:picMk id="9" creationId="{00000000-0000-0000-0000-000000000000}"/>
          </ac:picMkLst>
        </pc:picChg>
      </pc:sldChg>
      <pc:sldChg chg="del">
        <pc:chgData name="Scott Israel" userId="f5d7d165d08e9204" providerId="LiveId" clId="{8B2AA8C7-B631-465E-AF95-0FC1BFDCC454}" dt="2025-06-06T14:38:09.418" v="2836" actId="47"/>
        <pc:sldMkLst>
          <pc:docMk/>
          <pc:sldMk cId="1053288485" sldId="295"/>
        </pc:sldMkLst>
      </pc:sldChg>
      <pc:sldChg chg="del">
        <pc:chgData name="Scott Israel" userId="f5d7d165d08e9204" providerId="LiveId" clId="{8B2AA8C7-B631-465E-AF95-0FC1BFDCC454}" dt="2025-06-06T14:38:08.294" v="2835" actId="47"/>
        <pc:sldMkLst>
          <pc:docMk/>
          <pc:sldMk cId="3906449152" sldId="296"/>
        </pc:sldMkLst>
      </pc:sldChg>
      <pc:sldChg chg="del">
        <pc:chgData name="Scott Israel" userId="f5d7d165d08e9204" providerId="LiveId" clId="{8B2AA8C7-B631-465E-AF95-0FC1BFDCC454}" dt="2025-06-06T14:38:05.710" v="2833" actId="47"/>
        <pc:sldMkLst>
          <pc:docMk/>
          <pc:sldMk cId="2171075520" sldId="297"/>
        </pc:sldMkLst>
      </pc:sldChg>
      <pc:sldChg chg="modSp new add del mod ord modShow">
        <pc:chgData name="Scott Israel" userId="f5d7d165d08e9204" providerId="LiveId" clId="{8B2AA8C7-B631-465E-AF95-0FC1BFDCC454}" dt="2025-06-09T13:46:11.707" v="4071"/>
        <pc:sldMkLst>
          <pc:docMk/>
          <pc:sldMk cId="3870075810" sldId="298"/>
        </pc:sldMkLst>
        <pc:spChg chg="mod">
          <ac:chgData name="Scott Israel" userId="f5d7d165d08e9204" providerId="LiveId" clId="{8B2AA8C7-B631-465E-AF95-0FC1BFDCC454}" dt="2025-05-23T18:34:38.133" v="148"/>
          <ac:spMkLst>
            <pc:docMk/>
            <pc:sldMk cId="3870075810" sldId="298"/>
            <ac:spMk id="5" creationId="{E07A8F00-4F01-B817-160A-798A4D9D6DB2}"/>
          </ac:spMkLst>
        </pc:spChg>
      </pc:sldChg>
      <pc:sldChg chg="addSp delSp modSp new mod">
        <pc:chgData name="Scott Israel" userId="f5d7d165d08e9204" providerId="LiveId" clId="{8B2AA8C7-B631-465E-AF95-0FC1BFDCC454}" dt="2025-06-11T14:23:58.235" v="6737" actId="20577"/>
        <pc:sldMkLst>
          <pc:docMk/>
          <pc:sldMk cId="3814365808" sldId="299"/>
        </pc:sldMkLst>
        <pc:spChg chg="mod">
          <ac:chgData name="Scott Israel" userId="f5d7d165d08e9204" providerId="LiveId" clId="{8B2AA8C7-B631-465E-AF95-0FC1BFDCC454}" dt="2025-05-26T15:10:15.020" v="401" actId="20577"/>
          <ac:spMkLst>
            <pc:docMk/>
            <pc:sldMk cId="3814365808" sldId="299"/>
            <ac:spMk id="3" creationId="{87E124C8-796A-1E4E-8E78-37E238619B71}"/>
          </ac:spMkLst>
        </pc:spChg>
        <pc:spChg chg="add mod">
          <ac:chgData name="Scott Israel" userId="f5d7d165d08e9204" providerId="LiveId" clId="{8B2AA8C7-B631-465E-AF95-0FC1BFDCC454}" dt="2025-06-11T14:23:58.235" v="6737" actId="20577"/>
          <ac:spMkLst>
            <pc:docMk/>
            <pc:sldMk cId="3814365808" sldId="299"/>
            <ac:spMk id="7" creationId="{80EA4711-E8D4-F204-5885-D09D44895F2A}"/>
          </ac:spMkLst>
        </pc:spChg>
        <pc:spChg chg="add mod">
          <ac:chgData name="Scott Israel" userId="f5d7d165d08e9204" providerId="LiveId" clId="{8B2AA8C7-B631-465E-AF95-0FC1BFDCC454}" dt="2025-05-26T15:21:58.749" v="541" actId="33524"/>
          <ac:spMkLst>
            <pc:docMk/>
            <pc:sldMk cId="3814365808" sldId="299"/>
            <ac:spMk id="8" creationId="{B63B07F0-CBFD-D7E5-7C36-87FFCF87EF99}"/>
          </ac:spMkLst>
        </pc:spChg>
        <pc:picChg chg="add mod">
          <ac:chgData name="Scott Israel" userId="f5d7d165d08e9204" providerId="LiveId" clId="{8B2AA8C7-B631-465E-AF95-0FC1BFDCC454}" dt="2025-06-06T03:33:51.897" v="2595"/>
          <ac:picMkLst>
            <pc:docMk/>
            <pc:sldMk cId="3814365808" sldId="299"/>
            <ac:picMk id="10" creationId="{89909E5C-7C02-99E5-47E3-08A278450847}"/>
          </ac:picMkLst>
        </pc:picChg>
      </pc:sldChg>
      <pc:sldChg chg="addSp delSp modSp new mod">
        <pc:chgData name="Scott Israel" userId="f5d7d165d08e9204" providerId="LiveId" clId="{8B2AA8C7-B631-465E-AF95-0FC1BFDCC454}" dt="2025-06-11T16:09:57.794" v="7101" actId="20577"/>
        <pc:sldMkLst>
          <pc:docMk/>
          <pc:sldMk cId="1726765733" sldId="300"/>
        </pc:sldMkLst>
        <pc:spChg chg="mod">
          <ac:chgData name="Scott Israel" userId="f5d7d165d08e9204" providerId="LiveId" clId="{8B2AA8C7-B631-465E-AF95-0FC1BFDCC454}" dt="2025-06-11T16:09:57.794" v="7101" actId="20577"/>
          <ac:spMkLst>
            <pc:docMk/>
            <pc:sldMk cId="1726765733" sldId="300"/>
            <ac:spMk id="2" creationId="{E6855392-9C59-E024-D880-E12D06175D3B}"/>
          </ac:spMkLst>
        </pc:spChg>
        <pc:spChg chg="mod">
          <ac:chgData name="Scott Israel" userId="f5d7d165d08e9204" providerId="LiveId" clId="{8B2AA8C7-B631-465E-AF95-0FC1BFDCC454}" dt="2025-05-26T15:14:23.307" v="494" actId="20577"/>
          <ac:spMkLst>
            <pc:docMk/>
            <pc:sldMk cId="1726765733" sldId="300"/>
            <ac:spMk id="7" creationId="{CE577DDA-1EE5-31BC-583B-88473BF1EE99}"/>
          </ac:spMkLst>
        </pc:spChg>
        <pc:spChg chg="add mod">
          <ac:chgData name="Scott Israel" userId="f5d7d165d08e9204" providerId="LiveId" clId="{8B2AA8C7-B631-465E-AF95-0FC1BFDCC454}" dt="2025-05-29T17:12:27.125" v="1646" actId="404"/>
          <ac:spMkLst>
            <pc:docMk/>
            <pc:sldMk cId="1726765733" sldId="300"/>
            <ac:spMk id="11" creationId="{F53D931C-8FCC-C950-B7A7-C1E45C0AF4A0}"/>
          </ac:spMkLst>
        </pc:spChg>
        <pc:picChg chg="add mod">
          <ac:chgData name="Scott Israel" userId="f5d7d165d08e9204" providerId="LiveId" clId="{8B2AA8C7-B631-465E-AF95-0FC1BFDCC454}" dt="2025-05-26T15:17:38.124" v="513" actId="1076"/>
          <ac:picMkLst>
            <pc:docMk/>
            <pc:sldMk cId="1726765733" sldId="300"/>
            <ac:picMk id="10" creationId="{48731C7C-108F-E64F-68F3-8C8CFC9BC0F2}"/>
          </ac:picMkLst>
        </pc:picChg>
      </pc:sldChg>
      <pc:sldChg chg="addSp delSp modSp new mod modClrScheme chgLayout">
        <pc:chgData name="Scott Israel" userId="f5d7d165d08e9204" providerId="LiveId" clId="{8B2AA8C7-B631-465E-AF95-0FC1BFDCC454}" dt="2025-06-09T16:57:06.249" v="4635" actId="962"/>
        <pc:sldMkLst>
          <pc:docMk/>
          <pc:sldMk cId="851231947" sldId="301"/>
        </pc:sldMkLst>
        <pc:spChg chg="mod ord">
          <ac:chgData name="Scott Israel" userId="f5d7d165d08e9204" providerId="LiveId" clId="{8B2AA8C7-B631-465E-AF95-0FC1BFDCC454}" dt="2025-06-09T16:57:06.249" v="4635" actId="962"/>
          <ac:spMkLst>
            <pc:docMk/>
            <pc:sldMk cId="851231947" sldId="301"/>
            <ac:spMk id="2" creationId="{250F83C6-9930-284F-AA46-BE379F3DDF97}"/>
          </ac:spMkLst>
        </pc:spChg>
        <pc:spChg chg="mod">
          <ac:chgData name="Scott Israel" userId="f5d7d165d08e9204" providerId="LiveId" clId="{8B2AA8C7-B631-465E-AF95-0FC1BFDCC454}" dt="2025-06-09T16:56:54.630" v="4632" actId="26606"/>
          <ac:spMkLst>
            <pc:docMk/>
            <pc:sldMk cId="851231947" sldId="301"/>
            <ac:spMk id="3" creationId="{02F0E860-E90F-A437-B19F-EB78548BA3DE}"/>
          </ac:spMkLst>
        </pc:spChg>
        <pc:spChg chg="mod ord">
          <ac:chgData name="Scott Israel" userId="f5d7d165d08e9204" providerId="LiveId" clId="{8B2AA8C7-B631-465E-AF95-0FC1BFDCC454}" dt="2025-06-09T16:56:54.630" v="4632" actId="26606"/>
          <ac:spMkLst>
            <pc:docMk/>
            <pc:sldMk cId="851231947" sldId="301"/>
            <ac:spMk id="4" creationId="{95D2B0F0-FCA7-7A1C-75A5-DDB7F92B902F}"/>
          </ac:spMkLst>
        </pc:spChg>
        <pc:spChg chg="mod">
          <ac:chgData name="Scott Israel" userId="f5d7d165d08e9204" providerId="LiveId" clId="{8B2AA8C7-B631-465E-AF95-0FC1BFDCC454}" dt="2025-06-09T16:56:54.630" v="4632" actId="26606"/>
          <ac:spMkLst>
            <pc:docMk/>
            <pc:sldMk cId="851231947" sldId="301"/>
            <ac:spMk id="5" creationId="{79EE75F7-D565-DA88-92E7-7DA62DEFB9DF}"/>
          </ac:spMkLst>
        </pc:spChg>
        <pc:spChg chg="mod">
          <ac:chgData name="Scott Israel" userId="f5d7d165d08e9204" providerId="LiveId" clId="{8B2AA8C7-B631-465E-AF95-0FC1BFDCC454}" dt="2025-06-09T16:56:54.630" v="4632" actId="26606"/>
          <ac:spMkLst>
            <pc:docMk/>
            <pc:sldMk cId="851231947" sldId="301"/>
            <ac:spMk id="6" creationId="{78C36F1D-DA43-6E52-99A5-CB789EA50D04}"/>
          </ac:spMkLst>
        </pc:spChg>
        <pc:picChg chg="add mod">
          <ac:chgData name="Scott Israel" userId="f5d7d165d08e9204" providerId="LiveId" clId="{8B2AA8C7-B631-465E-AF95-0FC1BFDCC454}" dt="2025-06-09T16:57:06.247" v="4634" actId="27614"/>
          <ac:picMkLst>
            <pc:docMk/>
            <pc:sldMk cId="851231947" sldId="301"/>
            <ac:picMk id="7" creationId="{E7C34C5A-883D-8C33-A013-AD8E00E05336}"/>
          </ac:picMkLst>
        </pc:picChg>
      </pc:sldChg>
      <pc:sldChg chg="addSp delSp modSp new mod modAnim modNotesTx">
        <pc:chgData name="Scott Israel" userId="f5d7d165d08e9204" providerId="LiveId" clId="{8B2AA8C7-B631-465E-AF95-0FC1BFDCC454}" dt="2025-06-11T14:37:34.967" v="6936"/>
        <pc:sldMkLst>
          <pc:docMk/>
          <pc:sldMk cId="3269100130" sldId="302"/>
        </pc:sldMkLst>
        <pc:spChg chg="mod">
          <ac:chgData name="Scott Israel" userId="f5d7d165d08e9204" providerId="LiveId" clId="{8B2AA8C7-B631-465E-AF95-0FC1BFDCC454}" dt="2025-05-29T17:07:04.166" v="1505" actId="20577"/>
          <ac:spMkLst>
            <pc:docMk/>
            <pc:sldMk cId="3269100130" sldId="302"/>
            <ac:spMk id="3" creationId="{3A27DB66-DA5A-CCBF-7B58-66BDBE7F156A}"/>
          </ac:spMkLst>
        </pc:spChg>
        <pc:spChg chg="mod">
          <ac:chgData name="Scott Israel" userId="f5d7d165d08e9204" providerId="LiveId" clId="{8B2AA8C7-B631-465E-AF95-0FC1BFDCC454}" dt="2025-05-29T17:10:25.322" v="1609" actId="1076"/>
          <ac:spMkLst>
            <pc:docMk/>
            <pc:sldMk cId="3269100130" sldId="302"/>
            <ac:spMk id="5" creationId="{B2B4A8AC-E29E-77DE-64E7-642174729AAF}"/>
          </ac:spMkLst>
        </pc:spChg>
        <pc:spChg chg="add mod">
          <ac:chgData name="Scott Israel" userId="f5d7d165d08e9204" providerId="LiveId" clId="{8B2AA8C7-B631-465E-AF95-0FC1BFDCC454}" dt="2025-05-29T16:36:01.452" v="1363" actId="1076"/>
          <ac:spMkLst>
            <pc:docMk/>
            <pc:sldMk cId="3269100130" sldId="302"/>
            <ac:spMk id="7" creationId="{0EF8405D-11D8-3D7A-0B73-A80C24A955F6}"/>
          </ac:spMkLst>
        </pc:spChg>
        <pc:spChg chg="add mod">
          <ac:chgData name="Scott Israel" userId="f5d7d165d08e9204" providerId="LiveId" clId="{8B2AA8C7-B631-465E-AF95-0FC1BFDCC454}" dt="2025-05-29T16:36:01.452" v="1363" actId="1076"/>
          <ac:spMkLst>
            <pc:docMk/>
            <pc:sldMk cId="3269100130" sldId="302"/>
            <ac:spMk id="8" creationId="{749C6429-A94A-CD95-53F8-2F66D7C647AD}"/>
          </ac:spMkLst>
        </pc:spChg>
        <pc:spChg chg="add mod">
          <ac:chgData name="Scott Israel" userId="f5d7d165d08e9204" providerId="LiveId" clId="{8B2AA8C7-B631-465E-AF95-0FC1BFDCC454}" dt="2025-05-29T17:15:52.198" v="1661" actId="1076"/>
          <ac:spMkLst>
            <pc:docMk/>
            <pc:sldMk cId="3269100130" sldId="302"/>
            <ac:spMk id="9" creationId="{1C7651D7-08BC-3200-336B-C81E00ACE432}"/>
          </ac:spMkLst>
        </pc:spChg>
        <pc:spChg chg="add mod">
          <ac:chgData name="Scott Israel" userId="f5d7d165d08e9204" providerId="LiveId" clId="{8B2AA8C7-B631-465E-AF95-0FC1BFDCC454}" dt="2025-05-29T16:36:01.452" v="1363" actId="1076"/>
          <ac:spMkLst>
            <pc:docMk/>
            <pc:sldMk cId="3269100130" sldId="302"/>
            <ac:spMk id="10" creationId="{FCE6327B-5D36-356D-169D-607459DAE7D5}"/>
          </ac:spMkLst>
        </pc:spChg>
        <pc:spChg chg="add mod">
          <ac:chgData name="Scott Israel" userId="f5d7d165d08e9204" providerId="LiveId" clId="{8B2AA8C7-B631-465E-AF95-0FC1BFDCC454}" dt="2025-05-29T16:36:01.452" v="1363" actId="1076"/>
          <ac:spMkLst>
            <pc:docMk/>
            <pc:sldMk cId="3269100130" sldId="302"/>
            <ac:spMk id="11" creationId="{A0264C59-7FAE-D78F-6437-E5245BBDB280}"/>
          </ac:spMkLst>
        </pc:spChg>
        <pc:spChg chg="add mod">
          <ac:chgData name="Scott Israel" userId="f5d7d165d08e9204" providerId="LiveId" clId="{8B2AA8C7-B631-465E-AF95-0FC1BFDCC454}" dt="2025-05-29T17:16:01.736" v="1664" actId="1076"/>
          <ac:spMkLst>
            <pc:docMk/>
            <pc:sldMk cId="3269100130" sldId="302"/>
            <ac:spMk id="12" creationId="{4D772DC1-4D52-E7F8-49E7-168673081913}"/>
          </ac:spMkLst>
        </pc:spChg>
        <pc:spChg chg="add mod">
          <ac:chgData name="Scott Israel" userId="f5d7d165d08e9204" providerId="LiveId" clId="{8B2AA8C7-B631-465E-AF95-0FC1BFDCC454}" dt="2025-05-29T17:16:01.736" v="1664" actId="1076"/>
          <ac:spMkLst>
            <pc:docMk/>
            <pc:sldMk cId="3269100130" sldId="302"/>
            <ac:spMk id="13" creationId="{4A870966-232C-5602-B2F4-56BF97B724BD}"/>
          </ac:spMkLst>
        </pc:spChg>
        <pc:spChg chg="add mod">
          <ac:chgData name="Scott Israel" userId="f5d7d165d08e9204" providerId="LiveId" clId="{8B2AA8C7-B631-465E-AF95-0FC1BFDCC454}" dt="2025-05-29T16:51:18.990" v="1397" actId="20577"/>
          <ac:spMkLst>
            <pc:docMk/>
            <pc:sldMk cId="3269100130" sldId="302"/>
            <ac:spMk id="14" creationId="{101C6225-A69C-728C-828B-8C1EC82B337D}"/>
          </ac:spMkLst>
        </pc:spChg>
        <pc:spChg chg="add mod">
          <ac:chgData name="Scott Israel" userId="f5d7d165d08e9204" providerId="LiveId" clId="{8B2AA8C7-B631-465E-AF95-0FC1BFDCC454}" dt="2025-06-11T14:35:53.401" v="6935" actId="20577"/>
          <ac:spMkLst>
            <pc:docMk/>
            <pc:sldMk cId="3269100130" sldId="302"/>
            <ac:spMk id="15" creationId="{04B48412-6EAD-A5FE-4451-4B1FC68CC918}"/>
          </ac:spMkLst>
        </pc:spChg>
        <pc:spChg chg="add mod">
          <ac:chgData name="Scott Israel" userId="f5d7d165d08e9204" providerId="LiveId" clId="{8B2AA8C7-B631-465E-AF95-0FC1BFDCC454}" dt="2025-05-29T17:10:22.285" v="1607" actId="5793"/>
          <ac:spMkLst>
            <pc:docMk/>
            <pc:sldMk cId="3269100130" sldId="302"/>
            <ac:spMk id="16" creationId="{0FB830CE-2361-D695-734C-6994A007D463}"/>
          </ac:spMkLst>
        </pc:spChg>
      </pc:sldChg>
      <pc:sldChg chg="addSp delSp modSp new add del mod">
        <pc:chgData name="Scott Israel" userId="f5d7d165d08e9204" providerId="LiveId" clId="{8B2AA8C7-B631-465E-AF95-0FC1BFDCC454}" dt="2025-05-26T16:02:49.405" v="1045" actId="1076"/>
        <pc:sldMkLst>
          <pc:docMk/>
          <pc:sldMk cId="1480007296" sldId="303"/>
        </pc:sldMkLst>
        <pc:spChg chg="add del mod">
          <ac:chgData name="Scott Israel" userId="f5d7d165d08e9204" providerId="LiveId" clId="{8B2AA8C7-B631-465E-AF95-0FC1BFDCC454}" dt="2025-05-26T16:02:49.405" v="1045" actId="1076"/>
          <ac:spMkLst>
            <pc:docMk/>
            <pc:sldMk cId="1480007296" sldId="303"/>
            <ac:spMk id="4" creationId="{CCCA6806-BB6C-F703-2888-73C160392194}"/>
          </ac:spMkLst>
        </pc:spChg>
      </pc:sldChg>
      <pc:sldChg chg="addSp delSp modSp new mod">
        <pc:chgData name="Scott Israel" userId="f5d7d165d08e9204" providerId="LiveId" clId="{8B2AA8C7-B631-465E-AF95-0FC1BFDCC454}" dt="2025-06-09T18:41:14.197" v="4992" actId="20577"/>
        <pc:sldMkLst>
          <pc:docMk/>
          <pc:sldMk cId="1144589447" sldId="304"/>
        </pc:sldMkLst>
        <pc:spChg chg="mod">
          <ac:chgData name="Scott Israel" userId="f5d7d165d08e9204" providerId="LiveId" clId="{8B2AA8C7-B631-465E-AF95-0FC1BFDCC454}" dt="2025-06-09T18:41:14.197" v="4992" actId="20577"/>
          <ac:spMkLst>
            <pc:docMk/>
            <pc:sldMk cId="1144589447" sldId="304"/>
            <ac:spMk id="3" creationId="{DFE232D1-D8AA-D733-FECE-7B0294AC6EC2}"/>
          </ac:spMkLst>
        </pc:spChg>
        <pc:spChg chg="mod">
          <ac:chgData name="Scott Israel" userId="f5d7d165d08e9204" providerId="LiveId" clId="{8B2AA8C7-B631-465E-AF95-0FC1BFDCC454}" dt="2025-05-26T16:03:16.348" v="1071" actId="20577"/>
          <ac:spMkLst>
            <pc:docMk/>
            <pc:sldMk cId="1144589447" sldId="304"/>
            <ac:spMk id="7" creationId="{2E9B69EC-0477-2CD6-8510-621CD43DCFEF}"/>
          </ac:spMkLst>
        </pc:spChg>
        <pc:spChg chg="add">
          <ac:chgData name="Scott Israel" userId="f5d7d165d08e9204" providerId="LiveId" clId="{8B2AA8C7-B631-465E-AF95-0FC1BFDCC454}" dt="2025-06-09T18:21:13.419" v="4719"/>
          <ac:spMkLst>
            <pc:docMk/>
            <pc:sldMk cId="1144589447" sldId="304"/>
            <ac:spMk id="9" creationId="{60AAEED7-177A-7D4A-6FE6-7F266CF6C1F7}"/>
          </ac:spMkLst>
        </pc:spChg>
        <pc:picChg chg="add mod">
          <ac:chgData name="Scott Israel" userId="f5d7d165d08e9204" providerId="LiveId" clId="{8B2AA8C7-B631-465E-AF95-0FC1BFDCC454}" dt="2025-06-09T18:20:59.688" v="4718" actId="14100"/>
          <ac:picMkLst>
            <pc:docMk/>
            <pc:sldMk cId="1144589447" sldId="304"/>
            <ac:picMk id="8" creationId="{9F7233AF-B0E8-BE11-7901-4E6304D0B532}"/>
          </ac:picMkLst>
        </pc:picChg>
        <pc:picChg chg="add mod">
          <ac:chgData name="Scott Israel" userId="f5d7d165d08e9204" providerId="LiveId" clId="{8B2AA8C7-B631-465E-AF95-0FC1BFDCC454}" dt="2025-06-09T18:21:38.874" v="4724" actId="1076"/>
          <ac:picMkLst>
            <pc:docMk/>
            <pc:sldMk cId="1144589447" sldId="304"/>
            <ac:picMk id="11" creationId="{1778D233-B132-0C12-EC0C-00542B29C042}"/>
          </ac:picMkLst>
        </pc:picChg>
      </pc:sldChg>
      <pc:sldChg chg="addSp delSp modSp new mod ord">
        <pc:chgData name="Scott Israel" userId="f5d7d165d08e9204" providerId="LiveId" clId="{8B2AA8C7-B631-465E-AF95-0FC1BFDCC454}" dt="2025-06-11T14:30:40.330" v="6821" actId="20577"/>
        <pc:sldMkLst>
          <pc:docMk/>
          <pc:sldMk cId="515078785" sldId="305"/>
        </pc:sldMkLst>
        <pc:spChg chg="mod">
          <ac:chgData name="Scott Israel" userId="f5d7d165d08e9204" providerId="LiveId" clId="{8B2AA8C7-B631-465E-AF95-0FC1BFDCC454}" dt="2025-05-26T16:05:07.419" v="1094" actId="20577"/>
          <ac:spMkLst>
            <pc:docMk/>
            <pc:sldMk cId="515078785" sldId="305"/>
            <ac:spMk id="3" creationId="{E15F9697-E27A-250C-883F-B648C0DA547A}"/>
          </ac:spMkLst>
        </pc:spChg>
        <pc:spChg chg="add mod">
          <ac:chgData name="Scott Israel" userId="f5d7d165d08e9204" providerId="LiveId" clId="{8B2AA8C7-B631-465E-AF95-0FC1BFDCC454}" dt="2025-05-29T17:20:56.122" v="1680" actId="1076"/>
          <ac:spMkLst>
            <pc:docMk/>
            <pc:sldMk cId="515078785" sldId="305"/>
            <ac:spMk id="8" creationId="{3664F193-B6CA-09BF-D5FD-94A3DA120CDD}"/>
          </ac:spMkLst>
        </pc:spChg>
        <pc:spChg chg="add mod">
          <ac:chgData name="Scott Israel" userId="f5d7d165d08e9204" providerId="LiveId" clId="{8B2AA8C7-B631-465E-AF95-0FC1BFDCC454}" dt="2025-05-29T17:20:59.386" v="1681" actId="1076"/>
          <ac:spMkLst>
            <pc:docMk/>
            <pc:sldMk cId="515078785" sldId="305"/>
            <ac:spMk id="9" creationId="{5DEC2CF0-A4E8-44E5-B236-683C4EC8315C}"/>
          </ac:spMkLst>
        </pc:spChg>
        <pc:spChg chg="add mod">
          <ac:chgData name="Scott Israel" userId="f5d7d165d08e9204" providerId="LiveId" clId="{8B2AA8C7-B631-465E-AF95-0FC1BFDCC454}" dt="2025-06-11T14:30:40.330" v="6821" actId="20577"/>
          <ac:spMkLst>
            <pc:docMk/>
            <pc:sldMk cId="515078785" sldId="305"/>
            <ac:spMk id="10" creationId="{6269EF38-7668-8613-92D9-CFBF3A352EA9}"/>
          </ac:spMkLst>
        </pc:spChg>
        <pc:picChg chg="add mod">
          <ac:chgData name="Scott Israel" userId="f5d7d165d08e9204" providerId="LiveId" clId="{8B2AA8C7-B631-465E-AF95-0FC1BFDCC454}" dt="2025-05-29T17:20:29.637" v="1676" actId="1076"/>
          <ac:picMkLst>
            <pc:docMk/>
            <pc:sldMk cId="515078785" sldId="305"/>
            <ac:picMk id="7" creationId="{14D21E40-B828-DD7A-DB31-6D02FE8CCC41}"/>
          </ac:picMkLst>
        </pc:picChg>
      </pc:sldChg>
      <pc:sldChg chg="modSp add ord">
        <pc:chgData name="Scott Israel" userId="f5d7d165d08e9204" providerId="LiveId" clId="{8B2AA8C7-B631-465E-AF95-0FC1BFDCC454}" dt="2025-06-09T13:50:11.161" v="4080"/>
        <pc:sldMkLst>
          <pc:docMk/>
          <pc:sldMk cId="3139048379" sldId="1141"/>
        </pc:sldMkLst>
        <pc:spChg chg="mod">
          <ac:chgData name="Scott Israel" userId="f5d7d165d08e9204" providerId="LiveId" clId="{8B2AA8C7-B631-465E-AF95-0FC1BFDCC454}" dt="2025-05-29T16:28:22.404" v="1360"/>
          <ac:spMkLst>
            <pc:docMk/>
            <pc:sldMk cId="3139048379" sldId="1141"/>
            <ac:spMk id="6" creationId="{00000000-0000-0000-0000-000000000000}"/>
          </ac:spMkLst>
        </pc:spChg>
      </pc:sldChg>
      <pc:sldChg chg="modSp add ord">
        <pc:chgData name="Scott Israel" userId="f5d7d165d08e9204" providerId="LiveId" clId="{8B2AA8C7-B631-465E-AF95-0FC1BFDCC454}" dt="2025-06-09T13:50:11.161" v="4080"/>
        <pc:sldMkLst>
          <pc:docMk/>
          <pc:sldMk cId="922732682" sldId="1142"/>
        </pc:sldMkLst>
        <pc:spChg chg="mod">
          <ac:chgData name="Scott Israel" userId="f5d7d165d08e9204" providerId="LiveId" clId="{8B2AA8C7-B631-465E-AF95-0FC1BFDCC454}" dt="2025-05-29T16:46:31.734" v="1374"/>
          <ac:spMkLst>
            <pc:docMk/>
            <pc:sldMk cId="922732682" sldId="1142"/>
            <ac:spMk id="6" creationId="{00000000-0000-0000-0000-000000000000}"/>
          </ac:spMkLst>
        </pc:spChg>
      </pc:sldChg>
      <pc:sldChg chg="modSp add ord">
        <pc:chgData name="Scott Israel" userId="f5d7d165d08e9204" providerId="LiveId" clId="{8B2AA8C7-B631-465E-AF95-0FC1BFDCC454}" dt="2025-06-09T13:50:11.161" v="4080"/>
        <pc:sldMkLst>
          <pc:docMk/>
          <pc:sldMk cId="1948275421" sldId="1143"/>
        </pc:sldMkLst>
        <pc:spChg chg="mod">
          <ac:chgData name="Scott Israel" userId="f5d7d165d08e9204" providerId="LiveId" clId="{8B2AA8C7-B631-465E-AF95-0FC1BFDCC454}" dt="2025-05-29T16:48:12.648" v="1381"/>
          <ac:spMkLst>
            <pc:docMk/>
            <pc:sldMk cId="1948275421" sldId="1143"/>
            <ac:spMk id="6" creationId="{00000000-0000-0000-0000-000000000000}"/>
          </ac:spMkLst>
        </pc:spChg>
      </pc:sldChg>
      <pc:sldChg chg="add del">
        <pc:chgData name="Scott Israel" userId="f5d7d165d08e9204" providerId="LiveId" clId="{8B2AA8C7-B631-465E-AF95-0FC1BFDCC454}" dt="2025-05-29T17:20:13.472" v="1671"/>
        <pc:sldMkLst>
          <pc:docMk/>
          <pc:sldMk cId="2635345153" sldId="1588"/>
        </pc:sldMkLst>
      </pc:sldChg>
      <pc:sldChg chg="addSp delSp modSp add mod">
        <pc:chgData name="Scott Israel" userId="f5d7d165d08e9204" providerId="LiveId" clId="{8B2AA8C7-B631-465E-AF95-0FC1BFDCC454}" dt="2025-06-09T16:46:16.587" v="4578" actId="403"/>
        <pc:sldMkLst>
          <pc:docMk/>
          <pc:sldMk cId="3780176305" sldId="1594"/>
        </pc:sldMkLst>
        <pc:spChg chg="mod">
          <ac:chgData name="Scott Israel" userId="f5d7d165d08e9204" providerId="LiveId" clId="{8B2AA8C7-B631-465E-AF95-0FC1BFDCC454}" dt="2025-06-09T16:46:16.587" v="4578" actId="403"/>
          <ac:spMkLst>
            <pc:docMk/>
            <pc:sldMk cId="3780176305" sldId="1594"/>
            <ac:spMk id="6" creationId="{C4DCF379-CCCB-DCF4-977C-C18ADD73E184}"/>
          </ac:spMkLst>
        </pc:spChg>
        <pc:picChg chg="add mod ord">
          <ac:chgData name="Scott Israel" userId="f5d7d165d08e9204" providerId="LiveId" clId="{8B2AA8C7-B631-465E-AF95-0FC1BFDCC454}" dt="2025-05-26T17:17:00.059" v="1114" actId="2085"/>
          <ac:picMkLst>
            <pc:docMk/>
            <pc:sldMk cId="3780176305" sldId="1594"/>
            <ac:picMk id="9" creationId="{8D737E9C-3533-E0E3-07FF-D50724632FDD}"/>
          </ac:picMkLst>
        </pc:picChg>
      </pc:sldChg>
      <pc:sldChg chg="addSp delSp modSp add mod">
        <pc:chgData name="Scott Israel" userId="f5d7d165d08e9204" providerId="LiveId" clId="{8B2AA8C7-B631-465E-AF95-0FC1BFDCC454}" dt="2025-06-11T14:37:51.575" v="6937"/>
        <pc:sldMkLst>
          <pc:docMk/>
          <pc:sldMk cId="4263378517" sldId="1595"/>
        </pc:sldMkLst>
        <pc:spChg chg="add mod">
          <ac:chgData name="Scott Israel" userId="f5d7d165d08e9204" providerId="LiveId" clId="{8B2AA8C7-B631-465E-AF95-0FC1BFDCC454}" dt="2025-06-11T14:37:51.575" v="6937"/>
          <ac:spMkLst>
            <pc:docMk/>
            <pc:sldMk cId="4263378517" sldId="1595"/>
            <ac:spMk id="2" creationId="{CDB55D07-C5EF-239D-DE81-4696C77610AA}"/>
          </ac:spMkLst>
        </pc:spChg>
        <pc:spChg chg="mod">
          <ac:chgData name="Scott Israel" userId="f5d7d165d08e9204" providerId="LiveId" clId="{8B2AA8C7-B631-465E-AF95-0FC1BFDCC454}" dt="2025-05-29T16:47:44.807" v="1379" actId="1076"/>
          <ac:spMkLst>
            <pc:docMk/>
            <pc:sldMk cId="4263378517" sldId="1595"/>
            <ac:spMk id="3" creationId="{9F6B3C59-5D86-C421-E492-FFADD76CB9A0}"/>
          </ac:spMkLst>
        </pc:spChg>
        <pc:spChg chg="add mod">
          <ac:chgData name="Scott Israel" userId="f5d7d165d08e9204" providerId="LiveId" clId="{8B2AA8C7-B631-465E-AF95-0FC1BFDCC454}" dt="2025-05-29T16:47:52.234" v="1380" actId="1076"/>
          <ac:spMkLst>
            <pc:docMk/>
            <pc:sldMk cId="4263378517" sldId="1595"/>
            <ac:spMk id="21" creationId="{3FB38508-E698-BAC0-E21F-F1008C4184E9}"/>
          </ac:spMkLst>
        </pc:spChg>
        <pc:spChg chg="add mod">
          <ac:chgData name="Scott Israel" userId="f5d7d165d08e9204" providerId="LiveId" clId="{8B2AA8C7-B631-465E-AF95-0FC1BFDCC454}" dt="2025-05-29T16:47:52.234" v="1380" actId="1076"/>
          <ac:spMkLst>
            <pc:docMk/>
            <pc:sldMk cId="4263378517" sldId="1595"/>
            <ac:spMk id="22" creationId="{9013B587-F294-3046-12E2-29A3EB325BFD}"/>
          </ac:spMkLst>
        </pc:spChg>
        <pc:spChg chg="add mod">
          <ac:chgData name="Scott Israel" userId="f5d7d165d08e9204" providerId="LiveId" clId="{8B2AA8C7-B631-465E-AF95-0FC1BFDCC454}" dt="2025-05-29T16:47:52.234" v="1380" actId="1076"/>
          <ac:spMkLst>
            <pc:docMk/>
            <pc:sldMk cId="4263378517" sldId="1595"/>
            <ac:spMk id="23" creationId="{728F1472-C953-A082-5573-205FBE6015BD}"/>
          </ac:spMkLst>
        </pc:spChg>
        <pc:spChg chg="add mod">
          <ac:chgData name="Scott Israel" userId="f5d7d165d08e9204" providerId="LiveId" clId="{8B2AA8C7-B631-465E-AF95-0FC1BFDCC454}" dt="2025-05-29T16:47:52.234" v="1380" actId="1076"/>
          <ac:spMkLst>
            <pc:docMk/>
            <pc:sldMk cId="4263378517" sldId="1595"/>
            <ac:spMk id="24" creationId="{A978F96F-7A12-B905-5445-50F849E27D56}"/>
          </ac:spMkLst>
        </pc:spChg>
        <pc:spChg chg="add mod">
          <ac:chgData name="Scott Israel" userId="f5d7d165d08e9204" providerId="LiveId" clId="{8B2AA8C7-B631-465E-AF95-0FC1BFDCC454}" dt="2025-05-29T16:47:52.234" v="1380" actId="1076"/>
          <ac:spMkLst>
            <pc:docMk/>
            <pc:sldMk cId="4263378517" sldId="1595"/>
            <ac:spMk id="25" creationId="{121F989F-7586-8329-8081-B18280A4B728}"/>
          </ac:spMkLst>
        </pc:spChg>
        <pc:spChg chg="add mod">
          <ac:chgData name="Scott Israel" userId="f5d7d165d08e9204" providerId="LiveId" clId="{8B2AA8C7-B631-465E-AF95-0FC1BFDCC454}" dt="2025-05-29T16:47:52.234" v="1380" actId="1076"/>
          <ac:spMkLst>
            <pc:docMk/>
            <pc:sldMk cId="4263378517" sldId="1595"/>
            <ac:spMk id="26" creationId="{DCF984CE-127B-EBF8-C6A4-1593F3A6B9B3}"/>
          </ac:spMkLst>
        </pc:spChg>
        <pc:spChg chg="add mod">
          <ac:chgData name="Scott Israel" userId="f5d7d165d08e9204" providerId="LiveId" clId="{8B2AA8C7-B631-465E-AF95-0FC1BFDCC454}" dt="2025-05-29T16:46:58.640" v="1376" actId="1076"/>
          <ac:spMkLst>
            <pc:docMk/>
            <pc:sldMk cId="4263378517" sldId="1595"/>
            <ac:spMk id="27" creationId="{7C74CDB7-76D5-844E-CA23-99491BE3270B}"/>
          </ac:spMkLst>
        </pc:spChg>
        <pc:spChg chg="add mod">
          <ac:chgData name="Scott Israel" userId="f5d7d165d08e9204" providerId="LiveId" clId="{8B2AA8C7-B631-465E-AF95-0FC1BFDCC454}" dt="2025-05-29T16:51:12.528" v="1395" actId="20577"/>
          <ac:spMkLst>
            <pc:docMk/>
            <pc:sldMk cId="4263378517" sldId="1595"/>
            <ac:spMk id="28" creationId="{9F7678C1-545E-9397-DA46-7B6DDF41BCED}"/>
          </ac:spMkLst>
        </pc:spChg>
        <pc:spChg chg="add mod">
          <ac:chgData name="Scott Israel" userId="f5d7d165d08e9204" providerId="LiveId" clId="{8B2AA8C7-B631-465E-AF95-0FC1BFDCC454}" dt="2025-05-29T17:10:30.240" v="1610"/>
          <ac:spMkLst>
            <pc:docMk/>
            <pc:sldMk cId="4263378517" sldId="1595"/>
            <ac:spMk id="29" creationId="{6C9612E9-E228-51B9-88CE-E6B7D2B31F5A}"/>
          </ac:spMkLst>
        </pc:spChg>
      </pc:sldChg>
      <pc:sldChg chg="addSp delSp modSp add mod">
        <pc:chgData name="Scott Israel" userId="f5d7d165d08e9204" providerId="LiveId" clId="{8B2AA8C7-B631-465E-AF95-0FC1BFDCC454}" dt="2025-06-11T14:37:55.358" v="6938"/>
        <pc:sldMkLst>
          <pc:docMk/>
          <pc:sldMk cId="3398170191" sldId="1596"/>
        </pc:sldMkLst>
        <pc:spChg chg="add mod">
          <ac:chgData name="Scott Israel" userId="f5d7d165d08e9204" providerId="LiveId" clId="{8B2AA8C7-B631-465E-AF95-0FC1BFDCC454}" dt="2025-06-11T14:37:55.358" v="6938"/>
          <ac:spMkLst>
            <pc:docMk/>
            <pc:sldMk cId="3398170191" sldId="1596"/>
            <ac:spMk id="2" creationId="{D692CD45-093F-F909-DCC0-F14D41D57E65}"/>
          </ac:spMkLst>
        </pc:spChg>
        <pc:spChg chg="mod">
          <ac:chgData name="Scott Israel" userId="f5d7d165d08e9204" providerId="LiveId" clId="{8B2AA8C7-B631-465E-AF95-0FC1BFDCC454}" dt="2025-05-29T16:49:42.956" v="1391" actId="1076"/>
          <ac:spMkLst>
            <pc:docMk/>
            <pc:sldMk cId="3398170191" sldId="1596"/>
            <ac:spMk id="5" creationId="{9CA0AB00-2B20-9692-140E-2CBCB2350993}"/>
          </ac:spMkLst>
        </pc:spChg>
        <pc:spChg chg="add mod">
          <ac:chgData name="Scott Israel" userId="f5d7d165d08e9204" providerId="LiveId" clId="{8B2AA8C7-B631-465E-AF95-0FC1BFDCC454}" dt="2025-05-29T16:50:46.004" v="1393" actId="1076"/>
          <ac:spMkLst>
            <pc:docMk/>
            <pc:sldMk cId="3398170191" sldId="1596"/>
            <ac:spMk id="12" creationId="{92A6D442-ACCF-49E6-79DF-E0541A493CEE}"/>
          </ac:spMkLst>
        </pc:spChg>
        <pc:spChg chg="add mod">
          <ac:chgData name="Scott Israel" userId="f5d7d165d08e9204" providerId="LiveId" clId="{8B2AA8C7-B631-465E-AF95-0FC1BFDCC454}" dt="2025-05-29T16:50:46.004" v="1393" actId="1076"/>
          <ac:spMkLst>
            <pc:docMk/>
            <pc:sldMk cId="3398170191" sldId="1596"/>
            <ac:spMk id="13" creationId="{EC2C8C07-6931-B523-43C5-A5CE513D6692}"/>
          </ac:spMkLst>
        </pc:spChg>
        <pc:spChg chg="add mod">
          <ac:chgData name="Scott Israel" userId="f5d7d165d08e9204" providerId="LiveId" clId="{8B2AA8C7-B631-465E-AF95-0FC1BFDCC454}" dt="2025-05-29T16:50:46.004" v="1393" actId="1076"/>
          <ac:spMkLst>
            <pc:docMk/>
            <pc:sldMk cId="3398170191" sldId="1596"/>
            <ac:spMk id="14" creationId="{F2F557D2-6EBE-0FA2-E02F-EB7E548909B2}"/>
          </ac:spMkLst>
        </pc:spChg>
        <pc:spChg chg="add mod">
          <ac:chgData name="Scott Israel" userId="f5d7d165d08e9204" providerId="LiveId" clId="{8B2AA8C7-B631-465E-AF95-0FC1BFDCC454}" dt="2025-05-29T16:50:46.004" v="1393" actId="1076"/>
          <ac:spMkLst>
            <pc:docMk/>
            <pc:sldMk cId="3398170191" sldId="1596"/>
            <ac:spMk id="15" creationId="{60593A5D-FFEA-43E0-9C03-5DEAFE1312C5}"/>
          </ac:spMkLst>
        </pc:spChg>
        <pc:spChg chg="add mod">
          <ac:chgData name="Scott Israel" userId="f5d7d165d08e9204" providerId="LiveId" clId="{8B2AA8C7-B631-465E-AF95-0FC1BFDCC454}" dt="2025-05-29T16:50:46.004" v="1393" actId="1076"/>
          <ac:spMkLst>
            <pc:docMk/>
            <pc:sldMk cId="3398170191" sldId="1596"/>
            <ac:spMk id="16" creationId="{62BB4382-2BDE-73E4-7790-BF5E2CC7CC56}"/>
          </ac:spMkLst>
        </pc:spChg>
        <pc:spChg chg="add mod">
          <ac:chgData name="Scott Israel" userId="f5d7d165d08e9204" providerId="LiveId" clId="{8B2AA8C7-B631-465E-AF95-0FC1BFDCC454}" dt="2025-05-29T16:50:46.004" v="1393" actId="1076"/>
          <ac:spMkLst>
            <pc:docMk/>
            <pc:sldMk cId="3398170191" sldId="1596"/>
            <ac:spMk id="17" creationId="{1178F812-403E-F75D-7464-443E32C763C4}"/>
          </ac:spMkLst>
        </pc:spChg>
        <pc:spChg chg="add mod">
          <ac:chgData name="Scott Israel" userId="f5d7d165d08e9204" providerId="LiveId" clId="{8B2AA8C7-B631-465E-AF95-0FC1BFDCC454}" dt="2025-05-29T16:50:46.004" v="1393" actId="1076"/>
          <ac:spMkLst>
            <pc:docMk/>
            <pc:sldMk cId="3398170191" sldId="1596"/>
            <ac:spMk id="18" creationId="{CBC8A9EE-2942-0660-8746-55AAAFFBD4DC}"/>
          </ac:spMkLst>
        </pc:spChg>
        <pc:spChg chg="add mod">
          <ac:chgData name="Scott Israel" userId="f5d7d165d08e9204" providerId="LiveId" clId="{8B2AA8C7-B631-465E-AF95-0FC1BFDCC454}" dt="2025-05-29T16:50:46.004" v="1393" actId="1076"/>
          <ac:spMkLst>
            <pc:docMk/>
            <pc:sldMk cId="3398170191" sldId="1596"/>
            <ac:spMk id="19" creationId="{AA97288C-D7E7-EE58-744C-C68707A9BEA4}"/>
          </ac:spMkLst>
        </pc:spChg>
        <pc:spChg chg="add mod">
          <ac:chgData name="Scott Israel" userId="f5d7d165d08e9204" providerId="LiveId" clId="{8B2AA8C7-B631-465E-AF95-0FC1BFDCC454}" dt="2025-05-29T17:10:31.886" v="1611"/>
          <ac:spMkLst>
            <pc:docMk/>
            <pc:sldMk cId="3398170191" sldId="1596"/>
            <ac:spMk id="20" creationId="{0B3B7019-8C12-C8FD-0BB0-04D697F474B7}"/>
          </ac:spMkLst>
        </pc:spChg>
      </pc:sldChg>
      <pc:sldChg chg="addSp delSp modSp new mod ord modShow">
        <pc:chgData name="Scott Israel" userId="f5d7d165d08e9204" providerId="LiveId" clId="{8B2AA8C7-B631-465E-AF95-0FC1BFDCC454}" dt="2025-06-09T18:38:01.317" v="4985" actId="20577"/>
        <pc:sldMkLst>
          <pc:docMk/>
          <pc:sldMk cId="2717802178" sldId="1597"/>
        </pc:sldMkLst>
        <pc:spChg chg="mod">
          <ac:chgData name="Scott Israel" userId="f5d7d165d08e9204" providerId="LiveId" clId="{8B2AA8C7-B631-465E-AF95-0FC1BFDCC454}" dt="2025-06-09T18:38:01.317" v="4985" actId="20577"/>
          <ac:spMkLst>
            <pc:docMk/>
            <pc:sldMk cId="2717802178" sldId="1597"/>
            <ac:spMk id="3" creationId="{97A88BE3-D592-379A-499D-853EC921A89B}"/>
          </ac:spMkLst>
        </pc:spChg>
        <pc:spChg chg="mod">
          <ac:chgData name="Scott Israel" userId="f5d7d165d08e9204" providerId="LiveId" clId="{8B2AA8C7-B631-465E-AF95-0FC1BFDCC454}" dt="2025-05-29T17:08:48.613" v="1525" actId="20577"/>
          <ac:spMkLst>
            <pc:docMk/>
            <pc:sldMk cId="2717802178" sldId="1597"/>
            <ac:spMk id="7" creationId="{B9647672-5043-F8AD-C2CC-DC26CF14BA73}"/>
          </ac:spMkLst>
        </pc:spChg>
        <pc:picChg chg="add mod">
          <ac:chgData name="Scott Israel" userId="f5d7d165d08e9204" providerId="LiveId" clId="{8B2AA8C7-B631-465E-AF95-0FC1BFDCC454}" dt="2025-06-06T14:39:46.429" v="2847" actId="1076"/>
          <ac:picMkLst>
            <pc:docMk/>
            <pc:sldMk cId="2717802178" sldId="1597"/>
            <ac:picMk id="11" creationId="{A1916388-91A9-9621-4643-E1BF8B7DE21A}"/>
          </ac:picMkLst>
        </pc:picChg>
      </pc:sldChg>
      <pc:sldChg chg="addSp delSp modSp new mod modAnim">
        <pc:chgData name="Scott Israel" userId="f5d7d165d08e9204" providerId="LiveId" clId="{8B2AA8C7-B631-465E-AF95-0FC1BFDCC454}" dt="2025-06-11T16:09:01.462" v="7075" actId="113"/>
        <pc:sldMkLst>
          <pc:docMk/>
          <pc:sldMk cId="2547351093" sldId="1598"/>
        </pc:sldMkLst>
        <pc:spChg chg="add mod">
          <ac:chgData name="Scott Israel" userId="f5d7d165d08e9204" providerId="LiveId" clId="{8B2AA8C7-B631-465E-AF95-0FC1BFDCC454}" dt="2025-06-11T16:09:01.462" v="7075" actId="113"/>
          <ac:spMkLst>
            <pc:docMk/>
            <pc:sldMk cId="2547351093" sldId="1598"/>
            <ac:spMk id="2" creationId="{04D5B066-4C7E-4DCD-7A37-EDA217D4F0F4}"/>
          </ac:spMkLst>
        </pc:spChg>
        <pc:spChg chg="mod">
          <ac:chgData name="Scott Israel" userId="f5d7d165d08e9204" providerId="LiveId" clId="{8B2AA8C7-B631-465E-AF95-0FC1BFDCC454}" dt="2025-06-02T01:31:30.946" v="1894" actId="14100"/>
          <ac:spMkLst>
            <pc:docMk/>
            <pc:sldMk cId="2547351093" sldId="1598"/>
            <ac:spMk id="3" creationId="{44A12397-C0DA-11EB-09C0-D426341A22A1}"/>
          </ac:spMkLst>
        </pc:spChg>
        <pc:spChg chg="mod">
          <ac:chgData name="Scott Israel" userId="f5d7d165d08e9204" providerId="LiveId" clId="{8B2AA8C7-B631-465E-AF95-0FC1BFDCC454}" dt="2025-06-02T00:45:23.613" v="1825" actId="20577"/>
          <ac:spMkLst>
            <pc:docMk/>
            <pc:sldMk cId="2547351093" sldId="1598"/>
            <ac:spMk id="7" creationId="{4276EE79-15DE-E132-2AB0-52A2BF8598E4}"/>
          </ac:spMkLst>
        </pc:spChg>
        <pc:spChg chg="add mod">
          <ac:chgData name="Scott Israel" userId="f5d7d165d08e9204" providerId="LiveId" clId="{8B2AA8C7-B631-465E-AF95-0FC1BFDCC454}" dt="2025-06-10T13:47:03.301" v="6116" actId="403"/>
          <ac:spMkLst>
            <pc:docMk/>
            <pc:sldMk cId="2547351093" sldId="1598"/>
            <ac:spMk id="8" creationId="{D2320532-D216-9DAF-8471-DCCF4C8167F7}"/>
          </ac:spMkLst>
        </pc:spChg>
        <pc:spChg chg="add mod">
          <ac:chgData name="Scott Israel" userId="f5d7d165d08e9204" providerId="LiveId" clId="{8B2AA8C7-B631-465E-AF95-0FC1BFDCC454}" dt="2025-06-09T21:23:31.916" v="5557" actId="1076"/>
          <ac:spMkLst>
            <pc:docMk/>
            <pc:sldMk cId="2547351093" sldId="1598"/>
            <ac:spMk id="10" creationId="{63944470-DA56-FFBE-A980-1321B5BC7BCE}"/>
          </ac:spMkLst>
        </pc:spChg>
        <pc:picChg chg="add mod ord modCrop">
          <ac:chgData name="Scott Israel" userId="f5d7d165d08e9204" providerId="LiveId" clId="{8B2AA8C7-B631-465E-AF95-0FC1BFDCC454}" dt="2025-06-09T21:23:27.371" v="5556" actId="1076"/>
          <ac:picMkLst>
            <pc:docMk/>
            <pc:sldMk cId="2547351093" sldId="1598"/>
            <ac:picMk id="9" creationId="{3F468961-C5F4-BB8B-8BDA-BEFF4E22A6D0}"/>
          </ac:picMkLst>
        </pc:picChg>
      </pc:sldChg>
      <pc:sldChg chg="addSp delSp modSp add mod">
        <pc:chgData name="Scott Israel" userId="f5d7d165d08e9204" providerId="LiveId" clId="{8B2AA8C7-B631-465E-AF95-0FC1BFDCC454}" dt="2025-06-11T14:25:25.518" v="6759" actId="20577"/>
        <pc:sldMkLst>
          <pc:docMk/>
          <pc:sldMk cId="1042582639" sldId="1599"/>
        </pc:sldMkLst>
        <pc:spChg chg="mod">
          <ac:chgData name="Scott Israel" userId="f5d7d165d08e9204" providerId="LiveId" clId="{8B2AA8C7-B631-465E-AF95-0FC1BFDCC454}" dt="2025-06-11T14:25:25.518" v="6759" actId="20577"/>
          <ac:spMkLst>
            <pc:docMk/>
            <pc:sldMk cId="1042582639" sldId="1599"/>
            <ac:spMk id="7" creationId="{E40AA94B-7B40-CDC0-60FC-B0EE3C56ADB5}"/>
          </ac:spMkLst>
        </pc:spChg>
        <pc:picChg chg="add mod">
          <ac:chgData name="Scott Israel" userId="f5d7d165d08e9204" providerId="LiveId" clId="{8B2AA8C7-B631-465E-AF95-0FC1BFDCC454}" dt="2025-06-06T03:34:12.937" v="2596"/>
          <ac:picMkLst>
            <pc:docMk/>
            <pc:sldMk cId="1042582639" sldId="1599"/>
            <ac:picMk id="9" creationId="{9938CA37-C959-F8DD-32DB-7371F578DDF9}"/>
          </ac:picMkLst>
        </pc:picChg>
      </pc:sldChg>
      <pc:sldChg chg="new del">
        <pc:chgData name="Scott Israel" userId="f5d7d165d08e9204" providerId="LiveId" clId="{8B2AA8C7-B631-465E-AF95-0FC1BFDCC454}" dt="2025-06-04T21:30:06.967" v="2138" actId="680"/>
        <pc:sldMkLst>
          <pc:docMk/>
          <pc:sldMk cId="665526590" sldId="1600"/>
        </pc:sldMkLst>
      </pc:sldChg>
      <pc:sldChg chg="modSp add del mod">
        <pc:chgData name="Scott Israel" userId="f5d7d165d08e9204" providerId="LiveId" clId="{8B2AA8C7-B631-465E-AF95-0FC1BFDCC454}" dt="2025-06-04T21:29:35.922" v="2136"/>
        <pc:sldMkLst>
          <pc:docMk/>
          <pc:sldMk cId="870943581" sldId="1600"/>
        </pc:sldMkLst>
      </pc:sldChg>
      <pc:sldChg chg="modSp add del mod">
        <pc:chgData name="Scott Israel" userId="f5d7d165d08e9204" providerId="LiveId" clId="{8B2AA8C7-B631-465E-AF95-0FC1BFDCC454}" dt="2025-06-04T21:29:32.312" v="2132"/>
        <pc:sldMkLst>
          <pc:docMk/>
          <pc:sldMk cId="1046654068" sldId="1600"/>
        </pc:sldMkLst>
      </pc:sldChg>
      <pc:sldChg chg="addSp delSp modSp new mod">
        <pc:chgData name="Scott Israel" userId="f5d7d165d08e9204" providerId="LiveId" clId="{8B2AA8C7-B631-465E-AF95-0FC1BFDCC454}" dt="2025-06-11T14:35:10.107" v="6914" actId="20577"/>
        <pc:sldMkLst>
          <pc:docMk/>
          <pc:sldMk cId="3548260918" sldId="1600"/>
        </pc:sldMkLst>
        <pc:spChg chg="add mod">
          <ac:chgData name="Scott Israel" userId="f5d7d165d08e9204" providerId="LiveId" clId="{8B2AA8C7-B631-465E-AF95-0FC1BFDCC454}" dt="2025-06-09T13:51:15.375" v="4090" actId="1076"/>
          <ac:spMkLst>
            <pc:docMk/>
            <pc:sldMk cId="3548260918" sldId="1600"/>
            <ac:spMk id="2" creationId="{4B4F5567-18C0-6F35-4D9E-C77421EB17AD}"/>
          </ac:spMkLst>
        </pc:spChg>
        <pc:spChg chg="add mod">
          <ac:chgData name="Scott Israel" userId="f5d7d165d08e9204" providerId="LiveId" clId="{8B2AA8C7-B631-465E-AF95-0FC1BFDCC454}" dt="2025-06-09T17:00:05.806" v="4653" actId="115"/>
          <ac:spMkLst>
            <pc:docMk/>
            <pc:sldMk cId="3548260918" sldId="1600"/>
            <ac:spMk id="8" creationId="{24617689-162E-B832-8AE2-BC4E7A028338}"/>
          </ac:spMkLst>
        </pc:spChg>
        <pc:spChg chg="add mod">
          <ac:chgData name="Scott Israel" userId="f5d7d165d08e9204" providerId="LiveId" clId="{8B2AA8C7-B631-465E-AF95-0FC1BFDCC454}" dt="2025-06-11T14:35:10.107" v="6914" actId="20577"/>
          <ac:spMkLst>
            <pc:docMk/>
            <pc:sldMk cId="3548260918" sldId="1600"/>
            <ac:spMk id="9" creationId="{15E31983-590D-0F06-E1DC-5BA368B69782}"/>
          </ac:spMkLst>
        </pc:spChg>
        <pc:spChg chg="add mod">
          <ac:chgData name="Scott Israel" userId="f5d7d165d08e9204" providerId="LiveId" clId="{8B2AA8C7-B631-465E-AF95-0FC1BFDCC454}" dt="2025-06-04T21:30:25.588" v="2143"/>
          <ac:spMkLst>
            <pc:docMk/>
            <pc:sldMk cId="3548260918" sldId="1600"/>
            <ac:spMk id="11" creationId="{F4EF5BAD-76D4-2B0F-C454-2145DDEB2A05}"/>
          </ac:spMkLst>
        </pc:spChg>
        <pc:picChg chg="add mod">
          <ac:chgData name="Scott Israel" userId="f5d7d165d08e9204" providerId="LiveId" clId="{8B2AA8C7-B631-465E-AF95-0FC1BFDCC454}" dt="2025-06-04T21:30:31.025" v="2146" actId="14100"/>
          <ac:picMkLst>
            <pc:docMk/>
            <pc:sldMk cId="3548260918" sldId="1600"/>
            <ac:picMk id="10" creationId="{595521CE-F540-FCB1-D27E-806341CE1722}"/>
          </ac:picMkLst>
        </pc:picChg>
      </pc:sldChg>
      <pc:sldChg chg="addSp delSp modSp new mod modAnim">
        <pc:chgData name="Scott Israel" userId="f5d7d165d08e9204" providerId="LiveId" clId="{8B2AA8C7-B631-465E-AF95-0FC1BFDCC454}" dt="2025-06-11T14:32:39.048" v="6854" actId="1076"/>
        <pc:sldMkLst>
          <pc:docMk/>
          <pc:sldMk cId="3434436732" sldId="1601"/>
        </pc:sldMkLst>
        <pc:spChg chg="add mod">
          <ac:chgData name="Scott Israel" userId="f5d7d165d08e9204" providerId="LiveId" clId="{8B2AA8C7-B631-465E-AF95-0FC1BFDCC454}" dt="2025-06-09T18:12:42.134" v="4678" actId="20577"/>
          <ac:spMkLst>
            <pc:docMk/>
            <pc:sldMk cId="3434436732" sldId="1601"/>
            <ac:spMk id="2" creationId="{1AE6421E-5441-C85F-F301-720289C17568}"/>
          </ac:spMkLst>
        </pc:spChg>
        <pc:spChg chg="add mod">
          <ac:chgData name="Scott Israel" userId="f5d7d165d08e9204" providerId="LiveId" clId="{8B2AA8C7-B631-465E-AF95-0FC1BFDCC454}" dt="2025-06-11T14:32:39.048" v="6854" actId="1076"/>
          <ac:spMkLst>
            <pc:docMk/>
            <pc:sldMk cId="3434436732" sldId="1601"/>
            <ac:spMk id="3" creationId="{691D11CF-EC86-C54F-6F69-DE8E38D07AFF}"/>
          </ac:spMkLst>
        </pc:spChg>
        <pc:spChg chg="mod">
          <ac:chgData name="Scott Israel" userId="f5d7d165d08e9204" providerId="LiveId" clId="{8B2AA8C7-B631-465E-AF95-0FC1BFDCC454}" dt="2025-06-04T21:43:31.969" v="2594" actId="20577"/>
          <ac:spMkLst>
            <pc:docMk/>
            <pc:sldMk cId="3434436732" sldId="1601"/>
            <ac:spMk id="4" creationId="{22C42655-AD1A-3824-DDAA-CD95B0BA699B}"/>
          </ac:spMkLst>
        </pc:spChg>
        <pc:spChg chg="mod">
          <ac:chgData name="Scott Israel" userId="f5d7d165d08e9204" providerId="LiveId" clId="{8B2AA8C7-B631-465E-AF95-0FC1BFDCC454}" dt="2025-06-04T21:41:24.323" v="2555" actId="20577"/>
          <ac:spMkLst>
            <pc:docMk/>
            <pc:sldMk cId="3434436732" sldId="1601"/>
            <ac:spMk id="5" creationId="{7150D4DA-F5C5-3053-FC5D-1B3EDB081844}"/>
          </ac:spMkLst>
        </pc:spChg>
        <pc:spChg chg="mod">
          <ac:chgData name="Scott Israel" userId="f5d7d165d08e9204" providerId="LiveId" clId="{8B2AA8C7-B631-465E-AF95-0FC1BFDCC454}" dt="2025-06-04T21:36:28.028" v="2187" actId="20577"/>
          <ac:spMkLst>
            <pc:docMk/>
            <pc:sldMk cId="3434436732" sldId="1601"/>
            <ac:spMk id="9" creationId="{470E7197-E127-D804-4E17-6FFD42690514}"/>
          </ac:spMkLst>
        </pc:spChg>
        <pc:spChg chg="add mod">
          <ac:chgData name="Scott Israel" userId="f5d7d165d08e9204" providerId="LiveId" clId="{8B2AA8C7-B631-465E-AF95-0FC1BFDCC454}" dt="2025-06-06T14:51:20.035" v="3031" actId="1582"/>
          <ac:spMkLst>
            <pc:docMk/>
            <pc:sldMk cId="3434436732" sldId="1601"/>
            <ac:spMk id="18" creationId="{95930D11-8738-FC67-B0AD-9B0CCB6BA9ED}"/>
          </ac:spMkLst>
        </pc:spChg>
        <pc:picChg chg="add mod">
          <ac:chgData name="Scott Israel" userId="f5d7d165d08e9204" providerId="LiveId" clId="{8B2AA8C7-B631-465E-AF95-0FC1BFDCC454}" dt="2025-06-11T14:32:02.547" v="6848" actId="1076"/>
          <ac:picMkLst>
            <pc:docMk/>
            <pc:sldMk cId="3434436732" sldId="1601"/>
            <ac:picMk id="15" creationId="{602003F5-C7E8-75DA-CA6C-14AD6C619ECB}"/>
          </ac:picMkLst>
        </pc:picChg>
        <pc:picChg chg="add mod modCrop">
          <ac:chgData name="Scott Israel" userId="f5d7d165d08e9204" providerId="LiveId" clId="{8B2AA8C7-B631-465E-AF95-0FC1BFDCC454}" dt="2025-06-09T14:06:02.129" v="4268" actId="732"/>
          <ac:picMkLst>
            <pc:docMk/>
            <pc:sldMk cId="3434436732" sldId="1601"/>
            <ac:picMk id="17" creationId="{63CCFBEA-28EB-F5A5-0B35-ABF38E70493A}"/>
          </ac:picMkLst>
        </pc:picChg>
        <pc:cxnChg chg="add mod">
          <ac:chgData name="Scott Israel" userId="f5d7d165d08e9204" providerId="LiveId" clId="{8B2AA8C7-B631-465E-AF95-0FC1BFDCC454}" dt="2025-06-09T18:12:55.212" v="4680" actId="13822"/>
          <ac:cxnSpMkLst>
            <pc:docMk/>
            <pc:sldMk cId="3434436732" sldId="1601"/>
            <ac:cxnSpMk id="10" creationId="{839701E0-3540-2828-8234-B839159D6FA2}"/>
          </ac:cxnSpMkLst>
        </pc:cxnChg>
        <pc:cxnChg chg="add mod">
          <ac:chgData name="Scott Israel" userId="f5d7d165d08e9204" providerId="LiveId" clId="{8B2AA8C7-B631-465E-AF95-0FC1BFDCC454}" dt="2025-06-10T21:31:21.270" v="6634" actId="13822"/>
          <ac:cxnSpMkLst>
            <pc:docMk/>
            <pc:sldMk cId="3434436732" sldId="1601"/>
            <ac:cxnSpMk id="11" creationId="{9D1DE43C-801B-A040-7DF1-058CAAE8C3A7}"/>
          </ac:cxnSpMkLst>
        </pc:cxnChg>
      </pc:sldChg>
      <pc:sldChg chg="addSp modSp add mod">
        <pc:chgData name="Scott Israel" userId="f5d7d165d08e9204" providerId="LiveId" clId="{8B2AA8C7-B631-465E-AF95-0FC1BFDCC454}" dt="2025-06-11T14:33:01.168" v="6863" actId="14100"/>
        <pc:sldMkLst>
          <pc:docMk/>
          <pc:sldMk cId="2427193092" sldId="1602"/>
        </pc:sldMkLst>
        <pc:spChg chg="add mod">
          <ac:chgData name="Scott Israel" userId="f5d7d165d08e9204" providerId="LiveId" clId="{8B2AA8C7-B631-465E-AF95-0FC1BFDCC454}" dt="2025-06-11T14:33:01.168" v="6863" actId="14100"/>
          <ac:spMkLst>
            <pc:docMk/>
            <pc:sldMk cId="2427193092" sldId="1602"/>
            <ac:spMk id="2" creationId="{4AAA7883-A2E1-EED8-8773-C092DAD9CD20}"/>
          </ac:spMkLst>
        </pc:spChg>
        <pc:spChg chg="mod">
          <ac:chgData name="Scott Israel" userId="f5d7d165d08e9204" providerId="LiveId" clId="{8B2AA8C7-B631-465E-AF95-0FC1BFDCC454}" dt="2025-06-04T21:39:55.444" v="2320" actId="20577"/>
          <ac:spMkLst>
            <pc:docMk/>
            <pc:sldMk cId="2427193092" sldId="1602"/>
            <ac:spMk id="4" creationId="{C21A10E4-1864-D33A-759D-8ADC36DBD14A}"/>
          </ac:spMkLst>
        </pc:spChg>
        <pc:spChg chg="mod">
          <ac:chgData name="Scott Israel" userId="f5d7d165d08e9204" providerId="LiveId" clId="{8B2AA8C7-B631-465E-AF95-0FC1BFDCC454}" dt="2025-06-04T21:40:44.493" v="2446" actId="20577"/>
          <ac:spMkLst>
            <pc:docMk/>
            <pc:sldMk cId="2427193092" sldId="1602"/>
            <ac:spMk id="5" creationId="{9956FC80-84A3-3256-B2E8-540C838C2C65}"/>
          </ac:spMkLst>
        </pc:spChg>
        <pc:picChg chg="mod">
          <ac:chgData name="Scott Israel" userId="f5d7d165d08e9204" providerId="LiveId" clId="{8B2AA8C7-B631-465E-AF95-0FC1BFDCC454}" dt="2025-06-04T21:39:12.765" v="2278" actId="14826"/>
          <ac:picMkLst>
            <pc:docMk/>
            <pc:sldMk cId="2427193092" sldId="1602"/>
            <ac:picMk id="15" creationId="{336DFEDD-B346-5D66-D3AA-8CADCAD73374}"/>
          </ac:picMkLst>
        </pc:picChg>
        <pc:picChg chg="mod">
          <ac:chgData name="Scott Israel" userId="f5d7d165d08e9204" providerId="LiveId" clId="{8B2AA8C7-B631-465E-AF95-0FC1BFDCC454}" dt="2025-06-04T21:39:22.507" v="2279" actId="14826"/>
          <ac:picMkLst>
            <pc:docMk/>
            <pc:sldMk cId="2427193092" sldId="1602"/>
            <ac:picMk id="17" creationId="{08485BD5-BC1B-99BB-3DE5-CF960044337C}"/>
          </ac:picMkLst>
        </pc:picChg>
      </pc:sldChg>
      <pc:sldChg chg="addSp modSp new mod modAnim">
        <pc:chgData name="Scott Israel" userId="f5d7d165d08e9204" providerId="LiveId" clId="{8B2AA8C7-B631-465E-AF95-0FC1BFDCC454}" dt="2025-06-11T14:38:28.295" v="6956" actId="20577"/>
        <pc:sldMkLst>
          <pc:docMk/>
          <pc:sldMk cId="470504274" sldId="1603"/>
        </pc:sldMkLst>
        <pc:spChg chg="mod">
          <ac:chgData name="Scott Israel" userId="f5d7d165d08e9204" providerId="LiveId" clId="{8B2AA8C7-B631-465E-AF95-0FC1BFDCC454}" dt="2025-06-11T14:38:28.295" v="6956" actId="20577"/>
          <ac:spMkLst>
            <pc:docMk/>
            <pc:sldMk cId="470504274" sldId="1603"/>
            <ac:spMk id="2" creationId="{D6BBF454-ED98-2927-A154-3BCD2758F674}"/>
          </ac:spMkLst>
        </pc:spChg>
        <pc:spChg chg="mod">
          <ac:chgData name="Scott Israel" userId="f5d7d165d08e9204" providerId="LiveId" clId="{8B2AA8C7-B631-465E-AF95-0FC1BFDCC454}" dt="2025-06-06T03:37:55.833" v="2673" actId="20577"/>
          <ac:spMkLst>
            <pc:docMk/>
            <pc:sldMk cId="470504274" sldId="1603"/>
            <ac:spMk id="3" creationId="{60CE72E4-95DC-CBC3-7E19-A70A466DC608}"/>
          </ac:spMkLst>
        </pc:spChg>
        <pc:picChg chg="add mod">
          <ac:chgData name="Scott Israel" userId="f5d7d165d08e9204" providerId="LiveId" clId="{8B2AA8C7-B631-465E-AF95-0FC1BFDCC454}" dt="2025-06-09T14:25:42.600" v="4543" actId="1076"/>
          <ac:picMkLst>
            <pc:docMk/>
            <pc:sldMk cId="470504274" sldId="1603"/>
            <ac:picMk id="8" creationId="{11CC8238-B440-8976-EF88-ED509E3E6307}"/>
          </ac:picMkLst>
        </pc:picChg>
        <pc:picChg chg="add mod">
          <ac:chgData name="Scott Israel" userId="f5d7d165d08e9204" providerId="LiveId" clId="{8B2AA8C7-B631-465E-AF95-0FC1BFDCC454}" dt="2025-06-09T14:33:33.811" v="4548" actId="14100"/>
          <ac:picMkLst>
            <pc:docMk/>
            <pc:sldMk cId="470504274" sldId="1603"/>
            <ac:picMk id="9" creationId="{B355261D-0E60-5042-559A-AA700816D616}"/>
          </ac:picMkLst>
        </pc:picChg>
      </pc:sldChg>
      <pc:sldChg chg="addSp modSp new mod">
        <pc:chgData name="Scott Israel" userId="f5d7d165d08e9204" providerId="LiveId" clId="{8B2AA8C7-B631-465E-AF95-0FC1BFDCC454}" dt="2025-06-10T21:38:09.745" v="6648" actId="20577"/>
        <pc:sldMkLst>
          <pc:docMk/>
          <pc:sldMk cId="1102643274" sldId="1604"/>
        </pc:sldMkLst>
        <pc:spChg chg="mod">
          <ac:chgData name="Scott Israel" userId="f5d7d165d08e9204" providerId="LiveId" clId="{8B2AA8C7-B631-465E-AF95-0FC1BFDCC454}" dt="2025-06-10T21:38:09.745" v="6648" actId="20577"/>
          <ac:spMkLst>
            <pc:docMk/>
            <pc:sldMk cId="1102643274" sldId="1604"/>
            <ac:spMk id="2" creationId="{B94A611B-80EB-5F9E-DA33-0C2F4AB3966E}"/>
          </ac:spMkLst>
        </pc:spChg>
        <pc:spChg chg="mod">
          <ac:chgData name="Scott Israel" userId="f5d7d165d08e9204" providerId="LiveId" clId="{8B2AA8C7-B631-465E-AF95-0FC1BFDCC454}" dt="2025-06-06T15:26:32.726" v="3606" actId="113"/>
          <ac:spMkLst>
            <pc:docMk/>
            <pc:sldMk cId="1102643274" sldId="1604"/>
            <ac:spMk id="3" creationId="{D8096360-461E-A8C1-59D1-52A9E8CB8493}"/>
          </ac:spMkLst>
        </pc:spChg>
        <pc:spChg chg="add mod">
          <ac:chgData name="Scott Israel" userId="f5d7d165d08e9204" providerId="LiveId" clId="{8B2AA8C7-B631-465E-AF95-0FC1BFDCC454}" dt="2025-06-06T15:10:17.947" v="3414" actId="1076"/>
          <ac:spMkLst>
            <pc:docMk/>
            <pc:sldMk cId="1102643274" sldId="1604"/>
            <ac:spMk id="10" creationId="{E8D31A37-3475-4369-267A-976DB49863E8}"/>
          </ac:spMkLst>
        </pc:spChg>
        <pc:picChg chg="add mod">
          <ac:chgData name="Scott Israel" userId="f5d7d165d08e9204" providerId="LiveId" clId="{8B2AA8C7-B631-465E-AF95-0FC1BFDCC454}" dt="2025-06-06T15:10:13.824" v="3413" actId="1076"/>
          <ac:picMkLst>
            <pc:docMk/>
            <pc:sldMk cId="1102643274" sldId="1604"/>
            <ac:picMk id="8" creationId="{4A8F7E59-287B-2F6E-7B07-F8B9FC097F93}"/>
          </ac:picMkLst>
        </pc:picChg>
      </pc:sldChg>
      <pc:sldChg chg="modSp new del mod">
        <pc:chgData name="Scott Israel" userId="f5d7d165d08e9204" providerId="LiveId" clId="{8B2AA8C7-B631-465E-AF95-0FC1BFDCC454}" dt="2025-06-06T15:22:44.439" v="3482" actId="47"/>
        <pc:sldMkLst>
          <pc:docMk/>
          <pc:sldMk cId="485816604" sldId="1605"/>
        </pc:sldMkLst>
      </pc:sldChg>
      <pc:sldChg chg="new del">
        <pc:chgData name="Scott Israel" userId="f5d7d165d08e9204" providerId="LiveId" clId="{8B2AA8C7-B631-465E-AF95-0FC1BFDCC454}" dt="2025-06-06T14:47:49.968" v="2880" actId="2696"/>
        <pc:sldMkLst>
          <pc:docMk/>
          <pc:sldMk cId="1307295178" sldId="1606"/>
        </pc:sldMkLst>
      </pc:sldChg>
      <pc:sldChg chg="addSp delSp modSp new mod modAnim">
        <pc:chgData name="Scott Israel" userId="f5d7d165d08e9204" providerId="LiveId" clId="{8B2AA8C7-B631-465E-AF95-0FC1BFDCC454}" dt="2025-06-09T21:47:26.034" v="6099"/>
        <pc:sldMkLst>
          <pc:docMk/>
          <pc:sldMk cId="3765992230" sldId="1606"/>
        </pc:sldMkLst>
        <pc:spChg chg="add mod">
          <ac:chgData name="Scott Israel" userId="f5d7d165d08e9204" providerId="LiveId" clId="{8B2AA8C7-B631-465E-AF95-0FC1BFDCC454}" dt="2025-06-09T18:53:45.165" v="5425" actId="20577"/>
          <ac:spMkLst>
            <pc:docMk/>
            <pc:sldMk cId="3765992230" sldId="1606"/>
            <ac:spMk id="3" creationId="{56B11883-477B-A355-AD3F-3F30D96425BB}"/>
          </ac:spMkLst>
        </pc:spChg>
        <pc:spChg chg="add mod">
          <ac:chgData name="Scott Israel" userId="f5d7d165d08e9204" providerId="LiveId" clId="{8B2AA8C7-B631-465E-AF95-0FC1BFDCC454}" dt="2025-06-09T18:53:20.641" v="5416" actId="1076"/>
          <ac:spMkLst>
            <pc:docMk/>
            <pc:sldMk cId="3765992230" sldId="1606"/>
            <ac:spMk id="6" creationId="{90DCCD35-AF88-8C67-2F38-84B553C6E4FE}"/>
          </ac:spMkLst>
        </pc:spChg>
      </pc:sldChg>
      <pc:sldChg chg="addSp modSp add mod modNotesTx">
        <pc:chgData name="Scott Israel" userId="f5d7d165d08e9204" providerId="LiveId" clId="{8B2AA8C7-B631-465E-AF95-0FC1BFDCC454}" dt="2025-06-11T16:08:41.877" v="7074" actId="20577"/>
        <pc:sldMkLst>
          <pc:docMk/>
          <pc:sldMk cId="185261544" sldId="1607"/>
        </pc:sldMkLst>
        <pc:spChg chg="mod">
          <ac:chgData name="Scott Israel" userId="f5d7d165d08e9204" providerId="LiveId" clId="{8B2AA8C7-B631-465E-AF95-0FC1BFDCC454}" dt="2025-06-10T21:38:16.692" v="6650"/>
          <ac:spMkLst>
            <pc:docMk/>
            <pc:sldMk cId="185261544" sldId="1607"/>
            <ac:spMk id="2" creationId="{C8E1D062-581F-F710-89A6-85E036EA3049}"/>
          </ac:spMkLst>
        </pc:spChg>
        <pc:spChg chg="mod">
          <ac:chgData name="Scott Israel" userId="f5d7d165d08e9204" providerId="LiveId" clId="{8B2AA8C7-B631-465E-AF95-0FC1BFDCC454}" dt="2025-06-06T15:27:17.207" v="3657" actId="113"/>
          <ac:spMkLst>
            <pc:docMk/>
            <pc:sldMk cId="185261544" sldId="1607"/>
            <ac:spMk id="3" creationId="{BEC9F9B3-5008-D604-852C-FAD4228264C9}"/>
          </ac:spMkLst>
        </pc:spChg>
        <pc:spChg chg="add mod">
          <ac:chgData name="Scott Israel" userId="f5d7d165d08e9204" providerId="LiveId" clId="{8B2AA8C7-B631-465E-AF95-0FC1BFDCC454}" dt="2025-06-06T15:09:58.820" v="3412" actId="20577"/>
          <ac:spMkLst>
            <pc:docMk/>
            <pc:sldMk cId="185261544" sldId="1607"/>
            <ac:spMk id="7" creationId="{FB95CC14-71B4-D241-FE01-DC2D5B4BCF68}"/>
          </ac:spMkLst>
        </pc:spChg>
        <pc:spChg chg="mod">
          <ac:chgData name="Scott Israel" userId="f5d7d165d08e9204" providerId="LiveId" clId="{8B2AA8C7-B631-465E-AF95-0FC1BFDCC454}" dt="2025-06-06T15:07:03.930" v="3241" actId="1076"/>
          <ac:spMkLst>
            <pc:docMk/>
            <pc:sldMk cId="185261544" sldId="1607"/>
            <ac:spMk id="10" creationId="{13F283F6-9774-662E-84FE-E66FC0E5CFC7}"/>
          </ac:spMkLst>
        </pc:spChg>
        <pc:picChg chg="mod">
          <ac:chgData name="Scott Israel" userId="f5d7d165d08e9204" providerId="LiveId" clId="{8B2AA8C7-B631-465E-AF95-0FC1BFDCC454}" dt="2025-06-06T15:06:48.065" v="3224" actId="14826"/>
          <ac:picMkLst>
            <pc:docMk/>
            <pc:sldMk cId="185261544" sldId="1607"/>
            <ac:picMk id="8" creationId="{5BD3844B-00DB-A9A1-B24A-3D62A7F949F4}"/>
          </ac:picMkLst>
        </pc:picChg>
      </pc:sldChg>
      <pc:sldChg chg="addSp delSp modSp new mod ord modAnim">
        <pc:chgData name="Scott Israel" userId="f5d7d165d08e9204" providerId="LiveId" clId="{8B2AA8C7-B631-465E-AF95-0FC1BFDCC454}" dt="2025-06-10T19:01:59.743" v="6626"/>
        <pc:sldMkLst>
          <pc:docMk/>
          <pc:sldMk cId="758540740" sldId="1608"/>
        </pc:sldMkLst>
        <pc:spChg chg="mod">
          <ac:chgData name="Scott Israel" userId="f5d7d165d08e9204" providerId="LiveId" clId="{8B2AA8C7-B631-465E-AF95-0FC1BFDCC454}" dt="2025-06-09T20:08:08.414" v="5550" actId="20577"/>
          <ac:spMkLst>
            <pc:docMk/>
            <pc:sldMk cId="758540740" sldId="1608"/>
            <ac:spMk id="2" creationId="{1CCA89C7-CE1E-4C8C-4E62-5C29BBF06680}"/>
          </ac:spMkLst>
        </pc:spChg>
        <pc:spChg chg="add mod">
          <ac:chgData name="Scott Israel" userId="f5d7d165d08e9204" providerId="LiveId" clId="{8B2AA8C7-B631-465E-AF95-0FC1BFDCC454}" dt="2025-06-09T13:27:18.796" v="3700" actId="1076"/>
          <ac:spMkLst>
            <pc:docMk/>
            <pc:sldMk cId="758540740" sldId="1608"/>
            <ac:spMk id="3" creationId="{A11B4612-EF51-ECA6-4B9C-31536FF33BEA}"/>
          </ac:spMkLst>
        </pc:spChg>
        <pc:spChg chg="mod">
          <ac:chgData name="Scott Israel" userId="f5d7d165d08e9204" providerId="LiveId" clId="{8B2AA8C7-B631-465E-AF95-0FC1BFDCC454}" dt="2025-06-09T13:27:58.456" v="3754" actId="20577"/>
          <ac:spMkLst>
            <pc:docMk/>
            <pc:sldMk cId="758540740" sldId="1608"/>
            <ac:spMk id="7" creationId="{99694E2A-7350-4C07-5AB7-486470987010}"/>
          </ac:spMkLst>
        </pc:spChg>
        <pc:spChg chg="add mod">
          <ac:chgData name="Scott Israel" userId="f5d7d165d08e9204" providerId="LiveId" clId="{8B2AA8C7-B631-465E-AF95-0FC1BFDCC454}" dt="2025-06-09T14:02:04.850" v="4265" actId="1076"/>
          <ac:spMkLst>
            <pc:docMk/>
            <pc:sldMk cId="758540740" sldId="1608"/>
            <ac:spMk id="8" creationId="{D003345D-7BDA-F4CD-9A55-2AC594834C6F}"/>
          </ac:spMkLst>
        </pc:spChg>
        <pc:spChg chg="add mod">
          <ac:chgData name="Scott Israel" userId="f5d7d165d08e9204" providerId="LiveId" clId="{8B2AA8C7-B631-465E-AF95-0FC1BFDCC454}" dt="2025-06-09T16:48:02.119" v="4585" actId="1076"/>
          <ac:spMkLst>
            <pc:docMk/>
            <pc:sldMk cId="758540740" sldId="1608"/>
            <ac:spMk id="9" creationId="{6637409A-9FAA-D7C4-A69D-CC3E26A3FA76}"/>
          </ac:spMkLst>
        </pc:spChg>
        <pc:spChg chg="add mod">
          <ac:chgData name="Scott Israel" userId="f5d7d165d08e9204" providerId="LiveId" clId="{8B2AA8C7-B631-465E-AF95-0FC1BFDCC454}" dt="2025-06-09T18:10:00.116" v="4665" actId="1076"/>
          <ac:spMkLst>
            <pc:docMk/>
            <pc:sldMk cId="758540740" sldId="1608"/>
            <ac:spMk id="10" creationId="{2F5E3485-F8F5-FED4-20AF-03B1774B7D9F}"/>
          </ac:spMkLst>
        </pc:spChg>
        <pc:spChg chg="add mod">
          <ac:chgData name="Scott Israel" userId="f5d7d165d08e9204" providerId="LiveId" clId="{8B2AA8C7-B631-465E-AF95-0FC1BFDCC454}" dt="2025-06-09T16:49:24.979" v="4613" actId="1582"/>
          <ac:spMkLst>
            <pc:docMk/>
            <pc:sldMk cId="758540740" sldId="1608"/>
            <ac:spMk id="12" creationId="{44167F7E-305D-E25A-CEC9-749A02B3C40E}"/>
          </ac:spMkLst>
        </pc:spChg>
        <pc:picChg chg="add mod">
          <ac:chgData name="Scott Israel" userId="f5d7d165d08e9204" providerId="LiveId" clId="{8B2AA8C7-B631-465E-AF95-0FC1BFDCC454}" dt="2025-06-09T13:25:46.056" v="3682" actId="1076"/>
          <ac:picMkLst>
            <pc:docMk/>
            <pc:sldMk cId="758540740" sldId="1608"/>
            <ac:picMk id="11" creationId="{0E1B9A7E-84D5-D685-582E-677627E6B89E}"/>
          </ac:picMkLst>
        </pc:picChg>
        <pc:cxnChg chg="add mod">
          <ac:chgData name="Scott Israel" userId="f5d7d165d08e9204" providerId="LiveId" clId="{8B2AA8C7-B631-465E-AF95-0FC1BFDCC454}" dt="2025-06-09T18:10:00.116" v="4665" actId="1076"/>
          <ac:cxnSpMkLst>
            <pc:docMk/>
            <pc:sldMk cId="758540740" sldId="1608"/>
            <ac:cxnSpMk id="14" creationId="{70F03E75-B4E8-4D9E-3CA9-4C8DC6629440}"/>
          </ac:cxnSpMkLst>
        </pc:cxnChg>
      </pc:sldChg>
      <pc:sldChg chg="delSp modSp add mod">
        <pc:chgData name="Scott Israel" userId="f5d7d165d08e9204" providerId="LiveId" clId="{8B2AA8C7-B631-465E-AF95-0FC1BFDCC454}" dt="2025-06-11T14:34:00.924" v="6876" actId="20577"/>
        <pc:sldMkLst>
          <pc:docMk/>
          <pc:sldMk cId="2533176865" sldId="1609"/>
        </pc:sldMkLst>
        <pc:spChg chg="mod">
          <ac:chgData name="Scott Israel" userId="f5d7d165d08e9204" providerId="LiveId" clId="{8B2AA8C7-B631-465E-AF95-0FC1BFDCC454}" dt="2025-06-10T21:38:19.667" v="6652"/>
          <ac:spMkLst>
            <pc:docMk/>
            <pc:sldMk cId="2533176865" sldId="1609"/>
            <ac:spMk id="2" creationId="{F5AD666A-3FEA-7D33-C906-3E933017B6CD}"/>
          </ac:spMkLst>
        </pc:spChg>
        <pc:spChg chg="mod">
          <ac:chgData name="Scott Israel" userId="f5d7d165d08e9204" providerId="LiveId" clId="{8B2AA8C7-B631-465E-AF95-0FC1BFDCC454}" dt="2025-06-11T14:34:00.924" v="6876" actId="20577"/>
          <ac:spMkLst>
            <pc:docMk/>
            <pc:sldMk cId="2533176865" sldId="1609"/>
            <ac:spMk id="3" creationId="{AAF5529F-AD2F-C107-470C-A29F4298D5D7}"/>
          </ac:spMkLst>
        </pc:spChg>
        <pc:spChg chg="mod">
          <ac:chgData name="Scott Israel" userId="f5d7d165d08e9204" providerId="LiveId" clId="{8B2AA8C7-B631-465E-AF95-0FC1BFDCC454}" dt="2025-06-06T15:23:18.487" v="3525" actId="20577"/>
          <ac:spMkLst>
            <pc:docMk/>
            <pc:sldMk cId="2533176865" sldId="1609"/>
            <ac:spMk id="10" creationId="{529766E2-FB25-B6FD-AF49-F0AA543D7D3B}"/>
          </ac:spMkLst>
        </pc:spChg>
        <pc:picChg chg="mod">
          <ac:chgData name="Scott Israel" userId="f5d7d165d08e9204" providerId="LiveId" clId="{8B2AA8C7-B631-465E-AF95-0FC1BFDCC454}" dt="2025-06-06T15:23:00.311" v="3486" actId="14826"/>
          <ac:picMkLst>
            <pc:docMk/>
            <pc:sldMk cId="2533176865" sldId="1609"/>
            <ac:picMk id="8" creationId="{01EF7821-06E8-7977-A7BA-4C03529F7083}"/>
          </ac:picMkLst>
        </pc:picChg>
      </pc:sldChg>
      <pc:sldChg chg="modSp new del mod">
        <pc:chgData name="Scott Israel" userId="f5d7d165d08e9204" providerId="LiveId" clId="{8B2AA8C7-B631-465E-AF95-0FC1BFDCC454}" dt="2025-06-09T13:46:00.600" v="4069" actId="47"/>
        <pc:sldMkLst>
          <pc:docMk/>
          <pc:sldMk cId="1452812990" sldId="1610"/>
        </pc:sldMkLst>
      </pc:sldChg>
      <pc:sldChg chg="addSp delSp modSp add del setBg delDesignElem">
        <pc:chgData name="Scott Israel" userId="f5d7d165d08e9204" providerId="LiveId" clId="{8B2AA8C7-B631-465E-AF95-0FC1BFDCC454}" dt="2025-06-09T13:47:19.034" v="4075"/>
        <pc:sldMkLst>
          <pc:docMk/>
          <pc:sldMk cId="2908509132" sldId="1610"/>
        </pc:sldMkLst>
        <pc:spChg chg="mod">
          <ac:chgData name="Scott Israel" userId="f5d7d165d08e9204" providerId="LiveId" clId="{8B2AA8C7-B631-465E-AF95-0FC1BFDCC454}" dt="2025-06-09T13:47:05.681" v="4073"/>
          <ac:spMkLst>
            <pc:docMk/>
            <pc:sldMk cId="2908509132" sldId="1610"/>
            <ac:spMk id="7" creationId="{B205F83F-65DB-C532-78A8-1121B922E763}"/>
          </ac:spMkLst>
        </pc:spChg>
        <pc:spChg chg="add del">
          <ac:chgData name="Scott Israel" userId="f5d7d165d08e9204" providerId="LiveId" clId="{8B2AA8C7-B631-465E-AF95-0FC1BFDCC454}" dt="2025-06-09T13:47:14.488" v="4074"/>
          <ac:spMkLst>
            <pc:docMk/>
            <pc:sldMk cId="2908509132" sldId="1610"/>
            <ac:spMk id="10" creationId="{45D37F4E-DDB4-456B-97E0-9937730A039F}"/>
          </ac:spMkLst>
        </pc:spChg>
        <pc:spChg chg="add del">
          <ac:chgData name="Scott Israel" userId="f5d7d165d08e9204" providerId="LiveId" clId="{8B2AA8C7-B631-465E-AF95-0FC1BFDCC454}" dt="2025-06-09T13:47:14.488" v="4074"/>
          <ac:spMkLst>
            <pc:docMk/>
            <pc:sldMk cId="2908509132" sldId="1610"/>
            <ac:spMk id="12" creationId="{B2DD41CD-8F47-4F56-AD12-4E2FF7696987}"/>
          </ac:spMkLst>
        </pc:spChg>
      </pc:sldChg>
      <pc:sldChg chg="modSp new del mod">
        <pc:chgData name="Scott Israel" userId="f5d7d165d08e9204" providerId="LiveId" clId="{8B2AA8C7-B631-465E-AF95-0FC1BFDCC454}" dt="2025-06-09T13:40:17.683" v="4063" actId="2696"/>
        <pc:sldMkLst>
          <pc:docMk/>
          <pc:sldMk cId="976599187" sldId="1611"/>
        </pc:sldMkLst>
      </pc:sldChg>
      <pc:sldChg chg="add">
        <pc:chgData name="Scott Israel" userId="f5d7d165d08e9204" providerId="LiveId" clId="{8B2AA8C7-B631-465E-AF95-0FC1BFDCC454}" dt="2025-06-09T13:48:28.778" v="4076"/>
        <pc:sldMkLst>
          <pc:docMk/>
          <pc:sldMk cId="3631620162" sldId="1611"/>
        </pc:sldMkLst>
      </pc:sldChg>
      <pc:sldChg chg="add">
        <pc:chgData name="Scott Israel" userId="f5d7d165d08e9204" providerId="LiveId" clId="{8B2AA8C7-B631-465E-AF95-0FC1BFDCC454}" dt="2025-06-09T13:48:42.794" v="4077"/>
        <pc:sldMkLst>
          <pc:docMk/>
          <pc:sldMk cId="557844173" sldId="1612"/>
        </pc:sldMkLst>
      </pc:sldChg>
      <pc:sldChg chg="add">
        <pc:chgData name="Scott Israel" userId="f5d7d165d08e9204" providerId="LiveId" clId="{8B2AA8C7-B631-465E-AF95-0FC1BFDCC454}" dt="2025-06-09T13:48:59.093" v="4078"/>
        <pc:sldMkLst>
          <pc:docMk/>
          <pc:sldMk cId="1561049645" sldId="1613"/>
        </pc:sldMkLst>
      </pc:sldChg>
      <pc:sldChg chg="addSp modSp add del mod">
        <pc:chgData name="Scott Israel" userId="f5d7d165d08e9204" providerId="LiveId" clId="{8B2AA8C7-B631-465E-AF95-0FC1BFDCC454}" dt="2025-06-09T16:59:12.137" v="4649" actId="47"/>
        <pc:sldMkLst>
          <pc:docMk/>
          <pc:sldMk cId="1374696321" sldId="1614"/>
        </pc:sldMkLst>
      </pc:sldChg>
      <pc:sldChg chg="addSp delSp modSp add mod">
        <pc:chgData name="Scott Israel" userId="f5d7d165d08e9204" providerId="LiveId" clId="{8B2AA8C7-B631-465E-AF95-0FC1BFDCC454}" dt="2025-06-09T13:58:10.966" v="4204" actId="20577"/>
        <pc:sldMkLst>
          <pc:docMk/>
          <pc:sldMk cId="4253191717" sldId="1615"/>
        </pc:sldMkLst>
        <pc:spChg chg="mod">
          <ac:chgData name="Scott Israel" userId="f5d7d165d08e9204" providerId="LiveId" clId="{8B2AA8C7-B631-465E-AF95-0FC1BFDCC454}" dt="2025-06-09T13:58:10.966" v="4204" actId="20577"/>
          <ac:spMkLst>
            <pc:docMk/>
            <pc:sldMk cId="4253191717" sldId="1615"/>
            <ac:spMk id="3" creationId="{94B55CF9-97DD-7983-13C3-CB717FCAFAE5}"/>
          </ac:spMkLst>
        </pc:spChg>
        <pc:picChg chg="add mod">
          <ac:chgData name="Scott Israel" userId="f5d7d165d08e9204" providerId="LiveId" clId="{8B2AA8C7-B631-465E-AF95-0FC1BFDCC454}" dt="2025-06-09T13:56:29.290" v="4165" actId="1076"/>
          <ac:picMkLst>
            <pc:docMk/>
            <pc:sldMk cId="4253191717" sldId="1615"/>
            <ac:picMk id="5" creationId="{5D66BBFD-AF34-1275-D448-2FADA965FC4C}"/>
          </ac:picMkLst>
        </pc:picChg>
        <pc:picChg chg="add mod">
          <ac:chgData name="Scott Israel" userId="f5d7d165d08e9204" providerId="LiveId" clId="{8B2AA8C7-B631-465E-AF95-0FC1BFDCC454}" dt="2025-06-09T13:56:29.290" v="4165" actId="1076"/>
          <ac:picMkLst>
            <pc:docMk/>
            <pc:sldMk cId="4253191717" sldId="1615"/>
            <ac:picMk id="9" creationId="{A2D7F1C6-CEE1-B9F6-550C-27509A429FBA}"/>
          </ac:picMkLst>
        </pc:picChg>
      </pc:sldChg>
      <pc:sldChg chg="addSp delSp modSp new mod modClrScheme chgLayout">
        <pc:chgData name="Scott Israel" userId="f5d7d165d08e9204" providerId="LiveId" clId="{8B2AA8C7-B631-465E-AF95-0FC1BFDCC454}" dt="2025-06-09T14:21:26.827" v="4542" actId="20577"/>
        <pc:sldMkLst>
          <pc:docMk/>
          <pc:sldMk cId="2034493007" sldId="1616"/>
        </pc:sldMkLst>
        <pc:spChg chg="mod">
          <ac:chgData name="Scott Israel" userId="f5d7d165d08e9204" providerId="LiveId" clId="{8B2AA8C7-B631-465E-AF95-0FC1BFDCC454}" dt="2025-06-09T14:21:19.454" v="4529" actId="26606"/>
          <ac:spMkLst>
            <pc:docMk/>
            <pc:sldMk cId="2034493007" sldId="1616"/>
            <ac:spMk id="4" creationId="{63F0AD82-3FC6-20CA-FC04-27DED8BD551E}"/>
          </ac:spMkLst>
        </pc:spChg>
        <pc:spChg chg="mod">
          <ac:chgData name="Scott Israel" userId="f5d7d165d08e9204" providerId="LiveId" clId="{8B2AA8C7-B631-465E-AF95-0FC1BFDCC454}" dt="2025-06-09T14:21:19.454" v="4529" actId="26606"/>
          <ac:spMkLst>
            <pc:docMk/>
            <pc:sldMk cId="2034493007" sldId="1616"/>
            <ac:spMk id="5" creationId="{FA934E18-DB9C-22DD-FABC-9A1008773288}"/>
          </ac:spMkLst>
        </pc:spChg>
        <pc:spChg chg="mod">
          <ac:chgData name="Scott Israel" userId="f5d7d165d08e9204" providerId="LiveId" clId="{8B2AA8C7-B631-465E-AF95-0FC1BFDCC454}" dt="2025-06-09T14:21:19.454" v="4529" actId="26606"/>
          <ac:spMkLst>
            <pc:docMk/>
            <pc:sldMk cId="2034493007" sldId="1616"/>
            <ac:spMk id="6" creationId="{68C8D9AC-F833-99F6-23DD-1A27CC1E75EC}"/>
          </ac:spMkLst>
        </pc:spChg>
        <pc:spChg chg="add mod">
          <ac:chgData name="Scott Israel" userId="f5d7d165d08e9204" providerId="LiveId" clId="{8B2AA8C7-B631-465E-AF95-0FC1BFDCC454}" dt="2025-06-09T14:21:26.827" v="4542" actId="20577"/>
          <ac:spMkLst>
            <pc:docMk/>
            <pc:sldMk cId="2034493007" sldId="1616"/>
            <ac:spMk id="14" creationId="{0CD66FE6-A95C-3134-A3B7-F53C8E0ADA29}"/>
          </ac:spMkLst>
        </pc:spChg>
        <pc:picChg chg="add mod ord">
          <ac:chgData name="Scott Israel" userId="f5d7d165d08e9204" providerId="LiveId" clId="{8B2AA8C7-B631-465E-AF95-0FC1BFDCC454}" dt="2025-06-09T14:21:19.454" v="4529" actId="26606"/>
          <ac:picMkLst>
            <pc:docMk/>
            <pc:sldMk cId="2034493007" sldId="1616"/>
            <ac:picMk id="9" creationId="{B51AB79D-1965-1916-982E-8C681164449D}"/>
          </ac:picMkLst>
        </pc:picChg>
      </pc:sldChg>
      <pc:sldChg chg="new del">
        <pc:chgData name="Scott Israel" userId="f5d7d165d08e9204" providerId="LiveId" clId="{8B2AA8C7-B631-465E-AF95-0FC1BFDCC454}" dt="2025-06-09T14:21:05.525" v="4526" actId="2696"/>
        <pc:sldMkLst>
          <pc:docMk/>
          <pc:sldMk cId="2797869190" sldId="1616"/>
        </pc:sldMkLst>
      </pc:sldChg>
      <pc:sldChg chg="addSp modSp add mod modNotesTx">
        <pc:chgData name="Scott Israel" userId="f5d7d165d08e9204" providerId="LiveId" clId="{8B2AA8C7-B631-465E-AF95-0FC1BFDCC454}" dt="2025-06-11T14:33:37.766" v="6867" actId="20577"/>
        <pc:sldMkLst>
          <pc:docMk/>
          <pc:sldMk cId="629686830" sldId="1617"/>
        </pc:sldMkLst>
        <pc:spChg chg="mod">
          <ac:chgData name="Scott Israel" userId="f5d7d165d08e9204" providerId="LiveId" clId="{8B2AA8C7-B631-465E-AF95-0FC1BFDCC454}" dt="2025-06-11T14:33:37.766" v="6867" actId="20577"/>
          <ac:spMkLst>
            <pc:docMk/>
            <pc:sldMk cId="629686830" sldId="1617"/>
            <ac:spMk id="2" creationId="{74344B76-13CF-D59A-725C-71FC71556AC8}"/>
          </ac:spMkLst>
        </pc:spChg>
        <pc:spChg chg="add mod ord">
          <ac:chgData name="Scott Israel" userId="f5d7d165d08e9204" providerId="LiveId" clId="{8B2AA8C7-B631-465E-AF95-0FC1BFDCC454}" dt="2025-06-09T16:58:52.654" v="4648" actId="14100"/>
          <ac:spMkLst>
            <pc:docMk/>
            <pc:sldMk cId="629686830" sldId="1617"/>
            <ac:spMk id="8" creationId="{E69B1F57-3A59-E7CB-5031-E6AA02826D62}"/>
          </ac:spMkLst>
        </pc:spChg>
        <pc:spChg chg="add mod ord">
          <ac:chgData name="Scott Israel" userId="f5d7d165d08e9204" providerId="LiveId" clId="{8B2AA8C7-B631-465E-AF95-0FC1BFDCC454}" dt="2025-06-09T16:58:40.256" v="4646" actId="20577"/>
          <ac:spMkLst>
            <pc:docMk/>
            <pc:sldMk cId="629686830" sldId="1617"/>
            <ac:spMk id="9" creationId="{9084E8B6-CA16-81C1-AAC7-D03148D05E79}"/>
          </ac:spMkLst>
        </pc:spChg>
      </pc:sldChg>
      <pc:sldChg chg="modSp new mod">
        <pc:chgData name="Scott Israel" userId="f5d7d165d08e9204" providerId="LiveId" clId="{8B2AA8C7-B631-465E-AF95-0FC1BFDCC454}" dt="2025-06-10T13:52:30.651" v="6217" actId="20577"/>
        <pc:sldMkLst>
          <pc:docMk/>
          <pc:sldMk cId="1883862647" sldId="1618"/>
        </pc:sldMkLst>
        <pc:spChg chg="mod">
          <ac:chgData name="Scott Israel" userId="f5d7d165d08e9204" providerId="LiveId" clId="{8B2AA8C7-B631-465E-AF95-0FC1BFDCC454}" dt="2025-06-10T13:52:19.921" v="6191" actId="20577"/>
          <ac:spMkLst>
            <pc:docMk/>
            <pc:sldMk cId="1883862647" sldId="1618"/>
            <ac:spMk id="2" creationId="{12C06EF8-CFB2-003D-9547-5B3A0237DB3A}"/>
          </ac:spMkLst>
        </pc:spChg>
        <pc:spChg chg="mod">
          <ac:chgData name="Scott Israel" userId="f5d7d165d08e9204" providerId="LiveId" clId="{8B2AA8C7-B631-465E-AF95-0FC1BFDCC454}" dt="2025-06-10T13:52:30.651" v="6217" actId="20577"/>
          <ac:spMkLst>
            <pc:docMk/>
            <pc:sldMk cId="1883862647" sldId="1618"/>
            <ac:spMk id="3" creationId="{1B23D20B-62C6-D1DD-85B0-38F35CEC3A3F}"/>
          </ac:spMkLst>
        </pc:spChg>
      </pc:sldChg>
      <pc:sldChg chg="addSp delSp modSp new mod ord">
        <pc:chgData name="Scott Israel" userId="f5d7d165d08e9204" providerId="LiveId" clId="{8B2AA8C7-B631-465E-AF95-0FC1BFDCC454}" dt="2025-06-10T13:50:29.894" v="6166" actId="1076"/>
        <pc:sldMkLst>
          <pc:docMk/>
          <pc:sldMk cId="591151847" sldId="1619"/>
        </pc:sldMkLst>
        <pc:spChg chg="mod">
          <ac:chgData name="Scott Israel" userId="f5d7d165d08e9204" providerId="LiveId" clId="{8B2AA8C7-B631-465E-AF95-0FC1BFDCC454}" dt="2025-06-09T21:35:47.319" v="6093" actId="20577"/>
          <ac:spMkLst>
            <pc:docMk/>
            <pc:sldMk cId="591151847" sldId="1619"/>
            <ac:spMk id="2" creationId="{3AD60304-1C42-67A4-FF4B-7715E5ACB0ED}"/>
          </ac:spMkLst>
        </pc:spChg>
        <pc:spChg chg="add">
          <ac:chgData name="Scott Israel" userId="f5d7d165d08e9204" providerId="LiveId" clId="{8B2AA8C7-B631-465E-AF95-0FC1BFDCC454}" dt="2025-06-10T13:48:55.810" v="6118" actId="11529"/>
          <ac:spMkLst>
            <pc:docMk/>
            <pc:sldMk cId="591151847" sldId="1619"/>
            <ac:spMk id="3" creationId="{96BDC0C4-7941-CFCF-F2C3-943F02EB70C4}"/>
          </ac:spMkLst>
        </pc:spChg>
        <pc:spChg chg="mod">
          <ac:chgData name="Scott Israel" userId="f5d7d165d08e9204" providerId="LiveId" clId="{8B2AA8C7-B631-465E-AF95-0FC1BFDCC454}" dt="2025-06-09T21:31:08.094" v="5797" actId="20577"/>
          <ac:spMkLst>
            <pc:docMk/>
            <pc:sldMk cId="591151847" sldId="1619"/>
            <ac:spMk id="7" creationId="{BB32F4AF-6720-56BC-E570-FC83DB2FC351}"/>
          </ac:spMkLst>
        </pc:spChg>
        <pc:spChg chg="add">
          <ac:chgData name="Scott Israel" userId="f5d7d165d08e9204" providerId="LiveId" clId="{8B2AA8C7-B631-465E-AF95-0FC1BFDCC454}" dt="2025-06-10T13:49:19.412" v="6121" actId="11529"/>
          <ac:spMkLst>
            <pc:docMk/>
            <pc:sldMk cId="591151847" sldId="1619"/>
            <ac:spMk id="8" creationId="{13F01F8C-11FB-654B-2AE3-8B97C7EEE3B7}"/>
          </ac:spMkLst>
        </pc:spChg>
        <pc:spChg chg="add mod">
          <ac:chgData name="Scott Israel" userId="f5d7d165d08e9204" providerId="LiveId" clId="{8B2AA8C7-B631-465E-AF95-0FC1BFDCC454}" dt="2025-06-10T13:49:44.213" v="6137" actId="1076"/>
          <ac:spMkLst>
            <pc:docMk/>
            <pc:sldMk cId="591151847" sldId="1619"/>
            <ac:spMk id="10" creationId="{E782169B-2FF1-77F8-82B5-B6306E96D073}"/>
          </ac:spMkLst>
        </pc:spChg>
        <pc:spChg chg="add mod">
          <ac:chgData name="Scott Israel" userId="f5d7d165d08e9204" providerId="LiveId" clId="{8B2AA8C7-B631-465E-AF95-0FC1BFDCC454}" dt="2025-06-10T13:50:05.647" v="6153" actId="14100"/>
          <ac:spMkLst>
            <pc:docMk/>
            <pc:sldMk cId="591151847" sldId="1619"/>
            <ac:spMk id="11" creationId="{2775E0C8-8FE3-C0C5-B918-9890B01CCA57}"/>
          </ac:spMkLst>
        </pc:spChg>
        <pc:spChg chg="add mod">
          <ac:chgData name="Scott Israel" userId="f5d7d165d08e9204" providerId="LiveId" clId="{8B2AA8C7-B631-465E-AF95-0FC1BFDCC454}" dt="2025-06-10T13:50:29.894" v="6166" actId="1076"/>
          <ac:spMkLst>
            <pc:docMk/>
            <pc:sldMk cId="591151847" sldId="1619"/>
            <ac:spMk id="12" creationId="{DE65DF54-9609-9F1C-58A8-D679F73CCA35}"/>
          </ac:spMkLst>
        </pc:spChg>
        <pc:picChg chg="add mod ord">
          <ac:chgData name="Scott Israel" userId="f5d7d165d08e9204" providerId="LiveId" clId="{8B2AA8C7-B631-465E-AF95-0FC1BFDCC454}" dt="2025-06-10T13:49:09.296" v="6120" actId="1076"/>
          <ac:picMkLst>
            <pc:docMk/>
            <pc:sldMk cId="591151847" sldId="1619"/>
            <ac:picMk id="9" creationId="{1264EEA1-DD61-4621-9ED7-53366341ED06}"/>
          </ac:picMkLst>
        </pc:picChg>
      </pc:sldChg>
      <pc:sldChg chg="modSp add mod ord">
        <pc:chgData name="Scott Israel" userId="f5d7d165d08e9204" providerId="LiveId" clId="{8B2AA8C7-B631-465E-AF95-0FC1BFDCC454}" dt="2025-06-11T16:02:52.245" v="7029" actId="20577"/>
        <pc:sldMkLst>
          <pc:docMk/>
          <pc:sldMk cId="3701567681" sldId="1620"/>
        </pc:sldMkLst>
        <pc:spChg chg="mod">
          <ac:chgData name="Scott Israel" userId="f5d7d165d08e9204" providerId="LiveId" clId="{8B2AA8C7-B631-465E-AF95-0FC1BFDCC454}" dt="2025-06-11T14:44:16.637" v="6982" actId="14100"/>
          <ac:spMkLst>
            <pc:docMk/>
            <pc:sldMk cId="3701567681" sldId="1620"/>
            <ac:spMk id="2" creationId="{05CC0561-A5BF-CB83-AE53-B60281D40F4B}"/>
          </ac:spMkLst>
        </pc:spChg>
        <pc:spChg chg="mod">
          <ac:chgData name="Scott Israel" userId="f5d7d165d08e9204" providerId="LiveId" clId="{8B2AA8C7-B631-465E-AF95-0FC1BFDCC454}" dt="2025-06-11T16:01:53.869" v="7023" actId="207"/>
          <ac:spMkLst>
            <pc:docMk/>
            <pc:sldMk cId="3701567681" sldId="1620"/>
            <ac:spMk id="4" creationId="{4E1ABDD4-9E2A-4D01-EAD9-DA805EE93EE5}"/>
          </ac:spMkLst>
        </pc:spChg>
        <pc:graphicFrameChg chg="mod">
          <ac:chgData name="Scott Israel" userId="f5d7d165d08e9204" providerId="LiveId" clId="{8B2AA8C7-B631-465E-AF95-0FC1BFDCC454}" dt="2025-06-11T16:02:52.245" v="7029" actId="20577"/>
          <ac:graphicFrameMkLst>
            <pc:docMk/>
            <pc:sldMk cId="3701567681" sldId="1620"/>
            <ac:graphicFrameMk id="7" creationId="{7113DB5C-7EB4-A933-A10C-D935804FDC25}"/>
          </ac:graphicFrameMkLst>
        </pc:graphicFrameChg>
      </pc:sldChg>
      <pc:sldChg chg="addSp delSp modSp add mod modAnim">
        <pc:chgData name="Scott Israel" userId="f5d7d165d08e9204" providerId="LiveId" clId="{8B2AA8C7-B631-465E-AF95-0FC1BFDCC454}" dt="2025-06-10T18:58:10.298" v="6625"/>
        <pc:sldMkLst>
          <pc:docMk/>
          <pc:sldMk cId="129268706" sldId="1621"/>
        </pc:sldMkLst>
        <pc:spChg chg="add mod">
          <ac:chgData name="Scott Israel" userId="f5d7d165d08e9204" providerId="LiveId" clId="{8B2AA8C7-B631-465E-AF95-0FC1BFDCC454}" dt="2025-06-10T15:35:07.600" v="6244"/>
          <ac:spMkLst>
            <pc:docMk/>
            <pc:sldMk cId="129268706" sldId="1621"/>
            <ac:spMk id="3" creationId="{A44E1339-E62C-614B-B85A-4A2CB8502D3A}"/>
          </ac:spMkLst>
        </pc:spChg>
        <pc:spChg chg="add mod">
          <ac:chgData name="Scott Israel" userId="f5d7d165d08e9204" providerId="LiveId" clId="{8B2AA8C7-B631-465E-AF95-0FC1BFDCC454}" dt="2025-06-10T18:54:17.356" v="6579" actId="1582"/>
          <ac:spMkLst>
            <pc:docMk/>
            <pc:sldMk cId="129268706" sldId="1621"/>
            <ac:spMk id="8" creationId="{8F7803F9-7610-EE31-1E3A-512F667077FB}"/>
          </ac:spMkLst>
        </pc:spChg>
        <pc:spChg chg="add mod">
          <ac:chgData name="Scott Israel" userId="f5d7d165d08e9204" providerId="LiveId" clId="{8B2AA8C7-B631-465E-AF95-0FC1BFDCC454}" dt="2025-06-10T18:54:27.359" v="6581" actId="1076"/>
          <ac:spMkLst>
            <pc:docMk/>
            <pc:sldMk cId="129268706" sldId="1621"/>
            <ac:spMk id="9" creationId="{6C654ED6-78DD-BA3B-97DB-27C68EAFCFCC}"/>
          </ac:spMkLst>
        </pc:spChg>
        <pc:spChg chg="del">
          <ac:chgData name="Scott Israel" userId="f5d7d165d08e9204" providerId="LiveId" clId="{8B2AA8C7-B631-465E-AF95-0FC1BFDCC454}" dt="2025-06-10T15:33:57.583" v="6230" actId="478"/>
          <ac:spMkLst>
            <pc:docMk/>
            <pc:sldMk cId="129268706" sldId="1621"/>
            <ac:spMk id="11" creationId="{8BDCE022-EBC6-4589-90E9-8CF6AF9EF7A4}"/>
          </ac:spMkLst>
        </pc:spChg>
        <pc:spChg chg="add mod">
          <ac:chgData name="Scott Israel" userId="f5d7d165d08e9204" providerId="LiveId" clId="{8B2AA8C7-B631-465E-AF95-0FC1BFDCC454}" dt="2025-06-10T18:54:42.026" v="6592" actId="20577"/>
          <ac:spMkLst>
            <pc:docMk/>
            <pc:sldMk cId="129268706" sldId="1621"/>
            <ac:spMk id="12" creationId="{0537980F-552A-3981-A6A1-0D2A2307B864}"/>
          </ac:spMkLst>
        </pc:spChg>
        <pc:spChg chg="add mod">
          <ac:chgData name="Scott Israel" userId="f5d7d165d08e9204" providerId="LiveId" clId="{8B2AA8C7-B631-465E-AF95-0FC1BFDCC454}" dt="2025-06-10T18:55:01.949" v="6617" actId="14100"/>
          <ac:spMkLst>
            <pc:docMk/>
            <pc:sldMk cId="129268706" sldId="1621"/>
            <ac:spMk id="13" creationId="{AAD3D4EE-CFBD-60B5-5F52-2C1363AE21FB}"/>
          </ac:spMkLst>
        </pc:spChg>
        <pc:picChg chg="del">
          <ac:chgData name="Scott Israel" userId="f5d7d165d08e9204" providerId="LiveId" clId="{8B2AA8C7-B631-465E-AF95-0FC1BFDCC454}" dt="2025-06-10T15:33:50.383" v="6229" actId="478"/>
          <ac:picMkLst>
            <pc:docMk/>
            <pc:sldMk cId="129268706" sldId="1621"/>
            <ac:picMk id="10" creationId="{2049360A-FF3E-6887-6D68-6AEB833B596D}"/>
          </ac:picMkLst>
        </pc:picChg>
        <pc:picChg chg="add mod">
          <ac:chgData name="Scott Israel" userId="f5d7d165d08e9204" providerId="LiveId" clId="{8B2AA8C7-B631-465E-AF95-0FC1BFDCC454}" dt="2025-06-10T15:34:43.114" v="6234" actId="1076"/>
          <ac:picMkLst>
            <pc:docMk/>
            <pc:sldMk cId="129268706" sldId="1621"/>
            <ac:picMk id="1026" creationId="{321D5CDB-1F1E-184A-AA6D-51DA7CE4638C}"/>
          </ac:picMkLst>
        </pc:picChg>
        <pc:cxnChg chg="add">
          <ac:chgData name="Scott Israel" userId="f5d7d165d08e9204" providerId="LiveId" clId="{8B2AA8C7-B631-465E-AF95-0FC1BFDCC454}" dt="2025-06-10T18:55:11.616" v="6618" actId="11529"/>
          <ac:cxnSpMkLst>
            <pc:docMk/>
            <pc:sldMk cId="129268706" sldId="1621"/>
            <ac:cxnSpMk id="15" creationId="{2B2A8308-FF22-C7C5-2644-4DB4EB2B439D}"/>
          </ac:cxnSpMkLst>
        </pc:cxnChg>
        <pc:cxnChg chg="add mod">
          <ac:chgData name="Scott Israel" userId="f5d7d165d08e9204" providerId="LiveId" clId="{8B2AA8C7-B631-465E-AF95-0FC1BFDCC454}" dt="2025-06-10T18:55:29.913" v="6623" actId="14100"/>
          <ac:cxnSpMkLst>
            <pc:docMk/>
            <pc:sldMk cId="129268706" sldId="1621"/>
            <ac:cxnSpMk id="16" creationId="{07D9C214-3964-2C9B-5AF1-B385E7D7B7FC}"/>
          </ac:cxnSpMkLst>
        </pc:cxnChg>
      </pc:sldChg>
      <pc:sldChg chg="new del">
        <pc:chgData name="Scott Israel" userId="f5d7d165d08e9204" providerId="LiveId" clId="{8B2AA8C7-B631-465E-AF95-0FC1BFDCC454}" dt="2025-06-10T21:29:55.839" v="6630" actId="680"/>
        <pc:sldMkLst>
          <pc:docMk/>
          <pc:sldMk cId="1007132170" sldId="1622"/>
        </pc:sldMkLst>
      </pc:sldChg>
      <pc:sldMasterChg chg="modSldLayout">
        <pc:chgData name="Scott Israel" userId="f5d7d165d08e9204" providerId="LiveId" clId="{8B2AA8C7-B631-465E-AF95-0FC1BFDCC454}" dt="2025-06-06T16:38:58.477" v="3676"/>
        <pc:sldMasterMkLst>
          <pc:docMk/>
          <pc:sldMasterMk cId="0" sldId="2147483682"/>
        </pc:sldMasterMkLst>
        <pc:sldLayoutChg chg="modSp mod">
          <pc:chgData name="Scott Israel" userId="f5d7d165d08e9204" providerId="LiveId" clId="{8B2AA8C7-B631-465E-AF95-0FC1BFDCC454}" dt="2025-06-06T16:37:12.830" v="3671" actId="20577"/>
          <pc:sldLayoutMkLst>
            <pc:docMk/>
            <pc:sldMasterMk cId="0" sldId="2147483682"/>
            <pc:sldLayoutMk cId="3439226953" sldId="2147484104"/>
          </pc:sldLayoutMkLst>
          <pc:spChg chg="mod">
            <ac:chgData name="Scott Israel" userId="f5d7d165d08e9204" providerId="LiveId" clId="{8B2AA8C7-B631-465E-AF95-0FC1BFDCC454}" dt="2025-06-06T16:37:12.830" v="3671" actId="20577"/>
            <ac:spMkLst>
              <pc:docMk/>
              <pc:sldMasterMk cId="0" sldId="2147483682"/>
              <pc:sldLayoutMk cId="3439226953" sldId="2147484104"/>
              <ac:spMk id="8" creationId="{00000000-0000-0000-0000-000000000000}"/>
            </ac:spMkLst>
          </pc:spChg>
        </pc:sldLayoutChg>
        <pc:sldLayoutChg chg="addSp modSp">
          <pc:chgData name="Scott Israel" userId="f5d7d165d08e9204" providerId="LiveId" clId="{8B2AA8C7-B631-465E-AF95-0FC1BFDCC454}" dt="2025-06-06T16:37:48.483" v="3673"/>
          <pc:sldLayoutMkLst>
            <pc:docMk/>
            <pc:sldMasterMk cId="0" sldId="2147483682"/>
            <pc:sldLayoutMk cId="2822513509" sldId="2147484133"/>
          </pc:sldLayoutMkLst>
          <pc:spChg chg="add mod">
            <ac:chgData name="Scott Israel" userId="f5d7d165d08e9204" providerId="LiveId" clId="{8B2AA8C7-B631-465E-AF95-0FC1BFDCC454}" dt="2025-06-06T16:37:40.543" v="3672"/>
            <ac:spMkLst>
              <pc:docMk/>
              <pc:sldMasterMk cId="0" sldId="2147483682"/>
              <pc:sldLayoutMk cId="2822513509" sldId="2147484133"/>
              <ac:spMk id="2" creationId="{95532807-C124-D719-0601-A823CB926F6F}"/>
            </ac:spMkLst>
          </pc:spChg>
          <pc:spChg chg="add mod">
            <ac:chgData name="Scott Israel" userId="f5d7d165d08e9204" providerId="LiveId" clId="{8B2AA8C7-B631-465E-AF95-0FC1BFDCC454}" dt="2025-06-06T16:37:48.483" v="3673"/>
            <ac:spMkLst>
              <pc:docMk/>
              <pc:sldMasterMk cId="0" sldId="2147483682"/>
              <pc:sldLayoutMk cId="2822513509" sldId="2147484133"/>
              <ac:spMk id="3" creationId="{57A7DE30-294C-A48B-9350-651FBB59AF08}"/>
            </ac:spMkLst>
          </pc:spChg>
        </pc:sldLayoutChg>
        <pc:sldLayoutChg chg="addSp modSp">
          <pc:chgData name="Scott Israel" userId="f5d7d165d08e9204" providerId="LiveId" clId="{8B2AA8C7-B631-465E-AF95-0FC1BFDCC454}" dt="2025-06-06T16:38:58.477" v="3676"/>
          <pc:sldLayoutMkLst>
            <pc:docMk/>
            <pc:sldMasterMk cId="0" sldId="2147483682"/>
            <pc:sldLayoutMk cId="4243891033" sldId="2147484134"/>
          </pc:sldLayoutMkLst>
          <pc:spChg chg="add mod">
            <ac:chgData name="Scott Israel" userId="f5d7d165d08e9204" providerId="LiveId" clId="{8B2AA8C7-B631-465E-AF95-0FC1BFDCC454}" dt="2025-06-06T16:38:48.430" v="3674"/>
            <ac:spMkLst>
              <pc:docMk/>
              <pc:sldMasterMk cId="0" sldId="2147483682"/>
              <pc:sldLayoutMk cId="4243891033" sldId="2147484134"/>
              <ac:spMk id="4" creationId="{6E877B24-7292-1B99-7B18-376171697AC1}"/>
            </ac:spMkLst>
          </pc:spChg>
          <pc:spChg chg="add mod">
            <ac:chgData name="Scott Israel" userId="f5d7d165d08e9204" providerId="LiveId" clId="{8B2AA8C7-B631-465E-AF95-0FC1BFDCC454}" dt="2025-06-06T16:38:52.619" v="3675"/>
            <ac:spMkLst>
              <pc:docMk/>
              <pc:sldMasterMk cId="0" sldId="2147483682"/>
              <pc:sldLayoutMk cId="4243891033" sldId="2147484134"/>
              <ac:spMk id="5" creationId="{E0710007-D061-F139-6017-BEA804556DC1}"/>
            </ac:spMkLst>
          </pc:spChg>
          <pc:spChg chg="add mod">
            <ac:chgData name="Scott Israel" userId="f5d7d165d08e9204" providerId="LiveId" clId="{8B2AA8C7-B631-465E-AF95-0FC1BFDCC454}" dt="2025-06-06T16:38:58.477" v="3676"/>
            <ac:spMkLst>
              <pc:docMk/>
              <pc:sldMasterMk cId="0" sldId="2147483682"/>
              <pc:sldLayoutMk cId="4243891033" sldId="2147484134"/>
              <ac:spMk id="6" creationId="{FA3C6B56-9AAF-2794-0D44-32F7D934642B}"/>
            </ac:spMkLst>
          </pc:spChg>
        </pc:sldLayoutChg>
      </pc:sldMasterChg>
    </pc:docChg>
  </pc:docChgLst>
</pc:chgInfo>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862" b="0" i="0" u="none" strike="noStrike" kern="1200" spc="0" baseline="0">
                <a:solidFill>
                  <a:schemeClr val="tx1"/>
                </a:solidFill>
                <a:latin typeface="+mn-lt"/>
                <a:ea typeface="+mn-ea"/>
                <a:cs typeface="+mn-cs"/>
              </a:defRPr>
            </a:pPr>
            <a:r>
              <a:rPr lang="en-US" dirty="0">
                <a:solidFill>
                  <a:schemeClr val="tx1"/>
                </a:solidFill>
              </a:rPr>
              <a:t>Uncertainty on </a:t>
            </a:r>
            <a:r>
              <a:rPr lang="el-GR" dirty="0">
                <a:solidFill>
                  <a:schemeClr val="tx1"/>
                </a:solidFill>
                <a:latin typeface="Times New Roman" panose="02020603050405020304" pitchFamily="18" charset="0"/>
                <a:cs typeface="Times New Roman" panose="02020603050405020304" pitchFamily="18" charset="0"/>
              </a:rPr>
              <a:t>ω</a:t>
            </a:r>
            <a:r>
              <a:rPr lang="en-US" baseline="-25000" dirty="0">
                <a:solidFill>
                  <a:schemeClr val="tx1"/>
                </a:solidFill>
                <a:latin typeface="Times New Roman" panose="02020603050405020304" pitchFamily="18" charset="0"/>
                <a:cs typeface="Times New Roman" panose="02020603050405020304" pitchFamily="18" charset="0"/>
              </a:rPr>
              <a:t>a</a:t>
            </a:r>
            <a:r>
              <a:rPr lang="en-US" dirty="0">
                <a:solidFill>
                  <a:schemeClr val="tx1"/>
                </a:solidFill>
              </a:rPr>
              <a:t> - Runs-4/5/6</a:t>
            </a:r>
          </a:p>
        </c:rich>
      </c:tx>
      <c:overlay val="0"/>
      <c:spPr>
        <a:noFill/>
        <a:ln>
          <a:noFill/>
        </a:ln>
        <a:effectLst/>
      </c:spPr>
      <c:txPr>
        <a:bodyPr rot="0" spcFirstLastPara="1" vertOverflow="ellipsis" vert="horz" wrap="square" anchor="ctr" anchorCtr="1"/>
        <a:lstStyle/>
        <a:p>
          <a:pPr>
            <a:defRPr sz="1862" b="0" i="0" u="none" strike="noStrike" kern="1200" spc="0" baseline="0">
              <a:solidFill>
                <a:schemeClr val="tx1"/>
              </a:solidFill>
              <a:latin typeface="+mn-lt"/>
              <a:ea typeface="+mn-ea"/>
              <a:cs typeface="+mn-cs"/>
            </a:defRPr>
          </a:pPr>
          <a:endParaRPr lang="en-US"/>
        </a:p>
      </c:txPr>
    </c:title>
    <c:autoTitleDeleted val="0"/>
    <c:plotArea>
      <c:layout/>
      <c:pieChart>
        <c:varyColors val="1"/>
        <c:ser>
          <c:idx val="0"/>
          <c:order val="0"/>
          <c:tx>
            <c:strRef>
              <c:f>Sheet1!$B$1</c:f>
              <c:strCache>
                <c:ptCount val="1"/>
                <c:pt idx="0">
                  <c:v>Uncertainty - Runs-4/5/6</c:v>
                </c:pt>
              </c:strCache>
            </c:strRef>
          </c:tx>
          <c:dPt>
            <c:idx val="0"/>
            <c:bubble3D val="0"/>
            <c:spPr>
              <a:solidFill>
                <a:srgbClr val="7030A0"/>
              </a:solidFill>
              <a:ln w="19050">
                <a:solidFill>
                  <a:schemeClr val="lt1"/>
                </a:solidFill>
              </a:ln>
              <a:effectLst/>
            </c:spPr>
            <c:extLst>
              <c:ext xmlns:c16="http://schemas.microsoft.com/office/drawing/2014/chart" uri="{C3380CC4-5D6E-409C-BE32-E72D297353CC}">
                <c16:uniqueId val="{00000001-594A-42F0-B85A-164122B7789C}"/>
              </c:ext>
            </c:extLst>
          </c:dPt>
          <c:dPt>
            <c:idx val="1"/>
            <c:bubble3D val="0"/>
            <c:spPr>
              <a:solidFill>
                <a:schemeClr val="accent2"/>
              </a:solidFill>
              <a:ln w="19050">
                <a:solidFill>
                  <a:schemeClr val="lt1"/>
                </a:solidFill>
              </a:ln>
              <a:effectLst/>
            </c:spPr>
            <c:extLst>
              <c:ext xmlns:c16="http://schemas.microsoft.com/office/drawing/2014/chart" uri="{C3380CC4-5D6E-409C-BE32-E72D297353CC}">
                <c16:uniqueId val="{00000003-594A-42F0-B85A-164122B7789C}"/>
              </c:ext>
            </c:extLst>
          </c:dPt>
          <c:dPt>
            <c:idx val="2"/>
            <c:bubble3D val="0"/>
            <c:spPr>
              <a:solidFill>
                <a:schemeClr val="accent3"/>
              </a:solidFill>
              <a:ln w="19050">
                <a:solidFill>
                  <a:schemeClr val="lt1"/>
                </a:solidFill>
              </a:ln>
              <a:effectLst/>
            </c:spPr>
            <c:extLst>
              <c:ext xmlns:c16="http://schemas.microsoft.com/office/drawing/2014/chart" uri="{C3380CC4-5D6E-409C-BE32-E72D297353CC}">
                <c16:uniqueId val="{00000005-594A-42F0-B85A-164122B7789C}"/>
              </c:ext>
            </c:extLst>
          </c:dPt>
          <c:dPt>
            <c:idx val="3"/>
            <c:bubble3D val="0"/>
            <c:spPr>
              <a:solidFill>
                <a:schemeClr val="accent4"/>
              </a:solidFill>
              <a:ln w="19050">
                <a:solidFill>
                  <a:schemeClr val="lt1"/>
                </a:solidFill>
              </a:ln>
              <a:effectLst/>
            </c:spPr>
            <c:extLst>
              <c:ext xmlns:c16="http://schemas.microsoft.com/office/drawing/2014/chart" uri="{C3380CC4-5D6E-409C-BE32-E72D297353CC}">
                <c16:uniqueId val="{00000007-594A-42F0-B85A-164122B7789C}"/>
              </c:ext>
            </c:extLst>
          </c:dPt>
          <c:dPt>
            <c:idx val="4"/>
            <c:bubble3D val="0"/>
            <c:spPr>
              <a:solidFill>
                <a:srgbClr val="FFFF00"/>
              </a:solidFill>
              <a:ln w="19050">
                <a:solidFill>
                  <a:schemeClr val="lt1"/>
                </a:solidFill>
              </a:ln>
              <a:effectLst/>
            </c:spPr>
            <c:extLst>
              <c:ext xmlns:c16="http://schemas.microsoft.com/office/drawing/2014/chart" uri="{C3380CC4-5D6E-409C-BE32-E72D297353CC}">
                <c16:uniqueId val="{00000009-594A-42F0-B85A-164122B7789C}"/>
              </c:ext>
            </c:extLst>
          </c:dPt>
          <c:dPt>
            <c:idx val="5"/>
            <c:bubble3D val="0"/>
            <c:spPr>
              <a:solidFill>
                <a:schemeClr val="accent6"/>
              </a:solidFill>
              <a:ln w="19050">
                <a:solidFill>
                  <a:schemeClr val="lt1"/>
                </a:solidFill>
              </a:ln>
              <a:effectLst/>
            </c:spPr>
            <c:extLst>
              <c:ext xmlns:c16="http://schemas.microsoft.com/office/drawing/2014/chart" uri="{C3380CC4-5D6E-409C-BE32-E72D297353CC}">
                <c16:uniqueId val="{0000000B-594A-42F0-B85A-164122B7789C}"/>
              </c:ext>
            </c:extLst>
          </c:dPt>
          <c:dPt>
            <c:idx val="6"/>
            <c:bubble3D val="0"/>
            <c:spPr>
              <a:solidFill>
                <a:schemeClr val="accent1">
                  <a:lumMod val="60000"/>
                </a:schemeClr>
              </a:solidFill>
              <a:ln w="19050">
                <a:solidFill>
                  <a:schemeClr val="lt1"/>
                </a:solidFill>
              </a:ln>
              <a:effectLst/>
            </c:spPr>
            <c:extLst>
              <c:ext xmlns:c16="http://schemas.microsoft.com/office/drawing/2014/chart" uri="{C3380CC4-5D6E-409C-BE32-E72D297353CC}">
                <c16:uniqueId val="{0000000D-594A-42F0-B85A-164122B7789C}"/>
              </c:ext>
            </c:extLst>
          </c:dPt>
          <c:dPt>
            <c:idx val="7"/>
            <c:bubble3D val="0"/>
            <c:spPr>
              <a:solidFill>
                <a:schemeClr val="accent2">
                  <a:lumMod val="60000"/>
                </a:schemeClr>
              </a:solidFill>
              <a:ln w="19050">
                <a:solidFill>
                  <a:schemeClr val="lt1"/>
                </a:solidFill>
              </a:ln>
              <a:effectLst/>
            </c:spPr>
            <c:extLst>
              <c:ext xmlns:c16="http://schemas.microsoft.com/office/drawing/2014/chart" uri="{C3380CC4-5D6E-409C-BE32-E72D297353CC}">
                <c16:uniqueId val="{0000000F-594A-42F0-B85A-164122B7789C}"/>
              </c:ext>
            </c:extLst>
          </c:dPt>
          <c:cat>
            <c:strRef>
              <c:f>Sheet1!$A$2:$A$9</c:f>
              <c:strCache>
                <c:ptCount val="8"/>
                <c:pt idx="0">
                  <c:v>Statistical</c:v>
                </c:pt>
                <c:pt idx="1">
                  <c:v>Gain</c:v>
                </c:pt>
                <c:pt idx="2">
                  <c:v>Pileup</c:v>
                </c:pt>
                <c:pt idx="3">
                  <c:v>CBO</c:v>
                </c:pt>
                <c:pt idx="4">
                  <c:v>Randomization</c:v>
                </c:pt>
                <c:pt idx="5">
                  <c:v>Slow Term</c:v>
                </c:pt>
                <c:pt idx="6">
                  <c:v>Muon Loss</c:v>
                </c:pt>
                <c:pt idx="7">
                  <c:v>Ratio Method</c:v>
                </c:pt>
              </c:strCache>
            </c:strRef>
          </c:cat>
          <c:val>
            <c:numRef>
              <c:f>Sheet1!$B$2:$B$9</c:f>
              <c:numCache>
                <c:formatCode>General</c:formatCode>
                <c:ptCount val="8"/>
                <c:pt idx="0">
                  <c:v>114.8</c:v>
                </c:pt>
                <c:pt idx="1">
                  <c:v>3.3</c:v>
                </c:pt>
                <c:pt idx="2">
                  <c:v>5.3</c:v>
                </c:pt>
                <c:pt idx="3">
                  <c:v>18.100000000000001</c:v>
                </c:pt>
                <c:pt idx="4">
                  <c:v>5.7</c:v>
                </c:pt>
                <c:pt idx="5">
                  <c:v>9.1999999999999993</c:v>
                </c:pt>
                <c:pt idx="6">
                  <c:v>3</c:v>
                </c:pt>
                <c:pt idx="7">
                  <c:v>0.9</c:v>
                </c:pt>
              </c:numCache>
            </c:numRef>
          </c:val>
          <c:extLst>
            <c:ext xmlns:c16="http://schemas.microsoft.com/office/drawing/2014/chart" uri="{C3380CC4-5D6E-409C-BE32-E72D297353CC}">
              <c16:uniqueId val="{00000000-C615-46C7-98F9-57FB8C6A3148}"/>
            </c:ext>
          </c:extLst>
        </c:ser>
        <c:dLbls>
          <c:showLegendKey val="0"/>
          <c:showVal val="0"/>
          <c:showCatName val="0"/>
          <c:showSerName val="0"/>
          <c:showPercent val="0"/>
          <c:showBubbleSize val="0"/>
          <c:showLeaderLines val="1"/>
        </c:dLbls>
        <c:firstSliceAng val="0"/>
      </c:pieChart>
      <c:spPr>
        <a:noFill/>
        <a:ln>
          <a:noFill/>
        </a:ln>
        <a:effectLst/>
      </c:spPr>
    </c:plotArea>
    <c:legend>
      <c:legendPos val="b"/>
      <c:overlay val="0"/>
      <c:spPr>
        <a:noFill/>
        <a:ln>
          <a:noFill/>
        </a:ln>
        <a:effectLst/>
      </c:spPr>
      <c:txPr>
        <a:bodyPr rot="0" spcFirstLastPara="1" vertOverflow="ellipsis" vert="horz" wrap="square" anchor="ctr" anchorCtr="1"/>
        <a:lstStyle/>
        <a:p>
          <a:pPr>
            <a:defRPr sz="1197" b="0" i="0" u="none" strike="noStrike" kern="1200" baseline="0">
              <a:solidFill>
                <a:schemeClr val="tx1"/>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fontAlgn="auto">
              <a:spcBef>
                <a:spcPts val="0"/>
              </a:spcBef>
              <a:spcAft>
                <a:spcPts val="0"/>
              </a:spcAft>
              <a:defRPr sz="1200">
                <a:latin typeface="Helvetica"/>
                <a:ea typeface="+mn-ea"/>
                <a:cs typeface="+mn-cs"/>
              </a:defRPr>
            </a:lvl1pPr>
          </a:lstStyle>
          <a:p>
            <a:pPr>
              <a:defRPr/>
            </a:pPr>
            <a:endParaRPr lang="en-US"/>
          </a:p>
        </p:txBody>
      </p:sp>
      <p:sp>
        <p:nvSpPr>
          <p:cNvPr id="3" name="Date Placeholder 2"/>
          <p:cNvSpPr>
            <a:spLocks noGrp="1"/>
          </p:cNvSpPr>
          <p:nvPr>
            <p:ph type="dt" sz="quarter" idx="1"/>
          </p:nvPr>
        </p:nvSpPr>
        <p:spPr>
          <a:xfrm>
            <a:off x="3884613" y="0"/>
            <a:ext cx="2971800" cy="457200"/>
          </a:xfrm>
          <a:prstGeom prst="rect">
            <a:avLst/>
          </a:prstGeom>
        </p:spPr>
        <p:txBody>
          <a:bodyPr vert="horz" wrap="square" lIns="91440" tIns="45720" rIns="91440" bIns="45720" numCol="1" anchor="t" anchorCtr="0" compatLnSpc="1">
            <a:prstTxWarp prst="textNoShape">
              <a:avLst/>
            </a:prstTxWarp>
          </a:bodyPr>
          <a:lstStyle>
            <a:lvl1pPr algn="r">
              <a:defRPr sz="1200" smtClean="0">
                <a:latin typeface="Helvetica" charset="0"/>
                <a:cs typeface="ＭＳ Ｐゴシック" charset="0"/>
              </a:defRPr>
            </a:lvl1pPr>
          </a:lstStyle>
          <a:p>
            <a:pPr>
              <a:defRPr/>
            </a:pPr>
            <a:fld id="{DBB872F3-6144-3148-BC13-C063BA20AE80}" type="datetimeFigureOut">
              <a:rPr lang="en-US"/>
              <a:pPr>
                <a:defRPr/>
              </a:pPr>
              <a:t>6/11/2025</a:t>
            </a:fld>
            <a:endParaRPr lang="en-US"/>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fontAlgn="auto">
              <a:spcBef>
                <a:spcPts val="0"/>
              </a:spcBef>
              <a:spcAft>
                <a:spcPts val="0"/>
              </a:spcAft>
              <a:defRPr sz="1200">
                <a:latin typeface="Helvetica"/>
                <a:ea typeface="+mn-ea"/>
                <a:cs typeface="+mn-cs"/>
              </a:defRPr>
            </a:lvl1pPr>
          </a:lstStyle>
          <a:p>
            <a:pPr>
              <a:defRPr/>
            </a:pPr>
            <a:endParaRPr lang="en-US"/>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wrap="square" lIns="91440" tIns="45720" rIns="91440" bIns="45720" numCol="1" anchor="b" anchorCtr="0" compatLnSpc="1">
            <a:prstTxWarp prst="textNoShape">
              <a:avLst/>
            </a:prstTxWarp>
          </a:bodyPr>
          <a:lstStyle>
            <a:lvl1pPr algn="r">
              <a:defRPr sz="1200" smtClean="0">
                <a:latin typeface="Helvetica" charset="0"/>
                <a:cs typeface="ＭＳ Ｐゴシック" charset="0"/>
              </a:defRPr>
            </a:lvl1pPr>
          </a:lstStyle>
          <a:p>
            <a:pPr>
              <a:defRPr/>
            </a:pPr>
            <a:fld id="{0ACDB0ED-0BEE-9846-B9EA-5C7BFF06289F}" type="slidenum">
              <a:rPr lang="en-US"/>
              <a:pPr>
                <a:defRPr/>
              </a:pPr>
              <a:t>‹#›</a:t>
            </a:fld>
            <a:endParaRPr lang="en-US"/>
          </a:p>
        </p:txBody>
      </p:sp>
    </p:spTree>
    <p:extLst>
      <p:ext uri="{BB962C8B-B14F-4D97-AF65-F5344CB8AC3E}">
        <p14:creationId xmlns:p14="http://schemas.microsoft.com/office/powerpoint/2010/main" val="1423164567"/>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fontAlgn="auto">
              <a:spcBef>
                <a:spcPts val="0"/>
              </a:spcBef>
              <a:spcAft>
                <a:spcPts val="0"/>
              </a:spcAft>
              <a:defRPr sz="1200">
                <a:latin typeface="Helvetica"/>
                <a:ea typeface="+mn-ea"/>
                <a:cs typeface="+mn-cs"/>
              </a:defRPr>
            </a:lvl1pPr>
          </a:lstStyle>
          <a:p>
            <a:pPr>
              <a:defRPr/>
            </a:pPr>
            <a:endParaRPr lang="en-US"/>
          </a:p>
        </p:txBody>
      </p:sp>
      <p:sp>
        <p:nvSpPr>
          <p:cNvPr id="3" name="Date Placeholder 2"/>
          <p:cNvSpPr>
            <a:spLocks noGrp="1"/>
          </p:cNvSpPr>
          <p:nvPr>
            <p:ph type="dt" idx="1"/>
          </p:nvPr>
        </p:nvSpPr>
        <p:spPr>
          <a:xfrm>
            <a:off x="3884613" y="0"/>
            <a:ext cx="2971800" cy="457200"/>
          </a:xfrm>
          <a:prstGeom prst="rect">
            <a:avLst/>
          </a:prstGeom>
        </p:spPr>
        <p:txBody>
          <a:bodyPr vert="horz" wrap="square" lIns="91440" tIns="45720" rIns="91440" bIns="45720" numCol="1" anchor="t" anchorCtr="0" compatLnSpc="1">
            <a:prstTxWarp prst="textNoShape">
              <a:avLst/>
            </a:prstTxWarp>
          </a:bodyPr>
          <a:lstStyle>
            <a:lvl1pPr algn="r">
              <a:defRPr sz="1200" smtClean="0">
                <a:latin typeface="Helvetica" charset="0"/>
                <a:cs typeface="ＭＳ Ｐゴシック" charset="0"/>
              </a:defRPr>
            </a:lvl1pPr>
          </a:lstStyle>
          <a:p>
            <a:pPr>
              <a:defRPr/>
            </a:pPr>
            <a:fld id="{531CFD29-8380-B24A-89EC-384D8B8A981B}" type="datetimeFigureOut">
              <a:rPr lang="en-US"/>
              <a:pPr>
                <a:defRPr/>
              </a:pPr>
              <a:t>6/10/2025</a:t>
            </a:fld>
            <a:endParaRPr lang="en-US"/>
          </a:p>
        </p:txBody>
      </p:sp>
      <p:sp>
        <p:nvSpPr>
          <p:cNvPr id="4" name="Slide Image Placeholder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pPr lvl="0"/>
            <a:endParaRPr lang="en-US" noProof="0" dirty="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noProof="0" dirty="0"/>
              <a:t>Click to edit Master text styles</a:t>
            </a:r>
          </a:p>
          <a:p>
            <a:pPr lvl="1"/>
            <a:r>
              <a:rPr lang="en-US" noProof="0" dirty="0"/>
              <a:t>Second level</a:t>
            </a:r>
          </a:p>
          <a:p>
            <a:pPr lvl="2"/>
            <a:r>
              <a:rPr lang="en-US" noProof="0" dirty="0"/>
              <a:t>Third level</a:t>
            </a:r>
          </a:p>
          <a:p>
            <a:pPr lvl="3"/>
            <a:r>
              <a:rPr lang="en-US" noProof="0" dirty="0"/>
              <a:t>Fourth level</a:t>
            </a:r>
          </a:p>
          <a:p>
            <a:pPr lvl="4"/>
            <a:r>
              <a:rPr lang="en-US" noProof="0" dirty="0"/>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fontAlgn="auto">
              <a:spcBef>
                <a:spcPts val="0"/>
              </a:spcBef>
              <a:spcAft>
                <a:spcPts val="0"/>
              </a:spcAft>
              <a:defRPr sz="1200">
                <a:latin typeface="Helvetica"/>
                <a:ea typeface="+mn-ea"/>
                <a:cs typeface="+mn-cs"/>
              </a:defRPr>
            </a:lvl1pPr>
          </a:lstStyle>
          <a:p>
            <a:pPr>
              <a:defRPr/>
            </a:pPr>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wrap="square" lIns="91440" tIns="45720" rIns="91440" bIns="45720" numCol="1" anchor="b" anchorCtr="0" compatLnSpc="1">
            <a:prstTxWarp prst="textNoShape">
              <a:avLst/>
            </a:prstTxWarp>
          </a:bodyPr>
          <a:lstStyle>
            <a:lvl1pPr algn="r">
              <a:defRPr sz="1200" smtClean="0">
                <a:latin typeface="Helvetica" charset="0"/>
                <a:cs typeface="ＭＳ Ｐゴシック" charset="0"/>
              </a:defRPr>
            </a:lvl1pPr>
          </a:lstStyle>
          <a:p>
            <a:pPr>
              <a:defRPr/>
            </a:pPr>
            <a:fld id="{CAD08E57-B576-F641-BEA6-C3D752DF7F66}" type="slidenum">
              <a:rPr lang="en-US"/>
              <a:pPr>
                <a:defRPr/>
              </a:pPr>
              <a:t>‹#›</a:t>
            </a:fld>
            <a:endParaRPr lang="en-US"/>
          </a:p>
        </p:txBody>
      </p:sp>
    </p:spTree>
    <p:extLst>
      <p:ext uri="{BB962C8B-B14F-4D97-AF65-F5344CB8AC3E}">
        <p14:creationId xmlns:p14="http://schemas.microsoft.com/office/powerpoint/2010/main" val="1600640023"/>
      </p:ext>
    </p:extLst>
  </p:cSld>
  <p:clrMap bg1="lt1" tx1="dk1" bg2="lt2" tx2="dk2" accent1="accent1" accent2="accent2" accent3="accent3" accent4="accent4" accent5="accent5" accent6="accent6" hlink="hlink" folHlink="folHlink"/>
  <p:hf hdr="0" ftr="0" dt="0"/>
  <p:notesStyle>
    <a:lvl1pPr algn="l" defTabSz="457200" rtl="0" eaLnBrk="0" fontAlgn="base" hangingPunct="0">
      <a:spcBef>
        <a:spcPct val="30000"/>
      </a:spcBef>
      <a:spcAft>
        <a:spcPct val="0"/>
      </a:spcAft>
      <a:defRPr sz="1200" kern="1200">
        <a:solidFill>
          <a:schemeClr val="tx1"/>
        </a:solidFill>
        <a:latin typeface="Helvetica"/>
        <a:ea typeface="Geneva" charset="0"/>
        <a:cs typeface="ＭＳ Ｐゴシック" charset="0"/>
      </a:defRPr>
    </a:lvl1pPr>
    <a:lvl2pPr marL="457200" algn="l" defTabSz="457200" rtl="0" eaLnBrk="0" fontAlgn="base" hangingPunct="0">
      <a:spcBef>
        <a:spcPct val="30000"/>
      </a:spcBef>
      <a:spcAft>
        <a:spcPct val="0"/>
      </a:spcAft>
      <a:defRPr sz="1200" kern="1200">
        <a:solidFill>
          <a:schemeClr val="tx1"/>
        </a:solidFill>
        <a:latin typeface="Helvetica"/>
        <a:ea typeface="ＭＳ Ｐゴシック" charset="0"/>
        <a:cs typeface="ＭＳ Ｐゴシック" charset="0"/>
      </a:defRPr>
    </a:lvl2pPr>
    <a:lvl3pPr marL="914400" algn="l" defTabSz="457200" rtl="0" eaLnBrk="0" fontAlgn="base" hangingPunct="0">
      <a:spcBef>
        <a:spcPct val="30000"/>
      </a:spcBef>
      <a:spcAft>
        <a:spcPct val="0"/>
      </a:spcAft>
      <a:defRPr sz="1200" kern="1200">
        <a:solidFill>
          <a:schemeClr val="tx1"/>
        </a:solidFill>
        <a:latin typeface="Helvetica"/>
        <a:ea typeface="ＭＳ Ｐゴシック" charset="0"/>
        <a:cs typeface="ＭＳ Ｐゴシック" charset="0"/>
      </a:defRPr>
    </a:lvl3pPr>
    <a:lvl4pPr marL="1371600" algn="l" defTabSz="457200" rtl="0" eaLnBrk="0" fontAlgn="base" hangingPunct="0">
      <a:spcBef>
        <a:spcPct val="30000"/>
      </a:spcBef>
      <a:spcAft>
        <a:spcPct val="0"/>
      </a:spcAft>
      <a:defRPr sz="1200" kern="1200">
        <a:solidFill>
          <a:schemeClr val="tx1"/>
        </a:solidFill>
        <a:latin typeface="Helvetica"/>
        <a:ea typeface="ＭＳ Ｐゴシック" charset="0"/>
        <a:cs typeface="ＭＳ Ｐゴシック" charset="0"/>
      </a:defRPr>
    </a:lvl4pPr>
    <a:lvl5pPr marL="1828800" algn="l" defTabSz="457200" rtl="0" eaLnBrk="0" fontAlgn="base" hangingPunct="0">
      <a:spcBef>
        <a:spcPct val="30000"/>
      </a:spcBef>
      <a:spcAft>
        <a:spcPct val="0"/>
      </a:spcAft>
      <a:defRPr sz="1200" kern="1200">
        <a:solidFill>
          <a:schemeClr val="tx1"/>
        </a:solidFill>
        <a:latin typeface="Helvetica"/>
        <a:ea typeface="ＭＳ Ｐゴシック" charset="0"/>
        <a:cs typeface="ＭＳ Ｐゴシック" charset="0"/>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Why is a calorimeter the obvious choice? Why not a tracker only (we have trackers too but they’re not the main detectors such as with mu2e)</a:t>
            </a:r>
          </a:p>
          <a:p>
            <a:endParaRPr lang="en-US" dirty="0"/>
          </a:p>
          <a:p>
            <a:r>
              <a:rPr lang="en-US" dirty="0"/>
              <a:t>Parity violation preferentially emits positrons in one direction</a:t>
            </a:r>
          </a:p>
          <a:p>
            <a:endParaRPr lang="en-US" dirty="0"/>
          </a:p>
          <a:p>
            <a:r>
              <a:rPr lang="en-US" b="0" i="0" dirty="0">
                <a:solidFill>
                  <a:srgbClr val="242424"/>
                </a:solidFill>
                <a:effectLst/>
                <a:latin typeface="Segoe UI" panose="020B0502040204020203" pitchFamily="34" charset="0"/>
              </a:rPr>
              <a:t>The max momentum of the e+ in the lab is:</a:t>
            </a:r>
            <a:br>
              <a:rPr lang="en-US" dirty="0"/>
            </a:br>
            <a:r>
              <a:rPr lang="en-US" b="0" i="0" dirty="0">
                <a:solidFill>
                  <a:srgbClr val="242424"/>
                </a:solidFill>
                <a:effectLst/>
                <a:latin typeface="Segoe UI" panose="020B0502040204020203" pitchFamily="34" charset="0"/>
              </a:rPr>
              <a:t>1) when the e+ is emitted along the muon momentum direction,</a:t>
            </a:r>
            <a:br>
              <a:rPr lang="en-US" dirty="0"/>
            </a:br>
            <a:r>
              <a:rPr lang="en-US" b="0" i="0" dirty="0">
                <a:solidFill>
                  <a:srgbClr val="242424"/>
                </a:solidFill>
                <a:effectLst/>
                <a:latin typeface="Segoe UI" panose="020B0502040204020203" pitchFamily="34" charset="0"/>
              </a:rPr>
              <a:t>and</a:t>
            </a:r>
            <a:br>
              <a:rPr lang="en-US" dirty="0"/>
            </a:br>
            <a:r>
              <a:rPr lang="en-US" b="0" i="0" dirty="0">
                <a:solidFill>
                  <a:srgbClr val="242424"/>
                </a:solidFill>
                <a:effectLst/>
                <a:latin typeface="Segoe UI" panose="020B0502040204020203" pitchFamily="34" charset="0"/>
              </a:rPr>
              <a:t>2) when the e+ has the max energy in the CM. That happens</a:t>
            </a:r>
            <a:br>
              <a:rPr lang="en-US" dirty="0"/>
            </a:br>
            <a:r>
              <a:rPr lang="en-US" b="0" i="0" dirty="0">
                <a:solidFill>
                  <a:srgbClr val="242424"/>
                </a:solidFill>
                <a:effectLst/>
                <a:latin typeface="Segoe UI" panose="020B0502040204020203" pitchFamily="34" charset="0"/>
              </a:rPr>
              <a:t>    only if the two neutrinos both point in the opposite</a:t>
            </a:r>
            <a:br>
              <a:rPr lang="en-US" dirty="0"/>
            </a:br>
            <a:r>
              <a:rPr lang="en-US" b="0" i="0" dirty="0">
                <a:solidFill>
                  <a:srgbClr val="242424"/>
                </a:solidFill>
                <a:effectLst/>
                <a:latin typeface="Segoe UI" panose="020B0502040204020203" pitchFamily="34" charset="0"/>
              </a:rPr>
              <a:t>    direction of e+, namely, opposite to the direction of</a:t>
            </a:r>
            <a:br>
              <a:rPr lang="en-US" dirty="0"/>
            </a:br>
            <a:r>
              <a:rPr lang="en-US" b="0" i="0" dirty="0">
                <a:solidFill>
                  <a:srgbClr val="242424"/>
                </a:solidFill>
                <a:effectLst/>
                <a:latin typeface="Segoe UI" panose="020B0502040204020203" pitchFamily="34" charset="0"/>
              </a:rPr>
              <a:t>    the muon. Since the neutrinos travel at the speed of</a:t>
            </a:r>
            <a:br>
              <a:rPr lang="en-US" dirty="0"/>
            </a:br>
            <a:r>
              <a:rPr lang="en-US" b="0" i="0" dirty="0">
                <a:solidFill>
                  <a:srgbClr val="242424"/>
                </a:solidFill>
                <a:effectLst/>
                <a:latin typeface="Segoe UI" panose="020B0502040204020203" pitchFamily="34" charset="0"/>
              </a:rPr>
              <a:t>    light, they travel backwards in the lab frame. To</a:t>
            </a:r>
            <a:br>
              <a:rPr lang="en-US" dirty="0"/>
            </a:br>
            <a:r>
              <a:rPr lang="en-US" b="0" i="0" dirty="0">
                <a:solidFill>
                  <a:srgbClr val="242424"/>
                </a:solidFill>
                <a:effectLst/>
                <a:latin typeface="Segoe UI" panose="020B0502040204020203" pitchFamily="34" charset="0"/>
              </a:rPr>
              <a:t>    conserve momentum, the max e+ momentum is LARGER than the</a:t>
            </a:r>
            <a:br>
              <a:rPr lang="en-US" dirty="0"/>
            </a:br>
            <a:r>
              <a:rPr lang="en-US" b="0" i="0" dirty="0">
                <a:solidFill>
                  <a:srgbClr val="242424"/>
                </a:solidFill>
                <a:effectLst/>
                <a:latin typeface="Segoe UI" panose="020B0502040204020203" pitchFamily="34" charset="0"/>
              </a:rPr>
              <a:t>    muon, and actually will spin outward in the ring However,</a:t>
            </a:r>
            <a:br>
              <a:rPr lang="en-US" dirty="0"/>
            </a:br>
            <a:r>
              <a:rPr lang="en-US" b="0" i="0" dirty="0">
                <a:solidFill>
                  <a:srgbClr val="242424"/>
                </a:solidFill>
                <a:effectLst/>
                <a:latin typeface="Segoe UI" panose="020B0502040204020203" pitchFamily="34" charset="0"/>
              </a:rPr>
              <a:t>    most of the electrons have less than the</a:t>
            </a:r>
            <a:br>
              <a:rPr lang="en-US" dirty="0"/>
            </a:br>
            <a:r>
              <a:rPr lang="en-US" b="0" i="0" dirty="0">
                <a:solidFill>
                  <a:srgbClr val="242424"/>
                </a:solidFill>
                <a:effectLst/>
                <a:latin typeface="Segoe UI" panose="020B0502040204020203" pitchFamily="34" charset="0"/>
              </a:rPr>
              <a:t>    max energy in the rest frame, so most of the e+ have less</a:t>
            </a:r>
            <a:br>
              <a:rPr lang="en-US" dirty="0"/>
            </a:br>
            <a:r>
              <a:rPr lang="en-US" b="0" i="0" dirty="0">
                <a:solidFill>
                  <a:srgbClr val="242424"/>
                </a:solidFill>
                <a:effectLst/>
                <a:latin typeface="Segoe UI" panose="020B0502040204020203" pitchFamily="34" charset="0"/>
              </a:rPr>
              <a:t>    momentum than the muon, and the field bends them to the</a:t>
            </a:r>
            <a:br>
              <a:rPr lang="en-US" dirty="0"/>
            </a:br>
            <a:r>
              <a:rPr lang="en-US" b="0" i="0" dirty="0">
                <a:solidFill>
                  <a:srgbClr val="242424"/>
                </a:solidFill>
                <a:effectLst/>
                <a:latin typeface="Segoe UI" panose="020B0502040204020203" pitchFamily="34" charset="0"/>
              </a:rPr>
              <a:t>    inside of the ring.</a:t>
            </a:r>
            <a:br>
              <a:rPr lang="en-US" dirty="0"/>
            </a:br>
            <a:endParaRPr lang="en-US" dirty="0"/>
          </a:p>
        </p:txBody>
      </p:sp>
      <p:sp>
        <p:nvSpPr>
          <p:cNvPr id="4" name="Slide Number Placeholder 3"/>
          <p:cNvSpPr>
            <a:spLocks noGrp="1"/>
          </p:cNvSpPr>
          <p:nvPr>
            <p:ph type="sldNum" sz="quarter" idx="5"/>
          </p:nvPr>
        </p:nvSpPr>
        <p:spPr/>
        <p:txBody>
          <a:bodyPr/>
          <a:lstStyle/>
          <a:p>
            <a:fld id="{E7AF00E9-A49D-4007-B3B9-A3783809E505}" type="slidenum">
              <a:rPr lang="en-US" smtClean="0"/>
              <a:t>7</a:t>
            </a:fld>
            <a:endParaRPr lang="en-US" dirty="0"/>
          </a:p>
        </p:txBody>
      </p:sp>
    </p:spTree>
    <p:extLst>
      <p:ext uri="{BB962C8B-B14F-4D97-AF65-F5344CB8AC3E}">
        <p14:creationId xmlns:p14="http://schemas.microsoft.com/office/powerpoint/2010/main" val="87836671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0926AA6-22C6-1327-1B40-875FC96FEE38}"/>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1EC035D2-EEE4-C16E-A661-E9A2F6DE8229}"/>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71C0D91C-CDBE-DA44-8C53-873A5C55B97C}"/>
              </a:ext>
            </a:extLst>
          </p:cNvPr>
          <p:cNvSpPr>
            <a:spLocks noGrp="1"/>
          </p:cNvSpPr>
          <p:nvPr>
            <p:ph type="body" idx="1"/>
          </p:nvPr>
        </p:nvSpPr>
        <p:spPr/>
        <p:txBody>
          <a:bodyPr/>
          <a:lstStyle/>
          <a:p>
            <a:r>
              <a:rPr lang="en-US" dirty="0"/>
              <a:t>Why is a calorimeter the obvious choice? Why not a tracker only (we have trackers too but they’re not the main detectors such as with mu2e)</a:t>
            </a:r>
          </a:p>
          <a:p>
            <a:endParaRPr lang="en-US" dirty="0"/>
          </a:p>
          <a:p>
            <a:r>
              <a:rPr lang="en-US" dirty="0"/>
              <a:t>Parity violation preferentially emits positrons in one direction</a:t>
            </a:r>
          </a:p>
        </p:txBody>
      </p:sp>
      <p:sp>
        <p:nvSpPr>
          <p:cNvPr id="4" name="Slide Number Placeholder 3">
            <a:extLst>
              <a:ext uri="{FF2B5EF4-FFF2-40B4-BE49-F238E27FC236}">
                <a16:creationId xmlns:a16="http://schemas.microsoft.com/office/drawing/2014/main" id="{7B1C655B-F839-1AC6-8143-8FBAB759303F}"/>
              </a:ext>
            </a:extLst>
          </p:cNvPr>
          <p:cNvSpPr>
            <a:spLocks noGrp="1"/>
          </p:cNvSpPr>
          <p:nvPr>
            <p:ph type="sldNum" sz="quarter" idx="5"/>
          </p:nvPr>
        </p:nvSpPr>
        <p:spPr/>
        <p:txBody>
          <a:bodyPr/>
          <a:lstStyle/>
          <a:p>
            <a:fld id="{E7AF00E9-A49D-4007-B3B9-A3783809E505}" type="slidenum">
              <a:rPr lang="en-US" smtClean="0"/>
              <a:t>8</a:t>
            </a:fld>
            <a:endParaRPr lang="en-US" dirty="0"/>
          </a:p>
        </p:txBody>
      </p:sp>
    </p:spTree>
    <p:extLst>
      <p:ext uri="{BB962C8B-B14F-4D97-AF65-F5344CB8AC3E}">
        <p14:creationId xmlns:p14="http://schemas.microsoft.com/office/powerpoint/2010/main" val="324169679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the fill, coherent gain variations cause early-to-late effects. This directly biases </a:t>
            </a:r>
            <a:r>
              <a:rPr lang="en-US" dirty="0" err="1"/>
              <a:t>w_a</a:t>
            </a:r>
            <a:r>
              <a:rPr lang="en-US" dirty="0"/>
              <a:t> by varying the phase with time</a:t>
            </a:r>
          </a:p>
        </p:txBody>
      </p:sp>
      <p:sp>
        <p:nvSpPr>
          <p:cNvPr id="4" name="Slide Number Placeholder 3"/>
          <p:cNvSpPr>
            <a:spLocks noGrp="1"/>
          </p:cNvSpPr>
          <p:nvPr>
            <p:ph type="sldNum" sz="quarter" idx="5"/>
          </p:nvPr>
        </p:nvSpPr>
        <p:spPr/>
        <p:txBody>
          <a:bodyPr/>
          <a:lstStyle/>
          <a:p>
            <a:pPr>
              <a:defRPr/>
            </a:pPr>
            <a:fld id="{CAD08E57-B576-F641-BEA6-C3D752DF7F66}" type="slidenum">
              <a:rPr lang="en-US" smtClean="0"/>
              <a:pPr>
                <a:defRPr/>
              </a:pPr>
              <a:t>18</a:t>
            </a:fld>
            <a:endParaRPr lang="en-US"/>
          </a:p>
        </p:txBody>
      </p:sp>
    </p:spTree>
    <p:extLst>
      <p:ext uri="{BB962C8B-B14F-4D97-AF65-F5344CB8AC3E}">
        <p14:creationId xmlns:p14="http://schemas.microsoft.com/office/powerpoint/2010/main" val="188891376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Out of phase with </a:t>
            </a:r>
            <a:r>
              <a:rPr lang="en-US" dirty="0" err="1"/>
              <a:t>omega_a</a:t>
            </a:r>
            <a:r>
              <a:rPr lang="en-US" dirty="0"/>
              <a:t>, can bias </a:t>
            </a:r>
            <a:r>
              <a:rPr lang="en-US" dirty="0" err="1"/>
              <a:t>omega_a</a:t>
            </a:r>
            <a:endParaRPr lang="en-US" dirty="0"/>
          </a:p>
        </p:txBody>
      </p:sp>
      <p:sp>
        <p:nvSpPr>
          <p:cNvPr id="4" name="Slide Number Placeholder 3"/>
          <p:cNvSpPr>
            <a:spLocks noGrp="1"/>
          </p:cNvSpPr>
          <p:nvPr>
            <p:ph type="sldNum" sz="quarter" idx="5"/>
          </p:nvPr>
        </p:nvSpPr>
        <p:spPr/>
        <p:txBody>
          <a:bodyPr/>
          <a:lstStyle/>
          <a:p>
            <a:pPr>
              <a:defRPr/>
            </a:pPr>
            <a:fld id="{CAD08E57-B576-F641-BEA6-C3D752DF7F66}" type="slidenum">
              <a:rPr lang="en-US" smtClean="0"/>
              <a:pPr>
                <a:defRPr/>
              </a:pPr>
              <a:t>20</a:t>
            </a:fld>
            <a:endParaRPr lang="en-US"/>
          </a:p>
        </p:txBody>
      </p:sp>
    </p:spTree>
    <p:extLst>
      <p:ext uri="{BB962C8B-B14F-4D97-AF65-F5344CB8AC3E}">
        <p14:creationId xmlns:p14="http://schemas.microsoft.com/office/powerpoint/2010/main" val="103067342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CAD08E57-B576-F641-BEA6-C3D752DF7F66}" type="slidenum">
              <a:rPr lang="en-US" smtClean="0"/>
              <a:pPr>
                <a:defRPr/>
              </a:pPr>
              <a:t>22</a:t>
            </a:fld>
            <a:endParaRPr lang="en-US"/>
          </a:p>
        </p:txBody>
      </p:sp>
    </p:spTree>
    <p:extLst>
      <p:ext uri="{BB962C8B-B14F-4D97-AF65-F5344CB8AC3E}">
        <p14:creationId xmlns:p14="http://schemas.microsoft.com/office/powerpoint/2010/main" val="389283238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342900" lvl="0" indent="-342900">
              <a:spcBef>
                <a:spcPts val="1776"/>
              </a:spcBef>
              <a:spcAft>
                <a:spcPts val="0"/>
              </a:spcAft>
              <a:buFontTx/>
              <a:buChar char="•"/>
            </a:pPr>
            <a:r>
              <a:rPr lang="en-US" sz="1200" kern="0" dirty="0">
                <a:latin typeface="+mn-lt"/>
                <a:cs typeface="+mn-cs"/>
              </a:rPr>
              <a:t>This is </a:t>
            </a:r>
            <a:r>
              <a:rPr lang="en-US" sz="1200" b="1" kern="0" dirty="0">
                <a:latin typeface="+mn-lt"/>
                <a:cs typeface="+mn-cs"/>
              </a:rPr>
              <a:t>washed out</a:t>
            </a:r>
            <a:r>
              <a:rPr lang="en-US" sz="1200" kern="0" dirty="0">
                <a:latin typeface="+mn-lt"/>
                <a:cs typeface="+mn-cs"/>
              </a:rPr>
              <a:t> over time due to the different </a:t>
            </a:r>
            <a:r>
              <a:rPr lang="en-US" sz="1200" b="1" kern="0" dirty="0">
                <a:latin typeface="+mn-lt"/>
                <a:cs typeface="+mn-cs"/>
              </a:rPr>
              <a:t>cyclotron frequencies </a:t>
            </a:r>
            <a:r>
              <a:rPr lang="en-US" sz="1200" kern="0" dirty="0">
                <a:latin typeface="+mn-lt"/>
                <a:cs typeface="+mn-cs"/>
              </a:rPr>
              <a:t>of different momenta (as with fast rotation)</a:t>
            </a:r>
          </a:p>
          <a:p>
            <a:pPr marL="342900" lvl="0" indent="-342900">
              <a:spcBef>
                <a:spcPts val="1776"/>
              </a:spcBef>
              <a:spcAft>
                <a:spcPts val="0"/>
              </a:spcAft>
              <a:buFontTx/>
              <a:buChar char="•"/>
            </a:pPr>
            <a:r>
              <a:rPr lang="en-US" sz="1200" kern="0" dirty="0">
                <a:latin typeface="+mn-lt"/>
                <a:cs typeface="+mn-cs"/>
              </a:rPr>
              <a:t>This is caused by both imperfect kick and because we can’t fill entire phase-space of ring at injection</a:t>
            </a:r>
            <a:endParaRPr lang="en-US" dirty="0"/>
          </a:p>
        </p:txBody>
      </p:sp>
      <p:sp>
        <p:nvSpPr>
          <p:cNvPr id="4" name="Slide Number Placeholder 3"/>
          <p:cNvSpPr>
            <a:spLocks noGrp="1"/>
          </p:cNvSpPr>
          <p:nvPr>
            <p:ph type="sldNum" sz="quarter" idx="5"/>
          </p:nvPr>
        </p:nvSpPr>
        <p:spPr/>
        <p:txBody>
          <a:bodyPr/>
          <a:lstStyle/>
          <a:p>
            <a:pPr>
              <a:defRPr/>
            </a:pPr>
            <a:fld id="{CAD08E57-B576-F641-BEA6-C3D752DF7F66}" type="slidenum">
              <a:rPr lang="en-US" smtClean="0"/>
              <a:pPr>
                <a:defRPr/>
              </a:pPr>
              <a:t>23</a:t>
            </a:fld>
            <a:endParaRPr lang="en-US"/>
          </a:p>
        </p:txBody>
      </p:sp>
    </p:spTree>
    <p:extLst>
      <p:ext uri="{BB962C8B-B14F-4D97-AF65-F5344CB8AC3E}">
        <p14:creationId xmlns:p14="http://schemas.microsoft.com/office/powerpoint/2010/main" val="180625041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10 </a:t>
            </a:r>
            <a:r>
              <a:rPr lang="en-US" dirty="0" err="1"/>
              <a:t>ms</a:t>
            </a:r>
            <a:r>
              <a:rPr lang="en-US" dirty="0"/>
              <a:t> necessary for muon lifetime and DAQ rates</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A0090913-8D1D-4D0B-8668-7B36BB1DC889}" type="slidenum">
              <a:rPr kumimoji="0" lang="en-US" sz="1200" b="0" i="0" u="none" strike="noStrike" kern="1200" cap="none" spc="0" normalizeH="0" baseline="0" noProof="0" smtClean="0">
                <a:ln>
                  <a:noFill/>
                </a:ln>
                <a:solidFill>
                  <a:prstClr val="black"/>
                </a:solidFill>
                <a:effectLst/>
                <a:uLnTx/>
                <a:uFillTx/>
                <a:latin typeface="Aptos" panose="02110004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32</a:t>
            </a:fld>
            <a:endParaRPr kumimoji="0" lang="en-US" sz="1200" b="0" i="0" u="none" strike="noStrike" kern="1200" cap="none" spc="0" normalizeH="0" baseline="0" noProof="0">
              <a:ln>
                <a:noFill/>
              </a:ln>
              <a:solidFill>
                <a:prstClr val="black"/>
              </a:solidFill>
              <a:effectLst/>
              <a:uLnTx/>
              <a:uFillTx/>
              <a:latin typeface="Aptos" panose="02110004020202020204"/>
              <a:ea typeface="+mn-ea"/>
              <a:cs typeface="+mn-cs"/>
            </a:endParaRPr>
          </a:p>
        </p:txBody>
      </p:sp>
    </p:spTree>
    <p:extLst>
      <p:ext uri="{BB962C8B-B14F-4D97-AF65-F5344CB8AC3E}">
        <p14:creationId xmlns:p14="http://schemas.microsoft.com/office/powerpoint/2010/main" val="414381985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GB"/>
          </a:p>
        </p:txBody>
      </p:sp>
      <p:sp>
        <p:nvSpPr>
          <p:cNvPr id="4" name="Slide Number Placeholder 3"/>
          <p:cNvSpPr>
            <a:spLocks noGrp="1"/>
          </p:cNvSpPr>
          <p:nvPr>
            <p:ph type="sldNum" sz="quarter" idx="10"/>
          </p:nvPr>
        </p:nvSpPr>
        <p:spPr/>
        <p:txBody>
          <a:bodyPr/>
          <a:lstStyle/>
          <a:p>
            <a:pPr>
              <a:defRPr/>
            </a:pPr>
            <a:fld id="{34273FA4-860A-4286-AAA8-92D221B8FD90}" type="slidenum">
              <a:rPr lang="en-GB" smtClean="0"/>
              <a:pPr>
                <a:defRPr/>
              </a:pPr>
              <a:t>38</a:t>
            </a:fld>
            <a:endParaRPr lang="en-GB"/>
          </a:p>
        </p:txBody>
      </p:sp>
    </p:spTree>
    <p:extLst>
      <p:ext uri="{BB962C8B-B14F-4D97-AF65-F5344CB8AC3E}">
        <p14:creationId xmlns:p14="http://schemas.microsoft.com/office/powerpoint/2010/main" val="79905395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GB"/>
          </a:p>
        </p:txBody>
      </p:sp>
      <p:sp>
        <p:nvSpPr>
          <p:cNvPr id="4" name="Slide Number Placeholder 3"/>
          <p:cNvSpPr>
            <a:spLocks noGrp="1"/>
          </p:cNvSpPr>
          <p:nvPr>
            <p:ph type="sldNum" sz="quarter" idx="10"/>
          </p:nvPr>
        </p:nvSpPr>
        <p:spPr/>
        <p:txBody>
          <a:bodyPr/>
          <a:lstStyle/>
          <a:p>
            <a:pPr>
              <a:defRPr/>
            </a:pPr>
            <a:fld id="{34273FA4-860A-4286-AAA8-92D221B8FD90}" type="slidenum">
              <a:rPr lang="en-GB" smtClean="0"/>
              <a:pPr>
                <a:defRPr/>
              </a:pPr>
              <a:t>39</a:t>
            </a:fld>
            <a:endParaRPr lang="en-GB"/>
          </a:p>
        </p:txBody>
      </p:sp>
    </p:spTree>
    <p:extLst>
      <p:ext uri="{BB962C8B-B14F-4D97-AF65-F5344CB8AC3E}">
        <p14:creationId xmlns:p14="http://schemas.microsoft.com/office/powerpoint/2010/main" val="224485587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GB"/>
          </a:p>
        </p:txBody>
      </p:sp>
      <p:sp>
        <p:nvSpPr>
          <p:cNvPr id="4" name="Slide Number Placeholder 3"/>
          <p:cNvSpPr>
            <a:spLocks noGrp="1"/>
          </p:cNvSpPr>
          <p:nvPr>
            <p:ph type="sldNum" sz="quarter" idx="10"/>
          </p:nvPr>
        </p:nvSpPr>
        <p:spPr/>
        <p:txBody>
          <a:bodyPr/>
          <a:lstStyle/>
          <a:p>
            <a:pPr>
              <a:defRPr/>
            </a:pPr>
            <a:fld id="{34273FA4-860A-4286-AAA8-92D221B8FD90}" type="slidenum">
              <a:rPr lang="en-GB" smtClean="0"/>
              <a:pPr>
                <a:defRPr/>
              </a:pPr>
              <a:t>40</a:t>
            </a:fld>
            <a:endParaRPr lang="en-GB"/>
          </a:p>
        </p:txBody>
      </p:sp>
    </p:spTree>
    <p:extLst>
      <p:ext uri="{BB962C8B-B14F-4D97-AF65-F5344CB8AC3E}">
        <p14:creationId xmlns:p14="http://schemas.microsoft.com/office/powerpoint/2010/main" val="1955689201"/>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8.jpe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Title Slide">
    <p:bg>
      <p:bgPr>
        <a:solidFill>
          <a:schemeClr val="bg1">
            <a:alpha val="0"/>
          </a:schemeClr>
        </a:solidFill>
        <a:effectLst/>
      </p:bgPr>
    </p:bg>
    <p:spTree>
      <p:nvGrpSpPr>
        <p:cNvPr id="1" name=""/>
        <p:cNvGrpSpPr/>
        <p:nvPr/>
      </p:nvGrpSpPr>
      <p:grpSpPr>
        <a:xfrm>
          <a:off x="0" y="0"/>
          <a:ext cx="0" cy="0"/>
          <a:chOff x="0" y="0"/>
          <a:chExt cx="0" cy="0"/>
        </a:xfrm>
      </p:grpSpPr>
      <p:sp>
        <p:nvSpPr>
          <p:cNvPr id="7" name="Text Placeholder 23"/>
          <p:cNvSpPr>
            <a:spLocks noGrp="1"/>
          </p:cNvSpPr>
          <p:nvPr>
            <p:ph type="body" sz="quarter" idx="10"/>
          </p:nvPr>
        </p:nvSpPr>
        <p:spPr>
          <a:xfrm>
            <a:off x="341927" y="3996570"/>
            <a:ext cx="4921467" cy="935794"/>
          </a:xfrm>
          <a:prstGeom prst="rect">
            <a:avLst/>
          </a:prstGeom>
        </p:spPr>
        <p:txBody>
          <a:bodyPr lIns="0" tIns="45720" rIns="0" bIns="45720">
            <a:noAutofit/>
          </a:bodyPr>
          <a:lstStyle>
            <a:lvl1pPr marL="0" indent="0">
              <a:buFontTx/>
              <a:buNone/>
              <a:defRPr sz="1600">
                <a:solidFill>
                  <a:srgbClr val="004C97"/>
                </a:solidFill>
                <a:latin typeface="Helvetica"/>
              </a:defRPr>
            </a:lvl1pPr>
            <a:lvl2pPr marL="457200" indent="0">
              <a:buFontTx/>
              <a:buNone/>
              <a:defRPr sz="1600">
                <a:solidFill>
                  <a:srgbClr val="2E5286"/>
                </a:solidFill>
                <a:latin typeface="Helvetica"/>
              </a:defRPr>
            </a:lvl2pPr>
            <a:lvl3pPr marL="914400" indent="0">
              <a:buFontTx/>
              <a:buNone/>
              <a:defRPr sz="1600">
                <a:solidFill>
                  <a:srgbClr val="2E5286"/>
                </a:solidFill>
                <a:latin typeface="Helvetica"/>
              </a:defRPr>
            </a:lvl3pPr>
            <a:lvl4pPr marL="1371600" indent="0">
              <a:buFontTx/>
              <a:buNone/>
              <a:defRPr sz="1600">
                <a:solidFill>
                  <a:srgbClr val="2E5286"/>
                </a:solidFill>
                <a:latin typeface="Helvetica"/>
              </a:defRPr>
            </a:lvl4pPr>
            <a:lvl5pPr marL="1828800" indent="0">
              <a:buFontTx/>
              <a:buNone/>
              <a:defRPr sz="1600">
                <a:solidFill>
                  <a:srgbClr val="2E5286"/>
                </a:solidFill>
                <a:latin typeface="Helvetica"/>
              </a:defRPr>
            </a:lvl5pPr>
          </a:lstStyle>
          <a:p>
            <a:pPr lvl="0"/>
            <a:r>
              <a:rPr lang="en-US"/>
              <a:t>Click to edit Master text styles</a:t>
            </a:r>
          </a:p>
        </p:txBody>
      </p:sp>
      <p:sp>
        <p:nvSpPr>
          <p:cNvPr id="8" name="Rectangle 7"/>
          <p:cNvSpPr/>
          <p:nvPr userDrawn="1"/>
        </p:nvSpPr>
        <p:spPr>
          <a:xfrm>
            <a:off x="-17762" y="-1"/>
            <a:ext cx="9189720" cy="672702"/>
          </a:xfrm>
          <a:prstGeom prst="rect">
            <a:avLst/>
          </a:prstGeom>
          <a:solidFill>
            <a:srgbClr val="004C97"/>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Text Placeholder 24"/>
          <p:cNvSpPr>
            <a:spLocks noGrp="1"/>
          </p:cNvSpPr>
          <p:nvPr>
            <p:ph type="body" sz="quarter" idx="11"/>
          </p:nvPr>
        </p:nvSpPr>
        <p:spPr>
          <a:xfrm>
            <a:off x="341924" y="3237621"/>
            <a:ext cx="8499232" cy="752287"/>
          </a:xfrm>
          <a:prstGeom prst="rect">
            <a:avLst/>
          </a:prstGeom>
        </p:spPr>
        <p:txBody>
          <a:bodyPr vert="horz" wrap="square" lIns="0" tIns="45720" anchor="ctr" anchorCtr="0">
            <a:normAutofit/>
          </a:bodyPr>
          <a:lstStyle>
            <a:lvl1pPr marL="0" indent="0" algn="l">
              <a:lnSpc>
                <a:spcPct val="100000"/>
              </a:lnSpc>
              <a:spcBef>
                <a:spcPts val="700"/>
              </a:spcBef>
              <a:spcAft>
                <a:spcPts val="0"/>
              </a:spcAft>
              <a:buFontTx/>
              <a:buNone/>
              <a:defRPr sz="2400" b="1" i="0">
                <a:solidFill>
                  <a:srgbClr val="004C97"/>
                </a:solidFill>
              </a:defRPr>
            </a:lvl1pPr>
            <a:lvl2pPr marL="0" indent="0">
              <a:buFontTx/>
              <a:buNone/>
              <a:defRPr sz="2800" b="1" i="0">
                <a:solidFill>
                  <a:srgbClr val="004C97"/>
                </a:solidFill>
              </a:defRPr>
            </a:lvl2pPr>
            <a:lvl3pPr marL="0" indent="0">
              <a:buFontTx/>
              <a:buNone/>
              <a:defRPr sz="2800" b="1" i="0">
                <a:solidFill>
                  <a:srgbClr val="004C97"/>
                </a:solidFill>
              </a:defRPr>
            </a:lvl3pPr>
            <a:lvl4pPr marL="0" indent="0">
              <a:buFontTx/>
              <a:buNone/>
              <a:defRPr sz="2800" b="1" i="0">
                <a:solidFill>
                  <a:srgbClr val="004C97"/>
                </a:solidFill>
              </a:defRPr>
            </a:lvl4pPr>
            <a:lvl5pPr marL="0" indent="0">
              <a:buFontTx/>
              <a:buNone/>
              <a:defRPr sz="2800" b="1" i="0">
                <a:solidFill>
                  <a:srgbClr val="004C97"/>
                </a:solidFill>
              </a:defRPr>
            </a:lvl5pPr>
          </a:lstStyle>
          <a:p>
            <a:pPr lvl="0"/>
            <a:r>
              <a:rPr lang="en-US"/>
              <a:t>Click to edit Master text styles</a:t>
            </a:r>
          </a:p>
        </p:txBody>
      </p:sp>
      <p:pic>
        <p:nvPicPr>
          <p:cNvPr id="11" name="Picture 10" descr="title_header_16x9.pdf"/>
          <p:cNvPicPr>
            <a:picLocks noChangeAspect="1"/>
          </p:cNvPicPr>
          <p:nvPr userDrawn="1"/>
        </p:nvPicPr>
        <p:blipFill rotWithShape="1">
          <a:blip r:embed="rId2" cstate="print">
            <a:extLst>
              <a:ext uri="{28A0092B-C50C-407E-A947-70E740481C1C}">
                <a14:useLocalDpi xmlns:a14="http://schemas.microsoft.com/office/drawing/2010/main"/>
              </a:ext>
            </a:extLst>
          </a:blip>
          <a:srcRect l="1456"/>
          <a:stretch/>
        </p:blipFill>
        <p:spPr>
          <a:xfrm>
            <a:off x="-17761" y="187384"/>
            <a:ext cx="9010786" cy="233162"/>
          </a:xfrm>
          <a:prstGeom prst="rect">
            <a:avLst/>
          </a:prstGeom>
        </p:spPr>
      </p:pic>
      <p:cxnSp>
        <p:nvCxnSpPr>
          <p:cNvPr id="12" name="Straight Connector 11"/>
          <p:cNvCxnSpPr/>
          <p:nvPr userDrawn="1"/>
        </p:nvCxnSpPr>
        <p:spPr>
          <a:xfrm>
            <a:off x="5670218" y="4291754"/>
            <a:ext cx="3257550" cy="0"/>
          </a:xfrm>
          <a:prstGeom prst="line">
            <a:avLst/>
          </a:prstGeom>
          <a:ln w="28575" cmpd="sng">
            <a:solidFill>
              <a:srgbClr val="99D6EA"/>
            </a:solidFill>
          </a:ln>
          <a:effectLst/>
        </p:spPr>
        <p:style>
          <a:lnRef idx="2">
            <a:schemeClr val="accent1"/>
          </a:lnRef>
          <a:fillRef idx="0">
            <a:schemeClr val="accent1"/>
          </a:fillRef>
          <a:effectRef idx="1">
            <a:schemeClr val="accent1"/>
          </a:effectRef>
          <a:fontRef idx="minor">
            <a:schemeClr val="tx1"/>
          </a:fontRef>
        </p:style>
      </p:cxnSp>
      <p:sp>
        <p:nvSpPr>
          <p:cNvPr id="15" name="TextBox 14"/>
          <p:cNvSpPr txBox="1"/>
          <p:nvPr userDrawn="1"/>
        </p:nvSpPr>
        <p:spPr>
          <a:xfrm>
            <a:off x="5665202" y="4052009"/>
            <a:ext cx="3143723" cy="184666"/>
          </a:xfrm>
          <a:prstGeom prst="rect">
            <a:avLst/>
          </a:prstGeom>
          <a:noFill/>
        </p:spPr>
        <p:txBody>
          <a:bodyPr wrap="square" lIns="0" tIns="0" rIns="0" bIns="0" rtlCol="0">
            <a:spAutoFit/>
          </a:bodyPr>
          <a:lstStyle/>
          <a:p>
            <a:pPr marL="0" marR="0" indent="0" algn="l" defTabSz="457200" rtl="0" eaLnBrk="1" fontAlgn="base" latinLnBrk="0" hangingPunct="1">
              <a:lnSpc>
                <a:spcPct val="100000"/>
              </a:lnSpc>
              <a:spcBef>
                <a:spcPct val="0"/>
              </a:spcBef>
              <a:spcAft>
                <a:spcPct val="0"/>
              </a:spcAft>
              <a:buClrTx/>
              <a:buSzTx/>
              <a:buFontTx/>
              <a:buNone/>
              <a:tabLst/>
              <a:defRPr/>
            </a:pPr>
            <a:r>
              <a:rPr lang="en-US" sz="1200" dirty="0">
                <a:latin typeface="Helvetica"/>
                <a:cs typeface="Helvetica"/>
              </a:rPr>
              <a:t>In partnership with:   </a:t>
            </a:r>
          </a:p>
        </p:txBody>
      </p:sp>
      <p:pic>
        <p:nvPicPr>
          <p:cNvPr id="3" name="Picture 2">
            <a:extLst>
              <a:ext uri="{FF2B5EF4-FFF2-40B4-BE49-F238E27FC236}">
                <a16:creationId xmlns:a16="http://schemas.microsoft.com/office/drawing/2014/main" id="{D5099AE2-9F21-EEBD-5687-FE75B6D538E5}"/>
              </a:ext>
            </a:extLst>
          </p:cNvPr>
          <p:cNvPicPr>
            <a:picLocks noChangeAspect="1"/>
          </p:cNvPicPr>
          <p:nvPr userDrawn="1"/>
        </p:nvPicPr>
        <p:blipFill rotWithShape="1">
          <a:blip r:embed="rId3" cstate="print">
            <a:extLst>
              <a:ext uri="{28A0092B-C50C-407E-A947-70E740481C1C}">
                <a14:useLocalDpi xmlns:a14="http://schemas.microsoft.com/office/drawing/2010/main"/>
              </a:ext>
            </a:extLst>
          </a:blip>
          <a:srcRect r="-55"/>
          <a:stretch/>
        </p:blipFill>
        <p:spPr>
          <a:xfrm>
            <a:off x="-17762" y="612759"/>
            <a:ext cx="9189720" cy="2508919"/>
          </a:xfrm>
          <a:prstGeom prst="rect">
            <a:avLst/>
          </a:prstGeom>
        </p:spPr>
      </p:pic>
    </p:spTree>
    <p:extLst>
      <p:ext uri="{BB962C8B-B14F-4D97-AF65-F5344CB8AC3E}">
        <p14:creationId xmlns:p14="http://schemas.microsoft.com/office/powerpoint/2010/main" val="429344141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preserve="1" userDrawn="1">
  <p:cSld name="6_Title Slide">
    <p:bg>
      <p:bgPr>
        <a:solidFill>
          <a:schemeClr val="bg1">
            <a:alpha val="0"/>
          </a:schemeClr>
        </a:solidFill>
        <a:effectLst/>
      </p:bgPr>
    </p:bg>
    <p:spTree>
      <p:nvGrpSpPr>
        <p:cNvPr id="1" name=""/>
        <p:cNvGrpSpPr/>
        <p:nvPr/>
      </p:nvGrpSpPr>
      <p:grpSpPr>
        <a:xfrm>
          <a:off x="0" y="0"/>
          <a:ext cx="0" cy="0"/>
          <a:chOff x="0" y="0"/>
          <a:chExt cx="0" cy="0"/>
        </a:xfrm>
      </p:grpSpPr>
      <p:sp>
        <p:nvSpPr>
          <p:cNvPr id="7" name="Text Placeholder 23"/>
          <p:cNvSpPr>
            <a:spLocks noGrp="1"/>
          </p:cNvSpPr>
          <p:nvPr>
            <p:ph type="body" sz="quarter" idx="10"/>
          </p:nvPr>
        </p:nvSpPr>
        <p:spPr>
          <a:xfrm>
            <a:off x="341927" y="3996570"/>
            <a:ext cx="4921467" cy="935794"/>
          </a:xfrm>
          <a:prstGeom prst="rect">
            <a:avLst/>
          </a:prstGeom>
        </p:spPr>
        <p:txBody>
          <a:bodyPr lIns="0" tIns="45720" rIns="0" bIns="45720">
            <a:noAutofit/>
          </a:bodyPr>
          <a:lstStyle>
            <a:lvl1pPr marL="0" indent="0">
              <a:buFontTx/>
              <a:buNone/>
              <a:defRPr sz="1600">
                <a:solidFill>
                  <a:srgbClr val="004C97"/>
                </a:solidFill>
                <a:latin typeface="Helvetica"/>
              </a:defRPr>
            </a:lvl1pPr>
            <a:lvl2pPr marL="457200" indent="0">
              <a:buFontTx/>
              <a:buNone/>
              <a:defRPr sz="1600">
                <a:solidFill>
                  <a:srgbClr val="2E5286"/>
                </a:solidFill>
                <a:latin typeface="Helvetica"/>
              </a:defRPr>
            </a:lvl2pPr>
            <a:lvl3pPr marL="914400" indent="0">
              <a:buFontTx/>
              <a:buNone/>
              <a:defRPr sz="1600">
                <a:solidFill>
                  <a:srgbClr val="2E5286"/>
                </a:solidFill>
                <a:latin typeface="Helvetica"/>
              </a:defRPr>
            </a:lvl3pPr>
            <a:lvl4pPr marL="1371600" indent="0">
              <a:buFontTx/>
              <a:buNone/>
              <a:defRPr sz="1600">
                <a:solidFill>
                  <a:srgbClr val="2E5286"/>
                </a:solidFill>
                <a:latin typeface="Helvetica"/>
              </a:defRPr>
            </a:lvl4pPr>
            <a:lvl5pPr marL="1828800" indent="0">
              <a:buFontTx/>
              <a:buNone/>
              <a:defRPr sz="1600">
                <a:solidFill>
                  <a:srgbClr val="2E5286"/>
                </a:solidFill>
                <a:latin typeface="Helvetica"/>
              </a:defRPr>
            </a:lvl5pPr>
          </a:lstStyle>
          <a:p>
            <a:pPr lvl="0"/>
            <a:r>
              <a:rPr lang="en-US"/>
              <a:t>Click to edit Master text styles</a:t>
            </a:r>
          </a:p>
        </p:txBody>
      </p:sp>
      <p:sp>
        <p:nvSpPr>
          <p:cNvPr id="8" name="Rectangle 7"/>
          <p:cNvSpPr/>
          <p:nvPr userDrawn="1"/>
        </p:nvSpPr>
        <p:spPr>
          <a:xfrm>
            <a:off x="-17762" y="-1"/>
            <a:ext cx="9189720" cy="672702"/>
          </a:xfrm>
          <a:prstGeom prst="rect">
            <a:avLst/>
          </a:prstGeom>
          <a:solidFill>
            <a:srgbClr val="004C97"/>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Text Placeholder 24"/>
          <p:cNvSpPr>
            <a:spLocks noGrp="1"/>
          </p:cNvSpPr>
          <p:nvPr>
            <p:ph type="body" sz="quarter" idx="11"/>
          </p:nvPr>
        </p:nvSpPr>
        <p:spPr>
          <a:xfrm>
            <a:off x="341924" y="3237621"/>
            <a:ext cx="8499232" cy="752287"/>
          </a:xfrm>
          <a:prstGeom prst="rect">
            <a:avLst/>
          </a:prstGeom>
        </p:spPr>
        <p:txBody>
          <a:bodyPr vert="horz" wrap="square" lIns="0" tIns="45720" anchor="ctr" anchorCtr="0">
            <a:normAutofit/>
          </a:bodyPr>
          <a:lstStyle>
            <a:lvl1pPr marL="0" indent="0" algn="l">
              <a:lnSpc>
                <a:spcPct val="100000"/>
              </a:lnSpc>
              <a:spcBef>
                <a:spcPts val="700"/>
              </a:spcBef>
              <a:spcAft>
                <a:spcPts val="0"/>
              </a:spcAft>
              <a:buFontTx/>
              <a:buNone/>
              <a:defRPr sz="2400" b="1" i="0">
                <a:solidFill>
                  <a:srgbClr val="004C97"/>
                </a:solidFill>
              </a:defRPr>
            </a:lvl1pPr>
            <a:lvl2pPr marL="0" indent="0">
              <a:buFontTx/>
              <a:buNone/>
              <a:defRPr sz="2800" b="1" i="0">
                <a:solidFill>
                  <a:srgbClr val="004C97"/>
                </a:solidFill>
              </a:defRPr>
            </a:lvl2pPr>
            <a:lvl3pPr marL="0" indent="0">
              <a:buFontTx/>
              <a:buNone/>
              <a:defRPr sz="2800" b="1" i="0">
                <a:solidFill>
                  <a:srgbClr val="004C97"/>
                </a:solidFill>
              </a:defRPr>
            </a:lvl3pPr>
            <a:lvl4pPr marL="0" indent="0">
              <a:buFontTx/>
              <a:buNone/>
              <a:defRPr sz="2800" b="1" i="0">
                <a:solidFill>
                  <a:srgbClr val="004C97"/>
                </a:solidFill>
              </a:defRPr>
            </a:lvl4pPr>
            <a:lvl5pPr marL="0" indent="0">
              <a:buFontTx/>
              <a:buNone/>
              <a:defRPr sz="2800" b="1" i="0">
                <a:solidFill>
                  <a:srgbClr val="004C97"/>
                </a:solidFill>
              </a:defRPr>
            </a:lvl5pPr>
          </a:lstStyle>
          <a:p>
            <a:pPr lvl="0"/>
            <a:r>
              <a:rPr lang="en-US"/>
              <a:t>Click to edit Master text styles</a:t>
            </a:r>
          </a:p>
        </p:txBody>
      </p:sp>
      <p:pic>
        <p:nvPicPr>
          <p:cNvPr id="13" name="Picture 12"/>
          <p:cNvPicPr>
            <a:picLocks noChangeAspect="1"/>
          </p:cNvPicPr>
          <p:nvPr userDrawn="1"/>
        </p:nvPicPr>
        <p:blipFill>
          <a:blip r:embed="rId2" cstate="print">
            <a:extLst>
              <a:ext uri="{28A0092B-C50C-407E-A947-70E740481C1C}">
                <a14:useLocalDpi xmlns:a14="http://schemas.microsoft.com/office/drawing/2010/main"/>
              </a:ext>
            </a:extLst>
          </a:blip>
          <a:srcRect/>
          <a:stretch/>
        </p:blipFill>
        <p:spPr>
          <a:xfrm>
            <a:off x="-17762" y="612759"/>
            <a:ext cx="9189720" cy="2508919"/>
          </a:xfrm>
          <a:prstGeom prst="rect">
            <a:avLst/>
          </a:prstGeom>
        </p:spPr>
      </p:pic>
      <p:pic>
        <p:nvPicPr>
          <p:cNvPr id="11" name="Picture 10" descr="title_header_16x9.pdf"/>
          <p:cNvPicPr>
            <a:picLocks noChangeAspect="1"/>
          </p:cNvPicPr>
          <p:nvPr userDrawn="1"/>
        </p:nvPicPr>
        <p:blipFill rotWithShape="1">
          <a:blip r:embed="rId3" cstate="print">
            <a:extLst>
              <a:ext uri="{28A0092B-C50C-407E-A947-70E740481C1C}">
                <a14:useLocalDpi xmlns:a14="http://schemas.microsoft.com/office/drawing/2010/main"/>
              </a:ext>
            </a:extLst>
          </a:blip>
          <a:srcRect l="1456"/>
          <a:stretch/>
        </p:blipFill>
        <p:spPr>
          <a:xfrm>
            <a:off x="-17761" y="187384"/>
            <a:ext cx="9010786" cy="233162"/>
          </a:xfrm>
          <a:prstGeom prst="rect">
            <a:avLst/>
          </a:prstGeom>
        </p:spPr>
      </p:pic>
      <p:cxnSp>
        <p:nvCxnSpPr>
          <p:cNvPr id="12" name="Straight Connector 11"/>
          <p:cNvCxnSpPr/>
          <p:nvPr userDrawn="1"/>
        </p:nvCxnSpPr>
        <p:spPr>
          <a:xfrm>
            <a:off x="5670218" y="4291754"/>
            <a:ext cx="3257550" cy="0"/>
          </a:xfrm>
          <a:prstGeom prst="line">
            <a:avLst/>
          </a:prstGeom>
          <a:ln w="28575" cmpd="sng">
            <a:solidFill>
              <a:srgbClr val="99D6EA"/>
            </a:solidFill>
          </a:ln>
          <a:effectLst/>
        </p:spPr>
        <p:style>
          <a:lnRef idx="2">
            <a:schemeClr val="accent1"/>
          </a:lnRef>
          <a:fillRef idx="0">
            <a:schemeClr val="accent1"/>
          </a:fillRef>
          <a:effectRef idx="1">
            <a:schemeClr val="accent1"/>
          </a:effectRef>
          <a:fontRef idx="minor">
            <a:schemeClr val="tx1"/>
          </a:fontRef>
        </p:style>
      </p:cxnSp>
      <p:sp>
        <p:nvSpPr>
          <p:cNvPr id="15" name="TextBox 14"/>
          <p:cNvSpPr txBox="1"/>
          <p:nvPr userDrawn="1"/>
        </p:nvSpPr>
        <p:spPr>
          <a:xfrm>
            <a:off x="5665202" y="4052009"/>
            <a:ext cx="3143723" cy="184666"/>
          </a:xfrm>
          <a:prstGeom prst="rect">
            <a:avLst/>
          </a:prstGeom>
          <a:noFill/>
        </p:spPr>
        <p:txBody>
          <a:bodyPr wrap="square" lIns="0" tIns="0" rIns="0" bIns="0" rtlCol="0">
            <a:spAutoFit/>
          </a:bodyPr>
          <a:lstStyle/>
          <a:p>
            <a:pPr marL="0" marR="0" indent="0" algn="l" defTabSz="457200" rtl="0" eaLnBrk="1" fontAlgn="base" latinLnBrk="0" hangingPunct="1">
              <a:lnSpc>
                <a:spcPct val="100000"/>
              </a:lnSpc>
              <a:spcBef>
                <a:spcPct val="0"/>
              </a:spcBef>
              <a:spcAft>
                <a:spcPct val="0"/>
              </a:spcAft>
              <a:buClrTx/>
              <a:buSzTx/>
              <a:buFontTx/>
              <a:buNone/>
              <a:tabLst/>
              <a:defRPr/>
            </a:pPr>
            <a:r>
              <a:rPr lang="en-US" sz="1200" dirty="0">
                <a:latin typeface="Helvetica"/>
                <a:cs typeface="Helvetica"/>
              </a:rPr>
              <a:t>In partnership with:   </a:t>
            </a:r>
          </a:p>
        </p:txBody>
      </p:sp>
    </p:spTree>
    <p:extLst>
      <p:ext uri="{BB962C8B-B14F-4D97-AF65-F5344CB8AC3E}">
        <p14:creationId xmlns:p14="http://schemas.microsoft.com/office/powerpoint/2010/main" val="213815645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userDrawn="1">
  <p:cSld name="8_Title Slide">
    <p:bg>
      <p:bgPr>
        <a:solidFill>
          <a:schemeClr val="bg1">
            <a:alpha val="0"/>
          </a:schemeClr>
        </a:solidFill>
        <a:effectLst/>
      </p:bgPr>
    </p:bg>
    <p:spTree>
      <p:nvGrpSpPr>
        <p:cNvPr id="1" name=""/>
        <p:cNvGrpSpPr/>
        <p:nvPr/>
      </p:nvGrpSpPr>
      <p:grpSpPr>
        <a:xfrm>
          <a:off x="0" y="0"/>
          <a:ext cx="0" cy="0"/>
          <a:chOff x="0" y="0"/>
          <a:chExt cx="0" cy="0"/>
        </a:xfrm>
      </p:grpSpPr>
      <p:sp>
        <p:nvSpPr>
          <p:cNvPr id="7" name="Text Placeholder 23"/>
          <p:cNvSpPr>
            <a:spLocks noGrp="1"/>
          </p:cNvSpPr>
          <p:nvPr>
            <p:ph type="body" sz="quarter" idx="10"/>
          </p:nvPr>
        </p:nvSpPr>
        <p:spPr>
          <a:xfrm>
            <a:off x="341927" y="3996570"/>
            <a:ext cx="4921467" cy="935794"/>
          </a:xfrm>
          <a:prstGeom prst="rect">
            <a:avLst/>
          </a:prstGeom>
        </p:spPr>
        <p:txBody>
          <a:bodyPr lIns="0" tIns="45720" rIns="0" bIns="45720">
            <a:noAutofit/>
          </a:bodyPr>
          <a:lstStyle>
            <a:lvl1pPr marL="0" indent="0">
              <a:buFontTx/>
              <a:buNone/>
              <a:defRPr sz="1600">
                <a:solidFill>
                  <a:srgbClr val="004C97"/>
                </a:solidFill>
                <a:latin typeface="Helvetica"/>
              </a:defRPr>
            </a:lvl1pPr>
            <a:lvl2pPr marL="457200" indent="0">
              <a:buFontTx/>
              <a:buNone/>
              <a:defRPr sz="1600">
                <a:solidFill>
                  <a:srgbClr val="2E5286"/>
                </a:solidFill>
                <a:latin typeface="Helvetica"/>
              </a:defRPr>
            </a:lvl2pPr>
            <a:lvl3pPr marL="914400" indent="0">
              <a:buFontTx/>
              <a:buNone/>
              <a:defRPr sz="1600">
                <a:solidFill>
                  <a:srgbClr val="2E5286"/>
                </a:solidFill>
                <a:latin typeface="Helvetica"/>
              </a:defRPr>
            </a:lvl3pPr>
            <a:lvl4pPr marL="1371600" indent="0">
              <a:buFontTx/>
              <a:buNone/>
              <a:defRPr sz="1600">
                <a:solidFill>
                  <a:srgbClr val="2E5286"/>
                </a:solidFill>
                <a:latin typeface="Helvetica"/>
              </a:defRPr>
            </a:lvl4pPr>
            <a:lvl5pPr marL="1828800" indent="0">
              <a:buFontTx/>
              <a:buNone/>
              <a:defRPr sz="1600">
                <a:solidFill>
                  <a:srgbClr val="2E5286"/>
                </a:solidFill>
                <a:latin typeface="Helvetica"/>
              </a:defRPr>
            </a:lvl5pPr>
          </a:lstStyle>
          <a:p>
            <a:pPr lvl="0"/>
            <a:r>
              <a:rPr lang="en-US"/>
              <a:t>Click to edit Master text styles</a:t>
            </a:r>
          </a:p>
        </p:txBody>
      </p:sp>
      <p:sp>
        <p:nvSpPr>
          <p:cNvPr id="8" name="Rectangle 7"/>
          <p:cNvSpPr/>
          <p:nvPr userDrawn="1"/>
        </p:nvSpPr>
        <p:spPr>
          <a:xfrm>
            <a:off x="-17762" y="-1"/>
            <a:ext cx="9189720" cy="672702"/>
          </a:xfrm>
          <a:prstGeom prst="rect">
            <a:avLst/>
          </a:prstGeom>
          <a:solidFill>
            <a:srgbClr val="004C97"/>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Text Placeholder 24"/>
          <p:cNvSpPr>
            <a:spLocks noGrp="1"/>
          </p:cNvSpPr>
          <p:nvPr>
            <p:ph type="body" sz="quarter" idx="11"/>
          </p:nvPr>
        </p:nvSpPr>
        <p:spPr>
          <a:xfrm>
            <a:off x="341924" y="3237621"/>
            <a:ext cx="8499232" cy="752287"/>
          </a:xfrm>
          <a:prstGeom prst="rect">
            <a:avLst/>
          </a:prstGeom>
        </p:spPr>
        <p:txBody>
          <a:bodyPr vert="horz" wrap="square" lIns="0" tIns="45720" anchor="ctr" anchorCtr="0">
            <a:normAutofit/>
          </a:bodyPr>
          <a:lstStyle>
            <a:lvl1pPr marL="0" indent="0" algn="l">
              <a:lnSpc>
                <a:spcPct val="100000"/>
              </a:lnSpc>
              <a:spcBef>
                <a:spcPts val="700"/>
              </a:spcBef>
              <a:spcAft>
                <a:spcPts val="0"/>
              </a:spcAft>
              <a:buFontTx/>
              <a:buNone/>
              <a:defRPr sz="2400" b="1" i="0">
                <a:solidFill>
                  <a:srgbClr val="004C97"/>
                </a:solidFill>
              </a:defRPr>
            </a:lvl1pPr>
            <a:lvl2pPr marL="0" indent="0">
              <a:buFontTx/>
              <a:buNone/>
              <a:defRPr sz="2800" b="1" i="0">
                <a:solidFill>
                  <a:srgbClr val="004C97"/>
                </a:solidFill>
              </a:defRPr>
            </a:lvl2pPr>
            <a:lvl3pPr marL="0" indent="0">
              <a:buFontTx/>
              <a:buNone/>
              <a:defRPr sz="2800" b="1" i="0">
                <a:solidFill>
                  <a:srgbClr val="004C97"/>
                </a:solidFill>
              </a:defRPr>
            </a:lvl3pPr>
            <a:lvl4pPr marL="0" indent="0">
              <a:buFontTx/>
              <a:buNone/>
              <a:defRPr sz="2800" b="1" i="0">
                <a:solidFill>
                  <a:srgbClr val="004C97"/>
                </a:solidFill>
              </a:defRPr>
            </a:lvl4pPr>
            <a:lvl5pPr marL="0" indent="0">
              <a:buFontTx/>
              <a:buNone/>
              <a:defRPr sz="2800" b="1" i="0">
                <a:solidFill>
                  <a:srgbClr val="004C97"/>
                </a:solidFill>
              </a:defRPr>
            </a:lvl5pPr>
          </a:lstStyle>
          <a:p>
            <a:pPr lvl="0"/>
            <a:r>
              <a:rPr lang="en-US"/>
              <a:t>Click to edit Master text styles</a:t>
            </a:r>
          </a:p>
        </p:txBody>
      </p:sp>
      <p:pic>
        <p:nvPicPr>
          <p:cNvPr id="11" name="Picture 10" descr="title_header_16x9.pdf"/>
          <p:cNvPicPr>
            <a:picLocks noChangeAspect="1"/>
          </p:cNvPicPr>
          <p:nvPr userDrawn="1"/>
        </p:nvPicPr>
        <p:blipFill rotWithShape="1">
          <a:blip r:embed="rId2" cstate="print">
            <a:extLst>
              <a:ext uri="{28A0092B-C50C-407E-A947-70E740481C1C}">
                <a14:useLocalDpi xmlns:a14="http://schemas.microsoft.com/office/drawing/2010/main"/>
              </a:ext>
            </a:extLst>
          </a:blip>
          <a:srcRect l="1456"/>
          <a:stretch/>
        </p:blipFill>
        <p:spPr>
          <a:xfrm>
            <a:off x="-17761" y="187384"/>
            <a:ext cx="9010786" cy="233162"/>
          </a:xfrm>
          <a:prstGeom prst="rect">
            <a:avLst/>
          </a:prstGeom>
        </p:spPr>
      </p:pic>
      <p:cxnSp>
        <p:nvCxnSpPr>
          <p:cNvPr id="12" name="Straight Connector 11"/>
          <p:cNvCxnSpPr/>
          <p:nvPr userDrawn="1"/>
        </p:nvCxnSpPr>
        <p:spPr>
          <a:xfrm>
            <a:off x="5670218" y="4291754"/>
            <a:ext cx="3257550" cy="0"/>
          </a:xfrm>
          <a:prstGeom prst="line">
            <a:avLst/>
          </a:prstGeom>
          <a:ln w="28575" cmpd="sng">
            <a:solidFill>
              <a:srgbClr val="99D6EA"/>
            </a:solidFill>
          </a:ln>
          <a:effectLst/>
        </p:spPr>
        <p:style>
          <a:lnRef idx="2">
            <a:schemeClr val="accent1"/>
          </a:lnRef>
          <a:fillRef idx="0">
            <a:schemeClr val="accent1"/>
          </a:fillRef>
          <a:effectRef idx="1">
            <a:schemeClr val="accent1"/>
          </a:effectRef>
          <a:fontRef idx="minor">
            <a:schemeClr val="tx1"/>
          </a:fontRef>
        </p:style>
      </p:cxnSp>
      <p:sp>
        <p:nvSpPr>
          <p:cNvPr id="15" name="TextBox 14"/>
          <p:cNvSpPr txBox="1"/>
          <p:nvPr userDrawn="1"/>
        </p:nvSpPr>
        <p:spPr>
          <a:xfrm>
            <a:off x="5665202" y="4052009"/>
            <a:ext cx="3143723" cy="184666"/>
          </a:xfrm>
          <a:prstGeom prst="rect">
            <a:avLst/>
          </a:prstGeom>
          <a:noFill/>
        </p:spPr>
        <p:txBody>
          <a:bodyPr wrap="square" lIns="0" tIns="0" rIns="0" bIns="0" rtlCol="0">
            <a:spAutoFit/>
          </a:bodyPr>
          <a:lstStyle/>
          <a:p>
            <a:pPr marL="0" marR="0" indent="0" algn="l" defTabSz="457200" rtl="0" eaLnBrk="1" fontAlgn="base" latinLnBrk="0" hangingPunct="1">
              <a:lnSpc>
                <a:spcPct val="100000"/>
              </a:lnSpc>
              <a:spcBef>
                <a:spcPct val="0"/>
              </a:spcBef>
              <a:spcAft>
                <a:spcPct val="0"/>
              </a:spcAft>
              <a:buClrTx/>
              <a:buSzTx/>
              <a:buFontTx/>
              <a:buNone/>
              <a:tabLst/>
              <a:defRPr/>
            </a:pPr>
            <a:r>
              <a:rPr lang="en-US" sz="1200" dirty="0">
                <a:latin typeface="Helvetica"/>
                <a:cs typeface="Helvetica"/>
              </a:rPr>
              <a:t>In partnership with:   </a:t>
            </a:r>
          </a:p>
        </p:txBody>
      </p:sp>
      <p:pic>
        <p:nvPicPr>
          <p:cNvPr id="2" name="Picture 1">
            <a:extLst>
              <a:ext uri="{FF2B5EF4-FFF2-40B4-BE49-F238E27FC236}">
                <a16:creationId xmlns:a16="http://schemas.microsoft.com/office/drawing/2014/main" id="{32314E9A-CD18-CDD2-A16E-001AEE875967}"/>
              </a:ext>
            </a:extLst>
          </p:cNvPr>
          <p:cNvPicPr>
            <a:picLocks noChangeAspect="1"/>
          </p:cNvPicPr>
          <p:nvPr userDrawn="1"/>
        </p:nvPicPr>
        <p:blipFill rotWithShape="1">
          <a:blip r:embed="rId3" cstate="print">
            <a:extLst>
              <a:ext uri="{28A0092B-C50C-407E-A947-70E740481C1C}">
                <a14:useLocalDpi xmlns:a14="http://schemas.microsoft.com/office/drawing/2010/main"/>
              </a:ext>
            </a:extLst>
          </a:blip>
          <a:srcRect/>
          <a:stretch/>
        </p:blipFill>
        <p:spPr>
          <a:xfrm>
            <a:off x="-17762" y="612759"/>
            <a:ext cx="9189720" cy="2508919"/>
          </a:xfrm>
          <a:prstGeom prst="rect">
            <a:avLst/>
          </a:prstGeom>
        </p:spPr>
      </p:pic>
    </p:spTree>
    <p:extLst>
      <p:ext uri="{BB962C8B-B14F-4D97-AF65-F5344CB8AC3E}">
        <p14:creationId xmlns:p14="http://schemas.microsoft.com/office/powerpoint/2010/main" val="220721897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preserve="1" userDrawn="1">
  <p:cSld name="10_Title Slide">
    <p:bg>
      <p:bgPr>
        <a:solidFill>
          <a:schemeClr val="bg1">
            <a:alpha val="0"/>
          </a:schemeClr>
        </a:solidFill>
        <a:effectLst/>
      </p:bgPr>
    </p:bg>
    <p:spTree>
      <p:nvGrpSpPr>
        <p:cNvPr id="1" name=""/>
        <p:cNvGrpSpPr/>
        <p:nvPr/>
      </p:nvGrpSpPr>
      <p:grpSpPr>
        <a:xfrm>
          <a:off x="0" y="0"/>
          <a:ext cx="0" cy="0"/>
          <a:chOff x="0" y="0"/>
          <a:chExt cx="0" cy="0"/>
        </a:xfrm>
      </p:grpSpPr>
      <p:sp>
        <p:nvSpPr>
          <p:cNvPr id="7" name="Text Placeholder 23"/>
          <p:cNvSpPr>
            <a:spLocks noGrp="1"/>
          </p:cNvSpPr>
          <p:nvPr>
            <p:ph type="body" sz="quarter" idx="10"/>
          </p:nvPr>
        </p:nvSpPr>
        <p:spPr>
          <a:xfrm>
            <a:off x="341927" y="3996570"/>
            <a:ext cx="4921467" cy="935794"/>
          </a:xfrm>
          <a:prstGeom prst="rect">
            <a:avLst/>
          </a:prstGeom>
        </p:spPr>
        <p:txBody>
          <a:bodyPr lIns="0" tIns="45720" rIns="0" bIns="45720">
            <a:noAutofit/>
          </a:bodyPr>
          <a:lstStyle>
            <a:lvl1pPr marL="0" indent="0">
              <a:buFontTx/>
              <a:buNone/>
              <a:defRPr sz="1600">
                <a:solidFill>
                  <a:srgbClr val="004C97"/>
                </a:solidFill>
                <a:latin typeface="Helvetica"/>
              </a:defRPr>
            </a:lvl1pPr>
            <a:lvl2pPr marL="457200" indent="0">
              <a:buFontTx/>
              <a:buNone/>
              <a:defRPr sz="1600">
                <a:solidFill>
                  <a:srgbClr val="2E5286"/>
                </a:solidFill>
                <a:latin typeface="Helvetica"/>
              </a:defRPr>
            </a:lvl2pPr>
            <a:lvl3pPr marL="914400" indent="0">
              <a:buFontTx/>
              <a:buNone/>
              <a:defRPr sz="1600">
                <a:solidFill>
                  <a:srgbClr val="2E5286"/>
                </a:solidFill>
                <a:latin typeface="Helvetica"/>
              </a:defRPr>
            </a:lvl3pPr>
            <a:lvl4pPr marL="1371600" indent="0">
              <a:buFontTx/>
              <a:buNone/>
              <a:defRPr sz="1600">
                <a:solidFill>
                  <a:srgbClr val="2E5286"/>
                </a:solidFill>
                <a:latin typeface="Helvetica"/>
              </a:defRPr>
            </a:lvl4pPr>
            <a:lvl5pPr marL="1828800" indent="0">
              <a:buFontTx/>
              <a:buNone/>
              <a:defRPr sz="1600">
                <a:solidFill>
                  <a:srgbClr val="2E5286"/>
                </a:solidFill>
                <a:latin typeface="Helvetica"/>
              </a:defRPr>
            </a:lvl5pPr>
          </a:lstStyle>
          <a:p>
            <a:pPr lvl="0"/>
            <a:r>
              <a:rPr lang="en-US"/>
              <a:t>Click to edit Master text styles</a:t>
            </a:r>
          </a:p>
        </p:txBody>
      </p:sp>
      <p:sp>
        <p:nvSpPr>
          <p:cNvPr id="8" name="Rectangle 7"/>
          <p:cNvSpPr/>
          <p:nvPr userDrawn="1"/>
        </p:nvSpPr>
        <p:spPr>
          <a:xfrm>
            <a:off x="-17762" y="-1"/>
            <a:ext cx="9189720" cy="672702"/>
          </a:xfrm>
          <a:prstGeom prst="rect">
            <a:avLst/>
          </a:prstGeom>
          <a:solidFill>
            <a:srgbClr val="004C97"/>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Text Placeholder 24"/>
          <p:cNvSpPr>
            <a:spLocks noGrp="1"/>
          </p:cNvSpPr>
          <p:nvPr>
            <p:ph type="body" sz="quarter" idx="11"/>
          </p:nvPr>
        </p:nvSpPr>
        <p:spPr>
          <a:xfrm>
            <a:off x="341924" y="3237621"/>
            <a:ext cx="8499232" cy="752287"/>
          </a:xfrm>
          <a:prstGeom prst="rect">
            <a:avLst/>
          </a:prstGeom>
        </p:spPr>
        <p:txBody>
          <a:bodyPr vert="horz" wrap="square" lIns="0" tIns="45720" anchor="ctr" anchorCtr="0">
            <a:normAutofit/>
          </a:bodyPr>
          <a:lstStyle>
            <a:lvl1pPr marL="0" indent="0" algn="l">
              <a:lnSpc>
                <a:spcPct val="100000"/>
              </a:lnSpc>
              <a:spcBef>
                <a:spcPts val="700"/>
              </a:spcBef>
              <a:spcAft>
                <a:spcPts val="0"/>
              </a:spcAft>
              <a:buFontTx/>
              <a:buNone/>
              <a:defRPr sz="2400" b="1" i="0">
                <a:solidFill>
                  <a:srgbClr val="004C97"/>
                </a:solidFill>
              </a:defRPr>
            </a:lvl1pPr>
            <a:lvl2pPr marL="0" indent="0">
              <a:buFontTx/>
              <a:buNone/>
              <a:defRPr sz="2800" b="1" i="0">
                <a:solidFill>
                  <a:srgbClr val="004C97"/>
                </a:solidFill>
              </a:defRPr>
            </a:lvl2pPr>
            <a:lvl3pPr marL="0" indent="0">
              <a:buFontTx/>
              <a:buNone/>
              <a:defRPr sz="2800" b="1" i="0">
                <a:solidFill>
                  <a:srgbClr val="004C97"/>
                </a:solidFill>
              </a:defRPr>
            </a:lvl3pPr>
            <a:lvl4pPr marL="0" indent="0">
              <a:buFontTx/>
              <a:buNone/>
              <a:defRPr sz="2800" b="1" i="0">
                <a:solidFill>
                  <a:srgbClr val="004C97"/>
                </a:solidFill>
              </a:defRPr>
            </a:lvl4pPr>
            <a:lvl5pPr marL="0" indent="0">
              <a:buFontTx/>
              <a:buNone/>
              <a:defRPr sz="2800" b="1" i="0">
                <a:solidFill>
                  <a:srgbClr val="004C97"/>
                </a:solidFill>
              </a:defRPr>
            </a:lvl5pPr>
          </a:lstStyle>
          <a:p>
            <a:pPr lvl="0"/>
            <a:r>
              <a:rPr lang="en-US"/>
              <a:t>Click to edit Master text styles</a:t>
            </a:r>
          </a:p>
        </p:txBody>
      </p:sp>
      <p:pic>
        <p:nvPicPr>
          <p:cNvPr id="11" name="Picture 10" descr="title_header_16x9.pdf"/>
          <p:cNvPicPr>
            <a:picLocks noChangeAspect="1"/>
          </p:cNvPicPr>
          <p:nvPr userDrawn="1"/>
        </p:nvPicPr>
        <p:blipFill rotWithShape="1">
          <a:blip r:embed="rId2" cstate="print">
            <a:extLst>
              <a:ext uri="{28A0092B-C50C-407E-A947-70E740481C1C}">
                <a14:useLocalDpi xmlns:a14="http://schemas.microsoft.com/office/drawing/2010/main"/>
              </a:ext>
            </a:extLst>
          </a:blip>
          <a:srcRect l="1456"/>
          <a:stretch/>
        </p:blipFill>
        <p:spPr>
          <a:xfrm>
            <a:off x="-17761" y="187384"/>
            <a:ext cx="9010786" cy="233162"/>
          </a:xfrm>
          <a:prstGeom prst="rect">
            <a:avLst/>
          </a:prstGeom>
        </p:spPr>
      </p:pic>
      <p:cxnSp>
        <p:nvCxnSpPr>
          <p:cNvPr id="12" name="Straight Connector 11"/>
          <p:cNvCxnSpPr/>
          <p:nvPr userDrawn="1"/>
        </p:nvCxnSpPr>
        <p:spPr>
          <a:xfrm>
            <a:off x="5670218" y="4291754"/>
            <a:ext cx="3257550" cy="0"/>
          </a:xfrm>
          <a:prstGeom prst="line">
            <a:avLst/>
          </a:prstGeom>
          <a:ln w="28575" cmpd="sng">
            <a:solidFill>
              <a:srgbClr val="99D6EA"/>
            </a:solidFill>
          </a:ln>
          <a:effectLst/>
        </p:spPr>
        <p:style>
          <a:lnRef idx="2">
            <a:schemeClr val="accent1"/>
          </a:lnRef>
          <a:fillRef idx="0">
            <a:schemeClr val="accent1"/>
          </a:fillRef>
          <a:effectRef idx="1">
            <a:schemeClr val="accent1"/>
          </a:effectRef>
          <a:fontRef idx="minor">
            <a:schemeClr val="tx1"/>
          </a:fontRef>
        </p:style>
      </p:cxnSp>
      <p:sp>
        <p:nvSpPr>
          <p:cNvPr id="15" name="TextBox 14"/>
          <p:cNvSpPr txBox="1"/>
          <p:nvPr userDrawn="1"/>
        </p:nvSpPr>
        <p:spPr>
          <a:xfrm>
            <a:off x="5665202" y="4052009"/>
            <a:ext cx="3143723" cy="184666"/>
          </a:xfrm>
          <a:prstGeom prst="rect">
            <a:avLst/>
          </a:prstGeom>
          <a:noFill/>
        </p:spPr>
        <p:txBody>
          <a:bodyPr wrap="square" lIns="0" tIns="0" rIns="0" bIns="0" rtlCol="0">
            <a:spAutoFit/>
          </a:bodyPr>
          <a:lstStyle/>
          <a:p>
            <a:pPr marL="0" marR="0" indent="0" algn="l" defTabSz="457200" rtl="0" eaLnBrk="1" fontAlgn="base" latinLnBrk="0" hangingPunct="1">
              <a:lnSpc>
                <a:spcPct val="100000"/>
              </a:lnSpc>
              <a:spcBef>
                <a:spcPct val="0"/>
              </a:spcBef>
              <a:spcAft>
                <a:spcPct val="0"/>
              </a:spcAft>
              <a:buClrTx/>
              <a:buSzTx/>
              <a:buFontTx/>
              <a:buNone/>
              <a:tabLst/>
              <a:defRPr/>
            </a:pPr>
            <a:r>
              <a:rPr lang="en-US" sz="1200" dirty="0">
                <a:latin typeface="Helvetica"/>
                <a:cs typeface="Helvetica"/>
              </a:rPr>
              <a:t>In partnership with:   </a:t>
            </a:r>
          </a:p>
        </p:txBody>
      </p:sp>
      <p:pic>
        <p:nvPicPr>
          <p:cNvPr id="2" name="Picture 1">
            <a:extLst>
              <a:ext uri="{FF2B5EF4-FFF2-40B4-BE49-F238E27FC236}">
                <a16:creationId xmlns:a16="http://schemas.microsoft.com/office/drawing/2014/main" id="{A0E42D4B-4E0C-04B8-4F6A-98EFE0B9DCED}"/>
              </a:ext>
            </a:extLst>
          </p:cNvPr>
          <p:cNvPicPr>
            <a:picLocks noChangeAspect="1"/>
          </p:cNvPicPr>
          <p:nvPr userDrawn="1"/>
        </p:nvPicPr>
        <p:blipFill rotWithShape="1">
          <a:blip r:embed="rId3" cstate="print">
            <a:extLst>
              <a:ext uri="{28A0092B-C50C-407E-A947-70E740481C1C}">
                <a14:useLocalDpi xmlns:a14="http://schemas.microsoft.com/office/drawing/2010/main"/>
              </a:ext>
            </a:extLst>
          </a:blip>
          <a:srcRect l="-157"/>
          <a:stretch/>
        </p:blipFill>
        <p:spPr>
          <a:xfrm>
            <a:off x="-17762" y="612759"/>
            <a:ext cx="9189720" cy="2508919"/>
          </a:xfrm>
          <a:prstGeom prst="rect">
            <a:avLst/>
          </a:prstGeom>
        </p:spPr>
      </p:pic>
    </p:spTree>
    <p:extLst>
      <p:ext uri="{BB962C8B-B14F-4D97-AF65-F5344CB8AC3E}">
        <p14:creationId xmlns:p14="http://schemas.microsoft.com/office/powerpoint/2010/main" val="333834162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preserve="1" userDrawn="1">
  <p:cSld name="9_Title Slide">
    <p:bg>
      <p:bgPr>
        <a:solidFill>
          <a:schemeClr val="bg1">
            <a:alpha val="0"/>
          </a:schemeClr>
        </a:solidFill>
        <a:effectLst/>
      </p:bgPr>
    </p:bg>
    <p:spTree>
      <p:nvGrpSpPr>
        <p:cNvPr id="1" name=""/>
        <p:cNvGrpSpPr/>
        <p:nvPr/>
      </p:nvGrpSpPr>
      <p:grpSpPr>
        <a:xfrm>
          <a:off x="0" y="0"/>
          <a:ext cx="0" cy="0"/>
          <a:chOff x="0" y="0"/>
          <a:chExt cx="0" cy="0"/>
        </a:xfrm>
      </p:grpSpPr>
      <p:sp>
        <p:nvSpPr>
          <p:cNvPr id="7" name="Text Placeholder 23"/>
          <p:cNvSpPr>
            <a:spLocks noGrp="1"/>
          </p:cNvSpPr>
          <p:nvPr>
            <p:ph type="body" sz="quarter" idx="10"/>
          </p:nvPr>
        </p:nvSpPr>
        <p:spPr>
          <a:xfrm>
            <a:off x="341927" y="3996570"/>
            <a:ext cx="4921467" cy="935794"/>
          </a:xfrm>
          <a:prstGeom prst="rect">
            <a:avLst/>
          </a:prstGeom>
        </p:spPr>
        <p:txBody>
          <a:bodyPr lIns="0" tIns="45720" rIns="0" bIns="45720">
            <a:noAutofit/>
          </a:bodyPr>
          <a:lstStyle>
            <a:lvl1pPr marL="0" indent="0">
              <a:buFontTx/>
              <a:buNone/>
              <a:defRPr sz="1600">
                <a:solidFill>
                  <a:srgbClr val="004C97"/>
                </a:solidFill>
                <a:latin typeface="Helvetica"/>
              </a:defRPr>
            </a:lvl1pPr>
            <a:lvl2pPr marL="457200" indent="0">
              <a:buFontTx/>
              <a:buNone/>
              <a:defRPr sz="1600">
                <a:solidFill>
                  <a:srgbClr val="2E5286"/>
                </a:solidFill>
                <a:latin typeface="Helvetica"/>
              </a:defRPr>
            </a:lvl2pPr>
            <a:lvl3pPr marL="914400" indent="0">
              <a:buFontTx/>
              <a:buNone/>
              <a:defRPr sz="1600">
                <a:solidFill>
                  <a:srgbClr val="2E5286"/>
                </a:solidFill>
                <a:latin typeface="Helvetica"/>
              </a:defRPr>
            </a:lvl3pPr>
            <a:lvl4pPr marL="1371600" indent="0">
              <a:buFontTx/>
              <a:buNone/>
              <a:defRPr sz="1600">
                <a:solidFill>
                  <a:srgbClr val="2E5286"/>
                </a:solidFill>
                <a:latin typeface="Helvetica"/>
              </a:defRPr>
            </a:lvl4pPr>
            <a:lvl5pPr marL="1828800" indent="0">
              <a:buFontTx/>
              <a:buNone/>
              <a:defRPr sz="1600">
                <a:solidFill>
                  <a:srgbClr val="2E5286"/>
                </a:solidFill>
                <a:latin typeface="Helvetica"/>
              </a:defRPr>
            </a:lvl5pPr>
          </a:lstStyle>
          <a:p>
            <a:pPr lvl="0"/>
            <a:r>
              <a:rPr lang="en-US"/>
              <a:t>Click to edit Master text styles</a:t>
            </a:r>
          </a:p>
        </p:txBody>
      </p:sp>
      <p:sp>
        <p:nvSpPr>
          <p:cNvPr id="8" name="Rectangle 7"/>
          <p:cNvSpPr/>
          <p:nvPr userDrawn="1"/>
        </p:nvSpPr>
        <p:spPr>
          <a:xfrm>
            <a:off x="-17762" y="-1"/>
            <a:ext cx="9189720" cy="672702"/>
          </a:xfrm>
          <a:prstGeom prst="rect">
            <a:avLst/>
          </a:prstGeom>
          <a:solidFill>
            <a:srgbClr val="004C97"/>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Text Placeholder 24"/>
          <p:cNvSpPr>
            <a:spLocks noGrp="1"/>
          </p:cNvSpPr>
          <p:nvPr>
            <p:ph type="body" sz="quarter" idx="11"/>
          </p:nvPr>
        </p:nvSpPr>
        <p:spPr>
          <a:xfrm>
            <a:off x="341924" y="3237621"/>
            <a:ext cx="8499232" cy="752287"/>
          </a:xfrm>
          <a:prstGeom prst="rect">
            <a:avLst/>
          </a:prstGeom>
        </p:spPr>
        <p:txBody>
          <a:bodyPr vert="horz" wrap="square" lIns="0" tIns="45720" anchor="ctr" anchorCtr="0">
            <a:normAutofit/>
          </a:bodyPr>
          <a:lstStyle>
            <a:lvl1pPr marL="0" indent="0" algn="l">
              <a:lnSpc>
                <a:spcPct val="100000"/>
              </a:lnSpc>
              <a:spcBef>
                <a:spcPts val="700"/>
              </a:spcBef>
              <a:spcAft>
                <a:spcPts val="0"/>
              </a:spcAft>
              <a:buFontTx/>
              <a:buNone/>
              <a:defRPr sz="2400" b="1" i="0">
                <a:solidFill>
                  <a:srgbClr val="004C97"/>
                </a:solidFill>
              </a:defRPr>
            </a:lvl1pPr>
            <a:lvl2pPr marL="0" indent="0">
              <a:buFontTx/>
              <a:buNone/>
              <a:defRPr sz="2800" b="1" i="0">
                <a:solidFill>
                  <a:srgbClr val="004C97"/>
                </a:solidFill>
              </a:defRPr>
            </a:lvl2pPr>
            <a:lvl3pPr marL="0" indent="0">
              <a:buFontTx/>
              <a:buNone/>
              <a:defRPr sz="2800" b="1" i="0">
                <a:solidFill>
                  <a:srgbClr val="004C97"/>
                </a:solidFill>
              </a:defRPr>
            </a:lvl3pPr>
            <a:lvl4pPr marL="0" indent="0">
              <a:buFontTx/>
              <a:buNone/>
              <a:defRPr sz="2800" b="1" i="0">
                <a:solidFill>
                  <a:srgbClr val="004C97"/>
                </a:solidFill>
              </a:defRPr>
            </a:lvl4pPr>
            <a:lvl5pPr marL="0" indent="0">
              <a:buFontTx/>
              <a:buNone/>
              <a:defRPr sz="2800" b="1" i="0">
                <a:solidFill>
                  <a:srgbClr val="004C97"/>
                </a:solidFill>
              </a:defRPr>
            </a:lvl5pPr>
          </a:lstStyle>
          <a:p>
            <a:pPr lvl="0"/>
            <a:r>
              <a:rPr lang="en-US"/>
              <a:t>Click to edit Master text styles</a:t>
            </a:r>
          </a:p>
        </p:txBody>
      </p:sp>
      <p:pic>
        <p:nvPicPr>
          <p:cNvPr id="11" name="Picture 10" descr="title_header_16x9.pdf"/>
          <p:cNvPicPr>
            <a:picLocks noChangeAspect="1"/>
          </p:cNvPicPr>
          <p:nvPr userDrawn="1"/>
        </p:nvPicPr>
        <p:blipFill rotWithShape="1">
          <a:blip r:embed="rId2" cstate="print">
            <a:extLst>
              <a:ext uri="{28A0092B-C50C-407E-A947-70E740481C1C}">
                <a14:useLocalDpi xmlns:a14="http://schemas.microsoft.com/office/drawing/2010/main"/>
              </a:ext>
            </a:extLst>
          </a:blip>
          <a:srcRect l="1456"/>
          <a:stretch/>
        </p:blipFill>
        <p:spPr>
          <a:xfrm>
            <a:off x="-17761" y="187384"/>
            <a:ext cx="9010786" cy="233162"/>
          </a:xfrm>
          <a:prstGeom prst="rect">
            <a:avLst/>
          </a:prstGeom>
        </p:spPr>
      </p:pic>
      <p:cxnSp>
        <p:nvCxnSpPr>
          <p:cNvPr id="12" name="Straight Connector 11"/>
          <p:cNvCxnSpPr/>
          <p:nvPr userDrawn="1"/>
        </p:nvCxnSpPr>
        <p:spPr>
          <a:xfrm>
            <a:off x="5670218" y="4291754"/>
            <a:ext cx="3257550" cy="0"/>
          </a:xfrm>
          <a:prstGeom prst="line">
            <a:avLst/>
          </a:prstGeom>
          <a:ln w="28575" cmpd="sng">
            <a:solidFill>
              <a:srgbClr val="99D6EA"/>
            </a:solidFill>
          </a:ln>
          <a:effectLst/>
        </p:spPr>
        <p:style>
          <a:lnRef idx="2">
            <a:schemeClr val="accent1"/>
          </a:lnRef>
          <a:fillRef idx="0">
            <a:schemeClr val="accent1"/>
          </a:fillRef>
          <a:effectRef idx="1">
            <a:schemeClr val="accent1"/>
          </a:effectRef>
          <a:fontRef idx="minor">
            <a:schemeClr val="tx1"/>
          </a:fontRef>
        </p:style>
      </p:cxnSp>
      <p:sp>
        <p:nvSpPr>
          <p:cNvPr id="15" name="TextBox 14"/>
          <p:cNvSpPr txBox="1"/>
          <p:nvPr userDrawn="1"/>
        </p:nvSpPr>
        <p:spPr>
          <a:xfrm>
            <a:off x="5665202" y="4052009"/>
            <a:ext cx="3143723" cy="184666"/>
          </a:xfrm>
          <a:prstGeom prst="rect">
            <a:avLst/>
          </a:prstGeom>
          <a:noFill/>
        </p:spPr>
        <p:txBody>
          <a:bodyPr wrap="square" lIns="0" tIns="0" rIns="0" bIns="0" rtlCol="0">
            <a:spAutoFit/>
          </a:bodyPr>
          <a:lstStyle/>
          <a:p>
            <a:pPr marL="0" marR="0" indent="0" algn="l" defTabSz="457200" rtl="0" eaLnBrk="1" fontAlgn="base" latinLnBrk="0" hangingPunct="1">
              <a:lnSpc>
                <a:spcPct val="100000"/>
              </a:lnSpc>
              <a:spcBef>
                <a:spcPct val="0"/>
              </a:spcBef>
              <a:spcAft>
                <a:spcPct val="0"/>
              </a:spcAft>
              <a:buClrTx/>
              <a:buSzTx/>
              <a:buFontTx/>
              <a:buNone/>
              <a:tabLst/>
              <a:defRPr/>
            </a:pPr>
            <a:r>
              <a:rPr lang="en-US" sz="1200" dirty="0">
                <a:latin typeface="Helvetica"/>
                <a:cs typeface="Helvetica"/>
              </a:rPr>
              <a:t>In partnership with:   </a:t>
            </a:r>
          </a:p>
        </p:txBody>
      </p:sp>
      <p:pic>
        <p:nvPicPr>
          <p:cNvPr id="3" name="Picture 2">
            <a:extLst>
              <a:ext uri="{FF2B5EF4-FFF2-40B4-BE49-F238E27FC236}">
                <a16:creationId xmlns:a16="http://schemas.microsoft.com/office/drawing/2014/main" id="{C63395A2-543B-C4B8-F80E-F7448751A556}"/>
              </a:ext>
            </a:extLst>
          </p:cNvPr>
          <p:cNvPicPr>
            <a:picLocks noChangeAspect="1"/>
          </p:cNvPicPr>
          <p:nvPr userDrawn="1"/>
        </p:nvPicPr>
        <p:blipFill rotWithShape="1">
          <a:blip r:embed="rId3" cstate="print">
            <a:extLst>
              <a:ext uri="{28A0092B-C50C-407E-A947-70E740481C1C}">
                <a14:useLocalDpi xmlns:a14="http://schemas.microsoft.com/office/drawing/2010/main"/>
              </a:ext>
            </a:extLst>
          </a:blip>
          <a:srcRect/>
          <a:stretch/>
        </p:blipFill>
        <p:spPr>
          <a:xfrm>
            <a:off x="-17762" y="612759"/>
            <a:ext cx="9189720" cy="2508919"/>
          </a:xfrm>
          <a:prstGeom prst="rect">
            <a:avLst/>
          </a:prstGeom>
        </p:spPr>
      </p:pic>
    </p:spTree>
    <p:extLst>
      <p:ext uri="{BB962C8B-B14F-4D97-AF65-F5344CB8AC3E}">
        <p14:creationId xmlns:p14="http://schemas.microsoft.com/office/powerpoint/2010/main" val="403417152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preserve="1" userDrawn="1">
  <p:cSld name="7_Title Slide">
    <p:bg>
      <p:bgPr>
        <a:solidFill>
          <a:schemeClr val="bg1">
            <a:alpha val="0"/>
          </a:schemeClr>
        </a:solidFill>
        <a:effectLst/>
      </p:bgPr>
    </p:bg>
    <p:spTree>
      <p:nvGrpSpPr>
        <p:cNvPr id="1" name=""/>
        <p:cNvGrpSpPr/>
        <p:nvPr/>
      </p:nvGrpSpPr>
      <p:grpSpPr>
        <a:xfrm>
          <a:off x="0" y="0"/>
          <a:ext cx="0" cy="0"/>
          <a:chOff x="0" y="0"/>
          <a:chExt cx="0" cy="0"/>
        </a:xfrm>
      </p:grpSpPr>
      <p:sp>
        <p:nvSpPr>
          <p:cNvPr id="7" name="Text Placeholder 23"/>
          <p:cNvSpPr>
            <a:spLocks noGrp="1"/>
          </p:cNvSpPr>
          <p:nvPr>
            <p:ph type="body" sz="quarter" idx="10"/>
          </p:nvPr>
        </p:nvSpPr>
        <p:spPr>
          <a:xfrm>
            <a:off x="341927" y="3996570"/>
            <a:ext cx="4921467" cy="935794"/>
          </a:xfrm>
          <a:prstGeom prst="rect">
            <a:avLst/>
          </a:prstGeom>
        </p:spPr>
        <p:txBody>
          <a:bodyPr lIns="0" tIns="45720" rIns="0" bIns="45720">
            <a:noAutofit/>
          </a:bodyPr>
          <a:lstStyle>
            <a:lvl1pPr marL="0" indent="0">
              <a:buFontTx/>
              <a:buNone/>
              <a:defRPr sz="1600">
                <a:solidFill>
                  <a:srgbClr val="004C97"/>
                </a:solidFill>
                <a:latin typeface="Helvetica"/>
              </a:defRPr>
            </a:lvl1pPr>
            <a:lvl2pPr marL="457200" indent="0">
              <a:buFontTx/>
              <a:buNone/>
              <a:defRPr sz="1600">
                <a:solidFill>
                  <a:srgbClr val="2E5286"/>
                </a:solidFill>
                <a:latin typeface="Helvetica"/>
              </a:defRPr>
            </a:lvl2pPr>
            <a:lvl3pPr marL="914400" indent="0">
              <a:buFontTx/>
              <a:buNone/>
              <a:defRPr sz="1600">
                <a:solidFill>
                  <a:srgbClr val="2E5286"/>
                </a:solidFill>
                <a:latin typeface="Helvetica"/>
              </a:defRPr>
            </a:lvl3pPr>
            <a:lvl4pPr marL="1371600" indent="0">
              <a:buFontTx/>
              <a:buNone/>
              <a:defRPr sz="1600">
                <a:solidFill>
                  <a:srgbClr val="2E5286"/>
                </a:solidFill>
                <a:latin typeface="Helvetica"/>
              </a:defRPr>
            </a:lvl4pPr>
            <a:lvl5pPr marL="1828800" indent="0">
              <a:buFontTx/>
              <a:buNone/>
              <a:defRPr sz="1600">
                <a:solidFill>
                  <a:srgbClr val="2E5286"/>
                </a:solidFill>
                <a:latin typeface="Helvetica"/>
              </a:defRPr>
            </a:lvl5pPr>
          </a:lstStyle>
          <a:p>
            <a:pPr lvl="0"/>
            <a:r>
              <a:rPr lang="en-US"/>
              <a:t>Click to edit Master text styles</a:t>
            </a:r>
          </a:p>
        </p:txBody>
      </p:sp>
      <p:sp>
        <p:nvSpPr>
          <p:cNvPr id="8" name="Rectangle 7"/>
          <p:cNvSpPr/>
          <p:nvPr userDrawn="1"/>
        </p:nvSpPr>
        <p:spPr>
          <a:xfrm>
            <a:off x="-17762" y="-1"/>
            <a:ext cx="9189720" cy="672702"/>
          </a:xfrm>
          <a:prstGeom prst="rect">
            <a:avLst/>
          </a:prstGeom>
          <a:solidFill>
            <a:srgbClr val="004C97"/>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Text Placeholder 24"/>
          <p:cNvSpPr>
            <a:spLocks noGrp="1"/>
          </p:cNvSpPr>
          <p:nvPr>
            <p:ph type="body" sz="quarter" idx="11"/>
          </p:nvPr>
        </p:nvSpPr>
        <p:spPr>
          <a:xfrm>
            <a:off x="341924" y="3237621"/>
            <a:ext cx="8499232" cy="752287"/>
          </a:xfrm>
          <a:prstGeom prst="rect">
            <a:avLst/>
          </a:prstGeom>
        </p:spPr>
        <p:txBody>
          <a:bodyPr vert="horz" wrap="square" lIns="0" tIns="45720" anchor="ctr" anchorCtr="0">
            <a:normAutofit/>
          </a:bodyPr>
          <a:lstStyle>
            <a:lvl1pPr marL="0" indent="0" algn="l">
              <a:lnSpc>
                <a:spcPct val="100000"/>
              </a:lnSpc>
              <a:spcBef>
                <a:spcPts val="700"/>
              </a:spcBef>
              <a:spcAft>
                <a:spcPts val="0"/>
              </a:spcAft>
              <a:buFontTx/>
              <a:buNone/>
              <a:defRPr sz="2400" b="1" i="0">
                <a:solidFill>
                  <a:srgbClr val="004C97"/>
                </a:solidFill>
              </a:defRPr>
            </a:lvl1pPr>
            <a:lvl2pPr marL="0" indent="0">
              <a:buFontTx/>
              <a:buNone/>
              <a:defRPr sz="2800" b="1" i="0">
                <a:solidFill>
                  <a:srgbClr val="004C97"/>
                </a:solidFill>
              </a:defRPr>
            </a:lvl2pPr>
            <a:lvl3pPr marL="0" indent="0">
              <a:buFontTx/>
              <a:buNone/>
              <a:defRPr sz="2800" b="1" i="0">
                <a:solidFill>
                  <a:srgbClr val="004C97"/>
                </a:solidFill>
              </a:defRPr>
            </a:lvl3pPr>
            <a:lvl4pPr marL="0" indent="0">
              <a:buFontTx/>
              <a:buNone/>
              <a:defRPr sz="2800" b="1" i="0">
                <a:solidFill>
                  <a:srgbClr val="004C97"/>
                </a:solidFill>
              </a:defRPr>
            </a:lvl4pPr>
            <a:lvl5pPr marL="0" indent="0">
              <a:buFontTx/>
              <a:buNone/>
              <a:defRPr sz="2800" b="1" i="0">
                <a:solidFill>
                  <a:srgbClr val="004C97"/>
                </a:solidFill>
              </a:defRPr>
            </a:lvl5pPr>
          </a:lstStyle>
          <a:p>
            <a:pPr lvl="0"/>
            <a:r>
              <a:rPr lang="en-US"/>
              <a:t>Click to edit Master text styles</a:t>
            </a:r>
          </a:p>
        </p:txBody>
      </p:sp>
      <p:pic>
        <p:nvPicPr>
          <p:cNvPr id="13" name="Picture 12" descr="14-0218-16D.lr.jpg"/>
          <p:cNvPicPr>
            <a:picLocks noChangeAspect="1"/>
          </p:cNvPicPr>
          <p:nvPr userDrawn="1"/>
        </p:nvPicPr>
        <p:blipFill rotWithShape="1">
          <a:blip r:embed="rId2" cstate="print">
            <a:extLst>
              <a:ext uri="{28A0092B-C50C-407E-A947-70E740481C1C}">
                <a14:useLocalDpi xmlns:a14="http://schemas.microsoft.com/office/drawing/2010/main"/>
              </a:ext>
            </a:extLst>
          </a:blip>
          <a:srcRect/>
          <a:stretch/>
        </p:blipFill>
        <p:spPr>
          <a:xfrm>
            <a:off x="-17762" y="612759"/>
            <a:ext cx="9189720" cy="2508919"/>
          </a:xfrm>
          <a:prstGeom prst="rect">
            <a:avLst/>
          </a:prstGeom>
        </p:spPr>
      </p:pic>
      <p:pic>
        <p:nvPicPr>
          <p:cNvPr id="11" name="Picture 10" descr="title_header_16x9.pdf"/>
          <p:cNvPicPr>
            <a:picLocks noChangeAspect="1"/>
          </p:cNvPicPr>
          <p:nvPr userDrawn="1"/>
        </p:nvPicPr>
        <p:blipFill rotWithShape="1">
          <a:blip r:embed="rId3" cstate="print">
            <a:extLst>
              <a:ext uri="{28A0092B-C50C-407E-A947-70E740481C1C}">
                <a14:useLocalDpi xmlns:a14="http://schemas.microsoft.com/office/drawing/2010/main"/>
              </a:ext>
            </a:extLst>
          </a:blip>
          <a:srcRect l="1456"/>
          <a:stretch/>
        </p:blipFill>
        <p:spPr>
          <a:xfrm>
            <a:off x="-17761" y="187384"/>
            <a:ext cx="9010786" cy="233162"/>
          </a:xfrm>
          <a:prstGeom prst="rect">
            <a:avLst/>
          </a:prstGeom>
        </p:spPr>
      </p:pic>
      <p:cxnSp>
        <p:nvCxnSpPr>
          <p:cNvPr id="12" name="Straight Connector 11"/>
          <p:cNvCxnSpPr/>
          <p:nvPr userDrawn="1"/>
        </p:nvCxnSpPr>
        <p:spPr>
          <a:xfrm>
            <a:off x="5670218" y="4291754"/>
            <a:ext cx="3257550" cy="0"/>
          </a:xfrm>
          <a:prstGeom prst="line">
            <a:avLst/>
          </a:prstGeom>
          <a:ln w="28575" cmpd="sng">
            <a:solidFill>
              <a:srgbClr val="99D6EA"/>
            </a:solidFill>
          </a:ln>
          <a:effectLst/>
        </p:spPr>
        <p:style>
          <a:lnRef idx="2">
            <a:schemeClr val="accent1"/>
          </a:lnRef>
          <a:fillRef idx="0">
            <a:schemeClr val="accent1"/>
          </a:fillRef>
          <a:effectRef idx="1">
            <a:schemeClr val="accent1"/>
          </a:effectRef>
          <a:fontRef idx="minor">
            <a:schemeClr val="tx1"/>
          </a:fontRef>
        </p:style>
      </p:cxnSp>
      <p:sp>
        <p:nvSpPr>
          <p:cNvPr id="15" name="TextBox 14"/>
          <p:cNvSpPr txBox="1"/>
          <p:nvPr userDrawn="1"/>
        </p:nvSpPr>
        <p:spPr>
          <a:xfrm>
            <a:off x="5665202" y="4052009"/>
            <a:ext cx="3143723" cy="184666"/>
          </a:xfrm>
          <a:prstGeom prst="rect">
            <a:avLst/>
          </a:prstGeom>
          <a:noFill/>
        </p:spPr>
        <p:txBody>
          <a:bodyPr wrap="square" lIns="0" tIns="0" rIns="0" bIns="0" rtlCol="0">
            <a:spAutoFit/>
          </a:bodyPr>
          <a:lstStyle/>
          <a:p>
            <a:pPr marL="0" marR="0" indent="0" algn="l" defTabSz="457200" rtl="0" eaLnBrk="1" fontAlgn="base" latinLnBrk="0" hangingPunct="1">
              <a:lnSpc>
                <a:spcPct val="100000"/>
              </a:lnSpc>
              <a:spcBef>
                <a:spcPct val="0"/>
              </a:spcBef>
              <a:spcAft>
                <a:spcPct val="0"/>
              </a:spcAft>
              <a:buClrTx/>
              <a:buSzTx/>
              <a:buFontTx/>
              <a:buNone/>
              <a:tabLst/>
              <a:defRPr/>
            </a:pPr>
            <a:r>
              <a:rPr lang="en-US" sz="1200" dirty="0">
                <a:latin typeface="Helvetica"/>
                <a:cs typeface="Helvetica"/>
              </a:rPr>
              <a:t>In partnership with:   </a:t>
            </a:r>
          </a:p>
        </p:txBody>
      </p:sp>
    </p:spTree>
    <p:extLst>
      <p:ext uri="{BB962C8B-B14F-4D97-AF65-F5344CB8AC3E}">
        <p14:creationId xmlns:p14="http://schemas.microsoft.com/office/powerpoint/2010/main" val="140214419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Logo Bottom: Title &amp; Content">
    <p:spTree>
      <p:nvGrpSpPr>
        <p:cNvPr id="1" name=""/>
        <p:cNvGrpSpPr/>
        <p:nvPr/>
      </p:nvGrpSpPr>
      <p:grpSpPr>
        <a:xfrm>
          <a:off x="0" y="0"/>
          <a:ext cx="0" cy="0"/>
          <a:chOff x="0" y="0"/>
          <a:chExt cx="0" cy="0"/>
        </a:xfrm>
      </p:grpSpPr>
      <p:sp>
        <p:nvSpPr>
          <p:cNvPr id="7" name="Content Placeholder 2"/>
          <p:cNvSpPr>
            <a:spLocks noGrp="1"/>
          </p:cNvSpPr>
          <p:nvPr>
            <p:ph idx="1"/>
          </p:nvPr>
        </p:nvSpPr>
        <p:spPr>
          <a:xfrm>
            <a:off x="228603" y="796397"/>
            <a:ext cx="8672513" cy="3794522"/>
          </a:xfrm>
          <a:prstGeom prst="rect">
            <a:avLst/>
          </a:prstGeom>
        </p:spPr>
        <p:txBody>
          <a:bodyPr lIns="0" tIns="0" rIns="0" bIns="0"/>
          <a:lstStyle>
            <a:lvl1pPr marL="230188" indent="-230188">
              <a:spcBef>
                <a:spcPts val="984"/>
              </a:spcBef>
              <a:defRPr sz="1800">
                <a:solidFill>
                  <a:srgbClr val="505050"/>
                </a:solidFill>
              </a:defRPr>
            </a:lvl1pPr>
            <a:lvl2pPr marL="512763" indent="-230188">
              <a:spcBef>
                <a:spcPts val="984"/>
              </a:spcBef>
              <a:defRPr sz="1600">
                <a:solidFill>
                  <a:srgbClr val="505050"/>
                </a:solidFill>
              </a:defRPr>
            </a:lvl2pPr>
            <a:lvl3pPr marL="803275" indent="-230188">
              <a:spcBef>
                <a:spcPts val="984"/>
              </a:spcBef>
              <a:defRPr sz="1500">
                <a:solidFill>
                  <a:srgbClr val="505050"/>
                </a:solidFill>
              </a:defRPr>
            </a:lvl3pPr>
            <a:lvl4pPr marL="1085850" indent="-228600">
              <a:spcBef>
                <a:spcPts val="984"/>
              </a:spcBef>
              <a:defRPr sz="1400">
                <a:solidFill>
                  <a:srgbClr val="505050"/>
                </a:solidFill>
              </a:defRPr>
            </a:lvl4pPr>
            <a:lvl5pPr marL="1370013" indent="-230188">
              <a:spcBef>
                <a:spcPts val="984"/>
              </a:spcBef>
              <a:buFont typeface="Arial"/>
              <a:buChar char="•"/>
              <a:defRPr sz="1400">
                <a:solidFill>
                  <a:srgbClr val="505050"/>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7" name="Title 1"/>
          <p:cNvSpPr>
            <a:spLocks noGrp="1"/>
          </p:cNvSpPr>
          <p:nvPr>
            <p:ph type="title"/>
          </p:nvPr>
        </p:nvSpPr>
        <p:spPr>
          <a:xfrm>
            <a:off x="228600" y="349268"/>
            <a:ext cx="8686800" cy="320908"/>
          </a:xfrm>
          <a:prstGeom prst="rect">
            <a:avLst/>
          </a:prstGeom>
        </p:spPr>
        <p:txBody>
          <a:bodyPr lIns="0" tIns="0" rIns="0" bIns="0" anchor="b" anchorCtr="0"/>
          <a:lstStyle>
            <a:lvl1pPr>
              <a:defRPr sz="2200">
                <a:solidFill>
                  <a:srgbClr val="004C97"/>
                </a:solidFill>
              </a:defRPr>
            </a:lvl1pPr>
          </a:lstStyle>
          <a:p>
            <a:r>
              <a:rPr lang="en-US"/>
              <a:t>Click to edit Master title style</a:t>
            </a:r>
            <a:endParaRPr lang="en-US" dirty="0"/>
          </a:p>
        </p:txBody>
      </p:sp>
      <p:sp>
        <p:nvSpPr>
          <p:cNvPr id="8" name="Date Placeholder 3"/>
          <p:cNvSpPr>
            <a:spLocks noGrp="1"/>
          </p:cNvSpPr>
          <p:nvPr>
            <p:ph type="dt" sz="half" idx="2"/>
          </p:nvPr>
        </p:nvSpPr>
        <p:spPr>
          <a:xfrm>
            <a:off x="736827" y="4878161"/>
            <a:ext cx="675368" cy="180975"/>
          </a:xfrm>
          <a:prstGeom prst="rect">
            <a:avLst/>
          </a:prstGeom>
        </p:spPr>
        <p:txBody>
          <a:bodyPr vert="horz" wrap="square" lIns="0" tIns="0" rIns="0" bIns="0" numCol="1" anchor="t" anchorCtr="0" compatLnSpc="1">
            <a:prstTxWarp prst="textNoShape">
              <a:avLst/>
            </a:prstTxWarp>
          </a:bodyPr>
          <a:lstStyle>
            <a:lvl1pPr algn="l">
              <a:defRPr sz="900" smtClean="0">
                <a:solidFill>
                  <a:srgbClr val="004C97"/>
                </a:solidFill>
                <a:latin typeface="Helvetica" charset="0"/>
                <a:cs typeface="ＭＳ Ｐゴシック" charset="0"/>
              </a:defRPr>
            </a:lvl1pPr>
          </a:lstStyle>
          <a:p>
            <a:pPr>
              <a:defRPr/>
            </a:pPr>
            <a:r>
              <a:rPr lang="en-US"/>
              <a:t>6/11/2025</a:t>
            </a:r>
            <a:endParaRPr lang="en-US" dirty="0"/>
          </a:p>
        </p:txBody>
      </p:sp>
      <p:sp>
        <p:nvSpPr>
          <p:cNvPr id="9" name="Footer Placeholder 4"/>
          <p:cNvSpPr>
            <a:spLocks noGrp="1"/>
          </p:cNvSpPr>
          <p:nvPr>
            <p:ph type="ftr" sz="quarter" idx="3"/>
          </p:nvPr>
        </p:nvSpPr>
        <p:spPr>
          <a:xfrm>
            <a:off x="1530603" y="4878161"/>
            <a:ext cx="6262118" cy="182155"/>
          </a:xfrm>
          <a:prstGeom prst="rect">
            <a:avLst/>
          </a:prstGeom>
        </p:spPr>
        <p:txBody>
          <a:bodyPr lIns="0" tIns="0" rIns="0" bIns="0" anchor="t" anchorCtr="0"/>
          <a:lstStyle>
            <a:lvl1pPr marL="0" algn="l">
              <a:defRPr sz="900">
                <a:solidFill>
                  <a:srgbClr val="004C97"/>
                </a:solidFill>
                <a:latin typeface="Helvetica"/>
                <a:ea typeface="ＭＳ Ｐゴシック" charset="0"/>
                <a:cs typeface="ＭＳ Ｐゴシック" charset="0"/>
              </a:defRPr>
            </a:lvl1pPr>
          </a:lstStyle>
          <a:p>
            <a:pPr>
              <a:defRPr/>
            </a:pPr>
            <a:r>
              <a:rPr lang="en-US"/>
              <a:t>Scott Israel | CIPANP 2025</a:t>
            </a:r>
            <a:endParaRPr lang="en-US" b="1" dirty="0"/>
          </a:p>
        </p:txBody>
      </p:sp>
      <p:sp>
        <p:nvSpPr>
          <p:cNvPr id="10" name="Slide Number Placeholder 5"/>
          <p:cNvSpPr>
            <a:spLocks noGrp="1"/>
          </p:cNvSpPr>
          <p:nvPr>
            <p:ph type="sldNum" sz="quarter" idx="4"/>
          </p:nvPr>
        </p:nvSpPr>
        <p:spPr>
          <a:xfrm>
            <a:off x="222250" y="4878161"/>
            <a:ext cx="414338" cy="177964"/>
          </a:xfrm>
          <a:prstGeom prst="rect">
            <a:avLst/>
          </a:prstGeom>
        </p:spPr>
        <p:txBody>
          <a:bodyPr vert="horz" wrap="square" lIns="0" tIns="0" rIns="0" bIns="0" numCol="1" anchor="t" anchorCtr="0" compatLnSpc="1">
            <a:prstTxWarp prst="textNoShape">
              <a:avLst/>
            </a:prstTxWarp>
          </a:bodyPr>
          <a:lstStyle>
            <a:lvl1pPr>
              <a:defRPr sz="900" smtClean="0">
                <a:solidFill>
                  <a:srgbClr val="004C97"/>
                </a:solidFill>
                <a:latin typeface="Helvetica" charset="0"/>
                <a:cs typeface="ＭＳ Ｐゴシック" charset="0"/>
              </a:defRPr>
            </a:lvl1pPr>
          </a:lstStyle>
          <a:p>
            <a:pPr>
              <a:defRPr/>
            </a:pPr>
            <a:fld id="{148C009B-CB69-E04A-B9B3-34B26D69E9CF}" type="slidenum">
              <a:rPr lang="en-US" smtClean="0"/>
              <a:pPr>
                <a:defRPr/>
              </a:pPr>
              <a:t>‹#›</a:t>
            </a:fld>
            <a:endParaRPr lang="en-US" dirty="0"/>
          </a:p>
        </p:txBody>
      </p:sp>
    </p:spTree>
    <p:extLst>
      <p:ext uri="{BB962C8B-B14F-4D97-AF65-F5344CB8AC3E}">
        <p14:creationId xmlns:p14="http://schemas.microsoft.com/office/powerpoint/2010/main" val="343922695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Logo Bottom: Comparison">
    <p:spTree>
      <p:nvGrpSpPr>
        <p:cNvPr id="1" name=""/>
        <p:cNvGrpSpPr/>
        <p:nvPr/>
      </p:nvGrpSpPr>
      <p:grpSpPr>
        <a:xfrm>
          <a:off x="0" y="0"/>
          <a:ext cx="0" cy="0"/>
          <a:chOff x="0" y="0"/>
          <a:chExt cx="0" cy="0"/>
        </a:xfrm>
      </p:grpSpPr>
      <p:sp>
        <p:nvSpPr>
          <p:cNvPr id="7" name="Content Placeholder 2"/>
          <p:cNvSpPr>
            <a:spLocks noGrp="1"/>
          </p:cNvSpPr>
          <p:nvPr>
            <p:ph sz="half" idx="13"/>
          </p:nvPr>
        </p:nvSpPr>
        <p:spPr>
          <a:xfrm>
            <a:off x="228601" y="796397"/>
            <a:ext cx="4206240" cy="2725341"/>
          </a:xfrm>
          <a:prstGeom prst="rect">
            <a:avLst/>
          </a:prstGeom>
        </p:spPr>
        <p:txBody>
          <a:bodyPr lIns="0" tIns="0" rIns="0" bIns="0"/>
          <a:lstStyle>
            <a:lvl1pPr marL="230188" indent="-230188">
              <a:spcBef>
                <a:spcPts val="984"/>
              </a:spcBef>
              <a:defRPr sz="1800">
                <a:solidFill>
                  <a:srgbClr val="505050"/>
                </a:solidFill>
              </a:defRPr>
            </a:lvl1pPr>
            <a:lvl2pPr marL="512763" indent="-230188">
              <a:spcBef>
                <a:spcPts val="984"/>
              </a:spcBef>
              <a:defRPr sz="1600">
                <a:solidFill>
                  <a:srgbClr val="505050"/>
                </a:solidFill>
              </a:defRPr>
            </a:lvl2pPr>
            <a:lvl3pPr marL="803275" indent="-230188">
              <a:spcBef>
                <a:spcPts val="984"/>
              </a:spcBef>
              <a:defRPr sz="1500">
                <a:solidFill>
                  <a:srgbClr val="505050"/>
                </a:solidFill>
              </a:defRPr>
            </a:lvl3pPr>
            <a:lvl4pPr marL="1085850" indent="-228600">
              <a:spcBef>
                <a:spcPts val="984"/>
              </a:spcBef>
              <a:defRPr sz="1400">
                <a:solidFill>
                  <a:srgbClr val="505050"/>
                </a:solidFill>
              </a:defRPr>
            </a:lvl4pPr>
            <a:lvl5pPr marL="1370013" indent="-230188">
              <a:spcBef>
                <a:spcPts val="984"/>
              </a:spcBef>
              <a:buFont typeface="Arial"/>
              <a:buChar char="•"/>
              <a:defRPr sz="1400">
                <a:solidFill>
                  <a:srgbClr val="505050"/>
                </a:solidFill>
              </a:defRPr>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Content Placeholder 2"/>
          <p:cNvSpPr>
            <a:spLocks noGrp="1"/>
          </p:cNvSpPr>
          <p:nvPr>
            <p:ph sz="half" idx="15"/>
          </p:nvPr>
        </p:nvSpPr>
        <p:spPr>
          <a:xfrm>
            <a:off x="4692455" y="796397"/>
            <a:ext cx="4215383" cy="2725341"/>
          </a:xfrm>
          <a:prstGeom prst="rect">
            <a:avLst/>
          </a:prstGeom>
        </p:spPr>
        <p:txBody>
          <a:bodyPr lIns="0" tIns="0" rIns="0" bIns="0"/>
          <a:lstStyle>
            <a:lvl1pPr marL="230188" indent="-230188">
              <a:spcBef>
                <a:spcPts val="984"/>
              </a:spcBef>
              <a:defRPr sz="1800">
                <a:solidFill>
                  <a:srgbClr val="505050"/>
                </a:solidFill>
              </a:defRPr>
            </a:lvl1pPr>
            <a:lvl2pPr marL="512763" indent="-230188">
              <a:spcBef>
                <a:spcPts val="984"/>
              </a:spcBef>
              <a:defRPr sz="1600">
                <a:solidFill>
                  <a:srgbClr val="505050"/>
                </a:solidFill>
              </a:defRPr>
            </a:lvl2pPr>
            <a:lvl3pPr marL="806450" indent="-228600">
              <a:spcBef>
                <a:spcPts val="984"/>
              </a:spcBef>
              <a:defRPr sz="1500">
                <a:solidFill>
                  <a:srgbClr val="505050"/>
                </a:solidFill>
              </a:defRPr>
            </a:lvl3pPr>
            <a:lvl4pPr marL="1087438" indent="-228600">
              <a:spcBef>
                <a:spcPts val="984"/>
              </a:spcBef>
              <a:defRPr sz="1400">
                <a:solidFill>
                  <a:srgbClr val="505050"/>
                </a:solidFill>
              </a:defRPr>
            </a:lvl4pPr>
            <a:lvl5pPr marL="1370013" indent="-228600">
              <a:spcBef>
                <a:spcPts val="984"/>
              </a:spcBef>
              <a:buFont typeface="Arial"/>
              <a:buChar char="•"/>
              <a:defRPr sz="1400">
                <a:solidFill>
                  <a:srgbClr val="505050"/>
                </a:solidFill>
              </a:defRPr>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9" name="Text Placeholder 3"/>
          <p:cNvSpPr>
            <a:spLocks noGrp="1"/>
          </p:cNvSpPr>
          <p:nvPr>
            <p:ph type="body" sz="half" idx="16"/>
          </p:nvPr>
        </p:nvSpPr>
        <p:spPr>
          <a:xfrm>
            <a:off x="229365" y="3641561"/>
            <a:ext cx="4205476" cy="949359"/>
          </a:xfrm>
          <a:prstGeom prst="rect">
            <a:avLst/>
          </a:prstGeom>
        </p:spPr>
        <p:txBody>
          <a:bodyPr lIns="0" tIns="0" rIns="0" bIns="0"/>
          <a:lstStyle>
            <a:lvl1pPr marL="0" indent="0">
              <a:buNone/>
              <a:defRPr sz="1300" b="1" i="0">
                <a:solidFill>
                  <a:srgbClr val="004C97"/>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0" name="Text Placeholder 3"/>
          <p:cNvSpPr>
            <a:spLocks noGrp="1"/>
          </p:cNvSpPr>
          <p:nvPr>
            <p:ph type="body" sz="half" idx="19"/>
          </p:nvPr>
        </p:nvSpPr>
        <p:spPr>
          <a:xfrm>
            <a:off x="4692452" y="3641561"/>
            <a:ext cx="4206239" cy="949359"/>
          </a:xfrm>
          <a:prstGeom prst="rect">
            <a:avLst/>
          </a:prstGeom>
        </p:spPr>
        <p:txBody>
          <a:bodyPr lIns="0" tIns="0" rIns="0" bIns="0"/>
          <a:lstStyle>
            <a:lvl1pPr marL="0" indent="0">
              <a:buNone/>
              <a:defRPr sz="1300" b="1" i="0">
                <a:solidFill>
                  <a:srgbClr val="004C97"/>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1" name="Date Placeholder 3"/>
          <p:cNvSpPr>
            <a:spLocks noGrp="1"/>
          </p:cNvSpPr>
          <p:nvPr>
            <p:ph type="dt" sz="half" idx="2"/>
          </p:nvPr>
        </p:nvSpPr>
        <p:spPr>
          <a:xfrm>
            <a:off x="736827" y="4878161"/>
            <a:ext cx="675368" cy="180975"/>
          </a:xfrm>
          <a:prstGeom prst="rect">
            <a:avLst/>
          </a:prstGeom>
        </p:spPr>
        <p:txBody>
          <a:bodyPr vert="horz" wrap="square" lIns="0" tIns="0" rIns="0" bIns="0" numCol="1" anchor="t" anchorCtr="0" compatLnSpc="1">
            <a:prstTxWarp prst="textNoShape">
              <a:avLst/>
            </a:prstTxWarp>
          </a:bodyPr>
          <a:lstStyle>
            <a:lvl1pPr algn="l">
              <a:defRPr sz="900" smtClean="0">
                <a:solidFill>
                  <a:srgbClr val="004C97"/>
                </a:solidFill>
                <a:latin typeface="Helvetica" charset="0"/>
                <a:cs typeface="ＭＳ Ｐゴシック" charset="0"/>
              </a:defRPr>
            </a:lvl1pPr>
          </a:lstStyle>
          <a:p>
            <a:pPr>
              <a:defRPr/>
            </a:pPr>
            <a:r>
              <a:rPr lang="en-US"/>
              <a:t>6/11/2025</a:t>
            </a:r>
            <a:endParaRPr lang="en-US" dirty="0"/>
          </a:p>
        </p:txBody>
      </p:sp>
      <p:sp>
        <p:nvSpPr>
          <p:cNvPr id="12" name="Footer Placeholder 4"/>
          <p:cNvSpPr>
            <a:spLocks noGrp="1"/>
          </p:cNvSpPr>
          <p:nvPr>
            <p:ph type="ftr" sz="quarter" idx="3"/>
          </p:nvPr>
        </p:nvSpPr>
        <p:spPr>
          <a:xfrm>
            <a:off x="1530602" y="4878161"/>
            <a:ext cx="6262118" cy="182155"/>
          </a:xfrm>
          <a:prstGeom prst="rect">
            <a:avLst/>
          </a:prstGeom>
        </p:spPr>
        <p:txBody>
          <a:bodyPr lIns="0" tIns="0" rIns="0" bIns="0" anchor="t" anchorCtr="0"/>
          <a:lstStyle>
            <a:lvl1pPr marL="0" algn="l">
              <a:defRPr sz="900">
                <a:solidFill>
                  <a:srgbClr val="004C97"/>
                </a:solidFill>
                <a:latin typeface="Helvetica"/>
                <a:ea typeface="ＭＳ Ｐゴシック" charset="0"/>
                <a:cs typeface="ＭＳ Ｐゴシック" charset="0"/>
              </a:defRPr>
            </a:lvl1pPr>
          </a:lstStyle>
          <a:p>
            <a:pPr>
              <a:defRPr/>
            </a:pPr>
            <a:r>
              <a:rPr lang="en-US"/>
              <a:t>Scott Israel | CIPANP 2025</a:t>
            </a:r>
            <a:endParaRPr lang="en-US" b="1" dirty="0"/>
          </a:p>
        </p:txBody>
      </p:sp>
      <p:sp>
        <p:nvSpPr>
          <p:cNvPr id="13" name="Slide Number Placeholder 5"/>
          <p:cNvSpPr>
            <a:spLocks noGrp="1"/>
          </p:cNvSpPr>
          <p:nvPr>
            <p:ph type="sldNum" sz="quarter" idx="4"/>
          </p:nvPr>
        </p:nvSpPr>
        <p:spPr>
          <a:xfrm>
            <a:off x="222250" y="4878161"/>
            <a:ext cx="414338" cy="177964"/>
          </a:xfrm>
          <a:prstGeom prst="rect">
            <a:avLst/>
          </a:prstGeom>
        </p:spPr>
        <p:txBody>
          <a:bodyPr vert="horz" wrap="square" lIns="0" tIns="0" rIns="0" bIns="0" numCol="1" anchor="t" anchorCtr="0" compatLnSpc="1">
            <a:prstTxWarp prst="textNoShape">
              <a:avLst/>
            </a:prstTxWarp>
          </a:bodyPr>
          <a:lstStyle>
            <a:lvl1pPr>
              <a:defRPr sz="900" smtClean="0">
                <a:solidFill>
                  <a:srgbClr val="004C97"/>
                </a:solidFill>
                <a:latin typeface="Helvetica" charset="0"/>
                <a:cs typeface="ＭＳ Ｐゴシック" charset="0"/>
              </a:defRPr>
            </a:lvl1pPr>
          </a:lstStyle>
          <a:p>
            <a:pPr>
              <a:defRPr/>
            </a:pPr>
            <a:fld id="{148C009B-CB69-E04A-B9B3-34B26D69E9CF}" type="slidenum">
              <a:rPr lang="en-US" smtClean="0"/>
              <a:pPr>
                <a:defRPr/>
              </a:pPr>
              <a:t>‹#›</a:t>
            </a:fld>
            <a:endParaRPr lang="en-US" dirty="0"/>
          </a:p>
        </p:txBody>
      </p:sp>
      <p:sp>
        <p:nvSpPr>
          <p:cNvPr id="14" name="Title 1"/>
          <p:cNvSpPr>
            <a:spLocks noGrp="1"/>
          </p:cNvSpPr>
          <p:nvPr>
            <p:ph type="title"/>
          </p:nvPr>
        </p:nvSpPr>
        <p:spPr>
          <a:xfrm>
            <a:off x="228600" y="349268"/>
            <a:ext cx="8686800" cy="320908"/>
          </a:xfrm>
          <a:prstGeom prst="rect">
            <a:avLst/>
          </a:prstGeom>
        </p:spPr>
        <p:txBody>
          <a:bodyPr lIns="0" tIns="0" rIns="0" bIns="0" anchor="b" anchorCtr="0"/>
          <a:lstStyle>
            <a:lvl1pPr>
              <a:defRPr sz="2200">
                <a:solidFill>
                  <a:srgbClr val="004C97"/>
                </a:solidFill>
              </a:defRPr>
            </a:lvl1pPr>
          </a:lstStyle>
          <a:p>
            <a:r>
              <a:rPr lang="en-US"/>
              <a:t>Click to edit Master title style</a:t>
            </a:r>
            <a:endParaRPr lang="en-US" dirty="0"/>
          </a:p>
        </p:txBody>
      </p:sp>
    </p:spTree>
    <p:extLst>
      <p:ext uri="{BB962C8B-B14F-4D97-AF65-F5344CB8AC3E}">
        <p14:creationId xmlns:p14="http://schemas.microsoft.com/office/powerpoint/2010/main" val="413958007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Logo Bottom: Content &amp; Caption">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228600" y="795338"/>
            <a:ext cx="3027894" cy="3767007"/>
          </a:xfrm>
          <a:prstGeom prst="rect">
            <a:avLst/>
          </a:prstGeom>
        </p:spPr>
        <p:txBody>
          <a:bodyPr lIns="0" tIns="0" rIns="0" bIns="0"/>
          <a:lstStyle>
            <a:lvl1pPr marL="0" indent="0">
              <a:buNone/>
              <a:defRPr sz="1300" b="1" i="0">
                <a:solidFill>
                  <a:srgbClr val="004C97"/>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8" name="Content Placeholder 2"/>
          <p:cNvSpPr>
            <a:spLocks noGrp="1"/>
          </p:cNvSpPr>
          <p:nvPr>
            <p:ph sz="half" idx="15"/>
          </p:nvPr>
        </p:nvSpPr>
        <p:spPr>
          <a:xfrm>
            <a:off x="3542715" y="795339"/>
            <a:ext cx="5347605" cy="3767006"/>
          </a:xfrm>
          <a:prstGeom prst="rect">
            <a:avLst/>
          </a:prstGeom>
        </p:spPr>
        <p:txBody>
          <a:bodyPr lIns="0" tIns="0" rIns="0" bIns="0"/>
          <a:lstStyle>
            <a:lvl1pPr marL="230188" indent="-230188">
              <a:spcBef>
                <a:spcPts val="984"/>
              </a:spcBef>
              <a:defRPr sz="1800">
                <a:solidFill>
                  <a:srgbClr val="505050"/>
                </a:solidFill>
              </a:defRPr>
            </a:lvl1pPr>
            <a:lvl2pPr marL="514350" indent="-230188">
              <a:spcBef>
                <a:spcPts val="984"/>
              </a:spcBef>
              <a:defRPr sz="1600">
                <a:solidFill>
                  <a:srgbClr val="505050"/>
                </a:solidFill>
              </a:defRPr>
            </a:lvl2pPr>
            <a:lvl3pPr marL="806450" indent="-228600">
              <a:spcBef>
                <a:spcPts val="984"/>
              </a:spcBef>
              <a:defRPr sz="1500">
                <a:solidFill>
                  <a:srgbClr val="505050"/>
                </a:solidFill>
              </a:defRPr>
            </a:lvl3pPr>
            <a:lvl4pPr marL="1087438" indent="-228600">
              <a:spcBef>
                <a:spcPts val="984"/>
              </a:spcBef>
              <a:defRPr sz="1400">
                <a:solidFill>
                  <a:srgbClr val="505050"/>
                </a:solidFill>
              </a:defRPr>
            </a:lvl4pPr>
            <a:lvl5pPr marL="1370013" indent="-228600">
              <a:spcBef>
                <a:spcPts val="984"/>
              </a:spcBef>
              <a:buFont typeface="Arial"/>
              <a:buChar char="•"/>
              <a:defRPr sz="1400">
                <a:solidFill>
                  <a:srgbClr val="505050"/>
                </a:solidFill>
              </a:defRPr>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3"/>
          <p:cNvSpPr>
            <a:spLocks noGrp="1"/>
          </p:cNvSpPr>
          <p:nvPr>
            <p:ph type="dt" sz="half" idx="16"/>
          </p:nvPr>
        </p:nvSpPr>
        <p:spPr>
          <a:xfrm>
            <a:off x="736827" y="4878161"/>
            <a:ext cx="675368" cy="180975"/>
          </a:xfrm>
        </p:spPr>
        <p:txBody>
          <a:bodyPr/>
          <a:lstStyle>
            <a:lvl1pPr>
              <a:defRPr sz="900" smtClean="0"/>
            </a:lvl1pPr>
          </a:lstStyle>
          <a:p>
            <a:pPr>
              <a:defRPr/>
            </a:pPr>
            <a:r>
              <a:rPr lang="en-US"/>
              <a:t>6/11/2025</a:t>
            </a:r>
            <a:endParaRPr lang="en-US" dirty="0"/>
          </a:p>
        </p:txBody>
      </p:sp>
      <p:sp>
        <p:nvSpPr>
          <p:cNvPr id="6" name="Footer Placeholder 4"/>
          <p:cNvSpPr>
            <a:spLocks noGrp="1"/>
          </p:cNvSpPr>
          <p:nvPr>
            <p:ph type="ftr" sz="quarter" idx="17"/>
          </p:nvPr>
        </p:nvSpPr>
        <p:spPr>
          <a:xfrm>
            <a:off x="1530604" y="4878161"/>
            <a:ext cx="6262119" cy="187523"/>
          </a:xfrm>
        </p:spPr>
        <p:txBody>
          <a:bodyPr/>
          <a:lstStyle>
            <a:lvl1pPr>
              <a:defRPr sz="900" dirty="0" smtClean="0"/>
            </a:lvl1pPr>
          </a:lstStyle>
          <a:p>
            <a:pPr>
              <a:defRPr/>
            </a:pPr>
            <a:r>
              <a:rPr lang="en-US"/>
              <a:t>Scott Israel | CIPANP 2025</a:t>
            </a:r>
            <a:endParaRPr lang="en-US" b="1"/>
          </a:p>
        </p:txBody>
      </p:sp>
      <p:sp>
        <p:nvSpPr>
          <p:cNvPr id="7" name="Slide Number Placeholder 5"/>
          <p:cNvSpPr>
            <a:spLocks noGrp="1"/>
          </p:cNvSpPr>
          <p:nvPr>
            <p:ph type="sldNum" sz="quarter" idx="18"/>
          </p:nvPr>
        </p:nvSpPr>
        <p:spPr/>
        <p:txBody>
          <a:bodyPr/>
          <a:lstStyle>
            <a:lvl1pPr>
              <a:defRPr sz="900" smtClean="0"/>
            </a:lvl1pPr>
          </a:lstStyle>
          <a:p>
            <a:pPr>
              <a:defRPr/>
            </a:pPr>
            <a:fld id="{979A04A2-726F-2143-A443-7788AF27176E}" type="slidenum">
              <a:rPr lang="en-US" smtClean="0"/>
              <a:pPr>
                <a:defRPr/>
              </a:pPr>
              <a:t>‹#›</a:t>
            </a:fld>
            <a:endParaRPr lang="en-US" dirty="0"/>
          </a:p>
        </p:txBody>
      </p:sp>
      <p:sp>
        <p:nvSpPr>
          <p:cNvPr id="12" name="Title 1"/>
          <p:cNvSpPr>
            <a:spLocks noGrp="1"/>
          </p:cNvSpPr>
          <p:nvPr>
            <p:ph type="title"/>
          </p:nvPr>
        </p:nvSpPr>
        <p:spPr>
          <a:xfrm>
            <a:off x="228600" y="350974"/>
            <a:ext cx="8686800" cy="320908"/>
          </a:xfrm>
          <a:prstGeom prst="rect">
            <a:avLst/>
          </a:prstGeom>
        </p:spPr>
        <p:txBody>
          <a:bodyPr lIns="0" tIns="0" rIns="0" bIns="0" anchor="b" anchorCtr="0"/>
          <a:lstStyle>
            <a:lvl1pPr>
              <a:defRPr sz="2200">
                <a:solidFill>
                  <a:srgbClr val="004C97"/>
                </a:solidFill>
              </a:defRPr>
            </a:lvl1pPr>
          </a:lstStyle>
          <a:p>
            <a:r>
              <a:rPr lang="en-US"/>
              <a:t>Click to edit Master title style</a:t>
            </a:r>
            <a:endParaRPr lang="en-US" dirty="0"/>
          </a:p>
        </p:txBody>
      </p:sp>
    </p:spTree>
    <p:extLst>
      <p:ext uri="{BB962C8B-B14F-4D97-AF65-F5344CB8AC3E}">
        <p14:creationId xmlns:p14="http://schemas.microsoft.com/office/powerpoint/2010/main" val="201183633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Logo Bottom: Picture &amp; Caption">
    <p:spTree>
      <p:nvGrpSpPr>
        <p:cNvPr id="1" name=""/>
        <p:cNvGrpSpPr/>
        <p:nvPr/>
      </p:nvGrpSpPr>
      <p:grpSpPr>
        <a:xfrm>
          <a:off x="0" y="0"/>
          <a:ext cx="0" cy="0"/>
          <a:chOff x="0" y="0"/>
          <a:chExt cx="0" cy="0"/>
        </a:xfrm>
      </p:grpSpPr>
      <p:sp>
        <p:nvSpPr>
          <p:cNvPr id="8" name="Picture Placeholder 2"/>
          <p:cNvSpPr>
            <a:spLocks noGrp="1"/>
          </p:cNvSpPr>
          <p:nvPr>
            <p:ph type="pic" idx="13"/>
          </p:nvPr>
        </p:nvSpPr>
        <p:spPr>
          <a:xfrm>
            <a:off x="224073" y="796397"/>
            <a:ext cx="8686800" cy="2795038"/>
          </a:xfrm>
          <a:prstGeom prst="rect">
            <a:avLst/>
          </a:prstGeom>
        </p:spPr>
        <p:txBody>
          <a:bodyPr lIns="0" tIns="0" rIns="0" bIns="0" rtlCol="0">
            <a:normAutofit/>
          </a:bodyPr>
          <a:lstStyle>
            <a:lvl1pPr marL="0" indent="0">
              <a:buNone/>
              <a:defRPr sz="1300">
                <a:solidFill>
                  <a:srgbClr val="505050"/>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Click icon to add picture</a:t>
            </a:r>
            <a:endParaRPr lang="en-US" noProof="0" dirty="0"/>
          </a:p>
        </p:txBody>
      </p:sp>
      <p:sp>
        <p:nvSpPr>
          <p:cNvPr id="10" name="Text Placeholder 3"/>
          <p:cNvSpPr>
            <a:spLocks noGrp="1"/>
          </p:cNvSpPr>
          <p:nvPr>
            <p:ph type="body" sz="half" idx="2"/>
          </p:nvPr>
        </p:nvSpPr>
        <p:spPr>
          <a:xfrm>
            <a:off x="224073" y="3774987"/>
            <a:ext cx="8686800" cy="818444"/>
          </a:xfrm>
          <a:prstGeom prst="rect">
            <a:avLst/>
          </a:prstGeom>
        </p:spPr>
        <p:txBody>
          <a:bodyPr lIns="0" tIns="0" rIns="0" bIns="0"/>
          <a:lstStyle>
            <a:lvl1pPr marL="0" indent="0">
              <a:buNone/>
              <a:defRPr sz="1300" b="1" i="0">
                <a:solidFill>
                  <a:srgbClr val="004C97"/>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7" name="Date Placeholder 3"/>
          <p:cNvSpPr>
            <a:spLocks noGrp="1"/>
          </p:cNvSpPr>
          <p:nvPr>
            <p:ph type="dt" sz="half" idx="14"/>
          </p:nvPr>
        </p:nvSpPr>
        <p:spPr>
          <a:xfrm>
            <a:off x="736827" y="4878161"/>
            <a:ext cx="675368" cy="180975"/>
          </a:xfrm>
          <a:prstGeom prst="rect">
            <a:avLst/>
          </a:prstGeom>
        </p:spPr>
        <p:txBody>
          <a:bodyPr vert="horz" wrap="square" lIns="0" tIns="0" rIns="0" bIns="0" numCol="1" anchor="t" anchorCtr="0" compatLnSpc="1">
            <a:prstTxWarp prst="textNoShape">
              <a:avLst/>
            </a:prstTxWarp>
          </a:bodyPr>
          <a:lstStyle>
            <a:lvl1pPr algn="l">
              <a:defRPr sz="900" smtClean="0">
                <a:solidFill>
                  <a:srgbClr val="004C97"/>
                </a:solidFill>
                <a:latin typeface="Helvetica" charset="0"/>
                <a:cs typeface="ＭＳ Ｐゴシック" charset="0"/>
              </a:defRPr>
            </a:lvl1pPr>
          </a:lstStyle>
          <a:p>
            <a:pPr>
              <a:defRPr/>
            </a:pPr>
            <a:r>
              <a:rPr lang="en-US"/>
              <a:t>6/11/2025</a:t>
            </a:r>
            <a:endParaRPr lang="en-US" dirty="0"/>
          </a:p>
        </p:txBody>
      </p:sp>
      <p:sp>
        <p:nvSpPr>
          <p:cNvPr id="9" name="Footer Placeholder 4"/>
          <p:cNvSpPr>
            <a:spLocks noGrp="1"/>
          </p:cNvSpPr>
          <p:nvPr>
            <p:ph type="ftr" sz="quarter" idx="3"/>
          </p:nvPr>
        </p:nvSpPr>
        <p:spPr>
          <a:xfrm>
            <a:off x="1530603" y="4878161"/>
            <a:ext cx="6251958" cy="182155"/>
          </a:xfrm>
          <a:prstGeom prst="rect">
            <a:avLst/>
          </a:prstGeom>
        </p:spPr>
        <p:txBody>
          <a:bodyPr lIns="0" tIns="0" rIns="0" bIns="0" anchor="t" anchorCtr="0"/>
          <a:lstStyle>
            <a:lvl1pPr marL="0" algn="l">
              <a:defRPr sz="900">
                <a:solidFill>
                  <a:srgbClr val="004C97"/>
                </a:solidFill>
                <a:latin typeface="Helvetica"/>
                <a:ea typeface="ＭＳ Ｐゴシック" charset="0"/>
                <a:cs typeface="ＭＳ Ｐゴシック" charset="0"/>
              </a:defRPr>
            </a:lvl1pPr>
          </a:lstStyle>
          <a:p>
            <a:pPr>
              <a:defRPr/>
            </a:pPr>
            <a:r>
              <a:rPr lang="en-US"/>
              <a:t>Scott Israel | CIPANP 2025</a:t>
            </a:r>
            <a:endParaRPr lang="en-US" b="1" dirty="0"/>
          </a:p>
        </p:txBody>
      </p:sp>
      <p:sp>
        <p:nvSpPr>
          <p:cNvPr id="11" name="Slide Number Placeholder 5"/>
          <p:cNvSpPr>
            <a:spLocks noGrp="1"/>
          </p:cNvSpPr>
          <p:nvPr>
            <p:ph type="sldNum" sz="quarter" idx="4"/>
          </p:nvPr>
        </p:nvSpPr>
        <p:spPr>
          <a:xfrm>
            <a:off x="222250" y="4878161"/>
            <a:ext cx="414338" cy="177964"/>
          </a:xfrm>
          <a:prstGeom prst="rect">
            <a:avLst/>
          </a:prstGeom>
        </p:spPr>
        <p:txBody>
          <a:bodyPr vert="horz" wrap="square" lIns="0" tIns="0" rIns="0" bIns="0" numCol="1" anchor="t" anchorCtr="0" compatLnSpc="1">
            <a:prstTxWarp prst="textNoShape">
              <a:avLst/>
            </a:prstTxWarp>
          </a:bodyPr>
          <a:lstStyle>
            <a:lvl1pPr>
              <a:defRPr sz="900" smtClean="0">
                <a:solidFill>
                  <a:srgbClr val="004C97"/>
                </a:solidFill>
                <a:latin typeface="Helvetica" charset="0"/>
                <a:cs typeface="ＭＳ Ｐゴシック" charset="0"/>
              </a:defRPr>
            </a:lvl1pPr>
          </a:lstStyle>
          <a:p>
            <a:pPr>
              <a:defRPr/>
            </a:pPr>
            <a:fld id="{148C009B-CB69-E04A-B9B3-34B26D69E9CF}" type="slidenum">
              <a:rPr lang="en-US" smtClean="0"/>
              <a:pPr>
                <a:defRPr/>
              </a:pPr>
              <a:t>‹#›</a:t>
            </a:fld>
            <a:endParaRPr lang="en-US" dirty="0"/>
          </a:p>
        </p:txBody>
      </p:sp>
      <p:sp>
        <p:nvSpPr>
          <p:cNvPr id="12" name="Title 1"/>
          <p:cNvSpPr>
            <a:spLocks noGrp="1"/>
          </p:cNvSpPr>
          <p:nvPr>
            <p:ph type="title"/>
          </p:nvPr>
        </p:nvSpPr>
        <p:spPr>
          <a:xfrm>
            <a:off x="228600" y="349268"/>
            <a:ext cx="8686800" cy="320908"/>
          </a:xfrm>
          <a:prstGeom prst="rect">
            <a:avLst/>
          </a:prstGeom>
        </p:spPr>
        <p:txBody>
          <a:bodyPr lIns="0" tIns="0" rIns="0" bIns="0" anchor="b" anchorCtr="0"/>
          <a:lstStyle>
            <a:lvl1pPr>
              <a:defRPr sz="2200">
                <a:solidFill>
                  <a:srgbClr val="004C97"/>
                </a:solidFill>
              </a:defRPr>
            </a:lvl1pPr>
          </a:lstStyle>
          <a:p>
            <a:r>
              <a:rPr lang="en-US"/>
              <a:t>Click to edit Master title style</a:t>
            </a:r>
            <a:endParaRPr lang="en-US" dirty="0"/>
          </a:p>
        </p:txBody>
      </p:sp>
    </p:spTree>
    <p:extLst>
      <p:ext uri="{BB962C8B-B14F-4D97-AF65-F5344CB8AC3E}">
        <p14:creationId xmlns:p14="http://schemas.microsoft.com/office/powerpoint/2010/main" val="281191535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Picture Layout">
    <p:spTree>
      <p:nvGrpSpPr>
        <p:cNvPr id="1" name=""/>
        <p:cNvGrpSpPr/>
        <p:nvPr/>
      </p:nvGrpSpPr>
      <p:grpSpPr>
        <a:xfrm>
          <a:off x="0" y="0"/>
          <a:ext cx="0" cy="0"/>
          <a:chOff x="0" y="0"/>
          <a:chExt cx="0" cy="0"/>
        </a:xfrm>
      </p:grpSpPr>
      <p:sp>
        <p:nvSpPr>
          <p:cNvPr id="3" name="Date Placeholder 2"/>
          <p:cNvSpPr>
            <a:spLocks noGrp="1"/>
          </p:cNvSpPr>
          <p:nvPr>
            <p:ph type="dt" sz="half" idx="10"/>
          </p:nvPr>
        </p:nvSpPr>
        <p:spPr>
          <a:xfrm>
            <a:off x="736827" y="4878161"/>
            <a:ext cx="675368" cy="180975"/>
          </a:xfrm>
        </p:spPr>
        <p:txBody>
          <a:bodyPr/>
          <a:lstStyle>
            <a:lvl1pPr>
              <a:defRPr sz="900"/>
            </a:lvl1pPr>
          </a:lstStyle>
          <a:p>
            <a:pPr>
              <a:defRPr/>
            </a:pPr>
            <a:r>
              <a:rPr lang="en-US"/>
              <a:t>6/11/2025</a:t>
            </a:r>
            <a:endParaRPr lang="en-US" dirty="0"/>
          </a:p>
        </p:txBody>
      </p:sp>
      <p:sp>
        <p:nvSpPr>
          <p:cNvPr id="4" name="Footer Placeholder 3"/>
          <p:cNvSpPr>
            <a:spLocks noGrp="1"/>
          </p:cNvSpPr>
          <p:nvPr>
            <p:ph type="ftr" sz="quarter" idx="11"/>
          </p:nvPr>
        </p:nvSpPr>
        <p:spPr>
          <a:xfrm>
            <a:off x="1530605" y="4878161"/>
            <a:ext cx="6260399" cy="182155"/>
          </a:xfrm>
        </p:spPr>
        <p:txBody>
          <a:bodyPr/>
          <a:lstStyle>
            <a:lvl1pPr>
              <a:defRPr sz="900"/>
            </a:lvl1pPr>
          </a:lstStyle>
          <a:p>
            <a:pPr>
              <a:defRPr/>
            </a:pPr>
            <a:r>
              <a:rPr lang="en-US"/>
              <a:t>Scott Israel | CIPANP 2025</a:t>
            </a:r>
            <a:endParaRPr lang="en-US" b="1" dirty="0"/>
          </a:p>
        </p:txBody>
      </p:sp>
      <p:sp>
        <p:nvSpPr>
          <p:cNvPr id="5" name="Slide Number Placeholder 4"/>
          <p:cNvSpPr>
            <a:spLocks noGrp="1"/>
          </p:cNvSpPr>
          <p:nvPr>
            <p:ph type="sldNum" sz="quarter" idx="12"/>
          </p:nvPr>
        </p:nvSpPr>
        <p:spPr/>
        <p:txBody>
          <a:bodyPr/>
          <a:lstStyle>
            <a:lvl1pPr>
              <a:defRPr sz="900"/>
            </a:lvl1pPr>
          </a:lstStyle>
          <a:p>
            <a:pPr>
              <a:defRPr/>
            </a:pPr>
            <a:fld id="{148C009B-CB69-E04A-B9B3-34B26D69E9CF}" type="slidenum">
              <a:rPr lang="en-US" smtClean="0"/>
              <a:pPr>
                <a:defRPr/>
              </a:pPr>
              <a:t>‹#›</a:t>
            </a:fld>
            <a:endParaRPr lang="en-US" dirty="0"/>
          </a:p>
        </p:txBody>
      </p:sp>
      <p:sp>
        <p:nvSpPr>
          <p:cNvPr id="7" name="Picture Placeholder 6"/>
          <p:cNvSpPr>
            <a:spLocks noGrp="1"/>
          </p:cNvSpPr>
          <p:nvPr>
            <p:ph type="pic" sz="quarter" idx="13"/>
          </p:nvPr>
        </p:nvSpPr>
        <p:spPr>
          <a:xfrm>
            <a:off x="222250" y="355599"/>
            <a:ext cx="8675688" cy="4263293"/>
          </a:xfrm>
          <a:prstGeom prst="rect">
            <a:avLst/>
          </a:prstGeom>
        </p:spPr>
        <p:txBody>
          <a:bodyPr vert="horz"/>
          <a:lstStyle>
            <a:lvl1pPr marL="230188" indent="-230188">
              <a:defRPr sz="1400">
                <a:solidFill>
                  <a:srgbClr val="505050"/>
                </a:solidFill>
              </a:defRPr>
            </a:lvl1pPr>
          </a:lstStyle>
          <a:p>
            <a:r>
              <a:rPr lang="en-US"/>
              <a:t>Click icon to add picture</a:t>
            </a:r>
            <a:endParaRPr lang="en-US" dirty="0"/>
          </a:p>
        </p:txBody>
      </p:sp>
    </p:spTree>
    <p:extLst>
      <p:ext uri="{BB962C8B-B14F-4D97-AF65-F5344CB8AC3E}">
        <p14:creationId xmlns:p14="http://schemas.microsoft.com/office/powerpoint/2010/main" val="288222156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Logo Bottom: Extra Logos">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pPr>
              <a:defRPr/>
            </a:pPr>
            <a:r>
              <a:rPr lang="en-US"/>
              <a:t>6/11/2025</a:t>
            </a:r>
            <a:endParaRPr lang="en-US" dirty="0"/>
          </a:p>
        </p:txBody>
      </p:sp>
      <p:sp>
        <p:nvSpPr>
          <p:cNvPr id="4" name="Footer Placeholder 3"/>
          <p:cNvSpPr>
            <a:spLocks noGrp="1"/>
          </p:cNvSpPr>
          <p:nvPr>
            <p:ph type="ftr" sz="quarter" idx="11"/>
          </p:nvPr>
        </p:nvSpPr>
        <p:spPr>
          <a:xfrm>
            <a:off x="1530603" y="4878161"/>
            <a:ext cx="6272278" cy="182155"/>
          </a:xfrm>
        </p:spPr>
        <p:txBody>
          <a:bodyPr/>
          <a:lstStyle/>
          <a:p>
            <a:pPr>
              <a:defRPr/>
            </a:pPr>
            <a:r>
              <a:rPr lang="en-US"/>
              <a:t>Scott Israel | CIPANP 2025</a:t>
            </a:r>
            <a:endParaRPr lang="en-US" b="1" dirty="0"/>
          </a:p>
        </p:txBody>
      </p:sp>
      <p:sp>
        <p:nvSpPr>
          <p:cNvPr id="5" name="Slide Number Placeholder 4"/>
          <p:cNvSpPr>
            <a:spLocks noGrp="1"/>
          </p:cNvSpPr>
          <p:nvPr>
            <p:ph type="sldNum" sz="quarter" idx="12"/>
          </p:nvPr>
        </p:nvSpPr>
        <p:spPr/>
        <p:txBody>
          <a:bodyPr/>
          <a:lstStyle/>
          <a:p>
            <a:pPr>
              <a:defRPr/>
            </a:pPr>
            <a:fld id="{148C009B-CB69-E04A-B9B3-34B26D69E9CF}" type="slidenum">
              <a:rPr lang="en-US" smtClean="0"/>
              <a:pPr>
                <a:defRPr/>
              </a:pPr>
              <a:t>‹#›</a:t>
            </a:fld>
            <a:endParaRPr lang="en-US" dirty="0"/>
          </a:p>
        </p:txBody>
      </p:sp>
      <p:sp>
        <p:nvSpPr>
          <p:cNvPr id="11" name="Title 1"/>
          <p:cNvSpPr>
            <a:spLocks noGrp="1"/>
          </p:cNvSpPr>
          <p:nvPr>
            <p:ph type="title"/>
          </p:nvPr>
        </p:nvSpPr>
        <p:spPr>
          <a:xfrm>
            <a:off x="228600" y="349268"/>
            <a:ext cx="8686800" cy="320908"/>
          </a:xfrm>
          <a:prstGeom prst="rect">
            <a:avLst/>
          </a:prstGeom>
        </p:spPr>
        <p:txBody>
          <a:bodyPr lIns="0" tIns="0" rIns="0" bIns="0" anchor="b" anchorCtr="0"/>
          <a:lstStyle>
            <a:lvl1pPr>
              <a:defRPr sz="2200">
                <a:solidFill>
                  <a:srgbClr val="004C97"/>
                </a:solidFill>
              </a:defRPr>
            </a:lvl1pPr>
          </a:lstStyle>
          <a:p>
            <a:r>
              <a:rPr lang="en-US"/>
              <a:t>Click to edit Master title style</a:t>
            </a:r>
            <a:endParaRPr lang="en-US" dirty="0"/>
          </a:p>
        </p:txBody>
      </p:sp>
      <p:sp>
        <p:nvSpPr>
          <p:cNvPr id="24" name="Picture Placeholder 14"/>
          <p:cNvSpPr>
            <a:spLocks noGrp="1"/>
          </p:cNvSpPr>
          <p:nvPr>
            <p:ph type="pic" sz="quarter" idx="19"/>
          </p:nvPr>
        </p:nvSpPr>
        <p:spPr>
          <a:xfrm>
            <a:off x="228600" y="2095938"/>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25" name="Picture Placeholder 14"/>
          <p:cNvSpPr>
            <a:spLocks noGrp="1"/>
          </p:cNvSpPr>
          <p:nvPr>
            <p:ph type="pic" sz="quarter" idx="20"/>
          </p:nvPr>
        </p:nvSpPr>
        <p:spPr>
          <a:xfrm>
            <a:off x="2002331" y="2095938"/>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26" name="Picture Placeholder 14"/>
          <p:cNvSpPr>
            <a:spLocks noGrp="1"/>
          </p:cNvSpPr>
          <p:nvPr>
            <p:ph type="pic" sz="quarter" idx="21"/>
          </p:nvPr>
        </p:nvSpPr>
        <p:spPr>
          <a:xfrm>
            <a:off x="3776111" y="2095938"/>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27" name="Picture Placeholder 14"/>
          <p:cNvSpPr>
            <a:spLocks noGrp="1"/>
          </p:cNvSpPr>
          <p:nvPr>
            <p:ph type="pic" sz="quarter" idx="22"/>
          </p:nvPr>
        </p:nvSpPr>
        <p:spPr>
          <a:xfrm>
            <a:off x="5557362" y="2095938"/>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28" name="Picture Placeholder 14"/>
          <p:cNvSpPr>
            <a:spLocks noGrp="1"/>
          </p:cNvSpPr>
          <p:nvPr>
            <p:ph type="pic" sz="quarter" idx="23"/>
          </p:nvPr>
        </p:nvSpPr>
        <p:spPr>
          <a:xfrm>
            <a:off x="7323671" y="2095938"/>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29" name="Picture Placeholder 14"/>
          <p:cNvSpPr>
            <a:spLocks noGrp="1"/>
          </p:cNvSpPr>
          <p:nvPr>
            <p:ph type="pic" sz="quarter" idx="14"/>
          </p:nvPr>
        </p:nvSpPr>
        <p:spPr>
          <a:xfrm>
            <a:off x="228600" y="788399"/>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30" name="Picture Placeholder 14"/>
          <p:cNvSpPr>
            <a:spLocks noGrp="1"/>
          </p:cNvSpPr>
          <p:nvPr>
            <p:ph type="pic" sz="quarter" idx="15"/>
          </p:nvPr>
        </p:nvSpPr>
        <p:spPr>
          <a:xfrm>
            <a:off x="2002331" y="788399"/>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31" name="Picture Placeholder 14"/>
          <p:cNvSpPr>
            <a:spLocks noGrp="1"/>
          </p:cNvSpPr>
          <p:nvPr>
            <p:ph type="pic" sz="quarter" idx="16"/>
          </p:nvPr>
        </p:nvSpPr>
        <p:spPr>
          <a:xfrm>
            <a:off x="3776111" y="788399"/>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32" name="Picture Placeholder 14"/>
          <p:cNvSpPr>
            <a:spLocks noGrp="1"/>
          </p:cNvSpPr>
          <p:nvPr>
            <p:ph type="pic" sz="quarter" idx="17"/>
          </p:nvPr>
        </p:nvSpPr>
        <p:spPr>
          <a:xfrm>
            <a:off x="5557362" y="788399"/>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33" name="Picture Placeholder 14"/>
          <p:cNvSpPr>
            <a:spLocks noGrp="1"/>
          </p:cNvSpPr>
          <p:nvPr>
            <p:ph type="pic" sz="quarter" idx="18"/>
          </p:nvPr>
        </p:nvSpPr>
        <p:spPr>
          <a:xfrm>
            <a:off x="7323671" y="788399"/>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34" name="Picture Placeholder 14"/>
          <p:cNvSpPr>
            <a:spLocks noGrp="1"/>
          </p:cNvSpPr>
          <p:nvPr>
            <p:ph type="pic" sz="quarter" idx="24"/>
          </p:nvPr>
        </p:nvSpPr>
        <p:spPr>
          <a:xfrm>
            <a:off x="228600" y="3395868"/>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35" name="Picture Placeholder 14"/>
          <p:cNvSpPr>
            <a:spLocks noGrp="1"/>
          </p:cNvSpPr>
          <p:nvPr>
            <p:ph type="pic" sz="quarter" idx="25"/>
          </p:nvPr>
        </p:nvSpPr>
        <p:spPr>
          <a:xfrm>
            <a:off x="2002331" y="3395868"/>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36" name="Picture Placeholder 14"/>
          <p:cNvSpPr>
            <a:spLocks noGrp="1"/>
          </p:cNvSpPr>
          <p:nvPr>
            <p:ph type="pic" sz="quarter" idx="26"/>
          </p:nvPr>
        </p:nvSpPr>
        <p:spPr>
          <a:xfrm>
            <a:off x="3776111" y="3395868"/>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37" name="Picture Placeholder 14"/>
          <p:cNvSpPr>
            <a:spLocks noGrp="1"/>
          </p:cNvSpPr>
          <p:nvPr>
            <p:ph type="pic" sz="quarter" idx="27"/>
          </p:nvPr>
        </p:nvSpPr>
        <p:spPr>
          <a:xfrm>
            <a:off x="5557362" y="3395868"/>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
        <p:nvSpPr>
          <p:cNvPr id="38" name="Picture Placeholder 14"/>
          <p:cNvSpPr>
            <a:spLocks noGrp="1"/>
          </p:cNvSpPr>
          <p:nvPr>
            <p:ph type="pic" sz="quarter" idx="28"/>
          </p:nvPr>
        </p:nvSpPr>
        <p:spPr>
          <a:xfrm>
            <a:off x="7323671" y="3395868"/>
            <a:ext cx="1600200" cy="1200150"/>
          </a:xfrm>
          <a:prstGeom prst="rect">
            <a:avLst/>
          </a:prstGeom>
        </p:spPr>
        <p:txBody>
          <a:bodyPr vert="horz"/>
          <a:lstStyle>
            <a:lvl1pPr marL="0" indent="0">
              <a:buFontTx/>
              <a:buNone/>
              <a:defRPr sz="1100">
                <a:solidFill>
                  <a:srgbClr val="505050"/>
                </a:solidFill>
              </a:defRPr>
            </a:lvl1pPr>
          </a:lstStyle>
          <a:p>
            <a:r>
              <a:rPr lang="en-US"/>
              <a:t>Click icon to add picture</a:t>
            </a:r>
            <a:endParaRPr lang="en-US" dirty="0"/>
          </a:p>
        </p:txBody>
      </p:sp>
    </p:spTree>
    <p:extLst>
      <p:ext uri="{BB962C8B-B14F-4D97-AF65-F5344CB8AC3E}">
        <p14:creationId xmlns:p14="http://schemas.microsoft.com/office/powerpoint/2010/main" val="83016178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x">
  <p:cSld name="blank">
    <p:spTree>
      <p:nvGrpSpPr>
        <p:cNvPr id="1" name=""/>
        <p:cNvGrpSpPr/>
        <p:nvPr/>
      </p:nvGrpSpPr>
      <p:grpSpPr>
        <a:xfrm>
          <a:off x="0" y="0"/>
          <a:ext cx="0" cy="0"/>
          <a:chOff x="0" y="0"/>
          <a:chExt cx="0" cy="0"/>
        </a:xfrm>
      </p:grpSpPr>
      <p:sp>
        <p:nvSpPr>
          <p:cNvPr id="28" name="Slide Number"/>
          <p:cNvSpPr txBox="1">
            <a:spLocks noGrp="1"/>
          </p:cNvSpPr>
          <p:nvPr>
            <p:ph type="sldNum" sz="quarter" idx="2"/>
          </p:nvPr>
        </p:nvSpPr>
        <p:spPr>
          <a:prstGeom prst="rect">
            <a:avLst/>
          </a:prstGeom>
        </p:spPr>
        <p:txBody>
          <a:bodyPr/>
          <a:lstStyle/>
          <a:p>
            <a:fld id="{86CB4B4D-7CA3-9044-876B-883B54F8677D}" type="slidenum">
              <a:t>‹#›</a:t>
            </a:fld>
            <a:endParaRPr/>
          </a:p>
        </p:txBody>
      </p:sp>
      <p:sp>
        <p:nvSpPr>
          <p:cNvPr id="29" name="Google Shape;190;g10ee18d7a93_2_81"/>
          <p:cNvSpPr txBox="1">
            <a:spLocks noGrp="1"/>
          </p:cNvSpPr>
          <p:nvPr>
            <p:ph type="body" idx="21"/>
          </p:nvPr>
        </p:nvSpPr>
        <p:spPr>
          <a:xfrm>
            <a:off x="114724" y="704653"/>
            <a:ext cx="8914552" cy="3952797"/>
          </a:xfrm>
          <a:prstGeom prst="rect">
            <a:avLst/>
          </a:prstGeom>
        </p:spPr>
        <p:txBody>
          <a:bodyPr/>
          <a:lstStyle>
            <a:lvl1pPr marL="190500" indent="-190500">
              <a:spcBef>
                <a:spcPts val="1125"/>
              </a:spcBef>
              <a:buClr>
                <a:srgbClr val="000000"/>
              </a:buClr>
              <a:buSzPct val="200000"/>
              <a:buChar char="‣"/>
              <a:defRPr sz="2400" b="0">
                <a:latin typeface="+mj-lt"/>
                <a:ea typeface="+mj-ea"/>
                <a:cs typeface="+mj-cs"/>
                <a:sym typeface="Arial"/>
              </a:defRPr>
            </a:lvl1pPr>
          </a:lstStyle>
          <a:p>
            <a:pPr marL="254000" indent="-254000">
              <a:spcBef>
                <a:spcPts val="1500"/>
              </a:spcBef>
              <a:buClr>
                <a:srgbClr val="000000"/>
              </a:buClr>
              <a:buSzPct val="200000"/>
              <a:buChar char="‣"/>
              <a:defRPr sz="2400" b="0">
                <a:latin typeface="+mj-lt"/>
                <a:ea typeface="+mj-ea"/>
                <a:cs typeface="+mj-cs"/>
                <a:sym typeface="Arial"/>
              </a:defRPr>
            </a:pPr>
            <a:endParaRPr/>
          </a:p>
        </p:txBody>
      </p:sp>
      <p:sp>
        <p:nvSpPr>
          <p:cNvPr id="30" name="Rectangle"/>
          <p:cNvSpPr txBox="1">
            <a:spLocks noGrp="1"/>
          </p:cNvSpPr>
          <p:nvPr>
            <p:ph type="body" sz="quarter" idx="22"/>
          </p:nvPr>
        </p:nvSpPr>
        <p:spPr>
          <a:xfrm>
            <a:off x="121066" y="145556"/>
            <a:ext cx="8901868" cy="461701"/>
          </a:xfrm>
          <a:prstGeom prst="rect">
            <a:avLst/>
          </a:prstGeom>
        </p:spPr>
        <p:txBody>
          <a:bodyPr anchor="b"/>
          <a:lstStyle>
            <a:lvl1pPr marL="0">
              <a:defRPr sz="3400">
                <a:latin typeface="+mj-lt"/>
                <a:ea typeface="+mj-ea"/>
                <a:cs typeface="+mj-cs"/>
                <a:sym typeface="Arial"/>
              </a:defRPr>
            </a:lvl1pPr>
          </a:lstStyle>
          <a:p>
            <a:pPr marL="0">
              <a:defRPr sz="3400">
                <a:latin typeface="+mj-lt"/>
                <a:ea typeface="+mj-ea"/>
                <a:cs typeface="+mj-cs"/>
                <a:sym typeface="Arial"/>
              </a:defRPr>
            </a:pPr>
            <a:endParaRPr/>
          </a:p>
        </p:txBody>
      </p:sp>
      <p:sp>
        <p:nvSpPr>
          <p:cNvPr id="2" name="Date Placeholder 2">
            <a:extLst>
              <a:ext uri="{FF2B5EF4-FFF2-40B4-BE49-F238E27FC236}">
                <a16:creationId xmlns:a16="http://schemas.microsoft.com/office/drawing/2014/main" id="{95532807-C124-D719-0601-A823CB926F6F}"/>
              </a:ext>
            </a:extLst>
          </p:cNvPr>
          <p:cNvSpPr>
            <a:spLocks noGrp="1"/>
          </p:cNvSpPr>
          <p:nvPr>
            <p:ph type="dt" sz="half" idx="10"/>
          </p:nvPr>
        </p:nvSpPr>
        <p:spPr>
          <a:xfrm>
            <a:off x="736827" y="4878161"/>
            <a:ext cx="675368" cy="180975"/>
          </a:xfrm>
        </p:spPr>
        <p:txBody>
          <a:bodyPr/>
          <a:lstStyle/>
          <a:p>
            <a:pPr>
              <a:defRPr/>
            </a:pPr>
            <a:r>
              <a:rPr lang="en-US"/>
              <a:t>6/11/2025</a:t>
            </a:r>
            <a:endParaRPr lang="en-US" dirty="0"/>
          </a:p>
        </p:txBody>
      </p:sp>
      <p:sp>
        <p:nvSpPr>
          <p:cNvPr id="3" name="Footer Placeholder 3">
            <a:extLst>
              <a:ext uri="{FF2B5EF4-FFF2-40B4-BE49-F238E27FC236}">
                <a16:creationId xmlns:a16="http://schemas.microsoft.com/office/drawing/2014/main" id="{57A7DE30-294C-A48B-9350-651FBB59AF08}"/>
              </a:ext>
            </a:extLst>
          </p:cNvPr>
          <p:cNvSpPr>
            <a:spLocks noGrp="1"/>
          </p:cNvSpPr>
          <p:nvPr>
            <p:ph type="ftr" sz="quarter" idx="11"/>
          </p:nvPr>
        </p:nvSpPr>
        <p:spPr>
          <a:xfrm>
            <a:off x="1530603" y="4878161"/>
            <a:ext cx="6272278" cy="182155"/>
          </a:xfrm>
        </p:spPr>
        <p:txBody>
          <a:bodyPr/>
          <a:lstStyle/>
          <a:p>
            <a:pPr>
              <a:defRPr/>
            </a:pPr>
            <a:r>
              <a:rPr lang="en-US"/>
              <a:t>Scott Israel | CIPANP 2025</a:t>
            </a:r>
            <a:endParaRPr lang="en-US" b="1" dirty="0"/>
          </a:p>
        </p:txBody>
      </p:sp>
    </p:spTree>
    <p:extLst>
      <p:ext uri="{BB962C8B-B14F-4D97-AF65-F5344CB8AC3E}">
        <p14:creationId xmlns:p14="http://schemas.microsoft.com/office/powerpoint/2010/main" val="2822513509"/>
      </p:ext>
    </p:extLst>
  </p:cSld>
  <p:clrMapOvr>
    <a:masterClrMapping/>
  </p:clrMapOvr>
  <p:transition spd="med"/>
</p:sldLayout>
</file>

<file path=ppt/slideLayouts/slideLayout14.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28650" y="361950"/>
            <a:ext cx="7886700" cy="841375"/>
          </a:xfrm>
        </p:spPr>
        <p:txBody>
          <a:bodyPr/>
          <a:lstStyle>
            <a:lvl1pPr>
              <a:defRPr sz="2400"/>
            </a:lvl1pPr>
          </a:lstStyle>
          <a:p>
            <a:r>
              <a:rPr lang="en-US" dirty="0"/>
              <a:t>Click to edit Master title style</a:t>
            </a:r>
          </a:p>
        </p:txBody>
      </p:sp>
      <p:sp>
        <p:nvSpPr>
          <p:cNvPr id="3" name="Content Placeholder 2"/>
          <p:cNvSpPr>
            <a:spLocks noGrp="1"/>
          </p:cNvSpPr>
          <p:nvPr>
            <p:ph idx="1"/>
          </p:nvPr>
        </p:nvSpPr>
        <p:spPr>
          <a:xfrm>
            <a:off x="628650" y="1352550"/>
            <a:ext cx="7886700" cy="266700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Footer Placeholder 3">
            <a:extLst>
              <a:ext uri="{FF2B5EF4-FFF2-40B4-BE49-F238E27FC236}">
                <a16:creationId xmlns:a16="http://schemas.microsoft.com/office/drawing/2014/main" id="{6E877B24-7292-1B99-7B18-376171697AC1}"/>
              </a:ext>
            </a:extLst>
          </p:cNvPr>
          <p:cNvSpPr>
            <a:spLocks noGrp="1"/>
          </p:cNvSpPr>
          <p:nvPr>
            <p:ph type="ftr" sz="quarter" idx="11"/>
          </p:nvPr>
        </p:nvSpPr>
        <p:spPr>
          <a:xfrm>
            <a:off x="1530603" y="4878161"/>
            <a:ext cx="6272278" cy="182155"/>
          </a:xfrm>
        </p:spPr>
        <p:txBody>
          <a:bodyPr/>
          <a:lstStyle/>
          <a:p>
            <a:pPr>
              <a:defRPr/>
            </a:pPr>
            <a:r>
              <a:rPr lang="en-US"/>
              <a:t>Scott Israel | CIPANP 2025</a:t>
            </a:r>
            <a:endParaRPr lang="en-US" b="1" dirty="0"/>
          </a:p>
        </p:txBody>
      </p:sp>
      <p:sp>
        <p:nvSpPr>
          <p:cNvPr id="5" name="Date Placeholder 2">
            <a:extLst>
              <a:ext uri="{FF2B5EF4-FFF2-40B4-BE49-F238E27FC236}">
                <a16:creationId xmlns:a16="http://schemas.microsoft.com/office/drawing/2014/main" id="{E0710007-D061-F139-6017-BEA804556DC1}"/>
              </a:ext>
            </a:extLst>
          </p:cNvPr>
          <p:cNvSpPr>
            <a:spLocks noGrp="1"/>
          </p:cNvSpPr>
          <p:nvPr>
            <p:ph type="dt" sz="half" idx="10"/>
          </p:nvPr>
        </p:nvSpPr>
        <p:spPr>
          <a:xfrm>
            <a:off x="736827" y="4878161"/>
            <a:ext cx="675368" cy="180975"/>
          </a:xfrm>
        </p:spPr>
        <p:txBody>
          <a:bodyPr/>
          <a:lstStyle/>
          <a:p>
            <a:pPr>
              <a:defRPr/>
            </a:pPr>
            <a:r>
              <a:rPr lang="en-US"/>
              <a:t>6/11/2025</a:t>
            </a:r>
            <a:endParaRPr lang="en-US" dirty="0"/>
          </a:p>
        </p:txBody>
      </p:sp>
      <p:sp>
        <p:nvSpPr>
          <p:cNvPr id="6" name="Slide Number">
            <a:extLst>
              <a:ext uri="{FF2B5EF4-FFF2-40B4-BE49-F238E27FC236}">
                <a16:creationId xmlns:a16="http://schemas.microsoft.com/office/drawing/2014/main" id="{FA3C6B56-9AAF-2794-0D44-32F7D934642B}"/>
              </a:ext>
            </a:extLst>
          </p:cNvPr>
          <p:cNvSpPr txBox="1">
            <a:spLocks noGrp="1"/>
          </p:cNvSpPr>
          <p:nvPr>
            <p:ph type="sldNum" sz="quarter" idx="2"/>
          </p:nvPr>
        </p:nvSpPr>
        <p:spPr>
          <a:xfrm>
            <a:off x="222250" y="4878161"/>
            <a:ext cx="414338" cy="177964"/>
          </a:xfrm>
          <a:prstGeom prst="rect">
            <a:avLst/>
          </a:prstGeom>
        </p:spPr>
        <p:txBody>
          <a:bodyPr/>
          <a:lstStyle/>
          <a:p>
            <a:fld id="{86CB4B4D-7CA3-9044-876B-883B54F8677D}" type="slidenum">
              <a:t>‹#›</a:t>
            </a:fld>
            <a:endParaRPr/>
          </a:p>
        </p:txBody>
      </p:sp>
    </p:spTree>
    <p:extLst>
      <p:ext uri="{BB962C8B-B14F-4D97-AF65-F5344CB8AC3E}">
        <p14:creationId xmlns:p14="http://schemas.microsoft.com/office/powerpoint/2010/main" val="424389103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38150"/>
            <a:ext cx="2949178" cy="1066799"/>
          </a:xfrm>
        </p:spPr>
        <p:txBody>
          <a:bodyPr anchor="b"/>
          <a:lstStyle>
            <a:lvl1pPr>
              <a:defRPr sz="2400"/>
            </a:lvl1pPr>
          </a:lstStyle>
          <a:p>
            <a:r>
              <a:rPr lang="en-US" dirty="0"/>
              <a:t>Click to edit Master title style</a:t>
            </a:r>
          </a:p>
        </p:txBody>
      </p:sp>
      <p:sp>
        <p:nvSpPr>
          <p:cNvPr id="3" name="Picture Placeholder 2"/>
          <p:cNvSpPr>
            <a:spLocks noGrp="1" noChangeAspect="1"/>
          </p:cNvSpPr>
          <p:nvPr>
            <p:ph type="pic" idx="1"/>
          </p:nvPr>
        </p:nvSpPr>
        <p:spPr>
          <a:xfrm>
            <a:off x="3887391" y="740569"/>
            <a:ext cx="4629150" cy="3278981"/>
          </a:xfrm>
        </p:spPr>
        <p:txBody>
          <a:bodyPr rtlCol="0">
            <a:normAutofit/>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pPr lvl="0"/>
            <a:r>
              <a:rPr lang="en-US" noProof="0"/>
              <a:t>Click icon to add picture</a:t>
            </a:r>
            <a:endParaRPr lang="en-US" noProof="0" dirty="0"/>
          </a:p>
        </p:txBody>
      </p:sp>
      <p:sp>
        <p:nvSpPr>
          <p:cNvPr id="4" name="Text Placeholder 3"/>
          <p:cNvSpPr>
            <a:spLocks noGrp="1"/>
          </p:cNvSpPr>
          <p:nvPr>
            <p:ph type="body" sz="half" idx="2"/>
          </p:nvPr>
        </p:nvSpPr>
        <p:spPr>
          <a:xfrm>
            <a:off x="629841" y="1543051"/>
            <a:ext cx="2949178" cy="2476500"/>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Edit Master text styles</a:t>
            </a:r>
          </a:p>
        </p:txBody>
      </p:sp>
    </p:spTree>
    <p:extLst>
      <p:ext uri="{BB962C8B-B14F-4D97-AF65-F5344CB8AC3E}">
        <p14:creationId xmlns:p14="http://schemas.microsoft.com/office/powerpoint/2010/main" val="316069716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865BF84-A00B-02A6-997D-F80C2349A448}"/>
              </a:ext>
            </a:extLst>
          </p:cNvPr>
          <p:cNvSpPr>
            <a:spLocks noGrp="1"/>
          </p:cNvSpPr>
          <p:nvPr>
            <p:ph type="ctrTitle"/>
          </p:nvPr>
        </p:nvSpPr>
        <p:spPr>
          <a:xfrm>
            <a:off x="1143000" y="841772"/>
            <a:ext cx="6858000" cy="1790700"/>
          </a:xfrm>
        </p:spPr>
        <p:txBody>
          <a:bodyPr anchor="b"/>
          <a:lstStyle>
            <a:lvl1pPr algn="ctr">
              <a:defRPr sz="4500"/>
            </a:lvl1pPr>
          </a:lstStyle>
          <a:p>
            <a:r>
              <a:rPr lang="en-US"/>
              <a:t>Click to edit Master title style</a:t>
            </a:r>
          </a:p>
        </p:txBody>
      </p:sp>
      <p:sp>
        <p:nvSpPr>
          <p:cNvPr id="3" name="Subtitle 2">
            <a:extLst>
              <a:ext uri="{FF2B5EF4-FFF2-40B4-BE49-F238E27FC236}">
                <a16:creationId xmlns:a16="http://schemas.microsoft.com/office/drawing/2014/main" id="{918BD192-84A5-37B6-CF3C-2048BCB000E6}"/>
              </a:ext>
            </a:extLst>
          </p:cNvPr>
          <p:cNvSpPr>
            <a:spLocks noGrp="1"/>
          </p:cNvSpPr>
          <p:nvPr>
            <p:ph type="subTitle" idx="1"/>
          </p:nvPr>
        </p:nvSpPr>
        <p:spPr>
          <a:xfrm>
            <a:off x="1143000" y="2701528"/>
            <a:ext cx="6858000" cy="1241822"/>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p>
        </p:txBody>
      </p:sp>
      <p:sp>
        <p:nvSpPr>
          <p:cNvPr id="4" name="Date Placeholder 3">
            <a:extLst>
              <a:ext uri="{FF2B5EF4-FFF2-40B4-BE49-F238E27FC236}">
                <a16:creationId xmlns:a16="http://schemas.microsoft.com/office/drawing/2014/main" id="{8F7039FE-AA46-A68F-AEFD-2DAF1DE0C388}"/>
              </a:ext>
            </a:extLst>
          </p:cNvPr>
          <p:cNvSpPr>
            <a:spLocks noGrp="1"/>
          </p:cNvSpPr>
          <p:nvPr>
            <p:ph type="dt" sz="half" idx="10"/>
          </p:nvPr>
        </p:nvSpPr>
        <p:spPr/>
        <p:txBody>
          <a:bodyPr/>
          <a:lstStyle/>
          <a:p>
            <a:fld id="{7459A225-E97D-45BB-8488-77B88438995E}" type="datetime1">
              <a:rPr lang="en-US" smtClean="0"/>
              <a:t>6/10/2025</a:t>
            </a:fld>
            <a:endParaRPr lang="en-US"/>
          </a:p>
        </p:txBody>
      </p:sp>
      <p:sp>
        <p:nvSpPr>
          <p:cNvPr id="5" name="Footer Placeholder 4">
            <a:extLst>
              <a:ext uri="{FF2B5EF4-FFF2-40B4-BE49-F238E27FC236}">
                <a16:creationId xmlns:a16="http://schemas.microsoft.com/office/drawing/2014/main" id="{6B271A11-8FD4-EE5E-5525-85F3BD4F4AF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7A47B065-65F0-FD1B-2978-CCC986CB5014}"/>
              </a:ext>
            </a:extLst>
          </p:cNvPr>
          <p:cNvSpPr>
            <a:spLocks noGrp="1"/>
          </p:cNvSpPr>
          <p:nvPr>
            <p:ph type="sldNum" sz="quarter" idx="12"/>
          </p:nvPr>
        </p:nvSpPr>
        <p:spPr/>
        <p:txBody>
          <a:bodyPr/>
          <a:lstStyle/>
          <a:p>
            <a:fld id="{7276C18B-5445-4DE7-914C-11804460489B}" type="slidenum">
              <a:rPr lang="en-US" smtClean="0"/>
              <a:t>‹#›</a:t>
            </a:fld>
            <a:endParaRPr lang="en-US"/>
          </a:p>
        </p:txBody>
      </p:sp>
    </p:spTree>
    <p:extLst>
      <p:ext uri="{BB962C8B-B14F-4D97-AF65-F5344CB8AC3E}">
        <p14:creationId xmlns:p14="http://schemas.microsoft.com/office/powerpoint/2010/main" val="103267094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888672-E581-4709-030D-EE4045B0629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17FDB10E-5E37-1695-D41B-6A4AD156405D}"/>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61C5F1A-BF9A-546F-368B-5E19DFA3BE1B}"/>
              </a:ext>
            </a:extLst>
          </p:cNvPr>
          <p:cNvSpPr>
            <a:spLocks noGrp="1"/>
          </p:cNvSpPr>
          <p:nvPr>
            <p:ph type="dt" sz="half" idx="10"/>
          </p:nvPr>
        </p:nvSpPr>
        <p:spPr/>
        <p:txBody>
          <a:bodyPr/>
          <a:lstStyle/>
          <a:p>
            <a:fld id="{B5BA83EE-9477-4663-87C8-81EFBEE0E086}" type="datetime1">
              <a:rPr lang="en-US" smtClean="0"/>
              <a:t>6/10/2025</a:t>
            </a:fld>
            <a:endParaRPr lang="en-US"/>
          </a:p>
        </p:txBody>
      </p:sp>
      <p:sp>
        <p:nvSpPr>
          <p:cNvPr id="5" name="Footer Placeholder 4">
            <a:extLst>
              <a:ext uri="{FF2B5EF4-FFF2-40B4-BE49-F238E27FC236}">
                <a16:creationId xmlns:a16="http://schemas.microsoft.com/office/drawing/2014/main" id="{72908E88-FFBF-702D-4E35-AEF8DAD7C893}"/>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4AB0C60-6CDE-2D9F-CB4A-9F86C26A2C7D}"/>
              </a:ext>
            </a:extLst>
          </p:cNvPr>
          <p:cNvSpPr>
            <a:spLocks noGrp="1"/>
          </p:cNvSpPr>
          <p:nvPr>
            <p:ph type="sldNum" sz="quarter" idx="12"/>
          </p:nvPr>
        </p:nvSpPr>
        <p:spPr/>
        <p:txBody>
          <a:bodyPr/>
          <a:lstStyle/>
          <a:p>
            <a:fld id="{7276C18B-5445-4DE7-914C-11804460489B}" type="slidenum">
              <a:rPr lang="en-US" smtClean="0"/>
              <a:t>‹#›</a:t>
            </a:fld>
            <a:endParaRPr lang="en-US"/>
          </a:p>
        </p:txBody>
      </p:sp>
    </p:spTree>
    <p:extLst>
      <p:ext uri="{BB962C8B-B14F-4D97-AF65-F5344CB8AC3E}">
        <p14:creationId xmlns:p14="http://schemas.microsoft.com/office/powerpoint/2010/main" val="947723684"/>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FD55B12-3CDD-E362-1510-703FFF5B3CD4}"/>
              </a:ext>
            </a:extLst>
          </p:cNvPr>
          <p:cNvSpPr>
            <a:spLocks noGrp="1"/>
          </p:cNvSpPr>
          <p:nvPr>
            <p:ph type="title"/>
          </p:nvPr>
        </p:nvSpPr>
        <p:spPr>
          <a:xfrm>
            <a:off x="623888" y="1282304"/>
            <a:ext cx="7886700" cy="2139553"/>
          </a:xfrm>
        </p:spPr>
        <p:txBody>
          <a:bodyPr anchor="b"/>
          <a:lstStyle>
            <a:lvl1pPr>
              <a:defRPr sz="4500"/>
            </a:lvl1pPr>
          </a:lstStyle>
          <a:p>
            <a:r>
              <a:rPr lang="en-US"/>
              <a:t>Click to edit Master title style</a:t>
            </a:r>
          </a:p>
        </p:txBody>
      </p:sp>
      <p:sp>
        <p:nvSpPr>
          <p:cNvPr id="3" name="Text Placeholder 2">
            <a:extLst>
              <a:ext uri="{FF2B5EF4-FFF2-40B4-BE49-F238E27FC236}">
                <a16:creationId xmlns:a16="http://schemas.microsoft.com/office/drawing/2014/main" id="{C48828BD-D243-CCF5-A71B-1ECF2AA50528}"/>
              </a:ext>
            </a:extLst>
          </p:cNvPr>
          <p:cNvSpPr>
            <a:spLocks noGrp="1"/>
          </p:cNvSpPr>
          <p:nvPr>
            <p:ph type="body" idx="1"/>
          </p:nvPr>
        </p:nvSpPr>
        <p:spPr>
          <a:xfrm>
            <a:off x="623888" y="3442098"/>
            <a:ext cx="7886700" cy="1125140"/>
          </a:xfrm>
        </p:spPr>
        <p:txBody>
          <a:bodyPr/>
          <a:lstStyle>
            <a:lvl1pPr marL="0" indent="0">
              <a:buNone/>
              <a:defRPr sz="1800">
                <a:solidFill>
                  <a:schemeClr val="tx1">
                    <a:tint val="82000"/>
                  </a:schemeClr>
                </a:solidFill>
              </a:defRPr>
            </a:lvl1pPr>
            <a:lvl2pPr marL="342900" indent="0">
              <a:buNone/>
              <a:defRPr sz="1500">
                <a:solidFill>
                  <a:schemeClr val="tx1">
                    <a:tint val="82000"/>
                  </a:schemeClr>
                </a:solidFill>
              </a:defRPr>
            </a:lvl2pPr>
            <a:lvl3pPr marL="685800" indent="0">
              <a:buNone/>
              <a:defRPr sz="1350">
                <a:solidFill>
                  <a:schemeClr val="tx1">
                    <a:tint val="82000"/>
                  </a:schemeClr>
                </a:solidFill>
              </a:defRPr>
            </a:lvl3pPr>
            <a:lvl4pPr marL="1028700" indent="0">
              <a:buNone/>
              <a:defRPr sz="1200">
                <a:solidFill>
                  <a:schemeClr val="tx1">
                    <a:tint val="82000"/>
                  </a:schemeClr>
                </a:solidFill>
              </a:defRPr>
            </a:lvl4pPr>
            <a:lvl5pPr marL="1371600" indent="0">
              <a:buNone/>
              <a:defRPr sz="1200">
                <a:solidFill>
                  <a:schemeClr val="tx1">
                    <a:tint val="82000"/>
                  </a:schemeClr>
                </a:solidFill>
              </a:defRPr>
            </a:lvl5pPr>
            <a:lvl6pPr marL="1714500" indent="0">
              <a:buNone/>
              <a:defRPr sz="1200">
                <a:solidFill>
                  <a:schemeClr val="tx1">
                    <a:tint val="82000"/>
                  </a:schemeClr>
                </a:solidFill>
              </a:defRPr>
            </a:lvl6pPr>
            <a:lvl7pPr marL="2057400" indent="0">
              <a:buNone/>
              <a:defRPr sz="1200">
                <a:solidFill>
                  <a:schemeClr val="tx1">
                    <a:tint val="82000"/>
                  </a:schemeClr>
                </a:solidFill>
              </a:defRPr>
            </a:lvl7pPr>
            <a:lvl8pPr marL="2400300" indent="0">
              <a:buNone/>
              <a:defRPr sz="1200">
                <a:solidFill>
                  <a:schemeClr val="tx1">
                    <a:tint val="82000"/>
                  </a:schemeClr>
                </a:solidFill>
              </a:defRPr>
            </a:lvl8pPr>
            <a:lvl9pPr marL="2743200" indent="0">
              <a:buNone/>
              <a:defRPr sz="1200">
                <a:solidFill>
                  <a:schemeClr val="tx1">
                    <a:tint val="82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1178A633-242E-96F7-2C8F-11A1F5E030D2}"/>
              </a:ext>
            </a:extLst>
          </p:cNvPr>
          <p:cNvSpPr>
            <a:spLocks noGrp="1"/>
          </p:cNvSpPr>
          <p:nvPr>
            <p:ph type="dt" sz="half" idx="10"/>
          </p:nvPr>
        </p:nvSpPr>
        <p:spPr/>
        <p:txBody>
          <a:bodyPr/>
          <a:lstStyle/>
          <a:p>
            <a:fld id="{B3578081-3EF4-41D8-9BDA-1C002B7B2E4C}" type="datetime1">
              <a:rPr lang="en-US" smtClean="0"/>
              <a:t>6/10/2025</a:t>
            </a:fld>
            <a:endParaRPr lang="en-US"/>
          </a:p>
        </p:txBody>
      </p:sp>
      <p:sp>
        <p:nvSpPr>
          <p:cNvPr id="5" name="Footer Placeholder 4">
            <a:extLst>
              <a:ext uri="{FF2B5EF4-FFF2-40B4-BE49-F238E27FC236}">
                <a16:creationId xmlns:a16="http://schemas.microsoft.com/office/drawing/2014/main" id="{B292E958-98F4-21FE-2167-1D907909504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685887C-989A-F20E-DEE0-01277D5D1D5E}"/>
              </a:ext>
            </a:extLst>
          </p:cNvPr>
          <p:cNvSpPr>
            <a:spLocks noGrp="1"/>
          </p:cNvSpPr>
          <p:nvPr>
            <p:ph type="sldNum" sz="quarter" idx="12"/>
          </p:nvPr>
        </p:nvSpPr>
        <p:spPr/>
        <p:txBody>
          <a:bodyPr/>
          <a:lstStyle/>
          <a:p>
            <a:fld id="{7276C18B-5445-4DE7-914C-11804460489B}" type="slidenum">
              <a:rPr lang="en-US" smtClean="0"/>
              <a:t>‹#›</a:t>
            </a:fld>
            <a:endParaRPr lang="en-US"/>
          </a:p>
        </p:txBody>
      </p:sp>
    </p:spTree>
    <p:extLst>
      <p:ext uri="{BB962C8B-B14F-4D97-AF65-F5344CB8AC3E}">
        <p14:creationId xmlns:p14="http://schemas.microsoft.com/office/powerpoint/2010/main" val="318152832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77F878-76E7-E876-EA1F-DD7F8F907412}"/>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4D68EE0C-3AC2-9534-BF49-AF911D8ACE23}"/>
              </a:ext>
            </a:extLst>
          </p:cNvPr>
          <p:cNvSpPr>
            <a:spLocks noGrp="1"/>
          </p:cNvSpPr>
          <p:nvPr>
            <p:ph sz="half" idx="1"/>
          </p:nvPr>
        </p:nvSpPr>
        <p:spPr>
          <a:xfrm>
            <a:off x="628650" y="1369219"/>
            <a:ext cx="3886200" cy="326350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B328D578-5421-212D-ABF8-3A1CF1448435}"/>
              </a:ext>
            </a:extLst>
          </p:cNvPr>
          <p:cNvSpPr>
            <a:spLocks noGrp="1"/>
          </p:cNvSpPr>
          <p:nvPr>
            <p:ph sz="half" idx="2"/>
          </p:nvPr>
        </p:nvSpPr>
        <p:spPr>
          <a:xfrm>
            <a:off x="4629150" y="1369219"/>
            <a:ext cx="3886200" cy="326350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88B2DD5A-A2CE-30F9-2549-3D94AA1581EF}"/>
              </a:ext>
            </a:extLst>
          </p:cNvPr>
          <p:cNvSpPr>
            <a:spLocks noGrp="1"/>
          </p:cNvSpPr>
          <p:nvPr>
            <p:ph type="dt" sz="half" idx="10"/>
          </p:nvPr>
        </p:nvSpPr>
        <p:spPr/>
        <p:txBody>
          <a:bodyPr/>
          <a:lstStyle/>
          <a:p>
            <a:fld id="{A5E4D02D-2ED3-4675-B1F5-239FF48EC71F}" type="datetime1">
              <a:rPr lang="en-US" smtClean="0"/>
              <a:t>6/10/2025</a:t>
            </a:fld>
            <a:endParaRPr lang="en-US"/>
          </a:p>
        </p:txBody>
      </p:sp>
      <p:sp>
        <p:nvSpPr>
          <p:cNvPr id="6" name="Footer Placeholder 5">
            <a:extLst>
              <a:ext uri="{FF2B5EF4-FFF2-40B4-BE49-F238E27FC236}">
                <a16:creationId xmlns:a16="http://schemas.microsoft.com/office/drawing/2014/main" id="{5474D0D9-6F80-A054-ACF9-D727FC628361}"/>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2FB69FE7-F1C2-8AB1-2E7A-F8B9B79F4529}"/>
              </a:ext>
            </a:extLst>
          </p:cNvPr>
          <p:cNvSpPr>
            <a:spLocks noGrp="1"/>
          </p:cNvSpPr>
          <p:nvPr>
            <p:ph type="sldNum" sz="quarter" idx="12"/>
          </p:nvPr>
        </p:nvSpPr>
        <p:spPr/>
        <p:txBody>
          <a:bodyPr/>
          <a:lstStyle/>
          <a:p>
            <a:fld id="{7276C18B-5445-4DE7-914C-11804460489B}" type="slidenum">
              <a:rPr lang="en-US" smtClean="0"/>
              <a:t>‹#›</a:t>
            </a:fld>
            <a:endParaRPr lang="en-US"/>
          </a:p>
        </p:txBody>
      </p:sp>
    </p:spTree>
    <p:extLst>
      <p:ext uri="{BB962C8B-B14F-4D97-AF65-F5344CB8AC3E}">
        <p14:creationId xmlns:p14="http://schemas.microsoft.com/office/powerpoint/2010/main" val="276383962"/>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ACDFE6-BE1B-798B-C9A0-1BFEFF54AEAF}"/>
              </a:ext>
            </a:extLst>
          </p:cNvPr>
          <p:cNvSpPr>
            <a:spLocks noGrp="1"/>
          </p:cNvSpPr>
          <p:nvPr>
            <p:ph type="title"/>
          </p:nvPr>
        </p:nvSpPr>
        <p:spPr>
          <a:xfrm>
            <a:off x="629841" y="273844"/>
            <a:ext cx="7886700" cy="994172"/>
          </a:xfrm>
        </p:spPr>
        <p:txBody>
          <a:bodyPr/>
          <a:lstStyle/>
          <a:p>
            <a:r>
              <a:rPr lang="en-US"/>
              <a:t>Click to edit Master title style</a:t>
            </a:r>
          </a:p>
        </p:txBody>
      </p:sp>
      <p:sp>
        <p:nvSpPr>
          <p:cNvPr id="3" name="Text Placeholder 2">
            <a:extLst>
              <a:ext uri="{FF2B5EF4-FFF2-40B4-BE49-F238E27FC236}">
                <a16:creationId xmlns:a16="http://schemas.microsoft.com/office/drawing/2014/main" id="{F236C270-CFE3-F636-9883-C87C4EEBF39A}"/>
              </a:ext>
            </a:extLst>
          </p:cNvPr>
          <p:cNvSpPr>
            <a:spLocks noGrp="1"/>
          </p:cNvSpPr>
          <p:nvPr>
            <p:ph type="body" idx="1"/>
          </p:nvPr>
        </p:nvSpPr>
        <p:spPr>
          <a:xfrm>
            <a:off x="629842" y="1260872"/>
            <a:ext cx="3868340" cy="617934"/>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4" name="Content Placeholder 3">
            <a:extLst>
              <a:ext uri="{FF2B5EF4-FFF2-40B4-BE49-F238E27FC236}">
                <a16:creationId xmlns:a16="http://schemas.microsoft.com/office/drawing/2014/main" id="{254E8CBE-7135-1D81-F526-42641DAF7AB1}"/>
              </a:ext>
            </a:extLst>
          </p:cNvPr>
          <p:cNvSpPr>
            <a:spLocks noGrp="1"/>
          </p:cNvSpPr>
          <p:nvPr>
            <p:ph sz="half" idx="2"/>
          </p:nvPr>
        </p:nvSpPr>
        <p:spPr>
          <a:xfrm>
            <a:off x="629842" y="1878806"/>
            <a:ext cx="3868340" cy="2763441"/>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D73A54B4-79CF-56F7-D5D4-7B118011AF8A}"/>
              </a:ext>
            </a:extLst>
          </p:cNvPr>
          <p:cNvSpPr>
            <a:spLocks noGrp="1"/>
          </p:cNvSpPr>
          <p:nvPr>
            <p:ph type="body" sz="quarter" idx="3"/>
          </p:nvPr>
        </p:nvSpPr>
        <p:spPr>
          <a:xfrm>
            <a:off x="4629150" y="1260872"/>
            <a:ext cx="3887391" cy="617934"/>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6" name="Content Placeholder 5">
            <a:extLst>
              <a:ext uri="{FF2B5EF4-FFF2-40B4-BE49-F238E27FC236}">
                <a16:creationId xmlns:a16="http://schemas.microsoft.com/office/drawing/2014/main" id="{7C062C8F-FDB7-248E-2955-3DCC975CC1C0}"/>
              </a:ext>
            </a:extLst>
          </p:cNvPr>
          <p:cNvSpPr>
            <a:spLocks noGrp="1"/>
          </p:cNvSpPr>
          <p:nvPr>
            <p:ph sz="quarter" idx="4"/>
          </p:nvPr>
        </p:nvSpPr>
        <p:spPr>
          <a:xfrm>
            <a:off x="4629150" y="1878806"/>
            <a:ext cx="3887391" cy="2763441"/>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2C409AA2-6A03-657A-1331-E0FD76CD4BBF}"/>
              </a:ext>
            </a:extLst>
          </p:cNvPr>
          <p:cNvSpPr>
            <a:spLocks noGrp="1"/>
          </p:cNvSpPr>
          <p:nvPr>
            <p:ph type="dt" sz="half" idx="10"/>
          </p:nvPr>
        </p:nvSpPr>
        <p:spPr/>
        <p:txBody>
          <a:bodyPr/>
          <a:lstStyle/>
          <a:p>
            <a:fld id="{C598C867-96B7-48FB-81C5-ECD4209872AA}" type="datetime1">
              <a:rPr lang="en-US" smtClean="0"/>
              <a:t>6/10/2025</a:t>
            </a:fld>
            <a:endParaRPr lang="en-US"/>
          </a:p>
        </p:txBody>
      </p:sp>
      <p:sp>
        <p:nvSpPr>
          <p:cNvPr id="8" name="Footer Placeholder 7">
            <a:extLst>
              <a:ext uri="{FF2B5EF4-FFF2-40B4-BE49-F238E27FC236}">
                <a16:creationId xmlns:a16="http://schemas.microsoft.com/office/drawing/2014/main" id="{7C2377BE-DEB2-98C5-8D85-A2D93AF66881}"/>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29830A59-8F27-6EE1-88E4-4F5F49951AF0}"/>
              </a:ext>
            </a:extLst>
          </p:cNvPr>
          <p:cNvSpPr>
            <a:spLocks noGrp="1"/>
          </p:cNvSpPr>
          <p:nvPr>
            <p:ph type="sldNum" sz="quarter" idx="12"/>
          </p:nvPr>
        </p:nvSpPr>
        <p:spPr/>
        <p:txBody>
          <a:bodyPr/>
          <a:lstStyle/>
          <a:p>
            <a:fld id="{7276C18B-5445-4DE7-914C-11804460489B}" type="slidenum">
              <a:rPr lang="en-US" smtClean="0"/>
              <a:t>‹#›</a:t>
            </a:fld>
            <a:endParaRPr lang="en-US"/>
          </a:p>
        </p:txBody>
      </p:sp>
    </p:spTree>
    <p:extLst>
      <p:ext uri="{BB962C8B-B14F-4D97-AF65-F5344CB8AC3E}">
        <p14:creationId xmlns:p14="http://schemas.microsoft.com/office/powerpoint/2010/main" val="1542835093"/>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D172E21-35E4-89FF-5E24-317E2D56736C}"/>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6502AFD9-F121-5E34-FBC9-DF87C2339803}"/>
              </a:ext>
            </a:extLst>
          </p:cNvPr>
          <p:cNvSpPr>
            <a:spLocks noGrp="1"/>
          </p:cNvSpPr>
          <p:nvPr>
            <p:ph type="dt" sz="half" idx="10"/>
          </p:nvPr>
        </p:nvSpPr>
        <p:spPr/>
        <p:txBody>
          <a:bodyPr/>
          <a:lstStyle/>
          <a:p>
            <a:fld id="{DB36DEE2-45BC-475F-8B0F-7E38736B3DFF}" type="datetime1">
              <a:rPr lang="en-US" smtClean="0"/>
              <a:t>6/10/2025</a:t>
            </a:fld>
            <a:endParaRPr lang="en-US"/>
          </a:p>
        </p:txBody>
      </p:sp>
      <p:sp>
        <p:nvSpPr>
          <p:cNvPr id="4" name="Footer Placeholder 3">
            <a:extLst>
              <a:ext uri="{FF2B5EF4-FFF2-40B4-BE49-F238E27FC236}">
                <a16:creationId xmlns:a16="http://schemas.microsoft.com/office/drawing/2014/main" id="{9E1FE42F-BD1A-D278-AC47-48CBCABECA65}"/>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559B0B07-7934-21C4-5E82-2971C1417212}"/>
              </a:ext>
            </a:extLst>
          </p:cNvPr>
          <p:cNvSpPr>
            <a:spLocks noGrp="1"/>
          </p:cNvSpPr>
          <p:nvPr>
            <p:ph type="sldNum" sz="quarter" idx="12"/>
          </p:nvPr>
        </p:nvSpPr>
        <p:spPr/>
        <p:txBody>
          <a:bodyPr/>
          <a:lstStyle/>
          <a:p>
            <a:fld id="{7276C18B-5445-4DE7-914C-11804460489B}" type="slidenum">
              <a:rPr lang="en-US" smtClean="0"/>
              <a:t>‹#›</a:t>
            </a:fld>
            <a:endParaRPr lang="en-US"/>
          </a:p>
        </p:txBody>
      </p:sp>
    </p:spTree>
    <p:extLst>
      <p:ext uri="{BB962C8B-B14F-4D97-AF65-F5344CB8AC3E}">
        <p14:creationId xmlns:p14="http://schemas.microsoft.com/office/powerpoint/2010/main" val="2577436710"/>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A722331-B546-F1C5-BE81-EC2C85CCFEBA}"/>
              </a:ext>
            </a:extLst>
          </p:cNvPr>
          <p:cNvSpPr>
            <a:spLocks noGrp="1"/>
          </p:cNvSpPr>
          <p:nvPr>
            <p:ph type="dt" sz="half" idx="10"/>
          </p:nvPr>
        </p:nvSpPr>
        <p:spPr/>
        <p:txBody>
          <a:bodyPr/>
          <a:lstStyle/>
          <a:p>
            <a:fld id="{796740D5-907E-49E5-8F4E-417C71D0FC09}" type="datetime1">
              <a:rPr lang="en-US" smtClean="0"/>
              <a:t>6/10/2025</a:t>
            </a:fld>
            <a:endParaRPr lang="en-US"/>
          </a:p>
        </p:txBody>
      </p:sp>
      <p:sp>
        <p:nvSpPr>
          <p:cNvPr id="3" name="Footer Placeholder 2">
            <a:extLst>
              <a:ext uri="{FF2B5EF4-FFF2-40B4-BE49-F238E27FC236}">
                <a16:creationId xmlns:a16="http://schemas.microsoft.com/office/drawing/2014/main" id="{2DEBA90D-BE86-B60D-3CB7-B35CE00777FD}"/>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1DC0C553-DC91-F761-F8AE-EFEB1B17A51C}"/>
              </a:ext>
            </a:extLst>
          </p:cNvPr>
          <p:cNvSpPr>
            <a:spLocks noGrp="1"/>
          </p:cNvSpPr>
          <p:nvPr>
            <p:ph type="sldNum" sz="quarter" idx="12"/>
          </p:nvPr>
        </p:nvSpPr>
        <p:spPr/>
        <p:txBody>
          <a:bodyPr/>
          <a:lstStyle/>
          <a:p>
            <a:fld id="{7276C18B-5445-4DE7-914C-11804460489B}" type="slidenum">
              <a:rPr lang="en-US" smtClean="0"/>
              <a:t>‹#›</a:t>
            </a:fld>
            <a:endParaRPr lang="en-US"/>
          </a:p>
        </p:txBody>
      </p:sp>
    </p:spTree>
    <p:extLst>
      <p:ext uri="{BB962C8B-B14F-4D97-AF65-F5344CB8AC3E}">
        <p14:creationId xmlns:p14="http://schemas.microsoft.com/office/powerpoint/2010/main" val="1462145112"/>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03C8AC-B8D6-E9BE-8018-5DB6E3FED76D}"/>
              </a:ext>
            </a:extLst>
          </p:cNvPr>
          <p:cNvSpPr>
            <a:spLocks noGrp="1"/>
          </p:cNvSpPr>
          <p:nvPr>
            <p:ph type="title"/>
          </p:nvPr>
        </p:nvSpPr>
        <p:spPr>
          <a:xfrm>
            <a:off x="629841" y="342900"/>
            <a:ext cx="2949178" cy="1200150"/>
          </a:xfrm>
        </p:spPr>
        <p:txBody>
          <a:bodyPr anchor="b"/>
          <a:lstStyle>
            <a:lvl1pPr>
              <a:defRPr sz="2400"/>
            </a:lvl1pPr>
          </a:lstStyle>
          <a:p>
            <a:r>
              <a:rPr lang="en-US"/>
              <a:t>Click to edit Master title style</a:t>
            </a:r>
          </a:p>
        </p:txBody>
      </p:sp>
      <p:sp>
        <p:nvSpPr>
          <p:cNvPr id="3" name="Content Placeholder 2">
            <a:extLst>
              <a:ext uri="{FF2B5EF4-FFF2-40B4-BE49-F238E27FC236}">
                <a16:creationId xmlns:a16="http://schemas.microsoft.com/office/drawing/2014/main" id="{4BF8CEB0-ABF5-5D94-D9D8-FAB782DD7534}"/>
              </a:ext>
            </a:extLst>
          </p:cNvPr>
          <p:cNvSpPr>
            <a:spLocks noGrp="1"/>
          </p:cNvSpPr>
          <p:nvPr>
            <p:ph idx="1"/>
          </p:nvPr>
        </p:nvSpPr>
        <p:spPr>
          <a:xfrm>
            <a:off x="3887391" y="740569"/>
            <a:ext cx="4629150" cy="3655219"/>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44D13D76-3AE3-2570-2038-63DEE57B170B}"/>
              </a:ext>
            </a:extLst>
          </p:cNvPr>
          <p:cNvSpPr>
            <a:spLocks noGrp="1"/>
          </p:cNvSpPr>
          <p:nvPr>
            <p:ph type="body" sz="half" idx="2"/>
          </p:nvPr>
        </p:nvSpPr>
        <p:spPr>
          <a:xfrm>
            <a:off x="629841" y="1543050"/>
            <a:ext cx="2949178" cy="2858691"/>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a:extLst>
              <a:ext uri="{FF2B5EF4-FFF2-40B4-BE49-F238E27FC236}">
                <a16:creationId xmlns:a16="http://schemas.microsoft.com/office/drawing/2014/main" id="{4A81734A-FE8F-1E25-4B33-A3CF914D7A5E}"/>
              </a:ext>
            </a:extLst>
          </p:cNvPr>
          <p:cNvSpPr>
            <a:spLocks noGrp="1"/>
          </p:cNvSpPr>
          <p:nvPr>
            <p:ph type="dt" sz="half" idx="10"/>
          </p:nvPr>
        </p:nvSpPr>
        <p:spPr/>
        <p:txBody>
          <a:bodyPr/>
          <a:lstStyle/>
          <a:p>
            <a:fld id="{9916BFC5-42AD-4F73-A53B-65588D868206}" type="datetime1">
              <a:rPr lang="en-US" smtClean="0"/>
              <a:t>6/10/2025</a:t>
            </a:fld>
            <a:endParaRPr lang="en-US"/>
          </a:p>
        </p:txBody>
      </p:sp>
      <p:sp>
        <p:nvSpPr>
          <p:cNvPr id="6" name="Footer Placeholder 5">
            <a:extLst>
              <a:ext uri="{FF2B5EF4-FFF2-40B4-BE49-F238E27FC236}">
                <a16:creationId xmlns:a16="http://schemas.microsoft.com/office/drawing/2014/main" id="{01C7C20E-9C40-3306-BF93-DC21C90C91A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F81834B-5BB2-333C-77C0-959B4D6A4BD2}"/>
              </a:ext>
            </a:extLst>
          </p:cNvPr>
          <p:cNvSpPr>
            <a:spLocks noGrp="1"/>
          </p:cNvSpPr>
          <p:nvPr>
            <p:ph type="sldNum" sz="quarter" idx="12"/>
          </p:nvPr>
        </p:nvSpPr>
        <p:spPr/>
        <p:txBody>
          <a:bodyPr/>
          <a:lstStyle/>
          <a:p>
            <a:fld id="{7276C18B-5445-4DE7-914C-11804460489B}" type="slidenum">
              <a:rPr lang="en-US" smtClean="0"/>
              <a:t>‹#›</a:t>
            </a:fld>
            <a:endParaRPr lang="en-US"/>
          </a:p>
        </p:txBody>
      </p:sp>
    </p:spTree>
    <p:extLst>
      <p:ext uri="{BB962C8B-B14F-4D97-AF65-F5344CB8AC3E}">
        <p14:creationId xmlns:p14="http://schemas.microsoft.com/office/powerpoint/2010/main" val="3253226949"/>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09DD90E-A5E7-C508-9738-7F440007B63E}"/>
              </a:ext>
            </a:extLst>
          </p:cNvPr>
          <p:cNvSpPr>
            <a:spLocks noGrp="1"/>
          </p:cNvSpPr>
          <p:nvPr>
            <p:ph type="title"/>
          </p:nvPr>
        </p:nvSpPr>
        <p:spPr>
          <a:xfrm>
            <a:off x="629841" y="342900"/>
            <a:ext cx="2949178" cy="1200150"/>
          </a:xfrm>
        </p:spPr>
        <p:txBody>
          <a:bodyPr anchor="b"/>
          <a:lstStyle>
            <a:lvl1pPr>
              <a:defRPr sz="2400"/>
            </a:lvl1pPr>
          </a:lstStyle>
          <a:p>
            <a:r>
              <a:rPr lang="en-US"/>
              <a:t>Click to edit Master title style</a:t>
            </a:r>
          </a:p>
        </p:txBody>
      </p:sp>
      <p:sp>
        <p:nvSpPr>
          <p:cNvPr id="3" name="Picture Placeholder 2">
            <a:extLst>
              <a:ext uri="{FF2B5EF4-FFF2-40B4-BE49-F238E27FC236}">
                <a16:creationId xmlns:a16="http://schemas.microsoft.com/office/drawing/2014/main" id="{9B674558-00DA-8946-D8CA-09A319A3D392}"/>
              </a:ext>
            </a:extLst>
          </p:cNvPr>
          <p:cNvSpPr>
            <a:spLocks noGrp="1"/>
          </p:cNvSpPr>
          <p:nvPr>
            <p:ph type="pic" idx="1"/>
          </p:nvPr>
        </p:nvSpPr>
        <p:spPr>
          <a:xfrm>
            <a:off x="3887391" y="740569"/>
            <a:ext cx="4629150" cy="3655219"/>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endParaRPr lang="en-US"/>
          </a:p>
        </p:txBody>
      </p:sp>
      <p:sp>
        <p:nvSpPr>
          <p:cNvPr id="4" name="Text Placeholder 3">
            <a:extLst>
              <a:ext uri="{FF2B5EF4-FFF2-40B4-BE49-F238E27FC236}">
                <a16:creationId xmlns:a16="http://schemas.microsoft.com/office/drawing/2014/main" id="{D4F9D153-022C-009F-03EA-C14C791B48CE}"/>
              </a:ext>
            </a:extLst>
          </p:cNvPr>
          <p:cNvSpPr>
            <a:spLocks noGrp="1"/>
          </p:cNvSpPr>
          <p:nvPr>
            <p:ph type="body" sz="half" idx="2"/>
          </p:nvPr>
        </p:nvSpPr>
        <p:spPr>
          <a:xfrm>
            <a:off x="629841" y="1543050"/>
            <a:ext cx="2949178" cy="2858691"/>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a:extLst>
              <a:ext uri="{FF2B5EF4-FFF2-40B4-BE49-F238E27FC236}">
                <a16:creationId xmlns:a16="http://schemas.microsoft.com/office/drawing/2014/main" id="{1B94B9FF-9448-A121-2C75-1E4075FFA0D9}"/>
              </a:ext>
            </a:extLst>
          </p:cNvPr>
          <p:cNvSpPr>
            <a:spLocks noGrp="1"/>
          </p:cNvSpPr>
          <p:nvPr>
            <p:ph type="dt" sz="half" idx="10"/>
          </p:nvPr>
        </p:nvSpPr>
        <p:spPr/>
        <p:txBody>
          <a:bodyPr/>
          <a:lstStyle/>
          <a:p>
            <a:fld id="{42D50693-7B92-4BBA-8A03-0B9E0199D16A}" type="datetime1">
              <a:rPr lang="en-US" smtClean="0"/>
              <a:t>6/10/2025</a:t>
            </a:fld>
            <a:endParaRPr lang="en-US"/>
          </a:p>
        </p:txBody>
      </p:sp>
      <p:sp>
        <p:nvSpPr>
          <p:cNvPr id="6" name="Footer Placeholder 5">
            <a:extLst>
              <a:ext uri="{FF2B5EF4-FFF2-40B4-BE49-F238E27FC236}">
                <a16:creationId xmlns:a16="http://schemas.microsoft.com/office/drawing/2014/main" id="{CB904CE9-9EEC-D94D-A101-851C613E10AE}"/>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5D16DB39-473F-8117-8D81-29CE20B8EF3C}"/>
              </a:ext>
            </a:extLst>
          </p:cNvPr>
          <p:cNvSpPr>
            <a:spLocks noGrp="1"/>
          </p:cNvSpPr>
          <p:nvPr>
            <p:ph type="sldNum" sz="quarter" idx="12"/>
          </p:nvPr>
        </p:nvSpPr>
        <p:spPr/>
        <p:txBody>
          <a:bodyPr/>
          <a:lstStyle/>
          <a:p>
            <a:fld id="{7276C18B-5445-4DE7-914C-11804460489B}" type="slidenum">
              <a:rPr lang="en-US" smtClean="0"/>
              <a:t>‹#›</a:t>
            </a:fld>
            <a:endParaRPr lang="en-US"/>
          </a:p>
        </p:txBody>
      </p:sp>
    </p:spTree>
    <p:extLst>
      <p:ext uri="{BB962C8B-B14F-4D97-AF65-F5344CB8AC3E}">
        <p14:creationId xmlns:p14="http://schemas.microsoft.com/office/powerpoint/2010/main" val="613520874"/>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34E66CA-CAFC-F259-FDA2-69712A1E5490}"/>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9CCF84E6-0410-3366-DE3E-C609062ED7BA}"/>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BB7E74EA-266A-A874-08E5-CC62BC35A6C3}"/>
              </a:ext>
            </a:extLst>
          </p:cNvPr>
          <p:cNvSpPr>
            <a:spLocks noGrp="1"/>
          </p:cNvSpPr>
          <p:nvPr>
            <p:ph type="dt" sz="half" idx="10"/>
          </p:nvPr>
        </p:nvSpPr>
        <p:spPr/>
        <p:txBody>
          <a:bodyPr/>
          <a:lstStyle/>
          <a:p>
            <a:fld id="{F51A19FB-C570-4188-94A6-6EA60E2907BD}" type="datetime1">
              <a:rPr lang="en-US" smtClean="0"/>
              <a:t>6/10/2025</a:t>
            </a:fld>
            <a:endParaRPr lang="en-US"/>
          </a:p>
        </p:txBody>
      </p:sp>
      <p:sp>
        <p:nvSpPr>
          <p:cNvPr id="5" name="Footer Placeholder 4">
            <a:extLst>
              <a:ext uri="{FF2B5EF4-FFF2-40B4-BE49-F238E27FC236}">
                <a16:creationId xmlns:a16="http://schemas.microsoft.com/office/drawing/2014/main" id="{083F16A2-4137-F60F-79D6-C049BF33D8A3}"/>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008551B-510E-A28A-8271-404FD75016C8}"/>
              </a:ext>
            </a:extLst>
          </p:cNvPr>
          <p:cNvSpPr>
            <a:spLocks noGrp="1"/>
          </p:cNvSpPr>
          <p:nvPr>
            <p:ph type="sldNum" sz="quarter" idx="12"/>
          </p:nvPr>
        </p:nvSpPr>
        <p:spPr/>
        <p:txBody>
          <a:bodyPr/>
          <a:lstStyle/>
          <a:p>
            <a:fld id="{7276C18B-5445-4DE7-914C-11804460489B}" type="slidenum">
              <a:rPr lang="en-US" smtClean="0"/>
              <a:t>‹#›</a:t>
            </a:fld>
            <a:endParaRPr lang="en-US"/>
          </a:p>
        </p:txBody>
      </p:sp>
    </p:spTree>
    <p:extLst>
      <p:ext uri="{BB962C8B-B14F-4D97-AF65-F5344CB8AC3E}">
        <p14:creationId xmlns:p14="http://schemas.microsoft.com/office/powerpoint/2010/main" val="2568412794"/>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8BD597DE-4017-D32C-B325-6D380755684B}"/>
              </a:ext>
            </a:extLst>
          </p:cNvPr>
          <p:cNvSpPr>
            <a:spLocks noGrp="1"/>
          </p:cNvSpPr>
          <p:nvPr>
            <p:ph type="title" orient="vert"/>
          </p:nvPr>
        </p:nvSpPr>
        <p:spPr>
          <a:xfrm>
            <a:off x="6543675" y="273844"/>
            <a:ext cx="1971675" cy="4358879"/>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3B56D939-8FB3-9C27-CD23-EA2F09D7D4A1}"/>
              </a:ext>
            </a:extLst>
          </p:cNvPr>
          <p:cNvSpPr>
            <a:spLocks noGrp="1"/>
          </p:cNvSpPr>
          <p:nvPr>
            <p:ph type="body" orient="vert" idx="1"/>
          </p:nvPr>
        </p:nvSpPr>
        <p:spPr>
          <a:xfrm>
            <a:off x="628650" y="273844"/>
            <a:ext cx="5800725" cy="4358879"/>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DE65EF8-8597-77F5-09B8-6A662179DECC}"/>
              </a:ext>
            </a:extLst>
          </p:cNvPr>
          <p:cNvSpPr>
            <a:spLocks noGrp="1"/>
          </p:cNvSpPr>
          <p:nvPr>
            <p:ph type="dt" sz="half" idx="10"/>
          </p:nvPr>
        </p:nvSpPr>
        <p:spPr/>
        <p:txBody>
          <a:bodyPr/>
          <a:lstStyle/>
          <a:p>
            <a:fld id="{78932927-13B6-49AB-8ED3-3482C7880C43}" type="datetime1">
              <a:rPr lang="en-US" smtClean="0"/>
              <a:t>6/10/2025</a:t>
            </a:fld>
            <a:endParaRPr lang="en-US"/>
          </a:p>
        </p:txBody>
      </p:sp>
      <p:sp>
        <p:nvSpPr>
          <p:cNvPr id="5" name="Footer Placeholder 4">
            <a:extLst>
              <a:ext uri="{FF2B5EF4-FFF2-40B4-BE49-F238E27FC236}">
                <a16:creationId xmlns:a16="http://schemas.microsoft.com/office/drawing/2014/main" id="{87472C0A-C819-EEF0-5D67-4631F0E49FD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A8B6B4F-541F-1C96-5120-88746F08AFD7}"/>
              </a:ext>
            </a:extLst>
          </p:cNvPr>
          <p:cNvSpPr>
            <a:spLocks noGrp="1"/>
          </p:cNvSpPr>
          <p:nvPr>
            <p:ph type="sldNum" sz="quarter" idx="12"/>
          </p:nvPr>
        </p:nvSpPr>
        <p:spPr/>
        <p:txBody>
          <a:bodyPr/>
          <a:lstStyle/>
          <a:p>
            <a:fld id="{7276C18B-5445-4DE7-914C-11804460489B}" type="slidenum">
              <a:rPr lang="en-US" smtClean="0"/>
              <a:t>‹#›</a:t>
            </a:fld>
            <a:endParaRPr lang="en-US"/>
          </a:p>
        </p:txBody>
      </p:sp>
    </p:spTree>
    <p:extLst>
      <p:ext uri="{BB962C8B-B14F-4D97-AF65-F5344CB8AC3E}">
        <p14:creationId xmlns:p14="http://schemas.microsoft.com/office/powerpoint/2010/main" val="403461602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image" Target="../media/image1.png"/><Relationship Id="rId2" Type="http://schemas.openxmlformats.org/officeDocument/2006/relationships/slideLayout" Target="../slideLayouts/slideLayout2.xml"/><Relationship Id="rId16"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3.xml"/><Relationship Id="rId3" Type="http://schemas.openxmlformats.org/officeDocument/2006/relationships/slideLayout" Target="../slideLayouts/slideLayout18.xml"/><Relationship Id="rId7" Type="http://schemas.openxmlformats.org/officeDocument/2006/relationships/slideLayout" Target="../slideLayouts/slideLayout22.xml"/><Relationship Id="rId12" Type="http://schemas.openxmlformats.org/officeDocument/2006/relationships/theme" Target="../theme/theme2.xml"/><Relationship Id="rId2" Type="http://schemas.openxmlformats.org/officeDocument/2006/relationships/slideLayout" Target="../slideLayouts/slideLayout17.xml"/><Relationship Id="rId1" Type="http://schemas.openxmlformats.org/officeDocument/2006/relationships/slideLayout" Target="../slideLayouts/slideLayout16.xml"/><Relationship Id="rId6" Type="http://schemas.openxmlformats.org/officeDocument/2006/relationships/slideLayout" Target="../slideLayouts/slideLayout21.xml"/><Relationship Id="rId11" Type="http://schemas.openxmlformats.org/officeDocument/2006/relationships/slideLayout" Target="../slideLayouts/slideLayout26.xml"/><Relationship Id="rId5" Type="http://schemas.openxmlformats.org/officeDocument/2006/relationships/slideLayout" Target="../slideLayouts/slideLayout20.xml"/><Relationship Id="rId10" Type="http://schemas.openxmlformats.org/officeDocument/2006/relationships/slideLayout" Target="../slideLayouts/slideLayout25.xml"/><Relationship Id="rId4" Type="http://schemas.openxmlformats.org/officeDocument/2006/relationships/slideLayout" Target="../slideLayouts/slideLayout19.xml"/><Relationship Id="rId9" Type="http://schemas.openxmlformats.org/officeDocument/2006/relationships/slideLayout" Target="../slideLayouts/slideLayout24.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alpha val="0"/>
          </a:schemeClr>
        </a:solidFill>
        <a:effectLst/>
      </p:bgPr>
    </p:bg>
    <p:spTree>
      <p:nvGrpSpPr>
        <p:cNvPr id="1" name=""/>
        <p:cNvGrpSpPr/>
        <p:nvPr/>
      </p:nvGrpSpPr>
      <p:grpSpPr>
        <a:xfrm>
          <a:off x="0" y="0"/>
          <a:ext cx="0" cy="0"/>
          <a:chOff x="0" y="0"/>
          <a:chExt cx="0" cy="0"/>
        </a:xfrm>
      </p:grpSpPr>
      <p:sp>
        <p:nvSpPr>
          <p:cNvPr id="14" name="Date Placeholder 3"/>
          <p:cNvSpPr>
            <a:spLocks noGrp="1"/>
          </p:cNvSpPr>
          <p:nvPr>
            <p:ph type="dt" sz="half" idx="2"/>
          </p:nvPr>
        </p:nvSpPr>
        <p:spPr>
          <a:xfrm>
            <a:off x="736827" y="4878161"/>
            <a:ext cx="675368" cy="180975"/>
          </a:xfrm>
          <a:prstGeom prst="rect">
            <a:avLst/>
          </a:prstGeom>
        </p:spPr>
        <p:txBody>
          <a:bodyPr vert="horz" wrap="square" lIns="0" tIns="0" rIns="0" bIns="0" numCol="1" anchor="t" anchorCtr="0" compatLnSpc="1">
            <a:prstTxWarp prst="textNoShape">
              <a:avLst/>
            </a:prstTxWarp>
          </a:bodyPr>
          <a:lstStyle>
            <a:lvl1pPr algn="l">
              <a:defRPr sz="900" smtClean="0">
                <a:solidFill>
                  <a:srgbClr val="004C97"/>
                </a:solidFill>
                <a:latin typeface="Helvetica" charset="0"/>
                <a:cs typeface="ＭＳ Ｐゴシック" charset="0"/>
              </a:defRPr>
            </a:lvl1pPr>
          </a:lstStyle>
          <a:p>
            <a:pPr>
              <a:defRPr/>
            </a:pPr>
            <a:r>
              <a:rPr lang="en-US"/>
              <a:t>6/11/2025</a:t>
            </a:r>
            <a:endParaRPr lang="en-US" dirty="0"/>
          </a:p>
        </p:txBody>
      </p:sp>
      <p:sp>
        <p:nvSpPr>
          <p:cNvPr id="15" name="Footer Placeholder 4"/>
          <p:cNvSpPr>
            <a:spLocks noGrp="1"/>
          </p:cNvSpPr>
          <p:nvPr>
            <p:ph type="ftr" sz="quarter" idx="3"/>
          </p:nvPr>
        </p:nvSpPr>
        <p:spPr>
          <a:xfrm>
            <a:off x="1530605" y="4878161"/>
            <a:ext cx="6260399" cy="182155"/>
          </a:xfrm>
          <a:prstGeom prst="rect">
            <a:avLst/>
          </a:prstGeom>
        </p:spPr>
        <p:txBody>
          <a:bodyPr lIns="0" tIns="0" rIns="0" bIns="0" anchor="t" anchorCtr="0"/>
          <a:lstStyle>
            <a:lvl1pPr marL="0" algn="l">
              <a:defRPr sz="900">
                <a:solidFill>
                  <a:srgbClr val="004C97"/>
                </a:solidFill>
                <a:latin typeface="Helvetica"/>
                <a:ea typeface="ＭＳ Ｐゴシック" charset="0"/>
                <a:cs typeface="ＭＳ Ｐゴシック" charset="0"/>
              </a:defRPr>
            </a:lvl1pPr>
          </a:lstStyle>
          <a:p>
            <a:pPr>
              <a:defRPr/>
            </a:pPr>
            <a:r>
              <a:rPr lang="en-US"/>
              <a:t>Scott Israel | CIPANP 2025</a:t>
            </a:r>
            <a:endParaRPr lang="en-US" b="1" dirty="0"/>
          </a:p>
        </p:txBody>
      </p:sp>
      <p:sp>
        <p:nvSpPr>
          <p:cNvPr id="16" name="Slide Number Placeholder 5"/>
          <p:cNvSpPr>
            <a:spLocks noGrp="1"/>
          </p:cNvSpPr>
          <p:nvPr>
            <p:ph type="sldNum" sz="quarter" idx="4"/>
          </p:nvPr>
        </p:nvSpPr>
        <p:spPr>
          <a:xfrm>
            <a:off x="222250" y="4878161"/>
            <a:ext cx="414338" cy="177964"/>
          </a:xfrm>
          <a:prstGeom prst="rect">
            <a:avLst/>
          </a:prstGeom>
        </p:spPr>
        <p:txBody>
          <a:bodyPr vert="horz" wrap="square" lIns="0" tIns="0" rIns="0" bIns="0" numCol="1" anchor="t" anchorCtr="0" compatLnSpc="1">
            <a:prstTxWarp prst="textNoShape">
              <a:avLst/>
            </a:prstTxWarp>
          </a:bodyPr>
          <a:lstStyle>
            <a:lvl1pPr>
              <a:defRPr sz="900" smtClean="0">
                <a:solidFill>
                  <a:srgbClr val="004C97"/>
                </a:solidFill>
                <a:latin typeface="Helvetica" charset="0"/>
                <a:cs typeface="ＭＳ Ｐゴシック" charset="0"/>
              </a:defRPr>
            </a:lvl1pPr>
          </a:lstStyle>
          <a:p>
            <a:pPr>
              <a:defRPr/>
            </a:pPr>
            <a:fld id="{148C009B-CB69-E04A-B9B3-34B26D69E9CF}" type="slidenum">
              <a:rPr lang="en-US" smtClean="0"/>
              <a:pPr>
                <a:defRPr/>
              </a:pPr>
              <a:t>‹#›</a:t>
            </a:fld>
            <a:endParaRPr lang="en-US" dirty="0"/>
          </a:p>
        </p:txBody>
      </p:sp>
      <p:sp>
        <p:nvSpPr>
          <p:cNvPr id="20" name="Date Placeholder 3"/>
          <p:cNvSpPr txBox="1">
            <a:spLocks/>
          </p:cNvSpPr>
          <p:nvPr/>
        </p:nvSpPr>
        <p:spPr>
          <a:xfrm>
            <a:off x="6450016" y="3358114"/>
            <a:ext cx="1076325" cy="180975"/>
          </a:xfrm>
          <a:prstGeom prst="rect">
            <a:avLst/>
          </a:prstGeom>
        </p:spPr>
        <p:txBody>
          <a:bodyPr/>
          <a:lstStyle>
            <a:defPPr>
              <a:defRPr lang="en-US"/>
            </a:defPPr>
            <a:lvl1pPr algn="l" defTabSz="457200" rtl="0" fontAlgn="base">
              <a:spcBef>
                <a:spcPct val="0"/>
              </a:spcBef>
              <a:spcAft>
                <a:spcPct val="0"/>
              </a:spcAft>
              <a:defRPr sz="2400" kern="1200">
                <a:solidFill>
                  <a:schemeClr val="tx1"/>
                </a:solidFill>
                <a:latin typeface="Calibri" charset="0"/>
                <a:ea typeface="Geneva" charset="0"/>
                <a:cs typeface="Geneva" charset="0"/>
              </a:defRPr>
            </a:lvl1pPr>
            <a:lvl2pPr marL="457200" algn="l" defTabSz="457200" rtl="0" fontAlgn="base">
              <a:spcBef>
                <a:spcPct val="0"/>
              </a:spcBef>
              <a:spcAft>
                <a:spcPct val="0"/>
              </a:spcAft>
              <a:defRPr sz="2400" kern="1200">
                <a:solidFill>
                  <a:schemeClr val="tx1"/>
                </a:solidFill>
                <a:latin typeface="Calibri" charset="0"/>
                <a:ea typeface="Geneva" charset="0"/>
                <a:cs typeface="Geneva" charset="0"/>
              </a:defRPr>
            </a:lvl2pPr>
            <a:lvl3pPr marL="914400" algn="l" defTabSz="457200" rtl="0" fontAlgn="base">
              <a:spcBef>
                <a:spcPct val="0"/>
              </a:spcBef>
              <a:spcAft>
                <a:spcPct val="0"/>
              </a:spcAft>
              <a:defRPr sz="2400" kern="1200">
                <a:solidFill>
                  <a:schemeClr val="tx1"/>
                </a:solidFill>
                <a:latin typeface="Calibri" charset="0"/>
                <a:ea typeface="Geneva" charset="0"/>
                <a:cs typeface="Geneva" charset="0"/>
              </a:defRPr>
            </a:lvl3pPr>
            <a:lvl4pPr marL="1371600" algn="l" defTabSz="457200" rtl="0" fontAlgn="base">
              <a:spcBef>
                <a:spcPct val="0"/>
              </a:spcBef>
              <a:spcAft>
                <a:spcPct val="0"/>
              </a:spcAft>
              <a:defRPr sz="2400" kern="1200">
                <a:solidFill>
                  <a:schemeClr val="tx1"/>
                </a:solidFill>
                <a:latin typeface="Calibri" charset="0"/>
                <a:ea typeface="Geneva" charset="0"/>
                <a:cs typeface="Geneva" charset="0"/>
              </a:defRPr>
            </a:lvl4pPr>
            <a:lvl5pPr marL="1828800" algn="l" defTabSz="457200" rtl="0" fontAlgn="base">
              <a:spcBef>
                <a:spcPct val="0"/>
              </a:spcBef>
              <a:spcAft>
                <a:spcPct val="0"/>
              </a:spcAft>
              <a:defRPr sz="2400" kern="1200">
                <a:solidFill>
                  <a:schemeClr val="tx1"/>
                </a:solidFill>
                <a:latin typeface="Calibri" charset="0"/>
                <a:ea typeface="Geneva" charset="0"/>
                <a:cs typeface="Geneva" charset="0"/>
              </a:defRPr>
            </a:lvl5pPr>
            <a:lvl6pPr marL="2286000" algn="l" defTabSz="457200" rtl="0" eaLnBrk="1" latinLnBrk="0" hangingPunct="1">
              <a:defRPr sz="2400" kern="1200">
                <a:solidFill>
                  <a:schemeClr val="tx1"/>
                </a:solidFill>
                <a:latin typeface="Calibri" charset="0"/>
                <a:ea typeface="Geneva" charset="0"/>
                <a:cs typeface="Geneva" charset="0"/>
              </a:defRPr>
            </a:lvl6pPr>
            <a:lvl7pPr marL="2743200" algn="l" defTabSz="457200" rtl="0" eaLnBrk="1" latinLnBrk="0" hangingPunct="1">
              <a:defRPr sz="2400" kern="1200">
                <a:solidFill>
                  <a:schemeClr val="tx1"/>
                </a:solidFill>
                <a:latin typeface="Calibri" charset="0"/>
                <a:ea typeface="Geneva" charset="0"/>
                <a:cs typeface="Geneva" charset="0"/>
              </a:defRPr>
            </a:lvl7pPr>
            <a:lvl8pPr marL="3200400" algn="l" defTabSz="457200" rtl="0" eaLnBrk="1" latinLnBrk="0" hangingPunct="1">
              <a:defRPr sz="2400" kern="1200">
                <a:solidFill>
                  <a:schemeClr val="tx1"/>
                </a:solidFill>
                <a:latin typeface="Calibri" charset="0"/>
                <a:ea typeface="Geneva" charset="0"/>
                <a:cs typeface="Geneva" charset="0"/>
              </a:defRPr>
            </a:lvl8pPr>
            <a:lvl9pPr marL="3657600" algn="l" defTabSz="457200" rtl="0" eaLnBrk="1" latinLnBrk="0" hangingPunct="1">
              <a:defRPr sz="2400" kern="1200">
                <a:solidFill>
                  <a:schemeClr val="tx1"/>
                </a:solidFill>
                <a:latin typeface="Calibri" charset="0"/>
                <a:ea typeface="Geneva" charset="0"/>
                <a:cs typeface="Geneva" charset="0"/>
              </a:defRPr>
            </a:lvl9pPr>
          </a:lstStyle>
          <a:p>
            <a:endParaRPr lang="en-US" dirty="0"/>
          </a:p>
        </p:txBody>
      </p:sp>
      <p:grpSp>
        <p:nvGrpSpPr>
          <p:cNvPr id="10" name="Group 9">
            <a:extLst>
              <a:ext uri="{FF2B5EF4-FFF2-40B4-BE49-F238E27FC236}">
                <a16:creationId xmlns:a16="http://schemas.microsoft.com/office/drawing/2014/main" id="{2AEAF8D7-9E97-AA4D-8487-CA2D4C7C0B08}"/>
              </a:ext>
            </a:extLst>
          </p:cNvPr>
          <p:cNvGrpSpPr>
            <a:grpSpLocks noChangeAspect="1"/>
          </p:cNvGrpSpPr>
          <p:nvPr userDrawn="1"/>
        </p:nvGrpSpPr>
        <p:grpSpPr>
          <a:xfrm>
            <a:off x="215900" y="4670857"/>
            <a:ext cx="8699500" cy="202387"/>
            <a:chOff x="600217" y="6229673"/>
            <a:chExt cx="8297721" cy="257386"/>
          </a:xfrm>
        </p:grpSpPr>
        <p:cxnSp>
          <p:nvCxnSpPr>
            <p:cNvPr id="11" name="Straight Connector 10">
              <a:extLst>
                <a:ext uri="{FF2B5EF4-FFF2-40B4-BE49-F238E27FC236}">
                  <a16:creationId xmlns:a16="http://schemas.microsoft.com/office/drawing/2014/main" id="{24D3D112-DF9B-9A4D-8B9D-29CE3CAF3F88}"/>
                </a:ext>
              </a:extLst>
            </p:cNvPr>
            <p:cNvCxnSpPr/>
            <p:nvPr userDrawn="1"/>
          </p:nvCxnSpPr>
          <p:spPr>
            <a:xfrm>
              <a:off x="600217" y="6357936"/>
              <a:ext cx="7190785" cy="0"/>
            </a:xfrm>
            <a:prstGeom prst="line">
              <a:avLst/>
            </a:prstGeom>
            <a:ln w="76200" cmpd="sng">
              <a:solidFill>
                <a:srgbClr val="99D6EA"/>
              </a:solidFill>
            </a:ln>
            <a:effectLst/>
          </p:spPr>
          <p:style>
            <a:lnRef idx="2">
              <a:schemeClr val="accent1"/>
            </a:lnRef>
            <a:fillRef idx="0">
              <a:schemeClr val="accent1"/>
            </a:fillRef>
            <a:effectRef idx="1">
              <a:schemeClr val="accent1"/>
            </a:effectRef>
            <a:fontRef idx="minor">
              <a:schemeClr val="tx1"/>
            </a:fontRef>
          </p:style>
        </p:cxnSp>
        <p:pic>
          <p:nvPicPr>
            <p:cNvPr id="12" name="Picture 6" descr="FermiLogo_RGB_NALBlue.png">
              <a:extLst>
                <a:ext uri="{FF2B5EF4-FFF2-40B4-BE49-F238E27FC236}">
                  <a16:creationId xmlns:a16="http://schemas.microsoft.com/office/drawing/2014/main" id="{6D02763F-40A7-9F4E-9117-02DB77597369}"/>
                </a:ext>
              </a:extLst>
            </p:cNvPr>
            <p:cNvPicPr>
              <a:picLocks/>
            </p:cNvPicPr>
            <p:nvPr userDrawn="1"/>
          </p:nvPicPr>
          <p:blipFill>
            <a:blip r:embed="rId17" cstate="print">
              <a:extLst>
                <a:ext uri="{28A0092B-C50C-407E-A947-70E740481C1C}">
                  <a14:useLocalDpi xmlns:a14="http://schemas.microsoft.com/office/drawing/2010/main"/>
                </a:ext>
              </a:extLst>
            </a:blip>
            <a:srcRect/>
            <a:stretch>
              <a:fillRect/>
            </a:stretch>
          </p:blipFill>
          <p:spPr bwMode="auto">
            <a:xfrm>
              <a:off x="7853781" y="6229673"/>
              <a:ext cx="1044157" cy="257386"/>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grpSp>
    </p:spTree>
  </p:cSld>
  <p:clrMap bg1="lt1" tx1="dk1" bg2="lt2" tx2="dk2" accent1="accent1" accent2="accent2" accent3="accent3" accent4="accent4" accent5="accent5" accent6="accent6" hlink="hlink" folHlink="folHlink"/>
  <p:sldLayoutIdLst>
    <p:sldLayoutId id="2147484119" r:id="rId1"/>
    <p:sldLayoutId id="2147484128" r:id="rId2"/>
    <p:sldLayoutId id="2147484130" r:id="rId3"/>
    <p:sldLayoutId id="2147484132" r:id="rId4"/>
    <p:sldLayoutId id="2147484131" r:id="rId5"/>
    <p:sldLayoutId id="2147484129" r:id="rId6"/>
    <p:sldLayoutId id="2147484104" r:id="rId7"/>
    <p:sldLayoutId id="2147484105" r:id="rId8"/>
    <p:sldLayoutId id="2147484120" r:id="rId9"/>
    <p:sldLayoutId id="2147484103" r:id="rId10"/>
    <p:sldLayoutId id="2147484122" r:id="rId11"/>
    <p:sldLayoutId id="2147484116" r:id="rId12"/>
    <p:sldLayoutId id="2147484133" r:id="rId13"/>
    <p:sldLayoutId id="2147484134" r:id="rId14"/>
    <p:sldLayoutId id="2147484147" r:id="rId15"/>
  </p:sldLayoutIdLst>
  <p:hf hdr="0"/>
  <p:txStyles>
    <p:titleStyle>
      <a:lvl1pPr algn="l" defTabSz="457200" rtl="0" eaLnBrk="1" fontAlgn="base" hangingPunct="1">
        <a:spcBef>
          <a:spcPct val="0"/>
        </a:spcBef>
        <a:spcAft>
          <a:spcPct val="0"/>
        </a:spcAft>
        <a:defRPr sz="1700" b="1" kern="1200">
          <a:solidFill>
            <a:srgbClr val="2E5286"/>
          </a:solidFill>
          <a:latin typeface="Helvetica"/>
          <a:ea typeface="Geneva" charset="0"/>
          <a:cs typeface="ＭＳ Ｐゴシック" charset="0"/>
        </a:defRPr>
      </a:lvl1pPr>
      <a:lvl2pPr algn="l" defTabSz="457200" rtl="0" eaLnBrk="1" fontAlgn="base" hangingPunct="1">
        <a:spcBef>
          <a:spcPct val="0"/>
        </a:spcBef>
        <a:spcAft>
          <a:spcPct val="0"/>
        </a:spcAft>
        <a:defRPr sz="1700" b="1">
          <a:solidFill>
            <a:srgbClr val="2E5286"/>
          </a:solidFill>
          <a:latin typeface="Helvetica" charset="0"/>
          <a:ea typeface="Geneva" charset="0"/>
          <a:cs typeface="ＭＳ Ｐゴシック" charset="0"/>
        </a:defRPr>
      </a:lvl2pPr>
      <a:lvl3pPr algn="l" defTabSz="457200" rtl="0" eaLnBrk="1" fontAlgn="base" hangingPunct="1">
        <a:spcBef>
          <a:spcPct val="0"/>
        </a:spcBef>
        <a:spcAft>
          <a:spcPct val="0"/>
        </a:spcAft>
        <a:defRPr sz="1700" b="1">
          <a:solidFill>
            <a:srgbClr val="2E5286"/>
          </a:solidFill>
          <a:latin typeface="Helvetica" charset="0"/>
          <a:ea typeface="Geneva" charset="0"/>
          <a:cs typeface="ＭＳ Ｐゴシック" charset="0"/>
        </a:defRPr>
      </a:lvl3pPr>
      <a:lvl4pPr algn="l" defTabSz="457200" rtl="0" eaLnBrk="1" fontAlgn="base" hangingPunct="1">
        <a:spcBef>
          <a:spcPct val="0"/>
        </a:spcBef>
        <a:spcAft>
          <a:spcPct val="0"/>
        </a:spcAft>
        <a:defRPr sz="1700" b="1">
          <a:solidFill>
            <a:srgbClr val="2E5286"/>
          </a:solidFill>
          <a:latin typeface="Helvetica" charset="0"/>
          <a:ea typeface="Geneva" charset="0"/>
          <a:cs typeface="ＭＳ Ｐゴシック" charset="0"/>
        </a:defRPr>
      </a:lvl4pPr>
      <a:lvl5pPr algn="l" defTabSz="457200" rtl="0" eaLnBrk="1" fontAlgn="base" hangingPunct="1">
        <a:spcBef>
          <a:spcPct val="0"/>
        </a:spcBef>
        <a:spcAft>
          <a:spcPct val="0"/>
        </a:spcAft>
        <a:defRPr sz="1700" b="1">
          <a:solidFill>
            <a:srgbClr val="2E5286"/>
          </a:solidFill>
          <a:latin typeface="Helvetica" charset="0"/>
          <a:ea typeface="Geneva" charset="0"/>
          <a:cs typeface="ＭＳ Ｐゴシック" charset="0"/>
        </a:defRPr>
      </a:lvl5pPr>
      <a:lvl6pPr marL="457200" algn="l" defTabSz="457200" rtl="0" eaLnBrk="1" fontAlgn="base" hangingPunct="1">
        <a:spcBef>
          <a:spcPct val="0"/>
        </a:spcBef>
        <a:spcAft>
          <a:spcPct val="0"/>
        </a:spcAft>
        <a:defRPr sz="1700" b="1">
          <a:solidFill>
            <a:srgbClr val="2E5286"/>
          </a:solidFill>
          <a:latin typeface="Helvetica" charset="0"/>
          <a:ea typeface="ＭＳ Ｐゴシック" charset="0"/>
          <a:cs typeface="ＭＳ Ｐゴシック" charset="0"/>
        </a:defRPr>
      </a:lvl6pPr>
      <a:lvl7pPr marL="914400" algn="l" defTabSz="457200" rtl="0" eaLnBrk="1" fontAlgn="base" hangingPunct="1">
        <a:spcBef>
          <a:spcPct val="0"/>
        </a:spcBef>
        <a:spcAft>
          <a:spcPct val="0"/>
        </a:spcAft>
        <a:defRPr sz="1700" b="1">
          <a:solidFill>
            <a:srgbClr val="2E5286"/>
          </a:solidFill>
          <a:latin typeface="Helvetica" charset="0"/>
          <a:ea typeface="ＭＳ Ｐゴシック" charset="0"/>
          <a:cs typeface="ＭＳ Ｐゴシック" charset="0"/>
        </a:defRPr>
      </a:lvl7pPr>
      <a:lvl8pPr marL="1371600" algn="l" defTabSz="457200" rtl="0" eaLnBrk="1" fontAlgn="base" hangingPunct="1">
        <a:spcBef>
          <a:spcPct val="0"/>
        </a:spcBef>
        <a:spcAft>
          <a:spcPct val="0"/>
        </a:spcAft>
        <a:defRPr sz="1700" b="1">
          <a:solidFill>
            <a:srgbClr val="2E5286"/>
          </a:solidFill>
          <a:latin typeface="Helvetica" charset="0"/>
          <a:ea typeface="ＭＳ Ｐゴシック" charset="0"/>
          <a:cs typeface="ＭＳ Ｐゴシック" charset="0"/>
        </a:defRPr>
      </a:lvl8pPr>
      <a:lvl9pPr marL="1828800" algn="l" defTabSz="457200" rtl="0" eaLnBrk="1" fontAlgn="base" hangingPunct="1">
        <a:spcBef>
          <a:spcPct val="0"/>
        </a:spcBef>
        <a:spcAft>
          <a:spcPct val="0"/>
        </a:spcAft>
        <a:defRPr sz="1700" b="1">
          <a:solidFill>
            <a:srgbClr val="2E5286"/>
          </a:solidFill>
          <a:latin typeface="Helvetica" charset="0"/>
          <a:ea typeface="ＭＳ Ｐゴシック" charset="0"/>
          <a:cs typeface="ＭＳ Ｐゴシック" charset="0"/>
        </a:defRPr>
      </a:lvl9pPr>
    </p:titleStyle>
    <p:bodyStyle>
      <a:lvl1pPr marL="342900" indent="-342900" algn="l" defTabSz="457200" rtl="0" eaLnBrk="1" fontAlgn="base" hangingPunct="1">
        <a:spcBef>
          <a:spcPct val="20000"/>
        </a:spcBef>
        <a:spcAft>
          <a:spcPct val="0"/>
        </a:spcAft>
        <a:buFont typeface="Arial" charset="0"/>
        <a:buChar char="•"/>
        <a:defRPr kern="1200">
          <a:solidFill>
            <a:srgbClr val="7F7F7F"/>
          </a:solidFill>
          <a:latin typeface="Helvetica"/>
          <a:ea typeface="Geneva" charset="0"/>
          <a:cs typeface="ＭＳ Ｐゴシック" charset="0"/>
        </a:defRPr>
      </a:lvl1pPr>
      <a:lvl2pPr marL="742950" indent="-285750" algn="l" defTabSz="457200" rtl="0" eaLnBrk="1" fontAlgn="base" hangingPunct="1">
        <a:spcBef>
          <a:spcPct val="20000"/>
        </a:spcBef>
        <a:spcAft>
          <a:spcPct val="0"/>
        </a:spcAft>
        <a:buFont typeface="Arial" charset="0"/>
        <a:buChar char="–"/>
        <a:defRPr sz="1600" kern="1200">
          <a:solidFill>
            <a:srgbClr val="7F7F7F"/>
          </a:solidFill>
          <a:latin typeface="Helvetica"/>
          <a:ea typeface="ＭＳ Ｐゴシック" charset="0"/>
          <a:cs typeface="ＭＳ Ｐゴシック" charset="0"/>
        </a:defRPr>
      </a:lvl2pPr>
      <a:lvl3pPr marL="1143000" indent="-228600" algn="l" defTabSz="457200" rtl="0" eaLnBrk="1" fontAlgn="base" hangingPunct="1">
        <a:spcBef>
          <a:spcPct val="20000"/>
        </a:spcBef>
        <a:spcAft>
          <a:spcPct val="0"/>
        </a:spcAft>
        <a:buFont typeface="Arial" charset="0"/>
        <a:buChar char="•"/>
        <a:defRPr sz="1400" kern="1200">
          <a:solidFill>
            <a:srgbClr val="7F7F7F"/>
          </a:solidFill>
          <a:latin typeface="Helvetica"/>
          <a:ea typeface="ＭＳ Ｐゴシック" charset="0"/>
          <a:cs typeface="ＭＳ Ｐゴシック" charset="0"/>
        </a:defRPr>
      </a:lvl3pPr>
      <a:lvl4pPr marL="1600200" indent="-228600" algn="l" defTabSz="457200" rtl="0" eaLnBrk="1" fontAlgn="base" hangingPunct="1">
        <a:spcBef>
          <a:spcPct val="20000"/>
        </a:spcBef>
        <a:spcAft>
          <a:spcPct val="0"/>
        </a:spcAft>
        <a:buFont typeface="Arial" charset="0"/>
        <a:buChar char="–"/>
        <a:defRPr sz="1200" kern="1200">
          <a:solidFill>
            <a:srgbClr val="7F7F7F"/>
          </a:solidFill>
          <a:latin typeface="Helvetica"/>
          <a:ea typeface="ＭＳ Ｐゴシック" charset="0"/>
          <a:cs typeface="ＭＳ Ｐゴシック" charset="0"/>
        </a:defRPr>
      </a:lvl4pPr>
      <a:lvl5pPr marL="2057400" indent="-228600" algn="l" defTabSz="457200" rtl="0" eaLnBrk="1" fontAlgn="base" hangingPunct="1">
        <a:spcBef>
          <a:spcPct val="20000"/>
        </a:spcBef>
        <a:spcAft>
          <a:spcPct val="0"/>
        </a:spcAft>
        <a:buFont typeface="Arial" charset="0"/>
        <a:buChar char="»"/>
        <a:defRPr sz="1200" kern="1200">
          <a:solidFill>
            <a:srgbClr val="7F7F7F"/>
          </a:solidFill>
          <a:latin typeface="Helvetica"/>
          <a:ea typeface="ＭＳ Ｐゴシック" charset="0"/>
          <a:cs typeface="ＭＳ Ｐゴシック" charset="0"/>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DC9B792E-90A0-E718-BE18-5119CBB4372F}"/>
              </a:ext>
            </a:extLst>
          </p:cNvPr>
          <p:cNvSpPr>
            <a:spLocks noGrp="1"/>
          </p:cNvSpPr>
          <p:nvPr>
            <p:ph type="title"/>
          </p:nvPr>
        </p:nvSpPr>
        <p:spPr>
          <a:xfrm>
            <a:off x="628650" y="273844"/>
            <a:ext cx="7886700" cy="994172"/>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6D55D9CC-9E9C-E4EB-7E93-6975DC21E48F}"/>
              </a:ext>
            </a:extLst>
          </p:cNvPr>
          <p:cNvSpPr>
            <a:spLocks noGrp="1"/>
          </p:cNvSpPr>
          <p:nvPr>
            <p:ph type="body" idx="1"/>
          </p:nvPr>
        </p:nvSpPr>
        <p:spPr>
          <a:xfrm>
            <a:off x="628650" y="1369219"/>
            <a:ext cx="7886700" cy="3263504"/>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B7FE1E1-51DE-4590-5260-EABA214EFF56}"/>
              </a:ext>
            </a:extLst>
          </p:cNvPr>
          <p:cNvSpPr>
            <a:spLocks noGrp="1"/>
          </p:cNvSpPr>
          <p:nvPr>
            <p:ph type="dt" sz="half" idx="2"/>
          </p:nvPr>
        </p:nvSpPr>
        <p:spPr>
          <a:xfrm>
            <a:off x="628650" y="4767263"/>
            <a:ext cx="2057400" cy="273844"/>
          </a:xfrm>
          <a:prstGeom prst="rect">
            <a:avLst/>
          </a:prstGeom>
        </p:spPr>
        <p:txBody>
          <a:bodyPr vert="horz" lIns="91440" tIns="45720" rIns="91440" bIns="45720" rtlCol="0" anchor="ctr"/>
          <a:lstStyle>
            <a:lvl1pPr algn="l">
              <a:defRPr sz="900">
                <a:solidFill>
                  <a:schemeClr val="tx1">
                    <a:tint val="82000"/>
                  </a:schemeClr>
                </a:solidFill>
              </a:defRPr>
            </a:lvl1pPr>
          </a:lstStyle>
          <a:p>
            <a:fld id="{0365A95A-F887-4D02-B426-63163BD9C45C}" type="datetime1">
              <a:rPr lang="en-US" smtClean="0"/>
              <a:t>6/10/2025</a:t>
            </a:fld>
            <a:endParaRPr lang="en-US"/>
          </a:p>
        </p:txBody>
      </p:sp>
      <p:sp>
        <p:nvSpPr>
          <p:cNvPr id="5" name="Footer Placeholder 4">
            <a:extLst>
              <a:ext uri="{FF2B5EF4-FFF2-40B4-BE49-F238E27FC236}">
                <a16:creationId xmlns:a16="http://schemas.microsoft.com/office/drawing/2014/main" id="{4FB75CCC-B950-A927-84E4-67999DF9FBCE}"/>
              </a:ext>
            </a:extLst>
          </p:cNvPr>
          <p:cNvSpPr>
            <a:spLocks noGrp="1"/>
          </p:cNvSpPr>
          <p:nvPr>
            <p:ph type="ftr" sz="quarter" idx="3"/>
          </p:nvPr>
        </p:nvSpPr>
        <p:spPr>
          <a:xfrm>
            <a:off x="3028950" y="4767263"/>
            <a:ext cx="3086100" cy="273844"/>
          </a:xfrm>
          <a:prstGeom prst="rect">
            <a:avLst/>
          </a:prstGeom>
        </p:spPr>
        <p:txBody>
          <a:bodyPr vert="horz" lIns="91440" tIns="45720" rIns="91440" bIns="45720" rtlCol="0" anchor="ctr"/>
          <a:lstStyle>
            <a:lvl1pPr algn="ctr">
              <a:defRPr sz="900">
                <a:solidFill>
                  <a:schemeClr val="tx1">
                    <a:tint val="82000"/>
                  </a:schemeClr>
                </a:solidFill>
              </a:defRPr>
            </a:lvl1pPr>
          </a:lstStyle>
          <a:p>
            <a:endParaRPr lang="en-US"/>
          </a:p>
        </p:txBody>
      </p:sp>
      <p:sp>
        <p:nvSpPr>
          <p:cNvPr id="6" name="Slide Number Placeholder 5">
            <a:extLst>
              <a:ext uri="{FF2B5EF4-FFF2-40B4-BE49-F238E27FC236}">
                <a16:creationId xmlns:a16="http://schemas.microsoft.com/office/drawing/2014/main" id="{F585C61D-C953-1BFB-D141-03C790C211C0}"/>
              </a:ext>
            </a:extLst>
          </p:cNvPr>
          <p:cNvSpPr>
            <a:spLocks noGrp="1"/>
          </p:cNvSpPr>
          <p:nvPr>
            <p:ph type="sldNum" sz="quarter" idx="4"/>
          </p:nvPr>
        </p:nvSpPr>
        <p:spPr>
          <a:xfrm>
            <a:off x="6457950" y="4767263"/>
            <a:ext cx="2057400" cy="273844"/>
          </a:xfrm>
          <a:prstGeom prst="rect">
            <a:avLst/>
          </a:prstGeom>
        </p:spPr>
        <p:txBody>
          <a:bodyPr vert="horz" lIns="91440" tIns="45720" rIns="91440" bIns="45720" rtlCol="0" anchor="ctr"/>
          <a:lstStyle>
            <a:lvl1pPr algn="r">
              <a:defRPr sz="900">
                <a:solidFill>
                  <a:schemeClr val="tx1">
                    <a:tint val="82000"/>
                  </a:schemeClr>
                </a:solidFill>
              </a:defRPr>
            </a:lvl1pPr>
          </a:lstStyle>
          <a:p>
            <a:fld id="{7276C18B-5445-4DE7-914C-11804460489B}" type="slidenum">
              <a:rPr lang="en-US" smtClean="0"/>
              <a:t>‹#›</a:t>
            </a:fld>
            <a:endParaRPr lang="en-US"/>
          </a:p>
        </p:txBody>
      </p:sp>
    </p:spTree>
    <p:extLst>
      <p:ext uri="{BB962C8B-B14F-4D97-AF65-F5344CB8AC3E}">
        <p14:creationId xmlns:p14="http://schemas.microsoft.com/office/powerpoint/2010/main" val="1958101962"/>
      </p:ext>
    </p:extLst>
  </p:cSld>
  <p:clrMap bg1="lt1" tx1="dk1" bg2="lt2" tx2="dk2" accent1="accent1" accent2="accent2" accent3="accent3" accent4="accent4" accent5="accent5" accent6="accent6" hlink="hlink" folHlink="folHlink"/>
  <p:sldLayoutIdLst>
    <p:sldLayoutId id="2147484136" r:id="rId1"/>
    <p:sldLayoutId id="2147484137" r:id="rId2"/>
    <p:sldLayoutId id="2147484138" r:id="rId3"/>
    <p:sldLayoutId id="2147484139" r:id="rId4"/>
    <p:sldLayoutId id="2147484140" r:id="rId5"/>
    <p:sldLayoutId id="2147484141" r:id="rId6"/>
    <p:sldLayoutId id="2147484142" r:id="rId7"/>
    <p:sldLayoutId id="2147484143" r:id="rId8"/>
    <p:sldLayoutId id="2147484144" r:id="rId9"/>
    <p:sldLayoutId id="2147484145" r:id="rId10"/>
    <p:sldLayoutId id="2147484146" r:id="rId11"/>
  </p:sldLayoutIdLst>
  <p:hf hdr="0" ftr="0"/>
  <p:txStyles>
    <p:titleStyle>
      <a:lvl1pPr algn="l" defTabSz="685800" rtl="0" eaLnBrk="1" latinLnBrk="0" hangingPunct="1">
        <a:lnSpc>
          <a:spcPct val="90000"/>
        </a:lnSpc>
        <a:spcBef>
          <a:spcPct val="0"/>
        </a:spcBef>
        <a:buNone/>
        <a:defRPr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6.xml"/></Relationships>
</file>

<file path=ppt/slides/_rels/slide2.xml.rels><?xml version="1.0" encoding="UTF-8" standalone="yes"?>
<Relationships xmlns="http://schemas.openxmlformats.org/package/2006/relationships"><Relationship Id="rId3" Type="http://schemas.openxmlformats.org/officeDocument/2006/relationships/image" Target="../media/image11.gif"/><Relationship Id="rId2" Type="http://schemas.openxmlformats.org/officeDocument/2006/relationships/image" Target="../media/image11.png"/><Relationship Id="rId1" Type="http://schemas.openxmlformats.org/officeDocument/2006/relationships/slideLayout" Target="../slideLayouts/slideLayout9.xml"/><Relationship Id="rId5" Type="http://schemas.openxmlformats.org/officeDocument/2006/relationships/image" Target="../media/image14.png"/><Relationship Id="rId4" Type="http://schemas.openxmlformats.org/officeDocument/2006/relationships/image" Target="../media/image13.png"/></Relationships>
</file>

<file path=ppt/slides/_rels/slide3.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2.pn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19.gif"/><Relationship Id="rId2" Type="http://schemas.openxmlformats.org/officeDocument/2006/relationships/image" Target="../media/image18.png"/><Relationship Id="rId1" Type="http://schemas.openxmlformats.org/officeDocument/2006/relationships/slideLayout" Target="../slideLayouts/slideLayout9.xml"/></Relationships>
</file>

<file path=ppt/slides/_rels/slide6.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80.png"/><Relationship Id="rId1" Type="http://schemas.openxmlformats.org/officeDocument/2006/relationships/slideLayout" Target="../slideLayouts/slideLayout9.xml"/></Relationships>
</file>

<file path=ppt/slides/_rels/slide7.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xml"/><Relationship Id="rId1" Type="http://schemas.openxmlformats.org/officeDocument/2006/relationships/slideLayout" Target="../slideLayouts/slideLayout14.xml"/><Relationship Id="rId4" Type="http://schemas.openxmlformats.org/officeDocument/2006/relationships/image" Target="../media/image20.png"/></Relationships>
</file>

<file path=ppt/slides/_rels/slide8.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xml"/><Relationship Id="rId1" Type="http://schemas.openxmlformats.org/officeDocument/2006/relationships/slideLayout" Target="../slideLayouts/slideLayout14.xml"/><Relationship Id="rId5" Type="http://schemas.openxmlformats.org/officeDocument/2006/relationships/image" Target="../media/image23.emf"/><Relationship Id="rId4" Type="http://schemas.openxmlformats.org/officeDocument/2006/relationships/image" Target="../media/image22.png"/></Relationships>
</file>

<file path=ppt/slides/_rels/slide9.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24.png"/><Relationship Id="rId1" Type="http://schemas.openxmlformats.org/officeDocument/2006/relationships/slideLayout" Target="../slideLayouts/slideLayout13.xml"/><Relationship Id="rId5" Type="http://schemas.openxmlformats.org/officeDocument/2006/relationships/image" Target="../media/image27.png"/><Relationship Id="rId4" Type="http://schemas.openxmlformats.org/officeDocument/2006/relationships/image" Target="../media/image26.png"/></Relationships>
</file>

<file path=ppt/slides/_rels/slide10.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28.png"/><Relationship Id="rId1" Type="http://schemas.openxmlformats.org/officeDocument/2006/relationships/slideLayout" Target="../slideLayouts/slideLayout14.xml"/></Relationships>
</file>

<file path=ppt/slides/_rels/slide11.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image" Target="../media/image30.gif"/><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image" Target="../media/image32.png"/><Relationship Id="rId1" Type="http://schemas.openxmlformats.org/officeDocument/2006/relationships/slideLayout" Target="../slideLayouts/slideLayout10.xml"/></Relationships>
</file>

<file path=ppt/slides/_rels/slide13.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image" Target="../media/image34.png"/><Relationship Id="rId1" Type="http://schemas.openxmlformats.org/officeDocument/2006/relationships/slideLayout" Target="../slideLayouts/slideLayout8.xml"/><Relationship Id="rId4" Type="http://schemas.openxmlformats.org/officeDocument/2006/relationships/image" Target="../media/image36.png"/></Relationships>
</file>

<file path=ppt/slides/_rels/slide14.xml.rels><?xml version="1.0" encoding="UTF-8" standalone="yes"?>
<Relationships xmlns="http://schemas.openxmlformats.org/package/2006/relationships"><Relationship Id="rId2" Type="http://schemas.openxmlformats.org/officeDocument/2006/relationships/image" Target="../media/image37.png"/><Relationship Id="rId1" Type="http://schemas.openxmlformats.org/officeDocument/2006/relationships/slideLayout" Target="../slideLayouts/slideLayout9.xml"/></Relationships>
</file>

<file path=ppt/slides/_rels/slide15.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image" Target="../media/image38.png"/><Relationship Id="rId1" Type="http://schemas.openxmlformats.org/officeDocument/2006/relationships/slideLayout" Target="../slideLayouts/slideLayout8.xml"/><Relationship Id="rId4" Type="http://schemas.openxmlformats.org/officeDocument/2006/relationships/image" Target="../media/image40.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360.png"/><Relationship Id="rId1" Type="http://schemas.openxmlformats.org/officeDocument/2006/relationships/slideLayout" Target="../slideLayouts/slideLayout14.xml"/></Relationships>
</file>

<file path=ppt/slides/_rels/slide18.xml.rels><?xml version="1.0" encoding="UTF-8" standalone="yes"?>
<Relationships xmlns="http://schemas.openxmlformats.org/package/2006/relationships"><Relationship Id="rId3" Type="http://schemas.openxmlformats.org/officeDocument/2006/relationships/image" Target="../media/image380.png"/><Relationship Id="rId2" Type="http://schemas.openxmlformats.org/officeDocument/2006/relationships/notesSlide" Target="../notesSlides/notesSlide3.xml"/><Relationship Id="rId1" Type="http://schemas.openxmlformats.org/officeDocument/2006/relationships/slideLayout" Target="../slideLayouts/slideLayout14.xml"/><Relationship Id="rId5" Type="http://schemas.openxmlformats.org/officeDocument/2006/relationships/image" Target="../media/image41.png"/><Relationship Id="rId4" Type="http://schemas.openxmlformats.org/officeDocument/2006/relationships/image" Target="../media/image42.png"/></Relationships>
</file>

<file path=ppt/slides/_rels/slide19.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image" Target="../media/image390.png"/><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3" Type="http://schemas.openxmlformats.org/officeDocument/2006/relationships/image" Target="../media/image410.png"/><Relationship Id="rId2" Type="http://schemas.openxmlformats.org/officeDocument/2006/relationships/notesSlide" Target="../notesSlides/notesSlide4.xml"/><Relationship Id="rId1" Type="http://schemas.openxmlformats.org/officeDocument/2006/relationships/slideLayout" Target="../slideLayouts/slideLayout7.xml"/><Relationship Id="rId4" Type="http://schemas.openxmlformats.org/officeDocument/2006/relationships/image" Target="../media/image44.png"/></Relationships>
</file>

<file path=ppt/slides/_rels/slide21.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image" Target="../media/image431.png"/><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5.xml"/><Relationship Id="rId1" Type="http://schemas.openxmlformats.org/officeDocument/2006/relationships/slideLayout" Target="../slideLayouts/slideLayout10.xml"/><Relationship Id="rId4" Type="http://schemas.openxmlformats.org/officeDocument/2006/relationships/image" Target="../media/image430.png"/></Relationships>
</file>

<file path=ppt/slides/_rels/slide23.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2" Type="http://schemas.openxmlformats.org/officeDocument/2006/relationships/image" Target="../media/image48.gif"/><Relationship Id="rId1" Type="http://schemas.openxmlformats.org/officeDocument/2006/relationships/slideLayout" Target="../slideLayouts/slideLayout10.xml"/></Relationships>
</file>

<file path=ppt/slides/_rels/slide27.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49.png"/><Relationship Id="rId1" Type="http://schemas.openxmlformats.org/officeDocument/2006/relationships/slideLayout" Target="../slideLayouts/slideLayout7.xml"/><Relationship Id="rId4" Type="http://schemas.openxmlformats.org/officeDocument/2006/relationships/image" Target="../media/image51.gif"/></Relationships>
</file>

<file path=ppt/slides/_rels/slide28.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image" Target="../media/image52.png"/><Relationship Id="rId1" Type="http://schemas.openxmlformats.org/officeDocument/2006/relationships/slideLayout" Target="../slideLayouts/slideLayout15.xml"/><Relationship Id="rId4" Type="http://schemas.openxmlformats.org/officeDocument/2006/relationships/chart" Target="../charts/chart1.xml"/></Relationships>
</file>

<file path=ppt/slides/_rels/slide29.xml.rels><?xml version="1.0" encoding="UTF-8" standalone="yes"?>
<Relationships xmlns="http://schemas.openxmlformats.org/package/2006/relationships"><Relationship Id="rId2" Type="http://schemas.openxmlformats.org/officeDocument/2006/relationships/image" Target="../media/image490.png"/><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3" Type="http://schemas.openxmlformats.org/officeDocument/2006/relationships/image" Target="../media/image55.png"/><Relationship Id="rId2" Type="http://schemas.openxmlformats.org/officeDocument/2006/relationships/image" Target="../media/image54.png"/><Relationship Id="rId1" Type="http://schemas.openxmlformats.org/officeDocument/2006/relationships/slideLayout" Target="../slideLayouts/slideLayout10.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32.xml.rels><?xml version="1.0" encoding="UTF-8" standalone="yes"?>
<Relationships xmlns="http://schemas.openxmlformats.org/package/2006/relationships"><Relationship Id="rId3" Type="http://schemas.openxmlformats.org/officeDocument/2006/relationships/image" Target="../media/image91.png"/><Relationship Id="rId2" Type="http://schemas.openxmlformats.org/officeDocument/2006/relationships/notesSlide" Target="../notesSlides/notesSlide7.xml"/><Relationship Id="rId1" Type="http://schemas.openxmlformats.org/officeDocument/2006/relationships/slideLayout" Target="../slideLayouts/slideLayout17.xml"/><Relationship Id="rId4" Type="http://schemas.openxmlformats.org/officeDocument/2006/relationships/image" Target="../media/image56.png"/></Relationships>
</file>

<file path=ppt/slides/_rels/slide33.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image" Target="../media/image93.png"/><Relationship Id="rId1" Type="http://schemas.openxmlformats.org/officeDocument/2006/relationships/slideLayout" Target="../slideLayouts/slideLayout17.xml"/></Relationships>
</file>

<file path=ppt/slides/_rels/slide34.xml.rels><?xml version="1.0" encoding="UTF-8" standalone="yes"?>
<Relationships xmlns="http://schemas.openxmlformats.org/package/2006/relationships"><Relationship Id="rId2" Type="http://schemas.openxmlformats.org/officeDocument/2006/relationships/image" Target="../media/image95.png"/><Relationship Id="rId1" Type="http://schemas.openxmlformats.org/officeDocument/2006/relationships/slideLayout" Target="../slideLayouts/slideLayout17.xml"/></Relationships>
</file>

<file path=ppt/slides/_rels/slide35.xml.rels><?xml version="1.0" encoding="UTF-8" standalone="yes"?>
<Relationships xmlns="http://schemas.openxmlformats.org/package/2006/relationships"><Relationship Id="rId3" Type="http://schemas.openxmlformats.org/officeDocument/2006/relationships/image" Target="../media/image58.png"/><Relationship Id="rId2" Type="http://schemas.openxmlformats.org/officeDocument/2006/relationships/image" Target="../media/image96.png"/><Relationship Id="rId1" Type="http://schemas.openxmlformats.org/officeDocument/2006/relationships/slideLayout" Target="../slideLayouts/slideLayout23.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37.xml.rels><?xml version="1.0" encoding="UTF-8" standalone="yes"?>
<Relationships xmlns="http://schemas.openxmlformats.org/package/2006/relationships"><Relationship Id="rId2" Type="http://schemas.openxmlformats.org/officeDocument/2006/relationships/image" Target="../media/image59.png"/><Relationship Id="rId1" Type="http://schemas.openxmlformats.org/officeDocument/2006/relationships/slideLayout" Target="../slideLayouts/slideLayout7.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4.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14.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0"/>
          </p:nvPr>
        </p:nvSpPr>
        <p:spPr/>
        <p:txBody>
          <a:bodyPr/>
          <a:lstStyle/>
          <a:p>
            <a:r>
              <a:rPr lang="en-US" sz="1400" dirty="0"/>
              <a:t>Scott Israel	</a:t>
            </a:r>
          </a:p>
          <a:p>
            <a:r>
              <a:rPr lang="en-US" sz="1400" dirty="0"/>
              <a:t>CIPANP 2025, Madison, WI</a:t>
            </a:r>
          </a:p>
          <a:p>
            <a:r>
              <a:rPr lang="en-US" sz="1400" dirty="0"/>
              <a:t>June 11</a:t>
            </a:r>
            <a:r>
              <a:rPr lang="en-US" sz="1400" baseline="30000" dirty="0"/>
              <a:t>th</a:t>
            </a:r>
            <a:r>
              <a:rPr lang="en-US" sz="1400" dirty="0"/>
              <a:t>, 2025</a:t>
            </a:r>
          </a:p>
        </p:txBody>
      </p:sp>
      <p:sp>
        <p:nvSpPr>
          <p:cNvPr id="3" name="Text Placeholder 2"/>
          <p:cNvSpPr>
            <a:spLocks noGrp="1"/>
          </p:cNvSpPr>
          <p:nvPr>
            <p:ph type="body" sz="quarter" idx="11"/>
          </p:nvPr>
        </p:nvSpPr>
        <p:spPr/>
        <p:txBody>
          <a:bodyPr>
            <a:noAutofit/>
          </a:bodyPr>
          <a:lstStyle/>
          <a:p>
            <a:r>
              <a:rPr lang="en-US" sz="1800" dirty="0"/>
              <a:t>Measurement of the muon's anomalous spin precession frequency in the Fermilab Muon g-2 Experiment </a:t>
            </a:r>
          </a:p>
        </p:txBody>
      </p:sp>
      <p:grpSp>
        <p:nvGrpSpPr>
          <p:cNvPr id="6" name="Group 5"/>
          <p:cNvGrpSpPr/>
          <p:nvPr/>
        </p:nvGrpSpPr>
        <p:grpSpPr>
          <a:xfrm>
            <a:off x="6528318" y="4395264"/>
            <a:ext cx="1492489" cy="544040"/>
            <a:chOff x="5578263" y="6089165"/>
            <a:chExt cx="1492489" cy="544040"/>
          </a:xfrm>
        </p:grpSpPr>
        <p:pic>
          <p:nvPicPr>
            <p:cNvPr id="7" name="Picture 6"/>
            <p:cNvPicPr>
              <a:picLocks noChangeAspect="1"/>
            </p:cNvPicPr>
            <p:nvPr/>
          </p:nvPicPr>
          <p:blipFill>
            <a:blip r:embed="rId2"/>
            <a:srcRect/>
            <a:stretch/>
          </p:blipFill>
          <p:spPr>
            <a:xfrm>
              <a:off x="6526712" y="6089165"/>
              <a:ext cx="544040" cy="544040"/>
            </a:xfrm>
            <a:prstGeom prst="rect">
              <a:avLst/>
            </a:prstGeom>
          </p:spPr>
        </p:pic>
        <p:pic>
          <p:nvPicPr>
            <p:cNvPr id="9" name="Picture 8"/>
            <p:cNvPicPr>
              <a:picLocks noChangeAspect="1"/>
            </p:cNvPicPr>
            <p:nvPr/>
          </p:nvPicPr>
          <p:blipFill>
            <a:blip r:embed="rId3"/>
            <a:srcRect/>
            <a:stretch/>
          </p:blipFill>
          <p:spPr>
            <a:xfrm>
              <a:off x="5578263" y="6233062"/>
              <a:ext cx="695470" cy="311603"/>
            </a:xfrm>
            <a:prstGeom prst="rect">
              <a:avLst/>
            </a:prstGeom>
          </p:spPr>
        </p:pic>
      </p:grpSp>
    </p:spTree>
    <p:extLst>
      <p:ext uri="{BB962C8B-B14F-4D97-AF65-F5344CB8AC3E}">
        <p14:creationId xmlns:p14="http://schemas.microsoft.com/office/powerpoint/2010/main" val="198959752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2" name="Text Placeholder 1">
                <a:extLst>
                  <a:ext uri="{FF2B5EF4-FFF2-40B4-BE49-F238E27FC236}">
                    <a16:creationId xmlns:a16="http://schemas.microsoft.com/office/drawing/2014/main" id="{1CCA89C7-CE1E-4C8C-4E62-5C29BBF06680}"/>
                  </a:ext>
                </a:extLst>
              </p:cNvPr>
              <p:cNvSpPr>
                <a:spLocks noGrp="1"/>
              </p:cNvSpPr>
              <p:nvPr>
                <p:ph type="body" sz="half" idx="2"/>
              </p:nvPr>
            </p:nvSpPr>
            <p:spPr>
              <a:xfrm>
                <a:off x="228599" y="795338"/>
                <a:ext cx="3497121" cy="3767007"/>
              </a:xfrm>
            </p:spPr>
            <p:txBody>
              <a:bodyPr/>
              <a:lstStyle/>
              <a:p>
                <a:pPr marL="285750" indent="-285750">
                  <a:buFont typeface="Arial" panose="020B0604020202020204" pitchFamily="34" charset="0"/>
                  <a:buChar char="•"/>
                </a:pPr>
                <a:r>
                  <a:rPr lang="en-US" sz="1800" dirty="0"/>
                  <a:t>Measuring the muon’s magnetic anomaly to &lt;140 parts-per-billion precision!</a:t>
                </a:r>
              </a:p>
              <a:p>
                <a:pPr marL="285750" indent="-285750">
                  <a:buFont typeface="Arial" panose="020B0604020202020204" pitchFamily="34" charset="0"/>
                  <a:buChar char="•"/>
                </a:pPr>
                <a:r>
                  <a:rPr lang="en-US" sz="1800" dirty="0"/>
                  <a:t>Magnetic moment: </a:t>
                </a:r>
                <a:r>
                  <a:rPr lang="en-US" sz="1800" b="0" dirty="0"/>
                  <a:t>how strongly a particle reacts when placed in an external magnetic field</a:t>
                </a:r>
              </a:p>
              <a:p>
                <a:pPr marL="285750" indent="-285750">
                  <a:buFont typeface="Arial" panose="020B0604020202020204" pitchFamily="34" charset="0"/>
                  <a:buChar char="•"/>
                </a:pPr>
                <a:r>
                  <a:rPr lang="en-US" sz="1800" dirty="0"/>
                  <a:t>Magnetic anomaly: </a:t>
                </a:r>
                <a14:m>
                  <m:oMath xmlns:m="http://schemas.openxmlformats.org/officeDocument/2006/math">
                    <m:sSub>
                      <m:sSubPr>
                        <m:ctrlPr>
                          <a:rPr lang="en-US" sz="1800" b="0" i="1" smtClean="0">
                            <a:latin typeface="Cambria Math" panose="02040503050406030204" pitchFamily="18" charset="0"/>
                          </a:rPr>
                        </m:ctrlPr>
                      </m:sSubPr>
                      <m:e>
                        <m:r>
                          <a:rPr lang="en-US" sz="1800" b="0" i="1" smtClean="0">
                            <a:latin typeface="Cambria Math" panose="02040503050406030204" pitchFamily="18" charset="0"/>
                          </a:rPr>
                          <m:t>𝑎</m:t>
                        </m:r>
                      </m:e>
                      <m:sub>
                        <m:r>
                          <a:rPr lang="en-US" sz="1800" b="0" i="1" smtClean="0">
                            <a:latin typeface="Cambria Math" panose="02040503050406030204" pitchFamily="18" charset="0"/>
                          </a:rPr>
                          <m:t>𝜇</m:t>
                        </m:r>
                      </m:sub>
                    </m:sSub>
                  </m:oMath>
                </a14:m>
                <a:endParaRPr lang="en-US" sz="1800" b="0" dirty="0"/>
              </a:p>
              <a:p>
                <a:pPr marL="285750" indent="-285750">
                  <a:buFont typeface="Arial" panose="020B0604020202020204" pitchFamily="34" charset="0"/>
                  <a:buChar char="•"/>
                </a:pPr>
                <a:r>
                  <a:rPr lang="en-US" sz="1800" b="0" dirty="0"/>
                  <a:t>Muon’s magnetic anomaly – tension between theory and experiment! Go measure!</a:t>
                </a:r>
              </a:p>
            </p:txBody>
          </p:sp>
        </mc:Choice>
        <mc:Fallback xmlns="">
          <p:sp>
            <p:nvSpPr>
              <p:cNvPr id="2" name="Text Placeholder 1">
                <a:extLst>
                  <a:ext uri="{FF2B5EF4-FFF2-40B4-BE49-F238E27FC236}">
                    <a16:creationId xmlns:a16="http://schemas.microsoft.com/office/drawing/2014/main" id="{1CCA89C7-CE1E-4C8C-4E62-5C29BBF06680}"/>
                  </a:ext>
                </a:extLst>
              </p:cNvPr>
              <p:cNvSpPr>
                <a:spLocks noGrp="1" noRot="1" noChangeAspect="1" noMove="1" noResize="1" noEditPoints="1" noAdjustHandles="1" noChangeArrowheads="1" noChangeShapeType="1" noTextEdit="1"/>
              </p:cNvSpPr>
              <p:nvPr>
                <p:ph type="body" sz="half" idx="2"/>
              </p:nvPr>
            </p:nvSpPr>
            <p:spPr>
              <a:xfrm>
                <a:off x="228599" y="795338"/>
                <a:ext cx="3497121" cy="3767007"/>
              </a:xfrm>
              <a:blipFill>
                <a:blip r:embed="rId2"/>
                <a:stretch>
                  <a:fillRect l="-3659" t="-2104" r="-2787"/>
                </a:stretch>
              </a:blipFill>
            </p:spPr>
            <p:txBody>
              <a:bodyPr/>
              <a:lstStyle/>
              <a:p>
                <a:r>
                  <a:rPr lang="en-US">
                    <a:noFill/>
                  </a:rPr>
                  <a:t> </a:t>
                </a:r>
              </a:p>
            </p:txBody>
          </p:sp>
        </mc:Fallback>
      </mc:AlternateContent>
      <p:sp>
        <p:nvSpPr>
          <p:cNvPr id="4" name="Date Placeholder 3">
            <a:extLst>
              <a:ext uri="{FF2B5EF4-FFF2-40B4-BE49-F238E27FC236}">
                <a16:creationId xmlns:a16="http://schemas.microsoft.com/office/drawing/2014/main" id="{F1D8011F-6B15-E631-3F7A-A41FEFE46AE5}"/>
              </a:ext>
            </a:extLst>
          </p:cNvPr>
          <p:cNvSpPr>
            <a:spLocks noGrp="1"/>
          </p:cNvSpPr>
          <p:nvPr>
            <p:ph type="dt" sz="half" idx="16"/>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D36E12C7-99AA-5B2A-F072-2E4D4340496C}"/>
              </a:ext>
            </a:extLst>
          </p:cNvPr>
          <p:cNvSpPr>
            <a:spLocks noGrp="1"/>
          </p:cNvSpPr>
          <p:nvPr>
            <p:ph type="ftr" sz="quarter" idx="17"/>
          </p:nvPr>
        </p:nvSpPr>
        <p:spPr/>
        <p:txBody>
          <a:bodyPr/>
          <a:lstStyle/>
          <a:p>
            <a:pPr>
              <a:defRPr/>
            </a:pPr>
            <a:r>
              <a:rPr lang="en-US"/>
              <a:t>Scott Israel | CIPANP 2025</a:t>
            </a:r>
            <a:endParaRPr lang="en-US" b="1"/>
          </a:p>
        </p:txBody>
      </p:sp>
      <p:sp>
        <p:nvSpPr>
          <p:cNvPr id="6" name="Slide Number Placeholder 5">
            <a:extLst>
              <a:ext uri="{FF2B5EF4-FFF2-40B4-BE49-F238E27FC236}">
                <a16:creationId xmlns:a16="http://schemas.microsoft.com/office/drawing/2014/main" id="{FB2ADB18-1525-9D74-5BBA-71BB90C0B438}"/>
              </a:ext>
            </a:extLst>
          </p:cNvPr>
          <p:cNvSpPr>
            <a:spLocks noGrp="1"/>
          </p:cNvSpPr>
          <p:nvPr>
            <p:ph type="sldNum" sz="quarter" idx="18"/>
          </p:nvPr>
        </p:nvSpPr>
        <p:spPr/>
        <p:txBody>
          <a:bodyPr/>
          <a:lstStyle/>
          <a:p>
            <a:pPr>
              <a:defRPr/>
            </a:pPr>
            <a:fld id="{979A04A2-726F-2143-A443-7788AF27176E}" type="slidenum">
              <a:rPr lang="en-US" smtClean="0"/>
              <a:pPr>
                <a:defRPr/>
              </a:pPr>
              <a:t>2</a:t>
            </a:fld>
            <a:endParaRPr lang="en-US" dirty="0"/>
          </a:p>
        </p:txBody>
      </p:sp>
      <p:sp>
        <p:nvSpPr>
          <p:cNvPr id="7" name="Title 6">
            <a:extLst>
              <a:ext uri="{FF2B5EF4-FFF2-40B4-BE49-F238E27FC236}">
                <a16:creationId xmlns:a16="http://schemas.microsoft.com/office/drawing/2014/main" id="{99694E2A-7350-4C07-5AB7-486470987010}"/>
              </a:ext>
            </a:extLst>
          </p:cNvPr>
          <p:cNvSpPr>
            <a:spLocks noGrp="1"/>
          </p:cNvSpPr>
          <p:nvPr>
            <p:ph type="title"/>
          </p:nvPr>
        </p:nvSpPr>
        <p:spPr/>
        <p:txBody>
          <a:bodyPr/>
          <a:lstStyle/>
          <a:p>
            <a:r>
              <a:rPr lang="en-US" dirty="0"/>
              <a:t>What is Fermilab Muon g-2 about?</a:t>
            </a:r>
          </a:p>
        </p:txBody>
      </p:sp>
      <p:pic>
        <p:nvPicPr>
          <p:cNvPr id="11" name="Picture 10">
            <a:extLst>
              <a:ext uri="{FF2B5EF4-FFF2-40B4-BE49-F238E27FC236}">
                <a16:creationId xmlns:a16="http://schemas.microsoft.com/office/drawing/2014/main" id="{0E1B9A7E-84D5-D685-582E-677627E6B89E}"/>
              </a:ext>
            </a:extLst>
          </p:cNvPr>
          <p:cNvPicPr>
            <a:picLocks noChangeAspect="1"/>
          </p:cNvPicPr>
          <p:nvPr/>
        </p:nvPicPr>
        <p:blipFill>
          <a:blip r:embed="rId3"/>
          <a:stretch>
            <a:fillRect/>
          </a:stretch>
        </p:blipFill>
        <p:spPr>
          <a:xfrm>
            <a:off x="6714768" y="511428"/>
            <a:ext cx="1882140" cy="3764279"/>
          </a:xfrm>
          <a:prstGeom prst="rect">
            <a:avLst/>
          </a:prstGeom>
        </p:spPr>
      </p:pic>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A11B4612-EF51-ECA6-4B9C-31536FF33BEA}"/>
                  </a:ext>
                </a:extLst>
              </p:cNvPr>
              <p:cNvSpPr txBox="1"/>
              <p:nvPr/>
            </p:nvSpPr>
            <p:spPr>
              <a:xfrm>
                <a:off x="4523874" y="1031278"/>
                <a:ext cx="1568058" cy="632545"/>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1" i="1" smtClean="0">
                          <a:latin typeface="Cambria Math" panose="02040503050406030204" pitchFamily="18" charset="0"/>
                        </a:rPr>
                        <m:t>𝝁</m:t>
                      </m:r>
                      <m:r>
                        <a:rPr lang="en-US" b="0" i="1" smtClean="0">
                          <a:latin typeface="Cambria Math" panose="02040503050406030204" pitchFamily="18" charset="0"/>
                        </a:rPr>
                        <m:t>=</m:t>
                      </m:r>
                      <m:r>
                        <a:rPr lang="en-US" b="0" i="1" smtClean="0">
                          <a:latin typeface="Cambria Math" panose="02040503050406030204" pitchFamily="18" charset="0"/>
                        </a:rPr>
                        <m:t>𝑔</m:t>
                      </m:r>
                      <m:f>
                        <m:fPr>
                          <m:ctrlPr>
                            <a:rPr lang="en-US" b="1" i="1" smtClean="0">
                              <a:latin typeface="Cambria Math" panose="02040503050406030204" pitchFamily="18" charset="0"/>
                            </a:rPr>
                          </m:ctrlPr>
                        </m:fPr>
                        <m:num>
                          <m:r>
                            <a:rPr lang="en-US" b="0" i="1" smtClean="0">
                              <a:latin typeface="Cambria Math" panose="02040503050406030204" pitchFamily="18" charset="0"/>
                            </a:rPr>
                            <m:t>𝑒</m:t>
                          </m:r>
                        </m:num>
                        <m:den>
                          <m:r>
                            <a:rPr lang="en-US" b="0" i="1" smtClean="0">
                              <a:latin typeface="Cambria Math" panose="02040503050406030204" pitchFamily="18" charset="0"/>
                            </a:rPr>
                            <m:t>2</m:t>
                          </m:r>
                          <m:r>
                            <a:rPr lang="en-US" b="0" i="1" smtClean="0">
                              <a:latin typeface="Cambria Math" panose="02040503050406030204" pitchFamily="18" charset="0"/>
                            </a:rPr>
                            <m:t>𝑚</m:t>
                          </m:r>
                        </m:den>
                      </m:f>
                      <m:r>
                        <a:rPr lang="en-US" b="1" i="1" smtClean="0">
                          <a:latin typeface="Cambria Math" panose="02040503050406030204" pitchFamily="18" charset="0"/>
                        </a:rPr>
                        <m:t>𝑺</m:t>
                      </m:r>
                    </m:oMath>
                  </m:oMathPara>
                </a14:m>
                <a:endParaRPr lang="en-US" b="1" dirty="0"/>
              </a:p>
            </p:txBody>
          </p:sp>
        </mc:Choice>
        <mc:Fallback xmlns="">
          <p:sp>
            <p:nvSpPr>
              <p:cNvPr id="3" name="TextBox 2">
                <a:extLst>
                  <a:ext uri="{FF2B5EF4-FFF2-40B4-BE49-F238E27FC236}">
                    <a16:creationId xmlns:a16="http://schemas.microsoft.com/office/drawing/2014/main" id="{A11B4612-EF51-ECA6-4B9C-31536FF33BEA}"/>
                  </a:ext>
                </a:extLst>
              </p:cNvPr>
              <p:cNvSpPr txBox="1">
                <a:spLocks noRot="1" noChangeAspect="1" noMove="1" noResize="1" noEditPoints="1" noAdjustHandles="1" noChangeArrowheads="1" noChangeShapeType="1" noTextEdit="1"/>
              </p:cNvSpPr>
              <p:nvPr/>
            </p:nvSpPr>
            <p:spPr>
              <a:xfrm>
                <a:off x="4523874" y="1031278"/>
                <a:ext cx="1568058" cy="632545"/>
              </a:xfrm>
              <a:prstGeom prst="rect">
                <a:avLst/>
              </a:prstGeom>
              <a:blipFill>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8" name="TextBox 7">
                <a:extLst>
                  <a:ext uri="{FF2B5EF4-FFF2-40B4-BE49-F238E27FC236}">
                    <a16:creationId xmlns:a16="http://schemas.microsoft.com/office/drawing/2014/main" id="{D003345D-7BDA-F4CD-9A55-2AC594834C6F}"/>
                  </a:ext>
                </a:extLst>
              </p:cNvPr>
              <p:cNvSpPr txBox="1"/>
              <p:nvPr/>
            </p:nvSpPr>
            <p:spPr>
              <a:xfrm>
                <a:off x="4546893" y="2646145"/>
                <a:ext cx="1522019" cy="69147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𝑎</m:t>
                          </m:r>
                        </m:e>
                        <m:sub>
                          <m:r>
                            <a:rPr lang="en-US" b="0" i="1" smtClean="0">
                              <a:latin typeface="Cambria Math" panose="02040503050406030204" pitchFamily="18" charset="0"/>
                            </a:rPr>
                            <m:t>𝜇</m:t>
                          </m:r>
                        </m:sub>
                      </m:sSub>
                      <m:r>
                        <a:rPr lang="en-US" b="0" i="1" smtClean="0">
                          <a:latin typeface="Cambria Math" panose="02040503050406030204" pitchFamily="18" charset="0"/>
                        </a:rPr>
                        <m:t>=</m:t>
                      </m:r>
                      <m:f>
                        <m:fPr>
                          <m:ctrlPr>
                            <a:rPr lang="en-US" b="1" i="1" smtClean="0">
                              <a:latin typeface="Cambria Math" panose="02040503050406030204" pitchFamily="18" charset="0"/>
                            </a:rPr>
                          </m:ctrlPr>
                        </m:fPr>
                        <m:num>
                          <m:r>
                            <a:rPr lang="en-US" b="0" i="1" smtClean="0">
                              <a:latin typeface="Cambria Math" panose="02040503050406030204" pitchFamily="18" charset="0"/>
                            </a:rPr>
                            <m:t>𝑔</m:t>
                          </m:r>
                          <m:r>
                            <a:rPr lang="en-US" b="0" i="1" smtClean="0">
                              <a:latin typeface="Cambria Math" panose="02040503050406030204" pitchFamily="18" charset="0"/>
                            </a:rPr>
                            <m:t>−2</m:t>
                          </m:r>
                        </m:num>
                        <m:den>
                          <m:r>
                            <a:rPr lang="en-US" b="0" i="1" smtClean="0">
                              <a:latin typeface="Cambria Math" panose="02040503050406030204" pitchFamily="18" charset="0"/>
                            </a:rPr>
                            <m:t>2</m:t>
                          </m:r>
                        </m:den>
                      </m:f>
                    </m:oMath>
                  </m:oMathPara>
                </a14:m>
                <a:endParaRPr lang="en-US" b="1" dirty="0"/>
              </a:p>
            </p:txBody>
          </p:sp>
        </mc:Choice>
        <mc:Fallback xmlns="">
          <p:sp>
            <p:nvSpPr>
              <p:cNvPr id="8" name="TextBox 7">
                <a:extLst>
                  <a:ext uri="{FF2B5EF4-FFF2-40B4-BE49-F238E27FC236}">
                    <a16:creationId xmlns:a16="http://schemas.microsoft.com/office/drawing/2014/main" id="{D003345D-7BDA-F4CD-9A55-2AC594834C6F}"/>
                  </a:ext>
                </a:extLst>
              </p:cNvPr>
              <p:cNvSpPr txBox="1">
                <a:spLocks noRot="1" noChangeAspect="1" noMove="1" noResize="1" noEditPoints="1" noAdjustHandles="1" noChangeArrowheads="1" noChangeShapeType="1" noTextEdit="1"/>
              </p:cNvSpPr>
              <p:nvPr/>
            </p:nvSpPr>
            <p:spPr>
              <a:xfrm>
                <a:off x="4546893" y="2646145"/>
                <a:ext cx="1522019" cy="691471"/>
              </a:xfrm>
              <a:prstGeom prst="rect">
                <a:avLst/>
              </a:prstGeom>
              <a:blipFill>
                <a:blip r:embed="rId5"/>
                <a:stretch>
                  <a:fillRect/>
                </a:stretch>
              </a:blipFill>
            </p:spPr>
            <p:txBody>
              <a:bodyPr/>
              <a:lstStyle/>
              <a:p>
                <a:r>
                  <a:rPr lang="en-US">
                    <a:noFill/>
                  </a:rPr>
                  <a:t> </a:t>
                </a:r>
              </a:p>
            </p:txBody>
          </p:sp>
        </mc:Fallback>
      </mc:AlternateContent>
      <p:sp>
        <p:nvSpPr>
          <p:cNvPr id="9" name="Rectangle: Rounded Corners 8">
            <a:extLst>
              <a:ext uri="{FF2B5EF4-FFF2-40B4-BE49-F238E27FC236}">
                <a16:creationId xmlns:a16="http://schemas.microsoft.com/office/drawing/2014/main" id="{6637409A-9FAA-D7C4-A69D-CC3E26A3FA76}"/>
              </a:ext>
            </a:extLst>
          </p:cNvPr>
          <p:cNvSpPr/>
          <p:nvPr/>
        </p:nvSpPr>
        <p:spPr>
          <a:xfrm>
            <a:off x="5238892" y="2598820"/>
            <a:ext cx="907525" cy="412511"/>
          </a:xfrm>
          <a:prstGeom prst="roundRect">
            <a:avLst/>
          </a:prstGeom>
          <a:noFill/>
          <a:ln w="28575">
            <a:solidFill>
              <a:srgbClr val="00B05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2F5E3485-F8F5-FED4-20AF-03B1774B7D9F}"/>
              </a:ext>
            </a:extLst>
          </p:cNvPr>
          <p:cNvSpPr/>
          <p:nvPr/>
        </p:nvSpPr>
        <p:spPr>
          <a:xfrm>
            <a:off x="5013251" y="1147985"/>
            <a:ext cx="413986" cy="413986"/>
          </a:xfrm>
          <a:prstGeom prst="ellipse">
            <a:avLst/>
          </a:prstGeom>
          <a:noFill/>
          <a:ln w="28575">
            <a:solidFill>
              <a:srgbClr val="00B05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TextBox 11">
            <a:extLst>
              <a:ext uri="{FF2B5EF4-FFF2-40B4-BE49-F238E27FC236}">
                <a16:creationId xmlns:a16="http://schemas.microsoft.com/office/drawing/2014/main" id="{44167F7E-305D-E25A-CEC9-749A02B3C40E}"/>
              </a:ext>
            </a:extLst>
          </p:cNvPr>
          <p:cNvSpPr txBox="1"/>
          <p:nvPr/>
        </p:nvSpPr>
        <p:spPr>
          <a:xfrm>
            <a:off x="4348556" y="1990367"/>
            <a:ext cx="2366212" cy="400110"/>
          </a:xfrm>
          <a:prstGeom prst="rect">
            <a:avLst/>
          </a:prstGeom>
          <a:noFill/>
          <a:ln w="12700">
            <a:solidFill>
              <a:schemeClr val="tx1"/>
            </a:solidFill>
          </a:ln>
        </p:spPr>
        <p:txBody>
          <a:bodyPr wrap="square" rtlCol="0">
            <a:spAutoFit/>
          </a:bodyPr>
          <a:lstStyle/>
          <a:p>
            <a:r>
              <a:rPr lang="en-US" sz="2000" dirty="0">
                <a:solidFill>
                  <a:srgbClr val="00B050"/>
                </a:solidFill>
              </a:rPr>
              <a:t>Gyromagnetic ratio</a:t>
            </a:r>
          </a:p>
        </p:txBody>
      </p:sp>
      <p:cxnSp>
        <p:nvCxnSpPr>
          <p:cNvPr id="14" name="Straight Arrow Connector 13">
            <a:extLst>
              <a:ext uri="{FF2B5EF4-FFF2-40B4-BE49-F238E27FC236}">
                <a16:creationId xmlns:a16="http://schemas.microsoft.com/office/drawing/2014/main" id="{70F03E75-B4E8-4D9E-3CA9-4C8DC6629440}"/>
              </a:ext>
            </a:extLst>
          </p:cNvPr>
          <p:cNvCxnSpPr>
            <a:stCxn id="10" idx="4"/>
            <a:endCxn id="12" idx="0"/>
          </p:cNvCxnSpPr>
          <p:nvPr/>
        </p:nvCxnSpPr>
        <p:spPr>
          <a:xfrm>
            <a:off x="5220244" y="1561971"/>
            <a:ext cx="311418" cy="428396"/>
          </a:xfrm>
          <a:prstGeom prst="straightConnector1">
            <a:avLst/>
          </a:prstGeom>
          <a:ln>
            <a:tailEnd type="triangle"/>
          </a:ln>
        </p:spPr>
        <p:style>
          <a:lnRef idx="2">
            <a:schemeClr val="dk1"/>
          </a:lnRef>
          <a:fillRef idx="0">
            <a:schemeClr val="dk1"/>
          </a:fillRef>
          <a:effectRef idx="1">
            <a:schemeClr val="dk1"/>
          </a:effectRef>
          <a:fontRef idx="minor">
            <a:schemeClr val="tx1"/>
          </a:fontRef>
        </p:style>
      </p:cxnSp>
    </p:spTree>
    <p:extLst>
      <p:ext uri="{BB962C8B-B14F-4D97-AF65-F5344CB8AC3E}">
        <p14:creationId xmlns:p14="http://schemas.microsoft.com/office/powerpoint/2010/main" val="75854074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2">
                                            <p:txEl>
                                              <p:pRg st="2" end="2"/>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8"/>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0"/>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2"/>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14"/>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9"/>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2">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uiExpand="1" build="p"/>
      <p:bldP spid="3" grpId="0"/>
      <p:bldP spid="8" grpId="0"/>
      <p:bldP spid="9" grpId="0" animBg="1"/>
      <p:bldP spid="10" grpId="0" animBg="1"/>
      <p:bldP spid="12"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Content Placeholder 9">
            <a:extLst>
              <a:ext uri="{FF2B5EF4-FFF2-40B4-BE49-F238E27FC236}">
                <a16:creationId xmlns:a16="http://schemas.microsoft.com/office/drawing/2014/main" id="{89909E5C-7C02-99E5-47E3-08A278450847}"/>
              </a:ext>
            </a:extLst>
          </p:cNvPr>
          <p:cNvPicPr>
            <a:picLocks noGrp="1" noChangeAspect="1"/>
          </p:cNvPicPr>
          <p:nvPr>
            <p:ph idx="1"/>
          </p:nvPr>
        </p:nvPicPr>
        <p:blipFill>
          <a:blip r:embed="rId2"/>
          <a:stretch>
            <a:fillRect/>
          </a:stretch>
        </p:blipFill>
        <p:spPr>
          <a:xfrm>
            <a:off x="2155653" y="1089025"/>
            <a:ext cx="4832694" cy="2449513"/>
          </a:xfrm>
          <a:prstGeom prst="rect">
            <a:avLst/>
          </a:prstGeom>
        </p:spPr>
      </p:pic>
      <p:sp>
        <p:nvSpPr>
          <p:cNvPr id="3" name="Title 2">
            <a:extLst>
              <a:ext uri="{FF2B5EF4-FFF2-40B4-BE49-F238E27FC236}">
                <a16:creationId xmlns:a16="http://schemas.microsoft.com/office/drawing/2014/main" id="{87E124C8-796A-1E4E-8E78-37E238619B71}"/>
              </a:ext>
            </a:extLst>
          </p:cNvPr>
          <p:cNvSpPr>
            <a:spLocks noGrp="1"/>
          </p:cNvSpPr>
          <p:nvPr>
            <p:ph type="title"/>
          </p:nvPr>
        </p:nvSpPr>
        <p:spPr/>
        <p:txBody>
          <a:bodyPr/>
          <a:lstStyle/>
          <a:p>
            <a:r>
              <a:rPr lang="en-US" dirty="0"/>
              <a:t>New results! Fermilab Muon g-2 magnetic anomaly</a:t>
            </a:r>
          </a:p>
        </p:txBody>
      </p:sp>
      <p:sp>
        <p:nvSpPr>
          <p:cNvPr id="4" name="Date Placeholder 3">
            <a:extLst>
              <a:ext uri="{FF2B5EF4-FFF2-40B4-BE49-F238E27FC236}">
                <a16:creationId xmlns:a16="http://schemas.microsoft.com/office/drawing/2014/main" id="{665ABED2-EA24-2B3D-0568-1BF8F0EEFE21}"/>
              </a:ext>
            </a:extLst>
          </p:cNvPr>
          <p:cNvSpPr>
            <a:spLocks noGrp="1"/>
          </p:cNvSpPr>
          <p:nvPr>
            <p:ph type="dt" sz="half" idx="2"/>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AE230774-BE46-6C3F-EF13-6BDCB998ADE6}"/>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36AFE14C-D3F1-9E82-F7C5-DF7B01722CBA}"/>
              </a:ext>
            </a:extLst>
          </p:cNvPr>
          <p:cNvSpPr>
            <a:spLocks noGrp="1"/>
          </p:cNvSpPr>
          <p:nvPr>
            <p:ph type="sldNum" sz="quarter" idx="4"/>
          </p:nvPr>
        </p:nvSpPr>
        <p:spPr/>
        <p:txBody>
          <a:bodyPr/>
          <a:lstStyle/>
          <a:p>
            <a:pPr>
              <a:defRPr/>
            </a:pPr>
            <a:fld id="{148C009B-CB69-E04A-B9B3-34B26D69E9CF}" type="slidenum">
              <a:rPr lang="en-US" smtClean="0"/>
              <a:pPr>
                <a:defRPr/>
              </a:pPr>
              <a:t>3</a:t>
            </a:fld>
            <a:endParaRPr lang="en-US" dirty="0"/>
          </a:p>
        </p:txBody>
      </p:sp>
      <mc:AlternateContent xmlns:mc="http://schemas.openxmlformats.org/markup-compatibility/2006">
        <mc:Choice xmlns:a14="http://schemas.microsoft.com/office/drawing/2010/main" Requires="a14">
          <p:sp>
            <p:nvSpPr>
              <p:cNvPr id="7" name="TextBox 6">
                <a:extLst>
                  <a:ext uri="{FF2B5EF4-FFF2-40B4-BE49-F238E27FC236}">
                    <a16:creationId xmlns:a16="http://schemas.microsoft.com/office/drawing/2014/main" id="{80EA4711-E8D4-F204-5885-D09D44895F2A}"/>
                  </a:ext>
                </a:extLst>
              </p:cNvPr>
              <p:cNvSpPr txBox="1"/>
              <p:nvPr/>
            </p:nvSpPr>
            <p:spPr>
              <a:xfrm>
                <a:off x="539750" y="3607915"/>
                <a:ext cx="8248650" cy="850810"/>
              </a:xfrm>
              <a:prstGeom prst="rect">
                <a:avLst/>
              </a:prstGeom>
              <a:noFill/>
            </p:spPr>
            <p:txBody>
              <a:bodyPr wrap="square" rtlCol="0">
                <a:spAutoFit/>
              </a:bodyPr>
              <a:lstStyle/>
              <a:p>
                <a:pPr marL="285750" indent="-285750">
                  <a:buFont typeface="Arial" panose="020B0604020202020204" pitchFamily="34" charset="0"/>
                  <a:buChar char="•"/>
                </a:pPr>
                <a:r>
                  <a:rPr lang="en-US" sz="1600" dirty="0"/>
                  <a:t>Excellent agreement with Runs-2/3 results</a:t>
                </a:r>
              </a:p>
              <a:p>
                <a:pPr marL="285750" indent="-285750">
                  <a:buFont typeface="Arial" panose="020B0604020202020204" pitchFamily="34" charset="0"/>
                  <a:buChar char="•"/>
                </a:pPr>
                <a:r>
                  <a:rPr lang="en-US" sz="1600" dirty="0"/>
                  <a:t>Uncertainty further reduced – met experimental uncertainty goal!</a:t>
                </a:r>
              </a:p>
              <a:p>
                <a:pPr marL="285750" indent="-285750">
                  <a:buFont typeface="Arial" panose="020B0604020202020204" pitchFamily="34" charset="0"/>
                  <a:buChar char="•"/>
                </a:pPr>
                <a14:m>
                  <m:oMath xmlns:m="http://schemas.openxmlformats.org/officeDocument/2006/math">
                    <m:sSub>
                      <m:sSubPr>
                        <m:ctrlPr>
                          <a:rPr lang="en-US" sz="1600" b="0" i="1" smtClean="0">
                            <a:latin typeface="Cambria Math" panose="02040503050406030204" pitchFamily="18" charset="0"/>
                          </a:rPr>
                        </m:ctrlPr>
                      </m:sSubPr>
                      <m:e>
                        <m:r>
                          <a:rPr lang="en-US" sz="1600" b="0" i="1" smtClean="0">
                            <a:latin typeface="Cambria Math" panose="02040503050406030204" pitchFamily="18" charset="0"/>
                          </a:rPr>
                          <m:t>𝑎</m:t>
                        </m:r>
                      </m:e>
                      <m:sub>
                        <m:r>
                          <a:rPr lang="en-US" sz="1600" b="0" i="1" smtClean="0">
                            <a:latin typeface="Cambria Math" panose="02040503050406030204" pitchFamily="18" charset="0"/>
                          </a:rPr>
                          <m:t>𝜇</m:t>
                        </m:r>
                      </m:sub>
                    </m:sSub>
                    <m:d>
                      <m:dPr>
                        <m:ctrlPr>
                          <a:rPr lang="en-US" sz="1600" b="0" i="1" smtClean="0">
                            <a:latin typeface="Cambria Math" panose="02040503050406030204" pitchFamily="18" charset="0"/>
                          </a:rPr>
                        </m:ctrlPr>
                      </m:dPr>
                      <m:e>
                        <m:r>
                          <m:rPr>
                            <m:sty m:val="p"/>
                          </m:rPr>
                          <a:rPr lang="en-US" sz="1600" b="0" i="0" smtClean="0">
                            <a:latin typeface="Cambria Math" panose="02040503050406030204" pitchFamily="18" charset="0"/>
                          </a:rPr>
                          <m:t>Exp</m:t>
                        </m:r>
                        <m:r>
                          <a:rPr lang="en-US" sz="1600" b="0" i="1" smtClean="0">
                            <a:latin typeface="Cambria Math" panose="02040503050406030204" pitchFamily="18" charset="0"/>
                          </a:rPr>
                          <m:t>;</m:t>
                        </m:r>
                        <m:r>
                          <m:rPr>
                            <m:sty m:val="p"/>
                          </m:rPr>
                          <a:rPr lang="en-US" sz="1600" b="0" i="0" smtClean="0">
                            <a:latin typeface="Cambria Math" panose="02040503050406030204" pitchFamily="18" charset="0"/>
                          </a:rPr>
                          <m:t>Run</m:t>
                        </m:r>
                        <m:r>
                          <a:rPr lang="en-US" sz="1600" b="0" i="0" smtClean="0">
                            <a:latin typeface="Cambria Math" panose="02040503050406030204" pitchFamily="18" charset="0"/>
                          </a:rPr>
                          <m:t> </m:t>
                        </m:r>
                        <m:r>
                          <a:rPr lang="en-US" sz="1600" b="0" i="1" smtClean="0">
                            <a:latin typeface="Cambria Math" panose="02040503050406030204" pitchFamily="18" charset="0"/>
                          </a:rPr>
                          <m:t>4,5,6</m:t>
                        </m:r>
                      </m:e>
                    </m:d>
                    <m:r>
                      <a:rPr lang="en-US" sz="1600" b="0" i="1" smtClean="0">
                        <a:latin typeface="Cambria Math" panose="02040503050406030204" pitchFamily="18" charset="0"/>
                      </a:rPr>
                      <m:t>=</m:t>
                    </m:r>
                    <m:r>
                      <a:rPr lang="en-US" sz="1600" b="1" i="1">
                        <a:latin typeface="Cambria Math" panose="02040503050406030204" pitchFamily="18" charset="0"/>
                      </a:rPr>
                      <m:t>𝟎</m:t>
                    </m:r>
                    <m:r>
                      <a:rPr lang="en-US" sz="1600" b="1" i="1">
                        <a:latin typeface="Cambria Math" panose="02040503050406030204" pitchFamily="18" charset="0"/>
                      </a:rPr>
                      <m:t>.</m:t>
                    </m:r>
                    <m:r>
                      <a:rPr lang="en-US" sz="1600" b="1" i="1">
                        <a:latin typeface="Cambria Math" panose="02040503050406030204" pitchFamily="18" charset="0"/>
                      </a:rPr>
                      <m:t>𝟎𝟎𝟏𝟏𝟔𝟓𝟗𝟐𝟎𝟕𝟏𝟎</m:t>
                    </m:r>
                    <m:r>
                      <a:rPr lang="en-US" sz="1600" b="1" i="1">
                        <a:latin typeface="Cambria Math" panose="02040503050406030204" pitchFamily="18" charset="0"/>
                      </a:rPr>
                      <m:t>(</m:t>
                    </m:r>
                    <m:r>
                      <a:rPr lang="en-US" sz="1600" b="1" i="1">
                        <a:latin typeface="Cambria Math" panose="02040503050406030204" pitchFamily="18" charset="0"/>
                      </a:rPr>
                      <m:t>𝟏𝟔𝟐</m:t>
                    </m:r>
                    <m:r>
                      <a:rPr lang="en-US" sz="1600" b="1" i="1">
                        <a:latin typeface="Cambria Math" panose="02040503050406030204" pitchFamily="18" charset="0"/>
                      </a:rPr>
                      <m:t>)</m:t>
                    </m:r>
                    <m:r>
                      <a:rPr lang="en-US" sz="1600" b="0" i="1" smtClean="0">
                        <a:latin typeface="Cambria Math" panose="02040503050406030204" pitchFamily="18" charset="0"/>
                      </a:rPr>
                      <m:t>[13</m:t>
                    </m:r>
                    <m:r>
                      <a:rPr lang="en-US" sz="1600" b="0" i="1" smtClean="0">
                        <a:latin typeface="Cambria Math" panose="02040503050406030204" pitchFamily="18" charset="0"/>
                      </a:rPr>
                      <m:t>9</m:t>
                    </m:r>
                    <m:r>
                      <a:rPr lang="en-US" sz="1600" b="0" i="1" smtClean="0">
                        <a:latin typeface="Cambria Math" panose="02040503050406030204" pitchFamily="18" charset="0"/>
                      </a:rPr>
                      <m:t> </m:t>
                    </m:r>
                    <m:r>
                      <m:rPr>
                        <m:sty m:val="p"/>
                      </m:rPr>
                      <a:rPr lang="en-US" sz="1600" b="0" i="0" smtClean="0">
                        <a:latin typeface="Cambria Math" panose="02040503050406030204" pitchFamily="18" charset="0"/>
                      </a:rPr>
                      <m:t>ppb</m:t>
                    </m:r>
                    <m:r>
                      <a:rPr lang="en-US" sz="1600" b="0" i="0" smtClean="0">
                        <a:latin typeface="Cambria Math" panose="02040503050406030204" pitchFamily="18" charset="0"/>
                      </a:rPr>
                      <m:t>]</m:t>
                    </m:r>
                  </m:oMath>
                </a14:m>
                <a:endParaRPr lang="en-US" sz="1600" dirty="0"/>
              </a:p>
            </p:txBody>
          </p:sp>
        </mc:Choice>
        <mc:Fallback>
          <p:sp>
            <p:nvSpPr>
              <p:cNvPr id="7" name="TextBox 6">
                <a:extLst>
                  <a:ext uri="{FF2B5EF4-FFF2-40B4-BE49-F238E27FC236}">
                    <a16:creationId xmlns:a16="http://schemas.microsoft.com/office/drawing/2014/main" id="{80EA4711-E8D4-F204-5885-D09D44895F2A}"/>
                  </a:ext>
                </a:extLst>
              </p:cNvPr>
              <p:cNvSpPr txBox="1">
                <a:spLocks noRot="1" noChangeAspect="1" noMove="1" noResize="1" noEditPoints="1" noAdjustHandles="1" noChangeArrowheads="1" noChangeShapeType="1" noTextEdit="1"/>
              </p:cNvSpPr>
              <p:nvPr/>
            </p:nvSpPr>
            <p:spPr>
              <a:xfrm>
                <a:off x="539750" y="3607915"/>
                <a:ext cx="8248650" cy="850810"/>
              </a:xfrm>
              <a:prstGeom prst="rect">
                <a:avLst/>
              </a:prstGeom>
              <a:blipFill>
                <a:blip r:embed="rId3"/>
                <a:stretch>
                  <a:fillRect l="-296" t="-2158" b="-4317"/>
                </a:stretch>
              </a:blipFill>
            </p:spPr>
            <p:txBody>
              <a:bodyPr/>
              <a:lstStyle/>
              <a:p>
                <a:r>
                  <a:rPr lang="en-US">
                    <a:noFill/>
                  </a:rPr>
                  <a:t> </a:t>
                </a:r>
              </a:p>
            </p:txBody>
          </p:sp>
        </mc:Fallback>
      </mc:AlternateContent>
      <p:sp>
        <p:nvSpPr>
          <p:cNvPr id="8" name="TextBox 7">
            <a:extLst>
              <a:ext uri="{FF2B5EF4-FFF2-40B4-BE49-F238E27FC236}">
                <a16:creationId xmlns:a16="http://schemas.microsoft.com/office/drawing/2014/main" id="{B63B07F0-CBFD-D7E5-7C36-87FFCF87EF99}"/>
              </a:ext>
            </a:extLst>
          </p:cNvPr>
          <p:cNvSpPr txBox="1"/>
          <p:nvPr/>
        </p:nvSpPr>
        <p:spPr>
          <a:xfrm>
            <a:off x="1652556" y="684775"/>
            <a:ext cx="6018212" cy="369332"/>
          </a:xfrm>
          <a:prstGeom prst="rect">
            <a:avLst/>
          </a:prstGeom>
          <a:noFill/>
        </p:spPr>
        <p:txBody>
          <a:bodyPr wrap="square" rtlCol="0">
            <a:spAutoFit/>
          </a:bodyPr>
          <a:lstStyle/>
          <a:p>
            <a:r>
              <a:rPr lang="en-US" sz="1800" dirty="0"/>
              <a:t>Runs-4/5/6 result announced June 3</a:t>
            </a:r>
            <a:r>
              <a:rPr lang="en-US" sz="1800" baseline="30000" dirty="0"/>
              <a:t>rd</a:t>
            </a:r>
            <a:r>
              <a:rPr lang="en-US" sz="1800" dirty="0"/>
              <a:t>, 2025, at Fermilab</a:t>
            </a:r>
          </a:p>
        </p:txBody>
      </p:sp>
    </p:spTree>
    <p:extLst>
      <p:ext uri="{BB962C8B-B14F-4D97-AF65-F5344CB8AC3E}">
        <p14:creationId xmlns:p14="http://schemas.microsoft.com/office/powerpoint/2010/main" val="381436580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4C41481-1CDD-879B-DBB9-CC5976CF8F35}"/>
            </a:ext>
          </a:extLst>
        </p:cNvPr>
        <p:cNvGrpSpPr/>
        <p:nvPr/>
      </p:nvGrpSpPr>
      <p:grpSpPr>
        <a:xfrm>
          <a:off x="0" y="0"/>
          <a:ext cx="0" cy="0"/>
          <a:chOff x="0" y="0"/>
          <a:chExt cx="0" cy="0"/>
        </a:xfrm>
      </p:grpSpPr>
      <p:pic>
        <p:nvPicPr>
          <p:cNvPr id="9" name="Content Placeholder 8">
            <a:extLst>
              <a:ext uri="{FF2B5EF4-FFF2-40B4-BE49-F238E27FC236}">
                <a16:creationId xmlns:a16="http://schemas.microsoft.com/office/drawing/2014/main" id="{9938CA37-C959-F8DD-32DB-7371F578DDF9}"/>
              </a:ext>
            </a:extLst>
          </p:cNvPr>
          <p:cNvPicPr>
            <a:picLocks noGrp="1" noChangeAspect="1"/>
          </p:cNvPicPr>
          <p:nvPr>
            <p:ph idx="1"/>
          </p:nvPr>
        </p:nvPicPr>
        <p:blipFill>
          <a:blip r:embed="rId2"/>
          <a:stretch>
            <a:fillRect/>
          </a:stretch>
        </p:blipFill>
        <p:spPr>
          <a:xfrm>
            <a:off x="2155653" y="1089025"/>
            <a:ext cx="4832694" cy="2449513"/>
          </a:xfrm>
          <a:prstGeom prst="rect">
            <a:avLst/>
          </a:prstGeom>
        </p:spPr>
      </p:pic>
      <p:sp>
        <p:nvSpPr>
          <p:cNvPr id="3" name="Title 2">
            <a:extLst>
              <a:ext uri="{FF2B5EF4-FFF2-40B4-BE49-F238E27FC236}">
                <a16:creationId xmlns:a16="http://schemas.microsoft.com/office/drawing/2014/main" id="{3C604271-A985-7C86-C25E-5432DD77088A}"/>
              </a:ext>
            </a:extLst>
          </p:cNvPr>
          <p:cNvSpPr>
            <a:spLocks noGrp="1"/>
          </p:cNvSpPr>
          <p:nvPr>
            <p:ph type="title"/>
          </p:nvPr>
        </p:nvSpPr>
        <p:spPr/>
        <p:txBody>
          <a:bodyPr/>
          <a:lstStyle/>
          <a:p>
            <a:r>
              <a:rPr lang="en-US" dirty="0"/>
              <a:t>New results! Fermilab Muon g-2 magnetic anomaly</a:t>
            </a:r>
          </a:p>
        </p:txBody>
      </p:sp>
      <p:sp>
        <p:nvSpPr>
          <p:cNvPr id="4" name="Date Placeholder 3">
            <a:extLst>
              <a:ext uri="{FF2B5EF4-FFF2-40B4-BE49-F238E27FC236}">
                <a16:creationId xmlns:a16="http://schemas.microsoft.com/office/drawing/2014/main" id="{26CE9EC0-E7C9-F7A2-BA53-1F18CD0A7443}"/>
              </a:ext>
            </a:extLst>
          </p:cNvPr>
          <p:cNvSpPr>
            <a:spLocks noGrp="1"/>
          </p:cNvSpPr>
          <p:nvPr>
            <p:ph type="dt" sz="half" idx="2"/>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29AF0CA6-F78F-DD4C-26DA-BFF7785F0046}"/>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9ECC7DD4-33EE-0917-CF3D-222B2EA43F7B}"/>
              </a:ext>
            </a:extLst>
          </p:cNvPr>
          <p:cNvSpPr>
            <a:spLocks noGrp="1"/>
          </p:cNvSpPr>
          <p:nvPr>
            <p:ph type="sldNum" sz="quarter" idx="4"/>
          </p:nvPr>
        </p:nvSpPr>
        <p:spPr/>
        <p:txBody>
          <a:bodyPr/>
          <a:lstStyle/>
          <a:p>
            <a:pPr>
              <a:defRPr/>
            </a:pPr>
            <a:fld id="{148C009B-CB69-E04A-B9B3-34B26D69E9CF}" type="slidenum">
              <a:rPr lang="en-US" smtClean="0"/>
              <a:pPr>
                <a:defRPr/>
              </a:pPr>
              <a:t>4</a:t>
            </a:fld>
            <a:endParaRPr lang="en-US" dirty="0"/>
          </a:p>
        </p:txBody>
      </p:sp>
      <mc:AlternateContent xmlns:mc="http://schemas.openxmlformats.org/markup-compatibility/2006">
        <mc:Choice xmlns:a14="http://schemas.microsoft.com/office/drawing/2010/main" Requires="a14">
          <p:sp>
            <p:nvSpPr>
              <p:cNvPr id="7" name="TextBox 6">
                <a:extLst>
                  <a:ext uri="{FF2B5EF4-FFF2-40B4-BE49-F238E27FC236}">
                    <a16:creationId xmlns:a16="http://schemas.microsoft.com/office/drawing/2014/main" id="{E40AA94B-7B40-CDC0-60FC-B0EE3C56ADB5}"/>
                  </a:ext>
                </a:extLst>
              </p:cNvPr>
              <p:cNvSpPr txBox="1"/>
              <p:nvPr/>
            </p:nvSpPr>
            <p:spPr>
              <a:xfrm>
                <a:off x="539750" y="3607915"/>
                <a:ext cx="8248650" cy="1116844"/>
              </a:xfrm>
              <a:prstGeom prst="rect">
                <a:avLst/>
              </a:prstGeom>
              <a:noFill/>
            </p:spPr>
            <p:txBody>
              <a:bodyPr wrap="square" rtlCol="0">
                <a:spAutoFit/>
              </a:bodyPr>
              <a:lstStyle/>
              <a:p>
                <a:pPr marL="285750" indent="-285750">
                  <a:buFont typeface="Arial" panose="020B0604020202020204" pitchFamily="34" charset="0"/>
                  <a:buChar char="•"/>
                </a:pPr>
                <a:r>
                  <a:rPr lang="en-US" sz="1600" dirty="0"/>
                  <a:t>Final combination with Runs-1/2/3</a:t>
                </a:r>
              </a:p>
              <a:p>
                <a:pPr marL="285750" indent="-285750">
                  <a:buFont typeface="Arial" panose="020B0604020202020204" pitchFamily="34" charset="0"/>
                  <a:buChar char="•"/>
                </a:pPr>
                <a:r>
                  <a:rPr lang="en-US" sz="1600" dirty="0"/>
                  <a:t>Uncertainty further reduced – exceeded experimental uncertainty goal!</a:t>
                </a:r>
              </a:p>
              <a:p>
                <a:pPr marL="285750" indent="-285750">
                  <a:buFont typeface="Arial" panose="020B0604020202020204" pitchFamily="34" charset="0"/>
                  <a:buChar char="•"/>
                </a:pPr>
                <a14:m>
                  <m:oMath xmlns:m="http://schemas.openxmlformats.org/officeDocument/2006/math">
                    <m:sSub>
                      <m:sSubPr>
                        <m:ctrlPr>
                          <a:rPr lang="en-US" sz="1600" b="0" i="1" smtClean="0">
                            <a:latin typeface="Cambria Math" panose="02040503050406030204" pitchFamily="18" charset="0"/>
                          </a:rPr>
                        </m:ctrlPr>
                      </m:sSubPr>
                      <m:e>
                        <m:r>
                          <a:rPr lang="en-US" sz="1600" b="0" i="1" smtClean="0">
                            <a:latin typeface="Cambria Math" panose="02040503050406030204" pitchFamily="18" charset="0"/>
                          </a:rPr>
                          <m:t>𝑎</m:t>
                        </m:r>
                      </m:e>
                      <m:sub>
                        <m:r>
                          <a:rPr lang="en-US" sz="1600" b="0" i="1" smtClean="0">
                            <a:latin typeface="Cambria Math" panose="02040503050406030204" pitchFamily="18" charset="0"/>
                          </a:rPr>
                          <m:t>𝜇</m:t>
                        </m:r>
                      </m:sub>
                    </m:sSub>
                    <m:d>
                      <m:dPr>
                        <m:ctrlPr>
                          <a:rPr lang="en-US" sz="1600" b="0" i="1" smtClean="0">
                            <a:latin typeface="Cambria Math" panose="02040503050406030204" pitchFamily="18" charset="0"/>
                          </a:rPr>
                        </m:ctrlPr>
                      </m:dPr>
                      <m:e>
                        <m:r>
                          <m:rPr>
                            <m:sty m:val="p"/>
                          </m:rPr>
                          <a:rPr lang="en-US" sz="1600" b="0" i="0" smtClean="0">
                            <a:latin typeface="Cambria Math" panose="02040503050406030204" pitchFamily="18" charset="0"/>
                          </a:rPr>
                          <m:t>Exp</m:t>
                        </m:r>
                        <m:r>
                          <a:rPr lang="en-US" sz="1600" b="0" i="1" smtClean="0">
                            <a:latin typeface="Cambria Math" panose="02040503050406030204" pitchFamily="18" charset="0"/>
                          </a:rPr>
                          <m:t>;</m:t>
                        </m:r>
                        <m:r>
                          <m:rPr>
                            <m:sty m:val="p"/>
                          </m:rPr>
                          <a:rPr lang="en-US" sz="1600" b="0" i="0" smtClean="0">
                            <a:latin typeface="Cambria Math" panose="02040503050406030204" pitchFamily="18" charset="0"/>
                          </a:rPr>
                          <m:t>Run</m:t>
                        </m:r>
                        <m:r>
                          <a:rPr lang="en-US" sz="1600" b="0" i="0" smtClean="0">
                            <a:latin typeface="Cambria Math" panose="02040503050406030204" pitchFamily="18" charset="0"/>
                          </a:rPr>
                          <m:t> 1−6</m:t>
                        </m:r>
                      </m:e>
                    </m:d>
                    <m:r>
                      <a:rPr lang="en-US" sz="1600" b="0" i="1" smtClean="0">
                        <a:latin typeface="Cambria Math" panose="02040503050406030204" pitchFamily="18" charset="0"/>
                      </a:rPr>
                      <m:t>=</m:t>
                    </m:r>
                    <m:r>
                      <a:rPr lang="en-US" sz="1600" b="1" i="1">
                        <a:latin typeface="Cambria Math" panose="02040503050406030204" pitchFamily="18" charset="0"/>
                      </a:rPr>
                      <m:t>𝟎</m:t>
                    </m:r>
                    <m:r>
                      <a:rPr lang="en-US" sz="1600" b="1" i="1">
                        <a:latin typeface="Cambria Math" panose="02040503050406030204" pitchFamily="18" charset="0"/>
                      </a:rPr>
                      <m:t>.</m:t>
                    </m:r>
                    <m:r>
                      <a:rPr lang="en-US" sz="1600" b="1" i="1">
                        <a:latin typeface="Cambria Math" panose="02040503050406030204" pitchFamily="18" charset="0"/>
                      </a:rPr>
                      <m:t>𝟎𝟎𝟏𝟏𝟔𝟓𝟗𝟐𝟎𝟕𝟎𝟓</m:t>
                    </m:r>
                    <m:r>
                      <a:rPr lang="en-US" sz="1600" b="1" i="1">
                        <a:latin typeface="Cambria Math" panose="02040503050406030204" pitchFamily="18" charset="0"/>
                      </a:rPr>
                      <m:t>(</m:t>
                    </m:r>
                    <m:r>
                      <a:rPr lang="en-US" sz="1600" b="1" i="1">
                        <a:latin typeface="Cambria Math" panose="02040503050406030204" pitchFamily="18" charset="0"/>
                      </a:rPr>
                      <m:t>𝟏𝟒𝟖</m:t>
                    </m:r>
                    <m:r>
                      <a:rPr lang="en-US" sz="1600" b="1" i="1">
                        <a:latin typeface="Cambria Math" panose="02040503050406030204" pitchFamily="18" charset="0"/>
                      </a:rPr>
                      <m:t>)</m:t>
                    </m:r>
                    <m:r>
                      <a:rPr lang="en-US" sz="1600" b="0" i="1" smtClean="0">
                        <a:latin typeface="Cambria Math" panose="02040503050406030204" pitchFamily="18" charset="0"/>
                      </a:rPr>
                      <m:t>[127 </m:t>
                    </m:r>
                    <m:r>
                      <m:rPr>
                        <m:sty m:val="p"/>
                      </m:rPr>
                      <a:rPr lang="en-US" sz="1600" b="0" i="0" smtClean="0">
                        <a:latin typeface="Cambria Math" panose="02040503050406030204" pitchFamily="18" charset="0"/>
                      </a:rPr>
                      <m:t>ppb</m:t>
                    </m:r>
                    <m:r>
                      <a:rPr lang="en-US" sz="1600" b="0" i="0" smtClean="0">
                        <a:latin typeface="Cambria Math" panose="02040503050406030204" pitchFamily="18" charset="0"/>
                      </a:rPr>
                      <m:t>]</m:t>
                    </m:r>
                  </m:oMath>
                </a14:m>
                <a:endParaRPr lang="en-US" sz="1600" dirty="0"/>
              </a:p>
              <a:p>
                <a:pPr marL="285750" indent="-285750">
                  <a:buFont typeface="Arial" panose="020B0604020202020204" pitchFamily="34" charset="0"/>
                  <a:buChar char="•"/>
                </a:pPr>
                <a14:m>
                  <m:oMath xmlns:m="http://schemas.openxmlformats.org/officeDocument/2006/math">
                    <m:sSub>
                      <m:sSubPr>
                        <m:ctrlPr>
                          <a:rPr lang="en-US" sz="1600" b="0" i="1" smtClean="0">
                            <a:latin typeface="Cambria Math" panose="02040503050406030204" pitchFamily="18" charset="0"/>
                          </a:rPr>
                        </m:ctrlPr>
                      </m:sSubPr>
                      <m:e>
                        <m:r>
                          <a:rPr lang="en-US" sz="1600" b="0" i="1" smtClean="0">
                            <a:latin typeface="Cambria Math" panose="02040503050406030204" pitchFamily="18" charset="0"/>
                          </a:rPr>
                          <m:t>𝑎</m:t>
                        </m:r>
                      </m:e>
                      <m:sub>
                        <m:r>
                          <a:rPr lang="en-US" sz="1600" b="0" i="1" smtClean="0">
                            <a:latin typeface="Cambria Math" panose="02040503050406030204" pitchFamily="18" charset="0"/>
                          </a:rPr>
                          <m:t>𝜇</m:t>
                        </m:r>
                      </m:sub>
                    </m:sSub>
                    <m:d>
                      <m:dPr>
                        <m:ctrlPr>
                          <a:rPr lang="en-US" sz="1600" b="0" i="1" smtClean="0">
                            <a:latin typeface="Cambria Math" panose="02040503050406030204" pitchFamily="18" charset="0"/>
                          </a:rPr>
                        </m:ctrlPr>
                      </m:dPr>
                      <m:e>
                        <m:r>
                          <m:rPr>
                            <m:sty m:val="p"/>
                          </m:rPr>
                          <a:rPr lang="en-US" sz="1600" b="0" i="0" smtClean="0">
                            <a:latin typeface="Cambria Math" panose="02040503050406030204" pitchFamily="18" charset="0"/>
                          </a:rPr>
                          <m:t>Exp</m:t>
                        </m:r>
                        <m:r>
                          <a:rPr lang="en-US" sz="1600" b="0" i="1" smtClean="0">
                            <a:latin typeface="Cambria Math" panose="02040503050406030204" pitchFamily="18" charset="0"/>
                          </a:rPr>
                          <m:t>;</m:t>
                        </m:r>
                        <m:r>
                          <m:rPr>
                            <m:sty m:val="p"/>
                          </m:rPr>
                          <a:rPr lang="en-US" sz="1600" b="0" i="0" smtClean="0">
                            <a:latin typeface="Cambria Math" panose="02040503050406030204" pitchFamily="18" charset="0"/>
                          </a:rPr>
                          <m:t>All</m:t>
                        </m:r>
                      </m:e>
                    </m:d>
                    <m:r>
                      <a:rPr lang="en-US" sz="1600" b="0" i="1" smtClean="0">
                        <a:latin typeface="Cambria Math" panose="02040503050406030204" pitchFamily="18" charset="0"/>
                      </a:rPr>
                      <m:t>=</m:t>
                    </m:r>
                    <m:r>
                      <a:rPr lang="en-US" sz="1600" b="1" i="1">
                        <a:latin typeface="Cambria Math" panose="02040503050406030204" pitchFamily="18" charset="0"/>
                      </a:rPr>
                      <m:t>𝟎</m:t>
                    </m:r>
                    <m:r>
                      <a:rPr lang="en-US" sz="1600" b="1" i="1">
                        <a:latin typeface="Cambria Math" panose="02040503050406030204" pitchFamily="18" charset="0"/>
                      </a:rPr>
                      <m:t>.</m:t>
                    </m:r>
                    <m:r>
                      <a:rPr lang="en-US" sz="1600" b="1" i="1">
                        <a:latin typeface="Cambria Math" panose="02040503050406030204" pitchFamily="18" charset="0"/>
                      </a:rPr>
                      <m:t>𝟎𝟎𝟏𝟏𝟔𝟓𝟗𝟐𝟎𝟕𝟏𝟓</m:t>
                    </m:r>
                    <m:r>
                      <a:rPr lang="en-US" sz="1600" b="1" i="1">
                        <a:latin typeface="Cambria Math" panose="02040503050406030204" pitchFamily="18" charset="0"/>
                      </a:rPr>
                      <m:t>(</m:t>
                    </m:r>
                    <m:r>
                      <a:rPr lang="en-US" sz="1600" b="1" i="1">
                        <a:latin typeface="Cambria Math" panose="02040503050406030204" pitchFamily="18" charset="0"/>
                      </a:rPr>
                      <m:t>𝟏𝟒𝟓</m:t>
                    </m:r>
                    <m:r>
                      <a:rPr lang="en-US" sz="1600" b="1" i="1">
                        <a:latin typeface="Cambria Math" panose="02040503050406030204" pitchFamily="18" charset="0"/>
                      </a:rPr>
                      <m:t>)</m:t>
                    </m:r>
                    <m:r>
                      <a:rPr lang="en-US" sz="1600" b="0" i="1" smtClean="0">
                        <a:latin typeface="Cambria Math" panose="02040503050406030204" pitchFamily="18" charset="0"/>
                      </a:rPr>
                      <m:t>[12</m:t>
                    </m:r>
                    <m:r>
                      <a:rPr lang="en-US" sz="1600" b="0" i="1" smtClean="0">
                        <a:latin typeface="Cambria Math" panose="02040503050406030204" pitchFamily="18" charset="0"/>
                      </a:rPr>
                      <m:t>4</m:t>
                    </m:r>
                    <m:r>
                      <a:rPr lang="en-US" sz="1600" b="0" i="1" smtClean="0">
                        <a:latin typeface="Cambria Math" panose="02040503050406030204" pitchFamily="18" charset="0"/>
                      </a:rPr>
                      <m:t> </m:t>
                    </m:r>
                    <m:r>
                      <m:rPr>
                        <m:sty m:val="p"/>
                      </m:rPr>
                      <a:rPr lang="en-US" sz="1600" b="0" i="0" smtClean="0">
                        <a:latin typeface="Cambria Math" panose="02040503050406030204" pitchFamily="18" charset="0"/>
                      </a:rPr>
                      <m:t>ppb</m:t>
                    </m:r>
                    <m:r>
                      <a:rPr lang="en-US" sz="1600" b="0" i="0" smtClean="0">
                        <a:latin typeface="Cambria Math" panose="02040503050406030204" pitchFamily="18" charset="0"/>
                      </a:rPr>
                      <m:t>]</m:t>
                    </m:r>
                  </m:oMath>
                </a14:m>
                <a:endParaRPr lang="en-US" sz="1600" dirty="0"/>
              </a:p>
            </p:txBody>
          </p:sp>
        </mc:Choice>
        <mc:Fallback>
          <p:sp>
            <p:nvSpPr>
              <p:cNvPr id="7" name="TextBox 6">
                <a:extLst>
                  <a:ext uri="{FF2B5EF4-FFF2-40B4-BE49-F238E27FC236}">
                    <a16:creationId xmlns:a16="http://schemas.microsoft.com/office/drawing/2014/main" id="{E40AA94B-7B40-CDC0-60FC-B0EE3C56ADB5}"/>
                  </a:ext>
                </a:extLst>
              </p:cNvPr>
              <p:cNvSpPr txBox="1">
                <a:spLocks noRot="1" noChangeAspect="1" noMove="1" noResize="1" noEditPoints="1" noAdjustHandles="1" noChangeArrowheads="1" noChangeShapeType="1" noTextEdit="1"/>
              </p:cNvSpPr>
              <p:nvPr/>
            </p:nvSpPr>
            <p:spPr>
              <a:xfrm>
                <a:off x="539750" y="3607915"/>
                <a:ext cx="8248650" cy="1116844"/>
              </a:xfrm>
              <a:prstGeom prst="rect">
                <a:avLst/>
              </a:prstGeom>
              <a:blipFill>
                <a:blip r:embed="rId3"/>
                <a:stretch>
                  <a:fillRect l="-296" t="-1639" b="-2732"/>
                </a:stretch>
              </a:blipFill>
            </p:spPr>
            <p:txBody>
              <a:bodyPr/>
              <a:lstStyle/>
              <a:p>
                <a:r>
                  <a:rPr lang="en-US">
                    <a:noFill/>
                  </a:rPr>
                  <a:t> </a:t>
                </a:r>
              </a:p>
            </p:txBody>
          </p:sp>
        </mc:Fallback>
      </mc:AlternateContent>
      <p:sp>
        <p:nvSpPr>
          <p:cNvPr id="8" name="TextBox 7">
            <a:extLst>
              <a:ext uri="{FF2B5EF4-FFF2-40B4-BE49-F238E27FC236}">
                <a16:creationId xmlns:a16="http://schemas.microsoft.com/office/drawing/2014/main" id="{CF1C5132-9511-9830-DC59-F05C10B6C08E}"/>
              </a:ext>
            </a:extLst>
          </p:cNvPr>
          <p:cNvSpPr txBox="1"/>
          <p:nvPr/>
        </p:nvSpPr>
        <p:spPr>
          <a:xfrm>
            <a:off x="1652556" y="684775"/>
            <a:ext cx="6018212" cy="369332"/>
          </a:xfrm>
          <a:prstGeom prst="rect">
            <a:avLst/>
          </a:prstGeom>
          <a:noFill/>
        </p:spPr>
        <p:txBody>
          <a:bodyPr wrap="square" rtlCol="0">
            <a:spAutoFit/>
          </a:bodyPr>
          <a:lstStyle/>
          <a:p>
            <a:r>
              <a:rPr lang="en-US" sz="1800" dirty="0"/>
              <a:t>Runs-4/5/6 result announced June 3</a:t>
            </a:r>
            <a:r>
              <a:rPr lang="en-US" sz="1800" baseline="30000" dirty="0"/>
              <a:t>rd</a:t>
            </a:r>
            <a:r>
              <a:rPr lang="en-US" sz="1800" dirty="0"/>
              <a:t>, 2025, at Fermilab</a:t>
            </a:r>
          </a:p>
        </p:txBody>
      </p:sp>
    </p:spTree>
    <p:extLst>
      <p:ext uri="{BB962C8B-B14F-4D97-AF65-F5344CB8AC3E}">
        <p14:creationId xmlns:p14="http://schemas.microsoft.com/office/powerpoint/2010/main" val="104258263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2" name="Text Placeholder 1">
                <a:extLst>
                  <a:ext uri="{FF2B5EF4-FFF2-40B4-BE49-F238E27FC236}">
                    <a16:creationId xmlns:a16="http://schemas.microsoft.com/office/drawing/2014/main" id="{E6855392-9C59-E024-D880-E12D06175D3B}"/>
                  </a:ext>
                </a:extLst>
              </p:cNvPr>
              <p:cNvSpPr>
                <a:spLocks noGrp="1"/>
              </p:cNvSpPr>
              <p:nvPr>
                <p:ph type="body" sz="half" idx="2"/>
              </p:nvPr>
            </p:nvSpPr>
            <p:spPr>
              <a:xfrm>
                <a:off x="228599" y="795338"/>
                <a:ext cx="5081667" cy="3767007"/>
              </a:xfrm>
            </p:spPr>
            <p:txBody>
              <a:bodyPr/>
              <a:lstStyle/>
              <a:p>
                <a:pPr marL="214313" indent="-214313">
                  <a:buFont typeface="Arial" panose="020B0604020202020204" pitchFamily="34" charset="0"/>
                  <a:buChar char="•"/>
                </a:pPr>
                <a:r>
                  <a:rPr lang="en-US" sz="1800" b="0" dirty="0"/>
                  <a:t>Storing anti-polarized positive muons in a </a:t>
                </a:r>
                <a:r>
                  <a:rPr lang="en-US" sz="1800" b="0" i="1" dirty="0"/>
                  <a:t>magnetic storage ring </a:t>
                </a:r>
                <a:r>
                  <a:rPr lang="en-US" sz="1800" b="0" dirty="0"/>
                  <a:t>using electrostatic quadrupoles</a:t>
                </a:r>
                <a:endParaRPr lang="en-US" sz="1800" b="0" i="1" dirty="0"/>
              </a:p>
              <a:p>
                <a:pPr marL="557213" lvl="1" indent="-214313">
                  <a:buFont typeface="Arial" panose="020B0604020202020204" pitchFamily="34" charset="0"/>
                  <a:buChar char="•"/>
                </a:pPr>
                <a:r>
                  <a:rPr lang="en-US" sz="1650" dirty="0">
                    <a:solidFill>
                      <a:srgbClr val="002060"/>
                    </a:solidFill>
                  </a:rPr>
                  <a:t>Momentum </a:t>
                </a:r>
                <a:r>
                  <a:rPr lang="en-US" sz="1650" b="1" i="1" dirty="0">
                    <a:solidFill>
                      <a:srgbClr val="002060"/>
                    </a:solidFill>
                  </a:rPr>
                  <a:t>rotates</a:t>
                </a:r>
                <a:r>
                  <a:rPr lang="en-US" sz="1650" dirty="0">
                    <a:solidFill>
                      <a:srgbClr val="002060"/>
                    </a:solidFill>
                  </a:rPr>
                  <a:t> </a:t>
                </a:r>
                <a:r>
                  <a:rPr lang="en-US" sz="1650" dirty="0" err="1">
                    <a:solidFill>
                      <a:srgbClr val="002060"/>
                    </a:solidFill>
                  </a:rPr>
                  <a:t>w.r.t.</a:t>
                </a:r>
                <a:r>
                  <a:rPr lang="en-US" sz="1650" dirty="0">
                    <a:solidFill>
                      <a:srgbClr val="002060"/>
                    </a:solidFill>
                  </a:rPr>
                  <a:t> storage ring: </a:t>
                </a:r>
                <a14:m>
                  <m:oMath xmlns:m="http://schemas.openxmlformats.org/officeDocument/2006/math">
                    <m:sSub>
                      <m:sSubPr>
                        <m:ctrlPr>
                          <a:rPr lang="en-US" sz="1650" b="0" i="1" smtClean="0">
                            <a:solidFill>
                              <a:srgbClr val="002060"/>
                            </a:solidFill>
                            <a:latin typeface="Cambria Math" panose="02040503050406030204" pitchFamily="18" charset="0"/>
                          </a:rPr>
                        </m:ctrlPr>
                      </m:sSubPr>
                      <m:e>
                        <m:r>
                          <a:rPr lang="en-US" sz="1650" b="0" i="1" smtClean="0">
                            <a:solidFill>
                              <a:srgbClr val="002060"/>
                            </a:solidFill>
                            <a:latin typeface="Cambria Math" panose="02040503050406030204" pitchFamily="18" charset="0"/>
                          </a:rPr>
                          <m:t>𝜔</m:t>
                        </m:r>
                      </m:e>
                      <m:sub>
                        <m:r>
                          <a:rPr lang="en-US" sz="1650" b="0" i="1" smtClean="0">
                            <a:solidFill>
                              <a:srgbClr val="002060"/>
                            </a:solidFill>
                            <a:latin typeface="Cambria Math" panose="02040503050406030204" pitchFamily="18" charset="0"/>
                          </a:rPr>
                          <m:t>𝑐</m:t>
                        </m:r>
                      </m:sub>
                    </m:sSub>
                  </m:oMath>
                </a14:m>
                <a:endParaRPr lang="en-US" sz="1650" dirty="0">
                  <a:solidFill>
                    <a:srgbClr val="002060"/>
                  </a:solidFill>
                </a:endParaRPr>
              </a:p>
              <a:p>
                <a:pPr marL="557213" lvl="1" indent="-214313">
                  <a:buFont typeface="Arial" panose="020B0604020202020204" pitchFamily="34" charset="0"/>
                  <a:buChar char="•"/>
                </a:pPr>
                <a:r>
                  <a:rPr lang="en-US" sz="1650" dirty="0">
                    <a:solidFill>
                      <a:srgbClr val="002060"/>
                    </a:solidFill>
                  </a:rPr>
                  <a:t>Spin </a:t>
                </a:r>
                <a:r>
                  <a:rPr lang="en-US" sz="1650" b="1" i="1" dirty="0" err="1">
                    <a:solidFill>
                      <a:srgbClr val="002060"/>
                    </a:solidFill>
                  </a:rPr>
                  <a:t>precesses</a:t>
                </a:r>
                <a:r>
                  <a:rPr lang="en-US" sz="1650" dirty="0">
                    <a:solidFill>
                      <a:srgbClr val="002060"/>
                    </a:solidFill>
                  </a:rPr>
                  <a:t> </a:t>
                </a:r>
                <a:r>
                  <a:rPr lang="en-US" sz="1650" dirty="0" err="1">
                    <a:solidFill>
                      <a:srgbClr val="002060"/>
                    </a:solidFill>
                  </a:rPr>
                  <a:t>w.r.t.</a:t>
                </a:r>
                <a:r>
                  <a:rPr lang="en-US" sz="1650" dirty="0">
                    <a:solidFill>
                      <a:srgbClr val="002060"/>
                    </a:solidFill>
                  </a:rPr>
                  <a:t> ring because </a:t>
                </a:r>
                <a14:m>
                  <m:oMath xmlns:m="http://schemas.openxmlformats.org/officeDocument/2006/math">
                    <m:r>
                      <a:rPr lang="en-US" sz="1650" i="1">
                        <a:solidFill>
                          <a:srgbClr val="002060"/>
                        </a:solidFill>
                        <a:latin typeface="Cambria Math" panose="02040503050406030204" pitchFamily="18" charset="0"/>
                      </a:rPr>
                      <m:t>𝑔</m:t>
                    </m:r>
                    <m:r>
                      <a:rPr lang="en-US" sz="1650" i="1">
                        <a:solidFill>
                          <a:srgbClr val="002060"/>
                        </a:solidFill>
                        <a:latin typeface="Cambria Math" panose="02040503050406030204" pitchFamily="18" charset="0"/>
                      </a:rPr>
                      <m:t>&gt;2</m:t>
                    </m:r>
                  </m:oMath>
                </a14:m>
                <a:r>
                  <a:rPr lang="en-US" sz="1650" dirty="0">
                    <a:solidFill>
                      <a:srgbClr val="002060"/>
                    </a:solidFill>
                  </a:rPr>
                  <a:t>: </a:t>
                </a:r>
                <a14:m>
                  <m:oMath xmlns:m="http://schemas.openxmlformats.org/officeDocument/2006/math">
                    <m:sSub>
                      <m:sSubPr>
                        <m:ctrlPr>
                          <a:rPr lang="en-US" sz="1650" b="0" i="1" smtClean="0">
                            <a:solidFill>
                              <a:srgbClr val="002060"/>
                            </a:solidFill>
                            <a:latin typeface="Cambria Math" panose="02040503050406030204" pitchFamily="18" charset="0"/>
                          </a:rPr>
                        </m:ctrlPr>
                      </m:sSubPr>
                      <m:e>
                        <m:r>
                          <a:rPr lang="en-US" sz="1650" b="0" i="1" smtClean="0">
                            <a:solidFill>
                              <a:srgbClr val="002060"/>
                            </a:solidFill>
                            <a:latin typeface="Cambria Math" panose="02040503050406030204" pitchFamily="18" charset="0"/>
                          </a:rPr>
                          <m:t>𝜔</m:t>
                        </m:r>
                      </m:e>
                      <m:sub>
                        <m:r>
                          <a:rPr lang="en-US" sz="1650" b="0" i="1" smtClean="0">
                            <a:solidFill>
                              <a:srgbClr val="002060"/>
                            </a:solidFill>
                            <a:latin typeface="Cambria Math" panose="02040503050406030204" pitchFamily="18" charset="0"/>
                          </a:rPr>
                          <m:t>𝑠</m:t>
                        </m:r>
                      </m:sub>
                    </m:sSub>
                  </m:oMath>
                </a14:m>
                <a:endParaRPr lang="en-US" sz="1650" dirty="0">
                  <a:solidFill>
                    <a:srgbClr val="002060"/>
                  </a:solidFill>
                </a:endParaRPr>
              </a:p>
              <a:p>
                <a:pPr marL="214313" indent="-214313">
                  <a:buFont typeface="Arial" panose="020B0604020202020204" pitchFamily="34" charset="0"/>
                  <a:buChar char="•"/>
                </a:pPr>
                <a:r>
                  <a:rPr lang="en-US" sz="1800" b="0" dirty="0"/>
                  <a:t>Difference in frequencies proportional to magnetic moment</a:t>
                </a:r>
              </a:p>
              <a:p>
                <a:pPr algn="ctr"/>
                <a14:m>
                  <m:oMath xmlns:m="http://schemas.openxmlformats.org/officeDocument/2006/math">
                    <m:sSub>
                      <m:sSubPr>
                        <m:ctrlPr>
                          <a:rPr lang="en-US" sz="2400" i="1" smtClean="0">
                            <a:solidFill>
                              <a:srgbClr val="FF0000"/>
                            </a:solidFill>
                            <a:latin typeface="Cambria Math" panose="02040503050406030204" pitchFamily="18" charset="0"/>
                          </a:rPr>
                        </m:ctrlPr>
                      </m:sSubPr>
                      <m:e>
                        <m:r>
                          <a:rPr lang="en-US" sz="2400" i="1">
                            <a:solidFill>
                              <a:srgbClr val="FF0000"/>
                            </a:solidFill>
                            <a:latin typeface="Cambria Math" panose="02040503050406030204" pitchFamily="18" charset="0"/>
                          </a:rPr>
                          <m:t>𝜔</m:t>
                        </m:r>
                      </m:e>
                      <m:sub>
                        <m:r>
                          <a:rPr lang="en-US" sz="2400" i="1">
                            <a:solidFill>
                              <a:srgbClr val="FF0000"/>
                            </a:solidFill>
                            <a:latin typeface="Cambria Math" panose="02040503050406030204" pitchFamily="18" charset="0"/>
                          </a:rPr>
                          <m:t>𝑠</m:t>
                        </m:r>
                      </m:sub>
                    </m:sSub>
                    <m:r>
                      <a:rPr lang="en-US" sz="2400" i="1">
                        <a:latin typeface="Cambria Math" panose="02040503050406030204" pitchFamily="18" charset="0"/>
                      </a:rPr>
                      <m:t>−</m:t>
                    </m:r>
                    <m:sSub>
                      <m:sSubPr>
                        <m:ctrlPr>
                          <a:rPr lang="en-US" sz="2400" i="1" smtClean="0">
                            <a:solidFill>
                              <a:srgbClr val="0070C0"/>
                            </a:solidFill>
                            <a:latin typeface="Cambria Math" panose="02040503050406030204" pitchFamily="18" charset="0"/>
                          </a:rPr>
                        </m:ctrlPr>
                      </m:sSubPr>
                      <m:e>
                        <m:r>
                          <a:rPr lang="en-US" sz="2400" i="1">
                            <a:solidFill>
                              <a:srgbClr val="0070C0"/>
                            </a:solidFill>
                            <a:latin typeface="Cambria Math" panose="02040503050406030204" pitchFamily="18" charset="0"/>
                          </a:rPr>
                          <m:t>𝜔</m:t>
                        </m:r>
                      </m:e>
                      <m:sub>
                        <m:r>
                          <a:rPr lang="en-US" sz="2400" i="1">
                            <a:solidFill>
                              <a:srgbClr val="0070C0"/>
                            </a:solidFill>
                            <a:latin typeface="Cambria Math" panose="02040503050406030204" pitchFamily="18" charset="0"/>
                          </a:rPr>
                          <m:t>𝑐</m:t>
                        </m:r>
                      </m:sub>
                    </m:sSub>
                    <m:r>
                      <a:rPr lang="en-US" sz="2400" b="0" i="1" smtClean="0">
                        <a:latin typeface="Cambria Math" panose="02040503050406030204" pitchFamily="18" charset="0"/>
                      </a:rPr>
                      <m:t>=</m:t>
                    </m:r>
                    <m:sSub>
                      <m:sSubPr>
                        <m:ctrlPr>
                          <a:rPr lang="en-US" sz="2400" b="0" i="1" smtClean="0">
                            <a:solidFill>
                              <a:srgbClr val="00B050"/>
                            </a:solidFill>
                            <a:latin typeface="Cambria Math" panose="02040503050406030204" pitchFamily="18" charset="0"/>
                          </a:rPr>
                        </m:ctrlPr>
                      </m:sSubPr>
                      <m:e>
                        <m:r>
                          <a:rPr lang="en-US" sz="2400" b="0" i="1" smtClean="0">
                            <a:solidFill>
                              <a:srgbClr val="00B050"/>
                            </a:solidFill>
                            <a:latin typeface="Cambria Math" panose="02040503050406030204" pitchFamily="18" charset="0"/>
                          </a:rPr>
                          <m:t>𝜔</m:t>
                        </m:r>
                      </m:e>
                      <m:sub>
                        <m:r>
                          <a:rPr lang="en-US" sz="2400" b="0" i="1" smtClean="0">
                            <a:solidFill>
                              <a:srgbClr val="00B050"/>
                            </a:solidFill>
                            <a:latin typeface="Cambria Math" panose="02040503050406030204" pitchFamily="18" charset="0"/>
                          </a:rPr>
                          <m:t>𝑎</m:t>
                        </m:r>
                      </m:sub>
                    </m:sSub>
                    <m:r>
                      <a:rPr lang="en-US" sz="2400" b="0" i="1" smtClean="0">
                        <a:solidFill>
                          <a:srgbClr val="000000"/>
                        </a:solidFill>
                        <a:latin typeface="Cambria Math" panose="02040503050406030204" pitchFamily="18" charset="0"/>
                      </a:rPr>
                      <m:t>∝</m:t>
                    </m:r>
                    <m:d>
                      <m:dPr>
                        <m:ctrlPr>
                          <a:rPr lang="en-US" sz="2400" i="1">
                            <a:solidFill>
                              <a:srgbClr val="000000"/>
                            </a:solidFill>
                            <a:latin typeface="Cambria Math" panose="02040503050406030204" pitchFamily="18" charset="0"/>
                          </a:rPr>
                        </m:ctrlPr>
                      </m:dPr>
                      <m:e>
                        <m:f>
                          <m:fPr>
                            <m:ctrlPr>
                              <a:rPr lang="en-US" sz="2400" i="1">
                                <a:solidFill>
                                  <a:srgbClr val="000000"/>
                                </a:solidFill>
                                <a:latin typeface="Cambria Math" panose="02040503050406030204" pitchFamily="18" charset="0"/>
                              </a:rPr>
                            </m:ctrlPr>
                          </m:fPr>
                          <m:num>
                            <m:r>
                              <a:rPr lang="en-US" sz="2400" i="1">
                                <a:solidFill>
                                  <a:srgbClr val="000000"/>
                                </a:solidFill>
                                <a:latin typeface="Cambria Math" panose="02040503050406030204" pitchFamily="18" charset="0"/>
                              </a:rPr>
                              <m:t>𝑔</m:t>
                            </m:r>
                            <m:r>
                              <a:rPr lang="en-US" sz="2400" i="1">
                                <a:solidFill>
                                  <a:srgbClr val="000000"/>
                                </a:solidFill>
                                <a:latin typeface="Cambria Math" panose="02040503050406030204" pitchFamily="18" charset="0"/>
                              </a:rPr>
                              <m:t>−2</m:t>
                            </m:r>
                          </m:num>
                          <m:den>
                            <m:r>
                              <a:rPr lang="en-US" sz="2400" i="1">
                                <a:solidFill>
                                  <a:srgbClr val="000000"/>
                                </a:solidFill>
                                <a:latin typeface="Cambria Math" panose="02040503050406030204" pitchFamily="18" charset="0"/>
                              </a:rPr>
                              <m:t>2</m:t>
                            </m:r>
                          </m:den>
                        </m:f>
                      </m:e>
                    </m:d>
                    <m:f>
                      <m:fPr>
                        <m:ctrlPr>
                          <a:rPr lang="en-US" sz="2400" i="1">
                            <a:solidFill>
                              <a:srgbClr val="000000"/>
                            </a:solidFill>
                            <a:latin typeface="Cambria Math" panose="02040503050406030204" pitchFamily="18" charset="0"/>
                          </a:rPr>
                        </m:ctrlPr>
                      </m:fPr>
                      <m:num>
                        <m:r>
                          <a:rPr lang="en-US" sz="2400" i="1">
                            <a:solidFill>
                              <a:srgbClr val="000000"/>
                            </a:solidFill>
                            <a:latin typeface="Cambria Math" panose="02040503050406030204" pitchFamily="18" charset="0"/>
                          </a:rPr>
                          <m:t>𝑒</m:t>
                        </m:r>
                        <m:r>
                          <a:rPr lang="en-US" sz="2400" i="1" smtClean="0">
                            <a:solidFill>
                              <a:srgbClr val="FFC000"/>
                            </a:solidFill>
                            <a:latin typeface="Cambria Math" panose="02040503050406030204" pitchFamily="18" charset="0"/>
                          </a:rPr>
                          <m:t>𝐵</m:t>
                        </m:r>
                      </m:num>
                      <m:den>
                        <m:r>
                          <a:rPr lang="en-US" sz="2400" i="1">
                            <a:solidFill>
                              <a:srgbClr val="000000"/>
                            </a:solidFill>
                            <a:latin typeface="Cambria Math" panose="02040503050406030204" pitchFamily="18" charset="0"/>
                          </a:rPr>
                          <m:t>𝑚</m:t>
                        </m:r>
                      </m:den>
                    </m:f>
                    <m:r>
                      <a:rPr lang="en-US" sz="2400" b="0" i="1" smtClean="0">
                        <a:solidFill>
                          <a:srgbClr val="000000"/>
                        </a:solidFill>
                        <a:latin typeface="Cambria Math" panose="02040503050406030204" pitchFamily="18" charset="0"/>
                      </a:rPr>
                      <m:t>=</m:t>
                    </m:r>
                    <m:f>
                      <m:fPr>
                        <m:ctrlPr>
                          <a:rPr lang="en-US" sz="2400" b="0" i="1" smtClean="0">
                            <a:solidFill>
                              <a:srgbClr val="000000"/>
                            </a:solidFill>
                            <a:latin typeface="Cambria Math" panose="02040503050406030204" pitchFamily="18" charset="0"/>
                          </a:rPr>
                        </m:ctrlPr>
                      </m:fPr>
                      <m:num>
                        <m:sSub>
                          <m:sSubPr>
                            <m:ctrlPr>
                              <a:rPr lang="en-US" sz="2400" b="0" i="1" smtClean="0">
                                <a:solidFill>
                                  <a:srgbClr val="000000"/>
                                </a:solidFill>
                                <a:latin typeface="Cambria Math" panose="02040503050406030204" pitchFamily="18" charset="0"/>
                              </a:rPr>
                            </m:ctrlPr>
                          </m:sSubPr>
                          <m:e>
                            <m:r>
                              <a:rPr lang="en-US" sz="2400" b="0" i="1" smtClean="0">
                                <a:solidFill>
                                  <a:srgbClr val="000000"/>
                                </a:solidFill>
                                <a:latin typeface="Cambria Math" panose="02040503050406030204" pitchFamily="18" charset="0"/>
                              </a:rPr>
                              <m:t>𝑎</m:t>
                            </m:r>
                          </m:e>
                          <m:sub>
                            <m:r>
                              <a:rPr lang="en-US" sz="2400" b="0" i="1" smtClean="0">
                                <a:solidFill>
                                  <a:srgbClr val="000000"/>
                                </a:solidFill>
                                <a:latin typeface="Cambria Math" panose="02040503050406030204" pitchFamily="18" charset="0"/>
                              </a:rPr>
                              <m:t>𝜇</m:t>
                            </m:r>
                          </m:sub>
                        </m:sSub>
                        <m:r>
                          <a:rPr lang="en-US" sz="2400" b="0" i="1" smtClean="0">
                            <a:solidFill>
                              <a:srgbClr val="000000"/>
                            </a:solidFill>
                            <a:latin typeface="Cambria Math" panose="02040503050406030204" pitchFamily="18" charset="0"/>
                          </a:rPr>
                          <m:t>𝑒</m:t>
                        </m:r>
                        <m:r>
                          <a:rPr lang="en-US" sz="2400" b="0" i="1" smtClean="0">
                            <a:solidFill>
                              <a:srgbClr val="FFC000"/>
                            </a:solidFill>
                            <a:latin typeface="Cambria Math" panose="02040503050406030204" pitchFamily="18" charset="0"/>
                          </a:rPr>
                          <m:t>𝐵</m:t>
                        </m:r>
                      </m:num>
                      <m:den>
                        <m:r>
                          <a:rPr lang="en-US" sz="2400" b="0" i="1" smtClean="0">
                            <a:solidFill>
                              <a:srgbClr val="000000"/>
                            </a:solidFill>
                            <a:latin typeface="Cambria Math" panose="02040503050406030204" pitchFamily="18" charset="0"/>
                          </a:rPr>
                          <m:t>𝑚</m:t>
                        </m:r>
                      </m:den>
                    </m:f>
                  </m:oMath>
                </a14:m>
                <a:r>
                  <a:rPr lang="en-US" sz="2400" dirty="0">
                    <a:solidFill>
                      <a:srgbClr val="000000"/>
                    </a:solidFill>
                  </a:rPr>
                  <a:t> </a:t>
                </a:r>
              </a:p>
              <a:p>
                <a:pPr algn="ctr"/>
                <a:r>
                  <a:rPr lang="en-US" sz="1800" b="0" dirty="0"/>
                  <a:t>We measure </a:t>
                </a:r>
                <a14:m>
                  <m:oMath xmlns:m="http://schemas.openxmlformats.org/officeDocument/2006/math">
                    <m:sSub>
                      <m:sSubPr>
                        <m:ctrlPr>
                          <a:rPr lang="en-US" sz="1800" i="1" smtClean="0">
                            <a:solidFill>
                              <a:srgbClr val="00B050"/>
                            </a:solidFill>
                            <a:latin typeface="Cambria Math" panose="02040503050406030204" pitchFamily="18" charset="0"/>
                          </a:rPr>
                        </m:ctrlPr>
                      </m:sSubPr>
                      <m:e>
                        <m:r>
                          <a:rPr lang="en-US" sz="1800" i="1">
                            <a:solidFill>
                              <a:srgbClr val="00B050"/>
                            </a:solidFill>
                            <a:latin typeface="Cambria Math" panose="02040503050406030204" pitchFamily="18" charset="0"/>
                          </a:rPr>
                          <m:t>𝜔</m:t>
                        </m:r>
                      </m:e>
                      <m:sub>
                        <m:r>
                          <a:rPr lang="en-US" sz="1800" i="1">
                            <a:solidFill>
                              <a:srgbClr val="00B050"/>
                            </a:solidFill>
                            <a:latin typeface="Cambria Math" panose="02040503050406030204" pitchFamily="18" charset="0"/>
                          </a:rPr>
                          <m:t>𝑎</m:t>
                        </m:r>
                      </m:sub>
                    </m:sSub>
                  </m:oMath>
                </a14:m>
                <a:r>
                  <a:rPr lang="en-US" sz="1800" dirty="0">
                    <a:solidFill>
                      <a:schemeClr val="tx1">
                        <a:alpha val="60000"/>
                      </a:schemeClr>
                    </a:solidFill>
                  </a:rPr>
                  <a:t>, </a:t>
                </a:r>
                <a14:m>
                  <m:oMath xmlns:m="http://schemas.openxmlformats.org/officeDocument/2006/math">
                    <m:r>
                      <a:rPr lang="en-US" sz="1800" b="0" i="1" smtClean="0">
                        <a:solidFill>
                          <a:srgbClr val="FFC000">
                            <a:alpha val="60000"/>
                          </a:srgbClr>
                        </a:solidFill>
                        <a:latin typeface="Cambria Math" panose="02040503050406030204" pitchFamily="18" charset="0"/>
                      </a:rPr>
                      <m:t>𝐵</m:t>
                    </m:r>
                  </m:oMath>
                </a14:m>
                <a:endParaRPr lang="en-US" sz="1800" b="0" dirty="0">
                  <a:solidFill>
                    <a:schemeClr val="tx1">
                      <a:alpha val="60000"/>
                    </a:schemeClr>
                  </a:solidFill>
                </a:endParaRPr>
              </a:p>
              <a:p>
                <a:pPr marL="214313" indent="-214313">
                  <a:buFont typeface="Arial" panose="020B0604020202020204" pitchFamily="34" charset="0"/>
                  <a:buChar char="•"/>
                </a:pPr>
                <a:endParaRPr lang="en-US" sz="1800" b="1" dirty="0"/>
              </a:p>
              <a:p>
                <a:pPr marL="285750" indent="-285750">
                  <a:buFont typeface="Arial" panose="020B0604020202020204" pitchFamily="34" charset="0"/>
                  <a:buChar char="•"/>
                </a:pPr>
                <a:endParaRPr lang="en-US" dirty="0"/>
              </a:p>
            </p:txBody>
          </p:sp>
        </mc:Choice>
        <mc:Fallback>
          <p:sp>
            <p:nvSpPr>
              <p:cNvPr id="2" name="Text Placeholder 1">
                <a:extLst>
                  <a:ext uri="{FF2B5EF4-FFF2-40B4-BE49-F238E27FC236}">
                    <a16:creationId xmlns:a16="http://schemas.microsoft.com/office/drawing/2014/main" id="{E6855392-9C59-E024-D880-E12D06175D3B}"/>
                  </a:ext>
                </a:extLst>
              </p:cNvPr>
              <p:cNvSpPr>
                <a:spLocks noGrp="1" noRot="1" noChangeAspect="1" noMove="1" noResize="1" noEditPoints="1" noAdjustHandles="1" noChangeArrowheads="1" noChangeShapeType="1" noTextEdit="1"/>
              </p:cNvSpPr>
              <p:nvPr>
                <p:ph type="body" sz="half" idx="2"/>
              </p:nvPr>
            </p:nvSpPr>
            <p:spPr>
              <a:xfrm>
                <a:off x="228599" y="795338"/>
                <a:ext cx="5081667" cy="3767007"/>
              </a:xfrm>
              <a:blipFill>
                <a:blip r:embed="rId2"/>
                <a:stretch>
                  <a:fillRect l="-2518" t="-2104"/>
                </a:stretch>
              </a:blipFill>
            </p:spPr>
            <p:txBody>
              <a:bodyPr/>
              <a:lstStyle/>
              <a:p>
                <a:r>
                  <a:rPr lang="en-US">
                    <a:noFill/>
                  </a:rPr>
                  <a:t> </a:t>
                </a:r>
              </a:p>
            </p:txBody>
          </p:sp>
        </mc:Fallback>
      </mc:AlternateContent>
      <p:sp>
        <p:nvSpPr>
          <p:cNvPr id="4" name="Date Placeholder 3">
            <a:extLst>
              <a:ext uri="{FF2B5EF4-FFF2-40B4-BE49-F238E27FC236}">
                <a16:creationId xmlns:a16="http://schemas.microsoft.com/office/drawing/2014/main" id="{9F304605-49F6-CE8B-EDD0-22C812E74EAF}"/>
              </a:ext>
            </a:extLst>
          </p:cNvPr>
          <p:cNvSpPr>
            <a:spLocks noGrp="1"/>
          </p:cNvSpPr>
          <p:nvPr>
            <p:ph type="dt" sz="half" idx="16"/>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8BD2D3DC-28F9-34CF-EEE3-3A5874527DF9}"/>
              </a:ext>
            </a:extLst>
          </p:cNvPr>
          <p:cNvSpPr>
            <a:spLocks noGrp="1"/>
          </p:cNvSpPr>
          <p:nvPr>
            <p:ph type="ftr" sz="quarter" idx="17"/>
          </p:nvPr>
        </p:nvSpPr>
        <p:spPr/>
        <p:txBody>
          <a:bodyPr/>
          <a:lstStyle/>
          <a:p>
            <a:pPr>
              <a:defRPr/>
            </a:pPr>
            <a:r>
              <a:rPr lang="en-US"/>
              <a:t>Scott Israel | CIPANP 2025</a:t>
            </a:r>
            <a:endParaRPr lang="en-US" b="1"/>
          </a:p>
        </p:txBody>
      </p:sp>
      <p:sp>
        <p:nvSpPr>
          <p:cNvPr id="6" name="Slide Number Placeholder 5">
            <a:extLst>
              <a:ext uri="{FF2B5EF4-FFF2-40B4-BE49-F238E27FC236}">
                <a16:creationId xmlns:a16="http://schemas.microsoft.com/office/drawing/2014/main" id="{7851C8DA-6A57-D3FB-9A92-994F5C3A1BF2}"/>
              </a:ext>
            </a:extLst>
          </p:cNvPr>
          <p:cNvSpPr>
            <a:spLocks noGrp="1"/>
          </p:cNvSpPr>
          <p:nvPr>
            <p:ph type="sldNum" sz="quarter" idx="18"/>
          </p:nvPr>
        </p:nvSpPr>
        <p:spPr/>
        <p:txBody>
          <a:bodyPr/>
          <a:lstStyle/>
          <a:p>
            <a:pPr>
              <a:defRPr/>
            </a:pPr>
            <a:fld id="{979A04A2-726F-2143-A443-7788AF27176E}" type="slidenum">
              <a:rPr lang="en-US" smtClean="0"/>
              <a:pPr>
                <a:defRPr/>
              </a:pPr>
              <a:t>5</a:t>
            </a:fld>
            <a:endParaRPr lang="en-US" dirty="0"/>
          </a:p>
        </p:txBody>
      </p:sp>
      <p:sp>
        <p:nvSpPr>
          <p:cNvPr id="7" name="Title 6">
            <a:extLst>
              <a:ext uri="{FF2B5EF4-FFF2-40B4-BE49-F238E27FC236}">
                <a16:creationId xmlns:a16="http://schemas.microsoft.com/office/drawing/2014/main" id="{CE577DDA-1EE5-31BC-583B-88473BF1EE99}"/>
              </a:ext>
            </a:extLst>
          </p:cNvPr>
          <p:cNvSpPr>
            <a:spLocks noGrp="1"/>
          </p:cNvSpPr>
          <p:nvPr>
            <p:ph type="title"/>
          </p:nvPr>
        </p:nvSpPr>
        <p:spPr/>
        <p:txBody>
          <a:bodyPr/>
          <a:lstStyle/>
          <a:p>
            <a:r>
              <a:rPr lang="en-US" dirty="0"/>
              <a:t>Experimental principle</a:t>
            </a:r>
          </a:p>
        </p:txBody>
      </p:sp>
      <p:pic>
        <p:nvPicPr>
          <p:cNvPr id="10" name="Picture Placeholder 4">
            <a:extLst>
              <a:ext uri="{FF2B5EF4-FFF2-40B4-BE49-F238E27FC236}">
                <a16:creationId xmlns:a16="http://schemas.microsoft.com/office/drawing/2014/main" id="{48731C7C-108F-E64F-68F3-8C8CFC9BC0F2}"/>
              </a:ext>
            </a:extLst>
          </p:cNvPr>
          <p:cNvPicPr>
            <a:picLocks noChangeAspect="1"/>
          </p:cNvPicPr>
          <p:nvPr/>
        </p:nvPicPr>
        <p:blipFill>
          <a:blip r:embed="rId3">
            <a:extLst>
              <a:ext uri="{28A0092B-C50C-407E-A947-70E740481C1C}">
                <a14:useLocalDpi xmlns:a14="http://schemas.microsoft.com/office/drawing/2010/main" val="0"/>
              </a:ext>
            </a:extLst>
          </a:blip>
          <a:srcRect l="2361" r="2361"/>
          <a:stretch>
            <a:fillRect/>
          </a:stretch>
        </p:blipFill>
        <p:spPr bwMode="auto">
          <a:xfrm>
            <a:off x="5035961" y="350974"/>
            <a:ext cx="4108039" cy="3695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 name="TextBox 10">
            <a:extLst>
              <a:ext uri="{FF2B5EF4-FFF2-40B4-BE49-F238E27FC236}">
                <a16:creationId xmlns:a16="http://schemas.microsoft.com/office/drawing/2014/main" id="{F53D931C-8FCC-C950-B7A7-C1E45C0AF4A0}"/>
              </a:ext>
            </a:extLst>
          </p:cNvPr>
          <p:cNvSpPr txBox="1"/>
          <p:nvPr/>
        </p:nvSpPr>
        <p:spPr>
          <a:xfrm>
            <a:off x="7562850" y="209550"/>
            <a:ext cx="1514475" cy="276999"/>
          </a:xfrm>
          <a:prstGeom prst="rect">
            <a:avLst/>
          </a:prstGeom>
          <a:noFill/>
        </p:spPr>
        <p:txBody>
          <a:bodyPr wrap="square" rtlCol="0">
            <a:spAutoFit/>
          </a:bodyPr>
          <a:lstStyle/>
          <a:p>
            <a:r>
              <a:rPr lang="en-US" sz="1200" dirty="0"/>
              <a:t>Via Sean Foster</a:t>
            </a:r>
          </a:p>
        </p:txBody>
      </p:sp>
    </p:spTree>
    <p:extLst>
      <p:ext uri="{BB962C8B-B14F-4D97-AF65-F5344CB8AC3E}">
        <p14:creationId xmlns:p14="http://schemas.microsoft.com/office/powerpoint/2010/main" val="172676573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C2962C7-4A2C-BB09-2B2C-AD0143799000}"/>
            </a:ext>
          </a:extLst>
        </p:cNvPr>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2" name="Text Placeholder 1">
                <a:extLst>
                  <a:ext uri="{FF2B5EF4-FFF2-40B4-BE49-F238E27FC236}">
                    <a16:creationId xmlns:a16="http://schemas.microsoft.com/office/drawing/2014/main" id="{219E47F5-C896-38F4-E88E-9C9FD24B1D22}"/>
                  </a:ext>
                </a:extLst>
              </p:cNvPr>
              <p:cNvSpPr>
                <a:spLocks noGrp="1"/>
              </p:cNvSpPr>
              <p:nvPr>
                <p:ph type="body" sz="half" idx="2"/>
              </p:nvPr>
            </p:nvSpPr>
            <p:spPr>
              <a:xfrm>
                <a:off x="228599" y="795338"/>
                <a:ext cx="4552951" cy="3767007"/>
              </a:xfrm>
            </p:spPr>
            <p:txBody>
              <a:bodyPr/>
              <a:lstStyle/>
              <a:p>
                <a:pPr marL="214313" indent="-214313">
                  <a:buFont typeface="Arial" panose="020B0604020202020204" pitchFamily="34" charset="0"/>
                  <a:buChar char="•"/>
                </a:pPr>
                <a:r>
                  <a:rPr lang="en-US" sz="1800" b="0" dirty="0"/>
                  <a:t>Storing anti-polarized positive muons in a </a:t>
                </a:r>
                <a:r>
                  <a:rPr lang="en-US" sz="1800" b="0" i="1" dirty="0"/>
                  <a:t>magnetic storage ring </a:t>
                </a:r>
                <a:r>
                  <a:rPr lang="en-US" sz="1800" b="0" dirty="0"/>
                  <a:t>using electrostatic quadrupoles</a:t>
                </a:r>
                <a:endParaRPr lang="en-US" sz="1800" b="0" i="1" dirty="0"/>
              </a:p>
              <a:p>
                <a:pPr marL="557213" lvl="1" indent="-214313">
                  <a:buFont typeface="Arial" panose="020B0604020202020204" pitchFamily="34" charset="0"/>
                  <a:buChar char="•"/>
                </a:pPr>
                <a:r>
                  <a:rPr lang="en-US" sz="1650" dirty="0">
                    <a:solidFill>
                      <a:srgbClr val="002060"/>
                    </a:solidFill>
                  </a:rPr>
                  <a:t>Momentum </a:t>
                </a:r>
                <a:r>
                  <a:rPr lang="en-US" sz="1650" b="1" i="1" dirty="0">
                    <a:solidFill>
                      <a:srgbClr val="002060"/>
                    </a:solidFill>
                  </a:rPr>
                  <a:t>rotates</a:t>
                </a:r>
                <a:r>
                  <a:rPr lang="en-US" sz="1650" dirty="0">
                    <a:solidFill>
                      <a:srgbClr val="002060"/>
                    </a:solidFill>
                  </a:rPr>
                  <a:t> </a:t>
                </a:r>
                <a:r>
                  <a:rPr lang="en-US" sz="1650" dirty="0" err="1">
                    <a:solidFill>
                      <a:srgbClr val="002060"/>
                    </a:solidFill>
                  </a:rPr>
                  <a:t>w.r.t.</a:t>
                </a:r>
                <a:r>
                  <a:rPr lang="en-US" sz="1650" dirty="0">
                    <a:solidFill>
                      <a:srgbClr val="002060"/>
                    </a:solidFill>
                  </a:rPr>
                  <a:t> storage ring</a:t>
                </a:r>
              </a:p>
              <a:p>
                <a:pPr marL="557213" lvl="1" indent="-214313">
                  <a:buFont typeface="Arial" panose="020B0604020202020204" pitchFamily="34" charset="0"/>
                  <a:buChar char="•"/>
                </a:pPr>
                <a:r>
                  <a:rPr lang="en-US" sz="1650" dirty="0">
                    <a:solidFill>
                      <a:srgbClr val="002060"/>
                    </a:solidFill>
                  </a:rPr>
                  <a:t>Spin </a:t>
                </a:r>
                <a:r>
                  <a:rPr lang="en-US" sz="1650" b="1" i="1" dirty="0" err="1">
                    <a:solidFill>
                      <a:srgbClr val="002060"/>
                    </a:solidFill>
                  </a:rPr>
                  <a:t>precesses</a:t>
                </a:r>
                <a:r>
                  <a:rPr lang="en-US" sz="1650" dirty="0">
                    <a:solidFill>
                      <a:srgbClr val="002060"/>
                    </a:solidFill>
                  </a:rPr>
                  <a:t> </a:t>
                </a:r>
                <a:r>
                  <a:rPr lang="en-US" sz="1650" dirty="0" err="1">
                    <a:solidFill>
                      <a:srgbClr val="002060"/>
                    </a:solidFill>
                  </a:rPr>
                  <a:t>w.r.t.</a:t>
                </a:r>
                <a:r>
                  <a:rPr lang="en-US" sz="1650" dirty="0">
                    <a:solidFill>
                      <a:srgbClr val="002060"/>
                    </a:solidFill>
                  </a:rPr>
                  <a:t> ring because </a:t>
                </a:r>
                <a14:m>
                  <m:oMath xmlns:m="http://schemas.openxmlformats.org/officeDocument/2006/math">
                    <m:r>
                      <a:rPr lang="en-US" sz="1650" i="1">
                        <a:solidFill>
                          <a:srgbClr val="002060"/>
                        </a:solidFill>
                        <a:latin typeface="Cambria Math" panose="02040503050406030204" pitchFamily="18" charset="0"/>
                      </a:rPr>
                      <m:t>𝑔</m:t>
                    </m:r>
                    <m:r>
                      <a:rPr lang="en-US" sz="1650" i="1">
                        <a:solidFill>
                          <a:srgbClr val="002060"/>
                        </a:solidFill>
                        <a:latin typeface="Cambria Math" panose="02040503050406030204" pitchFamily="18" charset="0"/>
                      </a:rPr>
                      <m:t>&gt;2</m:t>
                    </m:r>
                  </m:oMath>
                </a14:m>
                <a:endParaRPr lang="en-US" sz="1650" dirty="0">
                  <a:solidFill>
                    <a:srgbClr val="002060"/>
                  </a:solidFill>
                </a:endParaRPr>
              </a:p>
              <a:p>
                <a:pPr marL="214313" indent="-214313">
                  <a:buFont typeface="Arial" panose="020B0604020202020204" pitchFamily="34" charset="0"/>
                  <a:buChar char="•"/>
                </a:pPr>
                <a:r>
                  <a:rPr lang="en-US" sz="1800" b="0" dirty="0"/>
                  <a:t>Difference in frequencies proportional to magnetic moment</a:t>
                </a:r>
              </a:p>
              <a:p>
                <a:pPr algn="ctr"/>
                <a14:m>
                  <m:oMath xmlns:m="http://schemas.openxmlformats.org/officeDocument/2006/math">
                    <m:sSub>
                      <m:sSubPr>
                        <m:ctrlPr>
                          <a:rPr lang="en-US" sz="2400" i="1" smtClean="0">
                            <a:solidFill>
                              <a:srgbClr val="FF0000"/>
                            </a:solidFill>
                            <a:latin typeface="Cambria Math" panose="02040503050406030204" pitchFamily="18" charset="0"/>
                          </a:rPr>
                        </m:ctrlPr>
                      </m:sSubPr>
                      <m:e>
                        <m:r>
                          <a:rPr lang="en-US" sz="2400" i="1">
                            <a:solidFill>
                              <a:srgbClr val="FF0000"/>
                            </a:solidFill>
                            <a:latin typeface="Cambria Math" panose="02040503050406030204" pitchFamily="18" charset="0"/>
                          </a:rPr>
                          <m:t>𝜔</m:t>
                        </m:r>
                      </m:e>
                      <m:sub>
                        <m:r>
                          <a:rPr lang="en-US" sz="2400" i="1">
                            <a:solidFill>
                              <a:srgbClr val="FF0000"/>
                            </a:solidFill>
                            <a:latin typeface="Cambria Math" panose="02040503050406030204" pitchFamily="18" charset="0"/>
                          </a:rPr>
                          <m:t>𝑠</m:t>
                        </m:r>
                      </m:sub>
                    </m:sSub>
                    <m:r>
                      <a:rPr lang="en-US" sz="2400" i="1">
                        <a:latin typeface="Cambria Math" panose="02040503050406030204" pitchFamily="18" charset="0"/>
                      </a:rPr>
                      <m:t>−</m:t>
                    </m:r>
                    <m:sSub>
                      <m:sSubPr>
                        <m:ctrlPr>
                          <a:rPr lang="en-US" sz="2400" i="1" smtClean="0">
                            <a:solidFill>
                              <a:srgbClr val="0070C0"/>
                            </a:solidFill>
                            <a:latin typeface="Cambria Math" panose="02040503050406030204" pitchFamily="18" charset="0"/>
                          </a:rPr>
                        </m:ctrlPr>
                      </m:sSubPr>
                      <m:e>
                        <m:r>
                          <a:rPr lang="en-US" sz="2400" i="1">
                            <a:solidFill>
                              <a:srgbClr val="0070C0"/>
                            </a:solidFill>
                            <a:latin typeface="Cambria Math" panose="02040503050406030204" pitchFamily="18" charset="0"/>
                          </a:rPr>
                          <m:t>𝜔</m:t>
                        </m:r>
                      </m:e>
                      <m:sub>
                        <m:r>
                          <a:rPr lang="en-US" sz="2400" i="1">
                            <a:solidFill>
                              <a:srgbClr val="0070C0"/>
                            </a:solidFill>
                            <a:latin typeface="Cambria Math" panose="02040503050406030204" pitchFamily="18" charset="0"/>
                          </a:rPr>
                          <m:t>𝑐</m:t>
                        </m:r>
                      </m:sub>
                    </m:sSub>
                    <m:r>
                      <a:rPr lang="en-US" sz="2400" b="0" i="1" smtClean="0">
                        <a:latin typeface="Cambria Math" panose="02040503050406030204" pitchFamily="18" charset="0"/>
                      </a:rPr>
                      <m:t>=</m:t>
                    </m:r>
                    <m:sSub>
                      <m:sSubPr>
                        <m:ctrlPr>
                          <a:rPr lang="en-US" sz="2400" b="0" i="1" smtClean="0">
                            <a:solidFill>
                              <a:srgbClr val="00B050"/>
                            </a:solidFill>
                            <a:latin typeface="Cambria Math" panose="02040503050406030204" pitchFamily="18" charset="0"/>
                          </a:rPr>
                        </m:ctrlPr>
                      </m:sSubPr>
                      <m:e>
                        <m:r>
                          <a:rPr lang="en-US" sz="2400" b="0" i="1" smtClean="0">
                            <a:solidFill>
                              <a:srgbClr val="00B050"/>
                            </a:solidFill>
                            <a:latin typeface="Cambria Math" panose="02040503050406030204" pitchFamily="18" charset="0"/>
                          </a:rPr>
                          <m:t>𝜔</m:t>
                        </m:r>
                      </m:e>
                      <m:sub>
                        <m:r>
                          <a:rPr lang="en-US" sz="2400" b="0" i="1" smtClean="0">
                            <a:solidFill>
                              <a:srgbClr val="00B050"/>
                            </a:solidFill>
                            <a:latin typeface="Cambria Math" panose="02040503050406030204" pitchFamily="18" charset="0"/>
                          </a:rPr>
                          <m:t>𝑎</m:t>
                        </m:r>
                      </m:sub>
                    </m:sSub>
                    <m:r>
                      <a:rPr lang="en-US" sz="2400" b="0" i="1" smtClean="0">
                        <a:solidFill>
                          <a:srgbClr val="000000"/>
                        </a:solidFill>
                        <a:latin typeface="Cambria Math" panose="02040503050406030204" pitchFamily="18" charset="0"/>
                      </a:rPr>
                      <m:t>∝</m:t>
                    </m:r>
                    <m:d>
                      <m:dPr>
                        <m:ctrlPr>
                          <a:rPr lang="en-US" sz="2400" i="1">
                            <a:solidFill>
                              <a:srgbClr val="000000"/>
                            </a:solidFill>
                            <a:latin typeface="Cambria Math" panose="02040503050406030204" pitchFamily="18" charset="0"/>
                          </a:rPr>
                        </m:ctrlPr>
                      </m:dPr>
                      <m:e>
                        <m:f>
                          <m:fPr>
                            <m:ctrlPr>
                              <a:rPr lang="en-US" sz="2400" i="1">
                                <a:solidFill>
                                  <a:srgbClr val="000000"/>
                                </a:solidFill>
                                <a:latin typeface="Cambria Math" panose="02040503050406030204" pitchFamily="18" charset="0"/>
                              </a:rPr>
                            </m:ctrlPr>
                          </m:fPr>
                          <m:num>
                            <m:r>
                              <a:rPr lang="en-US" sz="2400" i="1">
                                <a:solidFill>
                                  <a:srgbClr val="000000"/>
                                </a:solidFill>
                                <a:latin typeface="Cambria Math" panose="02040503050406030204" pitchFamily="18" charset="0"/>
                              </a:rPr>
                              <m:t>𝑔</m:t>
                            </m:r>
                            <m:r>
                              <a:rPr lang="en-US" sz="2400" i="1">
                                <a:solidFill>
                                  <a:srgbClr val="000000"/>
                                </a:solidFill>
                                <a:latin typeface="Cambria Math" panose="02040503050406030204" pitchFamily="18" charset="0"/>
                              </a:rPr>
                              <m:t>−2</m:t>
                            </m:r>
                          </m:num>
                          <m:den>
                            <m:r>
                              <a:rPr lang="en-US" sz="2400" i="1">
                                <a:solidFill>
                                  <a:srgbClr val="000000"/>
                                </a:solidFill>
                                <a:latin typeface="Cambria Math" panose="02040503050406030204" pitchFamily="18" charset="0"/>
                              </a:rPr>
                              <m:t>2</m:t>
                            </m:r>
                          </m:den>
                        </m:f>
                      </m:e>
                    </m:d>
                    <m:f>
                      <m:fPr>
                        <m:ctrlPr>
                          <a:rPr lang="en-US" sz="2400" i="1">
                            <a:solidFill>
                              <a:srgbClr val="000000"/>
                            </a:solidFill>
                            <a:latin typeface="Cambria Math" panose="02040503050406030204" pitchFamily="18" charset="0"/>
                          </a:rPr>
                        </m:ctrlPr>
                      </m:fPr>
                      <m:num>
                        <m:r>
                          <a:rPr lang="en-US" sz="2400" i="1">
                            <a:solidFill>
                              <a:srgbClr val="000000"/>
                            </a:solidFill>
                            <a:latin typeface="Cambria Math" panose="02040503050406030204" pitchFamily="18" charset="0"/>
                          </a:rPr>
                          <m:t>𝑒</m:t>
                        </m:r>
                        <m:r>
                          <a:rPr lang="en-US" sz="2400" i="1" smtClean="0">
                            <a:solidFill>
                              <a:srgbClr val="FFC000"/>
                            </a:solidFill>
                            <a:latin typeface="Cambria Math" panose="02040503050406030204" pitchFamily="18" charset="0"/>
                          </a:rPr>
                          <m:t>𝐵</m:t>
                        </m:r>
                      </m:num>
                      <m:den>
                        <m:r>
                          <a:rPr lang="en-US" sz="2400" i="1">
                            <a:solidFill>
                              <a:srgbClr val="000000"/>
                            </a:solidFill>
                            <a:latin typeface="Cambria Math" panose="02040503050406030204" pitchFamily="18" charset="0"/>
                          </a:rPr>
                          <m:t>𝑚</m:t>
                        </m:r>
                      </m:den>
                    </m:f>
                    <m:r>
                      <a:rPr lang="en-US" sz="2400" b="0" i="1" smtClean="0">
                        <a:solidFill>
                          <a:srgbClr val="000000"/>
                        </a:solidFill>
                        <a:latin typeface="Cambria Math" panose="02040503050406030204" pitchFamily="18" charset="0"/>
                      </a:rPr>
                      <m:t>=</m:t>
                    </m:r>
                    <m:f>
                      <m:fPr>
                        <m:ctrlPr>
                          <a:rPr lang="en-US" sz="2400" b="0" i="1" smtClean="0">
                            <a:solidFill>
                              <a:srgbClr val="000000"/>
                            </a:solidFill>
                            <a:latin typeface="Cambria Math" panose="02040503050406030204" pitchFamily="18" charset="0"/>
                          </a:rPr>
                        </m:ctrlPr>
                      </m:fPr>
                      <m:num>
                        <m:sSub>
                          <m:sSubPr>
                            <m:ctrlPr>
                              <a:rPr lang="en-US" sz="2400" b="0" i="1" smtClean="0">
                                <a:solidFill>
                                  <a:srgbClr val="000000"/>
                                </a:solidFill>
                                <a:latin typeface="Cambria Math" panose="02040503050406030204" pitchFamily="18" charset="0"/>
                              </a:rPr>
                            </m:ctrlPr>
                          </m:sSubPr>
                          <m:e>
                            <m:r>
                              <a:rPr lang="en-US" sz="2400" b="0" i="1" smtClean="0">
                                <a:solidFill>
                                  <a:srgbClr val="000000"/>
                                </a:solidFill>
                                <a:latin typeface="Cambria Math" panose="02040503050406030204" pitchFamily="18" charset="0"/>
                              </a:rPr>
                              <m:t>𝑎</m:t>
                            </m:r>
                          </m:e>
                          <m:sub>
                            <m:r>
                              <a:rPr lang="en-US" sz="2400" b="0" i="1" smtClean="0">
                                <a:solidFill>
                                  <a:srgbClr val="000000"/>
                                </a:solidFill>
                                <a:latin typeface="Cambria Math" panose="02040503050406030204" pitchFamily="18" charset="0"/>
                              </a:rPr>
                              <m:t>𝜇</m:t>
                            </m:r>
                          </m:sub>
                        </m:sSub>
                        <m:r>
                          <a:rPr lang="en-US" sz="2400" b="0" i="1" smtClean="0">
                            <a:solidFill>
                              <a:srgbClr val="000000"/>
                            </a:solidFill>
                            <a:latin typeface="Cambria Math" panose="02040503050406030204" pitchFamily="18" charset="0"/>
                          </a:rPr>
                          <m:t>𝑒</m:t>
                        </m:r>
                        <m:r>
                          <a:rPr lang="en-US" sz="2400" b="0" i="1" smtClean="0">
                            <a:solidFill>
                              <a:srgbClr val="FFC000"/>
                            </a:solidFill>
                            <a:latin typeface="Cambria Math" panose="02040503050406030204" pitchFamily="18" charset="0"/>
                          </a:rPr>
                          <m:t>𝐵</m:t>
                        </m:r>
                      </m:num>
                      <m:den>
                        <m:r>
                          <a:rPr lang="en-US" sz="2400" b="0" i="1" smtClean="0">
                            <a:solidFill>
                              <a:srgbClr val="000000"/>
                            </a:solidFill>
                            <a:latin typeface="Cambria Math" panose="02040503050406030204" pitchFamily="18" charset="0"/>
                          </a:rPr>
                          <m:t>𝑚</m:t>
                        </m:r>
                      </m:den>
                    </m:f>
                  </m:oMath>
                </a14:m>
                <a:r>
                  <a:rPr lang="en-US" sz="2400" dirty="0">
                    <a:solidFill>
                      <a:srgbClr val="000000"/>
                    </a:solidFill>
                  </a:rPr>
                  <a:t> </a:t>
                </a:r>
              </a:p>
              <a:p>
                <a:pPr algn="ctr"/>
                <a:r>
                  <a:rPr lang="en-US" sz="1800" b="0" dirty="0"/>
                  <a:t>We measure </a:t>
                </a:r>
                <a14:m>
                  <m:oMath xmlns:m="http://schemas.openxmlformats.org/officeDocument/2006/math">
                    <m:sSub>
                      <m:sSubPr>
                        <m:ctrlPr>
                          <a:rPr lang="en-US" sz="1800" i="1" smtClean="0">
                            <a:solidFill>
                              <a:srgbClr val="00B050"/>
                            </a:solidFill>
                            <a:latin typeface="Cambria Math" panose="02040503050406030204" pitchFamily="18" charset="0"/>
                          </a:rPr>
                        </m:ctrlPr>
                      </m:sSubPr>
                      <m:e>
                        <m:r>
                          <a:rPr lang="en-US" sz="1800" i="1">
                            <a:solidFill>
                              <a:srgbClr val="00B050"/>
                            </a:solidFill>
                            <a:latin typeface="Cambria Math" panose="02040503050406030204" pitchFamily="18" charset="0"/>
                          </a:rPr>
                          <m:t>𝜔</m:t>
                        </m:r>
                      </m:e>
                      <m:sub>
                        <m:r>
                          <a:rPr lang="en-US" sz="1800" i="1">
                            <a:solidFill>
                              <a:srgbClr val="00B050"/>
                            </a:solidFill>
                            <a:latin typeface="Cambria Math" panose="02040503050406030204" pitchFamily="18" charset="0"/>
                          </a:rPr>
                          <m:t>𝑎</m:t>
                        </m:r>
                      </m:sub>
                    </m:sSub>
                  </m:oMath>
                </a14:m>
                <a:r>
                  <a:rPr lang="en-US" sz="1800" dirty="0">
                    <a:solidFill>
                      <a:schemeClr val="tx1">
                        <a:alpha val="60000"/>
                      </a:schemeClr>
                    </a:solidFill>
                  </a:rPr>
                  <a:t>, </a:t>
                </a:r>
                <a14:m>
                  <m:oMath xmlns:m="http://schemas.openxmlformats.org/officeDocument/2006/math">
                    <m:r>
                      <a:rPr lang="en-US" sz="1800" b="0" i="1" smtClean="0">
                        <a:solidFill>
                          <a:srgbClr val="FFC000">
                            <a:alpha val="60000"/>
                          </a:srgbClr>
                        </a:solidFill>
                        <a:latin typeface="Cambria Math" panose="02040503050406030204" pitchFamily="18" charset="0"/>
                      </a:rPr>
                      <m:t>𝐵</m:t>
                    </m:r>
                  </m:oMath>
                </a14:m>
                <a:endParaRPr lang="en-US" sz="1800" b="0" dirty="0">
                  <a:solidFill>
                    <a:schemeClr val="tx1">
                      <a:alpha val="60000"/>
                    </a:schemeClr>
                  </a:solidFill>
                </a:endParaRPr>
              </a:p>
              <a:p>
                <a:pPr marL="214313" indent="-214313">
                  <a:buFont typeface="Arial" panose="020B0604020202020204" pitchFamily="34" charset="0"/>
                  <a:buChar char="•"/>
                </a:pPr>
                <a:endParaRPr lang="en-US" sz="1800" b="1" dirty="0"/>
              </a:p>
              <a:p>
                <a:pPr marL="285750" indent="-285750">
                  <a:buFont typeface="Arial" panose="020B0604020202020204" pitchFamily="34" charset="0"/>
                  <a:buChar char="•"/>
                </a:pPr>
                <a:endParaRPr lang="en-US" dirty="0"/>
              </a:p>
            </p:txBody>
          </p:sp>
        </mc:Choice>
        <mc:Fallback xmlns="">
          <p:sp>
            <p:nvSpPr>
              <p:cNvPr id="2" name="Text Placeholder 1">
                <a:extLst>
                  <a:ext uri="{FF2B5EF4-FFF2-40B4-BE49-F238E27FC236}">
                    <a16:creationId xmlns:a16="http://schemas.microsoft.com/office/drawing/2014/main" id="{219E47F5-C896-38F4-E88E-9C9FD24B1D22}"/>
                  </a:ext>
                </a:extLst>
              </p:cNvPr>
              <p:cNvSpPr>
                <a:spLocks noGrp="1" noRot="1" noChangeAspect="1" noMove="1" noResize="1" noEditPoints="1" noAdjustHandles="1" noChangeArrowheads="1" noChangeShapeType="1" noTextEdit="1"/>
              </p:cNvSpPr>
              <p:nvPr>
                <p:ph type="body" sz="half" idx="2"/>
              </p:nvPr>
            </p:nvSpPr>
            <p:spPr>
              <a:xfrm>
                <a:off x="228599" y="795338"/>
                <a:ext cx="4552951" cy="3767007"/>
              </a:xfrm>
              <a:blipFill>
                <a:blip r:embed="rId2"/>
                <a:stretch>
                  <a:fillRect l="-2811" t="-2104" r="-1071"/>
                </a:stretch>
              </a:blipFill>
            </p:spPr>
            <p:txBody>
              <a:bodyPr/>
              <a:lstStyle/>
              <a:p>
                <a:r>
                  <a:rPr lang="en-US">
                    <a:noFill/>
                  </a:rPr>
                  <a:t> </a:t>
                </a:r>
              </a:p>
            </p:txBody>
          </p:sp>
        </mc:Fallback>
      </mc:AlternateContent>
      <p:sp>
        <p:nvSpPr>
          <p:cNvPr id="4" name="Date Placeholder 3">
            <a:extLst>
              <a:ext uri="{FF2B5EF4-FFF2-40B4-BE49-F238E27FC236}">
                <a16:creationId xmlns:a16="http://schemas.microsoft.com/office/drawing/2014/main" id="{DF64D9D5-DF8E-A3F7-32B3-57229FC39AB9}"/>
              </a:ext>
            </a:extLst>
          </p:cNvPr>
          <p:cNvSpPr>
            <a:spLocks noGrp="1"/>
          </p:cNvSpPr>
          <p:nvPr>
            <p:ph type="dt" sz="half" idx="16"/>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410E496C-DC8A-5F85-D3A0-EC071D36081A}"/>
              </a:ext>
            </a:extLst>
          </p:cNvPr>
          <p:cNvSpPr>
            <a:spLocks noGrp="1"/>
          </p:cNvSpPr>
          <p:nvPr>
            <p:ph type="ftr" sz="quarter" idx="17"/>
          </p:nvPr>
        </p:nvSpPr>
        <p:spPr/>
        <p:txBody>
          <a:bodyPr/>
          <a:lstStyle/>
          <a:p>
            <a:pPr>
              <a:defRPr/>
            </a:pPr>
            <a:r>
              <a:rPr lang="en-US"/>
              <a:t>Scott Israel | CIPANP 2025</a:t>
            </a:r>
            <a:endParaRPr lang="en-US" b="1"/>
          </a:p>
        </p:txBody>
      </p:sp>
      <p:sp>
        <p:nvSpPr>
          <p:cNvPr id="6" name="Slide Number Placeholder 5">
            <a:extLst>
              <a:ext uri="{FF2B5EF4-FFF2-40B4-BE49-F238E27FC236}">
                <a16:creationId xmlns:a16="http://schemas.microsoft.com/office/drawing/2014/main" id="{4CDB8DDA-A760-B6D2-BD2D-2572F06713A1}"/>
              </a:ext>
            </a:extLst>
          </p:cNvPr>
          <p:cNvSpPr>
            <a:spLocks noGrp="1"/>
          </p:cNvSpPr>
          <p:nvPr>
            <p:ph type="sldNum" sz="quarter" idx="18"/>
          </p:nvPr>
        </p:nvSpPr>
        <p:spPr/>
        <p:txBody>
          <a:bodyPr/>
          <a:lstStyle/>
          <a:p>
            <a:pPr>
              <a:defRPr/>
            </a:pPr>
            <a:fld id="{979A04A2-726F-2143-A443-7788AF27176E}" type="slidenum">
              <a:rPr lang="en-US" smtClean="0"/>
              <a:pPr>
                <a:defRPr/>
              </a:pPr>
              <a:t>6</a:t>
            </a:fld>
            <a:endParaRPr lang="en-US" dirty="0"/>
          </a:p>
        </p:txBody>
      </p:sp>
      <p:sp>
        <p:nvSpPr>
          <p:cNvPr id="7" name="Title 6">
            <a:extLst>
              <a:ext uri="{FF2B5EF4-FFF2-40B4-BE49-F238E27FC236}">
                <a16:creationId xmlns:a16="http://schemas.microsoft.com/office/drawing/2014/main" id="{FD044AD0-6B5C-F5CD-F859-A8F76EDD472C}"/>
              </a:ext>
            </a:extLst>
          </p:cNvPr>
          <p:cNvSpPr>
            <a:spLocks noGrp="1"/>
          </p:cNvSpPr>
          <p:nvPr>
            <p:ph type="title"/>
          </p:nvPr>
        </p:nvSpPr>
        <p:spPr/>
        <p:txBody>
          <a:bodyPr/>
          <a:lstStyle/>
          <a:p>
            <a:r>
              <a:rPr lang="en-US" dirty="0"/>
              <a:t>Experimental principle</a:t>
            </a:r>
          </a:p>
        </p:txBody>
      </p:sp>
      <p:pic>
        <p:nvPicPr>
          <p:cNvPr id="1026" name="Picture 2" descr="undefined">
            <a:extLst>
              <a:ext uri="{FF2B5EF4-FFF2-40B4-BE49-F238E27FC236}">
                <a16:creationId xmlns:a16="http://schemas.microsoft.com/office/drawing/2014/main" id="{321D5CDB-1F1E-184A-AA6D-51DA7CE4638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944227" y="671882"/>
            <a:ext cx="4115707" cy="2746065"/>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A44E1339-E62C-614B-B85A-4A2CB8502D3A}"/>
              </a:ext>
            </a:extLst>
          </p:cNvPr>
          <p:cNvSpPr txBox="1"/>
          <p:nvPr/>
        </p:nvSpPr>
        <p:spPr>
          <a:xfrm>
            <a:off x="6886169" y="3635932"/>
            <a:ext cx="2173765" cy="307777"/>
          </a:xfrm>
          <a:prstGeom prst="rect">
            <a:avLst/>
          </a:prstGeom>
          <a:noFill/>
        </p:spPr>
        <p:txBody>
          <a:bodyPr wrap="square" rtlCol="0">
            <a:spAutoFit/>
          </a:bodyPr>
          <a:lstStyle/>
          <a:p>
            <a:r>
              <a:rPr lang="en-US" sz="1400" dirty="0"/>
              <a:t>Via Reidar Hahn</a:t>
            </a:r>
          </a:p>
        </p:txBody>
      </p:sp>
      <p:sp>
        <p:nvSpPr>
          <p:cNvPr id="8" name="Oval 7">
            <a:extLst>
              <a:ext uri="{FF2B5EF4-FFF2-40B4-BE49-F238E27FC236}">
                <a16:creationId xmlns:a16="http://schemas.microsoft.com/office/drawing/2014/main" id="{8F7803F9-7610-EE31-1E3A-512F667077FB}"/>
              </a:ext>
            </a:extLst>
          </p:cNvPr>
          <p:cNvSpPr/>
          <p:nvPr/>
        </p:nvSpPr>
        <p:spPr>
          <a:xfrm>
            <a:off x="2853267" y="3551767"/>
            <a:ext cx="385233" cy="385233"/>
          </a:xfrm>
          <a:prstGeom prst="ellipse">
            <a:avLst/>
          </a:prstGeom>
          <a:noFill/>
          <a:ln w="12700">
            <a:solidFill>
              <a:srgbClr val="7030A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Oval 8">
            <a:extLst>
              <a:ext uri="{FF2B5EF4-FFF2-40B4-BE49-F238E27FC236}">
                <a16:creationId xmlns:a16="http://schemas.microsoft.com/office/drawing/2014/main" id="{6C654ED6-78DD-BA3B-97DB-27C68EAFCFCC}"/>
              </a:ext>
            </a:extLst>
          </p:cNvPr>
          <p:cNvSpPr/>
          <p:nvPr/>
        </p:nvSpPr>
        <p:spPr>
          <a:xfrm>
            <a:off x="3198283" y="3551766"/>
            <a:ext cx="385233" cy="385233"/>
          </a:xfrm>
          <a:prstGeom prst="ellipse">
            <a:avLst/>
          </a:prstGeom>
          <a:noFill/>
          <a:ln w="12700">
            <a:solidFill>
              <a:srgbClr val="7030A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TextBox 11">
            <a:extLst>
              <a:ext uri="{FF2B5EF4-FFF2-40B4-BE49-F238E27FC236}">
                <a16:creationId xmlns:a16="http://schemas.microsoft.com/office/drawing/2014/main" id="{0537980F-552A-3981-A6A1-0D2A2307B864}"/>
              </a:ext>
            </a:extLst>
          </p:cNvPr>
          <p:cNvSpPr txBox="1"/>
          <p:nvPr/>
        </p:nvSpPr>
        <p:spPr>
          <a:xfrm>
            <a:off x="368300" y="4152900"/>
            <a:ext cx="2484967" cy="461665"/>
          </a:xfrm>
          <a:prstGeom prst="rect">
            <a:avLst/>
          </a:prstGeom>
          <a:noFill/>
        </p:spPr>
        <p:txBody>
          <a:bodyPr wrap="square" rtlCol="0">
            <a:spAutoFit/>
          </a:bodyPr>
          <a:lstStyle/>
          <a:p>
            <a:r>
              <a:rPr lang="en-US" dirty="0"/>
              <a:t>This talk!</a:t>
            </a:r>
          </a:p>
        </p:txBody>
      </p:sp>
      <p:sp>
        <p:nvSpPr>
          <p:cNvPr id="13" name="TextBox 12">
            <a:extLst>
              <a:ext uri="{FF2B5EF4-FFF2-40B4-BE49-F238E27FC236}">
                <a16:creationId xmlns:a16="http://schemas.microsoft.com/office/drawing/2014/main" id="{AAD3D4EE-CFBD-60B5-5F52-2C1363AE21FB}"/>
              </a:ext>
            </a:extLst>
          </p:cNvPr>
          <p:cNvSpPr txBox="1"/>
          <p:nvPr/>
        </p:nvSpPr>
        <p:spPr>
          <a:xfrm>
            <a:off x="4318000" y="4152900"/>
            <a:ext cx="3831167" cy="461665"/>
          </a:xfrm>
          <a:prstGeom prst="rect">
            <a:avLst/>
          </a:prstGeom>
          <a:noFill/>
        </p:spPr>
        <p:txBody>
          <a:bodyPr wrap="square" rtlCol="0">
            <a:spAutoFit/>
          </a:bodyPr>
          <a:lstStyle/>
          <a:p>
            <a:r>
              <a:rPr lang="en-US" dirty="0"/>
              <a:t>Next talk by David Kessler</a:t>
            </a:r>
          </a:p>
        </p:txBody>
      </p:sp>
      <p:cxnSp>
        <p:nvCxnSpPr>
          <p:cNvPr id="15" name="Straight Arrow Connector 14">
            <a:extLst>
              <a:ext uri="{FF2B5EF4-FFF2-40B4-BE49-F238E27FC236}">
                <a16:creationId xmlns:a16="http://schemas.microsoft.com/office/drawing/2014/main" id="{2B2A8308-FF22-C7C5-2644-4DB4EB2B439D}"/>
              </a:ext>
            </a:extLst>
          </p:cNvPr>
          <p:cNvCxnSpPr>
            <a:stCxn id="8" idx="3"/>
            <a:endCxn id="12" idx="0"/>
          </p:cNvCxnSpPr>
          <p:nvPr/>
        </p:nvCxnSpPr>
        <p:spPr>
          <a:xfrm flipH="1">
            <a:off x="1610784" y="3880584"/>
            <a:ext cx="1298899" cy="272316"/>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cxnSp>
        <p:nvCxnSpPr>
          <p:cNvPr id="16" name="Straight Arrow Connector 15">
            <a:extLst>
              <a:ext uri="{FF2B5EF4-FFF2-40B4-BE49-F238E27FC236}">
                <a16:creationId xmlns:a16="http://schemas.microsoft.com/office/drawing/2014/main" id="{07D9C214-3964-2C9B-5AF1-B385E7D7B7FC}"/>
              </a:ext>
            </a:extLst>
          </p:cNvPr>
          <p:cNvCxnSpPr>
            <a:cxnSpLocks/>
            <a:stCxn id="9" idx="5"/>
            <a:endCxn id="13" idx="0"/>
          </p:cNvCxnSpPr>
          <p:nvPr/>
        </p:nvCxnSpPr>
        <p:spPr>
          <a:xfrm>
            <a:off x="3527100" y="3880583"/>
            <a:ext cx="2706484" cy="272317"/>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292687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5"/>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2"/>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9"/>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16"/>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2" grpId="0"/>
      <p:bldP spid="13"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B3CD807-E906-A8F7-4816-77D25D2E5733}"/>
              </a:ext>
            </a:extLst>
          </p:cNvPr>
          <p:cNvSpPr>
            <a:spLocks noGrp="1"/>
          </p:cNvSpPr>
          <p:nvPr>
            <p:ph type="title"/>
          </p:nvPr>
        </p:nvSpPr>
        <p:spPr>
          <a:xfrm>
            <a:off x="316995" y="416802"/>
            <a:ext cx="7886700" cy="841375"/>
          </a:xfrm>
        </p:spPr>
        <p:txBody>
          <a:bodyPr/>
          <a:lstStyle/>
          <a:p>
            <a:r>
              <a:rPr lang="en-US" dirty="0"/>
              <a:t>Count your positrons! Not muons?</a:t>
            </a:r>
          </a:p>
        </p:txBody>
      </p:sp>
      <mc:AlternateContent xmlns:mc="http://schemas.openxmlformats.org/markup-compatibility/2006">
        <mc:Choice xmlns:a14="http://schemas.microsoft.com/office/drawing/2010/main" Requires="a14">
          <p:sp>
            <p:nvSpPr>
              <p:cNvPr id="3" name="Content Placeholder 2">
                <a:extLst>
                  <a:ext uri="{FF2B5EF4-FFF2-40B4-BE49-F238E27FC236}">
                    <a16:creationId xmlns:a16="http://schemas.microsoft.com/office/drawing/2014/main" id="{3F8101AF-8434-C2DD-398B-FACD7A8671B8}"/>
                  </a:ext>
                </a:extLst>
              </p:cNvPr>
              <p:cNvSpPr>
                <a:spLocks noGrp="1"/>
              </p:cNvSpPr>
              <p:nvPr>
                <p:ph idx="1"/>
              </p:nvPr>
            </p:nvSpPr>
            <p:spPr>
              <a:xfrm>
                <a:off x="413148" y="1123950"/>
                <a:ext cx="4119916" cy="3445669"/>
              </a:xfrm>
            </p:spPr>
            <p:txBody>
              <a:bodyPr/>
              <a:lstStyle/>
              <a:p>
                <a:r>
                  <a:rPr lang="en-US" dirty="0">
                    <a:solidFill>
                      <a:schemeClr val="tx1"/>
                    </a:solidFill>
                  </a:rPr>
                  <a:t>We don’t measure muons directly; measure decay positrons</a:t>
                </a:r>
              </a:p>
              <a:p>
                <a:pPr marL="0" indent="0">
                  <a:buNone/>
                </a:pPr>
                <a14:m>
                  <m:oMathPara xmlns:m="http://schemas.openxmlformats.org/officeDocument/2006/math">
                    <m:oMathParaPr>
                      <m:jc m:val="centerGroup"/>
                    </m:oMathParaPr>
                    <m:oMath xmlns:m="http://schemas.openxmlformats.org/officeDocument/2006/math">
                      <m:sSup>
                        <m:sSupPr>
                          <m:ctrlPr>
                            <a:rPr lang="en-US" b="0" i="1" smtClean="0">
                              <a:solidFill>
                                <a:schemeClr val="tx1"/>
                              </a:solidFill>
                              <a:latin typeface="Cambria Math" panose="02040503050406030204" pitchFamily="18" charset="0"/>
                            </a:rPr>
                          </m:ctrlPr>
                        </m:sSupPr>
                        <m:e>
                          <m:r>
                            <a:rPr lang="en-US" b="0" i="1" smtClean="0">
                              <a:solidFill>
                                <a:schemeClr val="tx1"/>
                              </a:solidFill>
                              <a:latin typeface="Cambria Math" panose="02040503050406030204" pitchFamily="18" charset="0"/>
                            </a:rPr>
                            <m:t>𝜇</m:t>
                          </m:r>
                        </m:e>
                        <m:sup>
                          <m:r>
                            <a:rPr lang="en-US" b="0" i="1" smtClean="0">
                              <a:solidFill>
                                <a:schemeClr val="tx1"/>
                              </a:solidFill>
                              <a:latin typeface="Cambria Math" panose="02040503050406030204" pitchFamily="18" charset="0"/>
                            </a:rPr>
                            <m:t>+</m:t>
                          </m:r>
                        </m:sup>
                      </m:sSup>
                      <m:r>
                        <a:rPr lang="en-US" b="0" i="1" smtClean="0">
                          <a:solidFill>
                            <a:schemeClr val="tx1"/>
                          </a:solidFill>
                          <a:latin typeface="Cambria Math" panose="02040503050406030204" pitchFamily="18" charset="0"/>
                        </a:rPr>
                        <m:t>→</m:t>
                      </m:r>
                      <m:sSup>
                        <m:sSupPr>
                          <m:ctrlPr>
                            <a:rPr lang="en-US" b="0" i="1" smtClean="0">
                              <a:solidFill>
                                <a:schemeClr val="tx1"/>
                              </a:solidFill>
                              <a:latin typeface="Cambria Math" panose="02040503050406030204" pitchFamily="18" charset="0"/>
                            </a:rPr>
                          </m:ctrlPr>
                        </m:sSupPr>
                        <m:e>
                          <m:r>
                            <a:rPr lang="en-US" b="0" i="1" smtClean="0">
                              <a:solidFill>
                                <a:schemeClr val="tx1"/>
                              </a:solidFill>
                              <a:latin typeface="Cambria Math" panose="02040503050406030204" pitchFamily="18" charset="0"/>
                            </a:rPr>
                            <m:t>𝑒</m:t>
                          </m:r>
                        </m:e>
                        <m:sup>
                          <m:r>
                            <a:rPr lang="en-US" b="0" i="1" smtClean="0">
                              <a:solidFill>
                                <a:schemeClr val="tx1"/>
                              </a:solidFill>
                              <a:latin typeface="Cambria Math" panose="02040503050406030204" pitchFamily="18" charset="0"/>
                            </a:rPr>
                            <m:t>+</m:t>
                          </m:r>
                        </m:sup>
                      </m:sSup>
                      <m:r>
                        <a:rPr lang="en-US" b="0" i="1" smtClean="0">
                          <a:solidFill>
                            <a:schemeClr val="tx1"/>
                          </a:solidFill>
                          <a:latin typeface="Cambria Math" panose="02040503050406030204" pitchFamily="18" charset="0"/>
                        </a:rPr>
                        <m:t>+</m:t>
                      </m:r>
                      <m:sSub>
                        <m:sSubPr>
                          <m:ctrlPr>
                            <a:rPr lang="en-US" b="0" i="1" smtClean="0">
                              <a:solidFill>
                                <a:schemeClr val="tx1"/>
                              </a:solidFill>
                              <a:latin typeface="Cambria Math" panose="02040503050406030204" pitchFamily="18" charset="0"/>
                            </a:rPr>
                          </m:ctrlPr>
                        </m:sSubPr>
                        <m:e>
                          <m:r>
                            <a:rPr lang="en-US" b="0" i="1" smtClean="0">
                              <a:solidFill>
                                <a:schemeClr val="tx1"/>
                              </a:solidFill>
                              <a:latin typeface="Cambria Math" panose="02040503050406030204" pitchFamily="18" charset="0"/>
                            </a:rPr>
                            <m:t>𝜈</m:t>
                          </m:r>
                        </m:e>
                        <m:sub>
                          <m:r>
                            <a:rPr lang="en-US" b="0" i="1" smtClean="0">
                              <a:solidFill>
                                <a:schemeClr val="tx1"/>
                              </a:solidFill>
                              <a:latin typeface="Cambria Math" panose="02040503050406030204" pitchFamily="18" charset="0"/>
                            </a:rPr>
                            <m:t>𝑒</m:t>
                          </m:r>
                        </m:sub>
                      </m:sSub>
                      <m:r>
                        <a:rPr lang="en-US" b="0" i="1" smtClean="0">
                          <a:solidFill>
                            <a:schemeClr val="tx1"/>
                          </a:solidFill>
                          <a:latin typeface="Cambria Math" panose="02040503050406030204" pitchFamily="18" charset="0"/>
                        </a:rPr>
                        <m:t>+ </m:t>
                      </m:r>
                      <m:sSub>
                        <m:sSubPr>
                          <m:ctrlPr>
                            <a:rPr lang="en-US" b="0" i="1" smtClean="0">
                              <a:solidFill>
                                <a:schemeClr val="tx1"/>
                              </a:solidFill>
                              <a:latin typeface="Cambria Math" panose="02040503050406030204" pitchFamily="18" charset="0"/>
                            </a:rPr>
                          </m:ctrlPr>
                        </m:sSubPr>
                        <m:e>
                          <m:acc>
                            <m:accPr>
                              <m:chr m:val="̅"/>
                              <m:ctrlPr>
                                <a:rPr lang="en-US" b="0" i="1" smtClean="0">
                                  <a:solidFill>
                                    <a:schemeClr val="tx1"/>
                                  </a:solidFill>
                                  <a:latin typeface="Cambria Math" panose="02040503050406030204" pitchFamily="18" charset="0"/>
                                </a:rPr>
                              </m:ctrlPr>
                            </m:accPr>
                            <m:e>
                              <m:r>
                                <a:rPr lang="en-US" b="0" i="1" smtClean="0">
                                  <a:solidFill>
                                    <a:schemeClr val="tx1"/>
                                  </a:solidFill>
                                  <a:latin typeface="Cambria Math" panose="02040503050406030204" pitchFamily="18" charset="0"/>
                                </a:rPr>
                                <m:t>𝜈</m:t>
                              </m:r>
                            </m:e>
                          </m:acc>
                        </m:e>
                        <m:sub>
                          <m:r>
                            <a:rPr lang="en-US" b="0" i="1" smtClean="0">
                              <a:solidFill>
                                <a:schemeClr val="tx1"/>
                              </a:solidFill>
                              <a:latin typeface="Cambria Math" panose="02040503050406030204" pitchFamily="18" charset="0"/>
                            </a:rPr>
                            <m:t>𝜇</m:t>
                          </m:r>
                        </m:sub>
                      </m:sSub>
                    </m:oMath>
                  </m:oMathPara>
                </a14:m>
                <a:endParaRPr lang="en-US" dirty="0">
                  <a:solidFill>
                    <a:schemeClr val="tx1"/>
                  </a:solidFill>
                </a:endParaRPr>
              </a:p>
              <a:p>
                <a:r>
                  <a:rPr lang="en-US" dirty="0">
                    <a:solidFill>
                      <a:schemeClr val="tx1"/>
                    </a:solidFill>
                  </a:rPr>
                  <a:t>Positrons travel inward towards inside wall of storage ring</a:t>
                </a:r>
              </a:p>
              <a:p>
                <a:r>
                  <a:rPr lang="en-US" dirty="0">
                    <a:solidFill>
                      <a:schemeClr val="tx1"/>
                    </a:solidFill>
                  </a:rPr>
                  <a:t>Let’s put detectors there! Obvious choice, calorimeters! </a:t>
                </a:r>
              </a:p>
              <a:p>
                <a:endParaRPr lang="en-US" dirty="0">
                  <a:solidFill>
                    <a:schemeClr val="tx1"/>
                  </a:solidFill>
                </a:endParaRPr>
              </a:p>
            </p:txBody>
          </p:sp>
        </mc:Choice>
        <mc:Fallback>
          <p:sp>
            <p:nvSpPr>
              <p:cNvPr id="3" name="Content Placeholder 2">
                <a:extLst>
                  <a:ext uri="{FF2B5EF4-FFF2-40B4-BE49-F238E27FC236}">
                    <a16:creationId xmlns:a16="http://schemas.microsoft.com/office/drawing/2014/main" id="{3F8101AF-8434-C2DD-398B-FACD7A8671B8}"/>
                  </a:ext>
                </a:extLst>
              </p:cNvPr>
              <p:cNvSpPr>
                <a:spLocks noGrp="1" noRot="1" noChangeAspect="1" noMove="1" noResize="1" noEditPoints="1" noAdjustHandles="1" noChangeArrowheads="1" noChangeShapeType="1" noTextEdit="1"/>
              </p:cNvSpPr>
              <p:nvPr>
                <p:ph idx="1"/>
              </p:nvPr>
            </p:nvSpPr>
            <p:spPr>
              <a:xfrm>
                <a:off x="413148" y="1123950"/>
                <a:ext cx="4119916" cy="3445669"/>
              </a:xfrm>
              <a:blipFill>
                <a:blip r:embed="rId3"/>
                <a:stretch>
                  <a:fillRect/>
                </a:stretch>
              </a:blipFill>
            </p:spPr>
            <p:txBody>
              <a:bodyPr/>
              <a:lstStyle/>
              <a:p>
                <a:r>
                  <a:rPr lang="en-US">
                    <a:noFill/>
                  </a:rPr>
                  <a:t> </a:t>
                </a:r>
              </a:p>
            </p:txBody>
          </p:sp>
        </mc:Fallback>
      </mc:AlternateContent>
      <p:sp>
        <p:nvSpPr>
          <p:cNvPr id="4" name="Oval 3">
            <a:extLst>
              <a:ext uri="{FF2B5EF4-FFF2-40B4-BE49-F238E27FC236}">
                <a16:creationId xmlns:a16="http://schemas.microsoft.com/office/drawing/2014/main" id="{026A4725-FB1D-C6EF-8FDD-F1B5BBC3D4A0}"/>
              </a:ext>
            </a:extLst>
          </p:cNvPr>
          <p:cNvSpPr/>
          <p:nvPr/>
        </p:nvSpPr>
        <p:spPr>
          <a:xfrm>
            <a:off x="5867510" y="1462035"/>
            <a:ext cx="2954216" cy="2954216"/>
          </a:xfrm>
          <a:prstGeom prst="ellipse">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6" name="Oval 5">
            <a:extLst>
              <a:ext uri="{FF2B5EF4-FFF2-40B4-BE49-F238E27FC236}">
                <a16:creationId xmlns:a16="http://schemas.microsoft.com/office/drawing/2014/main" id="{B65EA15F-4B73-E21E-ADE5-D9AD9B82D1D0}"/>
              </a:ext>
            </a:extLst>
          </p:cNvPr>
          <p:cNvSpPr/>
          <p:nvPr/>
        </p:nvSpPr>
        <p:spPr>
          <a:xfrm>
            <a:off x="6165042" y="1794573"/>
            <a:ext cx="2359153" cy="2289140"/>
          </a:xfrm>
          <a:prstGeom prst="ellipse">
            <a:avLst/>
          </a:prstGeom>
          <a:solidFill>
            <a:schemeClr val="bg1"/>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8" name="Rectangle 7">
            <a:extLst>
              <a:ext uri="{FF2B5EF4-FFF2-40B4-BE49-F238E27FC236}">
                <a16:creationId xmlns:a16="http://schemas.microsoft.com/office/drawing/2014/main" id="{9824E28A-BDA6-8723-49F5-0700800B08E4}"/>
              </a:ext>
            </a:extLst>
          </p:cNvPr>
          <p:cNvSpPr/>
          <p:nvPr/>
        </p:nvSpPr>
        <p:spPr>
          <a:xfrm>
            <a:off x="7268611" y="3931699"/>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10" name="Rectangle 9">
            <a:extLst>
              <a:ext uri="{FF2B5EF4-FFF2-40B4-BE49-F238E27FC236}">
                <a16:creationId xmlns:a16="http://schemas.microsoft.com/office/drawing/2014/main" id="{7A15724C-1248-B673-40FB-46D3A58A32D0}"/>
              </a:ext>
            </a:extLst>
          </p:cNvPr>
          <p:cNvSpPr/>
          <p:nvPr/>
        </p:nvSpPr>
        <p:spPr>
          <a:xfrm>
            <a:off x="6299458" y="2404814"/>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11" name="Rectangle 10">
            <a:extLst>
              <a:ext uri="{FF2B5EF4-FFF2-40B4-BE49-F238E27FC236}">
                <a16:creationId xmlns:a16="http://schemas.microsoft.com/office/drawing/2014/main" id="{FC784AB4-F22E-99D5-6F65-C7F7D0F4D647}"/>
              </a:ext>
            </a:extLst>
          </p:cNvPr>
          <p:cNvSpPr/>
          <p:nvPr/>
        </p:nvSpPr>
        <p:spPr>
          <a:xfrm>
            <a:off x="6375464" y="3465232"/>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14" name="Rectangle 13">
            <a:extLst>
              <a:ext uri="{FF2B5EF4-FFF2-40B4-BE49-F238E27FC236}">
                <a16:creationId xmlns:a16="http://schemas.microsoft.com/office/drawing/2014/main" id="{B504A1C3-6A8D-9D55-7005-42C32F0B8990}"/>
              </a:ext>
            </a:extLst>
          </p:cNvPr>
          <p:cNvSpPr/>
          <p:nvPr/>
        </p:nvSpPr>
        <p:spPr>
          <a:xfrm>
            <a:off x="6659356" y="2030518"/>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15" name="Rectangle 14">
            <a:extLst>
              <a:ext uri="{FF2B5EF4-FFF2-40B4-BE49-F238E27FC236}">
                <a16:creationId xmlns:a16="http://schemas.microsoft.com/office/drawing/2014/main" id="{89B7BB03-248D-6CDC-C561-DC2D80810339}"/>
              </a:ext>
            </a:extLst>
          </p:cNvPr>
          <p:cNvSpPr/>
          <p:nvPr/>
        </p:nvSpPr>
        <p:spPr>
          <a:xfrm>
            <a:off x="6176593" y="2933239"/>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17" name="Rectangle 16">
            <a:extLst>
              <a:ext uri="{FF2B5EF4-FFF2-40B4-BE49-F238E27FC236}">
                <a16:creationId xmlns:a16="http://schemas.microsoft.com/office/drawing/2014/main" id="{4B67BAC1-CFA6-C522-043F-476ECB1F43B0}"/>
              </a:ext>
            </a:extLst>
          </p:cNvPr>
          <p:cNvSpPr/>
          <p:nvPr/>
        </p:nvSpPr>
        <p:spPr>
          <a:xfrm>
            <a:off x="6774492" y="3833033"/>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0" name="Rectangle 19">
            <a:extLst>
              <a:ext uri="{FF2B5EF4-FFF2-40B4-BE49-F238E27FC236}">
                <a16:creationId xmlns:a16="http://schemas.microsoft.com/office/drawing/2014/main" id="{AEDC6DFA-D98E-11E9-B0AA-BC21353C3CE3}"/>
              </a:ext>
            </a:extLst>
          </p:cNvPr>
          <p:cNvSpPr/>
          <p:nvPr/>
        </p:nvSpPr>
        <p:spPr>
          <a:xfrm rot="2828136">
            <a:off x="7581515" y="3878593"/>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2" name="Rectangle 21">
            <a:extLst>
              <a:ext uri="{FF2B5EF4-FFF2-40B4-BE49-F238E27FC236}">
                <a16:creationId xmlns:a16="http://schemas.microsoft.com/office/drawing/2014/main" id="{118CD819-9B89-7198-1380-2CFA30507843}"/>
              </a:ext>
            </a:extLst>
          </p:cNvPr>
          <p:cNvSpPr/>
          <p:nvPr/>
        </p:nvSpPr>
        <p:spPr>
          <a:xfrm rot="2828136">
            <a:off x="6220296" y="2669026"/>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3" name="Rectangle 22">
            <a:extLst>
              <a:ext uri="{FF2B5EF4-FFF2-40B4-BE49-F238E27FC236}">
                <a16:creationId xmlns:a16="http://schemas.microsoft.com/office/drawing/2014/main" id="{39A7DE10-A7AC-C05F-622F-4F208CCBD2C6}"/>
              </a:ext>
            </a:extLst>
          </p:cNvPr>
          <p:cNvSpPr/>
          <p:nvPr/>
        </p:nvSpPr>
        <p:spPr>
          <a:xfrm rot="2828136">
            <a:off x="6558886" y="3664794"/>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6" name="Rectangle 25">
            <a:extLst>
              <a:ext uri="{FF2B5EF4-FFF2-40B4-BE49-F238E27FC236}">
                <a16:creationId xmlns:a16="http://schemas.microsoft.com/office/drawing/2014/main" id="{2334E7A0-7A6B-5161-BC9A-2A8C7095DDE8}"/>
              </a:ext>
            </a:extLst>
          </p:cNvPr>
          <p:cNvSpPr/>
          <p:nvPr/>
        </p:nvSpPr>
        <p:spPr>
          <a:xfrm rot="2828136">
            <a:off x="6422155" y="2192152"/>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7" name="Rectangle 26">
            <a:extLst>
              <a:ext uri="{FF2B5EF4-FFF2-40B4-BE49-F238E27FC236}">
                <a16:creationId xmlns:a16="http://schemas.microsoft.com/office/drawing/2014/main" id="{D4B7B861-C751-ACB8-6FA7-4EF48F1015E0}"/>
              </a:ext>
            </a:extLst>
          </p:cNvPr>
          <p:cNvSpPr/>
          <p:nvPr/>
        </p:nvSpPr>
        <p:spPr>
          <a:xfrm rot="2828136">
            <a:off x="6252599" y="3201019"/>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9" name="Rectangle 28">
            <a:extLst>
              <a:ext uri="{FF2B5EF4-FFF2-40B4-BE49-F238E27FC236}">
                <a16:creationId xmlns:a16="http://schemas.microsoft.com/office/drawing/2014/main" id="{C0490F2F-B3AD-DEA0-F7EE-ADADE47D284C}"/>
              </a:ext>
            </a:extLst>
          </p:cNvPr>
          <p:cNvSpPr/>
          <p:nvPr/>
        </p:nvSpPr>
        <p:spPr>
          <a:xfrm rot="2828136">
            <a:off x="7022583" y="3892261"/>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31" name="TextBox 30">
            <a:extLst>
              <a:ext uri="{FF2B5EF4-FFF2-40B4-BE49-F238E27FC236}">
                <a16:creationId xmlns:a16="http://schemas.microsoft.com/office/drawing/2014/main" id="{DB64EE40-E1CE-028C-5097-290CFC953E24}"/>
              </a:ext>
            </a:extLst>
          </p:cNvPr>
          <p:cNvSpPr txBox="1"/>
          <p:nvPr/>
        </p:nvSpPr>
        <p:spPr>
          <a:xfrm>
            <a:off x="6830246" y="2551909"/>
            <a:ext cx="1130440" cy="923330"/>
          </a:xfrm>
          <a:prstGeom prst="rect">
            <a:avLst/>
          </a:prstGeom>
          <a:noFill/>
        </p:spPr>
        <p:txBody>
          <a:bodyPr wrap="square" rtlCol="0">
            <a:spAutoFit/>
          </a:bodyPr>
          <a:lstStyle/>
          <a:p>
            <a:r>
              <a:rPr lang="en-US" sz="1800" dirty="0">
                <a:solidFill>
                  <a:srgbClr val="FF0000"/>
                </a:solidFill>
              </a:rPr>
              <a:t>g-2 Storage Ring</a:t>
            </a:r>
          </a:p>
        </p:txBody>
      </p:sp>
      <p:sp>
        <p:nvSpPr>
          <p:cNvPr id="39" name="Rectangle 38">
            <a:extLst>
              <a:ext uri="{FF2B5EF4-FFF2-40B4-BE49-F238E27FC236}">
                <a16:creationId xmlns:a16="http://schemas.microsoft.com/office/drawing/2014/main" id="{62059532-F503-D55A-3FBA-25F2A9B27982}"/>
              </a:ext>
            </a:extLst>
          </p:cNvPr>
          <p:cNvSpPr/>
          <p:nvPr/>
        </p:nvSpPr>
        <p:spPr>
          <a:xfrm>
            <a:off x="7279081" y="1804034"/>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40" name="Rectangle 39">
            <a:extLst>
              <a:ext uri="{FF2B5EF4-FFF2-40B4-BE49-F238E27FC236}">
                <a16:creationId xmlns:a16="http://schemas.microsoft.com/office/drawing/2014/main" id="{1DCCCD0F-373B-E016-C83A-D0EFEE848FEF}"/>
              </a:ext>
            </a:extLst>
          </p:cNvPr>
          <p:cNvSpPr/>
          <p:nvPr/>
        </p:nvSpPr>
        <p:spPr>
          <a:xfrm>
            <a:off x="8242064" y="2447765"/>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41" name="Rectangle 40">
            <a:extLst>
              <a:ext uri="{FF2B5EF4-FFF2-40B4-BE49-F238E27FC236}">
                <a16:creationId xmlns:a16="http://schemas.microsoft.com/office/drawing/2014/main" id="{D5372747-1AEA-9E89-9983-A31788F7C2E8}"/>
              </a:ext>
            </a:extLst>
          </p:cNvPr>
          <p:cNvSpPr/>
          <p:nvPr/>
        </p:nvSpPr>
        <p:spPr>
          <a:xfrm>
            <a:off x="8203752" y="3429425"/>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42" name="Rectangle 41">
            <a:extLst>
              <a:ext uri="{FF2B5EF4-FFF2-40B4-BE49-F238E27FC236}">
                <a16:creationId xmlns:a16="http://schemas.microsoft.com/office/drawing/2014/main" id="{F32743D4-722A-A5E9-AE69-EC1EA249DE32}"/>
              </a:ext>
            </a:extLst>
          </p:cNvPr>
          <p:cNvSpPr/>
          <p:nvPr/>
        </p:nvSpPr>
        <p:spPr>
          <a:xfrm>
            <a:off x="7916530" y="2005460"/>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43" name="Rectangle 42">
            <a:extLst>
              <a:ext uri="{FF2B5EF4-FFF2-40B4-BE49-F238E27FC236}">
                <a16:creationId xmlns:a16="http://schemas.microsoft.com/office/drawing/2014/main" id="{229256B9-C9E6-F966-17B2-51735A630DC8}"/>
              </a:ext>
            </a:extLst>
          </p:cNvPr>
          <p:cNvSpPr/>
          <p:nvPr/>
        </p:nvSpPr>
        <p:spPr>
          <a:xfrm>
            <a:off x="8374139" y="2933239"/>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44" name="Rectangle 43">
            <a:extLst>
              <a:ext uri="{FF2B5EF4-FFF2-40B4-BE49-F238E27FC236}">
                <a16:creationId xmlns:a16="http://schemas.microsoft.com/office/drawing/2014/main" id="{8F106279-3BA9-ADD8-3209-DBA50A5B1A8C}"/>
              </a:ext>
            </a:extLst>
          </p:cNvPr>
          <p:cNvSpPr/>
          <p:nvPr/>
        </p:nvSpPr>
        <p:spPr>
          <a:xfrm>
            <a:off x="7826081" y="3781391"/>
            <a:ext cx="152014" cy="152014"/>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45" name="Rectangle 44">
            <a:extLst>
              <a:ext uri="{FF2B5EF4-FFF2-40B4-BE49-F238E27FC236}">
                <a16:creationId xmlns:a16="http://schemas.microsoft.com/office/drawing/2014/main" id="{FD9FA8E4-9AB3-34D9-267C-304B940FFE4C}"/>
              </a:ext>
            </a:extLst>
          </p:cNvPr>
          <p:cNvSpPr/>
          <p:nvPr/>
        </p:nvSpPr>
        <p:spPr>
          <a:xfrm rot="2828136">
            <a:off x="6918905" y="1882402"/>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46" name="Rectangle 45">
            <a:extLst>
              <a:ext uri="{FF2B5EF4-FFF2-40B4-BE49-F238E27FC236}">
                <a16:creationId xmlns:a16="http://schemas.microsoft.com/office/drawing/2014/main" id="{B1FC5A8A-49C3-81B6-547B-9E6BDFDC68D9}"/>
              </a:ext>
            </a:extLst>
          </p:cNvPr>
          <p:cNvSpPr/>
          <p:nvPr/>
        </p:nvSpPr>
        <p:spPr>
          <a:xfrm rot="2828136">
            <a:off x="8126137" y="2191241"/>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47" name="Rectangle 46">
            <a:extLst>
              <a:ext uri="{FF2B5EF4-FFF2-40B4-BE49-F238E27FC236}">
                <a16:creationId xmlns:a16="http://schemas.microsoft.com/office/drawing/2014/main" id="{3603A58A-5C5A-7EE1-9C06-E08B1F8DB7CD}"/>
              </a:ext>
            </a:extLst>
          </p:cNvPr>
          <p:cNvSpPr/>
          <p:nvPr/>
        </p:nvSpPr>
        <p:spPr>
          <a:xfrm rot="2828136">
            <a:off x="8297311" y="3206756"/>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48" name="Rectangle 47">
            <a:extLst>
              <a:ext uri="{FF2B5EF4-FFF2-40B4-BE49-F238E27FC236}">
                <a16:creationId xmlns:a16="http://schemas.microsoft.com/office/drawing/2014/main" id="{A98ED82E-6F17-52F4-4884-4E6501EA1C89}"/>
              </a:ext>
            </a:extLst>
          </p:cNvPr>
          <p:cNvSpPr/>
          <p:nvPr/>
        </p:nvSpPr>
        <p:spPr>
          <a:xfrm rot="2828136">
            <a:off x="7629522" y="1899250"/>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49" name="Rectangle 48">
            <a:extLst>
              <a:ext uri="{FF2B5EF4-FFF2-40B4-BE49-F238E27FC236}">
                <a16:creationId xmlns:a16="http://schemas.microsoft.com/office/drawing/2014/main" id="{3EF7CB39-FAAD-5FB1-04B5-B1301917E292}"/>
              </a:ext>
            </a:extLst>
          </p:cNvPr>
          <p:cNvSpPr/>
          <p:nvPr/>
        </p:nvSpPr>
        <p:spPr>
          <a:xfrm rot="2828136">
            <a:off x="8297311" y="2669025"/>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50" name="Rectangle 49">
            <a:extLst>
              <a:ext uri="{FF2B5EF4-FFF2-40B4-BE49-F238E27FC236}">
                <a16:creationId xmlns:a16="http://schemas.microsoft.com/office/drawing/2014/main" id="{2F7AA45E-C9D0-CFD2-26E2-EC8AFD954354}"/>
              </a:ext>
            </a:extLst>
          </p:cNvPr>
          <p:cNvSpPr/>
          <p:nvPr/>
        </p:nvSpPr>
        <p:spPr>
          <a:xfrm rot="2828136">
            <a:off x="8058542" y="3597469"/>
            <a:ext cx="152015" cy="152015"/>
          </a:xfrm>
          <a:prstGeom prst="rec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51" name="Rectangle 50">
            <a:extLst>
              <a:ext uri="{FF2B5EF4-FFF2-40B4-BE49-F238E27FC236}">
                <a16:creationId xmlns:a16="http://schemas.microsoft.com/office/drawing/2014/main" id="{0E3AAF25-A832-4CF7-F19A-4F762FA018CA}"/>
              </a:ext>
            </a:extLst>
          </p:cNvPr>
          <p:cNvSpPr/>
          <p:nvPr/>
        </p:nvSpPr>
        <p:spPr>
          <a:xfrm>
            <a:off x="5379149" y="1450586"/>
            <a:ext cx="1918622" cy="84622"/>
          </a:xfrm>
          <a:prstGeom prst="rect">
            <a:avLst/>
          </a:prstGeom>
        </p:spPr>
        <p:style>
          <a:lnRef idx="2">
            <a:schemeClr val="accent5">
              <a:shade val="15000"/>
            </a:schemeClr>
          </a:lnRef>
          <a:fillRef idx="1">
            <a:schemeClr val="accent5"/>
          </a:fillRef>
          <a:effectRef idx="0">
            <a:schemeClr val="accent5"/>
          </a:effectRef>
          <a:fontRef idx="minor">
            <a:schemeClr val="lt1"/>
          </a:fontRef>
        </p:style>
        <p:txBody>
          <a:bodyPr rtlCol="0" anchor="ctr"/>
          <a:lstStyle/>
          <a:p>
            <a:pPr algn="ctr"/>
            <a:endParaRPr lang="en-US" sz="1800"/>
          </a:p>
        </p:txBody>
      </p:sp>
      <p:sp>
        <p:nvSpPr>
          <p:cNvPr id="52" name="Arc 51">
            <a:extLst>
              <a:ext uri="{FF2B5EF4-FFF2-40B4-BE49-F238E27FC236}">
                <a16:creationId xmlns:a16="http://schemas.microsoft.com/office/drawing/2014/main" id="{B98E14BC-78D7-BDE5-0232-8C1DA6C3691B}"/>
              </a:ext>
            </a:extLst>
          </p:cNvPr>
          <p:cNvSpPr/>
          <p:nvPr/>
        </p:nvSpPr>
        <p:spPr>
          <a:xfrm>
            <a:off x="6349602" y="1781340"/>
            <a:ext cx="1611084" cy="479901"/>
          </a:xfrm>
          <a:prstGeom prst="arc">
            <a:avLst>
              <a:gd name="adj1" fmla="val 11592777"/>
              <a:gd name="adj2" fmla="val 21391917"/>
            </a:avLst>
          </a:prstGeom>
          <a:ln>
            <a:solidFill>
              <a:srgbClr val="FF0000"/>
            </a:solidFill>
          </a:ln>
        </p:spPr>
        <p:style>
          <a:lnRef idx="3">
            <a:schemeClr val="accent4"/>
          </a:lnRef>
          <a:fillRef idx="0">
            <a:schemeClr val="accent4"/>
          </a:fillRef>
          <a:effectRef idx="2">
            <a:schemeClr val="accent4"/>
          </a:effectRef>
          <a:fontRef idx="minor">
            <a:schemeClr val="tx1"/>
          </a:fontRef>
        </p:style>
        <p:txBody>
          <a:bodyPr rtlCol="0" anchor="ctr"/>
          <a:lstStyle/>
          <a:p>
            <a:pPr algn="ctr"/>
            <a:endParaRPr lang="en-US" sz="1800" dirty="0"/>
          </a:p>
        </p:txBody>
      </p:sp>
      <p:sp>
        <p:nvSpPr>
          <p:cNvPr id="53" name="TextBox 52">
            <a:extLst>
              <a:ext uri="{FF2B5EF4-FFF2-40B4-BE49-F238E27FC236}">
                <a16:creationId xmlns:a16="http://schemas.microsoft.com/office/drawing/2014/main" id="{5E63DD58-DF58-4B29-9B85-16CFF9A4BCC7}"/>
              </a:ext>
            </a:extLst>
          </p:cNvPr>
          <p:cNvSpPr txBox="1"/>
          <p:nvPr/>
        </p:nvSpPr>
        <p:spPr>
          <a:xfrm>
            <a:off x="6252600" y="1804034"/>
            <a:ext cx="380572" cy="338554"/>
          </a:xfrm>
          <a:prstGeom prst="rect">
            <a:avLst/>
          </a:prstGeom>
          <a:noFill/>
        </p:spPr>
        <p:txBody>
          <a:bodyPr wrap="square" rtlCol="0">
            <a:spAutoFit/>
          </a:bodyPr>
          <a:lstStyle/>
          <a:p>
            <a:r>
              <a:rPr lang="en-US" sz="1600" dirty="0"/>
              <a:t>e</a:t>
            </a:r>
            <a:r>
              <a:rPr lang="en-US" sz="1600" baseline="30000" dirty="0"/>
              <a:t>+</a:t>
            </a:r>
            <a:endParaRPr lang="en-US" sz="1600" dirty="0"/>
          </a:p>
        </p:txBody>
      </p:sp>
      <p:cxnSp>
        <p:nvCxnSpPr>
          <p:cNvPr id="7" name="Straight Arrow Connector 6">
            <a:extLst>
              <a:ext uri="{FF2B5EF4-FFF2-40B4-BE49-F238E27FC236}">
                <a16:creationId xmlns:a16="http://schemas.microsoft.com/office/drawing/2014/main" id="{73D7C594-AA56-72D0-3E92-F45605949A2A}"/>
              </a:ext>
            </a:extLst>
          </p:cNvPr>
          <p:cNvCxnSpPr>
            <a:cxnSpLocks/>
          </p:cNvCxnSpPr>
          <p:nvPr/>
        </p:nvCxnSpPr>
        <p:spPr>
          <a:xfrm>
            <a:off x="6097750" y="1258177"/>
            <a:ext cx="1289120" cy="0"/>
          </a:xfrm>
          <a:prstGeom prst="straightConnector1">
            <a:avLst/>
          </a:prstGeom>
          <a:ln>
            <a:solidFill>
              <a:schemeClr val="accent2"/>
            </a:solidFill>
            <a:tailEnd type="triangle"/>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0E924D25-192E-318C-21F5-3F2F2D4BC31A}"/>
                  </a:ext>
                </a:extLst>
              </p:cNvPr>
              <p:cNvSpPr txBox="1"/>
              <p:nvPr/>
            </p:nvSpPr>
            <p:spPr>
              <a:xfrm>
                <a:off x="4565830" y="1085892"/>
                <a:ext cx="1643773" cy="584775"/>
              </a:xfrm>
              <a:prstGeom prst="rect">
                <a:avLst/>
              </a:prstGeom>
              <a:noFill/>
            </p:spPr>
            <p:txBody>
              <a:bodyPr wrap="square" rtlCol="0">
                <a:spAutoFit/>
              </a:bodyPr>
              <a:lstStyle/>
              <a:p>
                <a14:m>
                  <m:oMath xmlns:m="http://schemas.openxmlformats.org/officeDocument/2006/math">
                    <m:sSup>
                      <m:sSupPr>
                        <m:ctrlPr>
                          <a:rPr lang="en-US" sz="1600" b="0" i="1" smtClean="0">
                            <a:latin typeface="Cambria Math" panose="02040503050406030204" pitchFamily="18" charset="0"/>
                          </a:rPr>
                        </m:ctrlPr>
                      </m:sSupPr>
                      <m:e>
                        <m:r>
                          <a:rPr lang="en-US" sz="1600" b="0" i="1" smtClean="0">
                            <a:latin typeface="Cambria Math" panose="02040503050406030204" pitchFamily="18" charset="0"/>
                          </a:rPr>
                          <m:t>𝜇</m:t>
                        </m:r>
                      </m:e>
                      <m:sup>
                        <m:r>
                          <a:rPr lang="en-US" sz="1600" b="0" i="1" smtClean="0">
                            <a:latin typeface="Cambria Math" panose="02040503050406030204" pitchFamily="18" charset="0"/>
                          </a:rPr>
                          <m:t>+</m:t>
                        </m:r>
                      </m:sup>
                    </m:sSup>
                  </m:oMath>
                </a14:m>
                <a:r>
                  <a:rPr lang="en-US" sz="1600" dirty="0"/>
                  <a:t>@ 3.094 GeV/c</a:t>
                </a:r>
              </a:p>
            </p:txBody>
          </p:sp>
        </mc:Choice>
        <mc:Fallback xmlns="">
          <p:sp>
            <p:nvSpPr>
              <p:cNvPr id="12" name="TextBox 11">
                <a:extLst>
                  <a:ext uri="{FF2B5EF4-FFF2-40B4-BE49-F238E27FC236}">
                    <a16:creationId xmlns:a16="http://schemas.microsoft.com/office/drawing/2014/main" id="{0E924D25-192E-318C-21F5-3F2F2D4BC31A}"/>
                  </a:ext>
                </a:extLst>
              </p:cNvPr>
              <p:cNvSpPr txBox="1">
                <a:spLocks noRot="1" noChangeAspect="1" noMove="1" noResize="1" noEditPoints="1" noAdjustHandles="1" noChangeArrowheads="1" noChangeShapeType="1" noTextEdit="1"/>
              </p:cNvSpPr>
              <p:nvPr/>
            </p:nvSpPr>
            <p:spPr>
              <a:xfrm>
                <a:off x="4565830" y="1085892"/>
                <a:ext cx="1643773" cy="584775"/>
              </a:xfrm>
              <a:prstGeom prst="rect">
                <a:avLst/>
              </a:prstGeom>
              <a:blipFill>
                <a:blip r:embed="rId4"/>
                <a:stretch>
                  <a:fillRect l="-2222" t="-3125" b="-12500"/>
                </a:stretch>
              </a:blipFill>
            </p:spPr>
            <p:txBody>
              <a:bodyPr/>
              <a:lstStyle/>
              <a:p>
                <a:r>
                  <a:rPr lang="en-US">
                    <a:noFill/>
                  </a:rPr>
                  <a:t> </a:t>
                </a:r>
              </a:p>
            </p:txBody>
          </p:sp>
        </mc:Fallback>
      </mc:AlternateContent>
      <p:sp>
        <p:nvSpPr>
          <p:cNvPr id="5" name="Date Placeholder 4">
            <a:extLst>
              <a:ext uri="{FF2B5EF4-FFF2-40B4-BE49-F238E27FC236}">
                <a16:creationId xmlns:a16="http://schemas.microsoft.com/office/drawing/2014/main" id="{369C2BBA-DC90-504C-9B0E-59914ABA2186}"/>
              </a:ext>
            </a:extLst>
          </p:cNvPr>
          <p:cNvSpPr>
            <a:spLocks noGrp="1"/>
          </p:cNvSpPr>
          <p:nvPr>
            <p:ph type="dt" sz="half" idx="10"/>
          </p:nvPr>
        </p:nvSpPr>
        <p:spPr/>
        <p:txBody>
          <a:bodyPr/>
          <a:lstStyle/>
          <a:p>
            <a:pPr>
              <a:defRPr/>
            </a:pPr>
            <a:r>
              <a:rPr lang="en-US"/>
              <a:t>6/11/2025</a:t>
            </a:r>
            <a:endParaRPr lang="en-US" dirty="0"/>
          </a:p>
        </p:txBody>
      </p:sp>
      <p:sp>
        <p:nvSpPr>
          <p:cNvPr id="9" name="Footer Placeholder 8">
            <a:extLst>
              <a:ext uri="{FF2B5EF4-FFF2-40B4-BE49-F238E27FC236}">
                <a16:creationId xmlns:a16="http://schemas.microsoft.com/office/drawing/2014/main" id="{D165E8B5-102F-033C-70B4-ECFA8C2858A0}"/>
              </a:ext>
            </a:extLst>
          </p:cNvPr>
          <p:cNvSpPr>
            <a:spLocks noGrp="1"/>
          </p:cNvSpPr>
          <p:nvPr>
            <p:ph type="ftr" sz="quarter" idx="11"/>
          </p:nvPr>
        </p:nvSpPr>
        <p:spPr/>
        <p:txBody>
          <a:bodyPr/>
          <a:lstStyle/>
          <a:p>
            <a:pPr>
              <a:defRPr/>
            </a:pPr>
            <a:r>
              <a:rPr lang="en-US"/>
              <a:t>Scott Israel | CIPANP 2025</a:t>
            </a:r>
            <a:endParaRPr lang="en-US" b="1" dirty="0"/>
          </a:p>
        </p:txBody>
      </p:sp>
      <p:sp>
        <p:nvSpPr>
          <p:cNvPr id="13" name="Slide Number Placeholder 12">
            <a:extLst>
              <a:ext uri="{FF2B5EF4-FFF2-40B4-BE49-F238E27FC236}">
                <a16:creationId xmlns:a16="http://schemas.microsoft.com/office/drawing/2014/main" id="{4C378276-546C-E7AC-DE06-709C27EDC469}"/>
              </a:ext>
            </a:extLst>
          </p:cNvPr>
          <p:cNvSpPr>
            <a:spLocks noGrp="1"/>
          </p:cNvSpPr>
          <p:nvPr>
            <p:ph type="sldNum" sz="quarter" idx="2"/>
          </p:nvPr>
        </p:nvSpPr>
        <p:spPr/>
        <p:txBody>
          <a:bodyPr/>
          <a:lstStyle/>
          <a:p>
            <a:fld id="{86CB4B4D-7CA3-9044-876B-883B54F8677D}" type="slidenum">
              <a:rPr lang="en-US" smtClean="0"/>
              <a:t>7</a:t>
            </a:fld>
            <a:endParaRPr lang="en-US"/>
          </a:p>
        </p:txBody>
      </p:sp>
    </p:spTree>
    <p:extLst>
      <p:ext uri="{BB962C8B-B14F-4D97-AF65-F5344CB8AC3E}">
        <p14:creationId xmlns:p14="http://schemas.microsoft.com/office/powerpoint/2010/main" val="25265676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0401B55-6659-E91A-8D0B-810B14985CF2}"/>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C24E0212-4322-E0EB-3F8F-AD9096EA2892}"/>
              </a:ext>
            </a:extLst>
          </p:cNvPr>
          <p:cNvSpPr>
            <a:spLocks noGrp="1"/>
          </p:cNvSpPr>
          <p:nvPr>
            <p:ph type="title"/>
          </p:nvPr>
        </p:nvSpPr>
        <p:spPr>
          <a:xfrm>
            <a:off x="316995" y="416802"/>
            <a:ext cx="7886700" cy="841375"/>
          </a:xfrm>
        </p:spPr>
        <p:txBody>
          <a:bodyPr/>
          <a:lstStyle/>
          <a:p>
            <a:r>
              <a:rPr lang="en-US" dirty="0"/>
              <a:t>Count your positrons! Not muons?</a:t>
            </a:r>
          </a:p>
        </p:txBody>
      </p:sp>
      <mc:AlternateContent xmlns:mc="http://schemas.openxmlformats.org/markup-compatibility/2006" xmlns:a14="http://schemas.microsoft.com/office/drawing/2010/main">
        <mc:Choice Requires="a14">
          <p:sp>
            <p:nvSpPr>
              <p:cNvPr id="3" name="Content Placeholder 2">
                <a:extLst>
                  <a:ext uri="{FF2B5EF4-FFF2-40B4-BE49-F238E27FC236}">
                    <a16:creationId xmlns:a16="http://schemas.microsoft.com/office/drawing/2014/main" id="{94B55CF9-97DD-7983-13C3-CB717FCAFAE5}"/>
                  </a:ext>
                </a:extLst>
              </p:cNvPr>
              <p:cNvSpPr>
                <a:spLocks noGrp="1"/>
              </p:cNvSpPr>
              <p:nvPr>
                <p:ph idx="1"/>
              </p:nvPr>
            </p:nvSpPr>
            <p:spPr>
              <a:xfrm>
                <a:off x="413148" y="1123950"/>
                <a:ext cx="4119916" cy="3445669"/>
              </a:xfrm>
            </p:spPr>
            <p:txBody>
              <a:bodyPr/>
              <a:lstStyle/>
              <a:p>
                <a:r>
                  <a:rPr lang="en-US" dirty="0">
                    <a:solidFill>
                      <a:schemeClr val="tx1"/>
                    </a:solidFill>
                  </a:rPr>
                  <a:t>We don’t measure muons directly; measure decay positrons</a:t>
                </a:r>
              </a:p>
              <a:p>
                <a:pPr marL="0" indent="0">
                  <a:buNone/>
                </a:pPr>
                <a14:m>
                  <m:oMathPara xmlns:m="http://schemas.openxmlformats.org/officeDocument/2006/math">
                    <m:oMathParaPr>
                      <m:jc m:val="centerGroup"/>
                    </m:oMathParaPr>
                    <m:oMath xmlns:m="http://schemas.openxmlformats.org/officeDocument/2006/math">
                      <m:sSup>
                        <m:sSupPr>
                          <m:ctrlPr>
                            <a:rPr lang="en-US" b="0" i="1" smtClean="0">
                              <a:solidFill>
                                <a:schemeClr val="tx1"/>
                              </a:solidFill>
                              <a:latin typeface="Cambria Math" panose="02040503050406030204" pitchFamily="18" charset="0"/>
                            </a:rPr>
                          </m:ctrlPr>
                        </m:sSupPr>
                        <m:e>
                          <m:r>
                            <a:rPr lang="en-US" b="0" i="1" smtClean="0">
                              <a:solidFill>
                                <a:schemeClr val="tx1"/>
                              </a:solidFill>
                              <a:latin typeface="Cambria Math" panose="02040503050406030204" pitchFamily="18" charset="0"/>
                            </a:rPr>
                            <m:t>𝜇</m:t>
                          </m:r>
                        </m:e>
                        <m:sup>
                          <m:r>
                            <a:rPr lang="en-US" b="0" i="1" smtClean="0">
                              <a:solidFill>
                                <a:schemeClr val="tx1"/>
                              </a:solidFill>
                              <a:latin typeface="Cambria Math" panose="02040503050406030204" pitchFamily="18" charset="0"/>
                            </a:rPr>
                            <m:t>+</m:t>
                          </m:r>
                        </m:sup>
                      </m:sSup>
                      <m:r>
                        <a:rPr lang="en-US" b="0" i="1" smtClean="0">
                          <a:solidFill>
                            <a:schemeClr val="tx1"/>
                          </a:solidFill>
                          <a:latin typeface="Cambria Math" panose="02040503050406030204" pitchFamily="18" charset="0"/>
                        </a:rPr>
                        <m:t>→</m:t>
                      </m:r>
                      <m:sSup>
                        <m:sSupPr>
                          <m:ctrlPr>
                            <a:rPr lang="en-US" b="0" i="1" smtClean="0">
                              <a:solidFill>
                                <a:schemeClr val="tx1"/>
                              </a:solidFill>
                              <a:latin typeface="Cambria Math" panose="02040503050406030204" pitchFamily="18" charset="0"/>
                            </a:rPr>
                          </m:ctrlPr>
                        </m:sSupPr>
                        <m:e>
                          <m:r>
                            <a:rPr lang="en-US" b="0" i="1" smtClean="0">
                              <a:solidFill>
                                <a:schemeClr val="tx1"/>
                              </a:solidFill>
                              <a:latin typeface="Cambria Math" panose="02040503050406030204" pitchFamily="18" charset="0"/>
                            </a:rPr>
                            <m:t>𝑒</m:t>
                          </m:r>
                        </m:e>
                        <m:sup>
                          <m:r>
                            <a:rPr lang="en-US" b="0" i="1" smtClean="0">
                              <a:solidFill>
                                <a:schemeClr val="tx1"/>
                              </a:solidFill>
                              <a:latin typeface="Cambria Math" panose="02040503050406030204" pitchFamily="18" charset="0"/>
                            </a:rPr>
                            <m:t>+</m:t>
                          </m:r>
                        </m:sup>
                      </m:sSup>
                      <m:r>
                        <a:rPr lang="en-US" b="0" i="1" smtClean="0">
                          <a:solidFill>
                            <a:schemeClr val="tx1"/>
                          </a:solidFill>
                          <a:latin typeface="Cambria Math" panose="02040503050406030204" pitchFamily="18" charset="0"/>
                        </a:rPr>
                        <m:t>+</m:t>
                      </m:r>
                      <m:sSub>
                        <m:sSubPr>
                          <m:ctrlPr>
                            <a:rPr lang="en-US" b="0" i="1" smtClean="0">
                              <a:solidFill>
                                <a:schemeClr val="tx1"/>
                              </a:solidFill>
                              <a:latin typeface="Cambria Math" panose="02040503050406030204" pitchFamily="18" charset="0"/>
                            </a:rPr>
                          </m:ctrlPr>
                        </m:sSubPr>
                        <m:e>
                          <m:r>
                            <a:rPr lang="en-US" b="0" i="1" smtClean="0">
                              <a:solidFill>
                                <a:schemeClr val="tx1"/>
                              </a:solidFill>
                              <a:latin typeface="Cambria Math" panose="02040503050406030204" pitchFamily="18" charset="0"/>
                            </a:rPr>
                            <m:t>𝜈</m:t>
                          </m:r>
                        </m:e>
                        <m:sub>
                          <m:r>
                            <a:rPr lang="en-US" b="0" i="1" smtClean="0">
                              <a:solidFill>
                                <a:schemeClr val="tx1"/>
                              </a:solidFill>
                              <a:latin typeface="Cambria Math" panose="02040503050406030204" pitchFamily="18" charset="0"/>
                            </a:rPr>
                            <m:t>𝑒</m:t>
                          </m:r>
                        </m:sub>
                      </m:sSub>
                      <m:r>
                        <a:rPr lang="en-US" b="0" i="1" smtClean="0">
                          <a:solidFill>
                            <a:schemeClr val="tx1"/>
                          </a:solidFill>
                          <a:latin typeface="Cambria Math" panose="02040503050406030204" pitchFamily="18" charset="0"/>
                        </a:rPr>
                        <m:t>+ </m:t>
                      </m:r>
                      <m:sSub>
                        <m:sSubPr>
                          <m:ctrlPr>
                            <a:rPr lang="en-US" b="0" i="1" smtClean="0">
                              <a:solidFill>
                                <a:schemeClr val="tx1"/>
                              </a:solidFill>
                              <a:latin typeface="Cambria Math" panose="02040503050406030204" pitchFamily="18" charset="0"/>
                            </a:rPr>
                          </m:ctrlPr>
                        </m:sSubPr>
                        <m:e>
                          <m:acc>
                            <m:accPr>
                              <m:chr m:val="̅"/>
                              <m:ctrlPr>
                                <a:rPr lang="en-US" b="0" i="1" smtClean="0">
                                  <a:solidFill>
                                    <a:schemeClr val="tx1"/>
                                  </a:solidFill>
                                  <a:latin typeface="Cambria Math" panose="02040503050406030204" pitchFamily="18" charset="0"/>
                                </a:rPr>
                              </m:ctrlPr>
                            </m:accPr>
                            <m:e>
                              <m:r>
                                <a:rPr lang="en-US" b="0" i="1" smtClean="0">
                                  <a:solidFill>
                                    <a:schemeClr val="tx1"/>
                                  </a:solidFill>
                                  <a:latin typeface="Cambria Math" panose="02040503050406030204" pitchFamily="18" charset="0"/>
                                </a:rPr>
                                <m:t>𝜈</m:t>
                              </m:r>
                            </m:e>
                          </m:acc>
                        </m:e>
                        <m:sub>
                          <m:r>
                            <a:rPr lang="en-US" b="0" i="1" smtClean="0">
                              <a:solidFill>
                                <a:schemeClr val="tx1"/>
                              </a:solidFill>
                              <a:latin typeface="Cambria Math" panose="02040503050406030204" pitchFamily="18" charset="0"/>
                            </a:rPr>
                            <m:t>𝜇</m:t>
                          </m:r>
                        </m:sub>
                      </m:sSub>
                    </m:oMath>
                  </m:oMathPara>
                </a14:m>
                <a:endParaRPr lang="en-US" dirty="0">
                  <a:solidFill>
                    <a:schemeClr val="tx1"/>
                  </a:solidFill>
                </a:endParaRPr>
              </a:p>
              <a:p>
                <a:r>
                  <a:rPr lang="en-US" dirty="0">
                    <a:solidFill>
                      <a:schemeClr val="tx1"/>
                    </a:solidFill>
                  </a:rPr>
                  <a:t>Positrons travel inward towards inside wall of storage ring</a:t>
                </a:r>
              </a:p>
              <a:p>
                <a:pPr lvl="1"/>
                <a14:m>
                  <m:oMath xmlns:m="http://schemas.openxmlformats.org/officeDocument/2006/math">
                    <m:r>
                      <a:rPr lang="en-US" b="0" i="1" smtClean="0">
                        <a:solidFill>
                          <a:schemeClr val="tx1"/>
                        </a:solidFill>
                        <a:latin typeface="Cambria Math" panose="02040503050406030204" pitchFamily="18" charset="0"/>
                      </a:rPr>
                      <m:t>𝑟</m:t>
                    </m:r>
                    <m:r>
                      <a:rPr lang="en-US" b="0" i="1" smtClean="0">
                        <a:solidFill>
                          <a:schemeClr val="tx1"/>
                        </a:solidFill>
                        <a:latin typeface="Cambria Math" panose="02040503050406030204" pitchFamily="18" charset="0"/>
                      </a:rPr>
                      <m:t>=</m:t>
                    </m:r>
                    <m:r>
                      <a:rPr lang="en-US" b="0" i="1" smtClean="0">
                        <a:solidFill>
                          <a:schemeClr val="tx1"/>
                        </a:solidFill>
                        <a:latin typeface="Cambria Math" panose="02040503050406030204" pitchFamily="18" charset="0"/>
                      </a:rPr>
                      <m:t>𝛾</m:t>
                    </m:r>
                    <m:r>
                      <a:rPr lang="en-US" b="0" i="1" smtClean="0">
                        <a:solidFill>
                          <a:schemeClr val="tx1"/>
                        </a:solidFill>
                        <a:latin typeface="Cambria Math" panose="02040503050406030204" pitchFamily="18" charset="0"/>
                      </a:rPr>
                      <m:t>𝑚𝑣</m:t>
                    </m:r>
                    <m:r>
                      <a:rPr lang="en-US" b="0" i="1" smtClean="0">
                        <a:solidFill>
                          <a:schemeClr val="tx1"/>
                        </a:solidFill>
                        <a:latin typeface="Cambria Math" panose="02040503050406030204" pitchFamily="18" charset="0"/>
                      </a:rPr>
                      <m:t>/</m:t>
                    </m:r>
                    <m:r>
                      <a:rPr lang="en-US" b="0" i="1" smtClean="0">
                        <a:solidFill>
                          <a:schemeClr val="tx1"/>
                        </a:solidFill>
                        <a:latin typeface="Cambria Math" panose="02040503050406030204" pitchFamily="18" charset="0"/>
                      </a:rPr>
                      <m:t>𝑞𝐵</m:t>
                    </m:r>
                  </m:oMath>
                </a14:m>
                <a:r>
                  <a:rPr lang="en-US" dirty="0">
                    <a:solidFill>
                      <a:schemeClr val="tx1"/>
                    </a:solidFill>
                  </a:rPr>
                  <a:t> and </a:t>
                </a:r>
                <a14:m>
                  <m:oMath xmlns:m="http://schemas.openxmlformats.org/officeDocument/2006/math">
                    <m:sSub>
                      <m:sSubPr>
                        <m:ctrlPr>
                          <a:rPr lang="en-US" b="0" i="1" smtClean="0">
                            <a:solidFill>
                              <a:schemeClr val="tx1"/>
                            </a:solidFill>
                            <a:latin typeface="Cambria Math" panose="02040503050406030204" pitchFamily="18" charset="0"/>
                          </a:rPr>
                        </m:ctrlPr>
                      </m:sSubPr>
                      <m:e>
                        <m:r>
                          <a:rPr lang="en-US" b="0" i="1" smtClean="0">
                            <a:solidFill>
                              <a:schemeClr val="tx1"/>
                            </a:solidFill>
                            <a:latin typeface="Cambria Math" panose="02040503050406030204" pitchFamily="18" charset="0"/>
                          </a:rPr>
                          <m:t>𝑚</m:t>
                        </m:r>
                      </m:e>
                      <m:sub>
                        <m:r>
                          <a:rPr lang="en-US" b="0" i="1" smtClean="0">
                            <a:solidFill>
                              <a:schemeClr val="tx1"/>
                            </a:solidFill>
                            <a:latin typeface="Cambria Math" panose="02040503050406030204" pitchFamily="18" charset="0"/>
                          </a:rPr>
                          <m:t>𝑒</m:t>
                        </m:r>
                      </m:sub>
                    </m:sSub>
                    <m:r>
                      <a:rPr lang="en-US" b="0" i="1" smtClean="0">
                        <a:solidFill>
                          <a:schemeClr val="tx1"/>
                        </a:solidFill>
                        <a:latin typeface="Cambria Math" panose="02040503050406030204" pitchFamily="18" charset="0"/>
                      </a:rPr>
                      <m:t>=</m:t>
                    </m:r>
                    <m:sSub>
                      <m:sSubPr>
                        <m:ctrlPr>
                          <a:rPr lang="en-US" b="0" i="1" smtClean="0">
                            <a:solidFill>
                              <a:schemeClr val="tx1"/>
                            </a:solidFill>
                            <a:latin typeface="Cambria Math" panose="02040503050406030204" pitchFamily="18" charset="0"/>
                          </a:rPr>
                        </m:ctrlPr>
                      </m:sSubPr>
                      <m:e>
                        <m:r>
                          <a:rPr lang="en-US" b="0" i="1" smtClean="0">
                            <a:solidFill>
                              <a:schemeClr val="tx1"/>
                            </a:solidFill>
                            <a:latin typeface="Cambria Math" panose="02040503050406030204" pitchFamily="18" charset="0"/>
                          </a:rPr>
                          <m:t>𝑚</m:t>
                        </m:r>
                      </m:e>
                      <m:sub>
                        <m:r>
                          <a:rPr lang="en-US" b="0" i="1" smtClean="0">
                            <a:solidFill>
                              <a:schemeClr val="tx1"/>
                            </a:solidFill>
                            <a:latin typeface="Cambria Math" panose="02040503050406030204" pitchFamily="18" charset="0"/>
                          </a:rPr>
                          <m:t>𝜇</m:t>
                        </m:r>
                      </m:sub>
                    </m:sSub>
                    <m:r>
                      <a:rPr lang="en-US" b="0" i="1" smtClean="0">
                        <a:solidFill>
                          <a:schemeClr val="tx1"/>
                        </a:solidFill>
                        <a:latin typeface="Cambria Math" panose="02040503050406030204" pitchFamily="18" charset="0"/>
                      </a:rPr>
                      <m:t>/200</m:t>
                    </m:r>
                  </m:oMath>
                </a14:m>
                <a:endParaRPr lang="en-US" dirty="0">
                  <a:solidFill>
                    <a:schemeClr val="tx1"/>
                  </a:solidFill>
                </a:endParaRPr>
              </a:p>
              <a:p>
                <a:r>
                  <a:rPr lang="en-US" dirty="0">
                    <a:solidFill>
                      <a:schemeClr val="tx1"/>
                    </a:solidFill>
                  </a:rPr>
                  <a:t>Let’s put detectors there! Obvious choice, calorimeters! </a:t>
                </a:r>
              </a:p>
              <a:p>
                <a:endParaRPr lang="en-US" dirty="0">
                  <a:solidFill>
                    <a:schemeClr val="tx1"/>
                  </a:solidFill>
                </a:endParaRPr>
              </a:p>
            </p:txBody>
          </p:sp>
        </mc:Choice>
        <mc:Fallback xmlns="">
          <p:sp>
            <p:nvSpPr>
              <p:cNvPr id="3" name="Content Placeholder 2">
                <a:extLst>
                  <a:ext uri="{FF2B5EF4-FFF2-40B4-BE49-F238E27FC236}">
                    <a16:creationId xmlns:a16="http://schemas.microsoft.com/office/drawing/2014/main" id="{94B55CF9-97DD-7983-13C3-CB717FCAFAE5}"/>
                  </a:ext>
                </a:extLst>
              </p:cNvPr>
              <p:cNvSpPr>
                <a:spLocks noGrp="1" noRot="1" noChangeAspect="1" noMove="1" noResize="1" noEditPoints="1" noAdjustHandles="1" noChangeArrowheads="1" noChangeShapeType="1" noTextEdit="1"/>
              </p:cNvSpPr>
              <p:nvPr>
                <p:ph idx="1"/>
              </p:nvPr>
            </p:nvSpPr>
            <p:spPr>
              <a:xfrm>
                <a:off x="413148" y="1123950"/>
                <a:ext cx="4119916" cy="3445669"/>
              </a:xfrm>
              <a:blipFill>
                <a:blip r:embed="rId3"/>
                <a:stretch>
                  <a:fillRect/>
                </a:stretch>
              </a:blipFill>
            </p:spPr>
            <p:txBody>
              <a:bodyPr/>
              <a:lstStyle/>
              <a:p>
                <a:r>
                  <a:rPr lang="en-US">
                    <a:noFill/>
                  </a:rPr>
                  <a:t> </a:t>
                </a:r>
              </a:p>
            </p:txBody>
          </p:sp>
        </mc:Fallback>
      </mc:AlternateContent>
      <p:pic>
        <p:nvPicPr>
          <p:cNvPr id="5" name="Content Placeholder 5">
            <a:extLst>
              <a:ext uri="{FF2B5EF4-FFF2-40B4-BE49-F238E27FC236}">
                <a16:creationId xmlns:a16="http://schemas.microsoft.com/office/drawing/2014/main" id="{5D66BBFD-AF34-1275-D448-2FADA965FC4C}"/>
              </a:ext>
            </a:extLst>
          </p:cNvPr>
          <p:cNvPicPr>
            <a:picLocks noChangeAspect="1"/>
          </p:cNvPicPr>
          <p:nvPr/>
        </p:nvPicPr>
        <p:blipFill>
          <a:blip r:embed="rId4"/>
          <a:stretch>
            <a:fillRect/>
          </a:stretch>
        </p:blipFill>
        <p:spPr>
          <a:xfrm>
            <a:off x="5712046" y="161466"/>
            <a:ext cx="2916315" cy="2062316"/>
          </a:xfrm>
          <a:prstGeom prst="rect">
            <a:avLst/>
          </a:prstGeom>
        </p:spPr>
      </p:pic>
      <p:pic>
        <p:nvPicPr>
          <p:cNvPr id="9" name="Picture 8" descr="calo_back_right.pdf">
            <a:extLst>
              <a:ext uri="{FF2B5EF4-FFF2-40B4-BE49-F238E27FC236}">
                <a16:creationId xmlns:a16="http://schemas.microsoft.com/office/drawing/2014/main" id="{A2D7F1C6-CEE1-B9F6-550C-27509A429FBA}"/>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52135" y="2394067"/>
            <a:ext cx="1870805" cy="2238861"/>
          </a:xfrm>
          <a:prstGeom prst="rect">
            <a:avLst/>
          </a:prstGeom>
        </p:spPr>
      </p:pic>
      <p:sp>
        <p:nvSpPr>
          <p:cNvPr id="13" name="Date Placeholder 12">
            <a:extLst>
              <a:ext uri="{FF2B5EF4-FFF2-40B4-BE49-F238E27FC236}">
                <a16:creationId xmlns:a16="http://schemas.microsoft.com/office/drawing/2014/main" id="{AF37E4EA-CFF3-9355-2B68-60B68B7D44D2}"/>
              </a:ext>
            </a:extLst>
          </p:cNvPr>
          <p:cNvSpPr>
            <a:spLocks noGrp="1"/>
          </p:cNvSpPr>
          <p:nvPr>
            <p:ph type="dt" sz="half" idx="10"/>
          </p:nvPr>
        </p:nvSpPr>
        <p:spPr/>
        <p:txBody>
          <a:bodyPr/>
          <a:lstStyle/>
          <a:p>
            <a:pPr>
              <a:defRPr/>
            </a:pPr>
            <a:r>
              <a:rPr lang="en-US"/>
              <a:t>6/11/2025</a:t>
            </a:r>
            <a:endParaRPr lang="en-US" dirty="0"/>
          </a:p>
        </p:txBody>
      </p:sp>
      <p:sp>
        <p:nvSpPr>
          <p:cNvPr id="16" name="Footer Placeholder 15">
            <a:extLst>
              <a:ext uri="{FF2B5EF4-FFF2-40B4-BE49-F238E27FC236}">
                <a16:creationId xmlns:a16="http://schemas.microsoft.com/office/drawing/2014/main" id="{7ECA8B36-AF95-934E-7D47-05E911F5B460}"/>
              </a:ext>
            </a:extLst>
          </p:cNvPr>
          <p:cNvSpPr>
            <a:spLocks noGrp="1"/>
          </p:cNvSpPr>
          <p:nvPr>
            <p:ph type="ftr" sz="quarter" idx="11"/>
          </p:nvPr>
        </p:nvSpPr>
        <p:spPr/>
        <p:txBody>
          <a:bodyPr/>
          <a:lstStyle/>
          <a:p>
            <a:pPr>
              <a:defRPr/>
            </a:pPr>
            <a:r>
              <a:rPr lang="en-US"/>
              <a:t>Scott Israel | CIPANP 2025</a:t>
            </a:r>
            <a:endParaRPr lang="en-US" b="1" dirty="0"/>
          </a:p>
        </p:txBody>
      </p:sp>
      <p:sp>
        <p:nvSpPr>
          <p:cNvPr id="18" name="Slide Number Placeholder 17">
            <a:extLst>
              <a:ext uri="{FF2B5EF4-FFF2-40B4-BE49-F238E27FC236}">
                <a16:creationId xmlns:a16="http://schemas.microsoft.com/office/drawing/2014/main" id="{F911D200-A33B-2805-BC72-25E0DBB5F0A9}"/>
              </a:ext>
            </a:extLst>
          </p:cNvPr>
          <p:cNvSpPr>
            <a:spLocks noGrp="1"/>
          </p:cNvSpPr>
          <p:nvPr>
            <p:ph type="sldNum" sz="quarter" idx="2"/>
          </p:nvPr>
        </p:nvSpPr>
        <p:spPr/>
        <p:txBody>
          <a:bodyPr/>
          <a:lstStyle/>
          <a:p>
            <a:fld id="{86CB4B4D-7CA3-9044-876B-883B54F8677D}" type="slidenum">
              <a:rPr lang="en-US" smtClean="0"/>
              <a:t>8</a:t>
            </a:fld>
            <a:endParaRPr lang="en-US"/>
          </a:p>
        </p:txBody>
      </p:sp>
    </p:spTree>
    <p:extLst>
      <p:ext uri="{BB962C8B-B14F-4D97-AF65-F5344CB8AC3E}">
        <p14:creationId xmlns:p14="http://schemas.microsoft.com/office/powerpoint/2010/main" val="425319171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6" name="Slide Number"/>
          <p:cNvSpPr txBox="1">
            <a:spLocks noGrp="1"/>
          </p:cNvSpPr>
          <p:nvPr>
            <p:ph type="sldNum" sz="quarter" idx="2"/>
          </p:nvPr>
        </p:nvSpPr>
        <p:spPr>
          <a:prstGeom prst="rect">
            <a:avLst/>
          </a:prstGeom>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a:lstStyle/>
          <a:p>
            <a:fld id="{86CB4B4D-7CA3-9044-876B-883B54F8677D}" type="slidenum">
              <a:rPr/>
              <a:t>9</a:t>
            </a:fld>
            <a:endParaRPr/>
          </a:p>
        </p:txBody>
      </p:sp>
      <mc:AlternateContent xmlns:mc="http://schemas.openxmlformats.org/markup-compatibility/2006">
        <mc:Choice xmlns:a14="http://schemas.microsoft.com/office/drawing/2010/main" Requires="a14">
          <p:sp>
            <p:nvSpPr>
              <p:cNvPr id="157" name="Google Shape;190;g10ee18d7a93_2_81"/>
              <p:cNvSpPr txBox="1">
                <a:spLocks noGrp="1"/>
              </p:cNvSpPr>
              <p:nvPr>
                <p:ph type="body" idx="21"/>
              </p:nvPr>
            </p:nvSpPr>
            <p:spPr>
              <a:xfrm>
                <a:off x="114724" y="543393"/>
                <a:ext cx="5214279" cy="4114057"/>
              </a:xfrm>
              <a:prstGeom prst="rect">
                <a:avLst/>
              </a:prstGeom>
              <a:extLst>
                <a:ext uri="{C572A759-6A51-4108-AA02-DFA0A04FC94B}">
                  <ma14:wrappingTextBoxFlag xmlns="" xmlns:m="http://schemas.openxmlformats.org/officeDocument/2006/math" xmlns:ma14="http://schemas.microsoft.com/office/mac/drawingml/2011/main" val="1"/>
                </a:ext>
              </a:extLst>
            </p:spPr>
            <p:txBody>
              <a:bodyPr/>
              <a:lstStyle/>
              <a:p>
                <a:pPr>
                  <a:buClr>
                    <a:schemeClr val="tx1"/>
                  </a:buClr>
                  <a:buSzPct val="100000"/>
                  <a:buFont typeface="Arial" panose="020B0604020202020204" pitchFamily="34" charset="0"/>
                  <a:buChar char="•"/>
                  <a:defRPr sz="2400" b="0">
                    <a:latin typeface="+mj-lt"/>
                    <a:ea typeface="+mj-ea"/>
                    <a:cs typeface="+mj-cs"/>
                    <a:sym typeface="Arial"/>
                  </a:defRPr>
                </a:pPr>
                <a:r>
                  <a:rPr lang="en-US" sz="1800" dirty="0">
                    <a:solidFill>
                      <a:srgbClr val="004C97"/>
                    </a:solidFill>
                  </a:rPr>
                  <a:t>24 calorimeters: </a:t>
                </a:r>
                <a:r>
                  <a:rPr lang="en-US" sz="1800" b="1" dirty="0">
                    <a:solidFill>
                      <a:srgbClr val="004C97"/>
                    </a:solidFill>
                  </a:rPr>
                  <a:t>6x9 grid</a:t>
                </a:r>
                <a:r>
                  <a:rPr lang="en-US" sz="1800" dirty="0">
                    <a:solidFill>
                      <a:srgbClr val="004C97"/>
                    </a:solidFill>
                  </a:rPr>
                  <a:t> of </a:t>
                </a:r>
                <a:r>
                  <a:rPr lang="en-US" sz="1800" b="1" dirty="0">
                    <a:solidFill>
                      <a:srgbClr val="004C97"/>
                    </a:solidFill>
                  </a:rPr>
                  <a:t>PbF</a:t>
                </a:r>
                <a:r>
                  <a:rPr lang="en-US" sz="1800" b="1" baseline="-5999" dirty="0">
                    <a:solidFill>
                      <a:srgbClr val="004C97"/>
                    </a:solidFill>
                  </a:rPr>
                  <a:t>2 </a:t>
                </a:r>
                <a:r>
                  <a:rPr lang="en-US" sz="1800" b="1" dirty="0">
                    <a:solidFill>
                      <a:srgbClr val="004C97"/>
                    </a:solidFill>
                  </a:rPr>
                  <a:t>crystals</a:t>
                </a:r>
              </a:p>
              <a:p>
                <a:pPr>
                  <a:buClr>
                    <a:schemeClr val="tx1"/>
                  </a:buClr>
                  <a:buSzPct val="100000"/>
                  <a:buFont typeface="Arial" panose="020B0604020202020204" pitchFamily="34" charset="0"/>
                  <a:buChar char="•"/>
                  <a:defRPr sz="2400" b="0">
                    <a:latin typeface="+mj-lt"/>
                    <a:ea typeface="+mj-ea"/>
                    <a:cs typeface="+mj-cs"/>
                    <a:sym typeface="Arial"/>
                  </a:defRPr>
                </a:pPr>
                <a:r>
                  <a:rPr lang="en-US" sz="1800" dirty="0">
                    <a:solidFill>
                      <a:srgbClr val="004C97"/>
                    </a:solidFill>
                  </a:rPr>
                  <a:t>Decay positrons produce </a:t>
                </a:r>
                <a:r>
                  <a:rPr lang="en-US" sz="1800" b="1" dirty="0">
                    <a:solidFill>
                      <a:srgbClr val="004C97"/>
                    </a:solidFill>
                  </a:rPr>
                  <a:t>Cherenkov light</a:t>
                </a:r>
              </a:p>
              <a:p>
                <a:pPr>
                  <a:buClr>
                    <a:schemeClr val="tx1"/>
                  </a:buClr>
                  <a:buSzPct val="100000"/>
                  <a:buFont typeface="Arial" panose="020B0604020202020204" pitchFamily="34" charset="0"/>
                  <a:buChar char="•"/>
                  <a:defRPr sz="2400" b="0">
                    <a:latin typeface="+mj-lt"/>
                    <a:ea typeface="+mj-ea"/>
                    <a:cs typeface="+mj-cs"/>
                    <a:sym typeface="Arial"/>
                  </a:defRPr>
                </a:pPr>
                <a:r>
                  <a:rPr lang="en-US" sz="1800" dirty="0">
                    <a:solidFill>
                      <a:srgbClr val="004C97"/>
                    </a:solidFill>
                  </a:rPr>
                  <a:t>Light collected by </a:t>
                </a:r>
                <a:r>
                  <a:rPr lang="en-US" sz="1800" b="1" dirty="0">
                    <a:solidFill>
                      <a:srgbClr val="004C97"/>
                    </a:solidFill>
                  </a:rPr>
                  <a:t>silicon photomultipliers</a:t>
                </a:r>
              </a:p>
              <a:p>
                <a:pPr>
                  <a:buClr>
                    <a:schemeClr val="tx1"/>
                  </a:buClr>
                  <a:buSzPct val="100000"/>
                  <a:buFont typeface="Arial" panose="020B0604020202020204" pitchFamily="34" charset="0"/>
                  <a:buChar char="•"/>
                  <a:defRPr sz="2400" b="0">
                    <a:latin typeface="+mj-lt"/>
                    <a:ea typeface="+mj-ea"/>
                    <a:cs typeface="+mj-cs"/>
                    <a:sym typeface="Arial"/>
                  </a:defRPr>
                </a:pPr>
                <a:r>
                  <a:rPr lang="en-US" sz="1800" dirty="0">
                    <a:solidFill>
                      <a:srgbClr val="004C97"/>
                    </a:solidFill>
                  </a:rPr>
                  <a:t>Signal is </a:t>
                </a:r>
                <a:r>
                  <a:rPr lang="en-US" sz="1800" b="1" dirty="0">
                    <a:solidFill>
                      <a:srgbClr val="004C97"/>
                    </a:solidFill>
                  </a:rPr>
                  <a:t>digitized</a:t>
                </a:r>
                <a:r>
                  <a:rPr lang="en-US" sz="1800" dirty="0">
                    <a:solidFill>
                      <a:srgbClr val="004C97"/>
                    </a:solidFill>
                  </a:rPr>
                  <a:t> and then fitted with empirical </a:t>
                </a:r>
                <a:r>
                  <a:rPr lang="en-US" sz="1800" b="1" dirty="0">
                    <a:solidFill>
                      <a:srgbClr val="004C97"/>
                    </a:solidFill>
                  </a:rPr>
                  <a:t>template functions</a:t>
                </a:r>
              </a:p>
              <a:p>
                <a:pPr>
                  <a:buClr>
                    <a:schemeClr val="tx1"/>
                  </a:buClr>
                  <a:buSzPct val="100000"/>
                  <a:buFont typeface="Arial" panose="020B0604020202020204" pitchFamily="34" charset="0"/>
                  <a:buChar char="•"/>
                  <a:defRPr sz="2400" b="0">
                    <a:latin typeface="+mj-lt"/>
                    <a:ea typeface="+mj-ea"/>
                    <a:cs typeface="+mj-cs"/>
                    <a:sym typeface="Arial"/>
                  </a:defRPr>
                </a:pPr>
                <a:r>
                  <a:rPr lang="en-US" sz="1800" dirty="0">
                    <a:solidFill>
                      <a:srgbClr val="004C97"/>
                    </a:solidFill>
                  </a:rPr>
                  <a:t>Extract </a:t>
                </a:r>
                <a:r>
                  <a:rPr lang="en-US" sz="1800" b="1" dirty="0">
                    <a:solidFill>
                      <a:srgbClr val="004C97"/>
                    </a:solidFill>
                  </a:rPr>
                  <a:t>time</a:t>
                </a:r>
                <a:r>
                  <a:rPr lang="en-US" sz="1800" dirty="0">
                    <a:solidFill>
                      <a:srgbClr val="004C97"/>
                    </a:solidFill>
                  </a:rPr>
                  <a:t> and </a:t>
                </a:r>
                <a:r>
                  <a:rPr lang="en-US" sz="1800" b="1" dirty="0">
                    <a:solidFill>
                      <a:srgbClr val="004C97"/>
                    </a:solidFill>
                  </a:rPr>
                  <a:t>energy</a:t>
                </a:r>
                <a:r>
                  <a:rPr lang="en-US" sz="1800" dirty="0">
                    <a:solidFill>
                      <a:srgbClr val="004C97"/>
                    </a:solidFill>
                  </a:rPr>
                  <a:t> from fit - </a:t>
                </a:r>
                <a14:m>
                  <m:oMath xmlns:m="http://schemas.openxmlformats.org/officeDocument/2006/math">
                    <m:r>
                      <a:rPr lang="en-US" sz="1800" b="0" i="1" smtClean="0">
                        <a:solidFill>
                          <a:srgbClr val="004C97"/>
                        </a:solidFill>
                        <a:latin typeface="Cambria Math" panose="02040503050406030204" pitchFamily="18" charset="0"/>
                      </a:rPr>
                      <m:t>(</m:t>
                    </m:r>
                    <m:r>
                      <a:rPr lang="en-US" sz="1800" b="0" i="1" smtClean="0">
                        <a:solidFill>
                          <a:srgbClr val="004C97"/>
                        </a:solidFill>
                        <a:latin typeface="Cambria Math" panose="02040503050406030204" pitchFamily="18" charset="0"/>
                      </a:rPr>
                      <m:t>𝑡</m:t>
                    </m:r>
                    <m:r>
                      <a:rPr lang="en-US" sz="1800" b="0" i="1" smtClean="0">
                        <a:solidFill>
                          <a:srgbClr val="004C97"/>
                        </a:solidFill>
                        <a:latin typeface="Cambria Math" panose="02040503050406030204" pitchFamily="18" charset="0"/>
                      </a:rPr>
                      <m:t>,</m:t>
                    </m:r>
                    <m:r>
                      <a:rPr lang="en-US" sz="1800" b="0" i="1" smtClean="0">
                        <a:solidFill>
                          <a:srgbClr val="004C97"/>
                        </a:solidFill>
                        <a:latin typeface="Cambria Math" panose="02040503050406030204" pitchFamily="18" charset="0"/>
                      </a:rPr>
                      <m:t>𝐸</m:t>
                    </m:r>
                    <m:r>
                      <a:rPr lang="en-US" sz="1800" b="0" i="1" smtClean="0">
                        <a:solidFill>
                          <a:srgbClr val="004C97"/>
                        </a:solidFill>
                        <a:latin typeface="Cambria Math" panose="02040503050406030204" pitchFamily="18" charset="0"/>
                      </a:rPr>
                      <m:t>)</m:t>
                    </m:r>
                  </m:oMath>
                </a14:m>
                <a:endParaRPr sz="1800" dirty="0">
                  <a:solidFill>
                    <a:srgbClr val="004C97"/>
                  </a:solidFill>
                </a:endParaRPr>
              </a:p>
            </p:txBody>
          </p:sp>
        </mc:Choice>
        <mc:Fallback>
          <p:sp>
            <p:nvSpPr>
              <p:cNvPr id="157" name="Google Shape;190;g10ee18d7a93_2_81"/>
              <p:cNvSpPr txBox="1">
                <a:spLocks noGrp="1" noRot="1" noChangeAspect="1" noMove="1" noResize="1" noEditPoints="1" noAdjustHandles="1" noChangeArrowheads="1" noChangeShapeType="1" noTextEdit="1"/>
              </p:cNvSpPr>
              <p:nvPr>
                <p:ph type="body" idx="21"/>
              </p:nvPr>
            </p:nvSpPr>
            <p:spPr>
              <a:xfrm>
                <a:off x="114724" y="543393"/>
                <a:ext cx="5214279" cy="4114057"/>
              </a:xfrm>
              <a:prstGeom prst="rect">
                <a:avLst/>
              </a:prstGeom>
              <a:blipFill>
                <a:blip r:embed="rId2"/>
                <a:stretch>
                  <a:fillRect l="-819" t="-741" r="-1637"/>
                </a:stretch>
              </a:blipFill>
              <a:extLst>
                <a:ext uri="{C572A759-6A51-4108-AA02-DFA0A04FC94B}">
                  <ma14:wrappingTextBoxFlag xmlns="" xmlns:m="http://schemas.openxmlformats.org/officeDocument/2006/math" xmlns:ma14="http://schemas.microsoft.com/office/mac/drawingml/2011/main" xmlns:a14="http://schemas.microsoft.com/office/drawing/2010/main" val="1"/>
                </a:ext>
              </a:extLst>
            </p:spPr>
            <p:txBody>
              <a:bodyPr/>
              <a:lstStyle/>
              <a:p>
                <a:r>
                  <a:rPr lang="en-US">
                    <a:noFill/>
                  </a:rPr>
                  <a:t> </a:t>
                </a:r>
              </a:p>
            </p:txBody>
          </p:sp>
        </mc:Fallback>
      </mc:AlternateContent>
      <p:sp>
        <p:nvSpPr>
          <p:cNvPr id="158" name="Decay positron reconstruction"/>
          <p:cNvSpPr txBox="1">
            <a:spLocks noGrp="1"/>
          </p:cNvSpPr>
          <p:nvPr>
            <p:ph type="body" idx="22"/>
          </p:nvPr>
        </p:nvSpPr>
        <p:spPr>
          <a:prstGeom prst="rect">
            <a:avLst/>
          </a:prstGeom>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a:lstStyle>
            <a:lvl1pPr marL="0">
              <a:defRPr sz="3400">
                <a:latin typeface="+mj-lt"/>
                <a:ea typeface="+mj-ea"/>
                <a:cs typeface="+mj-cs"/>
                <a:sym typeface="Arial"/>
              </a:defRPr>
            </a:lvl1pPr>
          </a:lstStyle>
          <a:p>
            <a:pPr indent="0">
              <a:buNone/>
            </a:pPr>
            <a:r>
              <a:rPr lang="en-US" sz="2200" b="1" dirty="0">
                <a:solidFill>
                  <a:srgbClr val="004C97"/>
                </a:solidFill>
                <a:latin typeface="Helvetica" panose="020B0604020202020204" pitchFamily="34" charset="0"/>
                <a:cs typeface="Helvetica" panose="020B0604020202020204" pitchFamily="34" charset="0"/>
              </a:rPr>
              <a:t>Reconstruction procedure</a:t>
            </a:r>
            <a:endParaRPr sz="2200" b="1" dirty="0">
              <a:solidFill>
                <a:srgbClr val="004C97"/>
              </a:solidFill>
              <a:latin typeface="Helvetica" panose="020B0604020202020204" pitchFamily="34" charset="0"/>
              <a:cs typeface="Helvetica" panose="020B0604020202020204" pitchFamily="34" charset="0"/>
            </a:endParaRPr>
          </a:p>
        </p:txBody>
      </p:sp>
      <p:pic>
        <p:nvPicPr>
          <p:cNvPr id="159" name="Group" descr="Group"/>
          <p:cNvPicPr>
            <a:picLocks noChangeAspect="1"/>
          </p:cNvPicPr>
          <p:nvPr/>
        </p:nvPicPr>
        <p:blipFill>
          <a:blip r:embed="rId3"/>
          <a:stretch>
            <a:fillRect/>
          </a:stretch>
        </p:blipFill>
        <p:spPr>
          <a:xfrm>
            <a:off x="429419" y="2891300"/>
            <a:ext cx="2388713" cy="1655300"/>
          </a:xfrm>
          <a:prstGeom prst="rect">
            <a:avLst/>
          </a:prstGeom>
          <a:ln w="12700">
            <a:miter lim="400000"/>
          </a:ln>
        </p:spPr>
      </p:pic>
      <p:pic>
        <p:nvPicPr>
          <p:cNvPr id="160" name="time-island.png" descr="time-island.png"/>
          <p:cNvPicPr>
            <a:picLocks noChangeAspect="1"/>
          </p:cNvPicPr>
          <p:nvPr/>
        </p:nvPicPr>
        <p:blipFill>
          <a:blip r:embed="rId4"/>
          <a:stretch>
            <a:fillRect/>
          </a:stretch>
        </p:blipFill>
        <p:spPr>
          <a:xfrm>
            <a:off x="3003822" y="2891300"/>
            <a:ext cx="2540281" cy="1655300"/>
          </a:xfrm>
          <a:prstGeom prst="rect">
            <a:avLst/>
          </a:prstGeom>
          <a:ln w="12700">
            <a:miter lim="400000"/>
          </a:ln>
        </p:spPr>
      </p:pic>
      <p:pic>
        <p:nvPicPr>
          <p:cNvPr id="161" name="pulse.png" descr="pulse.png"/>
          <p:cNvPicPr>
            <a:picLocks noChangeAspect="1"/>
          </p:cNvPicPr>
          <p:nvPr/>
        </p:nvPicPr>
        <p:blipFill>
          <a:blip r:embed="rId5"/>
          <a:stretch>
            <a:fillRect/>
          </a:stretch>
        </p:blipFill>
        <p:spPr>
          <a:xfrm>
            <a:off x="5537689" y="2199807"/>
            <a:ext cx="3587578" cy="2346793"/>
          </a:xfrm>
          <a:prstGeom prst="rect">
            <a:avLst/>
          </a:prstGeom>
          <a:ln w="12700">
            <a:miter lim="400000"/>
          </a:ln>
        </p:spPr>
      </p:pic>
      <p:sp>
        <p:nvSpPr>
          <p:cNvPr id="2" name="Date Placeholder 1">
            <a:extLst>
              <a:ext uri="{FF2B5EF4-FFF2-40B4-BE49-F238E27FC236}">
                <a16:creationId xmlns:a16="http://schemas.microsoft.com/office/drawing/2014/main" id="{EF7D990B-0C98-3963-F4B2-0F40638547CE}"/>
              </a:ext>
            </a:extLst>
          </p:cNvPr>
          <p:cNvSpPr>
            <a:spLocks noGrp="1"/>
          </p:cNvSpPr>
          <p:nvPr>
            <p:ph type="dt" sz="half" idx="10"/>
          </p:nvPr>
        </p:nvSpPr>
        <p:spPr/>
        <p:txBody>
          <a:bodyPr/>
          <a:lstStyle/>
          <a:p>
            <a:pPr>
              <a:defRPr/>
            </a:pPr>
            <a:r>
              <a:rPr lang="en-US"/>
              <a:t>6/11/2025</a:t>
            </a:r>
            <a:endParaRPr lang="en-US" dirty="0"/>
          </a:p>
        </p:txBody>
      </p:sp>
      <p:sp>
        <p:nvSpPr>
          <p:cNvPr id="3" name="Footer Placeholder 2">
            <a:extLst>
              <a:ext uri="{FF2B5EF4-FFF2-40B4-BE49-F238E27FC236}">
                <a16:creationId xmlns:a16="http://schemas.microsoft.com/office/drawing/2014/main" id="{DDCC61F7-0268-56C5-2381-B45A6D94E6DB}"/>
              </a:ext>
            </a:extLst>
          </p:cNvPr>
          <p:cNvSpPr>
            <a:spLocks noGrp="1"/>
          </p:cNvSpPr>
          <p:nvPr>
            <p:ph type="ftr" sz="quarter" idx="11"/>
          </p:nvPr>
        </p:nvSpPr>
        <p:spPr/>
        <p:txBody>
          <a:bodyPr/>
          <a:lstStyle/>
          <a:p>
            <a:pPr>
              <a:defRPr/>
            </a:pPr>
            <a:r>
              <a:rPr lang="en-US"/>
              <a:t>Scott Israel | CIPANP 2025</a:t>
            </a:r>
            <a:endParaRPr lang="en-US" b="1" dirty="0"/>
          </a:p>
        </p:txBody>
      </p:sp>
    </p:spTree>
  </p:cSld>
  <p:clrMapOvr>
    <a:masterClrMapping/>
  </p:clrMapOvr>
  <p:transition spd="med"/>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D5ACE2-6CF9-4B76-22A0-A0F7F7C2A224}"/>
              </a:ext>
            </a:extLst>
          </p:cNvPr>
          <p:cNvSpPr>
            <a:spLocks noGrp="1"/>
          </p:cNvSpPr>
          <p:nvPr>
            <p:ph type="title"/>
          </p:nvPr>
        </p:nvSpPr>
        <p:spPr/>
        <p:txBody>
          <a:bodyPr/>
          <a:lstStyle/>
          <a:p>
            <a:r>
              <a:rPr lang="en-US" dirty="0"/>
              <a:t>Some collected data!</a:t>
            </a:r>
          </a:p>
        </p:txBody>
      </p:sp>
      <p:pic>
        <p:nvPicPr>
          <p:cNvPr id="5" name="Content Placeholder 4">
            <a:extLst>
              <a:ext uri="{FF2B5EF4-FFF2-40B4-BE49-F238E27FC236}">
                <a16:creationId xmlns:a16="http://schemas.microsoft.com/office/drawing/2014/main" id="{5944CC1C-CD98-BD17-0117-47BDCE07E2B6}"/>
              </a:ext>
            </a:extLst>
          </p:cNvPr>
          <p:cNvPicPr>
            <a:picLocks noGrp="1" noChangeAspect="1"/>
          </p:cNvPicPr>
          <p:nvPr>
            <p:ph idx="1"/>
          </p:nvPr>
        </p:nvPicPr>
        <p:blipFill>
          <a:blip r:embed="rId2"/>
          <a:stretch>
            <a:fillRect/>
          </a:stretch>
        </p:blipFill>
        <p:spPr>
          <a:xfrm>
            <a:off x="3505200" y="1428750"/>
            <a:ext cx="4834931" cy="2667000"/>
          </a:xfrm>
        </p:spPr>
      </p:pic>
      <p:pic>
        <p:nvPicPr>
          <p:cNvPr id="9" name="Content Placeholder 4">
            <a:extLst>
              <a:ext uri="{FF2B5EF4-FFF2-40B4-BE49-F238E27FC236}">
                <a16:creationId xmlns:a16="http://schemas.microsoft.com/office/drawing/2014/main" id="{8D737E9C-3533-E0E3-07FF-D50724632FDD}"/>
              </a:ext>
            </a:extLst>
          </p:cNvPr>
          <p:cNvPicPr>
            <a:picLocks noChangeAspect="1"/>
          </p:cNvPicPr>
          <p:nvPr/>
        </p:nvPicPr>
        <p:blipFill>
          <a:blip r:embed="rId3"/>
          <a:stretch>
            <a:fillRect/>
          </a:stretch>
        </p:blipFill>
        <p:spPr>
          <a:xfrm>
            <a:off x="3554679" y="1428750"/>
            <a:ext cx="4834931" cy="2667000"/>
          </a:xfrm>
          <a:prstGeom prst="rect">
            <a:avLst/>
          </a:prstGeom>
          <a:solidFill>
            <a:srgbClr val="FFFFFF">
              <a:shade val="85000"/>
            </a:srgbClr>
          </a:solidFill>
          <a:ln w="88900" cap="sq">
            <a:noFill/>
            <a:miter lim="800000"/>
          </a:ln>
          <a:effectLst/>
          <a:scene3d>
            <a:camera prst="orthographicFront"/>
            <a:lightRig rig="twoPt" dir="t">
              <a:rot lat="0" lon="0" rev="7200000"/>
            </a:lightRig>
          </a:scene3d>
          <a:sp3d>
            <a:bevelT w="25400" h="19050"/>
            <a:contourClr>
              <a:srgbClr val="FFFFFF"/>
            </a:contourClr>
          </a:sp3d>
        </p:spPr>
      </p:pic>
      <p:sp>
        <p:nvSpPr>
          <p:cNvPr id="6" name="TextBox 5">
            <a:extLst>
              <a:ext uri="{FF2B5EF4-FFF2-40B4-BE49-F238E27FC236}">
                <a16:creationId xmlns:a16="http://schemas.microsoft.com/office/drawing/2014/main" id="{C4DCF379-CCCB-DCF4-977C-C18ADD73E184}"/>
              </a:ext>
            </a:extLst>
          </p:cNvPr>
          <p:cNvSpPr txBox="1"/>
          <p:nvPr/>
        </p:nvSpPr>
        <p:spPr>
          <a:xfrm>
            <a:off x="381000" y="1276350"/>
            <a:ext cx="2971800" cy="2308324"/>
          </a:xfrm>
          <a:prstGeom prst="rect">
            <a:avLst/>
          </a:prstGeom>
          <a:noFill/>
        </p:spPr>
        <p:txBody>
          <a:bodyPr wrap="square" rtlCol="0">
            <a:spAutoFit/>
          </a:bodyPr>
          <a:lstStyle/>
          <a:p>
            <a:pPr marL="342900" indent="-342900">
              <a:buFont typeface="Arial" panose="020B0604020202020204" pitchFamily="34" charset="0"/>
              <a:buChar char="•"/>
            </a:pPr>
            <a:r>
              <a:rPr lang="en-US" sz="1800" dirty="0"/>
              <a:t>2D histogram of each recorded energy and its time</a:t>
            </a:r>
          </a:p>
          <a:p>
            <a:pPr marL="342900" indent="-342900">
              <a:buFont typeface="Arial" panose="020B0604020202020204" pitchFamily="34" charset="0"/>
              <a:buChar char="•"/>
            </a:pPr>
            <a:r>
              <a:rPr lang="en-US" sz="1800" dirty="0"/>
              <a:t>g-2 oscillations visible!</a:t>
            </a:r>
          </a:p>
          <a:p>
            <a:pPr marL="342900" indent="-342900">
              <a:buFont typeface="Arial" panose="020B0604020202020204" pitchFamily="34" charset="0"/>
              <a:buChar char="•"/>
            </a:pPr>
            <a:r>
              <a:rPr lang="en-US" sz="1800" dirty="0"/>
              <a:t>Muon decay visible!</a:t>
            </a:r>
          </a:p>
          <a:p>
            <a:pPr marL="342900" indent="-342900">
              <a:buFont typeface="Arial" panose="020B0604020202020204" pitchFamily="34" charset="0"/>
              <a:buChar char="•"/>
            </a:pPr>
            <a:r>
              <a:rPr lang="en-US" sz="1800" b="1" dirty="0"/>
              <a:t>Extract precession frequency from time spectrum!</a:t>
            </a:r>
          </a:p>
        </p:txBody>
      </p:sp>
      <p:sp>
        <p:nvSpPr>
          <p:cNvPr id="3" name="Rectangle: Rounded Corners 2">
            <a:extLst>
              <a:ext uri="{FF2B5EF4-FFF2-40B4-BE49-F238E27FC236}">
                <a16:creationId xmlns:a16="http://schemas.microsoft.com/office/drawing/2014/main" id="{38B9DDA0-38C6-8CC5-17C8-28D5F4E94B20}"/>
              </a:ext>
            </a:extLst>
          </p:cNvPr>
          <p:cNvSpPr/>
          <p:nvPr/>
        </p:nvSpPr>
        <p:spPr>
          <a:xfrm>
            <a:off x="3733800" y="2963792"/>
            <a:ext cx="4038600" cy="867103"/>
          </a:xfrm>
          <a:prstGeom prst="roundRect">
            <a:avLst/>
          </a:prstGeom>
          <a:noFill/>
          <a:ln>
            <a:solidFill>
              <a:srgbClr val="FF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extBox 3">
            <a:extLst>
              <a:ext uri="{FF2B5EF4-FFF2-40B4-BE49-F238E27FC236}">
                <a16:creationId xmlns:a16="http://schemas.microsoft.com/office/drawing/2014/main" id="{61C5BA04-8B9C-E94C-81B2-62B08E205D77}"/>
              </a:ext>
            </a:extLst>
          </p:cNvPr>
          <p:cNvSpPr txBox="1"/>
          <p:nvPr/>
        </p:nvSpPr>
        <p:spPr>
          <a:xfrm rot="16200000">
            <a:off x="2476500" y="1876395"/>
            <a:ext cx="2057400" cy="400110"/>
          </a:xfrm>
          <a:prstGeom prst="rect">
            <a:avLst/>
          </a:prstGeom>
          <a:solidFill>
            <a:schemeClr val="bg1"/>
          </a:solidFill>
        </p:spPr>
        <p:txBody>
          <a:bodyPr wrap="square" rtlCol="0">
            <a:spAutoFit/>
          </a:bodyPr>
          <a:lstStyle/>
          <a:p>
            <a:r>
              <a:rPr lang="en-US" sz="2000" dirty="0"/>
              <a:t>Energy [MeV]</a:t>
            </a:r>
          </a:p>
        </p:txBody>
      </p:sp>
      <p:sp>
        <p:nvSpPr>
          <p:cNvPr id="7" name="TextBox 6">
            <a:extLst>
              <a:ext uri="{FF2B5EF4-FFF2-40B4-BE49-F238E27FC236}">
                <a16:creationId xmlns:a16="http://schemas.microsoft.com/office/drawing/2014/main" id="{63C58620-D58C-4438-91D1-9898A8DC12CF}"/>
              </a:ext>
            </a:extLst>
          </p:cNvPr>
          <p:cNvSpPr txBox="1"/>
          <p:nvPr/>
        </p:nvSpPr>
        <p:spPr>
          <a:xfrm>
            <a:off x="6858000" y="3930403"/>
            <a:ext cx="1296928" cy="400110"/>
          </a:xfrm>
          <a:prstGeom prst="rect">
            <a:avLst/>
          </a:prstGeom>
          <a:solidFill>
            <a:schemeClr val="bg1"/>
          </a:solidFill>
        </p:spPr>
        <p:txBody>
          <a:bodyPr wrap="square" rtlCol="0">
            <a:spAutoFit/>
          </a:bodyPr>
          <a:lstStyle/>
          <a:p>
            <a:r>
              <a:rPr lang="en-US" sz="2000" dirty="0"/>
              <a:t>Time [µs]</a:t>
            </a:r>
          </a:p>
        </p:txBody>
      </p:sp>
      <p:sp>
        <p:nvSpPr>
          <p:cNvPr id="8" name="Date Placeholder 7">
            <a:extLst>
              <a:ext uri="{FF2B5EF4-FFF2-40B4-BE49-F238E27FC236}">
                <a16:creationId xmlns:a16="http://schemas.microsoft.com/office/drawing/2014/main" id="{29D338AE-9FCE-95DB-FBA2-7B01B33FA20E}"/>
              </a:ext>
            </a:extLst>
          </p:cNvPr>
          <p:cNvSpPr>
            <a:spLocks noGrp="1"/>
          </p:cNvSpPr>
          <p:nvPr>
            <p:ph type="dt" sz="half" idx="10"/>
          </p:nvPr>
        </p:nvSpPr>
        <p:spPr/>
        <p:txBody>
          <a:bodyPr/>
          <a:lstStyle/>
          <a:p>
            <a:pPr>
              <a:defRPr/>
            </a:pPr>
            <a:r>
              <a:rPr lang="en-US"/>
              <a:t>6/11/2025</a:t>
            </a:r>
            <a:endParaRPr lang="en-US" dirty="0"/>
          </a:p>
        </p:txBody>
      </p:sp>
      <p:sp>
        <p:nvSpPr>
          <p:cNvPr id="10" name="Footer Placeholder 9">
            <a:extLst>
              <a:ext uri="{FF2B5EF4-FFF2-40B4-BE49-F238E27FC236}">
                <a16:creationId xmlns:a16="http://schemas.microsoft.com/office/drawing/2014/main" id="{8737B093-1398-99A0-ACF7-CA1E03365740}"/>
              </a:ext>
            </a:extLst>
          </p:cNvPr>
          <p:cNvSpPr>
            <a:spLocks noGrp="1"/>
          </p:cNvSpPr>
          <p:nvPr>
            <p:ph type="ftr" sz="quarter" idx="11"/>
          </p:nvPr>
        </p:nvSpPr>
        <p:spPr/>
        <p:txBody>
          <a:bodyPr/>
          <a:lstStyle/>
          <a:p>
            <a:pPr>
              <a:defRPr/>
            </a:pPr>
            <a:r>
              <a:rPr lang="en-US"/>
              <a:t>Scott Israel | CIPANP 2025</a:t>
            </a:r>
            <a:endParaRPr lang="en-US" b="1" dirty="0"/>
          </a:p>
        </p:txBody>
      </p:sp>
      <p:sp>
        <p:nvSpPr>
          <p:cNvPr id="11" name="Slide Number Placeholder 10">
            <a:extLst>
              <a:ext uri="{FF2B5EF4-FFF2-40B4-BE49-F238E27FC236}">
                <a16:creationId xmlns:a16="http://schemas.microsoft.com/office/drawing/2014/main" id="{EDBA238F-8A94-C62E-3CAF-9EC6DA4787AC}"/>
              </a:ext>
            </a:extLst>
          </p:cNvPr>
          <p:cNvSpPr>
            <a:spLocks noGrp="1"/>
          </p:cNvSpPr>
          <p:nvPr>
            <p:ph type="sldNum" sz="quarter" idx="2"/>
          </p:nvPr>
        </p:nvSpPr>
        <p:spPr/>
        <p:txBody>
          <a:bodyPr/>
          <a:lstStyle/>
          <a:p>
            <a:fld id="{86CB4B4D-7CA3-9044-876B-883B54F8677D}" type="slidenum">
              <a:rPr lang="en-US" smtClean="0"/>
              <a:t>10</a:t>
            </a:fld>
            <a:endParaRPr lang="en-US"/>
          </a:p>
        </p:txBody>
      </p:sp>
    </p:spTree>
    <p:extLst>
      <p:ext uri="{BB962C8B-B14F-4D97-AF65-F5344CB8AC3E}">
        <p14:creationId xmlns:p14="http://schemas.microsoft.com/office/powerpoint/2010/main" val="378017630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E15F9697-E27A-250C-883F-B648C0DA547A}"/>
              </a:ext>
            </a:extLst>
          </p:cNvPr>
          <p:cNvSpPr>
            <a:spLocks noGrp="1"/>
          </p:cNvSpPr>
          <p:nvPr>
            <p:ph type="title"/>
          </p:nvPr>
        </p:nvSpPr>
        <p:spPr/>
        <p:txBody>
          <a:bodyPr/>
          <a:lstStyle/>
          <a:p>
            <a:r>
              <a:rPr lang="en-US" dirty="0"/>
              <a:t>Histogram construction</a:t>
            </a:r>
          </a:p>
        </p:txBody>
      </p:sp>
      <p:sp>
        <p:nvSpPr>
          <p:cNvPr id="4" name="Date Placeholder 3">
            <a:extLst>
              <a:ext uri="{FF2B5EF4-FFF2-40B4-BE49-F238E27FC236}">
                <a16:creationId xmlns:a16="http://schemas.microsoft.com/office/drawing/2014/main" id="{825494C0-5F92-9EF9-E70D-F6AC63E0DD79}"/>
              </a:ext>
            </a:extLst>
          </p:cNvPr>
          <p:cNvSpPr>
            <a:spLocks noGrp="1"/>
          </p:cNvSpPr>
          <p:nvPr>
            <p:ph type="dt" sz="half" idx="2"/>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6994A422-72FA-9031-FD6A-816FDEE9FB7F}"/>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4E3A59D1-7D1A-0D1E-1620-C69B0ECB74B1}"/>
              </a:ext>
            </a:extLst>
          </p:cNvPr>
          <p:cNvSpPr>
            <a:spLocks noGrp="1"/>
          </p:cNvSpPr>
          <p:nvPr>
            <p:ph type="sldNum" sz="quarter" idx="4"/>
          </p:nvPr>
        </p:nvSpPr>
        <p:spPr/>
        <p:txBody>
          <a:bodyPr/>
          <a:lstStyle/>
          <a:p>
            <a:pPr>
              <a:defRPr/>
            </a:pPr>
            <a:fld id="{148C009B-CB69-E04A-B9B3-34B26D69E9CF}" type="slidenum">
              <a:rPr lang="en-US" smtClean="0"/>
              <a:pPr>
                <a:defRPr/>
              </a:pPr>
              <a:t>11</a:t>
            </a:fld>
            <a:endParaRPr lang="en-US" dirty="0"/>
          </a:p>
        </p:txBody>
      </p:sp>
      <p:pic>
        <p:nvPicPr>
          <p:cNvPr id="7" name="Content Placeholder 4">
            <a:extLst>
              <a:ext uri="{FF2B5EF4-FFF2-40B4-BE49-F238E27FC236}">
                <a16:creationId xmlns:a16="http://schemas.microsoft.com/office/drawing/2014/main" id="{14D21E40-B828-DD7A-DB31-6D02FE8CCC41}"/>
              </a:ext>
            </a:extLst>
          </p:cNvPr>
          <p:cNvPicPr>
            <a:picLocks noGrp="1" noChangeAspect="1"/>
          </p:cNvPicPr>
          <p:nvPr>
            <p:ph idx="1"/>
          </p:nvPr>
        </p:nvPicPr>
        <p:blipFill>
          <a:blip r:embed="rId2"/>
          <a:stretch>
            <a:fillRect/>
          </a:stretch>
        </p:blipFill>
        <p:spPr>
          <a:xfrm>
            <a:off x="985026" y="670176"/>
            <a:ext cx="7173947" cy="2742980"/>
          </a:xfrm>
        </p:spPr>
      </p:pic>
      <p:sp>
        <p:nvSpPr>
          <p:cNvPr id="8" name="Title 2">
            <a:extLst>
              <a:ext uri="{FF2B5EF4-FFF2-40B4-BE49-F238E27FC236}">
                <a16:creationId xmlns:a16="http://schemas.microsoft.com/office/drawing/2014/main" id="{3664F193-B6CA-09BF-D5FD-94A3DA120CDD}"/>
              </a:ext>
            </a:extLst>
          </p:cNvPr>
          <p:cNvSpPr txBox="1">
            <a:spLocks/>
          </p:cNvSpPr>
          <p:nvPr/>
        </p:nvSpPr>
        <p:spPr bwMode="auto">
          <a:xfrm>
            <a:off x="1276349" y="3283373"/>
            <a:ext cx="3061607" cy="66484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lvl1pPr algn="l" defTabSz="685800" rtl="0" eaLnBrk="0" fontAlgn="base" hangingPunct="0">
              <a:lnSpc>
                <a:spcPct val="90000"/>
              </a:lnSpc>
              <a:spcBef>
                <a:spcPct val="0"/>
              </a:spcBef>
              <a:spcAft>
                <a:spcPct val="0"/>
              </a:spcAft>
              <a:defRPr sz="2400" kern="1200">
                <a:solidFill>
                  <a:schemeClr val="tx1"/>
                </a:solidFill>
                <a:latin typeface="Arial Regular"/>
                <a:ea typeface="+mj-ea"/>
                <a:cs typeface="+mj-cs"/>
              </a:defRPr>
            </a:lvl1pPr>
            <a:lvl2pPr algn="l" defTabSz="685800" rtl="0" eaLnBrk="0" fontAlgn="base" hangingPunct="0">
              <a:lnSpc>
                <a:spcPct val="90000"/>
              </a:lnSpc>
              <a:spcBef>
                <a:spcPct val="0"/>
              </a:spcBef>
              <a:spcAft>
                <a:spcPct val="0"/>
              </a:spcAft>
              <a:defRPr sz="3000">
                <a:solidFill>
                  <a:schemeClr val="tx1"/>
                </a:solidFill>
                <a:latin typeface="Arial Regular"/>
              </a:defRPr>
            </a:lvl2pPr>
            <a:lvl3pPr algn="l" defTabSz="685800" rtl="0" eaLnBrk="0" fontAlgn="base" hangingPunct="0">
              <a:lnSpc>
                <a:spcPct val="90000"/>
              </a:lnSpc>
              <a:spcBef>
                <a:spcPct val="0"/>
              </a:spcBef>
              <a:spcAft>
                <a:spcPct val="0"/>
              </a:spcAft>
              <a:defRPr sz="3000">
                <a:solidFill>
                  <a:schemeClr val="tx1"/>
                </a:solidFill>
                <a:latin typeface="Arial Regular"/>
              </a:defRPr>
            </a:lvl3pPr>
            <a:lvl4pPr algn="l" defTabSz="685800" rtl="0" eaLnBrk="0" fontAlgn="base" hangingPunct="0">
              <a:lnSpc>
                <a:spcPct val="90000"/>
              </a:lnSpc>
              <a:spcBef>
                <a:spcPct val="0"/>
              </a:spcBef>
              <a:spcAft>
                <a:spcPct val="0"/>
              </a:spcAft>
              <a:defRPr sz="3000">
                <a:solidFill>
                  <a:schemeClr val="tx1"/>
                </a:solidFill>
                <a:latin typeface="Arial Regular"/>
              </a:defRPr>
            </a:lvl4pPr>
            <a:lvl5pPr algn="l" defTabSz="685800" rtl="0" eaLnBrk="0" fontAlgn="base" hangingPunct="0">
              <a:lnSpc>
                <a:spcPct val="90000"/>
              </a:lnSpc>
              <a:spcBef>
                <a:spcPct val="0"/>
              </a:spcBef>
              <a:spcAft>
                <a:spcPct val="0"/>
              </a:spcAft>
              <a:defRPr sz="3000">
                <a:solidFill>
                  <a:schemeClr val="tx1"/>
                </a:solidFill>
                <a:latin typeface="Arial Regular"/>
              </a:defRPr>
            </a:lvl5pPr>
            <a:lvl6pPr marL="457200" algn="l" defTabSz="685800" rtl="0" fontAlgn="base">
              <a:lnSpc>
                <a:spcPct val="90000"/>
              </a:lnSpc>
              <a:spcBef>
                <a:spcPct val="0"/>
              </a:spcBef>
              <a:spcAft>
                <a:spcPct val="0"/>
              </a:spcAft>
              <a:defRPr sz="3000">
                <a:solidFill>
                  <a:schemeClr val="tx1"/>
                </a:solidFill>
                <a:latin typeface="Arial Regular"/>
              </a:defRPr>
            </a:lvl6pPr>
            <a:lvl7pPr marL="914400" algn="l" defTabSz="685800" rtl="0" fontAlgn="base">
              <a:lnSpc>
                <a:spcPct val="90000"/>
              </a:lnSpc>
              <a:spcBef>
                <a:spcPct val="0"/>
              </a:spcBef>
              <a:spcAft>
                <a:spcPct val="0"/>
              </a:spcAft>
              <a:defRPr sz="3000">
                <a:solidFill>
                  <a:schemeClr val="tx1"/>
                </a:solidFill>
                <a:latin typeface="Arial Regular"/>
              </a:defRPr>
            </a:lvl7pPr>
            <a:lvl8pPr marL="1371600" algn="l" defTabSz="685800" rtl="0" fontAlgn="base">
              <a:lnSpc>
                <a:spcPct val="90000"/>
              </a:lnSpc>
              <a:spcBef>
                <a:spcPct val="0"/>
              </a:spcBef>
              <a:spcAft>
                <a:spcPct val="0"/>
              </a:spcAft>
              <a:defRPr sz="3000">
                <a:solidFill>
                  <a:schemeClr val="tx1"/>
                </a:solidFill>
                <a:latin typeface="Arial Regular"/>
              </a:defRPr>
            </a:lvl8pPr>
            <a:lvl9pPr marL="1828800" algn="l" defTabSz="685800" rtl="0" fontAlgn="base">
              <a:lnSpc>
                <a:spcPct val="90000"/>
              </a:lnSpc>
              <a:spcBef>
                <a:spcPct val="0"/>
              </a:spcBef>
              <a:spcAft>
                <a:spcPct val="0"/>
              </a:spcAft>
              <a:defRPr sz="3000">
                <a:solidFill>
                  <a:schemeClr val="tx1"/>
                </a:solidFill>
                <a:latin typeface="Arial Regular"/>
              </a:defRPr>
            </a:lvl9pPr>
          </a:lstStyle>
          <a:p>
            <a:pPr algn="ctr"/>
            <a:r>
              <a:rPr lang="en-US" sz="1600" dirty="0"/>
              <a:t>Decay positron energy spectrum vs time</a:t>
            </a:r>
          </a:p>
        </p:txBody>
      </p:sp>
      <p:sp>
        <p:nvSpPr>
          <p:cNvPr id="9" name="TextBox 8">
            <a:extLst>
              <a:ext uri="{FF2B5EF4-FFF2-40B4-BE49-F238E27FC236}">
                <a16:creationId xmlns:a16="http://schemas.microsoft.com/office/drawing/2014/main" id="{5DEC2CF0-A4E8-44E5-B236-683C4EC8315C}"/>
              </a:ext>
            </a:extLst>
          </p:cNvPr>
          <p:cNvSpPr txBox="1"/>
          <p:nvPr/>
        </p:nvSpPr>
        <p:spPr>
          <a:xfrm>
            <a:off x="4019549" y="3293119"/>
            <a:ext cx="4572000" cy="584775"/>
          </a:xfrm>
          <a:prstGeom prst="rect">
            <a:avLst/>
          </a:prstGeom>
          <a:noFill/>
        </p:spPr>
        <p:txBody>
          <a:bodyPr wrap="square">
            <a:spAutoFit/>
          </a:bodyPr>
          <a:lstStyle/>
          <a:p>
            <a:pPr algn="ctr"/>
            <a:r>
              <a:rPr lang="en-US" sz="1600" dirty="0"/>
              <a:t>Number of decay positrons with</a:t>
            </a:r>
          </a:p>
          <a:p>
            <a:pPr algn="ctr"/>
            <a:r>
              <a:rPr lang="en-US" sz="1600" dirty="0"/>
              <a:t> E &gt; 1700 MeV vs time</a:t>
            </a:r>
          </a:p>
        </p:txBody>
      </p:sp>
      <mc:AlternateContent xmlns:mc="http://schemas.openxmlformats.org/markup-compatibility/2006">
        <mc:Choice xmlns:a14="http://schemas.microsoft.com/office/drawing/2010/main" Requires="a14">
          <p:sp>
            <p:nvSpPr>
              <p:cNvPr id="10" name="TextBox 9">
                <a:extLst>
                  <a:ext uri="{FF2B5EF4-FFF2-40B4-BE49-F238E27FC236}">
                    <a16:creationId xmlns:a16="http://schemas.microsoft.com/office/drawing/2014/main" id="{6269EF38-7668-8613-92D9-CFBF3A352EA9}"/>
                  </a:ext>
                </a:extLst>
              </p:cNvPr>
              <p:cNvSpPr txBox="1"/>
              <p:nvPr/>
            </p:nvSpPr>
            <p:spPr>
              <a:xfrm>
                <a:off x="552449" y="3949668"/>
                <a:ext cx="8039100" cy="738664"/>
              </a:xfrm>
              <a:prstGeom prst="rect">
                <a:avLst/>
              </a:prstGeom>
              <a:noFill/>
            </p:spPr>
            <p:txBody>
              <a:bodyPr wrap="square" rtlCol="0">
                <a:spAutoFit/>
              </a:bodyPr>
              <a:lstStyle/>
              <a:p>
                <a:pPr marL="285750" indent="-285750">
                  <a:buFont typeface="Arial" panose="020B0604020202020204" pitchFamily="34" charset="0"/>
                  <a:buChar char="•"/>
                </a:pPr>
                <a:r>
                  <a:rPr lang="en-US" sz="1400" dirty="0"/>
                  <a:t>e</a:t>
                </a:r>
                <a:r>
                  <a:rPr lang="en-US" sz="1400" baseline="30000" dirty="0"/>
                  <a:t>+</a:t>
                </a:r>
                <a:r>
                  <a:rPr lang="en-US" sz="1400" dirty="0"/>
                  <a:t> energy spectrum; in weak decay , the number of highest energy </a:t>
                </a:r>
                <a:r>
                  <a:rPr lang="en-US" sz="1400" dirty="0" err="1"/>
                  <a:t>e+s</a:t>
                </a:r>
                <a:r>
                  <a:rPr lang="en-US" sz="1400" dirty="0"/>
                  <a:t> oscillates – via </a:t>
                </a:r>
                <a:r>
                  <a:rPr lang="en-US" sz="1400" b="1" dirty="0"/>
                  <a:t>parity violation</a:t>
                </a:r>
                <a:r>
                  <a:rPr lang="en-US" sz="1400" dirty="0"/>
                  <a:t>!</a:t>
                </a:r>
              </a:p>
              <a:p>
                <a:pPr marL="285750" indent="-285750">
                  <a:buFont typeface="Arial" panose="020B0604020202020204" pitchFamily="34" charset="0"/>
                  <a:buChar char="•"/>
                </a:pPr>
                <a:r>
                  <a:rPr lang="en-US" sz="1400" dirty="0"/>
                  <a:t>Muon </a:t>
                </a:r>
                <a:r>
                  <a:rPr lang="en-US" sz="1400" b="1" dirty="0"/>
                  <a:t>spin rotates</a:t>
                </a:r>
                <a:r>
                  <a:rPr lang="en-US" sz="1400" dirty="0"/>
                  <a:t> – points towards and away from detectors! – correlated to emission direction</a:t>
                </a:r>
              </a:p>
              <a:p>
                <a:pPr marL="285750" indent="-285750">
                  <a:buFont typeface="Arial" panose="020B0604020202020204" pitchFamily="34" charset="0"/>
                  <a:buChar char="•"/>
                </a:pPr>
                <a:r>
                  <a:rPr lang="en-US" sz="1400" dirty="0"/>
                  <a:t>Maximize oscillation with energy threshold – reduces </a:t>
                </a:r>
                <a:r>
                  <a:rPr lang="en-US" sz="1400" b="1" dirty="0"/>
                  <a:t>statistical uncertainty </a:t>
                </a:r>
                <a:r>
                  <a:rPr lang="en-US" sz="1400" dirty="0"/>
                  <a:t>on </a:t>
                </a:r>
                <a14:m>
                  <m:oMath xmlns:m="http://schemas.openxmlformats.org/officeDocument/2006/math">
                    <m:sSub>
                      <m:sSubPr>
                        <m:ctrlPr>
                          <a:rPr lang="en-US" sz="1400" b="0" i="1" smtClean="0">
                            <a:latin typeface="Cambria Math" panose="02040503050406030204" pitchFamily="18" charset="0"/>
                          </a:rPr>
                        </m:ctrlPr>
                      </m:sSubPr>
                      <m:e>
                        <m:r>
                          <a:rPr lang="en-US" sz="1400" b="0" i="1" smtClean="0">
                            <a:latin typeface="Cambria Math" panose="02040503050406030204" pitchFamily="18" charset="0"/>
                          </a:rPr>
                          <m:t>𝜔</m:t>
                        </m:r>
                      </m:e>
                      <m:sub>
                        <m:r>
                          <a:rPr lang="en-US" sz="1400" b="0" i="1" smtClean="0">
                            <a:latin typeface="Cambria Math" panose="02040503050406030204" pitchFamily="18" charset="0"/>
                          </a:rPr>
                          <m:t>𝑎</m:t>
                        </m:r>
                      </m:sub>
                    </m:sSub>
                  </m:oMath>
                </a14:m>
                <a:endParaRPr lang="en-US" sz="1400" dirty="0"/>
              </a:p>
            </p:txBody>
          </p:sp>
        </mc:Choice>
        <mc:Fallback>
          <p:sp>
            <p:nvSpPr>
              <p:cNvPr id="10" name="TextBox 9">
                <a:extLst>
                  <a:ext uri="{FF2B5EF4-FFF2-40B4-BE49-F238E27FC236}">
                    <a16:creationId xmlns:a16="http://schemas.microsoft.com/office/drawing/2014/main" id="{6269EF38-7668-8613-92D9-CFBF3A352EA9}"/>
                  </a:ext>
                </a:extLst>
              </p:cNvPr>
              <p:cNvSpPr txBox="1">
                <a:spLocks noRot="1" noChangeAspect="1" noMove="1" noResize="1" noEditPoints="1" noAdjustHandles="1" noChangeArrowheads="1" noChangeShapeType="1" noTextEdit="1"/>
              </p:cNvSpPr>
              <p:nvPr/>
            </p:nvSpPr>
            <p:spPr>
              <a:xfrm>
                <a:off x="552449" y="3949668"/>
                <a:ext cx="8039100" cy="738664"/>
              </a:xfrm>
              <a:prstGeom prst="rect">
                <a:avLst/>
              </a:prstGeom>
              <a:blipFill>
                <a:blip r:embed="rId3"/>
                <a:stretch>
                  <a:fillRect l="-152" t="-1653" b="-7438"/>
                </a:stretch>
              </a:blipFill>
            </p:spPr>
            <p:txBody>
              <a:bodyPr/>
              <a:lstStyle/>
              <a:p>
                <a:r>
                  <a:rPr lang="en-US">
                    <a:noFill/>
                  </a:rPr>
                  <a:t> </a:t>
                </a:r>
              </a:p>
            </p:txBody>
          </p:sp>
        </mc:Fallback>
      </mc:AlternateContent>
    </p:spTree>
    <p:extLst>
      <p:ext uri="{BB962C8B-B14F-4D97-AF65-F5344CB8AC3E}">
        <p14:creationId xmlns:p14="http://schemas.microsoft.com/office/powerpoint/2010/main" val="51507878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Placeholder 8">
            <a:extLst>
              <a:ext uri="{FF2B5EF4-FFF2-40B4-BE49-F238E27FC236}">
                <a16:creationId xmlns:a16="http://schemas.microsoft.com/office/drawing/2014/main" id="{3F468961-C5F4-BB8B-8BDA-BEFF4E22A6D0}"/>
              </a:ext>
            </a:extLst>
          </p:cNvPr>
          <p:cNvPicPr>
            <a:picLocks noGrp="1" noChangeAspect="1"/>
          </p:cNvPicPr>
          <p:nvPr>
            <p:ph type="pic" idx="13"/>
          </p:nvPr>
        </p:nvPicPr>
        <p:blipFill>
          <a:blip r:embed="rId2"/>
          <a:srcRect t="11364" r="3902" b="-1656"/>
          <a:stretch/>
        </p:blipFill>
        <p:spPr>
          <a:xfrm>
            <a:off x="398767" y="732207"/>
            <a:ext cx="5133573" cy="3520463"/>
          </a:xfrm>
        </p:spPr>
      </p:pic>
      <p:sp>
        <p:nvSpPr>
          <p:cNvPr id="3" name="Text Placeholder 2">
            <a:extLst>
              <a:ext uri="{FF2B5EF4-FFF2-40B4-BE49-F238E27FC236}">
                <a16:creationId xmlns:a16="http://schemas.microsoft.com/office/drawing/2014/main" id="{44A12397-C0DA-11EB-09C0-D426341A22A1}"/>
              </a:ext>
            </a:extLst>
          </p:cNvPr>
          <p:cNvSpPr>
            <a:spLocks noGrp="1"/>
          </p:cNvSpPr>
          <p:nvPr>
            <p:ph type="body" sz="half" idx="2"/>
          </p:nvPr>
        </p:nvSpPr>
        <p:spPr>
          <a:xfrm>
            <a:off x="224073" y="4190639"/>
            <a:ext cx="8686800" cy="402792"/>
          </a:xfrm>
        </p:spPr>
        <p:txBody>
          <a:bodyPr/>
          <a:lstStyle/>
          <a:p>
            <a:r>
              <a:rPr lang="en-US" dirty="0"/>
              <a:t>The decay positron time spectrum (the wiggle plot)</a:t>
            </a:r>
          </a:p>
        </p:txBody>
      </p:sp>
      <p:sp>
        <p:nvSpPr>
          <p:cNvPr id="4" name="Date Placeholder 3">
            <a:extLst>
              <a:ext uri="{FF2B5EF4-FFF2-40B4-BE49-F238E27FC236}">
                <a16:creationId xmlns:a16="http://schemas.microsoft.com/office/drawing/2014/main" id="{37D0A81F-9BD1-FC19-70D6-6A29B9EFFA65}"/>
              </a:ext>
            </a:extLst>
          </p:cNvPr>
          <p:cNvSpPr>
            <a:spLocks noGrp="1"/>
          </p:cNvSpPr>
          <p:nvPr>
            <p:ph type="dt" sz="half" idx="14"/>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81C44E4B-00DA-F25E-A19C-0B0CE8E8D533}"/>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0B23848F-6325-4F4B-8365-7B1573FFC208}"/>
              </a:ext>
            </a:extLst>
          </p:cNvPr>
          <p:cNvSpPr>
            <a:spLocks noGrp="1"/>
          </p:cNvSpPr>
          <p:nvPr>
            <p:ph type="sldNum" sz="quarter" idx="4"/>
          </p:nvPr>
        </p:nvSpPr>
        <p:spPr/>
        <p:txBody>
          <a:bodyPr/>
          <a:lstStyle/>
          <a:p>
            <a:pPr>
              <a:defRPr/>
            </a:pPr>
            <a:fld id="{148C009B-CB69-E04A-B9B3-34B26D69E9CF}" type="slidenum">
              <a:rPr lang="en-US" smtClean="0"/>
              <a:pPr>
                <a:defRPr/>
              </a:pPr>
              <a:t>12</a:t>
            </a:fld>
            <a:endParaRPr lang="en-US" dirty="0"/>
          </a:p>
        </p:txBody>
      </p:sp>
      <p:sp>
        <p:nvSpPr>
          <p:cNvPr id="7" name="Title 6">
            <a:extLst>
              <a:ext uri="{FF2B5EF4-FFF2-40B4-BE49-F238E27FC236}">
                <a16:creationId xmlns:a16="http://schemas.microsoft.com/office/drawing/2014/main" id="{4276EE79-15DE-E132-2AB0-52A2BF8598E4}"/>
              </a:ext>
            </a:extLst>
          </p:cNvPr>
          <p:cNvSpPr>
            <a:spLocks noGrp="1"/>
          </p:cNvSpPr>
          <p:nvPr>
            <p:ph type="title"/>
          </p:nvPr>
        </p:nvSpPr>
        <p:spPr/>
        <p:txBody>
          <a:bodyPr/>
          <a:lstStyle/>
          <a:p>
            <a:r>
              <a:rPr lang="en-US" dirty="0"/>
              <a:t>Plot the Wiggle!</a:t>
            </a:r>
          </a:p>
        </p:txBody>
      </p:sp>
      <p:sp>
        <p:nvSpPr>
          <p:cNvPr id="10" name="TextBox 9">
            <a:extLst>
              <a:ext uri="{FF2B5EF4-FFF2-40B4-BE49-F238E27FC236}">
                <a16:creationId xmlns:a16="http://schemas.microsoft.com/office/drawing/2014/main" id="{63944470-DA56-FFBE-A980-1321B5BC7BCE}"/>
              </a:ext>
            </a:extLst>
          </p:cNvPr>
          <p:cNvSpPr txBox="1"/>
          <p:nvPr/>
        </p:nvSpPr>
        <p:spPr>
          <a:xfrm rot="16200000">
            <a:off x="-94978" y="1394444"/>
            <a:ext cx="1573650" cy="338554"/>
          </a:xfrm>
          <a:prstGeom prst="rect">
            <a:avLst/>
          </a:prstGeom>
          <a:solidFill>
            <a:schemeClr val="bg1"/>
          </a:solidFill>
        </p:spPr>
        <p:txBody>
          <a:bodyPr wrap="square" rtlCol="0">
            <a:spAutoFit/>
          </a:bodyPr>
          <a:lstStyle/>
          <a:p>
            <a:r>
              <a:rPr lang="en-US" sz="1600" dirty="0">
                <a:solidFill>
                  <a:srgbClr val="000000"/>
                </a:solidFill>
              </a:rPr>
              <a:t>Counts/149.2 ns</a:t>
            </a:r>
          </a:p>
        </p:txBody>
      </p:sp>
      <mc:AlternateContent xmlns:mc="http://schemas.openxmlformats.org/markup-compatibility/2006">
        <mc:Choice xmlns:a14="http://schemas.microsoft.com/office/drawing/2010/main" Requires="a14">
          <p:sp>
            <p:nvSpPr>
              <p:cNvPr id="2" name="TextBox 1">
                <a:extLst>
                  <a:ext uri="{FF2B5EF4-FFF2-40B4-BE49-F238E27FC236}">
                    <a16:creationId xmlns:a16="http://schemas.microsoft.com/office/drawing/2014/main" id="{04D5B066-4C7E-4DCD-7A37-EDA217D4F0F4}"/>
                  </a:ext>
                </a:extLst>
              </p:cNvPr>
              <p:cNvSpPr txBox="1"/>
              <p:nvPr/>
            </p:nvSpPr>
            <p:spPr>
              <a:xfrm>
                <a:off x="5470152" y="776895"/>
                <a:ext cx="3502909" cy="408510"/>
              </a:xfrm>
              <a:prstGeom prst="rect">
                <a:avLst/>
              </a:prstGeom>
              <a:noFill/>
            </p:spPr>
            <p:txBody>
              <a:bodyPr wrap="square" lIns="0" tIns="0" rIns="0" bIns="0" rtlCol="0">
                <a:spAutoFit/>
              </a:bodyPr>
              <a:lstStyle/>
              <a:p>
                <a:pPr/>
                <a14:m>
                  <m:oMathPara xmlns:m="http://schemas.openxmlformats.org/officeDocument/2006/math">
                    <m:oMathParaPr>
                      <m:jc m:val="centerGroup"/>
                    </m:oMathParaPr>
                    <m:oMath xmlns:m="http://schemas.openxmlformats.org/officeDocument/2006/math">
                      <m:r>
                        <a:rPr lang="en-US" sz="1600" b="0" i="1" smtClean="0">
                          <a:latin typeface="Cambria Math" panose="02040503050406030204" pitchFamily="18" charset="0"/>
                        </a:rPr>
                        <m:t>𝑓</m:t>
                      </m:r>
                      <m:r>
                        <a:rPr lang="en-US" sz="1600" b="0" i="1" smtClean="0">
                          <a:latin typeface="Cambria Math" panose="02040503050406030204" pitchFamily="18" charset="0"/>
                        </a:rPr>
                        <m:t>(</m:t>
                      </m:r>
                      <m:r>
                        <a:rPr lang="en-US" sz="1600" b="0" i="1" smtClean="0">
                          <a:latin typeface="Cambria Math" panose="02040503050406030204" pitchFamily="18" charset="0"/>
                        </a:rPr>
                        <m:t>𝑡</m:t>
                      </m:r>
                      <m:r>
                        <a:rPr lang="en-US" sz="1600" b="0" i="1" smtClean="0">
                          <a:latin typeface="Cambria Math" panose="02040503050406030204" pitchFamily="18" charset="0"/>
                        </a:rPr>
                        <m:t>)=</m:t>
                      </m:r>
                      <m:sSub>
                        <m:sSubPr>
                          <m:ctrlPr>
                            <a:rPr lang="en-US" sz="1600" b="0" i="1" smtClean="0">
                              <a:latin typeface="Cambria Math" panose="02040503050406030204" pitchFamily="18" charset="0"/>
                            </a:rPr>
                          </m:ctrlPr>
                        </m:sSubPr>
                        <m:e>
                          <m:r>
                            <a:rPr lang="en-US" sz="1600" b="0" i="1" smtClean="0">
                              <a:latin typeface="Cambria Math" panose="02040503050406030204" pitchFamily="18" charset="0"/>
                            </a:rPr>
                            <m:t>𝑁</m:t>
                          </m:r>
                        </m:e>
                        <m:sub>
                          <m:r>
                            <a:rPr lang="en-US" sz="1600" b="0" i="1" smtClean="0">
                              <a:latin typeface="Cambria Math" panose="02040503050406030204" pitchFamily="18" charset="0"/>
                            </a:rPr>
                            <m:t>0</m:t>
                          </m:r>
                        </m:sub>
                      </m:sSub>
                      <m:sSup>
                        <m:sSupPr>
                          <m:ctrlPr>
                            <a:rPr lang="en-US" sz="1600" b="0" i="1" smtClean="0">
                              <a:latin typeface="Cambria Math" panose="02040503050406030204" pitchFamily="18" charset="0"/>
                            </a:rPr>
                          </m:ctrlPr>
                        </m:sSupPr>
                        <m:e>
                          <m:r>
                            <a:rPr lang="en-US" sz="1600" b="0" i="1" smtClean="0">
                              <a:latin typeface="Cambria Math" panose="02040503050406030204" pitchFamily="18" charset="0"/>
                            </a:rPr>
                            <m:t>𝑒</m:t>
                          </m:r>
                        </m:e>
                        <m:sup>
                          <m:r>
                            <a:rPr lang="en-US" sz="1600" b="0" i="1" smtClean="0">
                              <a:latin typeface="Cambria Math" panose="02040503050406030204" pitchFamily="18" charset="0"/>
                            </a:rPr>
                            <m:t>−</m:t>
                          </m:r>
                          <m:f>
                            <m:fPr>
                              <m:ctrlPr>
                                <a:rPr lang="en-US" sz="1600" b="0" i="1" smtClean="0">
                                  <a:latin typeface="Cambria Math" panose="02040503050406030204" pitchFamily="18" charset="0"/>
                                </a:rPr>
                              </m:ctrlPr>
                            </m:fPr>
                            <m:num>
                              <m:r>
                                <a:rPr lang="en-US" sz="1600" b="0" i="1" smtClean="0">
                                  <a:latin typeface="Cambria Math" panose="02040503050406030204" pitchFamily="18" charset="0"/>
                                </a:rPr>
                                <m:t>𝑡</m:t>
                              </m:r>
                            </m:num>
                            <m:den>
                              <m:sSub>
                                <m:sSubPr>
                                  <m:ctrlPr>
                                    <a:rPr lang="en-US" sz="1600" i="1">
                                      <a:latin typeface="Cambria Math" panose="02040503050406030204" pitchFamily="18" charset="0"/>
                                    </a:rPr>
                                  </m:ctrlPr>
                                </m:sSubPr>
                                <m:e>
                                  <m:r>
                                    <a:rPr lang="en-US" sz="1600" i="1">
                                      <a:latin typeface="Cambria Math" panose="02040503050406030204" pitchFamily="18" charset="0"/>
                                    </a:rPr>
                                    <m:t>𝜏</m:t>
                                  </m:r>
                                </m:e>
                                <m:sub>
                                  <m:r>
                                    <a:rPr lang="en-US" sz="1600" i="1">
                                      <a:latin typeface="Cambria Math" panose="02040503050406030204" pitchFamily="18" charset="0"/>
                                    </a:rPr>
                                    <m:t>𝜇</m:t>
                                  </m:r>
                                </m:sub>
                              </m:sSub>
                            </m:den>
                          </m:f>
                        </m:sup>
                      </m:sSup>
                      <m:r>
                        <a:rPr lang="en-US" sz="1600" b="0" i="1" smtClean="0">
                          <a:latin typeface="Cambria Math" panose="02040503050406030204" pitchFamily="18" charset="0"/>
                        </a:rPr>
                        <m:t>(1+</m:t>
                      </m:r>
                      <m:r>
                        <a:rPr lang="en-US" sz="1600" b="0" i="1" smtClean="0">
                          <a:latin typeface="Cambria Math" panose="02040503050406030204" pitchFamily="18" charset="0"/>
                        </a:rPr>
                        <m:t>𝐴</m:t>
                      </m:r>
                      <m:func>
                        <m:funcPr>
                          <m:ctrlPr>
                            <a:rPr lang="en-US" sz="1600" b="0" i="1" smtClean="0">
                              <a:latin typeface="Cambria Math" panose="02040503050406030204" pitchFamily="18" charset="0"/>
                            </a:rPr>
                          </m:ctrlPr>
                        </m:funcPr>
                        <m:fName>
                          <m:r>
                            <m:rPr>
                              <m:sty m:val="p"/>
                            </m:rPr>
                            <a:rPr lang="en-US" sz="1600" b="0" i="0" smtClean="0">
                              <a:latin typeface="Cambria Math" panose="02040503050406030204" pitchFamily="18" charset="0"/>
                            </a:rPr>
                            <m:t>cos</m:t>
                          </m:r>
                        </m:fName>
                        <m:e>
                          <m:r>
                            <a:rPr lang="en-US" sz="1600" b="0" i="1" smtClean="0">
                              <a:latin typeface="Cambria Math" panose="02040503050406030204" pitchFamily="18" charset="0"/>
                            </a:rPr>
                            <m:t>(</m:t>
                          </m:r>
                          <m:sSub>
                            <m:sSubPr>
                              <m:ctrlPr>
                                <a:rPr lang="en-US" sz="1600" b="1" i="1" smtClean="0">
                                  <a:latin typeface="Cambria Math" panose="02040503050406030204" pitchFamily="18" charset="0"/>
                                </a:rPr>
                              </m:ctrlPr>
                            </m:sSubPr>
                            <m:e>
                              <m:r>
                                <a:rPr lang="en-US" sz="1600" b="1" i="1" smtClean="0">
                                  <a:latin typeface="Cambria Math" panose="02040503050406030204" pitchFamily="18" charset="0"/>
                                </a:rPr>
                                <m:t>𝝎</m:t>
                              </m:r>
                            </m:e>
                            <m:sub>
                              <m:r>
                                <a:rPr lang="en-US" sz="1600" b="1" i="1" smtClean="0">
                                  <a:latin typeface="Cambria Math" panose="02040503050406030204" pitchFamily="18" charset="0"/>
                                </a:rPr>
                                <m:t>𝒂</m:t>
                              </m:r>
                            </m:sub>
                          </m:sSub>
                          <m:r>
                            <a:rPr lang="en-US" sz="1600" b="0" i="1" smtClean="0">
                              <a:latin typeface="Cambria Math" panose="02040503050406030204" pitchFamily="18" charset="0"/>
                            </a:rPr>
                            <m:t>𝑡</m:t>
                          </m:r>
                          <m:r>
                            <a:rPr lang="en-US" sz="1600" b="0" i="1" smtClean="0">
                              <a:latin typeface="Cambria Math" panose="02040503050406030204" pitchFamily="18" charset="0"/>
                            </a:rPr>
                            <m:t>−</m:t>
                          </m:r>
                          <m:r>
                            <a:rPr lang="en-US" sz="1600" b="0" i="1" smtClean="0">
                              <a:latin typeface="Cambria Math" panose="02040503050406030204" pitchFamily="18" charset="0"/>
                            </a:rPr>
                            <m:t>𝜙</m:t>
                          </m:r>
                          <m:r>
                            <a:rPr lang="en-US" sz="1600" b="0" i="1" smtClean="0">
                              <a:latin typeface="Cambria Math" panose="02040503050406030204" pitchFamily="18" charset="0"/>
                            </a:rPr>
                            <m:t>)</m:t>
                          </m:r>
                        </m:e>
                      </m:func>
                      <m:r>
                        <a:rPr lang="en-US" sz="1600" b="0" i="1" smtClean="0">
                          <a:latin typeface="Cambria Math" panose="02040503050406030204" pitchFamily="18" charset="0"/>
                        </a:rPr>
                        <m:t>)</m:t>
                      </m:r>
                    </m:oMath>
                  </m:oMathPara>
                </a14:m>
                <a:endParaRPr lang="en-US" sz="1600" dirty="0"/>
              </a:p>
            </p:txBody>
          </p:sp>
        </mc:Choice>
        <mc:Fallback>
          <p:sp>
            <p:nvSpPr>
              <p:cNvPr id="2" name="TextBox 1">
                <a:extLst>
                  <a:ext uri="{FF2B5EF4-FFF2-40B4-BE49-F238E27FC236}">
                    <a16:creationId xmlns:a16="http://schemas.microsoft.com/office/drawing/2014/main" id="{04D5B066-4C7E-4DCD-7A37-EDA217D4F0F4}"/>
                  </a:ext>
                </a:extLst>
              </p:cNvPr>
              <p:cNvSpPr txBox="1">
                <a:spLocks noRot="1" noChangeAspect="1" noMove="1" noResize="1" noEditPoints="1" noAdjustHandles="1" noChangeArrowheads="1" noChangeShapeType="1" noTextEdit="1"/>
              </p:cNvSpPr>
              <p:nvPr/>
            </p:nvSpPr>
            <p:spPr>
              <a:xfrm>
                <a:off x="5470152" y="776895"/>
                <a:ext cx="3502909" cy="408510"/>
              </a:xfrm>
              <a:prstGeom prst="rect">
                <a:avLst/>
              </a:prstGeom>
              <a:blipFill>
                <a:blip r:embed="rId3"/>
                <a:stretch>
                  <a:fillRect/>
                </a:stretch>
              </a:blipFill>
            </p:spPr>
            <p:txBody>
              <a:bodyPr/>
              <a:lstStyle/>
              <a:p>
                <a:r>
                  <a:rPr lang="en-US">
                    <a:noFill/>
                  </a:rPr>
                  <a:t> </a:t>
                </a:r>
              </a:p>
            </p:txBody>
          </p:sp>
        </mc:Fallback>
      </mc:AlternateContent>
      <p:sp>
        <p:nvSpPr>
          <p:cNvPr id="8" name="TextBox 7">
            <a:extLst>
              <a:ext uri="{FF2B5EF4-FFF2-40B4-BE49-F238E27FC236}">
                <a16:creationId xmlns:a16="http://schemas.microsoft.com/office/drawing/2014/main" id="{D2320532-D216-9DAF-8471-DCCF4C8167F7}"/>
              </a:ext>
            </a:extLst>
          </p:cNvPr>
          <p:cNvSpPr txBox="1"/>
          <p:nvPr/>
        </p:nvSpPr>
        <p:spPr>
          <a:xfrm>
            <a:off x="5713281" y="1364725"/>
            <a:ext cx="3289778" cy="2923877"/>
          </a:xfrm>
          <a:prstGeom prst="rect">
            <a:avLst/>
          </a:prstGeom>
          <a:noFill/>
        </p:spPr>
        <p:txBody>
          <a:bodyPr wrap="square" rtlCol="0">
            <a:spAutoFit/>
          </a:bodyPr>
          <a:lstStyle/>
          <a:p>
            <a:pPr marL="285750" indent="-285750">
              <a:buFont typeface="Arial" panose="020B0604020202020204" pitchFamily="34" charset="0"/>
              <a:buChar char="•"/>
            </a:pPr>
            <a:r>
              <a:rPr lang="en-US" sz="1800" dirty="0"/>
              <a:t>Basic 5-parameter fit</a:t>
            </a:r>
          </a:p>
          <a:p>
            <a:pPr marL="285750" indent="-285750">
              <a:buFont typeface="Arial" panose="020B0604020202020204" pitchFamily="34" charset="0"/>
              <a:buChar char="•"/>
            </a:pPr>
            <a:r>
              <a:rPr lang="en-US" sz="1800" dirty="0"/>
              <a:t>Captures two physical processes</a:t>
            </a:r>
          </a:p>
          <a:p>
            <a:pPr marL="742950" lvl="1" indent="-285750">
              <a:buFont typeface="Arial" panose="020B0604020202020204" pitchFamily="34" charset="0"/>
              <a:buChar char="•"/>
            </a:pPr>
            <a:r>
              <a:rPr lang="en-US" sz="1800" dirty="0"/>
              <a:t>Muon decay</a:t>
            </a:r>
          </a:p>
          <a:p>
            <a:pPr marL="742950" lvl="1" indent="-285750">
              <a:buFont typeface="Arial" panose="020B0604020202020204" pitchFamily="34" charset="0"/>
              <a:buChar char="•"/>
            </a:pPr>
            <a:r>
              <a:rPr lang="en-US" sz="1800" dirty="0"/>
              <a:t>g-2 oscillation</a:t>
            </a:r>
          </a:p>
          <a:p>
            <a:pPr marL="285750" indent="-285750">
              <a:buFont typeface="Arial" panose="020B0604020202020204" pitchFamily="34" charset="0"/>
              <a:buChar char="•"/>
            </a:pPr>
            <a:r>
              <a:rPr lang="en-US" sz="1800" dirty="0"/>
              <a:t>Are we done?</a:t>
            </a:r>
          </a:p>
          <a:p>
            <a:pPr marL="285750" indent="-285750">
              <a:buFont typeface="Arial" panose="020B0604020202020204" pitchFamily="34" charset="0"/>
              <a:buChar char="•"/>
            </a:pPr>
            <a:endParaRPr lang="en-US" sz="1800" dirty="0"/>
          </a:p>
          <a:p>
            <a:pPr marL="285750" indent="-285750">
              <a:buFont typeface="Arial" panose="020B0604020202020204" pitchFamily="34" charset="0"/>
              <a:buChar char="•"/>
            </a:pPr>
            <a:endParaRPr lang="en-US" sz="1800" dirty="0"/>
          </a:p>
          <a:p>
            <a:pPr algn="ctr"/>
            <a:r>
              <a:rPr lang="en-US" sz="4000" b="1" dirty="0"/>
              <a:t>NO</a:t>
            </a:r>
          </a:p>
        </p:txBody>
      </p:sp>
    </p:spTree>
    <p:extLst>
      <p:ext uri="{BB962C8B-B14F-4D97-AF65-F5344CB8AC3E}">
        <p14:creationId xmlns:p14="http://schemas.microsoft.com/office/powerpoint/2010/main" val="254735109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8">
                                            <p:txEl>
                                              <p:pRg st="7" end="7"/>
                                            </p:txEl>
                                          </p:spTgt>
                                        </p:tgtEl>
                                        <p:attrNameLst>
                                          <p:attrName>style.visibility</p:attrName>
                                        </p:attrNameLst>
                                      </p:cBhvr>
                                      <p:to>
                                        <p:strVal val="visible"/>
                                      </p:to>
                                    </p:set>
                                    <p:anim calcmode="lin" valueType="num">
                                      <p:cBhvr>
                                        <p:cTn id="7" dur="500" fill="hold"/>
                                        <p:tgtEl>
                                          <p:spTgt spid="8">
                                            <p:txEl>
                                              <p:pRg st="7" end="7"/>
                                            </p:txEl>
                                          </p:spTgt>
                                        </p:tgtEl>
                                        <p:attrNameLst>
                                          <p:attrName>ppt_w</p:attrName>
                                        </p:attrNameLst>
                                      </p:cBhvr>
                                      <p:tavLst>
                                        <p:tav tm="0">
                                          <p:val>
                                            <p:fltVal val="0"/>
                                          </p:val>
                                        </p:tav>
                                        <p:tav tm="100000">
                                          <p:val>
                                            <p:strVal val="#ppt_w"/>
                                          </p:val>
                                        </p:tav>
                                      </p:tavLst>
                                    </p:anim>
                                    <p:anim calcmode="lin" valueType="num">
                                      <p:cBhvr>
                                        <p:cTn id="8" dur="500" fill="hold"/>
                                        <p:tgtEl>
                                          <p:spTgt spid="8">
                                            <p:txEl>
                                              <p:pRg st="7" end="7"/>
                                            </p:txEl>
                                          </p:spTgt>
                                        </p:tgtEl>
                                        <p:attrNameLst>
                                          <p:attrName>ppt_h</p:attrName>
                                        </p:attrNameLst>
                                      </p:cBhvr>
                                      <p:tavLst>
                                        <p:tav tm="0">
                                          <p:val>
                                            <p:fltVal val="0"/>
                                          </p:val>
                                        </p:tav>
                                        <p:tav tm="100000">
                                          <p:val>
                                            <p:strVal val="#ppt_h"/>
                                          </p:val>
                                        </p:tav>
                                      </p:tavLst>
                                    </p:anim>
                                    <p:animEffect transition="in" filter="fade">
                                      <p:cBhvr>
                                        <p:cTn id="9" dur="500"/>
                                        <p:tgtEl>
                                          <p:spTgt spid="8">
                                            <p:txEl>
                                              <p:pRg st="7" end="7"/>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Content Placeholder 14" descr="A graph of a mathematical equation&#10;&#10;AI-generated content may be incorrect.">
            <a:extLst>
              <a:ext uri="{FF2B5EF4-FFF2-40B4-BE49-F238E27FC236}">
                <a16:creationId xmlns:a16="http://schemas.microsoft.com/office/drawing/2014/main" id="{602003F5-C7E8-75DA-CA6C-14AD6C619ECB}"/>
              </a:ext>
            </a:extLst>
          </p:cNvPr>
          <p:cNvPicPr>
            <a:picLocks noGrp="1" noChangeAspect="1"/>
          </p:cNvPicPr>
          <p:nvPr>
            <p:ph sz="half" idx="13"/>
          </p:nvPr>
        </p:nvPicPr>
        <p:blipFill>
          <a:blip r:embed="rId2"/>
          <a:stretch>
            <a:fillRect/>
          </a:stretch>
        </p:blipFill>
        <p:spPr>
          <a:xfrm>
            <a:off x="477198" y="796925"/>
            <a:ext cx="3709678" cy="2724150"/>
          </a:xfrm>
        </p:spPr>
      </p:pic>
      <p:pic>
        <p:nvPicPr>
          <p:cNvPr id="17" name="Content Placeholder 16" descr="A graph of a number of objects&#10;&#10;AI-generated content may be incorrect.">
            <a:extLst>
              <a:ext uri="{FF2B5EF4-FFF2-40B4-BE49-F238E27FC236}">
                <a16:creationId xmlns:a16="http://schemas.microsoft.com/office/drawing/2014/main" id="{63CCFBEA-28EB-F5A5-0B35-ABF38E70493A}"/>
              </a:ext>
            </a:extLst>
          </p:cNvPr>
          <p:cNvPicPr>
            <a:picLocks noGrp="1" noChangeAspect="1"/>
          </p:cNvPicPr>
          <p:nvPr>
            <p:ph sz="half" idx="15"/>
          </p:nvPr>
        </p:nvPicPr>
        <p:blipFill>
          <a:blip r:embed="rId3"/>
          <a:srcRect l="2060"/>
          <a:stretch/>
        </p:blipFill>
        <p:spPr>
          <a:xfrm>
            <a:off x="5029200" y="796925"/>
            <a:ext cx="3617800" cy="2724150"/>
          </a:xfrm>
        </p:spPr>
      </p:pic>
      <p:sp>
        <p:nvSpPr>
          <p:cNvPr id="4" name="Text Placeholder 3">
            <a:extLst>
              <a:ext uri="{FF2B5EF4-FFF2-40B4-BE49-F238E27FC236}">
                <a16:creationId xmlns:a16="http://schemas.microsoft.com/office/drawing/2014/main" id="{22C42655-AD1A-3824-DDAA-CD95B0BA699B}"/>
              </a:ext>
            </a:extLst>
          </p:cNvPr>
          <p:cNvSpPr>
            <a:spLocks noGrp="1"/>
          </p:cNvSpPr>
          <p:nvPr>
            <p:ph type="body" sz="half" idx="16"/>
          </p:nvPr>
        </p:nvSpPr>
        <p:spPr/>
        <p:txBody>
          <a:bodyPr/>
          <a:lstStyle/>
          <a:p>
            <a:r>
              <a:rPr lang="en-US" dirty="0"/>
              <a:t>Simple fit – only muon decay and g-2 oscillations accounted for, fit can be improved</a:t>
            </a:r>
          </a:p>
        </p:txBody>
      </p:sp>
      <p:sp>
        <p:nvSpPr>
          <p:cNvPr id="5" name="Text Placeholder 4">
            <a:extLst>
              <a:ext uri="{FF2B5EF4-FFF2-40B4-BE49-F238E27FC236}">
                <a16:creationId xmlns:a16="http://schemas.microsoft.com/office/drawing/2014/main" id="{7150D4DA-F5C5-3053-FC5D-1B3EDB081844}"/>
              </a:ext>
            </a:extLst>
          </p:cNvPr>
          <p:cNvSpPr>
            <a:spLocks noGrp="1"/>
          </p:cNvSpPr>
          <p:nvPr>
            <p:ph type="body" sz="half" idx="19"/>
          </p:nvPr>
        </p:nvSpPr>
        <p:spPr/>
        <p:txBody>
          <a:bodyPr/>
          <a:lstStyle/>
          <a:p>
            <a:r>
              <a:rPr lang="en-US" dirty="0"/>
              <a:t>FFT of residuals highlights unaccounted for beam dynamics </a:t>
            </a:r>
          </a:p>
        </p:txBody>
      </p:sp>
      <p:sp>
        <p:nvSpPr>
          <p:cNvPr id="6" name="Date Placeholder 5">
            <a:extLst>
              <a:ext uri="{FF2B5EF4-FFF2-40B4-BE49-F238E27FC236}">
                <a16:creationId xmlns:a16="http://schemas.microsoft.com/office/drawing/2014/main" id="{9F5B8A18-F405-1868-3920-A421E7A12357}"/>
              </a:ext>
            </a:extLst>
          </p:cNvPr>
          <p:cNvSpPr>
            <a:spLocks noGrp="1"/>
          </p:cNvSpPr>
          <p:nvPr>
            <p:ph type="dt" sz="half" idx="2"/>
          </p:nvPr>
        </p:nvSpPr>
        <p:spPr/>
        <p:txBody>
          <a:bodyPr/>
          <a:lstStyle/>
          <a:p>
            <a:pPr>
              <a:defRPr/>
            </a:pPr>
            <a:r>
              <a:rPr lang="en-US"/>
              <a:t>6/11/2025</a:t>
            </a:r>
            <a:endParaRPr lang="en-US" dirty="0"/>
          </a:p>
        </p:txBody>
      </p:sp>
      <p:sp>
        <p:nvSpPr>
          <p:cNvPr id="7" name="Footer Placeholder 6">
            <a:extLst>
              <a:ext uri="{FF2B5EF4-FFF2-40B4-BE49-F238E27FC236}">
                <a16:creationId xmlns:a16="http://schemas.microsoft.com/office/drawing/2014/main" id="{E7912F5B-1DFF-9680-C65D-4B7C09A5C6DF}"/>
              </a:ext>
            </a:extLst>
          </p:cNvPr>
          <p:cNvSpPr>
            <a:spLocks noGrp="1"/>
          </p:cNvSpPr>
          <p:nvPr>
            <p:ph type="ftr" sz="quarter" idx="3"/>
          </p:nvPr>
        </p:nvSpPr>
        <p:spPr/>
        <p:txBody>
          <a:bodyPr/>
          <a:lstStyle/>
          <a:p>
            <a:pPr>
              <a:defRPr/>
            </a:pPr>
            <a:r>
              <a:rPr lang="en-US"/>
              <a:t>Scott Israel | CIPANP 2025</a:t>
            </a:r>
            <a:endParaRPr lang="en-US" b="1" dirty="0"/>
          </a:p>
        </p:txBody>
      </p:sp>
      <p:sp>
        <p:nvSpPr>
          <p:cNvPr id="8" name="Slide Number Placeholder 7">
            <a:extLst>
              <a:ext uri="{FF2B5EF4-FFF2-40B4-BE49-F238E27FC236}">
                <a16:creationId xmlns:a16="http://schemas.microsoft.com/office/drawing/2014/main" id="{68342107-C92D-5D51-FED8-CDD3AA56EEA4}"/>
              </a:ext>
            </a:extLst>
          </p:cNvPr>
          <p:cNvSpPr>
            <a:spLocks noGrp="1"/>
          </p:cNvSpPr>
          <p:nvPr>
            <p:ph type="sldNum" sz="quarter" idx="4"/>
          </p:nvPr>
        </p:nvSpPr>
        <p:spPr/>
        <p:txBody>
          <a:bodyPr/>
          <a:lstStyle/>
          <a:p>
            <a:pPr>
              <a:defRPr/>
            </a:pPr>
            <a:fld id="{148C009B-CB69-E04A-B9B3-34B26D69E9CF}" type="slidenum">
              <a:rPr lang="en-US" smtClean="0"/>
              <a:pPr>
                <a:defRPr/>
              </a:pPr>
              <a:t>13</a:t>
            </a:fld>
            <a:endParaRPr lang="en-US" dirty="0"/>
          </a:p>
        </p:txBody>
      </p:sp>
      <p:sp>
        <p:nvSpPr>
          <p:cNvPr id="9" name="Title 8">
            <a:extLst>
              <a:ext uri="{FF2B5EF4-FFF2-40B4-BE49-F238E27FC236}">
                <a16:creationId xmlns:a16="http://schemas.microsoft.com/office/drawing/2014/main" id="{470E7197-E127-D804-4E17-6FFD42690514}"/>
              </a:ext>
            </a:extLst>
          </p:cNvPr>
          <p:cNvSpPr>
            <a:spLocks noGrp="1"/>
          </p:cNvSpPr>
          <p:nvPr>
            <p:ph type="title"/>
          </p:nvPr>
        </p:nvSpPr>
        <p:spPr/>
        <p:txBody>
          <a:bodyPr/>
          <a:lstStyle/>
          <a:p>
            <a:r>
              <a:rPr lang="en-US" dirty="0"/>
              <a:t>How good is the fit?</a:t>
            </a:r>
          </a:p>
        </p:txBody>
      </p:sp>
      <p:sp>
        <p:nvSpPr>
          <p:cNvPr id="18" name="Oval 17">
            <a:extLst>
              <a:ext uri="{FF2B5EF4-FFF2-40B4-BE49-F238E27FC236}">
                <a16:creationId xmlns:a16="http://schemas.microsoft.com/office/drawing/2014/main" id="{95930D11-8738-FC67-B0AD-9B0CCB6BA9ED}"/>
              </a:ext>
            </a:extLst>
          </p:cNvPr>
          <p:cNvSpPr/>
          <p:nvPr/>
        </p:nvSpPr>
        <p:spPr>
          <a:xfrm>
            <a:off x="5463540" y="796925"/>
            <a:ext cx="320908" cy="320908"/>
          </a:xfrm>
          <a:prstGeom prst="ellipse">
            <a:avLst/>
          </a:prstGeom>
          <a:noFill/>
          <a:ln w="19050">
            <a:solidFill>
              <a:schemeClr val="accent3"/>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 name="TextBox 1">
            <a:extLst>
              <a:ext uri="{FF2B5EF4-FFF2-40B4-BE49-F238E27FC236}">
                <a16:creationId xmlns:a16="http://schemas.microsoft.com/office/drawing/2014/main" id="{1AE6421E-5441-C85F-F301-720289C17568}"/>
              </a:ext>
            </a:extLst>
          </p:cNvPr>
          <p:cNvSpPr txBox="1"/>
          <p:nvPr/>
        </p:nvSpPr>
        <p:spPr>
          <a:xfrm>
            <a:off x="6091417" y="161567"/>
            <a:ext cx="2444129" cy="461665"/>
          </a:xfrm>
          <a:prstGeom prst="rect">
            <a:avLst/>
          </a:prstGeom>
          <a:noFill/>
        </p:spPr>
        <p:txBody>
          <a:bodyPr wrap="square" rtlCol="0">
            <a:spAutoFit/>
          </a:bodyPr>
          <a:lstStyle/>
          <a:p>
            <a:r>
              <a:rPr lang="en-US" dirty="0"/>
              <a:t>Problematic!</a:t>
            </a:r>
          </a:p>
        </p:txBody>
      </p:sp>
      <p:cxnSp>
        <p:nvCxnSpPr>
          <p:cNvPr id="10" name="Straight Arrow Connector 9">
            <a:extLst>
              <a:ext uri="{FF2B5EF4-FFF2-40B4-BE49-F238E27FC236}">
                <a16:creationId xmlns:a16="http://schemas.microsoft.com/office/drawing/2014/main" id="{839701E0-3540-2828-8234-B839159D6FA2}"/>
              </a:ext>
            </a:extLst>
          </p:cNvPr>
          <p:cNvCxnSpPr>
            <a:stCxn id="2" idx="1"/>
          </p:cNvCxnSpPr>
          <p:nvPr/>
        </p:nvCxnSpPr>
        <p:spPr>
          <a:xfrm flipH="1">
            <a:off x="5678905" y="392400"/>
            <a:ext cx="412512" cy="465477"/>
          </a:xfrm>
          <a:prstGeom prst="straightConnector1">
            <a:avLst/>
          </a:prstGeom>
          <a:ln>
            <a:tailEnd type="triangle"/>
          </a:ln>
        </p:spPr>
        <p:style>
          <a:lnRef idx="2">
            <a:schemeClr val="dk1"/>
          </a:lnRef>
          <a:fillRef idx="0">
            <a:schemeClr val="dk1"/>
          </a:fillRef>
          <a:effectRef idx="1">
            <a:schemeClr val="dk1"/>
          </a:effectRef>
          <a:fontRef idx="minor">
            <a:schemeClr val="tx1"/>
          </a:fontRef>
        </p:style>
      </p:cxnSp>
      <p:cxnSp>
        <p:nvCxnSpPr>
          <p:cNvPr id="11" name="Straight Arrow Connector 10">
            <a:extLst>
              <a:ext uri="{FF2B5EF4-FFF2-40B4-BE49-F238E27FC236}">
                <a16:creationId xmlns:a16="http://schemas.microsoft.com/office/drawing/2014/main" id="{9D1DE43C-801B-A040-7DF1-058CAAE8C3A7}"/>
              </a:ext>
            </a:extLst>
          </p:cNvPr>
          <p:cNvCxnSpPr>
            <a:cxnSpLocks/>
            <a:stCxn id="2" idx="1"/>
          </p:cNvCxnSpPr>
          <p:nvPr/>
        </p:nvCxnSpPr>
        <p:spPr>
          <a:xfrm flipH="1">
            <a:off x="3606800" y="392400"/>
            <a:ext cx="2484617" cy="834057"/>
          </a:xfrm>
          <a:prstGeom prst="straightConnector1">
            <a:avLst/>
          </a:prstGeom>
          <a:ln>
            <a:tailEnd type="triangle"/>
          </a:ln>
        </p:spPr>
        <p:style>
          <a:lnRef idx="2">
            <a:schemeClr val="dk1"/>
          </a:lnRef>
          <a:fillRef idx="0">
            <a:schemeClr val="dk1"/>
          </a:fillRef>
          <a:effectRef idx="1">
            <a:schemeClr val="dk1"/>
          </a:effectRef>
          <a:fontRef idx="minor">
            <a:schemeClr val="tx1"/>
          </a:fontRef>
        </p:style>
      </p:cxnSp>
      <mc:AlternateContent xmlns:mc="http://schemas.openxmlformats.org/markup-compatibility/2006">
        <mc:Choice xmlns:a14="http://schemas.microsoft.com/office/drawing/2010/main" Requires="a14">
          <p:sp>
            <p:nvSpPr>
              <p:cNvPr id="3" name="TextBox 2">
                <a:extLst>
                  <a:ext uri="{FF2B5EF4-FFF2-40B4-BE49-F238E27FC236}">
                    <a16:creationId xmlns:a16="http://schemas.microsoft.com/office/drawing/2014/main" id="{691D11CF-EC86-C54F-6F69-DE8E38D07AFF}"/>
                  </a:ext>
                </a:extLst>
              </p:cNvPr>
              <p:cNvSpPr txBox="1"/>
              <p:nvPr/>
            </p:nvSpPr>
            <p:spPr>
              <a:xfrm>
                <a:off x="2473617" y="857877"/>
                <a:ext cx="1114059" cy="553165"/>
              </a:xfrm>
              <a:prstGeom prst="rect">
                <a:avLst/>
              </a:prstGeom>
              <a:solidFill>
                <a:schemeClr val="bg1"/>
              </a:solidFill>
            </p:spPr>
            <p:txBody>
              <a:bodyPr wrap="square" lIns="0" tIns="0" rIns="0" bIns="0" rtlCol="0">
                <a:spAutoFit/>
              </a:bodyPr>
              <a:lstStyle/>
              <a:p>
                <a14:m>
                  <m:oMathPara xmlns:m="http://schemas.openxmlformats.org/officeDocument/2006/math">
                    <m:oMathParaPr>
                      <m:jc m:val="centerGroup"/>
                    </m:oMathParaPr>
                    <m:oMath xmlns:m="http://schemas.openxmlformats.org/officeDocument/2006/math">
                      <m:sSup>
                        <m:sSupPr>
                          <m:ctrlPr>
                            <a:rPr lang="en-US" sz="1800" b="0" i="1" smtClean="0">
                              <a:latin typeface="Cambria Math" panose="02040503050406030204" pitchFamily="18" charset="0"/>
                            </a:rPr>
                          </m:ctrlPr>
                        </m:sSupPr>
                        <m:e>
                          <m:r>
                            <a:rPr lang="en-US" sz="1800" b="0" i="1" smtClean="0">
                              <a:latin typeface="Cambria Math" panose="02040503050406030204" pitchFamily="18" charset="0"/>
                            </a:rPr>
                            <m:t>𝜒</m:t>
                          </m:r>
                        </m:e>
                        <m:sup>
                          <m:r>
                            <a:rPr lang="en-US" sz="1800" b="0" i="1" smtClean="0">
                              <a:latin typeface="Cambria Math" panose="02040503050406030204" pitchFamily="18" charset="0"/>
                            </a:rPr>
                            <m:t>2</m:t>
                          </m:r>
                        </m:sup>
                      </m:sSup>
                      <m:r>
                        <a:rPr lang="en-US" sz="1800" b="0" i="1" smtClean="0">
                          <a:latin typeface="Cambria Math" panose="02040503050406030204" pitchFamily="18" charset="0"/>
                        </a:rPr>
                        <m:t>/</m:t>
                      </m:r>
                      <m:r>
                        <a:rPr lang="en-US" sz="1800" b="0" i="1" smtClean="0">
                          <a:latin typeface="Cambria Math" panose="02040503050406030204" pitchFamily="18" charset="0"/>
                        </a:rPr>
                        <m:t>𝑛𝑑𝑓</m:t>
                      </m:r>
                      <m:r>
                        <a:rPr lang="en-US" sz="1800" b="0" i="1" smtClean="0">
                          <a:latin typeface="Cambria Math" panose="02040503050406030204" pitchFamily="18" charset="0"/>
                        </a:rPr>
                        <m:t>=10.13</m:t>
                      </m:r>
                    </m:oMath>
                  </m:oMathPara>
                </a14:m>
                <a:endParaRPr lang="en-US" sz="1800" dirty="0"/>
              </a:p>
            </p:txBody>
          </p:sp>
        </mc:Choice>
        <mc:Fallback>
          <p:sp>
            <p:nvSpPr>
              <p:cNvPr id="3" name="TextBox 2">
                <a:extLst>
                  <a:ext uri="{FF2B5EF4-FFF2-40B4-BE49-F238E27FC236}">
                    <a16:creationId xmlns:a16="http://schemas.microsoft.com/office/drawing/2014/main" id="{691D11CF-EC86-C54F-6F69-DE8E38D07AFF}"/>
                  </a:ext>
                </a:extLst>
              </p:cNvPr>
              <p:cNvSpPr txBox="1">
                <a:spLocks noRot="1" noChangeAspect="1" noMove="1" noResize="1" noEditPoints="1" noAdjustHandles="1" noChangeArrowheads="1" noChangeShapeType="1" noTextEdit="1"/>
              </p:cNvSpPr>
              <p:nvPr/>
            </p:nvSpPr>
            <p:spPr>
              <a:xfrm>
                <a:off x="2473617" y="857877"/>
                <a:ext cx="1114059" cy="553165"/>
              </a:xfrm>
              <a:prstGeom prst="rect">
                <a:avLst/>
              </a:prstGeom>
              <a:blipFill>
                <a:blip r:embed="rId4"/>
                <a:stretch>
                  <a:fillRect b="-3333"/>
                </a:stretch>
              </a:blipFill>
            </p:spPr>
            <p:txBody>
              <a:bodyPr/>
              <a:lstStyle/>
              <a:p>
                <a:r>
                  <a:rPr lang="en-US">
                    <a:noFill/>
                  </a:rPr>
                  <a:t> </a:t>
                </a:r>
              </a:p>
            </p:txBody>
          </p:sp>
        </mc:Fallback>
      </mc:AlternateContent>
    </p:spTree>
    <p:extLst>
      <p:ext uri="{BB962C8B-B14F-4D97-AF65-F5344CB8AC3E}">
        <p14:creationId xmlns:p14="http://schemas.microsoft.com/office/powerpoint/2010/main" val="34344367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8"/>
                                        </p:tgtEl>
                                        <p:attrNameLst>
                                          <p:attrName>style.visibility</p:attrName>
                                        </p:attrNameLst>
                                      </p:cBhvr>
                                      <p:to>
                                        <p:strVal val="visible"/>
                                      </p:to>
                                    </p:set>
                                    <p:animEffect transition="in" filter="fade">
                                      <p:cBhvr>
                                        <p:cTn id="7" dur="1000"/>
                                        <p:tgtEl>
                                          <p:spTgt spid="18"/>
                                        </p:tgtEl>
                                      </p:cBhvr>
                                    </p:animEffect>
                                    <p:anim calcmode="lin" valueType="num">
                                      <p:cBhvr>
                                        <p:cTn id="8" dur="1000" fill="hold"/>
                                        <p:tgtEl>
                                          <p:spTgt spid="18"/>
                                        </p:tgtEl>
                                        <p:attrNameLst>
                                          <p:attrName>ppt_x</p:attrName>
                                        </p:attrNameLst>
                                      </p:cBhvr>
                                      <p:tavLst>
                                        <p:tav tm="0">
                                          <p:val>
                                            <p:strVal val="#ppt_x"/>
                                          </p:val>
                                        </p:tav>
                                        <p:tav tm="100000">
                                          <p:val>
                                            <p:strVal val="#ppt_x"/>
                                          </p:val>
                                        </p:tav>
                                      </p:tavLst>
                                    </p:anim>
                                    <p:anim calcmode="lin" valueType="num">
                                      <p:cBhvr>
                                        <p:cTn id="9" dur="1000" fill="hold"/>
                                        <p:tgtEl>
                                          <p:spTgt spid="18"/>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fade">
                                      <p:cBhvr>
                                        <p:cTn id="12" dur="1000"/>
                                        <p:tgtEl>
                                          <p:spTgt spid="10"/>
                                        </p:tgtEl>
                                      </p:cBhvr>
                                    </p:animEffect>
                                    <p:anim calcmode="lin" valueType="num">
                                      <p:cBhvr>
                                        <p:cTn id="13" dur="1000" fill="hold"/>
                                        <p:tgtEl>
                                          <p:spTgt spid="10"/>
                                        </p:tgtEl>
                                        <p:attrNameLst>
                                          <p:attrName>ppt_x</p:attrName>
                                        </p:attrNameLst>
                                      </p:cBhvr>
                                      <p:tavLst>
                                        <p:tav tm="0">
                                          <p:val>
                                            <p:strVal val="#ppt_x"/>
                                          </p:val>
                                        </p:tav>
                                        <p:tav tm="100000">
                                          <p:val>
                                            <p:strVal val="#ppt_x"/>
                                          </p:val>
                                        </p:tav>
                                      </p:tavLst>
                                    </p:anim>
                                    <p:anim calcmode="lin" valueType="num">
                                      <p:cBhvr>
                                        <p:cTn id="14" dur="1000" fill="hold"/>
                                        <p:tgtEl>
                                          <p:spTgt spid="10"/>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2"/>
                                        </p:tgtEl>
                                        <p:attrNameLst>
                                          <p:attrName>style.visibility</p:attrName>
                                        </p:attrNameLst>
                                      </p:cBhvr>
                                      <p:to>
                                        <p:strVal val="visible"/>
                                      </p:to>
                                    </p:set>
                                    <p:animEffect transition="in" filter="fade">
                                      <p:cBhvr>
                                        <p:cTn id="17" dur="1000"/>
                                        <p:tgtEl>
                                          <p:spTgt spid="2"/>
                                        </p:tgtEl>
                                      </p:cBhvr>
                                    </p:animEffect>
                                    <p:anim calcmode="lin" valueType="num">
                                      <p:cBhvr>
                                        <p:cTn id="18" dur="1000" fill="hold"/>
                                        <p:tgtEl>
                                          <p:spTgt spid="2"/>
                                        </p:tgtEl>
                                        <p:attrNameLst>
                                          <p:attrName>ppt_x</p:attrName>
                                        </p:attrNameLst>
                                      </p:cBhvr>
                                      <p:tavLst>
                                        <p:tav tm="0">
                                          <p:val>
                                            <p:strVal val="#ppt_x"/>
                                          </p:val>
                                        </p:tav>
                                        <p:tav tm="100000">
                                          <p:val>
                                            <p:strVal val="#ppt_x"/>
                                          </p:val>
                                        </p:tav>
                                      </p:tavLst>
                                    </p:anim>
                                    <p:anim calcmode="lin" valueType="num">
                                      <p:cBhvr>
                                        <p:cTn id="1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2"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3AD60304-1C42-67A4-FF4B-7715E5ACB0ED}"/>
              </a:ext>
            </a:extLst>
          </p:cNvPr>
          <p:cNvSpPr>
            <a:spLocks noGrp="1"/>
          </p:cNvSpPr>
          <p:nvPr>
            <p:ph type="body" sz="half" idx="2"/>
          </p:nvPr>
        </p:nvSpPr>
        <p:spPr/>
        <p:txBody>
          <a:bodyPr/>
          <a:lstStyle/>
          <a:p>
            <a:pPr marL="285750" indent="-285750">
              <a:buFont typeface="Arial" panose="020B0604020202020204" pitchFamily="34" charset="0"/>
              <a:buChar char="•"/>
            </a:pPr>
            <a:r>
              <a:rPr lang="en-US" sz="1600" b="0" dirty="0"/>
              <a:t>7 different and independent analysis groups</a:t>
            </a:r>
          </a:p>
          <a:p>
            <a:pPr marL="285750" indent="-285750">
              <a:buFont typeface="Arial" panose="020B0604020202020204" pitchFamily="34" charset="0"/>
              <a:buChar char="•"/>
            </a:pPr>
            <a:r>
              <a:rPr lang="en-US" sz="1600" b="0" dirty="0"/>
              <a:t>Each group has its own fit function</a:t>
            </a:r>
          </a:p>
          <a:p>
            <a:pPr marL="285750" indent="-285750">
              <a:buFont typeface="Arial" panose="020B0604020202020204" pitchFamily="34" charset="0"/>
              <a:buChar char="•"/>
            </a:pPr>
            <a:r>
              <a:rPr lang="en-US" sz="1600" b="0" dirty="0"/>
              <a:t>Each group was blinded with respect to one another</a:t>
            </a:r>
          </a:p>
          <a:p>
            <a:pPr marL="285750" indent="-285750">
              <a:buFont typeface="Arial" panose="020B0604020202020204" pitchFamily="34" charset="0"/>
              <a:buChar char="•"/>
            </a:pPr>
            <a:r>
              <a:rPr lang="en-US" sz="1600" b="0" dirty="0"/>
              <a:t>Equal contribution from each group in final combination</a:t>
            </a:r>
          </a:p>
          <a:p>
            <a:pPr marL="285750" indent="-285750">
              <a:buFont typeface="Arial" panose="020B0604020202020204" pitchFamily="34" charset="0"/>
              <a:buChar char="•"/>
            </a:pPr>
            <a:r>
              <a:rPr lang="en-US" sz="1600" b="0" dirty="0"/>
              <a:t>On right: Example of one group’s fit function</a:t>
            </a:r>
          </a:p>
        </p:txBody>
      </p:sp>
      <p:pic>
        <p:nvPicPr>
          <p:cNvPr id="9" name="Content Placeholder 8">
            <a:extLst>
              <a:ext uri="{FF2B5EF4-FFF2-40B4-BE49-F238E27FC236}">
                <a16:creationId xmlns:a16="http://schemas.microsoft.com/office/drawing/2014/main" id="{1264EEA1-DD61-4621-9ED7-53366341ED06}"/>
              </a:ext>
            </a:extLst>
          </p:cNvPr>
          <p:cNvPicPr>
            <a:picLocks noGrp="1" noChangeAspect="1"/>
          </p:cNvPicPr>
          <p:nvPr>
            <p:ph sz="half" idx="15"/>
          </p:nvPr>
        </p:nvPicPr>
        <p:blipFill>
          <a:blip r:embed="rId2"/>
          <a:stretch>
            <a:fillRect/>
          </a:stretch>
        </p:blipFill>
        <p:spPr>
          <a:xfrm>
            <a:off x="3945978" y="795338"/>
            <a:ext cx="4541343" cy="3767137"/>
          </a:xfrm>
        </p:spPr>
      </p:pic>
      <p:sp>
        <p:nvSpPr>
          <p:cNvPr id="4" name="Date Placeholder 3">
            <a:extLst>
              <a:ext uri="{FF2B5EF4-FFF2-40B4-BE49-F238E27FC236}">
                <a16:creationId xmlns:a16="http://schemas.microsoft.com/office/drawing/2014/main" id="{E0BEF02F-47D4-58B4-04C6-CB71CAD3ED2C}"/>
              </a:ext>
            </a:extLst>
          </p:cNvPr>
          <p:cNvSpPr>
            <a:spLocks noGrp="1"/>
          </p:cNvSpPr>
          <p:nvPr>
            <p:ph type="dt" sz="half" idx="16"/>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A5A98518-8933-D699-E087-79DC10F177D9}"/>
              </a:ext>
            </a:extLst>
          </p:cNvPr>
          <p:cNvSpPr>
            <a:spLocks noGrp="1"/>
          </p:cNvSpPr>
          <p:nvPr>
            <p:ph type="ftr" sz="quarter" idx="17"/>
          </p:nvPr>
        </p:nvSpPr>
        <p:spPr/>
        <p:txBody>
          <a:bodyPr/>
          <a:lstStyle/>
          <a:p>
            <a:pPr>
              <a:defRPr/>
            </a:pPr>
            <a:r>
              <a:rPr lang="en-US"/>
              <a:t>Scott Israel | CIPANP 2025</a:t>
            </a:r>
            <a:endParaRPr lang="en-US" b="1"/>
          </a:p>
        </p:txBody>
      </p:sp>
      <p:sp>
        <p:nvSpPr>
          <p:cNvPr id="6" name="Slide Number Placeholder 5">
            <a:extLst>
              <a:ext uri="{FF2B5EF4-FFF2-40B4-BE49-F238E27FC236}">
                <a16:creationId xmlns:a16="http://schemas.microsoft.com/office/drawing/2014/main" id="{B5D6ABD1-D8F1-6ED9-1241-6B0F54741923}"/>
              </a:ext>
            </a:extLst>
          </p:cNvPr>
          <p:cNvSpPr>
            <a:spLocks noGrp="1"/>
          </p:cNvSpPr>
          <p:nvPr>
            <p:ph type="sldNum" sz="quarter" idx="18"/>
          </p:nvPr>
        </p:nvSpPr>
        <p:spPr/>
        <p:txBody>
          <a:bodyPr/>
          <a:lstStyle/>
          <a:p>
            <a:pPr>
              <a:defRPr/>
            </a:pPr>
            <a:fld id="{979A04A2-726F-2143-A443-7788AF27176E}" type="slidenum">
              <a:rPr lang="en-US" smtClean="0"/>
              <a:pPr>
                <a:defRPr/>
              </a:pPr>
              <a:t>14</a:t>
            </a:fld>
            <a:endParaRPr lang="en-US" dirty="0"/>
          </a:p>
        </p:txBody>
      </p:sp>
      <p:sp>
        <p:nvSpPr>
          <p:cNvPr id="7" name="Title 6">
            <a:extLst>
              <a:ext uri="{FF2B5EF4-FFF2-40B4-BE49-F238E27FC236}">
                <a16:creationId xmlns:a16="http://schemas.microsoft.com/office/drawing/2014/main" id="{BB32F4AF-6720-56BC-E570-FC83DB2FC351}"/>
              </a:ext>
            </a:extLst>
          </p:cNvPr>
          <p:cNvSpPr>
            <a:spLocks noGrp="1"/>
          </p:cNvSpPr>
          <p:nvPr>
            <p:ph type="title"/>
          </p:nvPr>
        </p:nvSpPr>
        <p:spPr/>
        <p:txBody>
          <a:bodyPr/>
          <a:lstStyle/>
          <a:p>
            <a:r>
              <a:rPr lang="en-US" dirty="0"/>
              <a:t>Full fit and multiple analyses</a:t>
            </a:r>
          </a:p>
        </p:txBody>
      </p:sp>
      <p:sp>
        <p:nvSpPr>
          <p:cNvPr id="3" name="Left Brace 2">
            <a:extLst>
              <a:ext uri="{FF2B5EF4-FFF2-40B4-BE49-F238E27FC236}">
                <a16:creationId xmlns:a16="http://schemas.microsoft.com/office/drawing/2014/main" id="{96BDC0C4-7941-CFCF-F2C3-943F02EB70C4}"/>
              </a:ext>
            </a:extLst>
          </p:cNvPr>
          <p:cNvSpPr/>
          <p:nvPr/>
        </p:nvSpPr>
        <p:spPr>
          <a:xfrm>
            <a:off x="4345119" y="2251624"/>
            <a:ext cx="48126" cy="852523"/>
          </a:xfrm>
          <a:prstGeom prst="leftBrace">
            <a:avLst/>
          </a:prstGeom>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8" name="Left Brace 7">
            <a:extLst>
              <a:ext uri="{FF2B5EF4-FFF2-40B4-BE49-F238E27FC236}">
                <a16:creationId xmlns:a16="http://schemas.microsoft.com/office/drawing/2014/main" id="{13F01F8C-11FB-654B-2AE3-8B97C7EEE3B7}"/>
              </a:ext>
            </a:extLst>
          </p:cNvPr>
          <p:cNvSpPr/>
          <p:nvPr/>
        </p:nvSpPr>
        <p:spPr>
          <a:xfrm>
            <a:off x="4070111" y="3176337"/>
            <a:ext cx="58439" cy="1282222"/>
          </a:xfrm>
          <a:prstGeom prst="leftBrace">
            <a:avLst/>
          </a:prstGeom>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0" name="TextBox 9">
            <a:extLst>
              <a:ext uri="{FF2B5EF4-FFF2-40B4-BE49-F238E27FC236}">
                <a16:creationId xmlns:a16="http://schemas.microsoft.com/office/drawing/2014/main" id="{E782169B-2FF1-77F8-82B5-B6306E96D073}"/>
              </a:ext>
            </a:extLst>
          </p:cNvPr>
          <p:cNvSpPr txBox="1"/>
          <p:nvPr/>
        </p:nvSpPr>
        <p:spPr>
          <a:xfrm>
            <a:off x="3630099" y="2381391"/>
            <a:ext cx="941901" cy="584775"/>
          </a:xfrm>
          <a:prstGeom prst="rect">
            <a:avLst/>
          </a:prstGeom>
          <a:noFill/>
        </p:spPr>
        <p:txBody>
          <a:bodyPr wrap="square" rtlCol="0">
            <a:spAutoFit/>
          </a:bodyPr>
          <a:lstStyle/>
          <a:p>
            <a:r>
              <a:rPr lang="en-US" sz="1600" dirty="0"/>
              <a:t>Muon Losses</a:t>
            </a:r>
          </a:p>
        </p:txBody>
      </p:sp>
      <p:sp>
        <p:nvSpPr>
          <p:cNvPr id="11" name="TextBox 10">
            <a:extLst>
              <a:ext uri="{FF2B5EF4-FFF2-40B4-BE49-F238E27FC236}">
                <a16:creationId xmlns:a16="http://schemas.microsoft.com/office/drawing/2014/main" id="{2775E0C8-8FE3-C0C5-B918-9890B01CCA57}"/>
              </a:ext>
            </a:extLst>
          </p:cNvPr>
          <p:cNvSpPr txBox="1"/>
          <p:nvPr/>
        </p:nvSpPr>
        <p:spPr>
          <a:xfrm>
            <a:off x="3121336" y="3525060"/>
            <a:ext cx="1151024" cy="584775"/>
          </a:xfrm>
          <a:prstGeom prst="rect">
            <a:avLst/>
          </a:prstGeom>
          <a:noFill/>
        </p:spPr>
        <p:txBody>
          <a:bodyPr wrap="square" rtlCol="0">
            <a:spAutoFit/>
          </a:bodyPr>
          <a:lstStyle/>
          <a:p>
            <a:r>
              <a:rPr lang="en-US" sz="1600" dirty="0"/>
              <a:t>Beam Dynamics</a:t>
            </a:r>
          </a:p>
        </p:txBody>
      </p:sp>
      <p:sp>
        <p:nvSpPr>
          <p:cNvPr id="12" name="TextBox 11">
            <a:extLst>
              <a:ext uri="{FF2B5EF4-FFF2-40B4-BE49-F238E27FC236}">
                <a16:creationId xmlns:a16="http://schemas.microsoft.com/office/drawing/2014/main" id="{DE65DF54-9609-9F1C-58A8-D679F73CCA35}"/>
              </a:ext>
            </a:extLst>
          </p:cNvPr>
          <p:cNvSpPr txBox="1"/>
          <p:nvPr/>
        </p:nvSpPr>
        <p:spPr>
          <a:xfrm>
            <a:off x="3722345" y="1083391"/>
            <a:ext cx="1100030" cy="338554"/>
          </a:xfrm>
          <a:prstGeom prst="rect">
            <a:avLst/>
          </a:prstGeom>
          <a:noFill/>
        </p:spPr>
        <p:txBody>
          <a:bodyPr wrap="square" rtlCol="0">
            <a:spAutoFit/>
          </a:bodyPr>
          <a:lstStyle/>
          <a:p>
            <a:r>
              <a:rPr lang="en-US" sz="1600" dirty="0"/>
              <a:t>Blinding</a:t>
            </a:r>
          </a:p>
        </p:txBody>
      </p:sp>
    </p:spTree>
    <p:extLst>
      <p:ext uri="{BB962C8B-B14F-4D97-AF65-F5344CB8AC3E}">
        <p14:creationId xmlns:p14="http://schemas.microsoft.com/office/powerpoint/2010/main" val="59115184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AE5F7F8-21B9-D463-7E0D-3D2C67DD8140}"/>
            </a:ext>
          </a:extLst>
        </p:cNvPr>
        <p:cNvGrpSpPr/>
        <p:nvPr/>
      </p:nvGrpSpPr>
      <p:grpSpPr>
        <a:xfrm>
          <a:off x="0" y="0"/>
          <a:ext cx="0" cy="0"/>
          <a:chOff x="0" y="0"/>
          <a:chExt cx="0" cy="0"/>
        </a:xfrm>
      </p:grpSpPr>
      <p:pic>
        <p:nvPicPr>
          <p:cNvPr id="15" name="Content Placeholder 14">
            <a:extLst>
              <a:ext uri="{FF2B5EF4-FFF2-40B4-BE49-F238E27FC236}">
                <a16:creationId xmlns:a16="http://schemas.microsoft.com/office/drawing/2014/main" id="{336DFEDD-B346-5D66-D3AA-8CADCAD73374}"/>
              </a:ext>
            </a:extLst>
          </p:cNvPr>
          <p:cNvPicPr>
            <a:picLocks noGrp="1" noChangeAspect="1"/>
          </p:cNvPicPr>
          <p:nvPr>
            <p:ph sz="half" idx="13"/>
          </p:nvPr>
        </p:nvPicPr>
        <p:blipFill>
          <a:blip r:embed="rId2"/>
          <a:srcRect/>
          <a:stretch/>
        </p:blipFill>
        <p:spPr>
          <a:xfrm>
            <a:off x="477198" y="796925"/>
            <a:ext cx="3709678" cy="2724150"/>
          </a:xfrm>
        </p:spPr>
      </p:pic>
      <p:pic>
        <p:nvPicPr>
          <p:cNvPr id="17" name="Content Placeholder 16">
            <a:extLst>
              <a:ext uri="{FF2B5EF4-FFF2-40B4-BE49-F238E27FC236}">
                <a16:creationId xmlns:a16="http://schemas.microsoft.com/office/drawing/2014/main" id="{08485BD5-BC1B-99BB-3DE5-CF960044337C}"/>
              </a:ext>
            </a:extLst>
          </p:cNvPr>
          <p:cNvPicPr>
            <a:picLocks noGrp="1" noChangeAspect="1"/>
          </p:cNvPicPr>
          <p:nvPr>
            <p:ph sz="half" idx="15"/>
          </p:nvPr>
        </p:nvPicPr>
        <p:blipFill>
          <a:blip r:embed="rId3"/>
          <a:srcRect t="997" b="997"/>
          <a:stretch/>
        </p:blipFill>
        <p:spPr>
          <a:xfrm>
            <a:off x="4877946" y="796925"/>
            <a:ext cx="3769054" cy="2724150"/>
          </a:xfrm>
        </p:spPr>
      </p:pic>
      <p:sp>
        <p:nvSpPr>
          <p:cNvPr id="4" name="Text Placeholder 3">
            <a:extLst>
              <a:ext uri="{FF2B5EF4-FFF2-40B4-BE49-F238E27FC236}">
                <a16:creationId xmlns:a16="http://schemas.microsoft.com/office/drawing/2014/main" id="{C21A10E4-1864-D33A-759D-8ADC36DBD14A}"/>
              </a:ext>
            </a:extLst>
          </p:cNvPr>
          <p:cNvSpPr>
            <a:spLocks noGrp="1"/>
          </p:cNvSpPr>
          <p:nvPr>
            <p:ph type="body" sz="half" idx="16"/>
          </p:nvPr>
        </p:nvSpPr>
        <p:spPr/>
        <p:txBody>
          <a:bodyPr/>
          <a:lstStyle/>
          <a:p>
            <a:r>
              <a:rPr lang="en-US" dirty="0"/>
              <a:t>Full fit – muon decay, g-2 oscillations, muon losses, beam dynamics accounted for</a:t>
            </a:r>
          </a:p>
        </p:txBody>
      </p:sp>
      <p:sp>
        <p:nvSpPr>
          <p:cNvPr id="5" name="Text Placeholder 4">
            <a:extLst>
              <a:ext uri="{FF2B5EF4-FFF2-40B4-BE49-F238E27FC236}">
                <a16:creationId xmlns:a16="http://schemas.microsoft.com/office/drawing/2014/main" id="{9956FC80-84A3-3256-B2E8-540C838C2C65}"/>
              </a:ext>
            </a:extLst>
          </p:cNvPr>
          <p:cNvSpPr>
            <a:spLocks noGrp="1"/>
          </p:cNvSpPr>
          <p:nvPr>
            <p:ph type="body" sz="half" idx="19"/>
          </p:nvPr>
        </p:nvSpPr>
        <p:spPr/>
        <p:txBody>
          <a:bodyPr/>
          <a:lstStyle/>
          <a:p>
            <a:r>
              <a:rPr lang="en-US" dirty="0"/>
              <a:t>Much better residuals – no strong stand-outs for beam dynamics / unaccounted for physical effects</a:t>
            </a:r>
          </a:p>
        </p:txBody>
      </p:sp>
      <p:sp>
        <p:nvSpPr>
          <p:cNvPr id="6" name="Date Placeholder 5">
            <a:extLst>
              <a:ext uri="{FF2B5EF4-FFF2-40B4-BE49-F238E27FC236}">
                <a16:creationId xmlns:a16="http://schemas.microsoft.com/office/drawing/2014/main" id="{2B8B2527-58F3-63B7-1AD8-48FB16115954}"/>
              </a:ext>
            </a:extLst>
          </p:cNvPr>
          <p:cNvSpPr>
            <a:spLocks noGrp="1"/>
          </p:cNvSpPr>
          <p:nvPr>
            <p:ph type="dt" sz="half" idx="2"/>
          </p:nvPr>
        </p:nvSpPr>
        <p:spPr/>
        <p:txBody>
          <a:bodyPr/>
          <a:lstStyle/>
          <a:p>
            <a:pPr>
              <a:defRPr/>
            </a:pPr>
            <a:r>
              <a:rPr lang="en-US"/>
              <a:t>6/11/2025</a:t>
            </a:r>
            <a:endParaRPr lang="en-US" dirty="0"/>
          </a:p>
        </p:txBody>
      </p:sp>
      <p:sp>
        <p:nvSpPr>
          <p:cNvPr id="7" name="Footer Placeholder 6">
            <a:extLst>
              <a:ext uri="{FF2B5EF4-FFF2-40B4-BE49-F238E27FC236}">
                <a16:creationId xmlns:a16="http://schemas.microsoft.com/office/drawing/2014/main" id="{BA8A8B12-75DA-4420-A565-DA9F5A985CFB}"/>
              </a:ext>
            </a:extLst>
          </p:cNvPr>
          <p:cNvSpPr>
            <a:spLocks noGrp="1"/>
          </p:cNvSpPr>
          <p:nvPr>
            <p:ph type="ftr" sz="quarter" idx="3"/>
          </p:nvPr>
        </p:nvSpPr>
        <p:spPr/>
        <p:txBody>
          <a:bodyPr/>
          <a:lstStyle/>
          <a:p>
            <a:pPr>
              <a:defRPr/>
            </a:pPr>
            <a:r>
              <a:rPr lang="en-US"/>
              <a:t>Scott Israel | CIPANP 2025</a:t>
            </a:r>
            <a:endParaRPr lang="en-US" b="1" dirty="0"/>
          </a:p>
        </p:txBody>
      </p:sp>
      <p:sp>
        <p:nvSpPr>
          <p:cNvPr id="8" name="Slide Number Placeholder 7">
            <a:extLst>
              <a:ext uri="{FF2B5EF4-FFF2-40B4-BE49-F238E27FC236}">
                <a16:creationId xmlns:a16="http://schemas.microsoft.com/office/drawing/2014/main" id="{7B05BE0D-CFD7-5FD6-1D51-EAB9A83F2155}"/>
              </a:ext>
            </a:extLst>
          </p:cNvPr>
          <p:cNvSpPr>
            <a:spLocks noGrp="1"/>
          </p:cNvSpPr>
          <p:nvPr>
            <p:ph type="sldNum" sz="quarter" idx="4"/>
          </p:nvPr>
        </p:nvSpPr>
        <p:spPr/>
        <p:txBody>
          <a:bodyPr/>
          <a:lstStyle/>
          <a:p>
            <a:pPr>
              <a:defRPr/>
            </a:pPr>
            <a:fld id="{148C009B-CB69-E04A-B9B3-34B26D69E9CF}" type="slidenum">
              <a:rPr lang="en-US" smtClean="0"/>
              <a:pPr>
                <a:defRPr/>
              </a:pPr>
              <a:t>15</a:t>
            </a:fld>
            <a:endParaRPr lang="en-US" dirty="0"/>
          </a:p>
        </p:txBody>
      </p:sp>
      <p:sp>
        <p:nvSpPr>
          <p:cNvPr id="9" name="Title 8">
            <a:extLst>
              <a:ext uri="{FF2B5EF4-FFF2-40B4-BE49-F238E27FC236}">
                <a16:creationId xmlns:a16="http://schemas.microsoft.com/office/drawing/2014/main" id="{941F45F0-B2D2-C5EF-C28B-53CBB6A8A4F1}"/>
              </a:ext>
            </a:extLst>
          </p:cNvPr>
          <p:cNvSpPr>
            <a:spLocks noGrp="1"/>
          </p:cNvSpPr>
          <p:nvPr>
            <p:ph type="title"/>
          </p:nvPr>
        </p:nvSpPr>
        <p:spPr/>
        <p:txBody>
          <a:bodyPr/>
          <a:lstStyle/>
          <a:p>
            <a:r>
              <a:rPr lang="en-US" dirty="0"/>
              <a:t>How good is the fit?</a:t>
            </a:r>
          </a:p>
        </p:txBody>
      </p:sp>
      <mc:AlternateContent xmlns:mc="http://schemas.openxmlformats.org/markup-compatibility/2006">
        <mc:Choice xmlns:a14="http://schemas.microsoft.com/office/drawing/2010/main" Requires="a14">
          <p:sp>
            <p:nvSpPr>
              <p:cNvPr id="2" name="TextBox 1">
                <a:extLst>
                  <a:ext uri="{FF2B5EF4-FFF2-40B4-BE49-F238E27FC236}">
                    <a16:creationId xmlns:a16="http://schemas.microsoft.com/office/drawing/2014/main" id="{4AAA7883-A2E1-EED8-8773-C092DAD9CD20}"/>
                  </a:ext>
                </a:extLst>
              </p:cNvPr>
              <p:cNvSpPr txBox="1"/>
              <p:nvPr/>
            </p:nvSpPr>
            <p:spPr>
              <a:xfrm>
                <a:off x="2492741" y="1087957"/>
                <a:ext cx="1569593" cy="276999"/>
              </a:xfrm>
              <a:prstGeom prst="rect">
                <a:avLst/>
              </a:prstGeom>
              <a:solidFill>
                <a:schemeClr val="bg1"/>
              </a:solidFill>
            </p:spPr>
            <p:txBody>
              <a:bodyPr wrap="square" lIns="0" tIns="0" rIns="0" bIns="0" rtlCol="0">
                <a:spAutoFit/>
              </a:bodyPr>
              <a:lstStyle/>
              <a:p>
                <a14:m>
                  <m:oMathPara xmlns:m="http://schemas.openxmlformats.org/officeDocument/2006/math">
                    <m:oMathParaPr>
                      <m:jc m:val="centerGroup"/>
                    </m:oMathParaPr>
                    <m:oMath xmlns:m="http://schemas.openxmlformats.org/officeDocument/2006/math">
                      <m:sSup>
                        <m:sSupPr>
                          <m:ctrlPr>
                            <a:rPr lang="en-US" sz="1800" b="0" i="1" smtClean="0">
                              <a:latin typeface="Cambria Math" panose="02040503050406030204" pitchFamily="18" charset="0"/>
                            </a:rPr>
                          </m:ctrlPr>
                        </m:sSupPr>
                        <m:e>
                          <m:r>
                            <a:rPr lang="en-US" sz="1800" b="0" i="1" smtClean="0">
                              <a:latin typeface="Cambria Math" panose="02040503050406030204" pitchFamily="18" charset="0"/>
                            </a:rPr>
                            <m:t>𝜒</m:t>
                          </m:r>
                        </m:e>
                        <m:sup>
                          <m:r>
                            <a:rPr lang="en-US" sz="1800" b="0" i="1" smtClean="0">
                              <a:latin typeface="Cambria Math" panose="02040503050406030204" pitchFamily="18" charset="0"/>
                            </a:rPr>
                            <m:t>2</m:t>
                          </m:r>
                        </m:sup>
                      </m:sSup>
                      <m:r>
                        <a:rPr lang="en-US" sz="1800" b="0" i="1" smtClean="0">
                          <a:latin typeface="Cambria Math" panose="02040503050406030204" pitchFamily="18" charset="0"/>
                        </a:rPr>
                        <m:t>/</m:t>
                      </m:r>
                      <m:r>
                        <a:rPr lang="en-US" sz="1800" b="0" i="1" smtClean="0">
                          <a:latin typeface="Cambria Math" panose="02040503050406030204" pitchFamily="18" charset="0"/>
                        </a:rPr>
                        <m:t>𝑛𝑑𝑓</m:t>
                      </m:r>
                      <m:r>
                        <a:rPr lang="en-US" sz="1800" b="0" i="1" smtClean="0">
                          <a:latin typeface="Cambria Math" panose="02040503050406030204" pitchFamily="18" charset="0"/>
                        </a:rPr>
                        <m:t>=1.03</m:t>
                      </m:r>
                    </m:oMath>
                  </m:oMathPara>
                </a14:m>
                <a:endParaRPr lang="en-US" sz="1800" dirty="0"/>
              </a:p>
            </p:txBody>
          </p:sp>
        </mc:Choice>
        <mc:Fallback>
          <p:sp>
            <p:nvSpPr>
              <p:cNvPr id="2" name="TextBox 1">
                <a:extLst>
                  <a:ext uri="{FF2B5EF4-FFF2-40B4-BE49-F238E27FC236}">
                    <a16:creationId xmlns:a16="http://schemas.microsoft.com/office/drawing/2014/main" id="{4AAA7883-A2E1-EED8-8773-C092DAD9CD20}"/>
                  </a:ext>
                </a:extLst>
              </p:cNvPr>
              <p:cNvSpPr txBox="1">
                <a:spLocks noRot="1" noChangeAspect="1" noMove="1" noResize="1" noEditPoints="1" noAdjustHandles="1" noChangeArrowheads="1" noChangeShapeType="1" noTextEdit="1"/>
              </p:cNvSpPr>
              <p:nvPr/>
            </p:nvSpPr>
            <p:spPr>
              <a:xfrm>
                <a:off x="2492741" y="1087957"/>
                <a:ext cx="1569593" cy="276999"/>
              </a:xfrm>
              <a:prstGeom prst="rect">
                <a:avLst/>
              </a:prstGeom>
              <a:blipFill>
                <a:blip r:embed="rId4"/>
                <a:stretch>
                  <a:fillRect l="-2724" t="-4348" r="-2724" b="-32609"/>
                </a:stretch>
              </a:blipFill>
            </p:spPr>
            <p:txBody>
              <a:bodyPr/>
              <a:lstStyle/>
              <a:p>
                <a:r>
                  <a:rPr lang="en-US">
                    <a:noFill/>
                  </a:rPr>
                  <a:t> </a:t>
                </a:r>
              </a:p>
            </p:txBody>
          </p:sp>
        </mc:Fallback>
      </mc:AlternateContent>
    </p:spTree>
    <p:extLst>
      <p:ext uri="{BB962C8B-B14F-4D97-AF65-F5344CB8AC3E}">
        <p14:creationId xmlns:p14="http://schemas.microsoft.com/office/powerpoint/2010/main" val="242719309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DA4D7A33-43A9-B752-2E5F-9CEB69179C0A}"/>
              </a:ext>
            </a:extLst>
          </p:cNvPr>
          <p:cNvSpPr>
            <a:spLocks noGrp="1"/>
          </p:cNvSpPr>
          <p:nvPr>
            <p:ph type="sldNum" sz="quarter" idx="2"/>
          </p:nvPr>
        </p:nvSpPr>
        <p:spPr/>
        <p:txBody>
          <a:bodyPr/>
          <a:lstStyle/>
          <a:p>
            <a:fld id="{86CB4B4D-7CA3-9044-876B-883B54F8677D}" type="slidenum">
              <a:rPr lang="en-US" smtClean="0"/>
              <a:t>16</a:t>
            </a:fld>
            <a:endParaRPr lang="en-US"/>
          </a:p>
        </p:txBody>
      </p:sp>
      <p:sp>
        <p:nvSpPr>
          <p:cNvPr id="6" name="TextBox 5">
            <a:extLst>
              <a:ext uri="{FF2B5EF4-FFF2-40B4-BE49-F238E27FC236}">
                <a16:creationId xmlns:a16="http://schemas.microsoft.com/office/drawing/2014/main" id="{90DCCD35-AF88-8C67-2F38-84B553C6E4FE}"/>
              </a:ext>
            </a:extLst>
          </p:cNvPr>
          <p:cNvSpPr txBox="1"/>
          <p:nvPr/>
        </p:nvSpPr>
        <p:spPr>
          <a:xfrm>
            <a:off x="1657349" y="585996"/>
            <a:ext cx="5829300" cy="461665"/>
          </a:xfrm>
          <a:prstGeom prst="rect">
            <a:avLst/>
          </a:prstGeom>
          <a:noFill/>
        </p:spPr>
        <p:txBody>
          <a:bodyPr wrap="square" rtlCol="0">
            <a:spAutoFit/>
          </a:bodyPr>
          <a:lstStyle/>
          <a:p>
            <a:pPr algn="ctr"/>
            <a:r>
              <a:rPr lang="en-US" dirty="0"/>
              <a:t>Account for additional effects? </a:t>
            </a:r>
          </a:p>
        </p:txBody>
      </p:sp>
      <p:sp>
        <p:nvSpPr>
          <p:cNvPr id="7" name="Date Placeholder 6">
            <a:extLst>
              <a:ext uri="{FF2B5EF4-FFF2-40B4-BE49-F238E27FC236}">
                <a16:creationId xmlns:a16="http://schemas.microsoft.com/office/drawing/2014/main" id="{A4BD3A95-5D5A-A0D5-4003-297A8AA69588}"/>
              </a:ext>
            </a:extLst>
          </p:cNvPr>
          <p:cNvSpPr>
            <a:spLocks noGrp="1"/>
          </p:cNvSpPr>
          <p:nvPr>
            <p:ph type="dt" sz="half" idx="10"/>
          </p:nvPr>
        </p:nvSpPr>
        <p:spPr/>
        <p:txBody>
          <a:bodyPr/>
          <a:lstStyle/>
          <a:p>
            <a:pPr>
              <a:defRPr/>
            </a:pPr>
            <a:r>
              <a:rPr lang="en-US"/>
              <a:t>6/11/2025</a:t>
            </a:r>
            <a:endParaRPr lang="en-US" dirty="0"/>
          </a:p>
        </p:txBody>
      </p:sp>
      <p:sp>
        <p:nvSpPr>
          <p:cNvPr id="8" name="Footer Placeholder 7">
            <a:extLst>
              <a:ext uri="{FF2B5EF4-FFF2-40B4-BE49-F238E27FC236}">
                <a16:creationId xmlns:a16="http://schemas.microsoft.com/office/drawing/2014/main" id="{6B5D2382-23EB-013B-A43A-416B0663B009}"/>
              </a:ext>
            </a:extLst>
          </p:cNvPr>
          <p:cNvSpPr>
            <a:spLocks noGrp="1"/>
          </p:cNvSpPr>
          <p:nvPr>
            <p:ph type="ftr" sz="quarter" idx="11"/>
          </p:nvPr>
        </p:nvSpPr>
        <p:spPr/>
        <p:txBody>
          <a:bodyPr/>
          <a:lstStyle/>
          <a:p>
            <a:pPr>
              <a:defRPr/>
            </a:pPr>
            <a:r>
              <a:rPr lang="en-US"/>
              <a:t>Scott Israel | CIPANP 2025</a:t>
            </a:r>
            <a:endParaRPr lang="en-US" b="1" dirty="0"/>
          </a:p>
        </p:txBody>
      </p:sp>
      <p:sp>
        <p:nvSpPr>
          <p:cNvPr id="3" name="Rectangle 2">
            <a:extLst>
              <a:ext uri="{FF2B5EF4-FFF2-40B4-BE49-F238E27FC236}">
                <a16:creationId xmlns:a16="http://schemas.microsoft.com/office/drawing/2014/main" id="{56B11883-477B-A355-AD3F-3F30D96425BB}"/>
              </a:ext>
            </a:extLst>
          </p:cNvPr>
          <p:cNvSpPr/>
          <p:nvPr/>
        </p:nvSpPr>
        <p:spPr>
          <a:xfrm>
            <a:off x="768106" y="1694587"/>
            <a:ext cx="7607787" cy="1754326"/>
          </a:xfrm>
          <a:prstGeom prst="rect">
            <a:avLst/>
          </a:prstGeom>
          <a:noFill/>
        </p:spPr>
        <p:txBody>
          <a:bodyPr wrap="none" lIns="91440" tIns="45720" rIns="91440" bIns="45720">
            <a:spAutoFit/>
            <a:scene3d>
              <a:camera prst="orthographicFront"/>
              <a:lightRig rig="soft" dir="t">
                <a:rot lat="0" lon="0" rev="15600000"/>
              </a:lightRig>
            </a:scene3d>
            <a:sp3d extrusionH="57150" prstMaterial="softEdge">
              <a:bevelT w="25400" h="38100"/>
            </a:sp3d>
          </a:bodyPr>
          <a:lstStyle/>
          <a:p>
            <a:pPr algn="ctr"/>
            <a:r>
              <a:rPr lang="en-US" sz="54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Detector Gain</a:t>
            </a:r>
          </a:p>
          <a:p>
            <a:pPr algn="ctr"/>
            <a:r>
              <a:rPr lang="en-US" sz="54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Coherent </a:t>
            </a:r>
            <a:r>
              <a:rPr lang="en-US" sz="5400" dirty="0" err="1">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Betatron</a:t>
            </a:r>
            <a:r>
              <a:rPr lang="en-US" sz="54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 motion</a:t>
            </a:r>
          </a:p>
        </p:txBody>
      </p:sp>
    </p:spTree>
    <p:extLst>
      <p:ext uri="{BB962C8B-B14F-4D97-AF65-F5344CB8AC3E}">
        <p14:creationId xmlns:p14="http://schemas.microsoft.com/office/powerpoint/2010/main" val="3765992230"/>
      </p:ext>
    </p:extLst>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53" presetClass="entr" presetSubtype="16" fill="hold" grpId="0" nodeType="click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anim calcmode="lin" valueType="num">
                                      <p:cBhvr>
                                        <p:cTn id="11" dur="500" fill="hold"/>
                                        <p:tgtEl>
                                          <p:spTgt spid="3">
                                            <p:txEl>
                                              <p:pRg st="0" end="0"/>
                                            </p:txEl>
                                          </p:spTgt>
                                        </p:tgtEl>
                                        <p:attrNameLst>
                                          <p:attrName>ppt_w</p:attrName>
                                        </p:attrNameLst>
                                      </p:cBhvr>
                                      <p:tavLst>
                                        <p:tav tm="0">
                                          <p:val>
                                            <p:fltVal val="0"/>
                                          </p:val>
                                        </p:tav>
                                        <p:tav tm="100000">
                                          <p:val>
                                            <p:strVal val="#ppt_w"/>
                                          </p:val>
                                        </p:tav>
                                      </p:tavLst>
                                    </p:anim>
                                    <p:anim calcmode="lin" valueType="num">
                                      <p:cBhvr>
                                        <p:cTn id="12" dur="500" fill="hold"/>
                                        <p:tgtEl>
                                          <p:spTgt spid="3">
                                            <p:txEl>
                                              <p:pRg st="0" end="0"/>
                                            </p:txEl>
                                          </p:spTgt>
                                        </p:tgtEl>
                                        <p:attrNameLst>
                                          <p:attrName>ppt_h</p:attrName>
                                        </p:attrNameLst>
                                      </p:cBhvr>
                                      <p:tavLst>
                                        <p:tav tm="0">
                                          <p:val>
                                            <p:fltVal val="0"/>
                                          </p:val>
                                        </p:tav>
                                        <p:tav tm="100000">
                                          <p:val>
                                            <p:strVal val="#ppt_h"/>
                                          </p:val>
                                        </p:tav>
                                      </p:tavLst>
                                    </p:anim>
                                    <p:animEffect transition="in" filter="fade">
                                      <p:cBhvr>
                                        <p:cTn id="13" dur="500"/>
                                        <p:tgtEl>
                                          <p:spTgt spid="3">
                                            <p:txEl>
                                              <p:pRg st="0" end="0"/>
                                            </p:txEl>
                                          </p:spTgt>
                                        </p:tgtEl>
                                      </p:cBhvr>
                                    </p:animEffect>
                                  </p:childTnLst>
                                </p:cTn>
                              </p:par>
                            </p:childTnLst>
                          </p:cTn>
                        </p:par>
                      </p:childTnLst>
                    </p:cTn>
                  </p:par>
                  <p:par>
                    <p:cTn id="14" fill="hold">
                      <p:stCondLst>
                        <p:cond delay="indefinite"/>
                      </p:stCondLst>
                      <p:childTnLst>
                        <p:par>
                          <p:cTn id="15" fill="hold">
                            <p:stCondLst>
                              <p:cond delay="0"/>
                            </p:stCondLst>
                            <p:childTnLst>
                              <p:par>
                                <p:cTn id="16" presetID="53" presetClass="entr" presetSubtype="16" fill="hold" grpId="0" nodeType="clickEffect">
                                  <p:stCondLst>
                                    <p:cond delay="0"/>
                                  </p:stCondLst>
                                  <p:childTnLst>
                                    <p:set>
                                      <p:cBhvr>
                                        <p:cTn id="17" dur="1" fill="hold">
                                          <p:stCondLst>
                                            <p:cond delay="0"/>
                                          </p:stCondLst>
                                        </p:cTn>
                                        <p:tgtEl>
                                          <p:spTgt spid="3">
                                            <p:txEl>
                                              <p:pRg st="1" end="1"/>
                                            </p:txEl>
                                          </p:spTgt>
                                        </p:tgtEl>
                                        <p:attrNameLst>
                                          <p:attrName>style.visibility</p:attrName>
                                        </p:attrNameLst>
                                      </p:cBhvr>
                                      <p:to>
                                        <p:strVal val="visible"/>
                                      </p:to>
                                    </p:set>
                                    <p:anim calcmode="lin" valueType="num">
                                      <p:cBhvr>
                                        <p:cTn id="18" dur="500" fill="hold"/>
                                        <p:tgtEl>
                                          <p:spTgt spid="3">
                                            <p:txEl>
                                              <p:pRg st="1" end="1"/>
                                            </p:txEl>
                                          </p:spTgt>
                                        </p:tgtEl>
                                        <p:attrNameLst>
                                          <p:attrName>ppt_w</p:attrName>
                                        </p:attrNameLst>
                                      </p:cBhvr>
                                      <p:tavLst>
                                        <p:tav tm="0">
                                          <p:val>
                                            <p:fltVal val="0"/>
                                          </p:val>
                                        </p:tav>
                                        <p:tav tm="100000">
                                          <p:val>
                                            <p:strVal val="#ppt_w"/>
                                          </p:val>
                                        </p:tav>
                                      </p:tavLst>
                                    </p:anim>
                                    <p:anim calcmode="lin" valueType="num">
                                      <p:cBhvr>
                                        <p:cTn id="19" dur="500" fill="hold"/>
                                        <p:tgtEl>
                                          <p:spTgt spid="3">
                                            <p:txEl>
                                              <p:pRg st="1" end="1"/>
                                            </p:txEl>
                                          </p:spTgt>
                                        </p:tgtEl>
                                        <p:attrNameLst>
                                          <p:attrName>ppt_h</p:attrName>
                                        </p:attrNameLst>
                                      </p:cBhvr>
                                      <p:tavLst>
                                        <p:tav tm="0">
                                          <p:val>
                                            <p:fltVal val="0"/>
                                          </p:val>
                                        </p:tav>
                                        <p:tav tm="100000">
                                          <p:val>
                                            <p:strVal val="#ppt_h"/>
                                          </p:val>
                                        </p:tav>
                                      </p:tavLst>
                                    </p:anim>
                                    <p:animEffect transition="in" filter="fade">
                                      <p:cBhvr>
                                        <p:cTn id="20" dur="500"/>
                                        <p:tgtEl>
                                          <p:spTgt spid="3">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build="p"/>
      <p:bldP spid="3" grpId="0" build="p"/>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02F0E860-E90F-A437-B19F-EB78548BA3DE}"/>
              </a:ext>
            </a:extLst>
          </p:cNvPr>
          <p:cNvSpPr>
            <a:spLocks noGrp="1"/>
          </p:cNvSpPr>
          <p:nvPr>
            <p:ph type="title"/>
          </p:nvPr>
        </p:nvSpPr>
        <p:spPr>
          <a:xfrm>
            <a:off x="630936" y="274320"/>
            <a:ext cx="7886700" cy="994410"/>
          </a:xfrm>
        </p:spPr>
        <p:txBody>
          <a:bodyPr anchor="ctr">
            <a:normAutofit/>
          </a:bodyPr>
          <a:lstStyle/>
          <a:p>
            <a:r>
              <a:rPr lang="en-US" dirty="0"/>
              <a:t>Gain Corrections!</a:t>
            </a:r>
          </a:p>
        </p:txBody>
      </p:sp>
      <mc:AlternateContent xmlns:mc="http://schemas.openxmlformats.org/markup-compatibility/2006" xmlns:a14="http://schemas.microsoft.com/office/drawing/2010/main">
        <mc:Choice Requires="a14">
          <p:sp>
            <p:nvSpPr>
              <p:cNvPr id="2" name="Content Placeholder 1">
                <a:extLst>
                  <a:ext uri="{FF2B5EF4-FFF2-40B4-BE49-F238E27FC236}">
                    <a16:creationId xmlns:a16="http://schemas.microsoft.com/office/drawing/2014/main" id="{250F83C6-9930-284F-AA46-BE379F3DDF97}"/>
                  </a:ext>
                </a:extLst>
              </p:cNvPr>
              <p:cNvSpPr>
                <a:spLocks noGrp="1"/>
              </p:cNvSpPr>
              <p:nvPr>
                <p:ph idx="1"/>
              </p:nvPr>
            </p:nvSpPr>
            <p:spPr>
              <a:xfrm>
                <a:off x="3128009" y="1352550"/>
                <a:ext cx="5387340" cy="2667000"/>
              </a:xfrm>
            </p:spPr>
            <p:txBody>
              <a:bodyPr>
                <a:normAutofit/>
              </a:bodyPr>
              <a:lstStyle/>
              <a:p>
                <a:r>
                  <a:rPr lang="en-US" dirty="0">
                    <a:solidFill>
                      <a:schemeClr val="tx1"/>
                    </a:solidFill>
                  </a:rPr>
                  <a:t>Use a laser calibration system for gain monitoring and stability </a:t>
                </a:r>
              </a:p>
              <a:p>
                <a:r>
                  <a:rPr lang="en-US" dirty="0">
                    <a:solidFill>
                      <a:schemeClr val="tx1"/>
                    </a:solidFill>
                  </a:rPr>
                  <a:t>Four gain corrections required!</a:t>
                </a:r>
              </a:p>
              <a:p>
                <a:pPr lvl="1"/>
                <a:r>
                  <a:rPr lang="en-US" dirty="0">
                    <a:solidFill>
                      <a:schemeClr val="tx1"/>
                    </a:solidFill>
                  </a:rPr>
                  <a:t>Short-term double pulse correction</a:t>
                </a:r>
              </a:p>
              <a:p>
                <a:pPr lvl="1"/>
                <a:r>
                  <a:rPr lang="en-US" dirty="0">
                    <a:solidFill>
                      <a:schemeClr val="tx1"/>
                    </a:solidFill>
                  </a:rPr>
                  <a:t>Intermediate-term double pulse correction</a:t>
                </a:r>
              </a:p>
              <a:p>
                <a:pPr lvl="1"/>
                <a:r>
                  <a:rPr lang="en-US" dirty="0">
                    <a:solidFill>
                      <a:schemeClr val="tx1"/>
                    </a:solidFill>
                  </a:rPr>
                  <a:t>In-fill gain correction</a:t>
                </a:r>
              </a:p>
              <a:p>
                <a:pPr lvl="1"/>
                <a:r>
                  <a:rPr lang="en-US" dirty="0">
                    <a:solidFill>
                      <a:schemeClr val="tx1"/>
                    </a:solidFill>
                  </a:rPr>
                  <a:t>Out-of-fill gain correction: change in gain from change in temperature - </a:t>
                </a:r>
                <a14:m>
                  <m:oMath xmlns:m="http://schemas.openxmlformats.org/officeDocument/2006/math">
                    <m:r>
                      <a:rPr lang="en-US" b="0" i="1" smtClean="0">
                        <a:solidFill>
                          <a:schemeClr val="tx1"/>
                        </a:solidFill>
                        <a:latin typeface="Cambria Math" panose="02040503050406030204" pitchFamily="18" charset="0"/>
                      </a:rPr>
                      <m:t>𝒪</m:t>
                    </m:r>
                    <m:r>
                      <a:rPr lang="en-US" b="0" i="1" smtClean="0">
                        <a:solidFill>
                          <a:schemeClr val="tx1"/>
                        </a:solidFill>
                        <a:latin typeface="Cambria Math" panose="02040503050406030204" pitchFamily="18" charset="0"/>
                      </a:rPr>
                      <m:t>(</m:t>
                    </m:r>
                    <m:r>
                      <m:rPr>
                        <m:sty m:val="p"/>
                      </m:rPr>
                      <a:rPr lang="en-US" b="0" i="0" smtClean="0">
                        <a:solidFill>
                          <a:schemeClr val="tx1"/>
                        </a:solidFill>
                        <a:latin typeface="Cambria Math" panose="02040503050406030204" pitchFamily="18" charset="0"/>
                      </a:rPr>
                      <m:t>h</m:t>
                    </m:r>
                    <m:r>
                      <a:rPr lang="en-US" b="0" i="0" smtClean="0">
                        <a:solidFill>
                          <a:schemeClr val="tx1"/>
                        </a:solidFill>
                        <a:latin typeface="Cambria Math" panose="02040503050406030204" pitchFamily="18" charset="0"/>
                      </a:rPr>
                      <m:t>)</m:t>
                    </m:r>
                  </m:oMath>
                </a14:m>
                <a:r>
                  <a:rPr lang="en-US" dirty="0">
                    <a:solidFill>
                      <a:schemeClr val="tx1"/>
                    </a:solidFill>
                  </a:rPr>
                  <a:t> </a:t>
                </a:r>
              </a:p>
              <a:p>
                <a:pPr lvl="1"/>
                <a:endParaRPr lang="en-US" dirty="0"/>
              </a:p>
            </p:txBody>
          </p:sp>
        </mc:Choice>
        <mc:Fallback xmlns="">
          <p:sp>
            <p:nvSpPr>
              <p:cNvPr id="2" name="Content Placeholder 1">
                <a:extLst>
                  <a:ext uri="{FF2B5EF4-FFF2-40B4-BE49-F238E27FC236}">
                    <a16:creationId xmlns:a16="http://schemas.microsoft.com/office/drawing/2014/main" id="{250F83C6-9930-284F-AA46-BE379F3DDF97}"/>
                  </a:ext>
                </a:extLst>
              </p:cNvPr>
              <p:cNvSpPr>
                <a:spLocks noGrp="1" noRot="1" noChangeAspect="1" noMove="1" noResize="1" noEditPoints="1" noAdjustHandles="1" noChangeArrowheads="1" noChangeShapeType="1" noTextEdit="1"/>
              </p:cNvSpPr>
              <p:nvPr>
                <p:ph idx="1"/>
              </p:nvPr>
            </p:nvSpPr>
            <p:spPr>
              <a:xfrm>
                <a:off x="3128009" y="1352550"/>
                <a:ext cx="5387340" cy="2667000"/>
              </a:xfrm>
              <a:blipFill>
                <a:blip r:embed="rId2"/>
                <a:stretch>
                  <a:fillRect/>
                </a:stretch>
              </a:blipFill>
            </p:spPr>
            <p:txBody>
              <a:bodyPr/>
              <a:lstStyle/>
              <a:p>
                <a:r>
                  <a:rPr lang="en-US">
                    <a:noFill/>
                  </a:rPr>
                  <a:t> </a:t>
                </a:r>
              </a:p>
            </p:txBody>
          </p:sp>
        </mc:Fallback>
      </mc:AlternateContent>
      <p:sp>
        <p:nvSpPr>
          <p:cNvPr id="5" name="Footer Placeholder 4">
            <a:extLst>
              <a:ext uri="{FF2B5EF4-FFF2-40B4-BE49-F238E27FC236}">
                <a16:creationId xmlns:a16="http://schemas.microsoft.com/office/drawing/2014/main" id="{79EE75F7-D565-DA88-92E7-7DA62DEFB9DF}"/>
              </a:ext>
            </a:extLst>
          </p:cNvPr>
          <p:cNvSpPr>
            <a:spLocks noGrp="1"/>
          </p:cNvSpPr>
          <p:nvPr>
            <p:ph type="ftr" sz="quarter" idx="11"/>
          </p:nvPr>
        </p:nvSpPr>
        <p:spPr>
          <a:xfrm>
            <a:off x="1530603" y="4878161"/>
            <a:ext cx="6272278" cy="182155"/>
          </a:xfrm>
        </p:spPr>
        <p:txBody>
          <a:bodyPr anchor="t">
            <a:normAutofit/>
          </a:bodyPr>
          <a:lstStyle/>
          <a:p>
            <a:pPr>
              <a:spcAft>
                <a:spcPts val="600"/>
              </a:spcAft>
              <a:defRPr/>
            </a:pPr>
            <a:r>
              <a:rPr lang="en-US"/>
              <a:t>Scott Israel | CIPANP 2025</a:t>
            </a:r>
            <a:endParaRPr lang="en-US" b="1"/>
          </a:p>
        </p:txBody>
      </p:sp>
      <p:sp>
        <p:nvSpPr>
          <p:cNvPr id="4" name="Date Placeholder 3">
            <a:extLst>
              <a:ext uri="{FF2B5EF4-FFF2-40B4-BE49-F238E27FC236}">
                <a16:creationId xmlns:a16="http://schemas.microsoft.com/office/drawing/2014/main" id="{95D2B0F0-FCA7-7A1C-75A5-DDB7F92B902F}"/>
              </a:ext>
            </a:extLst>
          </p:cNvPr>
          <p:cNvSpPr>
            <a:spLocks noGrp="1"/>
          </p:cNvSpPr>
          <p:nvPr>
            <p:ph type="dt" sz="half" idx="10"/>
          </p:nvPr>
        </p:nvSpPr>
        <p:spPr>
          <a:xfrm>
            <a:off x="736827" y="4878161"/>
            <a:ext cx="675368" cy="180975"/>
          </a:xfrm>
        </p:spPr>
        <p:txBody>
          <a:bodyPr wrap="square" anchor="t">
            <a:normAutofit/>
          </a:bodyPr>
          <a:lstStyle/>
          <a:p>
            <a:pPr>
              <a:spcAft>
                <a:spcPts val="600"/>
              </a:spcAft>
              <a:defRPr/>
            </a:pPr>
            <a:r>
              <a:rPr lang="en-US"/>
              <a:t>6/11/2025</a:t>
            </a:r>
          </a:p>
        </p:txBody>
      </p:sp>
      <p:sp>
        <p:nvSpPr>
          <p:cNvPr id="6" name="Slide Number Placeholder 5">
            <a:extLst>
              <a:ext uri="{FF2B5EF4-FFF2-40B4-BE49-F238E27FC236}">
                <a16:creationId xmlns:a16="http://schemas.microsoft.com/office/drawing/2014/main" id="{78C36F1D-DA43-6E52-99A5-CB789EA50D04}"/>
              </a:ext>
            </a:extLst>
          </p:cNvPr>
          <p:cNvSpPr>
            <a:spLocks noGrp="1"/>
          </p:cNvSpPr>
          <p:nvPr>
            <p:ph type="sldNum" sz="quarter" idx="2"/>
          </p:nvPr>
        </p:nvSpPr>
        <p:spPr>
          <a:xfrm>
            <a:off x="222250" y="4878161"/>
            <a:ext cx="414338" cy="177964"/>
          </a:xfrm>
        </p:spPr>
        <p:txBody>
          <a:bodyPr wrap="square" anchor="t">
            <a:normAutofit/>
          </a:bodyPr>
          <a:lstStyle/>
          <a:p>
            <a:pPr>
              <a:spcAft>
                <a:spcPts val="600"/>
              </a:spcAft>
              <a:defRPr/>
            </a:pPr>
            <a:fld id="{148C009B-CB69-E04A-B9B3-34B26D69E9CF}" type="slidenum">
              <a:rPr lang="en-US" smtClean="0"/>
              <a:pPr>
                <a:spcAft>
                  <a:spcPts val="600"/>
                </a:spcAft>
                <a:defRPr/>
              </a:pPr>
              <a:t>17</a:t>
            </a:fld>
            <a:endParaRPr lang="en-US"/>
          </a:p>
        </p:txBody>
      </p:sp>
      <p:pic>
        <p:nvPicPr>
          <p:cNvPr id="7" name="Picture 6" descr="A person wearing goggles and looking at a machine&#10;&#10;AI-generated content may be incorrect.">
            <a:extLst>
              <a:ext uri="{FF2B5EF4-FFF2-40B4-BE49-F238E27FC236}">
                <a16:creationId xmlns:a16="http://schemas.microsoft.com/office/drawing/2014/main" id="{E7C34C5A-883D-8C33-A013-AD8E00E05336}"/>
              </a:ext>
            </a:extLst>
          </p:cNvPr>
          <p:cNvPicPr>
            <a:picLocks noChangeAspect="1"/>
          </p:cNvPicPr>
          <p:nvPr/>
        </p:nvPicPr>
        <p:blipFill>
          <a:blip r:embed="rId3"/>
          <a:srcRect l="41099" r="14100"/>
          <a:stretch>
            <a:fillRect/>
          </a:stretch>
        </p:blipFill>
        <p:spPr>
          <a:xfrm>
            <a:off x="628650" y="1352550"/>
            <a:ext cx="2308859" cy="2667000"/>
          </a:xfrm>
          <a:prstGeom prst="rect">
            <a:avLst/>
          </a:prstGeom>
          <a:noFill/>
        </p:spPr>
      </p:pic>
    </p:spTree>
    <p:extLst>
      <p:ext uri="{BB962C8B-B14F-4D97-AF65-F5344CB8AC3E}">
        <p14:creationId xmlns:p14="http://schemas.microsoft.com/office/powerpoint/2010/main" val="85123194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73CC77B-FC78-20DA-8D42-697D17A9E059}"/>
            </a:ext>
          </a:extLst>
        </p:cNvPr>
        <p:cNvGrpSpPr/>
        <p:nvPr/>
      </p:nvGrpSpPr>
      <p:grpSpPr>
        <a:xfrm>
          <a:off x="0" y="0"/>
          <a:ext cx="0" cy="0"/>
          <a:chOff x="0" y="0"/>
          <a:chExt cx="0" cy="0"/>
        </a:xfrm>
      </p:grpSpPr>
      <p:sp>
        <p:nvSpPr>
          <p:cNvPr id="8" name="Rectangle: Rounded Corners 7">
            <a:extLst>
              <a:ext uri="{FF2B5EF4-FFF2-40B4-BE49-F238E27FC236}">
                <a16:creationId xmlns:a16="http://schemas.microsoft.com/office/drawing/2014/main" id="{E69B1F57-3A59-E7CB-5031-E6AA02826D62}"/>
              </a:ext>
            </a:extLst>
          </p:cNvPr>
          <p:cNvSpPr/>
          <p:nvPr/>
        </p:nvSpPr>
        <p:spPr>
          <a:xfrm>
            <a:off x="3445769" y="2241311"/>
            <a:ext cx="5656979" cy="957324"/>
          </a:xfrm>
          <a:prstGeom prst="roundRect">
            <a:avLst/>
          </a:prstGeom>
          <a:solidFill>
            <a:srgbClr val="FFC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9084E8B6-CA16-81C1-AAC7-D03148D05E79}"/>
                  </a:ext>
                </a:extLst>
              </p:cNvPr>
              <p:cNvSpPr txBox="1"/>
              <p:nvPr/>
            </p:nvSpPr>
            <p:spPr>
              <a:xfrm>
                <a:off x="7869444" y="2455217"/>
                <a:ext cx="1372443" cy="461665"/>
              </a:xfrm>
              <a:prstGeom prst="rect">
                <a:avLst/>
              </a:prstGeom>
              <a:noFill/>
            </p:spPr>
            <p:txBody>
              <a:bodyPr wrap="square" rtlCol="0">
                <a:spAutoFit/>
              </a:bodyPr>
              <a:lstStyle/>
              <a:p>
                <a:r>
                  <a:rPr lang="en-US" dirty="0"/>
                  <a:t>Bias </a:t>
                </a:r>
                <a14:m>
                  <m:oMath xmlns:m="http://schemas.openxmlformats.org/officeDocument/2006/math">
                    <m:sSub>
                      <m:sSubPr>
                        <m:ctrlPr>
                          <a:rPr lang="en-US" b="0" i="1" smtClean="0">
                            <a:latin typeface="Cambria Math" panose="02040503050406030204" pitchFamily="18" charset="0"/>
                          </a:rPr>
                        </m:ctrlPr>
                      </m:sSubPr>
                      <m:e>
                        <m:r>
                          <a:rPr lang="en-US" b="0" i="1" smtClean="0">
                            <a:latin typeface="Cambria Math" panose="02040503050406030204" pitchFamily="18" charset="0"/>
                          </a:rPr>
                          <m:t>𝜔</m:t>
                        </m:r>
                      </m:e>
                      <m:sub>
                        <m:r>
                          <a:rPr lang="en-US" b="0" i="1" smtClean="0">
                            <a:latin typeface="Cambria Math" panose="02040503050406030204" pitchFamily="18" charset="0"/>
                          </a:rPr>
                          <m:t>𝑎</m:t>
                        </m:r>
                      </m:sub>
                    </m:sSub>
                  </m:oMath>
                </a14:m>
                <a:r>
                  <a:rPr lang="en-US" dirty="0"/>
                  <a:t>!</a:t>
                </a:r>
              </a:p>
            </p:txBody>
          </p:sp>
        </mc:Choice>
        <mc:Fallback xmlns="">
          <p:sp>
            <p:nvSpPr>
              <p:cNvPr id="9" name="TextBox 8">
                <a:extLst>
                  <a:ext uri="{FF2B5EF4-FFF2-40B4-BE49-F238E27FC236}">
                    <a16:creationId xmlns:a16="http://schemas.microsoft.com/office/drawing/2014/main" id="{9084E8B6-CA16-81C1-AAC7-D03148D05E79}"/>
                  </a:ext>
                </a:extLst>
              </p:cNvPr>
              <p:cNvSpPr txBox="1">
                <a:spLocks noRot="1" noChangeAspect="1" noMove="1" noResize="1" noEditPoints="1" noAdjustHandles="1" noChangeArrowheads="1" noChangeShapeType="1" noTextEdit="1"/>
              </p:cNvSpPr>
              <p:nvPr/>
            </p:nvSpPr>
            <p:spPr>
              <a:xfrm>
                <a:off x="7869444" y="2455217"/>
                <a:ext cx="1372443" cy="461665"/>
              </a:xfrm>
              <a:prstGeom prst="rect">
                <a:avLst/>
              </a:prstGeom>
              <a:blipFill>
                <a:blip r:embed="rId3"/>
                <a:stretch>
                  <a:fillRect l="-7111" t="-10667" b="-30667"/>
                </a:stretch>
              </a:blipFill>
            </p:spPr>
            <p:txBody>
              <a:bodyPr/>
              <a:lstStyle/>
              <a:p>
                <a:r>
                  <a:rPr lang="en-US">
                    <a:noFill/>
                  </a:rPr>
                  <a:t> </a:t>
                </a:r>
              </a:p>
            </p:txBody>
          </p:sp>
        </mc:Fallback>
      </mc:AlternateContent>
      <p:sp>
        <p:nvSpPr>
          <p:cNvPr id="3" name="Title 2">
            <a:extLst>
              <a:ext uri="{FF2B5EF4-FFF2-40B4-BE49-F238E27FC236}">
                <a16:creationId xmlns:a16="http://schemas.microsoft.com/office/drawing/2014/main" id="{9ABFB04E-07E3-EBEC-47F3-4F75E39B9417}"/>
              </a:ext>
            </a:extLst>
          </p:cNvPr>
          <p:cNvSpPr>
            <a:spLocks noGrp="1"/>
          </p:cNvSpPr>
          <p:nvPr>
            <p:ph type="title"/>
          </p:nvPr>
        </p:nvSpPr>
        <p:spPr>
          <a:xfrm>
            <a:off x="630936" y="274320"/>
            <a:ext cx="7886700" cy="994410"/>
          </a:xfrm>
        </p:spPr>
        <p:txBody>
          <a:bodyPr anchor="ctr">
            <a:normAutofit/>
          </a:bodyPr>
          <a:lstStyle/>
          <a:p>
            <a:r>
              <a:rPr lang="en-US" dirty="0"/>
              <a:t>Gain Corrections!</a:t>
            </a:r>
          </a:p>
        </p:txBody>
      </p:sp>
      <mc:AlternateContent xmlns:mc="http://schemas.openxmlformats.org/markup-compatibility/2006">
        <mc:Choice xmlns:a14="http://schemas.microsoft.com/office/drawing/2010/main" Requires="a14">
          <p:sp>
            <p:nvSpPr>
              <p:cNvPr id="2" name="Content Placeholder 1">
                <a:extLst>
                  <a:ext uri="{FF2B5EF4-FFF2-40B4-BE49-F238E27FC236}">
                    <a16:creationId xmlns:a16="http://schemas.microsoft.com/office/drawing/2014/main" id="{74344B76-13CF-D59A-725C-71FC71556AC8}"/>
                  </a:ext>
                </a:extLst>
              </p:cNvPr>
              <p:cNvSpPr>
                <a:spLocks noGrp="1"/>
              </p:cNvSpPr>
              <p:nvPr>
                <p:ph idx="1"/>
              </p:nvPr>
            </p:nvSpPr>
            <p:spPr>
              <a:xfrm>
                <a:off x="3128009" y="1352550"/>
                <a:ext cx="5387340" cy="2667000"/>
              </a:xfrm>
            </p:spPr>
            <p:txBody>
              <a:bodyPr>
                <a:normAutofit/>
              </a:bodyPr>
              <a:lstStyle/>
              <a:p>
                <a:r>
                  <a:rPr lang="en-US" dirty="0">
                    <a:solidFill>
                      <a:schemeClr val="tx1"/>
                    </a:solidFill>
                  </a:rPr>
                  <a:t>Use a laser calibration system for gain monitoring and stability </a:t>
                </a:r>
              </a:p>
              <a:p>
                <a:r>
                  <a:rPr lang="en-US" dirty="0">
                    <a:solidFill>
                      <a:schemeClr val="tx1"/>
                    </a:solidFill>
                  </a:rPr>
                  <a:t>Four gain corrections required!</a:t>
                </a:r>
              </a:p>
              <a:p>
                <a:pPr lvl="1"/>
                <a:r>
                  <a:rPr lang="en-US" dirty="0">
                    <a:solidFill>
                      <a:schemeClr val="tx1"/>
                    </a:solidFill>
                  </a:rPr>
                  <a:t>Short-term double pulse correction</a:t>
                </a:r>
              </a:p>
              <a:p>
                <a:pPr lvl="1"/>
                <a:r>
                  <a:rPr lang="en-US" dirty="0">
                    <a:solidFill>
                      <a:schemeClr val="tx1"/>
                    </a:solidFill>
                  </a:rPr>
                  <a:t>Intermediate-term double pulse correction</a:t>
                </a:r>
              </a:p>
              <a:p>
                <a:pPr lvl="1"/>
                <a:r>
                  <a:rPr lang="en-US" dirty="0">
                    <a:solidFill>
                      <a:schemeClr val="tx1"/>
                    </a:solidFill>
                  </a:rPr>
                  <a:t>In-fill gain correction</a:t>
                </a:r>
              </a:p>
              <a:p>
                <a:pPr lvl="1"/>
                <a:r>
                  <a:rPr lang="en-US" dirty="0">
                    <a:solidFill>
                      <a:schemeClr val="tx1"/>
                    </a:solidFill>
                  </a:rPr>
                  <a:t>Out-of-fill gain correction: change in gain from change in temperature - </a:t>
                </a:r>
                <a14:m>
                  <m:oMath xmlns:m="http://schemas.openxmlformats.org/officeDocument/2006/math">
                    <m:r>
                      <a:rPr lang="en-US" b="0" i="1" smtClean="0">
                        <a:solidFill>
                          <a:schemeClr val="tx1"/>
                        </a:solidFill>
                        <a:latin typeface="Cambria Math" panose="02040503050406030204" pitchFamily="18" charset="0"/>
                      </a:rPr>
                      <m:t>𝒪</m:t>
                    </m:r>
                    <m:r>
                      <a:rPr lang="en-US" b="0" i="1" smtClean="0">
                        <a:solidFill>
                          <a:schemeClr val="tx1"/>
                        </a:solidFill>
                        <a:latin typeface="Cambria Math" panose="02040503050406030204" pitchFamily="18" charset="0"/>
                      </a:rPr>
                      <m:t>(</m:t>
                    </m:r>
                    <m:r>
                      <m:rPr>
                        <m:sty m:val="p"/>
                      </m:rPr>
                      <a:rPr lang="en-US" b="0" i="0" smtClean="0">
                        <a:solidFill>
                          <a:schemeClr val="tx1"/>
                        </a:solidFill>
                        <a:latin typeface="Cambria Math" panose="02040503050406030204" pitchFamily="18" charset="0"/>
                      </a:rPr>
                      <m:t>h</m:t>
                    </m:r>
                    <m:r>
                      <m:rPr>
                        <m:sty m:val="p"/>
                      </m:rPr>
                      <a:rPr lang="en-US" b="0" i="0" smtClean="0">
                        <a:solidFill>
                          <a:schemeClr val="tx1"/>
                        </a:solidFill>
                        <a:latin typeface="Cambria Math" panose="02040503050406030204" pitchFamily="18" charset="0"/>
                      </a:rPr>
                      <m:t>ours</m:t>
                    </m:r>
                    <m:r>
                      <a:rPr lang="en-US" b="0" i="0" smtClean="0">
                        <a:solidFill>
                          <a:schemeClr val="tx1"/>
                        </a:solidFill>
                        <a:latin typeface="Cambria Math" panose="02040503050406030204" pitchFamily="18" charset="0"/>
                      </a:rPr>
                      <m:t>)</m:t>
                    </m:r>
                  </m:oMath>
                </a14:m>
                <a:r>
                  <a:rPr lang="en-US" dirty="0">
                    <a:solidFill>
                      <a:schemeClr val="tx1"/>
                    </a:solidFill>
                  </a:rPr>
                  <a:t> </a:t>
                </a:r>
              </a:p>
              <a:p>
                <a:pPr lvl="1"/>
                <a:endParaRPr lang="en-US" dirty="0"/>
              </a:p>
            </p:txBody>
          </p:sp>
        </mc:Choice>
        <mc:Fallback>
          <p:sp>
            <p:nvSpPr>
              <p:cNvPr id="2" name="Content Placeholder 1">
                <a:extLst>
                  <a:ext uri="{FF2B5EF4-FFF2-40B4-BE49-F238E27FC236}">
                    <a16:creationId xmlns:a16="http://schemas.microsoft.com/office/drawing/2014/main" id="{74344B76-13CF-D59A-725C-71FC71556AC8}"/>
                  </a:ext>
                </a:extLst>
              </p:cNvPr>
              <p:cNvSpPr>
                <a:spLocks noGrp="1" noRot="1" noChangeAspect="1" noMove="1" noResize="1" noEditPoints="1" noAdjustHandles="1" noChangeArrowheads="1" noChangeShapeType="1" noTextEdit="1"/>
              </p:cNvSpPr>
              <p:nvPr>
                <p:ph idx="1"/>
              </p:nvPr>
            </p:nvSpPr>
            <p:spPr>
              <a:xfrm>
                <a:off x="3128009" y="1352550"/>
                <a:ext cx="5387340" cy="2667000"/>
              </a:xfrm>
              <a:blipFill>
                <a:blip r:embed="rId4"/>
                <a:stretch>
                  <a:fillRect/>
                </a:stretch>
              </a:blipFill>
            </p:spPr>
            <p:txBody>
              <a:bodyPr/>
              <a:lstStyle/>
              <a:p>
                <a:r>
                  <a:rPr lang="en-US">
                    <a:noFill/>
                  </a:rPr>
                  <a:t> </a:t>
                </a:r>
              </a:p>
            </p:txBody>
          </p:sp>
        </mc:Fallback>
      </mc:AlternateContent>
      <p:sp>
        <p:nvSpPr>
          <p:cNvPr id="5" name="Footer Placeholder 4">
            <a:extLst>
              <a:ext uri="{FF2B5EF4-FFF2-40B4-BE49-F238E27FC236}">
                <a16:creationId xmlns:a16="http://schemas.microsoft.com/office/drawing/2014/main" id="{1D42F2B8-2309-C8FA-1BCD-02799926ADCB}"/>
              </a:ext>
            </a:extLst>
          </p:cNvPr>
          <p:cNvSpPr>
            <a:spLocks noGrp="1"/>
          </p:cNvSpPr>
          <p:nvPr>
            <p:ph type="ftr" sz="quarter" idx="11"/>
          </p:nvPr>
        </p:nvSpPr>
        <p:spPr>
          <a:xfrm>
            <a:off x="1530603" y="4878161"/>
            <a:ext cx="6272278" cy="182155"/>
          </a:xfrm>
        </p:spPr>
        <p:txBody>
          <a:bodyPr anchor="t">
            <a:normAutofit/>
          </a:bodyPr>
          <a:lstStyle/>
          <a:p>
            <a:pPr>
              <a:spcAft>
                <a:spcPts val="600"/>
              </a:spcAft>
              <a:defRPr/>
            </a:pPr>
            <a:r>
              <a:rPr lang="en-US"/>
              <a:t>Scott Israel | CIPANP 2025</a:t>
            </a:r>
            <a:endParaRPr lang="en-US" b="1"/>
          </a:p>
        </p:txBody>
      </p:sp>
      <p:sp>
        <p:nvSpPr>
          <p:cNvPr id="4" name="Date Placeholder 3">
            <a:extLst>
              <a:ext uri="{FF2B5EF4-FFF2-40B4-BE49-F238E27FC236}">
                <a16:creationId xmlns:a16="http://schemas.microsoft.com/office/drawing/2014/main" id="{0C2EA326-5136-B0B9-E375-6F24278CD25A}"/>
              </a:ext>
            </a:extLst>
          </p:cNvPr>
          <p:cNvSpPr>
            <a:spLocks noGrp="1"/>
          </p:cNvSpPr>
          <p:nvPr>
            <p:ph type="dt" sz="half" idx="10"/>
          </p:nvPr>
        </p:nvSpPr>
        <p:spPr>
          <a:xfrm>
            <a:off x="736827" y="4878161"/>
            <a:ext cx="675368" cy="180975"/>
          </a:xfrm>
        </p:spPr>
        <p:txBody>
          <a:bodyPr wrap="square" anchor="t">
            <a:normAutofit/>
          </a:bodyPr>
          <a:lstStyle/>
          <a:p>
            <a:pPr>
              <a:spcAft>
                <a:spcPts val="600"/>
              </a:spcAft>
              <a:defRPr/>
            </a:pPr>
            <a:r>
              <a:rPr lang="en-US"/>
              <a:t>6/11/2025</a:t>
            </a:r>
          </a:p>
        </p:txBody>
      </p:sp>
      <p:sp>
        <p:nvSpPr>
          <p:cNvPr id="6" name="Slide Number Placeholder 5">
            <a:extLst>
              <a:ext uri="{FF2B5EF4-FFF2-40B4-BE49-F238E27FC236}">
                <a16:creationId xmlns:a16="http://schemas.microsoft.com/office/drawing/2014/main" id="{6324F52E-6F8C-CA7A-800B-ECE5B59B9C86}"/>
              </a:ext>
            </a:extLst>
          </p:cNvPr>
          <p:cNvSpPr>
            <a:spLocks noGrp="1"/>
          </p:cNvSpPr>
          <p:nvPr>
            <p:ph type="sldNum" sz="quarter" idx="2"/>
          </p:nvPr>
        </p:nvSpPr>
        <p:spPr>
          <a:xfrm>
            <a:off x="222250" y="4878161"/>
            <a:ext cx="414338" cy="177964"/>
          </a:xfrm>
        </p:spPr>
        <p:txBody>
          <a:bodyPr wrap="square" anchor="t">
            <a:normAutofit/>
          </a:bodyPr>
          <a:lstStyle/>
          <a:p>
            <a:pPr>
              <a:spcAft>
                <a:spcPts val="600"/>
              </a:spcAft>
              <a:defRPr/>
            </a:pPr>
            <a:fld id="{148C009B-CB69-E04A-B9B3-34B26D69E9CF}" type="slidenum">
              <a:rPr lang="en-US" smtClean="0"/>
              <a:pPr>
                <a:spcAft>
                  <a:spcPts val="600"/>
                </a:spcAft>
                <a:defRPr/>
              </a:pPr>
              <a:t>18</a:t>
            </a:fld>
            <a:endParaRPr lang="en-US"/>
          </a:p>
        </p:txBody>
      </p:sp>
      <p:pic>
        <p:nvPicPr>
          <p:cNvPr id="7" name="Picture 6" descr="A person wearing goggles and looking at a machine&#10;&#10;AI-generated content may be incorrect.">
            <a:extLst>
              <a:ext uri="{FF2B5EF4-FFF2-40B4-BE49-F238E27FC236}">
                <a16:creationId xmlns:a16="http://schemas.microsoft.com/office/drawing/2014/main" id="{65DAF55F-C2A7-7472-3F3C-11CA764551AE}"/>
              </a:ext>
            </a:extLst>
          </p:cNvPr>
          <p:cNvPicPr>
            <a:picLocks noChangeAspect="1"/>
          </p:cNvPicPr>
          <p:nvPr/>
        </p:nvPicPr>
        <p:blipFill>
          <a:blip r:embed="rId5"/>
          <a:srcRect l="41099" r="14100"/>
          <a:stretch>
            <a:fillRect/>
          </a:stretch>
        </p:blipFill>
        <p:spPr>
          <a:xfrm>
            <a:off x="628650" y="1352550"/>
            <a:ext cx="2308859" cy="2667000"/>
          </a:xfrm>
          <a:prstGeom prst="rect">
            <a:avLst/>
          </a:prstGeom>
          <a:noFill/>
        </p:spPr>
      </p:pic>
    </p:spTree>
    <p:extLst>
      <p:ext uri="{BB962C8B-B14F-4D97-AF65-F5344CB8AC3E}">
        <p14:creationId xmlns:p14="http://schemas.microsoft.com/office/powerpoint/2010/main" val="62968683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2" name="Content Placeholder 1">
                <a:extLst>
                  <a:ext uri="{FF2B5EF4-FFF2-40B4-BE49-F238E27FC236}">
                    <a16:creationId xmlns:a16="http://schemas.microsoft.com/office/drawing/2014/main" id="{B94A611B-80EB-5F9E-DA33-0C2F4AB3966E}"/>
                  </a:ext>
                </a:extLst>
              </p:cNvPr>
              <p:cNvSpPr>
                <a:spLocks noGrp="1"/>
              </p:cNvSpPr>
              <p:nvPr>
                <p:ph idx="1"/>
              </p:nvPr>
            </p:nvSpPr>
            <p:spPr>
              <a:xfrm>
                <a:off x="228603" y="796397"/>
                <a:ext cx="3710937" cy="3794522"/>
              </a:xfrm>
            </p:spPr>
            <p:txBody>
              <a:bodyPr/>
              <a:lstStyle/>
              <a:p>
                <a:r>
                  <a:rPr lang="en-US" dirty="0"/>
                  <a:t>Change in gain from consecutive hits </a:t>
                </a:r>
              </a:p>
              <a:p>
                <a:r>
                  <a:rPr lang="en-US" dirty="0"/>
                  <a:t>Scale: </a:t>
                </a:r>
                <a14:m>
                  <m:oMath xmlns:m="http://schemas.openxmlformats.org/officeDocument/2006/math">
                    <m:r>
                      <a:rPr lang="en-US" b="0" i="1" smtClean="0">
                        <a:latin typeface="Cambria Math" panose="02040503050406030204" pitchFamily="18" charset="0"/>
                      </a:rPr>
                      <m:t>𝒪</m:t>
                    </m:r>
                    <m:r>
                      <a:rPr lang="en-US" b="0" i="1" smtClean="0">
                        <a:latin typeface="Cambria Math" panose="02040503050406030204" pitchFamily="18" charset="0"/>
                      </a:rPr>
                      <m:t>(</m:t>
                    </m:r>
                    <m:r>
                      <m:rPr>
                        <m:sty m:val="p"/>
                      </m:rPr>
                      <a:rPr lang="en-US" b="0" i="0" smtClean="0">
                        <a:latin typeface="Cambria Math" panose="02040503050406030204" pitchFamily="18" charset="0"/>
                      </a:rPr>
                      <m:t>ns</m:t>
                    </m:r>
                    <m:r>
                      <a:rPr lang="en-US" b="0" i="0" smtClean="0">
                        <a:latin typeface="Cambria Math" panose="02040503050406030204" pitchFamily="18" charset="0"/>
                      </a:rPr>
                      <m:t>)</m:t>
                    </m:r>
                  </m:oMath>
                </a14:m>
                <a:r>
                  <a:rPr lang="en-US" dirty="0"/>
                  <a:t> </a:t>
                </a:r>
              </a:p>
              <a:p>
                <a:r>
                  <a:rPr lang="en-US" dirty="0"/>
                  <a:t>Sensitive to pileup</a:t>
                </a:r>
              </a:p>
              <a:p>
                <a:r>
                  <a:rPr lang="en-US" dirty="0"/>
                  <a:t>Accounted for in reconstruction chain</a:t>
                </a:r>
              </a:p>
              <a:p>
                <a:r>
                  <a:rPr lang="en-US" dirty="0"/>
                  <a:t>Send two laser pulses at </a:t>
                </a:r>
                <a:r>
                  <a:rPr lang="en-US" dirty="0" err="1"/>
                  <a:t>SiPM</a:t>
                </a:r>
                <a:endParaRPr lang="en-US" dirty="0"/>
              </a:p>
              <a:p>
                <a:pPr lvl="1"/>
                <a:r>
                  <a:rPr lang="en-US" dirty="0"/>
                  <a:t>One sags the gain</a:t>
                </a:r>
              </a:p>
              <a:p>
                <a:pPr lvl="1"/>
                <a:r>
                  <a:rPr lang="en-US" dirty="0"/>
                  <a:t>Second probes size of gain</a:t>
                </a:r>
              </a:p>
              <a:p>
                <a:r>
                  <a:rPr lang="en-US" b="1" dirty="0"/>
                  <a:t>Size: &lt;2 ppb on </a:t>
                </a:r>
                <a14:m>
                  <m:oMath xmlns:m="http://schemas.openxmlformats.org/officeDocument/2006/math">
                    <m:sSub>
                      <m:sSubPr>
                        <m:ctrlPr>
                          <a:rPr lang="en-US" b="1" i="1" smtClean="0">
                            <a:latin typeface="Cambria Math" panose="02040503050406030204" pitchFamily="18" charset="0"/>
                          </a:rPr>
                        </m:ctrlPr>
                      </m:sSubPr>
                      <m:e>
                        <m:r>
                          <a:rPr lang="en-US" b="1" i="1" smtClean="0">
                            <a:latin typeface="Cambria Math" panose="02040503050406030204" pitchFamily="18" charset="0"/>
                          </a:rPr>
                          <m:t>𝝎</m:t>
                        </m:r>
                      </m:e>
                      <m:sub>
                        <m:r>
                          <a:rPr lang="en-US" b="1" i="1" smtClean="0">
                            <a:latin typeface="Cambria Math" panose="02040503050406030204" pitchFamily="18" charset="0"/>
                          </a:rPr>
                          <m:t>𝒂</m:t>
                        </m:r>
                      </m:sub>
                    </m:sSub>
                  </m:oMath>
                </a14:m>
                <a:endParaRPr lang="en-US" b="1" dirty="0"/>
              </a:p>
              <a:p>
                <a:endParaRPr lang="en-US" dirty="0"/>
              </a:p>
            </p:txBody>
          </p:sp>
        </mc:Choice>
        <mc:Fallback xmlns="">
          <p:sp>
            <p:nvSpPr>
              <p:cNvPr id="2" name="Content Placeholder 1">
                <a:extLst>
                  <a:ext uri="{FF2B5EF4-FFF2-40B4-BE49-F238E27FC236}">
                    <a16:creationId xmlns:a16="http://schemas.microsoft.com/office/drawing/2014/main" id="{B94A611B-80EB-5F9E-DA33-0C2F4AB3966E}"/>
                  </a:ext>
                </a:extLst>
              </p:cNvPr>
              <p:cNvSpPr>
                <a:spLocks noGrp="1" noRot="1" noChangeAspect="1" noMove="1" noResize="1" noEditPoints="1" noAdjustHandles="1" noChangeArrowheads="1" noChangeShapeType="1" noTextEdit="1"/>
              </p:cNvSpPr>
              <p:nvPr>
                <p:ph idx="1"/>
              </p:nvPr>
            </p:nvSpPr>
            <p:spPr>
              <a:xfrm>
                <a:off x="228603" y="796397"/>
                <a:ext cx="3710937" cy="3794522"/>
              </a:xfrm>
              <a:blipFill>
                <a:blip r:embed="rId2"/>
                <a:stretch>
                  <a:fillRect l="-3618" t="-2090" r="-1480"/>
                </a:stretch>
              </a:blipFill>
            </p:spPr>
            <p:txBody>
              <a:bodyPr/>
              <a:lstStyle/>
              <a:p>
                <a:r>
                  <a:rPr lang="en-US">
                    <a:noFill/>
                  </a:rPr>
                  <a:t> </a:t>
                </a:r>
              </a:p>
            </p:txBody>
          </p:sp>
        </mc:Fallback>
      </mc:AlternateContent>
      <p:sp>
        <p:nvSpPr>
          <p:cNvPr id="3" name="Title 2">
            <a:extLst>
              <a:ext uri="{FF2B5EF4-FFF2-40B4-BE49-F238E27FC236}">
                <a16:creationId xmlns:a16="http://schemas.microsoft.com/office/drawing/2014/main" id="{D8096360-461E-A8C1-59D1-52A9E8CB8493}"/>
              </a:ext>
            </a:extLst>
          </p:cNvPr>
          <p:cNvSpPr>
            <a:spLocks noGrp="1"/>
          </p:cNvSpPr>
          <p:nvPr>
            <p:ph type="title"/>
          </p:nvPr>
        </p:nvSpPr>
        <p:spPr/>
        <p:txBody>
          <a:bodyPr/>
          <a:lstStyle/>
          <a:p>
            <a:r>
              <a:rPr lang="en-US" dirty="0"/>
              <a:t>S</a:t>
            </a:r>
            <a:r>
              <a:rPr lang="en-US" b="0" dirty="0"/>
              <a:t>hort-</a:t>
            </a:r>
            <a:r>
              <a:rPr lang="en-US" dirty="0"/>
              <a:t>T</a:t>
            </a:r>
            <a:r>
              <a:rPr lang="en-US" b="0" dirty="0"/>
              <a:t>erm </a:t>
            </a:r>
            <a:r>
              <a:rPr lang="en-US" dirty="0"/>
              <a:t>D</a:t>
            </a:r>
            <a:r>
              <a:rPr lang="en-US" b="0" dirty="0"/>
              <a:t>ouble </a:t>
            </a:r>
            <a:r>
              <a:rPr lang="en-US" dirty="0"/>
              <a:t>P</a:t>
            </a:r>
            <a:r>
              <a:rPr lang="en-US" b="0" dirty="0"/>
              <a:t>ulse</a:t>
            </a:r>
            <a:r>
              <a:rPr lang="en-US" dirty="0"/>
              <a:t> Correction</a:t>
            </a:r>
          </a:p>
        </p:txBody>
      </p:sp>
      <p:sp>
        <p:nvSpPr>
          <p:cNvPr id="4" name="Date Placeholder 3">
            <a:extLst>
              <a:ext uri="{FF2B5EF4-FFF2-40B4-BE49-F238E27FC236}">
                <a16:creationId xmlns:a16="http://schemas.microsoft.com/office/drawing/2014/main" id="{36B8CD7E-44F9-334A-254F-94E00BE1A169}"/>
              </a:ext>
            </a:extLst>
          </p:cNvPr>
          <p:cNvSpPr>
            <a:spLocks noGrp="1"/>
          </p:cNvSpPr>
          <p:nvPr>
            <p:ph type="dt" sz="half" idx="2"/>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74A94269-BF3C-DB25-8FE2-DB694B93DBAC}"/>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B2971D6E-3A84-3C87-D01A-9307AB2DEB32}"/>
              </a:ext>
            </a:extLst>
          </p:cNvPr>
          <p:cNvSpPr>
            <a:spLocks noGrp="1"/>
          </p:cNvSpPr>
          <p:nvPr>
            <p:ph type="sldNum" sz="quarter" idx="4"/>
          </p:nvPr>
        </p:nvSpPr>
        <p:spPr/>
        <p:txBody>
          <a:bodyPr/>
          <a:lstStyle/>
          <a:p>
            <a:pPr>
              <a:defRPr/>
            </a:pPr>
            <a:fld id="{148C009B-CB69-E04A-B9B3-34B26D69E9CF}" type="slidenum">
              <a:rPr lang="en-US" smtClean="0"/>
              <a:pPr>
                <a:defRPr/>
              </a:pPr>
              <a:t>19</a:t>
            </a:fld>
            <a:endParaRPr lang="en-US" dirty="0"/>
          </a:p>
        </p:txBody>
      </p:sp>
      <p:pic>
        <p:nvPicPr>
          <p:cNvPr id="8" name="IFG_correction.png" descr="IFG_correction.png">
            <a:extLst>
              <a:ext uri="{FF2B5EF4-FFF2-40B4-BE49-F238E27FC236}">
                <a16:creationId xmlns:a16="http://schemas.microsoft.com/office/drawing/2014/main" id="{4A8F7E59-287B-2F6E-7B07-F8B9FC097F93}"/>
              </a:ext>
            </a:extLst>
          </p:cNvPr>
          <p:cNvPicPr>
            <a:picLocks noChangeAspect="1"/>
          </p:cNvPicPr>
          <p:nvPr/>
        </p:nvPicPr>
        <p:blipFill>
          <a:blip r:embed="rId3"/>
          <a:stretch>
            <a:fillRect/>
          </a:stretch>
        </p:blipFill>
        <p:spPr>
          <a:xfrm>
            <a:off x="5060425" y="1078230"/>
            <a:ext cx="3710074" cy="2626356"/>
          </a:xfrm>
          <a:prstGeom prst="rect">
            <a:avLst/>
          </a:prstGeom>
          <a:ln w="12700">
            <a:miter lim="400000"/>
          </a:ln>
        </p:spPr>
      </p:pic>
      <p:sp>
        <p:nvSpPr>
          <p:cNvPr id="10" name="TextBox 9">
            <a:extLst>
              <a:ext uri="{FF2B5EF4-FFF2-40B4-BE49-F238E27FC236}">
                <a16:creationId xmlns:a16="http://schemas.microsoft.com/office/drawing/2014/main" id="{E8D31A37-3475-4369-267A-976DB49863E8}"/>
              </a:ext>
            </a:extLst>
          </p:cNvPr>
          <p:cNvSpPr txBox="1"/>
          <p:nvPr/>
        </p:nvSpPr>
        <p:spPr>
          <a:xfrm>
            <a:off x="6202682" y="818918"/>
            <a:ext cx="2463609" cy="276999"/>
          </a:xfrm>
          <a:prstGeom prst="rect">
            <a:avLst/>
          </a:prstGeom>
          <a:noFill/>
        </p:spPr>
        <p:txBody>
          <a:bodyPr wrap="square" rtlCol="0">
            <a:spAutoFit/>
          </a:bodyPr>
          <a:lstStyle/>
          <a:p>
            <a:r>
              <a:rPr lang="en-US" sz="1200" dirty="0"/>
              <a:t>Short-term double pulse</a:t>
            </a:r>
          </a:p>
        </p:txBody>
      </p:sp>
    </p:spTree>
    <p:extLst>
      <p:ext uri="{BB962C8B-B14F-4D97-AF65-F5344CB8AC3E}">
        <p14:creationId xmlns:p14="http://schemas.microsoft.com/office/powerpoint/2010/main" val="110264327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8CC75DA-71E2-E057-6393-5267896CDD76}"/>
            </a:ext>
          </a:extLst>
        </p:cNvPr>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2" name="Content Placeholder 1">
                <a:extLst>
                  <a:ext uri="{FF2B5EF4-FFF2-40B4-BE49-F238E27FC236}">
                    <a16:creationId xmlns:a16="http://schemas.microsoft.com/office/drawing/2014/main" id="{C8E1D062-581F-F710-89A6-85E036EA3049}"/>
                  </a:ext>
                </a:extLst>
              </p:cNvPr>
              <p:cNvSpPr>
                <a:spLocks noGrp="1"/>
              </p:cNvSpPr>
              <p:nvPr>
                <p:ph idx="1"/>
              </p:nvPr>
            </p:nvSpPr>
            <p:spPr>
              <a:xfrm>
                <a:off x="228603" y="796397"/>
                <a:ext cx="3710937" cy="3794522"/>
              </a:xfrm>
            </p:spPr>
            <p:txBody>
              <a:bodyPr/>
              <a:lstStyle/>
              <a:p>
                <a:r>
                  <a:rPr lang="en-US" dirty="0"/>
                  <a:t>Change in gain from hit rate</a:t>
                </a:r>
              </a:p>
              <a:p>
                <a:r>
                  <a:rPr lang="en-US" dirty="0"/>
                  <a:t>Scale: </a:t>
                </a:r>
                <a14:m>
                  <m:oMath xmlns:m="http://schemas.openxmlformats.org/officeDocument/2006/math">
                    <m:r>
                      <a:rPr lang="en-US" b="0" i="1" smtClean="0">
                        <a:latin typeface="Cambria Math" panose="02040503050406030204" pitchFamily="18" charset="0"/>
                      </a:rPr>
                      <m:t>𝒪</m:t>
                    </m:r>
                    <m:r>
                      <a:rPr lang="en-US" b="0" i="1" smtClean="0">
                        <a:latin typeface="Cambria Math" panose="02040503050406030204" pitchFamily="18" charset="0"/>
                      </a:rPr>
                      <m:t>(</m:t>
                    </m:r>
                    <m:r>
                      <a:rPr lang="en-US" b="0" i="1" smtClean="0">
                        <a:latin typeface="Cambria Math" panose="02040503050406030204" pitchFamily="18" charset="0"/>
                      </a:rPr>
                      <m:t>𝜇</m:t>
                    </m:r>
                    <m:r>
                      <m:rPr>
                        <m:sty m:val="p"/>
                      </m:rPr>
                      <a:rPr lang="en-US" b="0" i="0" smtClean="0">
                        <a:latin typeface="Cambria Math" panose="02040503050406030204" pitchFamily="18" charset="0"/>
                      </a:rPr>
                      <m:t>s</m:t>
                    </m:r>
                    <m:r>
                      <a:rPr lang="en-US" b="0" i="0" smtClean="0">
                        <a:latin typeface="Cambria Math" panose="02040503050406030204" pitchFamily="18" charset="0"/>
                      </a:rPr>
                      <m:t>)</m:t>
                    </m:r>
                  </m:oMath>
                </a14:m>
                <a:r>
                  <a:rPr lang="en-US" dirty="0"/>
                  <a:t> </a:t>
                </a:r>
              </a:p>
              <a:p>
                <a:r>
                  <a:rPr lang="en-US" dirty="0"/>
                  <a:t>Applied as a histogram level correction immediately before the fitting stage, post-reconstruction</a:t>
                </a:r>
              </a:p>
              <a:p>
                <a:r>
                  <a:rPr lang="en-US" dirty="0"/>
                  <a:t>Strongly contributes to a “slow effect”, low frequency residual if not properly accounted for </a:t>
                </a:r>
              </a:p>
              <a:p>
                <a:r>
                  <a:rPr lang="en-US" b="1" dirty="0"/>
                  <a:t>Size: 5-20 ppb on </a:t>
                </a:r>
                <a14:m>
                  <m:oMath xmlns:m="http://schemas.openxmlformats.org/officeDocument/2006/math">
                    <m:sSub>
                      <m:sSubPr>
                        <m:ctrlPr>
                          <a:rPr lang="en-US" b="1" i="1" smtClean="0">
                            <a:latin typeface="Cambria Math" panose="02040503050406030204" pitchFamily="18" charset="0"/>
                          </a:rPr>
                        </m:ctrlPr>
                      </m:sSubPr>
                      <m:e>
                        <m:r>
                          <a:rPr lang="en-US" b="1" i="1" smtClean="0">
                            <a:latin typeface="Cambria Math" panose="02040503050406030204" pitchFamily="18" charset="0"/>
                          </a:rPr>
                          <m:t>𝝎</m:t>
                        </m:r>
                      </m:e>
                      <m:sub>
                        <m:r>
                          <a:rPr lang="en-US" b="1" i="1" smtClean="0">
                            <a:latin typeface="Cambria Math" panose="02040503050406030204" pitchFamily="18" charset="0"/>
                          </a:rPr>
                          <m:t>𝒂</m:t>
                        </m:r>
                      </m:sub>
                    </m:sSub>
                  </m:oMath>
                </a14:m>
                <a:endParaRPr lang="en-US" b="1" dirty="0"/>
              </a:p>
            </p:txBody>
          </p:sp>
        </mc:Choice>
        <mc:Fallback xmlns="">
          <p:sp>
            <p:nvSpPr>
              <p:cNvPr id="2" name="Content Placeholder 1">
                <a:extLst>
                  <a:ext uri="{FF2B5EF4-FFF2-40B4-BE49-F238E27FC236}">
                    <a16:creationId xmlns:a16="http://schemas.microsoft.com/office/drawing/2014/main" id="{C8E1D062-581F-F710-89A6-85E036EA3049}"/>
                  </a:ext>
                </a:extLst>
              </p:cNvPr>
              <p:cNvSpPr>
                <a:spLocks noGrp="1" noRot="1" noChangeAspect="1" noMove="1" noResize="1" noEditPoints="1" noAdjustHandles="1" noChangeArrowheads="1" noChangeShapeType="1" noTextEdit="1"/>
              </p:cNvSpPr>
              <p:nvPr>
                <p:ph idx="1"/>
              </p:nvPr>
            </p:nvSpPr>
            <p:spPr>
              <a:xfrm>
                <a:off x="228603" y="796397"/>
                <a:ext cx="3710937" cy="3794522"/>
              </a:xfrm>
              <a:blipFill>
                <a:blip r:embed="rId3"/>
                <a:stretch>
                  <a:fillRect l="-3618" t="-2090" r="-2961"/>
                </a:stretch>
              </a:blipFill>
            </p:spPr>
            <p:txBody>
              <a:bodyPr/>
              <a:lstStyle/>
              <a:p>
                <a:r>
                  <a:rPr lang="en-US">
                    <a:noFill/>
                  </a:rPr>
                  <a:t> </a:t>
                </a:r>
              </a:p>
            </p:txBody>
          </p:sp>
        </mc:Fallback>
      </mc:AlternateContent>
      <p:sp>
        <p:nvSpPr>
          <p:cNvPr id="3" name="Title 2">
            <a:extLst>
              <a:ext uri="{FF2B5EF4-FFF2-40B4-BE49-F238E27FC236}">
                <a16:creationId xmlns:a16="http://schemas.microsoft.com/office/drawing/2014/main" id="{BEC9F9B3-5008-D604-852C-FAD4228264C9}"/>
              </a:ext>
            </a:extLst>
          </p:cNvPr>
          <p:cNvSpPr>
            <a:spLocks noGrp="1"/>
          </p:cNvSpPr>
          <p:nvPr>
            <p:ph type="title"/>
          </p:nvPr>
        </p:nvSpPr>
        <p:spPr/>
        <p:txBody>
          <a:bodyPr/>
          <a:lstStyle/>
          <a:p>
            <a:r>
              <a:rPr lang="en-US" dirty="0"/>
              <a:t>I</a:t>
            </a:r>
            <a:r>
              <a:rPr lang="en-US" b="0" dirty="0"/>
              <a:t>ntermediate-</a:t>
            </a:r>
            <a:r>
              <a:rPr lang="en-US" dirty="0"/>
              <a:t>T</a:t>
            </a:r>
            <a:r>
              <a:rPr lang="en-US" b="0" dirty="0"/>
              <a:t>erm </a:t>
            </a:r>
            <a:r>
              <a:rPr lang="en-US" dirty="0"/>
              <a:t>D</a:t>
            </a:r>
            <a:r>
              <a:rPr lang="en-US" b="0" dirty="0"/>
              <a:t>ouble </a:t>
            </a:r>
            <a:r>
              <a:rPr lang="en-US" dirty="0"/>
              <a:t>P</a:t>
            </a:r>
            <a:r>
              <a:rPr lang="en-US" b="0" dirty="0"/>
              <a:t>ulse</a:t>
            </a:r>
            <a:r>
              <a:rPr lang="en-US" dirty="0"/>
              <a:t> Correction</a:t>
            </a:r>
          </a:p>
        </p:txBody>
      </p:sp>
      <p:sp>
        <p:nvSpPr>
          <p:cNvPr id="4" name="Date Placeholder 3">
            <a:extLst>
              <a:ext uri="{FF2B5EF4-FFF2-40B4-BE49-F238E27FC236}">
                <a16:creationId xmlns:a16="http://schemas.microsoft.com/office/drawing/2014/main" id="{1B99DAB7-388E-AC91-3724-AF1EAA101CE8}"/>
              </a:ext>
            </a:extLst>
          </p:cNvPr>
          <p:cNvSpPr>
            <a:spLocks noGrp="1"/>
          </p:cNvSpPr>
          <p:nvPr>
            <p:ph type="dt" sz="half" idx="2"/>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6262E865-BAD5-6941-530F-F114D42D7F29}"/>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F96E4384-86FE-8C11-8E87-539029EB34D6}"/>
              </a:ext>
            </a:extLst>
          </p:cNvPr>
          <p:cNvSpPr>
            <a:spLocks noGrp="1"/>
          </p:cNvSpPr>
          <p:nvPr>
            <p:ph type="sldNum" sz="quarter" idx="4"/>
          </p:nvPr>
        </p:nvSpPr>
        <p:spPr/>
        <p:txBody>
          <a:bodyPr/>
          <a:lstStyle/>
          <a:p>
            <a:pPr>
              <a:defRPr/>
            </a:pPr>
            <a:fld id="{148C009B-CB69-E04A-B9B3-34B26D69E9CF}" type="slidenum">
              <a:rPr lang="en-US" smtClean="0"/>
              <a:pPr>
                <a:defRPr/>
              </a:pPr>
              <a:t>20</a:t>
            </a:fld>
            <a:endParaRPr lang="en-US" dirty="0"/>
          </a:p>
        </p:txBody>
      </p:sp>
      <p:pic>
        <p:nvPicPr>
          <p:cNvPr id="8" name="IFG_correction.png">
            <a:extLst>
              <a:ext uri="{FF2B5EF4-FFF2-40B4-BE49-F238E27FC236}">
                <a16:creationId xmlns:a16="http://schemas.microsoft.com/office/drawing/2014/main" id="{5BD3844B-00DB-A9A1-B24A-3D62A7F949F4}"/>
              </a:ext>
            </a:extLst>
          </p:cNvPr>
          <p:cNvPicPr>
            <a:picLocks noChangeAspect="1"/>
          </p:cNvPicPr>
          <p:nvPr/>
        </p:nvPicPr>
        <p:blipFill>
          <a:blip r:embed="rId4"/>
          <a:srcRect/>
          <a:stretch/>
        </p:blipFill>
        <p:spPr>
          <a:xfrm>
            <a:off x="5070141" y="914400"/>
            <a:ext cx="3446801" cy="2626356"/>
          </a:xfrm>
          <a:prstGeom prst="rect">
            <a:avLst/>
          </a:prstGeom>
          <a:ln w="12700">
            <a:miter lim="400000"/>
          </a:ln>
        </p:spPr>
      </p:pic>
      <p:sp>
        <p:nvSpPr>
          <p:cNvPr id="10" name="TextBox 9">
            <a:extLst>
              <a:ext uri="{FF2B5EF4-FFF2-40B4-BE49-F238E27FC236}">
                <a16:creationId xmlns:a16="http://schemas.microsoft.com/office/drawing/2014/main" id="{13F283F6-9774-662E-84FE-E66FC0E5CFC7}"/>
              </a:ext>
            </a:extLst>
          </p:cNvPr>
          <p:cNvSpPr txBox="1"/>
          <p:nvPr/>
        </p:nvSpPr>
        <p:spPr>
          <a:xfrm>
            <a:off x="5814062" y="686699"/>
            <a:ext cx="2463609" cy="276999"/>
          </a:xfrm>
          <a:prstGeom prst="rect">
            <a:avLst/>
          </a:prstGeom>
          <a:noFill/>
        </p:spPr>
        <p:txBody>
          <a:bodyPr wrap="square" rtlCol="0">
            <a:spAutoFit/>
          </a:bodyPr>
          <a:lstStyle/>
          <a:p>
            <a:r>
              <a:rPr lang="en-US" sz="1200" dirty="0"/>
              <a:t>Intermediate-term double pulse</a:t>
            </a:r>
          </a:p>
        </p:txBody>
      </p:sp>
      <p:sp>
        <p:nvSpPr>
          <p:cNvPr id="7" name="TextBox 6">
            <a:extLst>
              <a:ext uri="{FF2B5EF4-FFF2-40B4-BE49-F238E27FC236}">
                <a16:creationId xmlns:a16="http://schemas.microsoft.com/office/drawing/2014/main" id="{FB95CC14-71B4-D241-FE01-DC2D5B4BCF68}"/>
              </a:ext>
            </a:extLst>
          </p:cNvPr>
          <p:cNvSpPr txBox="1"/>
          <p:nvPr/>
        </p:nvSpPr>
        <p:spPr>
          <a:xfrm>
            <a:off x="6256020" y="3810000"/>
            <a:ext cx="2118360" cy="307777"/>
          </a:xfrm>
          <a:prstGeom prst="rect">
            <a:avLst/>
          </a:prstGeom>
          <a:noFill/>
        </p:spPr>
        <p:txBody>
          <a:bodyPr wrap="square" rtlCol="0">
            <a:spAutoFit/>
          </a:bodyPr>
          <a:lstStyle/>
          <a:p>
            <a:r>
              <a:rPr lang="en-US" sz="1400" dirty="0"/>
              <a:t>Via Josh LaBounty</a:t>
            </a:r>
          </a:p>
        </p:txBody>
      </p:sp>
    </p:spTree>
    <p:extLst>
      <p:ext uri="{BB962C8B-B14F-4D97-AF65-F5344CB8AC3E}">
        <p14:creationId xmlns:p14="http://schemas.microsoft.com/office/powerpoint/2010/main" val="18526154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A94CED3-4C92-48E4-C188-915EB41A7402}"/>
            </a:ext>
          </a:extLst>
        </p:cNvPr>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2" name="Content Placeholder 1">
                <a:extLst>
                  <a:ext uri="{FF2B5EF4-FFF2-40B4-BE49-F238E27FC236}">
                    <a16:creationId xmlns:a16="http://schemas.microsoft.com/office/drawing/2014/main" id="{F5AD666A-3FEA-7D33-C906-3E933017B6CD}"/>
                  </a:ext>
                </a:extLst>
              </p:cNvPr>
              <p:cNvSpPr>
                <a:spLocks noGrp="1"/>
              </p:cNvSpPr>
              <p:nvPr>
                <p:ph idx="1"/>
              </p:nvPr>
            </p:nvSpPr>
            <p:spPr>
              <a:xfrm>
                <a:off x="228603" y="796397"/>
                <a:ext cx="3710937" cy="3794522"/>
              </a:xfrm>
            </p:spPr>
            <p:txBody>
              <a:bodyPr/>
              <a:lstStyle/>
              <a:p>
                <a:r>
                  <a:rPr lang="en-US" dirty="0"/>
                  <a:t>Change in gain (gain sag) from the beam “flash”</a:t>
                </a:r>
              </a:p>
              <a:p>
                <a:r>
                  <a:rPr lang="en-US" dirty="0"/>
                  <a:t>Scale: </a:t>
                </a:r>
                <a14:m>
                  <m:oMath xmlns:m="http://schemas.openxmlformats.org/officeDocument/2006/math">
                    <m:r>
                      <a:rPr lang="en-US" b="0" i="1" smtClean="0">
                        <a:latin typeface="Cambria Math" panose="02040503050406030204" pitchFamily="18" charset="0"/>
                      </a:rPr>
                      <m:t>𝒪</m:t>
                    </m:r>
                    <m:r>
                      <a:rPr lang="en-US" b="0" i="1" smtClean="0">
                        <a:latin typeface="Cambria Math" panose="02040503050406030204" pitchFamily="18" charset="0"/>
                      </a:rPr>
                      <m:t>(</m:t>
                    </m:r>
                    <m:r>
                      <a:rPr lang="en-US" b="0" i="1" smtClean="0">
                        <a:latin typeface="Cambria Math" panose="02040503050406030204" pitchFamily="18" charset="0"/>
                      </a:rPr>
                      <m:t>𝜇</m:t>
                    </m:r>
                    <m:r>
                      <m:rPr>
                        <m:sty m:val="p"/>
                      </m:rPr>
                      <a:rPr lang="en-US" b="0" i="0" smtClean="0">
                        <a:latin typeface="Cambria Math" panose="02040503050406030204" pitchFamily="18" charset="0"/>
                      </a:rPr>
                      <m:t>s</m:t>
                    </m:r>
                    <m:r>
                      <a:rPr lang="en-US" b="0" i="0" smtClean="0">
                        <a:latin typeface="Cambria Math" panose="02040503050406030204" pitchFamily="18" charset="0"/>
                      </a:rPr>
                      <m:t>)</m:t>
                    </m:r>
                  </m:oMath>
                </a14:m>
                <a:r>
                  <a:rPr lang="en-US" dirty="0"/>
                  <a:t> </a:t>
                </a:r>
              </a:p>
              <a:p>
                <a:r>
                  <a:rPr lang="en-US" dirty="0"/>
                  <a:t>Accounted for in the reconstruction chain</a:t>
                </a:r>
              </a:p>
              <a:p>
                <a:pPr algn="l"/>
                <a:r>
                  <a:rPr lang="en-US" sz="1800" b="0" i="0" u="none" strike="noStrike" baseline="0" dirty="0">
                    <a:latin typeface="LMRoman12-Regular"/>
                  </a:rPr>
                  <a:t>Send in-fill laser shots at the same time as the muon beam in some of the fills</a:t>
                </a:r>
              </a:p>
              <a:p>
                <a:pPr lvl="1"/>
                <a:r>
                  <a:rPr lang="en-US" b="0" i="0" u="none" strike="noStrike" baseline="0" dirty="0">
                    <a:latin typeface="LMRoman12-Regular"/>
                  </a:rPr>
                  <a:t> </a:t>
                </a:r>
                <a:r>
                  <a:rPr lang="en-US" dirty="0">
                    <a:latin typeface="LMRoman12-Regular"/>
                  </a:rPr>
                  <a:t>M</a:t>
                </a:r>
                <a:r>
                  <a:rPr lang="en-US" b="0" i="0" u="none" strike="noStrike" baseline="0" dirty="0">
                    <a:latin typeface="LMRoman12-Regular"/>
                  </a:rPr>
                  <a:t>easure the laser energy detected by the </a:t>
                </a:r>
                <a:r>
                  <a:rPr lang="en-US" b="0" i="0" u="none" strike="noStrike" baseline="0" dirty="0" err="1">
                    <a:latin typeface="LMRoman12-Regular"/>
                  </a:rPr>
                  <a:t>SiPMs</a:t>
                </a:r>
                <a:endParaRPr lang="en-US" b="0" i="0" u="none" strike="noStrike" baseline="0" dirty="0">
                  <a:latin typeface="LMRoman12-Regular"/>
                </a:endParaRPr>
              </a:p>
              <a:p>
                <a:pPr algn="l"/>
                <a:r>
                  <a:rPr lang="en-US" b="1" dirty="0"/>
                  <a:t>Size: &lt;5 ppb on </a:t>
                </a:r>
                <a14:m>
                  <m:oMath xmlns:m="http://schemas.openxmlformats.org/officeDocument/2006/math">
                    <m:sSub>
                      <m:sSubPr>
                        <m:ctrlPr>
                          <a:rPr lang="en-US" b="1" i="1" smtClean="0">
                            <a:latin typeface="Cambria Math" panose="02040503050406030204" pitchFamily="18" charset="0"/>
                          </a:rPr>
                        </m:ctrlPr>
                      </m:sSubPr>
                      <m:e>
                        <m:r>
                          <a:rPr lang="en-US" b="1" i="1" smtClean="0">
                            <a:latin typeface="Cambria Math" panose="02040503050406030204" pitchFamily="18" charset="0"/>
                          </a:rPr>
                          <m:t>𝝎</m:t>
                        </m:r>
                      </m:e>
                      <m:sub>
                        <m:r>
                          <a:rPr lang="en-US" b="1" i="1" smtClean="0">
                            <a:latin typeface="Cambria Math" panose="02040503050406030204" pitchFamily="18" charset="0"/>
                          </a:rPr>
                          <m:t>𝒂</m:t>
                        </m:r>
                      </m:sub>
                    </m:sSub>
                  </m:oMath>
                </a14:m>
                <a:endParaRPr lang="en-US" b="1" dirty="0"/>
              </a:p>
            </p:txBody>
          </p:sp>
        </mc:Choice>
        <mc:Fallback xmlns="">
          <p:sp>
            <p:nvSpPr>
              <p:cNvPr id="2" name="Content Placeholder 1">
                <a:extLst>
                  <a:ext uri="{FF2B5EF4-FFF2-40B4-BE49-F238E27FC236}">
                    <a16:creationId xmlns:a16="http://schemas.microsoft.com/office/drawing/2014/main" id="{F5AD666A-3FEA-7D33-C906-3E933017B6CD}"/>
                  </a:ext>
                </a:extLst>
              </p:cNvPr>
              <p:cNvSpPr>
                <a:spLocks noGrp="1" noRot="1" noChangeAspect="1" noMove="1" noResize="1" noEditPoints="1" noAdjustHandles="1" noChangeArrowheads="1" noChangeShapeType="1" noTextEdit="1"/>
              </p:cNvSpPr>
              <p:nvPr>
                <p:ph idx="1"/>
              </p:nvPr>
            </p:nvSpPr>
            <p:spPr>
              <a:xfrm>
                <a:off x="228603" y="796397"/>
                <a:ext cx="3710937" cy="3794522"/>
              </a:xfrm>
              <a:blipFill>
                <a:blip r:embed="rId2"/>
                <a:stretch>
                  <a:fillRect l="-3618" t="-2090" r="-3947"/>
                </a:stretch>
              </a:blipFill>
            </p:spPr>
            <p:txBody>
              <a:bodyPr/>
              <a:lstStyle/>
              <a:p>
                <a:r>
                  <a:rPr lang="en-US">
                    <a:noFill/>
                  </a:rPr>
                  <a:t> </a:t>
                </a:r>
              </a:p>
            </p:txBody>
          </p:sp>
        </mc:Fallback>
      </mc:AlternateContent>
      <p:sp>
        <p:nvSpPr>
          <p:cNvPr id="3" name="Title 2">
            <a:extLst>
              <a:ext uri="{FF2B5EF4-FFF2-40B4-BE49-F238E27FC236}">
                <a16:creationId xmlns:a16="http://schemas.microsoft.com/office/drawing/2014/main" id="{AAF5529F-AD2F-C107-470C-A29F4298D5D7}"/>
              </a:ext>
            </a:extLst>
          </p:cNvPr>
          <p:cNvSpPr>
            <a:spLocks noGrp="1"/>
          </p:cNvSpPr>
          <p:nvPr>
            <p:ph type="title"/>
          </p:nvPr>
        </p:nvSpPr>
        <p:spPr/>
        <p:txBody>
          <a:bodyPr/>
          <a:lstStyle/>
          <a:p>
            <a:r>
              <a:rPr lang="en-US" dirty="0"/>
              <a:t>In-Fill Gain Correction</a:t>
            </a:r>
          </a:p>
        </p:txBody>
      </p:sp>
      <p:sp>
        <p:nvSpPr>
          <p:cNvPr id="4" name="Date Placeholder 3">
            <a:extLst>
              <a:ext uri="{FF2B5EF4-FFF2-40B4-BE49-F238E27FC236}">
                <a16:creationId xmlns:a16="http://schemas.microsoft.com/office/drawing/2014/main" id="{0D19F464-DE91-4873-3877-F56C49F05EA3}"/>
              </a:ext>
            </a:extLst>
          </p:cNvPr>
          <p:cNvSpPr>
            <a:spLocks noGrp="1"/>
          </p:cNvSpPr>
          <p:nvPr>
            <p:ph type="dt" sz="half" idx="2"/>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75D69A69-888B-3D55-99FC-1E86211CC705}"/>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DDE0427A-98E7-987E-3A07-45E26BCA73CB}"/>
              </a:ext>
            </a:extLst>
          </p:cNvPr>
          <p:cNvSpPr>
            <a:spLocks noGrp="1"/>
          </p:cNvSpPr>
          <p:nvPr>
            <p:ph type="sldNum" sz="quarter" idx="4"/>
          </p:nvPr>
        </p:nvSpPr>
        <p:spPr/>
        <p:txBody>
          <a:bodyPr/>
          <a:lstStyle/>
          <a:p>
            <a:pPr>
              <a:defRPr/>
            </a:pPr>
            <a:fld id="{148C009B-CB69-E04A-B9B3-34B26D69E9CF}" type="slidenum">
              <a:rPr lang="en-US" smtClean="0"/>
              <a:pPr>
                <a:defRPr/>
              </a:pPr>
              <a:t>21</a:t>
            </a:fld>
            <a:endParaRPr lang="en-US" dirty="0"/>
          </a:p>
        </p:txBody>
      </p:sp>
      <p:pic>
        <p:nvPicPr>
          <p:cNvPr id="8" name="IFG_correction.png">
            <a:extLst>
              <a:ext uri="{FF2B5EF4-FFF2-40B4-BE49-F238E27FC236}">
                <a16:creationId xmlns:a16="http://schemas.microsoft.com/office/drawing/2014/main" id="{01EF7821-06E8-7977-A7BA-4C03529F7083}"/>
              </a:ext>
            </a:extLst>
          </p:cNvPr>
          <p:cNvPicPr>
            <a:picLocks noChangeAspect="1"/>
          </p:cNvPicPr>
          <p:nvPr/>
        </p:nvPicPr>
        <p:blipFill>
          <a:blip r:embed="rId3"/>
          <a:srcRect/>
          <a:stretch/>
        </p:blipFill>
        <p:spPr>
          <a:xfrm>
            <a:off x="5070141" y="1027109"/>
            <a:ext cx="3446801" cy="2400937"/>
          </a:xfrm>
          <a:prstGeom prst="rect">
            <a:avLst/>
          </a:prstGeom>
          <a:ln w="12700">
            <a:miter lim="400000"/>
          </a:ln>
        </p:spPr>
      </p:pic>
      <p:sp>
        <p:nvSpPr>
          <p:cNvPr id="10" name="TextBox 9">
            <a:extLst>
              <a:ext uri="{FF2B5EF4-FFF2-40B4-BE49-F238E27FC236}">
                <a16:creationId xmlns:a16="http://schemas.microsoft.com/office/drawing/2014/main" id="{529766E2-FB25-B6FD-AF49-F0AA543D7D3B}"/>
              </a:ext>
            </a:extLst>
          </p:cNvPr>
          <p:cNvSpPr txBox="1"/>
          <p:nvPr/>
        </p:nvSpPr>
        <p:spPr>
          <a:xfrm>
            <a:off x="5814062" y="686699"/>
            <a:ext cx="2463609" cy="276999"/>
          </a:xfrm>
          <a:prstGeom prst="rect">
            <a:avLst/>
          </a:prstGeom>
          <a:noFill/>
        </p:spPr>
        <p:txBody>
          <a:bodyPr wrap="square" rtlCol="0">
            <a:spAutoFit/>
          </a:bodyPr>
          <a:lstStyle/>
          <a:p>
            <a:r>
              <a:rPr lang="en-US" sz="1200" dirty="0"/>
              <a:t>In-fill Gain</a:t>
            </a:r>
          </a:p>
        </p:txBody>
      </p:sp>
    </p:spTree>
    <p:extLst>
      <p:ext uri="{BB962C8B-B14F-4D97-AF65-F5344CB8AC3E}">
        <p14:creationId xmlns:p14="http://schemas.microsoft.com/office/powerpoint/2010/main" val="253317686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47CB66AB-37CC-CD48-975B-FE27F64A5ED8}"/>
              </a:ext>
            </a:extLst>
          </p:cNvPr>
          <p:cNvSpPr>
            <a:spLocks noGrp="1"/>
          </p:cNvSpPr>
          <p:nvPr>
            <p:ph type="dt" sz="half" idx="14"/>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D3D9A88F-EA25-B73B-B6D1-86BB56F6F43C}"/>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D4268005-278C-17F8-0254-5ECF942A8671}"/>
              </a:ext>
            </a:extLst>
          </p:cNvPr>
          <p:cNvSpPr>
            <a:spLocks noGrp="1"/>
          </p:cNvSpPr>
          <p:nvPr>
            <p:ph type="sldNum" sz="quarter" idx="4"/>
          </p:nvPr>
        </p:nvSpPr>
        <p:spPr/>
        <p:txBody>
          <a:bodyPr/>
          <a:lstStyle/>
          <a:p>
            <a:pPr>
              <a:defRPr/>
            </a:pPr>
            <a:fld id="{148C009B-CB69-E04A-B9B3-34B26D69E9CF}" type="slidenum">
              <a:rPr lang="en-US" smtClean="0"/>
              <a:pPr>
                <a:defRPr/>
              </a:pPr>
              <a:t>22</a:t>
            </a:fld>
            <a:endParaRPr lang="en-US" dirty="0"/>
          </a:p>
        </p:txBody>
      </p:sp>
      <p:sp>
        <p:nvSpPr>
          <p:cNvPr id="8" name="Title 1">
            <a:extLst>
              <a:ext uri="{FF2B5EF4-FFF2-40B4-BE49-F238E27FC236}">
                <a16:creationId xmlns:a16="http://schemas.microsoft.com/office/drawing/2014/main" id="{24617689-162E-B832-8AE2-BC4E7A028338}"/>
              </a:ext>
            </a:extLst>
          </p:cNvPr>
          <p:cNvSpPr>
            <a:spLocks noGrp="1"/>
          </p:cNvSpPr>
          <p:nvPr>
            <p:ph type="title"/>
          </p:nvPr>
        </p:nvSpPr>
        <p:spPr>
          <a:xfrm>
            <a:off x="628650" y="361951"/>
            <a:ext cx="7886700" cy="435572"/>
          </a:xfrm>
        </p:spPr>
        <p:txBody>
          <a:bodyPr/>
          <a:lstStyle/>
          <a:p>
            <a:r>
              <a:rPr lang="en-US" dirty="0"/>
              <a:t>Archnemesis: The </a:t>
            </a:r>
            <a:r>
              <a:rPr lang="en-US" u="sng" dirty="0"/>
              <a:t>C</a:t>
            </a:r>
            <a:r>
              <a:rPr lang="en-US" dirty="0"/>
              <a:t>oherent </a:t>
            </a:r>
            <a:r>
              <a:rPr lang="en-US" u="sng" dirty="0" err="1"/>
              <a:t>B</a:t>
            </a:r>
            <a:r>
              <a:rPr lang="en-US" dirty="0" err="1"/>
              <a:t>etatron</a:t>
            </a:r>
            <a:r>
              <a:rPr lang="en-US" dirty="0"/>
              <a:t> </a:t>
            </a:r>
            <a:r>
              <a:rPr lang="en-US" u="sng" dirty="0"/>
              <a:t>O</a:t>
            </a:r>
            <a:r>
              <a:rPr lang="en-US" dirty="0"/>
              <a:t>scillations</a:t>
            </a:r>
          </a:p>
        </p:txBody>
      </p:sp>
      <p:sp>
        <p:nvSpPr>
          <p:cNvPr id="9" name="Content Placeholder 2">
            <a:extLst>
              <a:ext uri="{FF2B5EF4-FFF2-40B4-BE49-F238E27FC236}">
                <a16:creationId xmlns:a16="http://schemas.microsoft.com/office/drawing/2014/main" id="{15E31983-590D-0F06-E1DC-5BA368B69782}"/>
              </a:ext>
            </a:extLst>
          </p:cNvPr>
          <p:cNvSpPr txBox="1">
            <a:spLocks/>
          </p:cNvSpPr>
          <p:nvPr/>
        </p:nvSpPr>
        <p:spPr>
          <a:xfrm>
            <a:off x="370782" y="877606"/>
            <a:ext cx="3884959" cy="3799114"/>
          </a:xfrm>
        </p:spPr>
        <p:txBody>
          <a:bodyPr>
            <a:normAutofit/>
          </a:bodyPr>
          <a:lstStyle>
            <a:lvl1pPr marL="342900" indent="-342900" algn="l" defTabSz="457200" rtl="0" eaLnBrk="1" fontAlgn="base" hangingPunct="1">
              <a:spcBef>
                <a:spcPct val="20000"/>
              </a:spcBef>
              <a:spcAft>
                <a:spcPct val="0"/>
              </a:spcAft>
              <a:buFont typeface="Arial" charset="0"/>
              <a:buChar char="•"/>
              <a:defRPr kern="1200">
                <a:solidFill>
                  <a:srgbClr val="7F7F7F"/>
                </a:solidFill>
                <a:latin typeface="Helvetica"/>
                <a:ea typeface="Geneva" charset="0"/>
                <a:cs typeface="ＭＳ Ｐゴシック" charset="0"/>
              </a:defRPr>
            </a:lvl1pPr>
            <a:lvl2pPr marL="742950" indent="-285750" algn="l" defTabSz="457200" rtl="0" eaLnBrk="1" fontAlgn="base" hangingPunct="1">
              <a:spcBef>
                <a:spcPct val="20000"/>
              </a:spcBef>
              <a:spcAft>
                <a:spcPct val="0"/>
              </a:spcAft>
              <a:buFont typeface="Arial" charset="0"/>
              <a:buChar char="–"/>
              <a:defRPr sz="1600" kern="1200">
                <a:solidFill>
                  <a:srgbClr val="7F7F7F"/>
                </a:solidFill>
                <a:latin typeface="Helvetica"/>
                <a:ea typeface="ＭＳ Ｐゴシック" charset="0"/>
                <a:cs typeface="ＭＳ Ｐゴシック" charset="0"/>
              </a:defRPr>
            </a:lvl2pPr>
            <a:lvl3pPr marL="1143000" indent="-228600" algn="l" defTabSz="457200" rtl="0" eaLnBrk="1" fontAlgn="base" hangingPunct="1">
              <a:spcBef>
                <a:spcPct val="20000"/>
              </a:spcBef>
              <a:spcAft>
                <a:spcPct val="0"/>
              </a:spcAft>
              <a:buFont typeface="Arial" charset="0"/>
              <a:buChar char="•"/>
              <a:defRPr sz="1400" kern="1200">
                <a:solidFill>
                  <a:srgbClr val="7F7F7F"/>
                </a:solidFill>
                <a:latin typeface="Helvetica"/>
                <a:ea typeface="ＭＳ Ｐゴシック" charset="0"/>
                <a:cs typeface="ＭＳ Ｐゴシック" charset="0"/>
              </a:defRPr>
            </a:lvl3pPr>
            <a:lvl4pPr marL="1600200" indent="-228600" algn="l" defTabSz="457200" rtl="0" eaLnBrk="1" fontAlgn="base" hangingPunct="1">
              <a:spcBef>
                <a:spcPct val="20000"/>
              </a:spcBef>
              <a:spcAft>
                <a:spcPct val="0"/>
              </a:spcAft>
              <a:buFont typeface="Arial" charset="0"/>
              <a:buChar char="–"/>
              <a:defRPr sz="1200" kern="1200">
                <a:solidFill>
                  <a:srgbClr val="7F7F7F"/>
                </a:solidFill>
                <a:latin typeface="Helvetica"/>
                <a:ea typeface="ＭＳ Ｐゴシック" charset="0"/>
                <a:cs typeface="ＭＳ Ｐゴシック" charset="0"/>
              </a:defRPr>
            </a:lvl4pPr>
            <a:lvl5pPr marL="2057400" indent="-228600" algn="l" defTabSz="457200" rtl="0" eaLnBrk="1" fontAlgn="base" hangingPunct="1">
              <a:spcBef>
                <a:spcPct val="20000"/>
              </a:spcBef>
              <a:spcAft>
                <a:spcPct val="0"/>
              </a:spcAft>
              <a:buFont typeface="Arial" charset="0"/>
              <a:buChar char="»"/>
              <a:defRPr sz="1200" kern="1200">
                <a:solidFill>
                  <a:srgbClr val="7F7F7F"/>
                </a:solidFill>
                <a:latin typeface="Helvetica"/>
                <a:ea typeface="ＭＳ Ｐゴシック" charset="0"/>
                <a:cs typeface="ＭＳ Ｐゴシック" charset="0"/>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1800" dirty="0">
                <a:solidFill>
                  <a:srgbClr val="000000"/>
                </a:solidFill>
              </a:rPr>
              <a:t>Observed signal due to radial </a:t>
            </a:r>
            <a:r>
              <a:rPr lang="en-US" sz="1800" dirty="0" err="1">
                <a:solidFill>
                  <a:srgbClr val="000000"/>
                </a:solidFill>
              </a:rPr>
              <a:t>betatron</a:t>
            </a:r>
            <a:r>
              <a:rPr lang="en-US" sz="1800" dirty="0">
                <a:solidFill>
                  <a:srgbClr val="000000"/>
                </a:solidFill>
              </a:rPr>
              <a:t> oscillations of the beam </a:t>
            </a:r>
          </a:p>
          <a:p>
            <a:r>
              <a:rPr lang="en-US" sz="1800" b="1" dirty="0">
                <a:solidFill>
                  <a:srgbClr val="000000"/>
                </a:solidFill>
              </a:rPr>
              <a:t>Dependence</a:t>
            </a:r>
            <a:r>
              <a:rPr lang="en-US" sz="1800" dirty="0">
                <a:solidFill>
                  <a:srgbClr val="000000"/>
                </a:solidFill>
              </a:rPr>
              <a:t>: </a:t>
            </a:r>
            <a:r>
              <a:rPr lang="en-US" sz="1800" u="sng" dirty="0">
                <a:solidFill>
                  <a:srgbClr val="000000"/>
                </a:solidFill>
              </a:rPr>
              <a:t>injection process</a:t>
            </a:r>
            <a:r>
              <a:rPr lang="en-US" sz="1800" dirty="0">
                <a:solidFill>
                  <a:srgbClr val="000000"/>
                </a:solidFill>
              </a:rPr>
              <a:t>, </a:t>
            </a:r>
            <a:r>
              <a:rPr lang="en-US" sz="1800" u="sng" dirty="0">
                <a:solidFill>
                  <a:srgbClr val="000000"/>
                </a:solidFill>
              </a:rPr>
              <a:t>strength</a:t>
            </a:r>
            <a:r>
              <a:rPr lang="en-US" sz="1800" dirty="0">
                <a:solidFill>
                  <a:srgbClr val="000000"/>
                </a:solidFill>
              </a:rPr>
              <a:t> and </a:t>
            </a:r>
            <a:r>
              <a:rPr lang="en-US" sz="1800" u="sng" dirty="0">
                <a:solidFill>
                  <a:srgbClr val="000000"/>
                </a:solidFill>
              </a:rPr>
              <a:t>phase</a:t>
            </a:r>
            <a:r>
              <a:rPr lang="en-US" sz="1800" dirty="0">
                <a:solidFill>
                  <a:srgbClr val="000000"/>
                </a:solidFill>
              </a:rPr>
              <a:t> of the kicker pulse</a:t>
            </a:r>
            <a:endParaRPr lang="en-US" sz="1800" dirty="0"/>
          </a:p>
          <a:p>
            <a:r>
              <a:rPr lang="en-US" sz="1800" dirty="0">
                <a:solidFill>
                  <a:srgbClr val="000000"/>
                </a:solidFill>
              </a:rPr>
              <a:t>CBO frequency around 370 kHz (2.7 </a:t>
            </a:r>
            <a:r>
              <a:rPr lang="el-GR" sz="1800" dirty="0">
                <a:solidFill>
                  <a:srgbClr val="000000"/>
                </a:solidFill>
              </a:rPr>
              <a:t>μ</a:t>
            </a:r>
            <a:r>
              <a:rPr lang="en-US" sz="1800" dirty="0">
                <a:solidFill>
                  <a:srgbClr val="000000"/>
                </a:solidFill>
              </a:rPr>
              <a:t>s period) </a:t>
            </a:r>
            <a:r>
              <a:rPr lang="en-US" sz="1800" dirty="0">
                <a:solidFill>
                  <a:srgbClr val="000000"/>
                </a:solidFill>
                <a:latin typeface="Times New Roman" panose="02020603050405020304" pitchFamily="18" charset="0"/>
                <a:cs typeface="Times New Roman" panose="02020603050405020304" pitchFamily="18" charset="0"/>
              </a:rPr>
              <a:t>→ </a:t>
            </a:r>
            <a:r>
              <a:rPr lang="en-US" sz="1800" dirty="0">
                <a:solidFill>
                  <a:srgbClr val="000000"/>
                </a:solidFill>
                <a:latin typeface="+mn-lt"/>
                <a:cs typeface="Times New Roman" panose="02020603050405020304" pitchFamily="18" charset="0"/>
              </a:rPr>
              <a:t>decoheres after</a:t>
            </a:r>
            <a:r>
              <a:rPr lang="en-US" sz="1800" dirty="0">
                <a:solidFill>
                  <a:srgbClr val="000000"/>
                </a:solidFill>
                <a:latin typeface="Times New Roman" panose="02020603050405020304" pitchFamily="18" charset="0"/>
                <a:cs typeface="Times New Roman" panose="02020603050405020304" pitchFamily="18" charset="0"/>
              </a:rPr>
              <a:t> 200</a:t>
            </a:r>
            <a:r>
              <a:rPr lang="el-GR" sz="1800" dirty="0">
                <a:solidFill>
                  <a:srgbClr val="000000"/>
                </a:solidFill>
              </a:rPr>
              <a:t> μ</a:t>
            </a:r>
            <a:r>
              <a:rPr lang="en-US" sz="1800" dirty="0">
                <a:solidFill>
                  <a:srgbClr val="000000"/>
                </a:solidFill>
              </a:rPr>
              <a:t>s on average</a:t>
            </a:r>
          </a:p>
          <a:p>
            <a:r>
              <a:rPr lang="en-US" sz="1800" u="sng" dirty="0">
                <a:solidFill>
                  <a:srgbClr val="000000"/>
                </a:solidFill>
              </a:rPr>
              <a:t>Affects e+ acceptance</a:t>
            </a:r>
          </a:p>
          <a:p>
            <a:pPr lvl="1"/>
            <a:r>
              <a:rPr lang="en-US" sz="1400" dirty="0">
                <a:solidFill>
                  <a:srgbClr val="000000"/>
                </a:solidFill>
              </a:rPr>
              <a:t>Acceptance vs R and azimuth to detector</a:t>
            </a:r>
          </a:p>
          <a:p>
            <a:endParaRPr lang="en-US" sz="1800" dirty="0"/>
          </a:p>
        </p:txBody>
      </p:sp>
      <p:pic>
        <p:nvPicPr>
          <p:cNvPr id="10" name="Picture 9">
            <a:extLst>
              <a:ext uri="{FF2B5EF4-FFF2-40B4-BE49-F238E27FC236}">
                <a16:creationId xmlns:a16="http://schemas.microsoft.com/office/drawing/2014/main" id="{595521CE-F540-FCB1-D27E-806341CE1722}"/>
              </a:ext>
            </a:extLst>
          </p:cNvPr>
          <p:cNvPicPr>
            <a:picLocks noChangeAspect="1"/>
          </p:cNvPicPr>
          <p:nvPr/>
        </p:nvPicPr>
        <p:blipFill>
          <a:blip r:embed="rId3"/>
          <a:stretch>
            <a:fillRect/>
          </a:stretch>
        </p:blipFill>
        <p:spPr>
          <a:xfrm>
            <a:off x="4365024" y="1011765"/>
            <a:ext cx="4692831" cy="1498422"/>
          </a:xfrm>
          <a:prstGeom prst="rect">
            <a:avLst/>
          </a:prstGeom>
        </p:spPr>
      </p:pic>
      <p:sp>
        <p:nvSpPr>
          <p:cNvPr id="11" name="TextBox 10">
            <a:extLst>
              <a:ext uri="{FF2B5EF4-FFF2-40B4-BE49-F238E27FC236}">
                <a16:creationId xmlns:a16="http://schemas.microsoft.com/office/drawing/2014/main" id="{F4EF5BAD-76D4-2B0F-C454-2145DDEB2A05}"/>
              </a:ext>
            </a:extLst>
          </p:cNvPr>
          <p:cNvSpPr txBox="1"/>
          <p:nvPr/>
        </p:nvSpPr>
        <p:spPr>
          <a:xfrm>
            <a:off x="4816929" y="3629025"/>
            <a:ext cx="3913924" cy="923330"/>
          </a:xfrm>
          <a:prstGeom prst="rect">
            <a:avLst/>
          </a:prstGeom>
          <a:noFill/>
        </p:spPr>
        <p:txBody>
          <a:bodyPr wrap="square" rtlCol="0">
            <a:spAutoFit/>
          </a:bodyPr>
          <a:lstStyle/>
          <a:p>
            <a:r>
              <a:rPr lang="en-US" sz="1800" dirty="0"/>
              <a:t>Sample radial CBO at the cyclotron frequency; each detector is only at a single location around the storage ring</a:t>
            </a:r>
          </a:p>
        </p:txBody>
      </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4B4F5567-18C0-6F35-4D9E-C77421EB17AD}"/>
                  </a:ext>
                </a:extLst>
              </p:cNvPr>
              <p:cNvSpPr txBox="1"/>
              <p:nvPr/>
            </p:nvSpPr>
            <p:spPr>
              <a:xfrm>
                <a:off x="5578340" y="2724429"/>
                <a:ext cx="2266198"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i="1">
                              <a:solidFill>
                                <a:srgbClr val="000000"/>
                              </a:solidFill>
                              <a:latin typeface="Cambria Math" panose="02040503050406030204" pitchFamily="18" charset="0"/>
                            </a:rPr>
                          </m:ctrlPr>
                        </m:sSubPr>
                        <m:e>
                          <m:r>
                            <a:rPr lang="en-US" i="1">
                              <a:solidFill>
                                <a:srgbClr val="000000"/>
                              </a:solidFill>
                              <a:latin typeface="Cambria Math" panose="02040503050406030204" pitchFamily="18" charset="0"/>
                            </a:rPr>
                            <m:t>𝜔</m:t>
                          </m:r>
                        </m:e>
                        <m:sub>
                          <m:r>
                            <a:rPr lang="en-US" i="1">
                              <a:solidFill>
                                <a:srgbClr val="000000"/>
                              </a:solidFill>
                              <a:latin typeface="Cambria Math" panose="02040503050406030204" pitchFamily="18" charset="0"/>
                            </a:rPr>
                            <m:t>𝐶𝐵𝑂</m:t>
                          </m:r>
                        </m:sub>
                      </m:sSub>
                      <m:r>
                        <a:rPr lang="en-US" i="1">
                          <a:solidFill>
                            <a:srgbClr val="000000"/>
                          </a:solidFill>
                          <a:latin typeface="Cambria Math" panose="02040503050406030204" pitchFamily="18" charset="0"/>
                        </a:rPr>
                        <m:t>=</m:t>
                      </m:r>
                      <m:sSub>
                        <m:sSubPr>
                          <m:ctrlPr>
                            <a:rPr lang="en-US" i="1">
                              <a:solidFill>
                                <a:srgbClr val="000000"/>
                              </a:solidFill>
                              <a:latin typeface="Cambria Math" panose="02040503050406030204" pitchFamily="18" charset="0"/>
                            </a:rPr>
                          </m:ctrlPr>
                        </m:sSubPr>
                        <m:e>
                          <m:r>
                            <a:rPr lang="en-US" i="1">
                              <a:solidFill>
                                <a:srgbClr val="000000"/>
                              </a:solidFill>
                              <a:latin typeface="Cambria Math" panose="02040503050406030204" pitchFamily="18" charset="0"/>
                            </a:rPr>
                            <m:t>𝜔</m:t>
                          </m:r>
                        </m:e>
                        <m:sub>
                          <m:r>
                            <a:rPr lang="en-US" i="1">
                              <a:solidFill>
                                <a:srgbClr val="000000"/>
                              </a:solidFill>
                              <a:latin typeface="Cambria Math" panose="02040503050406030204" pitchFamily="18" charset="0"/>
                            </a:rPr>
                            <m:t>𝐶</m:t>
                          </m:r>
                        </m:sub>
                      </m:sSub>
                      <m:r>
                        <a:rPr lang="en-US" i="1">
                          <a:solidFill>
                            <a:srgbClr val="000000"/>
                          </a:solidFill>
                          <a:latin typeface="Cambria Math" panose="02040503050406030204" pitchFamily="18" charset="0"/>
                        </a:rPr>
                        <m:t>−</m:t>
                      </m:r>
                      <m:sSub>
                        <m:sSubPr>
                          <m:ctrlPr>
                            <a:rPr lang="en-US" i="1">
                              <a:solidFill>
                                <a:srgbClr val="000000"/>
                              </a:solidFill>
                              <a:latin typeface="Cambria Math" panose="02040503050406030204" pitchFamily="18" charset="0"/>
                            </a:rPr>
                          </m:ctrlPr>
                        </m:sSubPr>
                        <m:e>
                          <m:r>
                            <a:rPr lang="en-US" i="1">
                              <a:solidFill>
                                <a:srgbClr val="000000"/>
                              </a:solidFill>
                              <a:latin typeface="Cambria Math" panose="02040503050406030204" pitchFamily="18" charset="0"/>
                            </a:rPr>
                            <m:t>𝜔</m:t>
                          </m:r>
                        </m:e>
                        <m:sub>
                          <m:r>
                            <a:rPr lang="en-US" i="1">
                              <a:solidFill>
                                <a:srgbClr val="000000"/>
                              </a:solidFill>
                              <a:latin typeface="Cambria Math" panose="02040503050406030204" pitchFamily="18" charset="0"/>
                            </a:rPr>
                            <m:t>𝑥</m:t>
                          </m:r>
                        </m:sub>
                      </m:sSub>
                    </m:oMath>
                  </m:oMathPara>
                </a14:m>
                <a:endParaRPr lang="en-US" dirty="0"/>
              </a:p>
            </p:txBody>
          </p:sp>
        </mc:Choice>
        <mc:Fallback xmlns="">
          <p:sp>
            <p:nvSpPr>
              <p:cNvPr id="2" name="TextBox 1">
                <a:extLst>
                  <a:ext uri="{FF2B5EF4-FFF2-40B4-BE49-F238E27FC236}">
                    <a16:creationId xmlns:a16="http://schemas.microsoft.com/office/drawing/2014/main" id="{4B4F5567-18C0-6F35-4D9E-C77421EB17AD}"/>
                  </a:ext>
                </a:extLst>
              </p:cNvPr>
              <p:cNvSpPr txBox="1">
                <a:spLocks noRot="1" noChangeAspect="1" noMove="1" noResize="1" noEditPoints="1" noAdjustHandles="1" noChangeArrowheads="1" noChangeShapeType="1" noTextEdit="1"/>
              </p:cNvSpPr>
              <p:nvPr/>
            </p:nvSpPr>
            <p:spPr>
              <a:xfrm>
                <a:off x="5578340" y="2724429"/>
                <a:ext cx="2266198" cy="369332"/>
              </a:xfrm>
              <a:prstGeom prst="rect">
                <a:avLst/>
              </a:prstGeom>
              <a:blipFill>
                <a:blip r:embed="rId4"/>
                <a:stretch>
                  <a:fillRect l="-1344" b="-13115"/>
                </a:stretch>
              </a:blipFill>
            </p:spPr>
            <p:txBody>
              <a:bodyPr/>
              <a:lstStyle/>
              <a:p>
                <a:r>
                  <a:rPr lang="en-US">
                    <a:noFill/>
                  </a:rPr>
                  <a:t> </a:t>
                </a:r>
              </a:p>
            </p:txBody>
          </p:sp>
        </mc:Fallback>
      </mc:AlternateContent>
    </p:spTree>
    <p:extLst>
      <p:ext uri="{BB962C8B-B14F-4D97-AF65-F5344CB8AC3E}">
        <p14:creationId xmlns:p14="http://schemas.microsoft.com/office/powerpoint/2010/main" val="354826091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3A27DB66-DA5A-CCBF-7B58-66BDBE7F156A}"/>
              </a:ext>
            </a:extLst>
          </p:cNvPr>
          <p:cNvSpPr>
            <a:spLocks noGrp="1"/>
          </p:cNvSpPr>
          <p:nvPr>
            <p:ph type="title"/>
          </p:nvPr>
        </p:nvSpPr>
        <p:spPr/>
        <p:txBody>
          <a:bodyPr/>
          <a:lstStyle/>
          <a:p>
            <a:r>
              <a:rPr lang="en-US" dirty="0"/>
              <a:t>Beam oscillations modeling: Coherent </a:t>
            </a:r>
            <a:r>
              <a:rPr lang="en-US" dirty="0" err="1"/>
              <a:t>Betatron</a:t>
            </a:r>
            <a:r>
              <a:rPr lang="en-US" dirty="0"/>
              <a:t> Oscillations</a:t>
            </a:r>
          </a:p>
        </p:txBody>
      </p:sp>
      <p:sp>
        <p:nvSpPr>
          <p:cNvPr id="4" name="Date Placeholder 3">
            <a:extLst>
              <a:ext uri="{FF2B5EF4-FFF2-40B4-BE49-F238E27FC236}">
                <a16:creationId xmlns:a16="http://schemas.microsoft.com/office/drawing/2014/main" id="{7291BD45-B398-A7E1-D6A7-CE64515C4856}"/>
              </a:ext>
            </a:extLst>
          </p:cNvPr>
          <p:cNvSpPr>
            <a:spLocks noGrp="1"/>
          </p:cNvSpPr>
          <p:nvPr>
            <p:ph type="dt" sz="half" idx="2"/>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B2B4A8AC-E29E-77DE-64E7-642174729AAF}"/>
              </a:ext>
            </a:extLst>
          </p:cNvPr>
          <p:cNvSpPr>
            <a:spLocks noGrp="1"/>
          </p:cNvSpPr>
          <p:nvPr>
            <p:ph type="ftr" sz="quarter" idx="3"/>
          </p:nvPr>
        </p:nvSpPr>
        <p:spPr/>
        <p:txBody>
          <a:bodyPr/>
          <a:lstStyle/>
          <a:p>
            <a:pPr>
              <a:defRPr/>
            </a:pPr>
            <a:r>
              <a:rPr lang="en-US" dirty="0"/>
              <a:t>Scott Israel | CIPANP 2025</a:t>
            </a:r>
            <a:endParaRPr lang="en-US" b="1" dirty="0"/>
          </a:p>
        </p:txBody>
      </p:sp>
      <p:sp>
        <p:nvSpPr>
          <p:cNvPr id="6" name="Slide Number Placeholder 5">
            <a:extLst>
              <a:ext uri="{FF2B5EF4-FFF2-40B4-BE49-F238E27FC236}">
                <a16:creationId xmlns:a16="http://schemas.microsoft.com/office/drawing/2014/main" id="{2023137C-F4FC-91B1-D3D1-EC2E4677757C}"/>
              </a:ext>
            </a:extLst>
          </p:cNvPr>
          <p:cNvSpPr>
            <a:spLocks noGrp="1"/>
          </p:cNvSpPr>
          <p:nvPr>
            <p:ph type="sldNum" sz="quarter" idx="4"/>
          </p:nvPr>
        </p:nvSpPr>
        <p:spPr/>
        <p:txBody>
          <a:bodyPr/>
          <a:lstStyle/>
          <a:p>
            <a:pPr>
              <a:defRPr/>
            </a:pPr>
            <a:fld id="{148C009B-CB69-E04A-B9B3-34B26D69E9CF}" type="slidenum">
              <a:rPr lang="en-US" smtClean="0"/>
              <a:pPr>
                <a:defRPr/>
              </a:pPr>
              <a:t>23</a:t>
            </a:fld>
            <a:endParaRPr lang="en-US" dirty="0"/>
          </a:p>
        </p:txBody>
      </p:sp>
      <p:sp>
        <p:nvSpPr>
          <p:cNvPr id="7" name="Oval 6">
            <a:extLst>
              <a:ext uri="{FF2B5EF4-FFF2-40B4-BE49-F238E27FC236}">
                <a16:creationId xmlns:a16="http://schemas.microsoft.com/office/drawing/2014/main" id="{0EF8405D-11D8-3D7A-0B73-A80C24A955F6}"/>
              </a:ext>
            </a:extLst>
          </p:cNvPr>
          <p:cNvSpPr/>
          <p:nvPr/>
        </p:nvSpPr>
        <p:spPr>
          <a:xfrm>
            <a:off x="959786" y="859392"/>
            <a:ext cx="3429000" cy="34290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8" name="Oval 7">
            <a:extLst>
              <a:ext uri="{FF2B5EF4-FFF2-40B4-BE49-F238E27FC236}">
                <a16:creationId xmlns:a16="http://schemas.microsoft.com/office/drawing/2014/main" id="{749C6429-A94A-CD95-53F8-2F66D7C647AD}"/>
              </a:ext>
            </a:extLst>
          </p:cNvPr>
          <p:cNvSpPr/>
          <p:nvPr/>
        </p:nvSpPr>
        <p:spPr>
          <a:xfrm>
            <a:off x="1645586" y="1545192"/>
            <a:ext cx="2057400" cy="2057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9" name="Oval 8">
            <a:extLst>
              <a:ext uri="{FF2B5EF4-FFF2-40B4-BE49-F238E27FC236}">
                <a16:creationId xmlns:a16="http://schemas.microsoft.com/office/drawing/2014/main" id="{1C7651D7-08BC-3200-336B-C81E00ACE432}"/>
              </a:ext>
            </a:extLst>
          </p:cNvPr>
          <p:cNvSpPr>
            <a:spLocks noChangeAspect="1"/>
          </p:cNvSpPr>
          <p:nvPr/>
        </p:nvSpPr>
        <p:spPr>
          <a:xfrm>
            <a:off x="1302686" y="1202292"/>
            <a:ext cx="2743200" cy="2743200"/>
          </a:xfrm>
          <a:prstGeom prst="ellipse">
            <a:avLst/>
          </a:prstGeom>
          <a:noFill/>
          <a:ln>
            <a:solidFill>
              <a:srgbClr val="336633"/>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10" name="TextBox 9">
            <a:extLst>
              <a:ext uri="{FF2B5EF4-FFF2-40B4-BE49-F238E27FC236}">
                <a16:creationId xmlns:a16="http://schemas.microsoft.com/office/drawing/2014/main" id="{FCE6327B-5D36-356D-169D-607459DAE7D5}"/>
              </a:ext>
            </a:extLst>
          </p:cNvPr>
          <p:cNvSpPr txBox="1"/>
          <p:nvPr/>
        </p:nvSpPr>
        <p:spPr>
          <a:xfrm>
            <a:off x="366262" y="3945492"/>
            <a:ext cx="1590372" cy="369332"/>
          </a:xfrm>
          <a:prstGeom prst="rect">
            <a:avLst/>
          </a:prstGeom>
          <a:noFill/>
          <a:ln>
            <a:noFill/>
          </a:ln>
        </p:spPr>
        <p:txBody>
          <a:bodyPr wrap="none" rtlCol="0">
            <a:spAutoFit/>
          </a:bodyPr>
          <a:lstStyle/>
          <a:p>
            <a:r>
              <a:rPr lang="en-US" sz="1800" dirty="0"/>
              <a:t>Storage Region</a:t>
            </a:r>
          </a:p>
        </p:txBody>
      </p:sp>
      <p:sp>
        <p:nvSpPr>
          <p:cNvPr id="11" name="TextBox 10">
            <a:extLst>
              <a:ext uri="{FF2B5EF4-FFF2-40B4-BE49-F238E27FC236}">
                <a16:creationId xmlns:a16="http://schemas.microsoft.com/office/drawing/2014/main" id="{A0264C59-7FAE-D78F-6437-E5245BBDB280}"/>
              </a:ext>
            </a:extLst>
          </p:cNvPr>
          <p:cNvSpPr txBox="1"/>
          <p:nvPr/>
        </p:nvSpPr>
        <p:spPr>
          <a:xfrm>
            <a:off x="287273" y="1601473"/>
            <a:ext cx="1426994" cy="369332"/>
          </a:xfrm>
          <a:prstGeom prst="rect">
            <a:avLst/>
          </a:prstGeom>
          <a:solidFill>
            <a:schemeClr val="bg1"/>
          </a:solidFill>
          <a:ln>
            <a:noFill/>
          </a:ln>
        </p:spPr>
        <p:txBody>
          <a:bodyPr wrap="none" rtlCol="0">
            <a:spAutoFit/>
          </a:bodyPr>
          <a:lstStyle/>
          <a:p>
            <a:r>
              <a:rPr lang="en-US" sz="1800" dirty="0">
                <a:solidFill>
                  <a:srgbClr val="336633"/>
                </a:solidFill>
              </a:rPr>
              <a:t>Magic Radius</a:t>
            </a:r>
          </a:p>
        </p:txBody>
      </p:sp>
      <p:sp>
        <p:nvSpPr>
          <p:cNvPr id="12" name="Arc 11">
            <a:extLst>
              <a:ext uri="{FF2B5EF4-FFF2-40B4-BE49-F238E27FC236}">
                <a16:creationId xmlns:a16="http://schemas.microsoft.com/office/drawing/2014/main" id="{4D772DC1-4D52-E7F8-49E7-168673081913}"/>
              </a:ext>
            </a:extLst>
          </p:cNvPr>
          <p:cNvSpPr>
            <a:spLocks/>
          </p:cNvSpPr>
          <p:nvPr/>
        </p:nvSpPr>
        <p:spPr>
          <a:xfrm>
            <a:off x="2537126" y="2436732"/>
            <a:ext cx="274320" cy="274320"/>
          </a:xfrm>
          <a:prstGeom prst="arc">
            <a:avLst>
              <a:gd name="adj1" fmla="val 3341747"/>
              <a:gd name="adj2" fmla="val 3331182"/>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13" name="Arc 12">
            <a:extLst>
              <a:ext uri="{FF2B5EF4-FFF2-40B4-BE49-F238E27FC236}">
                <a16:creationId xmlns:a16="http://schemas.microsoft.com/office/drawing/2014/main" id="{4A870966-232C-5602-B2F4-56BF97B724BD}"/>
              </a:ext>
            </a:extLst>
          </p:cNvPr>
          <p:cNvSpPr/>
          <p:nvPr/>
        </p:nvSpPr>
        <p:spPr>
          <a:xfrm>
            <a:off x="1335653" y="1168002"/>
            <a:ext cx="2674620" cy="2811780"/>
          </a:xfrm>
          <a:prstGeom prst="arc">
            <a:avLst>
              <a:gd name="adj1" fmla="val 16200000"/>
              <a:gd name="adj2" fmla="val 16144444"/>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14" name="TextBox 13">
            <a:extLst>
              <a:ext uri="{FF2B5EF4-FFF2-40B4-BE49-F238E27FC236}">
                <a16:creationId xmlns:a16="http://schemas.microsoft.com/office/drawing/2014/main" id="{101C6225-A69C-728C-828B-8C1EC82B337D}"/>
              </a:ext>
            </a:extLst>
          </p:cNvPr>
          <p:cNvSpPr txBox="1"/>
          <p:nvPr/>
        </p:nvSpPr>
        <p:spPr>
          <a:xfrm>
            <a:off x="3987637" y="3943350"/>
            <a:ext cx="776303" cy="369332"/>
          </a:xfrm>
          <a:prstGeom prst="rect">
            <a:avLst/>
          </a:prstGeom>
          <a:noFill/>
        </p:spPr>
        <p:txBody>
          <a:bodyPr wrap="none" rtlCol="0">
            <a:spAutoFit/>
          </a:bodyPr>
          <a:lstStyle/>
          <a:p>
            <a:r>
              <a:rPr lang="en-US" sz="1800" dirty="0"/>
              <a:t>Turn 1</a:t>
            </a:r>
          </a:p>
        </p:txBody>
      </p:sp>
      <mc:AlternateContent xmlns:mc="http://schemas.openxmlformats.org/markup-compatibility/2006">
        <mc:Choice xmlns:a14="http://schemas.microsoft.com/office/drawing/2010/main" Requires="a14">
          <p:sp>
            <p:nvSpPr>
              <p:cNvPr id="15" name="TextBox 14">
                <a:extLst>
                  <a:ext uri="{FF2B5EF4-FFF2-40B4-BE49-F238E27FC236}">
                    <a16:creationId xmlns:a16="http://schemas.microsoft.com/office/drawing/2014/main" id="{04B48412-6EAD-A5FE-4451-4B1FC68CC918}"/>
                  </a:ext>
                </a:extLst>
              </p:cNvPr>
              <p:cNvSpPr txBox="1"/>
              <p:nvPr/>
            </p:nvSpPr>
            <p:spPr>
              <a:xfrm>
                <a:off x="4901813" y="952501"/>
                <a:ext cx="3888115" cy="3416320"/>
              </a:xfrm>
              <a:prstGeom prst="rect">
                <a:avLst/>
              </a:prstGeom>
              <a:noFill/>
            </p:spPr>
            <p:txBody>
              <a:bodyPr wrap="square" rtlCol="0">
                <a:spAutoFit/>
              </a:bodyPr>
              <a:lstStyle/>
              <a:p>
                <a:pPr marL="342900" indent="-342900">
                  <a:buFont typeface="Arial" panose="020B0604020202020204" pitchFamily="34" charset="0"/>
                  <a:buChar char="•"/>
                </a:pPr>
                <a:r>
                  <a:rPr lang="en-US" dirty="0"/>
                  <a:t>The center of the orbit </a:t>
                </a:r>
                <a:r>
                  <a:rPr lang="en-US" dirty="0" err="1"/>
                  <a:t>precesses</a:t>
                </a:r>
                <a:r>
                  <a:rPr lang="en-US" dirty="0"/>
                  <a:t> at </a:t>
                </a:r>
                <a:r>
                  <a:rPr lang="en-US" dirty="0" err="1"/>
                  <a:t>betatron</a:t>
                </a:r>
                <a:r>
                  <a:rPr lang="en-US" dirty="0"/>
                  <a:t> frequency </a:t>
                </a:r>
                <a14:m>
                  <m:oMath xmlns:m="http://schemas.openxmlformats.org/officeDocument/2006/math">
                    <m:sSub>
                      <m:sSubPr>
                        <m:ctrlPr>
                          <a:rPr lang="en-US" b="0" i="1" smtClean="0">
                            <a:latin typeface="Cambria Math" panose="02040503050406030204" pitchFamily="18" charset="0"/>
                          </a:rPr>
                        </m:ctrlPr>
                      </m:sSubPr>
                      <m:e>
                        <m:r>
                          <a:rPr lang="en-US" b="0" i="1" smtClean="0">
                            <a:latin typeface="Cambria Math" panose="02040503050406030204" pitchFamily="18" charset="0"/>
                          </a:rPr>
                          <m:t>𝜔</m:t>
                        </m:r>
                      </m:e>
                      <m:sub>
                        <m:r>
                          <a:rPr lang="en-US" b="0" i="1" smtClean="0">
                            <a:latin typeface="Cambria Math" panose="02040503050406030204" pitchFamily="18" charset="0"/>
                          </a:rPr>
                          <m:t>𝑥</m:t>
                        </m:r>
                      </m:sub>
                    </m:sSub>
                  </m:oMath>
                </a14:m>
                <a:endParaRPr lang="en-US" dirty="0"/>
              </a:p>
              <a:p>
                <a:pPr marL="342900" indent="-342900">
                  <a:buFont typeface="Arial" panose="020B0604020202020204" pitchFamily="34" charset="0"/>
                  <a:buChar char="•"/>
                </a:pPr>
                <a:r>
                  <a:rPr lang="en-US" dirty="0"/>
                  <a:t>Coherent movement of muon orbit </a:t>
                </a:r>
              </a:p>
              <a:p>
                <a:pPr marL="342900" indent="-342900">
                  <a:buFont typeface="Arial" panose="020B0604020202020204" pitchFamily="34" charset="0"/>
                  <a:buChar char="•"/>
                </a:pPr>
                <a:r>
                  <a:rPr lang="en-US" dirty="0"/>
                  <a:t>Effect decoheres with time – distribution of cyclotron frequencies among injected muons</a:t>
                </a:r>
              </a:p>
            </p:txBody>
          </p:sp>
        </mc:Choice>
        <mc:Fallback>
          <p:sp>
            <p:nvSpPr>
              <p:cNvPr id="15" name="TextBox 14">
                <a:extLst>
                  <a:ext uri="{FF2B5EF4-FFF2-40B4-BE49-F238E27FC236}">
                    <a16:creationId xmlns:a16="http://schemas.microsoft.com/office/drawing/2014/main" id="{04B48412-6EAD-A5FE-4451-4B1FC68CC918}"/>
                  </a:ext>
                </a:extLst>
              </p:cNvPr>
              <p:cNvSpPr txBox="1">
                <a:spLocks noRot="1" noChangeAspect="1" noMove="1" noResize="1" noEditPoints="1" noAdjustHandles="1" noChangeArrowheads="1" noChangeShapeType="1" noTextEdit="1"/>
              </p:cNvSpPr>
              <p:nvPr/>
            </p:nvSpPr>
            <p:spPr>
              <a:xfrm>
                <a:off x="4901813" y="952501"/>
                <a:ext cx="3888115" cy="3416320"/>
              </a:xfrm>
              <a:prstGeom prst="rect">
                <a:avLst/>
              </a:prstGeom>
              <a:blipFill>
                <a:blip r:embed="rId3"/>
                <a:stretch>
                  <a:fillRect l="-2038" t="-1426" r="-2665" b="-3030"/>
                </a:stretch>
              </a:blipFill>
            </p:spPr>
            <p:txBody>
              <a:bodyPr/>
              <a:lstStyle/>
              <a:p>
                <a:r>
                  <a:rPr lang="en-US">
                    <a:noFill/>
                  </a:rPr>
                  <a:t> </a:t>
                </a:r>
              </a:p>
            </p:txBody>
          </p:sp>
        </mc:Fallback>
      </mc:AlternateContent>
      <p:sp>
        <p:nvSpPr>
          <p:cNvPr id="16" name="TextBox 15">
            <a:extLst>
              <a:ext uri="{FF2B5EF4-FFF2-40B4-BE49-F238E27FC236}">
                <a16:creationId xmlns:a16="http://schemas.microsoft.com/office/drawing/2014/main" id="{0FB830CE-2361-D695-734C-6994A007D463}"/>
              </a:ext>
            </a:extLst>
          </p:cNvPr>
          <p:cNvSpPr txBox="1"/>
          <p:nvPr/>
        </p:nvSpPr>
        <p:spPr>
          <a:xfrm>
            <a:off x="3314700" y="4429125"/>
            <a:ext cx="1743075" cy="261610"/>
          </a:xfrm>
          <a:prstGeom prst="rect">
            <a:avLst/>
          </a:prstGeom>
          <a:noFill/>
        </p:spPr>
        <p:txBody>
          <a:bodyPr wrap="square" rtlCol="0">
            <a:spAutoFit/>
          </a:bodyPr>
          <a:lstStyle/>
          <a:p>
            <a:r>
              <a:rPr lang="en-US" sz="1100" dirty="0"/>
              <a:t>Via James Mott</a:t>
            </a:r>
          </a:p>
        </p:txBody>
      </p:sp>
    </p:spTree>
    <p:extLst>
      <p:ext uri="{BB962C8B-B14F-4D97-AF65-F5344CB8AC3E}">
        <p14:creationId xmlns:p14="http://schemas.microsoft.com/office/powerpoint/2010/main" val="326910013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8"/>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0"/>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4"/>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9"/>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1"/>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2"/>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P spid="9" grpId="0" animBg="1"/>
      <p:bldP spid="10" grpId="0"/>
      <p:bldP spid="11" grpId="0" animBg="1"/>
      <p:bldP spid="12" grpId="0" animBg="1"/>
      <p:bldP spid="13" grpId="0" animBg="1"/>
      <p:bldP spid="14"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8E6B46C-E967-D811-8460-7F48235CE670}"/>
            </a:ext>
          </a:extLst>
        </p:cNvPr>
        <p:cNvGrpSpPr/>
        <p:nvPr/>
      </p:nvGrpSpPr>
      <p:grpSpPr>
        <a:xfrm>
          <a:off x="0" y="0"/>
          <a:ext cx="0" cy="0"/>
          <a:chOff x="0" y="0"/>
          <a:chExt cx="0" cy="0"/>
        </a:xfrm>
      </p:grpSpPr>
      <p:sp>
        <p:nvSpPr>
          <p:cNvPr id="3" name="Title 2">
            <a:extLst>
              <a:ext uri="{FF2B5EF4-FFF2-40B4-BE49-F238E27FC236}">
                <a16:creationId xmlns:a16="http://schemas.microsoft.com/office/drawing/2014/main" id="{9F6B3C59-5D86-C421-E492-FFADD76CB9A0}"/>
              </a:ext>
            </a:extLst>
          </p:cNvPr>
          <p:cNvSpPr>
            <a:spLocks noGrp="1"/>
          </p:cNvSpPr>
          <p:nvPr>
            <p:ph type="title"/>
          </p:nvPr>
        </p:nvSpPr>
        <p:spPr/>
        <p:txBody>
          <a:bodyPr/>
          <a:lstStyle/>
          <a:p>
            <a:r>
              <a:rPr lang="en-US" dirty="0"/>
              <a:t>Beam oscillations modeling: CBO</a:t>
            </a:r>
          </a:p>
        </p:txBody>
      </p:sp>
      <p:sp>
        <p:nvSpPr>
          <p:cNvPr id="4" name="Date Placeholder 3">
            <a:extLst>
              <a:ext uri="{FF2B5EF4-FFF2-40B4-BE49-F238E27FC236}">
                <a16:creationId xmlns:a16="http://schemas.microsoft.com/office/drawing/2014/main" id="{A161EB1B-B3F2-A226-DE7B-CB6F31FB41E4}"/>
              </a:ext>
            </a:extLst>
          </p:cNvPr>
          <p:cNvSpPr>
            <a:spLocks noGrp="1"/>
          </p:cNvSpPr>
          <p:nvPr>
            <p:ph type="dt" sz="half" idx="2"/>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2249F403-6F25-B96E-7B48-D50AD1BEE756}"/>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8BEC308E-6863-E193-29E7-12571559D119}"/>
              </a:ext>
            </a:extLst>
          </p:cNvPr>
          <p:cNvSpPr>
            <a:spLocks noGrp="1"/>
          </p:cNvSpPr>
          <p:nvPr>
            <p:ph type="sldNum" sz="quarter" idx="4"/>
          </p:nvPr>
        </p:nvSpPr>
        <p:spPr/>
        <p:txBody>
          <a:bodyPr/>
          <a:lstStyle/>
          <a:p>
            <a:pPr>
              <a:defRPr/>
            </a:pPr>
            <a:fld id="{148C009B-CB69-E04A-B9B3-34B26D69E9CF}" type="slidenum">
              <a:rPr lang="en-US" smtClean="0"/>
              <a:pPr>
                <a:defRPr/>
              </a:pPr>
              <a:t>24</a:t>
            </a:fld>
            <a:endParaRPr lang="en-US" dirty="0"/>
          </a:p>
        </p:txBody>
      </p:sp>
      <p:sp>
        <p:nvSpPr>
          <p:cNvPr id="21" name="Oval 20">
            <a:extLst>
              <a:ext uri="{FF2B5EF4-FFF2-40B4-BE49-F238E27FC236}">
                <a16:creationId xmlns:a16="http://schemas.microsoft.com/office/drawing/2014/main" id="{3FB38508-E698-BAC0-E21F-F1008C4184E9}"/>
              </a:ext>
            </a:extLst>
          </p:cNvPr>
          <p:cNvSpPr/>
          <p:nvPr/>
        </p:nvSpPr>
        <p:spPr>
          <a:xfrm>
            <a:off x="964026" y="859392"/>
            <a:ext cx="3429000" cy="34290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2" name="Oval 21">
            <a:extLst>
              <a:ext uri="{FF2B5EF4-FFF2-40B4-BE49-F238E27FC236}">
                <a16:creationId xmlns:a16="http://schemas.microsoft.com/office/drawing/2014/main" id="{9013B587-F294-3046-12E2-29A3EB325BFD}"/>
              </a:ext>
            </a:extLst>
          </p:cNvPr>
          <p:cNvSpPr/>
          <p:nvPr/>
        </p:nvSpPr>
        <p:spPr>
          <a:xfrm>
            <a:off x="1649826" y="1545192"/>
            <a:ext cx="2057400" cy="2057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3" name="Oval 22">
            <a:extLst>
              <a:ext uri="{FF2B5EF4-FFF2-40B4-BE49-F238E27FC236}">
                <a16:creationId xmlns:a16="http://schemas.microsoft.com/office/drawing/2014/main" id="{728F1472-C953-A082-5573-205FBE6015BD}"/>
              </a:ext>
            </a:extLst>
          </p:cNvPr>
          <p:cNvSpPr>
            <a:spLocks noChangeAspect="1"/>
          </p:cNvSpPr>
          <p:nvPr/>
        </p:nvSpPr>
        <p:spPr>
          <a:xfrm>
            <a:off x="1306926" y="1202292"/>
            <a:ext cx="2743200" cy="2743200"/>
          </a:xfrm>
          <a:prstGeom prst="ellipse">
            <a:avLst/>
          </a:prstGeom>
          <a:noFill/>
          <a:ln>
            <a:solidFill>
              <a:srgbClr val="336633"/>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4" name="TextBox 23">
            <a:extLst>
              <a:ext uri="{FF2B5EF4-FFF2-40B4-BE49-F238E27FC236}">
                <a16:creationId xmlns:a16="http://schemas.microsoft.com/office/drawing/2014/main" id="{A978F96F-7A12-B905-5445-50F849E27D56}"/>
              </a:ext>
            </a:extLst>
          </p:cNvPr>
          <p:cNvSpPr txBox="1"/>
          <p:nvPr/>
        </p:nvSpPr>
        <p:spPr>
          <a:xfrm>
            <a:off x="370502" y="3945492"/>
            <a:ext cx="1590372" cy="369332"/>
          </a:xfrm>
          <a:prstGeom prst="rect">
            <a:avLst/>
          </a:prstGeom>
          <a:noFill/>
          <a:ln>
            <a:noFill/>
          </a:ln>
        </p:spPr>
        <p:txBody>
          <a:bodyPr wrap="none" rtlCol="0">
            <a:spAutoFit/>
          </a:bodyPr>
          <a:lstStyle/>
          <a:p>
            <a:r>
              <a:rPr lang="en-US" sz="1800" dirty="0"/>
              <a:t>Storage Region</a:t>
            </a:r>
          </a:p>
        </p:txBody>
      </p:sp>
      <p:sp>
        <p:nvSpPr>
          <p:cNvPr id="25" name="TextBox 24">
            <a:extLst>
              <a:ext uri="{FF2B5EF4-FFF2-40B4-BE49-F238E27FC236}">
                <a16:creationId xmlns:a16="http://schemas.microsoft.com/office/drawing/2014/main" id="{121F989F-7586-8329-8081-B18280A4B728}"/>
              </a:ext>
            </a:extLst>
          </p:cNvPr>
          <p:cNvSpPr txBox="1"/>
          <p:nvPr/>
        </p:nvSpPr>
        <p:spPr>
          <a:xfrm>
            <a:off x="291513" y="1601473"/>
            <a:ext cx="1426994" cy="369332"/>
          </a:xfrm>
          <a:prstGeom prst="rect">
            <a:avLst/>
          </a:prstGeom>
          <a:solidFill>
            <a:schemeClr val="bg1"/>
          </a:solidFill>
          <a:ln>
            <a:noFill/>
          </a:ln>
        </p:spPr>
        <p:txBody>
          <a:bodyPr wrap="none" rtlCol="0">
            <a:spAutoFit/>
          </a:bodyPr>
          <a:lstStyle/>
          <a:p>
            <a:r>
              <a:rPr lang="en-US" sz="1800" dirty="0">
                <a:solidFill>
                  <a:srgbClr val="336633"/>
                </a:solidFill>
              </a:rPr>
              <a:t>Magic Radius</a:t>
            </a:r>
          </a:p>
        </p:txBody>
      </p:sp>
      <p:sp>
        <p:nvSpPr>
          <p:cNvPr id="26" name="Arc 25">
            <a:extLst>
              <a:ext uri="{FF2B5EF4-FFF2-40B4-BE49-F238E27FC236}">
                <a16:creationId xmlns:a16="http://schemas.microsoft.com/office/drawing/2014/main" id="{DCF984CE-127B-EBF8-C6A4-1593F3A6B9B3}"/>
              </a:ext>
            </a:extLst>
          </p:cNvPr>
          <p:cNvSpPr>
            <a:spLocks/>
          </p:cNvSpPr>
          <p:nvPr/>
        </p:nvSpPr>
        <p:spPr>
          <a:xfrm>
            <a:off x="2541366" y="2436732"/>
            <a:ext cx="274320" cy="274320"/>
          </a:xfrm>
          <a:prstGeom prst="arc">
            <a:avLst>
              <a:gd name="adj1" fmla="val 3341747"/>
              <a:gd name="adj2" fmla="val 3331182"/>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27" name="Arc 26">
            <a:extLst>
              <a:ext uri="{FF2B5EF4-FFF2-40B4-BE49-F238E27FC236}">
                <a16:creationId xmlns:a16="http://schemas.microsoft.com/office/drawing/2014/main" id="{7C74CDB7-76D5-844E-CA23-99491BE3270B}"/>
              </a:ext>
            </a:extLst>
          </p:cNvPr>
          <p:cNvSpPr/>
          <p:nvPr/>
        </p:nvSpPr>
        <p:spPr>
          <a:xfrm rot="1534604">
            <a:off x="1421476" y="1168002"/>
            <a:ext cx="2674620" cy="2811780"/>
          </a:xfrm>
          <a:prstGeom prst="arc">
            <a:avLst>
              <a:gd name="adj1" fmla="val 16200000"/>
              <a:gd name="adj2" fmla="val 16144444"/>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28" name="TextBox 27">
            <a:extLst>
              <a:ext uri="{FF2B5EF4-FFF2-40B4-BE49-F238E27FC236}">
                <a16:creationId xmlns:a16="http://schemas.microsoft.com/office/drawing/2014/main" id="{9F7678C1-545E-9397-DA46-7B6DDF41BCED}"/>
              </a:ext>
            </a:extLst>
          </p:cNvPr>
          <p:cNvSpPr txBox="1"/>
          <p:nvPr/>
        </p:nvSpPr>
        <p:spPr>
          <a:xfrm>
            <a:off x="3987637" y="3943350"/>
            <a:ext cx="776303" cy="369332"/>
          </a:xfrm>
          <a:prstGeom prst="rect">
            <a:avLst/>
          </a:prstGeom>
          <a:noFill/>
        </p:spPr>
        <p:txBody>
          <a:bodyPr wrap="none" rtlCol="0">
            <a:spAutoFit/>
          </a:bodyPr>
          <a:lstStyle/>
          <a:p>
            <a:r>
              <a:rPr lang="en-US" sz="1800" dirty="0"/>
              <a:t>Turn 2</a:t>
            </a:r>
          </a:p>
        </p:txBody>
      </p:sp>
      <p:sp>
        <p:nvSpPr>
          <p:cNvPr id="29" name="TextBox 28">
            <a:extLst>
              <a:ext uri="{FF2B5EF4-FFF2-40B4-BE49-F238E27FC236}">
                <a16:creationId xmlns:a16="http://schemas.microsoft.com/office/drawing/2014/main" id="{6C9612E9-E228-51B9-88CE-E6B7D2B31F5A}"/>
              </a:ext>
            </a:extLst>
          </p:cNvPr>
          <p:cNvSpPr txBox="1"/>
          <p:nvPr/>
        </p:nvSpPr>
        <p:spPr>
          <a:xfrm>
            <a:off x="3314700" y="4429125"/>
            <a:ext cx="1743075" cy="261610"/>
          </a:xfrm>
          <a:prstGeom prst="rect">
            <a:avLst/>
          </a:prstGeom>
          <a:noFill/>
        </p:spPr>
        <p:txBody>
          <a:bodyPr wrap="square" rtlCol="0">
            <a:spAutoFit/>
          </a:bodyPr>
          <a:lstStyle/>
          <a:p>
            <a:r>
              <a:rPr lang="en-US" sz="1100" dirty="0"/>
              <a:t>Via James Mott</a:t>
            </a:r>
          </a:p>
        </p:txBody>
      </p:sp>
      <mc:AlternateContent xmlns:mc="http://schemas.openxmlformats.org/markup-compatibility/2006">
        <mc:Choice xmlns:a14="http://schemas.microsoft.com/office/drawing/2010/main" Requires="a14">
          <p:sp>
            <p:nvSpPr>
              <p:cNvPr id="2" name="TextBox 1">
                <a:extLst>
                  <a:ext uri="{FF2B5EF4-FFF2-40B4-BE49-F238E27FC236}">
                    <a16:creationId xmlns:a16="http://schemas.microsoft.com/office/drawing/2014/main" id="{CDB55D07-C5EF-239D-DE81-4696C77610AA}"/>
                  </a:ext>
                </a:extLst>
              </p:cNvPr>
              <p:cNvSpPr txBox="1"/>
              <p:nvPr/>
            </p:nvSpPr>
            <p:spPr>
              <a:xfrm>
                <a:off x="4901813" y="952501"/>
                <a:ext cx="3888115" cy="3416320"/>
              </a:xfrm>
              <a:prstGeom prst="rect">
                <a:avLst/>
              </a:prstGeom>
              <a:noFill/>
            </p:spPr>
            <p:txBody>
              <a:bodyPr wrap="square" rtlCol="0">
                <a:spAutoFit/>
              </a:bodyPr>
              <a:lstStyle/>
              <a:p>
                <a:pPr marL="342900" indent="-342900">
                  <a:buFont typeface="Arial" panose="020B0604020202020204" pitchFamily="34" charset="0"/>
                  <a:buChar char="•"/>
                </a:pPr>
                <a:r>
                  <a:rPr lang="en-US" dirty="0"/>
                  <a:t>The center of the orbit </a:t>
                </a:r>
                <a:r>
                  <a:rPr lang="en-US" dirty="0" err="1"/>
                  <a:t>precesses</a:t>
                </a:r>
                <a:r>
                  <a:rPr lang="en-US" dirty="0"/>
                  <a:t> at </a:t>
                </a:r>
                <a:r>
                  <a:rPr lang="en-US" dirty="0" err="1"/>
                  <a:t>betatron</a:t>
                </a:r>
                <a:r>
                  <a:rPr lang="en-US" dirty="0"/>
                  <a:t> frequency </a:t>
                </a:r>
                <a14:m>
                  <m:oMath xmlns:m="http://schemas.openxmlformats.org/officeDocument/2006/math">
                    <m:sSub>
                      <m:sSubPr>
                        <m:ctrlPr>
                          <a:rPr lang="en-US" b="0" i="1" smtClean="0">
                            <a:latin typeface="Cambria Math" panose="02040503050406030204" pitchFamily="18" charset="0"/>
                          </a:rPr>
                        </m:ctrlPr>
                      </m:sSubPr>
                      <m:e>
                        <m:r>
                          <a:rPr lang="en-US" b="0" i="1" smtClean="0">
                            <a:latin typeface="Cambria Math" panose="02040503050406030204" pitchFamily="18" charset="0"/>
                          </a:rPr>
                          <m:t>𝜔</m:t>
                        </m:r>
                      </m:e>
                      <m:sub>
                        <m:r>
                          <a:rPr lang="en-US" b="0" i="1" smtClean="0">
                            <a:latin typeface="Cambria Math" panose="02040503050406030204" pitchFamily="18" charset="0"/>
                          </a:rPr>
                          <m:t>𝑥</m:t>
                        </m:r>
                      </m:sub>
                    </m:sSub>
                  </m:oMath>
                </a14:m>
                <a:endParaRPr lang="en-US" dirty="0"/>
              </a:p>
              <a:p>
                <a:pPr marL="342900" indent="-342900">
                  <a:buFont typeface="Arial" panose="020B0604020202020204" pitchFamily="34" charset="0"/>
                  <a:buChar char="•"/>
                </a:pPr>
                <a:r>
                  <a:rPr lang="en-US" dirty="0"/>
                  <a:t>Coherent movement of muon orbit </a:t>
                </a:r>
              </a:p>
              <a:p>
                <a:pPr marL="342900" indent="-342900">
                  <a:buFont typeface="Arial" panose="020B0604020202020204" pitchFamily="34" charset="0"/>
                  <a:buChar char="•"/>
                </a:pPr>
                <a:r>
                  <a:rPr lang="en-US" dirty="0"/>
                  <a:t>Effect decoheres with time – distribution of cyclotron frequencies among injected muons</a:t>
                </a:r>
              </a:p>
            </p:txBody>
          </p:sp>
        </mc:Choice>
        <mc:Fallback>
          <p:sp>
            <p:nvSpPr>
              <p:cNvPr id="2" name="TextBox 1">
                <a:extLst>
                  <a:ext uri="{FF2B5EF4-FFF2-40B4-BE49-F238E27FC236}">
                    <a16:creationId xmlns:a16="http://schemas.microsoft.com/office/drawing/2014/main" id="{CDB55D07-C5EF-239D-DE81-4696C77610AA}"/>
                  </a:ext>
                </a:extLst>
              </p:cNvPr>
              <p:cNvSpPr txBox="1">
                <a:spLocks noRot="1" noChangeAspect="1" noMove="1" noResize="1" noEditPoints="1" noAdjustHandles="1" noChangeArrowheads="1" noChangeShapeType="1" noTextEdit="1"/>
              </p:cNvSpPr>
              <p:nvPr/>
            </p:nvSpPr>
            <p:spPr>
              <a:xfrm>
                <a:off x="4901813" y="952501"/>
                <a:ext cx="3888115" cy="3416320"/>
              </a:xfrm>
              <a:prstGeom prst="rect">
                <a:avLst/>
              </a:prstGeom>
              <a:blipFill>
                <a:blip r:embed="rId2"/>
                <a:stretch>
                  <a:fillRect l="-2038" t="-1426" r="-2665" b="-3030"/>
                </a:stretch>
              </a:blipFill>
            </p:spPr>
            <p:txBody>
              <a:bodyPr/>
              <a:lstStyle/>
              <a:p>
                <a:r>
                  <a:rPr lang="en-US">
                    <a:noFill/>
                  </a:rPr>
                  <a:t> </a:t>
                </a:r>
              </a:p>
            </p:txBody>
          </p:sp>
        </mc:Fallback>
      </mc:AlternateContent>
    </p:spTree>
    <p:extLst>
      <p:ext uri="{BB962C8B-B14F-4D97-AF65-F5344CB8AC3E}">
        <p14:creationId xmlns:p14="http://schemas.microsoft.com/office/powerpoint/2010/main" val="426337851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0937682-658B-63DD-17B6-04ABAF9904B4}"/>
            </a:ext>
          </a:extLst>
        </p:cNvPr>
        <p:cNvGrpSpPr/>
        <p:nvPr/>
      </p:nvGrpSpPr>
      <p:grpSpPr>
        <a:xfrm>
          <a:off x="0" y="0"/>
          <a:ext cx="0" cy="0"/>
          <a:chOff x="0" y="0"/>
          <a:chExt cx="0" cy="0"/>
        </a:xfrm>
      </p:grpSpPr>
      <p:sp>
        <p:nvSpPr>
          <p:cNvPr id="3" name="Title 2">
            <a:extLst>
              <a:ext uri="{FF2B5EF4-FFF2-40B4-BE49-F238E27FC236}">
                <a16:creationId xmlns:a16="http://schemas.microsoft.com/office/drawing/2014/main" id="{B3E44EE6-255F-951C-5964-40DF570CAB7F}"/>
              </a:ext>
            </a:extLst>
          </p:cNvPr>
          <p:cNvSpPr>
            <a:spLocks noGrp="1"/>
          </p:cNvSpPr>
          <p:nvPr>
            <p:ph type="title"/>
          </p:nvPr>
        </p:nvSpPr>
        <p:spPr/>
        <p:txBody>
          <a:bodyPr/>
          <a:lstStyle/>
          <a:p>
            <a:r>
              <a:rPr lang="en-US" dirty="0"/>
              <a:t>Beam oscillations modeling: CBO</a:t>
            </a:r>
          </a:p>
        </p:txBody>
      </p:sp>
      <p:sp>
        <p:nvSpPr>
          <p:cNvPr id="4" name="Date Placeholder 3">
            <a:extLst>
              <a:ext uri="{FF2B5EF4-FFF2-40B4-BE49-F238E27FC236}">
                <a16:creationId xmlns:a16="http://schemas.microsoft.com/office/drawing/2014/main" id="{3A121BAA-D44E-FE0B-7F2B-6AC90AFDDFF9}"/>
              </a:ext>
            </a:extLst>
          </p:cNvPr>
          <p:cNvSpPr>
            <a:spLocks noGrp="1"/>
          </p:cNvSpPr>
          <p:nvPr>
            <p:ph type="dt" sz="half" idx="2"/>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9CA0AB00-2B20-9692-140E-2CBCB2350993}"/>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A91EF925-208B-2105-B545-D584CC8823A5}"/>
              </a:ext>
            </a:extLst>
          </p:cNvPr>
          <p:cNvSpPr>
            <a:spLocks noGrp="1"/>
          </p:cNvSpPr>
          <p:nvPr>
            <p:ph type="sldNum" sz="quarter" idx="4"/>
          </p:nvPr>
        </p:nvSpPr>
        <p:spPr/>
        <p:txBody>
          <a:bodyPr/>
          <a:lstStyle/>
          <a:p>
            <a:pPr>
              <a:defRPr/>
            </a:pPr>
            <a:fld id="{148C009B-CB69-E04A-B9B3-34B26D69E9CF}" type="slidenum">
              <a:rPr lang="en-US" smtClean="0"/>
              <a:pPr>
                <a:defRPr/>
              </a:pPr>
              <a:t>25</a:t>
            </a:fld>
            <a:endParaRPr lang="en-US" dirty="0"/>
          </a:p>
        </p:txBody>
      </p:sp>
      <p:sp>
        <p:nvSpPr>
          <p:cNvPr id="12" name="Oval 11">
            <a:extLst>
              <a:ext uri="{FF2B5EF4-FFF2-40B4-BE49-F238E27FC236}">
                <a16:creationId xmlns:a16="http://schemas.microsoft.com/office/drawing/2014/main" id="{92A6D442-ACCF-49E6-79DF-E0541A493CEE}"/>
              </a:ext>
            </a:extLst>
          </p:cNvPr>
          <p:cNvSpPr/>
          <p:nvPr/>
        </p:nvSpPr>
        <p:spPr>
          <a:xfrm>
            <a:off x="960674" y="857250"/>
            <a:ext cx="3429000" cy="34290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13" name="Oval 12">
            <a:extLst>
              <a:ext uri="{FF2B5EF4-FFF2-40B4-BE49-F238E27FC236}">
                <a16:creationId xmlns:a16="http://schemas.microsoft.com/office/drawing/2014/main" id="{EC2C8C07-6931-B523-43C5-A5CE513D6692}"/>
              </a:ext>
            </a:extLst>
          </p:cNvPr>
          <p:cNvSpPr/>
          <p:nvPr/>
        </p:nvSpPr>
        <p:spPr>
          <a:xfrm>
            <a:off x="1646474" y="1543050"/>
            <a:ext cx="2057400" cy="2057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14" name="Oval 13">
            <a:extLst>
              <a:ext uri="{FF2B5EF4-FFF2-40B4-BE49-F238E27FC236}">
                <a16:creationId xmlns:a16="http://schemas.microsoft.com/office/drawing/2014/main" id="{F2F557D2-6EBE-0FA2-E02F-EB7E548909B2}"/>
              </a:ext>
            </a:extLst>
          </p:cNvPr>
          <p:cNvSpPr>
            <a:spLocks noChangeAspect="1"/>
          </p:cNvSpPr>
          <p:nvPr/>
        </p:nvSpPr>
        <p:spPr>
          <a:xfrm>
            <a:off x="1303574" y="1200150"/>
            <a:ext cx="2743200" cy="2743200"/>
          </a:xfrm>
          <a:prstGeom prst="ellipse">
            <a:avLst/>
          </a:prstGeom>
          <a:noFill/>
          <a:ln>
            <a:solidFill>
              <a:srgbClr val="336633"/>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15" name="TextBox 14">
            <a:extLst>
              <a:ext uri="{FF2B5EF4-FFF2-40B4-BE49-F238E27FC236}">
                <a16:creationId xmlns:a16="http://schemas.microsoft.com/office/drawing/2014/main" id="{60593A5D-FFEA-43E0-9C03-5DEAFE1312C5}"/>
              </a:ext>
            </a:extLst>
          </p:cNvPr>
          <p:cNvSpPr txBox="1"/>
          <p:nvPr/>
        </p:nvSpPr>
        <p:spPr>
          <a:xfrm>
            <a:off x="367150" y="3943350"/>
            <a:ext cx="1590372" cy="369332"/>
          </a:xfrm>
          <a:prstGeom prst="rect">
            <a:avLst/>
          </a:prstGeom>
          <a:noFill/>
          <a:ln>
            <a:noFill/>
          </a:ln>
        </p:spPr>
        <p:txBody>
          <a:bodyPr wrap="none" rtlCol="0">
            <a:spAutoFit/>
          </a:bodyPr>
          <a:lstStyle/>
          <a:p>
            <a:r>
              <a:rPr lang="en-US" sz="1800" dirty="0"/>
              <a:t>Storage Region</a:t>
            </a:r>
          </a:p>
        </p:txBody>
      </p:sp>
      <p:sp>
        <p:nvSpPr>
          <p:cNvPr id="16" name="TextBox 15">
            <a:extLst>
              <a:ext uri="{FF2B5EF4-FFF2-40B4-BE49-F238E27FC236}">
                <a16:creationId xmlns:a16="http://schemas.microsoft.com/office/drawing/2014/main" id="{62BB4382-2BDE-73E4-7790-BF5E2CC7CC56}"/>
              </a:ext>
            </a:extLst>
          </p:cNvPr>
          <p:cNvSpPr txBox="1"/>
          <p:nvPr/>
        </p:nvSpPr>
        <p:spPr>
          <a:xfrm>
            <a:off x="288161" y="1599331"/>
            <a:ext cx="1426994" cy="369332"/>
          </a:xfrm>
          <a:prstGeom prst="rect">
            <a:avLst/>
          </a:prstGeom>
          <a:solidFill>
            <a:schemeClr val="bg1"/>
          </a:solidFill>
          <a:ln>
            <a:noFill/>
          </a:ln>
        </p:spPr>
        <p:txBody>
          <a:bodyPr wrap="none" rtlCol="0">
            <a:spAutoFit/>
          </a:bodyPr>
          <a:lstStyle/>
          <a:p>
            <a:r>
              <a:rPr lang="en-US" sz="1800" dirty="0">
                <a:solidFill>
                  <a:srgbClr val="336633"/>
                </a:solidFill>
              </a:rPr>
              <a:t>Magic Radius</a:t>
            </a:r>
          </a:p>
        </p:txBody>
      </p:sp>
      <p:sp>
        <p:nvSpPr>
          <p:cNvPr id="17" name="Arc 16">
            <a:extLst>
              <a:ext uri="{FF2B5EF4-FFF2-40B4-BE49-F238E27FC236}">
                <a16:creationId xmlns:a16="http://schemas.microsoft.com/office/drawing/2014/main" id="{1178F812-403E-F75D-7464-443E32C763C4}"/>
              </a:ext>
            </a:extLst>
          </p:cNvPr>
          <p:cNvSpPr>
            <a:spLocks/>
          </p:cNvSpPr>
          <p:nvPr/>
        </p:nvSpPr>
        <p:spPr>
          <a:xfrm>
            <a:off x="2538014" y="2434590"/>
            <a:ext cx="274320" cy="274320"/>
          </a:xfrm>
          <a:prstGeom prst="arc">
            <a:avLst>
              <a:gd name="adj1" fmla="val 3341747"/>
              <a:gd name="adj2" fmla="val 3331182"/>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18" name="Arc 17">
            <a:extLst>
              <a:ext uri="{FF2B5EF4-FFF2-40B4-BE49-F238E27FC236}">
                <a16:creationId xmlns:a16="http://schemas.microsoft.com/office/drawing/2014/main" id="{CBC8A9EE-2942-0660-8746-55AAAFFBD4DC}"/>
              </a:ext>
            </a:extLst>
          </p:cNvPr>
          <p:cNvSpPr/>
          <p:nvPr/>
        </p:nvSpPr>
        <p:spPr>
          <a:xfrm rot="3020219">
            <a:off x="1336541" y="1165860"/>
            <a:ext cx="2674620" cy="2811780"/>
          </a:xfrm>
          <a:prstGeom prst="arc">
            <a:avLst>
              <a:gd name="adj1" fmla="val 16200000"/>
              <a:gd name="adj2" fmla="val 16144444"/>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19" name="TextBox 18">
            <a:extLst>
              <a:ext uri="{FF2B5EF4-FFF2-40B4-BE49-F238E27FC236}">
                <a16:creationId xmlns:a16="http://schemas.microsoft.com/office/drawing/2014/main" id="{AA97288C-D7E7-EE58-744C-C68707A9BEA4}"/>
              </a:ext>
            </a:extLst>
          </p:cNvPr>
          <p:cNvSpPr txBox="1"/>
          <p:nvPr/>
        </p:nvSpPr>
        <p:spPr>
          <a:xfrm>
            <a:off x="3987637" y="3943350"/>
            <a:ext cx="776303" cy="369332"/>
          </a:xfrm>
          <a:prstGeom prst="rect">
            <a:avLst/>
          </a:prstGeom>
          <a:noFill/>
        </p:spPr>
        <p:txBody>
          <a:bodyPr wrap="none" rtlCol="0">
            <a:spAutoFit/>
          </a:bodyPr>
          <a:lstStyle/>
          <a:p>
            <a:r>
              <a:rPr lang="en-US" sz="1800" dirty="0"/>
              <a:t>Turn 3</a:t>
            </a:r>
          </a:p>
        </p:txBody>
      </p:sp>
      <p:sp>
        <p:nvSpPr>
          <p:cNvPr id="20" name="TextBox 19">
            <a:extLst>
              <a:ext uri="{FF2B5EF4-FFF2-40B4-BE49-F238E27FC236}">
                <a16:creationId xmlns:a16="http://schemas.microsoft.com/office/drawing/2014/main" id="{0B3B7019-8C12-C8FD-0BB0-04D697F474B7}"/>
              </a:ext>
            </a:extLst>
          </p:cNvPr>
          <p:cNvSpPr txBox="1"/>
          <p:nvPr/>
        </p:nvSpPr>
        <p:spPr>
          <a:xfrm>
            <a:off x="3314700" y="4429125"/>
            <a:ext cx="1743075" cy="261610"/>
          </a:xfrm>
          <a:prstGeom prst="rect">
            <a:avLst/>
          </a:prstGeom>
          <a:noFill/>
        </p:spPr>
        <p:txBody>
          <a:bodyPr wrap="square" rtlCol="0">
            <a:spAutoFit/>
          </a:bodyPr>
          <a:lstStyle/>
          <a:p>
            <a:r>
              <a:rPr lang="en-US" sz="1100" dirty="0"/>
              <a:t>Via James Mott</a:t>
            </a:r>
          </a:p>
        </p:txBody>
      </p:sp>
      <mc:AlternateContent xmlns:mc="http://schemas.openxmlformats.org/markup-compatibility/2006">
        <mc:Choice xmlns:a14="http://schemas.microsoft.com/office/drawing/2010/main" Requires="a14">
          <p:sp>
            <p:nvSpPr>
              <p:cNvPr id="2" name="TextBox 1">
                <a:extLst>
                  <a:ext uri="{FF2B5EF4-FFF2-40B4-BE49-F238E27FC236}">
                    <a16:creationId xmlns:a16="http://schemas.microsoft.com/office/drawing/2014/main" id="{D692CD45-093F-F909-DCC0-F14D41D57E65}"/>
                  </a:ext>
                </a:extLst>
              </p:cNvPr>
              <p:cNvSpPr txBox="1"/>
              <p:nvPr/>
            </p:nvSpPr>
            <p:spPr>
              <a:xfrm>
                <a:off x="4901813" y="952501"/>
                <a:ext cx="3888115" cy="3416320"/>
              </a:xfrm>
              <a:prstGeom prst="rect">
                <a:avLst/>
              </a:prstGeom>
              <a:noFill/>
            </p:spPr>
            <p:txBody>
              <a:bodyPr wrap="square" rtlCol="0">
                <a:spAutoFit/>
              </a:bodyPr>
              <a:lstStyle/>
              <a:p>
                <a:pPr marL="342900" indent="-342900">
                  <a:buFont typeface="Arial" panose="020B0604020202020204" pitchFamily="34" charset="0"/>
                  <a:buChar char="•"/>
                </a:pPr>
                <a:r>
                  <a:rPr lang="en-US" dirty="0"/>
                  <a:t>The center of the orbit </a:t>
                </a:r>
                <a:r>
                  <a:rPr lang="en-US" dirty="0" err="1"/>
                  <a:t>precesses</a:t>
                </a:r>
                <a:r>
                  <a:rPr lang="en-US" dirty="0"/>
                  <a:t> at </a:t>
                </a:r>
                <a:r>
                  <a:rPr lang="en-US" dirty="0" err="1"/>
                  <a:t>betatron</a:t>
                </a:r>
                <a:r>
                  <a:rPr lang="en-US" dirty="0"/>
                  <a:t> frequency </a:t>
                </a:r>
                <a14:m>
                  <m:oMath xmlns:m="http://schemas.openxmlformats.org/officeDocument/2006/math">
                    <m:sSub>
                      <m:sSubPr>
                        <m:ctrlPr>
                          <a:rPr lang="en-US" b="0" i="1" smtClean="0">
                            <a:latin typeface="Cambria Math" panose="02040503050406030204" pitchFamily="18" charset="0"/>
                          </a:rPr>
                        </m:ctrlPr>
                      </m:sSubPr>
                      <m:e>
                        <m:r>
                          <a:rPr lang="en-US" b="0" i="1" smtClean="0">
                            <a:latin typeface="Cambria Math" panose="02040503050406030204" pitchFamily="18" charset="0"/>
                          </a:rPr>
                          <m:t>𝜔</m:t>
                        </m:r>
                      </m:e>
                      <m:sub>
                        <m:r>
                          <a:rPr lang="en-US" b="0" i="1" smtClean="0">
                            <a:latin typeface="Cambria Math" panose="02040503050406030204" pitchFamily="18" charset="0"/>
                          </a:rPr>
                          <m:t>𝑥</m:t>
                        </m:r>
                      </m:sub>
                    </m:sSub>
                  </m:oMath>
                </a14:m>
                <a:endParaRPr lang="en-US" dirty="0"/>
              </a:p>
              <a:p>
                <a:pPr marL="342900" indent="-342900">
                  <a:buFont typeface="Arial" panose="020B0604020202020204" pitchFamily="34" charset="0"/>
                  <a:buChar char="•"/>
                </a:pPr>
                <a:r>
                  <a:rPr lang="en-US" dirty="0"/>
                  <a:t>Coherent movement of muon orbit </a:t>
                </a:r>
              </a:p>
              <a:p>
                <a:pPr marL="342900" indent="-342900">
                  <a:buFont typeface="Arial" panose="020B0604020202020204" pitchFamily="34" charset="0"/>
                  <a:buChar char="•"/>
                </a:pPr>
                <a:r>
                  <a:rPr lang="en-US" dirty="0"/>
                  <a:t>Effect decoheres with time – distribution of cyclotron frequencies among injected muons</a:t>
                </a:r>
              </a:p>
            </p:txBody>
          </p:sp>
        </mc:Choice>
        <mc:Fallback>
          <p:sp>
            <p:nvSpPr>
              <p:cNvPr id="2" name="TextBox 1">
                <a:extLst>
                  <a:ext uri="{FF2B5EF4-FFF2-40B4-BE49-F238E27FC236}">
                    <a16:creationId xmlns:a16="http://schemas.microsoft.com/office/drawing/2014/main" id="{D692CD45-093F-F909-DCC0-F14D41D57E65}"/>
                  </a:ext>
                </a:extLst>
              </p:cNvPr>
              <p:cNvSpPr txBox="1">
                <a:spLocks noRot="1" noChangeAspect="1" noMove="1" noResize="1" noEditPoints="1" noAdjustHandles="1" noChangeArrowheads="1" noChangeShapeType="1" noTextEdit="1"/>
              </p:cNvSpPr>
              <p:nvPr/>
            </p:nvSpPr>
            <p:spPr>
              <a:xfrm>
                <a:off x="4901813" y="952501"/>
                <a:ext cx="3888115" cy="3416320"/>
              </a:xfrm>
              <a:prstGeom prst="rect">
                <a:avLst/>
              </a:prstGeom>
              <a:blipFill>
                <a:blip r:embed="rId2"/>
                <a:stretch>
                  <a:fillRect l="-2038" t="-1426" r="-2665" b="-3030"/>
                </a:stretch>
              </a:blipFill>
            </p:spPr>
            <p:txBody>
              <a:bodyPr/>
              <a:lstStyle/>
              <a:p>
                <a:r>
                  <a:rPr lang="en-US">
                    <a:noFill/>
                  </a:rPr>
                  <a:t> </a:t>
                </a:r>
              </a:p>
            </p:txBody>
          </p:sp>
        </mc:Fallback>
      </mc:AlternateContent>
    </p:spTree>
    <p:extLst>
      <p:ext uri="{BB962C8B-B14F-4D97-AF65-F5344CB8AC3E}">
        <p14:creationId xmlns:p14="http://schemas.microsoft.com/office/powerpoint/2010/main" val="339817019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97A88BE3-D592-379A-499D-853EC921A89B}"/>
              </a:ext>
            </a:extLst>
          </p:cNvPr>
          <p:cNvSpPr>
            <a:spLocks noGrp="1"/>
          </p:cNvSpPr>
          <p:nvPr>
            <p:ph type="body" sz="half" idx="2"/>
          </p:nvPr>
        </p:nvSpPr>
        <p:spPr/>
        <p:txBody>
          <a:bodyPr/>
          <a:lstStyle/>
          <a:p>
            <a:pPr marL="285750" indent="-285750">
              <a:buFont typeface="Arial" panose="020B0604020202020204" pitchFamily="34" charset="0"/>
              <a:buChar char="•"/>
            </a:pPr>
            <a:r>
              <a:rPr lang="en-US" dirty="0"/>
              <a:t>Affects the acceptance of the calorimeters! </a:t>
            </a:r>
          </a:p>
          <a:p>
            <a:pPr marL="285750" indent="-285750">
              <a:buFont typeface="Arial" panose="020B0604020202020204" pitchFamily="34" charset="0"/>
              <a:buChar char="•"/>
            </a:pPr>
            <a:r>
              <a:rPr lang="en-US" dirty="0"/>
              <a:t>Calorimeters have finite transverse coverage – finite acceptance</a:t>
            </a:r>
          </a:p>
          <a:p>
            <a:pPr marL="285750" indent="-285750">
              <a:buFont typeface="Arial" panose="020B0604020202020204" pitchFamily="34" charset="0"/>
              <a:buChar char="•"/>
            </a:pPr>
            <a:r>
              <a:rPr lang="en-US" dirty="0"/>
              <a:t>Each detector can only sample muon beam at a particular phase of the cyclotron period</a:t>
            </a:r>
          </a:p>
          <a:p>
            <a:pPr marL="285750" indent="-285750">
              <a:buFont typeface="Arial" panose="020B0604020202020204" pitchFamily="34" charset="0"/>
              <a:buChar char="•"/>
            </a:pPr>
            <a:endParaRPr lang="en-US" dirty="0"/>
          </a:p>
        </p:txBody>
      </p:sp>
      <p:sp>
        <p:nvSpPr>
          <p:cNvPr id="4" name="Date Placeholder 3">
            <a:extLst>
              <a:ext uri="{FF2B5EF4-FFF2-40B4-BE49-F238E27FC236}">
                <a16:creationId xmlns:a16="http://schemas.microsoft.com/office/drawing/2014/main" id="{DD48FB81-1DA8-E7D9-1301-B5C3A9E407BA}"/>
              </a:ext>
            </a:extLst>
          </p:cNvPr>
          <p:cNvSpPr>
            <a:spLocks noGrp="1"/>
          </p:cNvSpPr>
          <p:nvPr>
            <p:ph type="dt" sz="half" idx="14"/>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2C13E054-8060-B4B3-0E6C-ADAA2D5AA18C}"/>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7E87A940-3163-8B99-540D-E10836799612}"/>
              </a:ext>
            </a:extLst>
          </p:cNvPr>
          <p:cNvSpPr>
            <a:spLocks noGrp="1"/>
          </p:cNvSpPr>
          <p:nvPr>
            <p:ph type="sldNum" sz="quarter" idx="4"/>
          </p:nvPr>
        </p:nvSpPr>
        <p:spPr/>
        <p:txBody>
          <a:bodyPr/>
          <a:lstStyle/>
          <a:p>
            <a:pPr>
              <a:defRPr/>
            </a:pPr>
            <a:fld id="{148C009B-CB69-E04A-B9B3-34B26D69E9CF}" type="slidenum">
              <a:rPr lang="en-US" smtClean="0"/>
              <a:pPr>
                <a:defRPr/>
              </a:pPr>
              <a:t>26</a:t>
            </a:fld>
            <a:endParaRPr lang="en-US" dirty="0"/>
          </a:p>
        </p:txBody>
      </p:sp>
      <p:sp>
        <p:nvSpPr>
          <p:cNvPr id="7" name="Title 6">
            <a:extLst>
              <a:ext uri="{FF2B5EF4-FFF2-40B4-BE49-F238E27FC236}">
                <a16:creationId xmlns:a16="http://schemas.microsoft.com/office/drawing/2014/main" id="{B9647672-5043-F8AD-C2CC-DC26CF14BA73}"/>
              </a:ext>
            </a:extLst>
          </p:cNvPr>
          <p:cNvSpPr>
            <a:spLocks noGrp="1"/>
          </p:cNvSpPr>
          <p:nvPr>
            <p:ph type="title"/>
          </p:nvPr>
        </p:nvSpPr>
        <p:spPr/>
        <p:txBody>
          <a:bodyPr/>
          <a:lstStyle/>
          <a:p>
            <a:r>
              <a:rPr lang="en-US" dirty="0"/>
              <a:t>CBO Visualized</a:t>
            </a:r>
          </a:p>
        </p:txBody>
      </p:sp>
      <p:pic>
        <p:nvPicPr>
          <p:cNvPr id="11" name="Content Placeholder 4">
            <a:extLst>
              <a:ext uri="{FF2B5EF4-FFF2-40B4-BE49-F238E27FC236}">
                <a16:creationId xmlns:a16="http://schemas.microsoft.com/office/drawing/2014/main" id="{A1916388-91A9-9621-4643-E1BF8B7DE21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01383" y="973233"/>
            <a:ext cx="7267257" cy="2464184"/>
          </a:xfrm>
          <a:prstGeom prst="rect">
            <a:avLst/>
          </a:prstGeom>
        </p:spPr>
      </p:pic>
    </p:spTree>
    <p:extLst>
      <p:ext uri="{BB962C8B-B14F-4D97-AF65-F5344CB8AC3E}">
        <p14:creationId xmlns:p14="http://schemas.microsoft.com/office/powerpoint/2010/main" val="2717802178"/>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2" name="Content Placeholder 1">
                <a:extLst>
                  <a:ext uri="{FF2B5EF4-FFF2-40B4-BE49-F238E27FC236}">
                    <a16:creationId xmlns:a16="http://schemas.microsoft.com/office/drawing/2014/main" id="{D6BBF454-ED98-2927-A154-3BCD2758F674}"/>
                  </a:ext>
                </a:extLst>
              </p:cNvPr>
              <p:cNvSpPr>
                <a:spLocks noGrp="1"/>
              </p:cNvSpPr>
              <p:nvPr>
                <p:ph idx="1"/>
              </p:nvPr>
            </p:nvSpPr>
            <p:spPr>
              <a:xfrm>
                <a:off x="228603" y="796397"/>
                <a:ext cx="8654140" cy="3794522"/>
              </a:xfrm>
            </p:spPr>
            <p:txBody>
              <a:bodyPr/>
              <a:lstStyle/>
              <a:p>
                <a:r>
                  <a:rPr lang="en-US" dirty="0"/>
                  <a:t>Expand the fit model!</a:t>
                </a:r>
              </a:p>
              <a:p>
                <a:pPr marL="0" indent="0">
                  <a:buNone/>
                </a:pPr>
                <a14:m>
                  <m:oMathPara xmlns:m="http://schemas.openxmlformats.org/officeDocument/2006/math">
                    <m:oMathParaPr>
                      <m:jc m:val="centerGroup"/>
                    </m:oMathParaPr>
                    <m:oMath xmlns:m="http://schemas.openxmlformats.org/officeDocument/2006/math">
                      <m:r>
                        <a:rPr lang="en-US" b="0" i="1" smtClean="0">
                          <a:latin typeface="Cambria Math" panose="02040503050406030204" pitchFamily="18" charset="0"/>
                        </a:rPr>
                        <m:t>𝑁</m:t>
                      </m:r>
                      <m:r>
                        <a:rPr lang="en-US" b="0" i="1" smtClean="0">
                          <a:latin typeface="Cambria Math" panose="02040503050406030204" pitchFamily="18" charset="0"/>
                        </a:rPr>
                        <m:t> </m:t>
                      </m:r>
                      <m:r>
                        <m:rPr>
                          <m:sty m:val="p"/>
                        </m:rPr>
                        <a:rPr lang="en-US" b="0" i="0" smtClean="0">
                          <a:latin typeface="Cambria Math" panose="02040503050406030204" pitchFamily="18" charset="0"/>
                        </a:rPr>
                        <m:t>particles</m:t>
                      </m:r>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0" i="1" smtClean="0">
                              <a:latin typeface="Cambria Math" panose="02040503050406030204" pitchFamily="18" charset="0"/>
                            </a:rPr>
                            <m:t>𝑁</m:t>
                          </m:r>
                        </m:e>
                        <m:sub>
                          <m:r>
                            <a:rPr lang="en-US" b="0" i="1" smtClean="0">
                              <a:latin typeface="Cambria Math" panose="02040503050406030204" pitchFamily="18" charset="0"/>
                            </a:rPr>
                            <m:t>0</m:t>
                          </m:r>
                        </m:sub>
                      </m:sSub>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0" i="1" smtClean="0">
                              <a:latin typeface="Cambria Math" panose="02040503050406030204" pitchFamily="18" charset="0"/>
                            </a:rPr>
                            <m:t>𝑁</m:t>
                          </m:r>
                        </m:e>
                        <m:sub>
                          <m:r>
                            <a:rPr lang="en-US" b="0" i="1" smtClean="0">
                              <a:latin typeface="Cambria Math" panose="02040503050406030204" pitchFamily="18" charset="0"/>
                            </a:rPr>
                            <m:t>𝐶𝐵𝑂</m:t>
                          </m:r>
                        </m:sub>
                      </m:sSub>
                      <m:r>
                        <a:rPr lang="en-US" b="0" i="1" smtClean="0">
                          <a:latin typeface="Cambria Math" panose="02040503050406030204" pitchFamily="18" charset="0"/>
                        </a:rPr>
                        <m:t>(</m:t>
                      </m:r>
                      <m:r>
                        <a:rPr lang="en-US" b="0" i="1" smtClean="0">
                          <a:latin typeface="Cambria Math" panose="02040503050406030204" pitchFamily="18" charset="0"/>
                        </a:rPr>
                        <m:t>𝑡</m:t>
                      </m:r>
                      <m:r>
                        <a:rPr lang="en-US" b="0" i="1" smtClean="0">
                          <a:latin typeface="Cambria Math" panose="02040503050406030204" pitchFamily="18" charset="0"/>
                        </a:rPr>
                        <m:t>)</m:t>
                      </m:r>
                    </m:oMath>
                  </m:oMathPara>
                </a14:m>
                <a:endParaRPr lang="en-US" dirty="0"/>
              </a:p>
              <a:p>
                <a:pPr marL="0" indent="0">
                  <a:buNone/>
                </a:pPr>
                <a14:m>
                  <m:oMathPara xmlns:m="http://schemas.openxmlformats.org/officeDocument/2006/math">
                    <m:oMathParaPr>
                      <m:jc m:val="centerGroup"/>
                    </m:oMathParaPr>
                    <m:oMath xmlns:m="http://schemas.openxmlformats.org/officeDocument/2006/math">
                      <m:sSub>
                        <m:sSubPr>
                          <m:ctrlPr>
                            <a:rPr lang="en-US" b="0" i="1" smtClean="0">
                              <a:latin typeface="Cambria Math" panose="02040503050406030204" pitchFamily="18" charset="0"/>
                            </a:rPr>
                          </m:ctrlPr>
                        </m:sSubPr>
                        <m:e>
                          <m:r>
                            <a:rPr lang="en-US" b="0" i="1" smtClean="0">
                              <a:latin typeface="Cambria Math" panose="02040503050406030204" pitchFamily="18" charset="0"/>
                            </a:rPr>
                            <m:t>𝑁</m:t>
                          </m:r>
                        </m:e>
                        <m:sub>
                          <m:r>
                            <a:rPr lang="en-US" b="0" i="1" smtClean="0">
                              <a:latin typeface="Cambria Math" panose="02040503050406030204" pitchFamily="18" charset="0"/>
                            </a:rPr>
                            <m:t>𝐶𝐵𝑂</m:t>
                          </m:r>
                        </m:sub>
                      </m:sSub>
                      <m:d>
                        <m:dPr>
                          <m:ctrlPr>
                            <a:rPr lang="en-US" b="0" i="1" smtClean="0">
                              <a:latin typeface="Cambria Math" panose="02040503050406030204" pitchFamily="18" charset="0"/>
                            </a:rPr>
                          </m:ctrlPr>
                        </m:dPr>
                        <m:e>
                          <m:r>
                            <a:rPr lang="en-US" b="0" i="1" smtClean="0">
                              <a:latin typeface="Cambria Math" panose="02040503050406030204" pitchFamily="18" charset="0"/>
                            </a:rPr>
                            <m:t>𝑡</m:t>
                          </m:r>
                        </m:e>
                      </m:d>
                      <m:r>
                        <a:rPr lang="en-US" b="0" i="1" smtClean="0">
                          <a:latin typeface="Cambria Math" panose="02040503050406030204" pitchFamily="18" charset="0"/>
                        </a:rPr>
                        <m:t>=1+</m:t>
                      </m:r>
                      <m:d>
                        <m:dPr>
                          <m:ctrlPr>
                            <a:rPr lang="en-US" b="0" i="1" smtClean="0">
                              <a:latin typeface="Cambria Math" panose="02040503050406030204" pitchFamily="18" charset="0"/>
                            </a:rPr>
                          </m:ctrlPr>
                        </m:dPr>
                        <m:e>
                          <m:r>
                            <m:rPr>
                              <m:sty m:val="p"/>
                            </m:rPr>
                            <a:rPr lang="en-US" b="0" i="0" smtClean="0">
                              <a:latin typeface="Cambria Math" panose="02040503050406030204" pitchFamily="18" charset="0"/>
                            </a:rPr>
                            <m:t>CBO</m:t>
                          </m:r>
                          <m:r>
                            <a:rPr lang="en-US" b="0" i="0" smtClean="0">
                              <a:latin typeface="Cambria Math" panose="02040503050406030204" pitchFamily="18" charset="0"/>
                            </a:rPr>
                            <m:t> </m:t>
                          </m:r>
                          <m:r>
                            <m:rPr>
                              <m:sty m:val="p"/>
                            </m:rPr>
                            <a:rPr lang="en-US" b="0" i="0" smtClean="0">
                              <a:latin typeface="Cambria Math" panose="02040503050406030204" pitchFamily="18" charset="0"/>
                            </a:rPr>
                            <m:t>envelope</m:t>
                          </m:r>
                        </m:e>
                      </m:d>
                      <m:sSub>
                        <m:sSubPr>
                          <m:ctrlPr>
                            <a:rPr lang="en-US" b="0" i="1" smtClean="0">
                              <a:latin typeface="Cambria Math" panose="02040503050406030204" pitchFamily="18" charset="0"/>
                            </a:rPr>
                          </m:ctrlPr>
                        </m:sSubPr>
                        <m:e>
                          <m:r>
                            <a:rPr lang="en-US" b="0" i="1" smtClean="0">
                              <a:latin typeface="Cambria Math" panose="02040503050406030204" pitchFamily="18" charset="0"/>
                            </a:rPr>
                            <m:t>𝐴</m:t>
                          </m:r>
                        </m:e>
                        <m:sub>
                          <m:r>
                            <a:rPr lang="en-US" b="0" i="1" smtClean="0">
                              <a:latin typeface="Cambria Math" panose="02040503050406030204" pitchFamily="18" charset="0"/>
                            </a:rPr>
                            <m:t>𝑐𝑏𝑜</m:t>
                          </m:r>
                        </m:sub>
                      </m:sSub>
                      <m:func>
                        <m:funcPr>
                          <m:ctrlPr>
                            <a:rPr lang="en-US" b="0" i="1" smtClean="0">
                              <a:latin typeface="Cambria Math" panose="02040503050406030204" pitchFamily="18" charset="0"/>
                            </a:rPr>
                          </m:ctrlPr>
                        </m:funcPr>
                        <m:fName>
                          <m:r>
                            <m:rPr>
                              <m:sty m:val="p"/>
                            </m:rPr>
                            <a:rPr lang="en-US" b="0" i="0" smtClean="0">
                              <a:latin typeface="Cambria Math" panose="02040503050406030204" pitchFamily="18" charset="0"/>
                            </a:rPr>
                            <m:t>cos</m:t>
                          </m:r>
                        </m:fName>
                        <m:e>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0" i="1" smtClean="0">
                                  <a:latin typeface="Cambria Math" panose="02040503050406030204" pitchFamily="18" charset="0"/>
                                </a:rPr>
                                <m:t>𝜔</m:t>
                              </m:r>
                            </m:e>
                            <m:sub>
                              <m:r>
                                <a:rPr lang="en-US" b="0" i="1" smtClean="0">
                                  <a:latin typeface="Cambria Math" panose="02040503050406030204" pitchFamily="18" charset="0"/>
                                </a:rPr>
                                <m:t>𝑐𝑏𝑜</m:t>
                              </m:r>
                            </m:sub>
                          </m:sSub>
                          <m:d>
                            <m:dPr>
                              <m:ctrlPr>
                                <a:rPr lang="en-US" b="0" i="1" smtClean="0">
                                  <a:latin typeface="Cambria Math" panose="02040503050406030204" pitchFamily="18" charset="0"/>
                                </a:rPr>
                              </m:ctrlPr>
                            </m:dPr>
                            <m:e>
                              <m:r>
                                <a:rPr lang="en-US" b="0" i="1" smtClean="0">
                                  <a:latin typeface="Cambria Math" panose="02040503050406030204" pitchFamily="18" charset="0"/>
                                </a:rPr>
                                <m:t>𝑡</m:t>
                              </m:r>
                            </m:e>
                          </m:d>
                          <m:r>
                            <a:rPr lang="en-US" b="0" i="1" smtClean="0">
                              <a:latin typeface="Cambria Math" panose="02040503050406030204" pitchFamily="18" charset="0"/>
                            </a:rPr>
                            <m:t>𝑡</m:t>
                          </m:r>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0" i="1" smtClean="0">
                                  <a:latin typeface="Cambria Math" panose="02040503050406030204" pitchFamily="18" charset="0"/>
                                </a:rPr>
                                <m:t>𝜙</m:t>
                              </m:r>
                            </m:e>
                            <m:sub>
                              <m:r>
                                <a:rPr lang="en-US" b="0" i="1" smtClean="0">
                                  <a:latin typeface="Cambria Math" panose="02040503050406030204" pitchFamily="18" charset="0"/>
                                </a:rPr>
                                <m:t>𝑐𝑏𝑜</m:t>
                              </m:r>
                            </m:sub>
                          </m:sSub>
                          <m:d>
                            <m:dPr>
                              <m:ctrlPr>
                                <a:rPr lang="en-US" b="0" i="1" smtClean="0">
                                  <a:latin typeface="Cambria Math" panose="02040503050406030204" pitchFamily="18" charset="0"/>
                                </a:rPr>
                              </m:ctrlPr>
                            </m:dPr>
                            <m:e>
                              <m:r>
                                <a:rPr lang="en-US" b="0" i="1" smtClean="0">
                                  <a:latin typeface="Cambria Math" panose="02040503050406030204" pitchFamily="18" charset="0"/>
                                </a:rPr>
                                <m:t>𝑡</m:t>
                              </m:r>
                            </m:e>
                          </m:d>
                          <m:r>
                            <a:rPr lang="en-US" b="0" i="1" smtClean="0">
                              <a:latin typeface="Cambria Math" panose="02040503050406030204" pitchFamily="18" charset="0"/>
                            </a:rPr>
                            <m:t>)</m:t>
                          </m:r>
                        </m:e>
                      </m:func>
                    </m:oMath>
                  </m:oMathPara>
                </a14:m>
                <a:endParaRPr lang="en-US" dirty="0"/>
              </a:p>
              <a:p>
                <a:r>
                  <a:rPr lang="en-US" dirty="0"/>
                  <a:t>Evaluate systematic uncertainties from fit model choices!</a:t>
                </a:r>
              </a:p>
              <a:p>
                <a:r>
                  <a:rPr lang="en-US" dirty="0"/>
                  <a:t>Can’t ignore CBO; </a:t>
                </a:r>
                <a14:m>
                  <m:oMath xmlns:m="http://schemas.openxmlformats.org/officeDocument/2006/math">
                    <m:sSub>
                      <m:sSubPr>
                        <m:ctrlPr>
                          <a:rPr lang="en-US" b="1" i="1" smtClean="0">
                            <a:latin typeface="Cambria Math" panose="02040503050406030204" pitchFamily="18" charset="0"/>
                          </a:rPr>
                        </m:ctrlPr>
                      </m:sSubPr>
                      <m:e>
                        <m:r>
                          <a:rPr lang="en-US" b="1" i="1" smtClean="0">
                            <a:latin typeface="Cambria Math" panose="02040503050406030204" pitchFamily="18" charset="0"/>
                          </a:rPr>
                          <m:t>𝝎</m:t>
                        </m:r>
                      </m:e>
                      <m:sub>
                        <m:r>
                          <a:rPr lang="en-US" b="1" i="1" smtClean="0">
                            <a:latin typeface="Cambria Math" panose="02040503050406030204" pitchFamily="18" charset="0"/>
                          </a:rPr>
                          <m:t>𝒂</m:t>
                        </m:r>
                      </m:sub>
                    </m:sSub>
                  </m:oMath>
                </a14:m>
                <a:r>
                  <a:rPr lang="en-US" b="1" dirty="0"/>
                  <a:t> differs by ~800 ppb</a:t>
                </a:r>
                <a:r>
                  <a:rPr lang="en-US" dirty="0"/>
                  <a:t>! ~80 for Run 5 &amp; 6 </a:t>
                </a:r>
              </a:p>
            </p:txBody>
          </p:sp>
        </mc:Choice>
        <mc:Fallback>
          <p:sp>
            <p:nvSpPr>
              <p:cNvPr id="2" name="Content Placeholder 1">
                <a:extLst>
                  <a:ext uri="{FF2B5EF4-FFF2-40B4-BE49-F238E27FC236}">
                    <a16:creationId xmlns:a16="http://schemas.microsoft.com/office/drawing/2014/main" id="{D6BBF454-ED98-2927-A154-3BCD2758F674}"/>
                  </a:ext>
                </a:extLst>
              </p:cNvPr>
              <p:cNvSpPr>
                <a:spLocks noGrp="1" noRot="1" noChangeAspect="1" noMove="1" noResize="1" noEditPoints="1" noAdjustHandles="1" noChangeArrowheads="1" noChangeShapeType="1" noTextEdit="1"/>
              </p:cNvSpPr>
              <p:nvPr>
                <p:ph idx="1"/>
              </p:nvPr>
            </p:nvSpPr>
            <p:spPr>
              <a:xfrm>
                <a:off x="228603" y="796397"/>
                <a:ext cx="8654140" cy="3794522"/>
              </a:xfrm>
              <a:blipFill>
                <a:blip r:embed="rId2"/>
                <a:stretch>
                  <a:fillRect l="-1550" t="-2090"/>
                </a:stretch>
              </a:blipFill>
            </p:spPr>
            <p:txBody>
              <a:bodyPr/>
              <a:lstStyle/>
              <a:p>
                <a:r>
                  <a:rPr lang="en-US">
                    <a:noFill/>
                  </a:rPr>
                  <a:t> </a:t>
                </a:r>
              </a:p>
            </p:txBody>
          </p:sp>
        </mc:Fallback>
      </mc:AlternateContent>
      <p:sp>
        <p:nvSpPr>
          <p:cNvPr id="3" name="Title 2">
            <a:extLst>
              <a:ext uri="{FF2B5EF4-FFF2-40B4-BE49-F238E27FC236}">
                <a16:creationId xmlns:a16="http://schemas.microsoft.com/office/drawing/2014/main" id="{60CE72E4-95DC-CBC3-7E19-A70A466DC608}"/>
              </a:ext>
            </a:extLst>
          </p:cNvPr>
          <p:cNvSpPr>
            <a:spLocks noGrp="1"/>
          </p:cNvSpPr>
          <p:nvPr>
            <p:ph type="title"/>
          </p:nvPr>
        </p:nvSpPr>
        <p:spPr/>
        <p:txBody>
          <a:bodyPr/>
          <a:lstStyle/>
          <a:p>
            <a:r>
              <a:rPr lang="en-US" dirty="0"/>
              <a:t>Handling the CBO?</a:t>
            </a:r>
          </a:p>
        </p:txBody>
      </p:sp>
      <p:sp>
        <p:nvSpPr>
          <p:cNvPr id="4" name="Date Placeholder 3">
            <a:extLst>
              <a:ext uri="{FF2B5EF4-FFF2-40B4-BE49-F238E27FC236}">
                <a16:creationId xmlns:a16="http://schemas.microsoft.com/office/drawing/2014/main" id="{0415F880-52D2-63CF-34C5-30CB347C2CB4}"/>
              </a:ext>
            </a:extLst>
          </p:cNvPr>
          <p:cNvSpPr>
            <a:spLocks noGrp="1"/>
          </p:cNvSpPr>
          <p:nvPr>
            <p:ph type="dt" sz="half" idx="2"/>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930E7967-EF24-46F5-A2D9-F09152DF2161}"/>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AC7BD626-59B7-3AA8-7223-E938836ADD98}"/>
              </a:ext>
            </a:extLst>
          </p:cNvPr>
          <p:cNvSpPr>
            <a:spLocks noGrp="1"/>
          </p:cNvSpPr>
          <p:nvPr>
            <p:ph type="sldNum" sz="quarter" idx="4"/>
          </p:nvPr>
        </p:nvSpPr>
        <p:spPr/>
        <p:txBody>
          <a:bodyPr/>
          <a:lstStyle/>
          <a:p>
            <a:pPr>
              <a:defRPr/>
            </a:pPr>
            <a:fld id="{148C009B-CB69-E04A-B9B3-34B26D69E9CF}" type="slidenum">
              <a:rPr lang="en-US" smtClean="0"/>
              <a:pPr>
                <a:defRPr/>
              </a:pPr>
              <a:t>27</a:t>
            </a:fld>
            <a:endParaRPr lang="en-US" dirty="0"/>
          </a:p>
        </p:txBody>
      </p:sp>
      <p:pic>
        <p:nvPicPr>
          <p:cNvPr id="8" name="Picture 7">
            <a:extLst>
              <a:ext uri="{FF2B5EF4-FFF2-40B4-BE49-F238E27FC236}">
                <a16:creationId xmlns:a16="http://schemas.microsoft.com/office/drawing/2014/main" id="{11CC8238-B440-8976-EF88-ED509E3E6307}"/>
              </a:ext>
            </a:extLst>
          </p:cNvPr>
          <p:cNvPicPr>
            <a:picLocks noChangeAspect="1"/>
          </p:cNvPicPr>
          <p:nvPr/>
        </p:nvPicPr>
        <p:blipFill>
          <a:blip r:embed="rId3"/>
          <a:stretch>
            <a:fillRect/>
          </a:stretch>
        </p:blipFill>
        <p:spPr>
          <a:xfrm>
            <a:off x="304228" y="2468598"/>
            <a:ext cx="4130270" cy="2265942"/>
          </a:xfrm>
          <a:prstGeom prst="rect">
            <a:avLst/>
          </a:prstGeom>
        </p:spPr>
      </p:pic>
      <p:pic>
        <p:nvPicPr>
          <p:cNvPr id="9" name="Content Placeholder 4">
            <a:extLst>
              <a:ext uri="{FF2B5EF4-FFF2-40B4-BE49-F238E27FC236}">
                <a16:creationId xmlns:a16="http://schemas.microsoft.com/office/drawing/2014/main" id="{B355261D-0E60-5042-559A-AA700816D616}"/>
              </a:ext>
            </a:extLst>
          </p:cNvPr>
          <p:cNvPicPr>
            <a:picLocks noChangeAspect="1"/>
          </p:cNvPicPr>
          <p:nvPr/>
        </p:nvPicPr>
        <p:blipFill>
          <a:blip r:embed="rId4"/>
          <a:stretch>
            <a:fillRect/>
          </a:stretch>
        </p:blipFill>
        <p:spPr>
          <a:xfrm>
            <a:off x="4475746" y="2542633"/>
            <a:ext cx="4474834" cy="2084369"/>
          </a:xfrm>
          <a:prstGeom prst="rect">
            <a:avLst/>
          </a:prstGeom>
        </p:spPr>
      </p:pic>
    </p:spTree>
    <p:extLst>
      <p:ext uri="{BB962C8B-B14F-4D97-AF65-F5344CB8AC3E}">
        <p14:creationId xmlns:p14="http://schemas.microsoft.com/office/powerpoint/2010/main" val="47050427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2">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26" presetClass="entr" presetSubtype="0" fill="hold" nodeType="clickEffect">
                                  <p:stCondLst>
                                    <p:cond delay="0"/>
                                  </p:stCondLst>
                                  <p:childTnLst>
                                    <p:set>
                                      <p:cBhvr>
                                        <p:cTn id="26" dur="1" fill="hold">
                                          <p:stCondLst>
                                            <p:cond delay="0"/>
                                          </p:stCondLst>
                                        </p:cTn>
                                        <p:tgtEl>
                                          <p:spTgt spid="8"/>
                                        </p:tgtEl>
                                        <p:attrNameLst>
                                          <p:attrName>style.visibility</p:attrName>
                                        </p:attrNameLst>
                                      </p:cBhvr>
                                      <p:to>
                                        <p:strVal val="visible"/>
                                      </p:to>
                                    </p:set>
                                    <p:animEffect transition="in" filter="wipe(down)">
                                      <p:cBhvr>
                                        <p:cTn id="27" dur="580">
                                          <p:stCondLst>
                                            <p:cond delay="0"/>
                                          </p:stCondLst>
                                        </p:cTn>
                                        <p:tgtEl>
                                          <p:spTgt spid="8"/>
                                        </p:tgtEl>
                                      </p:cBhvr>
                                    </p:animEffect>
                                    <p:anim calcmode="lin" valueType="num">
                                      <p:cBhvr>
                                        <p:cTn id="28" dur="1822" tmFilter="0,0; 0.14,0.36; 0.43,0.73; 0.71,0.91; 1.0,1.0">
                                          <p:stCondLst>
                                            <p:cond delay="0"/>
                                          </p:stCondLst>
                                        </p:cTn>
                                        <p:tgtEl>
                                          <p:spTgt spid="8"/>
                                        </p:tgtEl>
                                        <p:attrNameLst>
                                          <p:attrName>ppt_x</p:attrName>
                                        </p:attrNameLst>
                                      </p:cBhvr>
                                      <p:tavLst>
                                        <p:tav tm="0">
                                          <p:val>
                                            <p:strVal val="#ppt_x-0.25"/>
                                          </p:val>
                                        </p:tav>
                                        <p:tav tm="100000">
                                          <p:val>
                                            <p:strVal val="#ppt_x"/>
                                          </p:val>
                                        </p:tav>
                                      </p:tavLst>
                                    </p:anim>
                                    <p:anim calcmode="lin" valueType="num">
                                      <p:cBhvr>
                                        <p:cTn id="29" dur="664" tmFilter="0.0,0.0; 0.25,0.07; 0.50,0.2; 0.75,0.467; 1.0,1.0">
                                          <p:stCondLst>
                                            <p:cond delay="0"/>
                                          </p:stCondLst>
                                        </p:cTn>
                                        <p:tgtEl>
                                          <p:spTgt spid="8"/>
                                        </p:tgtEl>
                                        <p:attrNameLst>
                                          <p:attrName>ppt_y</p:attrName>
                                        </p:attrNameLst>
                                      </p:cBhvr>
                                      <p:tavLst>
                                        <p:tav tm="0" fmla="#ppt_y-sin(pi*$)/3">
                                          <p:val>
                                            <p:fltVal val="0.5"/>
                                          </p:val>
                                        </p:tav>
                                        <p:tav tm="100000">
                                          <p:val>
                                            <p:fltVal val="1"/>
                                          </p:val>
                                        </p:tav>
                                      </p:tavLst>
                                    </p:anim>
                                    <p:anim calcmode="lin" valueType="num">
                                      <p:cBhvr>
                                        <p:cTn id="30" dur="664" tmFilter="0, 0; 0.125,0.2665; 0.25,0.4; 0.375,0.465; 0.5,0.5;  0.625,0.535; 0.75,0.6; 0.875,0.7335; 1,1">
                                          <p:stCondLst>
                                            <p:cond delay="664"/>
                                          </p:stCondLst>
                                        </p:cTn>
                                        <p:tgtEl>
                                          <p:spTgt spid="8"/>
                                        </p:tgtEl>
                                        <p:attrNameLst>
                                          <p:attrName>ppt_y</p:attrName>
                                        </p:attrNameLst>
                                      </p:cBhvr>
                                      <p:tavLst>
                                        <p:tav tm="0" fmla="#ppt_y-sin(pi*$)/9">
                                          <p:val>
                                            <p:fltVal val="0"/>
                                          </p:val>
                                        </p:tav>
                                        <p:tav tm="100000">
                                          <p:val>
                                            <p:fltVal val="1"/>
                                          </p:val>
                                        </p:tav>
                                      </p:tavLst>
                                    </p:anim>
                                    <p:anim calcmode="lin" valueType="num">
                                      <p:cBhvr>
                                        <p:cTn id="31" dur="332" tmFilter="0, 0; 0.125,0.2665; 0.25,0.4; 0.375,0.465; 0.5,0.5;  0.625,0.535; 0.75,0.6; 0.875,0.7335; 1,1">
                                          <p:stCondLst>
                                            <p:cond delay="1324"/>
                                          </p:stCondLst>
                                        </p:cTn>
                                        <p:tgtEl>
                                          <p:spTgt spid="8"/>
                                        </p:tgtEl>
                                        <p:attrNameLst>
                                          <p:attrName>ppt_y</p:attrName>
                                        </p:attrNameLst>
                                      </p:cBhvr>
                                      <p:tavLst>
                                        <p:tav tm="0" fmla="#ppt_y-sin(pi*$)/27">
                                          <p:val>
                                            <p:fltVal val="0"/>
                                          </p:val>
                                        </p:tav>
                                        <p:tav tm="100000">
                                          <p:val>
                                            <p:fltVal val="1"/>
                                          </p:val>
                                        </p:tav>
                                      </p:tavLst>
                                    </p:anim>
                                    <p:anim calcmode="lin" valueType="num">
                                      <p:cBhvr>
                                        <p:cTn id="32" dur="164" tmFilter="0, 0; 0.125,0.2665; 0.25,0.4; 0.375,0.465; 0.5,0.5;  0.625,0.535; 0.75,0.6; 0.875,0.7335; 1,1">
                                          <p:stCondLst>
                                            <p:cond delay="1656"/>
                                          </p:stCondLst>
                                        </p:cTn>
                                        <p:tgtEl>
                                          <p:spTgt spid="8"/>
                                        </p:tgtEl>
                                        <p:attrNameLst>
                                          <p:attrName>ppt_y</p:attrName>
                                        </p:attrNameLst>
                                      </p:cBhvr>
                                      <p:tavLst>
                                        <p:tav tm="0" fmla="#ppt_y-sin(pi*$)/81">
                                          <p:val>
                                            <p:fltVal val="0"/>
                                          </p:val>
                                        </p:tav>
                                        <p:tav tm="100000">
                                          <p:val>
                                            <p:fltVal val="1"/>
                                          </p:val>
                                        </p:tav>
                                      </p:tavLst>
                                    </p:anim>
                                    <p:animScale>
                                      <p:cBhvr>
                                        <p:cTn id="33" dur="26">
                                          <p:stCondLst>
                                            <p:cond delay="650"/>
                                          </p:stCondLst>
                                        </p:cTn>
                                        <p:tgtEl>
                                          <p:spTgt spid="8"/>
                                        </p:tgtEl>
                                      </p:cBhvr>
                                      <p:to x="100000" y="60000"/>
                                    </p:animScale>
                                    <p:animScale>
                                      <p:cBhvr>
                                        <p:cTn id="34" dur="166" decel="50000">
                                          <p:stCondLst>
                                            <p:cond delay="676"/>
                                          </p:stCondLst>
                                        </p:cTn>
                                        <p:tgtEl>
                                          <p:spTgt spid="8"/>
                                        </p:tgtEl>
                                      </p:cBhvr>
                                      <p:to x="100000" y="100000"/>
                                    </p:animScale>
                                    <p:animScale>
                                      <p:cBhvr>
                                        <p:cTn id="35" dur="26">
                                          <p:stCondLst>
                                            <p:cond delay="1312"/>
                                          </p:stCondLst>
                                        </p:cTn>
                                        <p:tgtEl>
                                          <p:spTgt spid="8"/>
                                        </p:tgtEl>
                                      </p:cBhvr>
                                      <p:to x="100000" y="80000"/>
                                    </p:animScale>
                                    <p:animScale>
                                      <p:cBhvr>
                                        <p:cTn id="36" dur="166" decel="50000">
                                          <p:stCondLst>
                                            <p:cond delay="1338"/>
                                          </p:stCondLst>
                                        </p:cTn>
                                        <p:tgtEl>
                                          <p:spTgt spid="8"/>
                                        </p:tgtEl>
                                      </p:cBhvr>
                                      <p:to x="100000" y="100000"/>
                                    </p:animScale>
                                    <p:animScale>
                                      <p:cBhvr>
                                        <p:cTn id="37" dur="26">
                                          <p:stCondLst>
                                            <p:cond delay="1642"/>
                                          </p:stCondLst>
                                        </p:cTn>
                                        <p:tgtEl>
                                          <p:spTgt spid="8"/>
                                        </p:tgtEl>
                                      </p:cBhvr>
                                      <p:to x="100000" y="90000"/>
                                    </p:animScale>
                                    <p:animScale>
                                      <p:cBhvr>
                                        <p:cTn id="38" dur="166" decel="50000">
                                          <p:stCondLst>
                                            <p:cond delay="1668"/>
                                          </p:stCondLst>
                                        </p:cTn>
                                        <p:tgtEl>
                                          <p:spTgt spid="8"/>
                                        </p:tgtEl>
                                      </p:cBhvr>
                                      <p:to x="100000" y="100000"/>
                                    </p:animScale>
                                    <p:animScale>
                                      <p:cBhvr>
                                        <p:cTn id="39" dur="26">
                                          <p:stCondLst>
                                            <p:cond delay="1808"/>
                                          </p:stCondLst>
                                        </p:cTn>
                                        <p:tgtEl>
                                          <p:spTgt spid="8"/>
                                        </p:tgtEl>
                                      </p:cBhvr>
                                      <p:to x="100000" y="95000"/>
                                    </p:animScale>
                                    <p:animScale>
                                      <p:cBhvr>
                                        <p:cTn id="40" dur="166" decel="50000">
                                          <p:stCondLst>
                                            <p:cond delay="1834"/>
                                          </p:stCondLst>
                                        </p:cTn>
                                        <p:tgtEl>
                                          <p:spTgt spid="8"/>
                                        </p:tgtEl>
                                      </p:cBhvr>
                                      <p:to x="100000" y="100000"/>
                                    </p:animScale>
                                  </p:childTnLst>
                                </p:cTn>
                              </p:par>
                              <p:par>
                                <p:cTn id="41" presetID="26" presetClass="entr" presetSubtype="0" fill="hold" nodeType="withEffect">
                                  <p:stCondLst>
                                    <p:cond delay="0"/>
                                  </p:stCondLst>
                                  <p:childTnLst>
                                    <p:set>
                                      <p:cBhvr>
                                        <p:cTn id="42" dur="1" fill="hold">
                                          <p:stCondLst>
                                            <p:cond delay="0"/>
                                          </p:stCondLst>
                                        </p:cTn>
                                        <p:tgtEl>
                                          <p:spTgt spid="9"/>
                                        </p:tgtEl>
                                        <p:attrNameLst>
                                          <p:attrName>style.visibility</p:attrName>
                                        </p:attrNameLst>
                                      </p:cBhvr>
                                      <p:to>
                                        <p:strVal val="visible"/>
                                      </p:to>
                                    </p:set>
                                    <p:animEffect transition="in" filter="wipe(down)">
                                      <p:cBhvr>
                                        <p:cTn id="43" dur="580">
                                          <p:stCondLst>
                                            <p:cond delay="0"/>
                                          </p:stCondLst>
                                        </p:cTn>
                                        <p:tgtEl>
                                          <p:spTgt spid="9"/>
                                        </p:tgtEl>
                                      </p:cBhvr>
                                    </p:animEffect>
                                    <p:anim calcmode="lin" valueType="num">
                                      <p:cBhvr>
                                        <p:cTn id="44" dur="1822" tmFilter="0,0; 0.14,0.36; 0.43,0.73; 0.71,0.91; 1.0,1.0">
                                          <p:stCondLst>
                                            <p:cond delay="0"/>
                                          </p:stCondLst>
                                        </p:cTn>
                                        <p:tgtEl>
                                          <p:spTgt spid="9"/>
                                        </p:tgtEl>
                                        <p:attrNameLst>
                                          <p:attrName>ppt_x</p:attrName>
                                        </p:attrNameLst>
                                      </p:cBhvr>
                                      <p:tavLst>
                                        <p:tav tm="0">
                                          <p:val>
                                            <p:strVal val="#ppt_x-0.25"/>
                                          </p:val>
                                        </p:tav>
                                        <p:tav tm="100000">
                                          <p:val>
                                            <p:strVal val="#ppt_x"/>
                                          </p:val>
                                        </p:tav>
                                      </p:tavLst>
                                    </p:anim>
                                    <p:anim calcmode="lin" valueType="num">
                                      <p:cBhvr>
                                        <p:cTn id="45" dur="664" tmFilter="0.0,0.0; 0.25,0.07; 0.50,0.2; 0.75,0.467; 1.0,1.0">
                                          <p:stCondLst>
                                            <p:cond delay="0"/>
                                          </p:stCondLst>
                                        </p:cTn>
                                        <p:tgtEl>
                                          <p:spTgt spid="9"/>
                                        </p:tgtEl>
                                        <p:attrNameLst>
                                          <p:attrName>ppt_y</p:attrName>
                                        </p:attrNameLst>
                                      </p:cBhvr>
                                      <p:tavLst>
                                        <p:tav tm="0" fmla="#ppt_y-sin(pi*$)/3">
                                          <p:val>
                                            <p:fltVal val="0.5"/>
                                          </p:val>
                                        </p:tav>
                                        <p:tav tm="100000">
                                          <p:val>
                                            <p:fltVal val="1"/>
                                          </p:val>
                                        </p:tav>
                                      </p:tavLst>
                                    </p:anim>
                                    <p:anim calcmode="lin" valueType="num">
                                      <p:cBhvr>
                                        <p:cTn id="46" dur="664" tmFilter="0, 0; 0.125,0.2665; 0.25,0.4; 0.375,0.465; 0.5,0.5;  0.625,0.535; 0.75,0.6; 0.875,0.7335; 1,1">
                                          <p:stCondLst>
                                            <p:cond delay="664"/>
                                          </p:stCondLst>
                                        </p:cTn>
                                        <p:tgtEl>
                                          <p:spTgt spid="9"/>
                                        </p:tgtEl>
                                        <p:attrNameLst>
                                          <p:attrName>ppt_y</p:attrName>
                                        </p:attrNameLst>
                                      </p:cBhvr>
                                      <p:tavLst>
                                        <p:tav tm="0" fmla="#ppt_y-sin(pi*$)/9">
                                          <p:val>
                                            <p:fltVal val="0"/>
                                          </p:val>
                                        </p:tav>
                                        <p:tav tm="100000">
                                          <p:val>
                                            <p:fltVal val="1"/>
                                          </p:val>
                                        </p:tav>
                                      </p:tavLst>
                                    </p:anim>
                                    <p:anim calcmode="lin" valueType="num">
                                      <p:cBhvr>
                                        <p:cTn id="47" dur="332" tmFilter="0, 0; 0.125,0.2665; 0.25,0.4; 0.375,0.465; 0.5,0.5;  0.625,0.535; 0.75,0.6; 0.875,0.7335; 1,1">
                                          <p:stCondLst>
                                            <p:cond delay="1324"/>
                                          </p:stCondLst>
                                        </p:cTn>
                                        <p:tgtEl>
                                          <p:spTgt spid="9"/>
                                        </p:tgtEl>
                                        <p:attrNameLst>
                                          <p:attrName>ppt_y</p:attrName>
                                        </p:attrNameLst>
                                      </p:cBhvr>
                                      <p:tavLst>
                                        <p:tav tm="0" fmla="#ppt_y-sin(pi*$)/27">
                                          <p:val>
                                            <p:fltVal val="0"/>
                                          </p:val>
                                        </p:tav>
                                        <p:tav tm="100000">
                                          <p:val>
                                            <p:fltVal val="1"/>
                                          </p:val>
                                        </p:tav>
                                      </p:tavLst>
                                    </p:anim>
                                    <p:anim calcmode="lin" valueType="num">
                                      <p:cBhvr>
                                        <p:cTn id="48" dur="164" tmFilter="0, 0; 0.125,0.2665; 0.25,0.4; 0.375,0.465; 0.5,0.5;  0.625,0.535; 0.75,0.6; 0.875,0.7335; 1,1">
                                          <p:stCondLst>
                                            <p:cond delay="1656"/>
                                          </p:stCondLst>
                                        </p:cTn>
                                        <p:tgtEl>
                                          <p:spTgt spid="9"/>
                                        </p:tgtEl>
                                        <p:attrNameLst>
                                          <p:attrName>ppt_y</p:attrName>
                                        </p:attrNameLst>
                                      </p:cBhvr>
                                      <p:tavLst>
                                        <p:tav tm="0" fmla="#ppt_y-sin(pi*$)/81">
                                          <p:val>
                                            <p:fltVal val="0"/>
                                          </p:val>
                                        </p:tav>
                                        <p:tav tm="100000">
                                          <p:val>
                                            <p:fltVal val="1"/>
                                          </p:val>
                                        </p:tav>
                                      </p:tavLst>
                                    </p:anim>
                                    <p:animScale>
                                      <p:cBhvr>
                                        <p:cTn id="49" dur="26">
                                          <p:stCondLst>
                                            <p:cond delay="650"/>
                                          </p:stCondLst>
                                        </p:cTn>
                                        <p:tgtEl>
                                          <p:spTgt spid="9"/>
                                        </p:tgtEl>
                                      </p:cBhvr>
                                      <p:to x="100000" y="60000"/>
                                    </p:animScale>
                                    <p:animScale>
                                      <p:cBhvr>
                                        <p:cTn id="50" dur="166" decel="50000">
                                          <p:stCondLst>
                                            <p:cond delay="676"/>
                                          </p:stCondLst>
                                        </p:cTn>
                                        <p:tgtEl>
                                          <p:spTgt spid="9"/>
                                        </p:tgtEl>
                                      </p:cBhvr>
                                      <p:to x="100000" y="100000"/>
                                    </p:animScale>
                                    <p:animScale>
                                      <p:cBhvr>
                                        <p:cTn id="51" dur="26">
                                          <p:stCondLst>
                                            <p:cond delay="1312"/>
                                          </p:stCondLst>
                                        </p:cTn>
                                        <p:tgtEl>
                                          <p:spTgt spid="9"/>
                                        </p:tgtEl>
                                      </p:cBhvr>
                                      <p:to x="100000" y="80000"/>
                                    </p:animScale>
                                    <p:animScale>
                                      <p:cBhvr>
                                        <p:cTn id="52" dur="166" decel="50000">
                                          <p:stCondLst>
                                            <p:cond delay="1338"/>
                                          </p:stCondLst>
                                        </p:cTn>
                                        <p:tgtEl>
                                          <p:spTgt spid="9"/>
                                        </p:tgtEl>
                                      </p:cBhvr>
                                      <p:to x="100000" y="100000"/>
                                    </p:animScale>
                                    <p:animScale>
                                      <p:cBhvr>
                                        <p:cTn id="53" dur="26">
                                          <p:stCondLst>
                                            <p:cond delay="1642"/>
                                          </p:stCondLst>
                                        </p:cTn>
                                        <p:tgtEl>
                                          <p:spTgt spid="9"/>
                                        </p:tgtEl>
                                      </p:cBhvr>
                                      <p:to x="100000" y="90000"/>
                                    </p:animScale>
                                    <p:animScale>
                                      <p:cBhvr>
                                        <p:cTn id="54" dur="166" decel="50000">
                                          <p:stCondLst>
                                            <p:cond delay="1668"/>
                                          </p:stCondLst>
                                        </p:cTn>
                                        <p:tgtEl>
                                          <p:spTgt spid="9"/>
                                        </p:tgtEl>
                                      </p:cBhvr>
                                      <p:to x="100000" y="100000"/>
                                    </p:animScale>
                                    <p:animScale>
                                      <p:cBhvr>
                                        <p:cTn id="55" dur="26">
                                          <p:stCondLst>
                                            <p:cond delay="1808"/>
                                          </p:stCondLst>
                                        </p:cTn>
                                        <p:tgtEl>
                                          <p:spTgt spid="9"/>
                                        </p:tgtEl>
                                      </p:cBhvr>
                                      <p:to x="100000" y="95000"/>
                                    </p:animScale>
                                    <p:animScale>
                                      <p:cBhvr>
                                        <p:cTn id="56" dur="166" decel="50000">
                                          <p:stCondLst>
                                            <p:cond delay="1834"/>
                                          </p:stCondLst>
                                        </p:cTn>
                                        <p:tgtEl>
                                          <p:spTgt spid="9"/>
                                        </p:tgtEl>
                                      </p:cBhvr>
                                      <p:to x="100000" y="10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uild="p"/>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2E7701B-8895-D759-CE9F-62B2941BFDB7}"/>
            </a:ext>
          </a:extLst>
        </p:cNvPr>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2" name="Title 1">
                <a:extLst>
                  <a:ext uri="{FF2B5EF4-FFF2-40B4-BE49-F238E27FC236}">
                    <a16:creationId xmlns:a16="http://schemas.microsoft.com/office/drawing/2014/main" id="{05CC0561-A5BF-CB83-AE53-B60281D40F4B}"/>
                  </a:ext>
                </a:extLst>
              </p:cNvPr>
              <p:cNvSpPr>
                <a:spLocks noGrp="1"/>
              </p:cNvSpPr>
              <p:nvPr>
                <p:ph type="title"/>
              </p:nvPr>
            </p:nvSpPr>
            <p:spPr>
              <a:xfrm>
                <a:off x="629840" y="438150"/>
                <a:ext cx="3582395" cy="1066799"/>
              </a:xfrm>
            </p:spPr>
            <p:txBody>
              <a:bodyPr/>
              <a:lstStyle/>
              <a:p>
                <a:r>
                  <a:rPr lang="en-US" dirty="0"/>
                  <a:t>Total </a:t>
                </a:r>
                <a14:m>
                  <m:oMath xmlns:m="http://schemas.openxmlformats.org/officeDocument/2006/math">
                    <m:sSub>
                      <m:sSubPr>
                        <m:ctrlPr>
                          <a:rPr lang="en-US" b="1" i="1" smtClean="0">
                            <a:latin typeface="Cambria Math" panose="02040503050406030204" pitchFamily="18" charset="0"/>
                          </a:rPr>
                        </m:ctrlPr>
                      </m:sSubPr>
                      <m:e>
                        <m:r>
                          <a:rPr lang="en-US" b="1" i="1" smtClean="0">
                            <a:latin typeface="Cambria Math" panose="02040503050406030204" pitchFamily="18" charset="0"/>
                          </a:rPr>
                          <m:t>𝝎</m:t>
                        </m:r>
                      </m:e>
                      <m:sub>
                        <m:r>
                          <a:rPr lang="en-US" b="1" i="1" smtClean="0">
                            <a:latin typeface="Cambria Math" panose="02040503050406030204" pitchFamily="18" charset="0"/>
                          </a:rPr>
                          <m:t>𝒂</m:t>
                        </m:r>
                      </m:sub>
                    </m:sSub>
                  </m:oMath>
                </a14:m>
                <a:r>
                  <a:rPr lang="en-US" dirty="0"/>
                  <a:t> Uncertainties</a:t>
                </a:r>
                <a:br>
                  <a:rPr lang="en-US" dirty="0"/>
                </a:br>
                <a:r>
                  <a:rPr lang="en-US" dirty="0"/>
                  <a:t>Runs-4/5/6</a:t>
                </a:r>
              </a:p>
            </p:txBody>
          </p:sp>
        </mc:Choice>
        <mc:Fallback>
          <p:sp>
            <p:nvSpPr>
              <p:cNvPr id="2" name="Title 1">
                <a:extLst>
                  <a:ext uri="{FF2B5EF4-FFF2-40B4-BE49-F238E27FC236}">
                    <a16:creationId xmlns:a16="http://schemas.microsoft.com/office/drawing/2014/main" id="{05CC0561-A5BF-CB83-AE53-B60281D40F4B}"/>
                  </a:ext>
                </a:extLst>
              </p:cNvPr>
              <p:cNvSpPr>
                <a:spLocks noGrp="1" noRot="1" noChangeAspect="1" noMove="1" noResize="1" noEditPoints="1" noAdjustHandles="1" noChangeArrowheads="1" noChangeShapeType="1" noTextEdit="1"/>
              </p:cNvSpPr>
              <p:nvPr>
                <p:ph type="title"/>
              </p:nvPr>
            </p:nvSpPr>
            <p:spPr>
              <a:xfrm>
                <a:off x="629840" y="438150"/>
                <a:ext cx="3582395" cy="1066799"/>
              </a:xfrm>
              <a:blipFill>
                <a:blip r:embed="rId2"/>
                <a:stretch>
                  <a:fillRect/>
                </a:stretch>
              </a:blipFill>
            </p:spPr>
            <p:txBody>
              <a:bodyPr/>
              <a:lstStyle/>
              <a:p>
                <a:r>
                  <a:rPr lang="en-US">
                    <a:noFill/>
                  </a:rPr>
                  <a:t> </a:t>
                </a:r>
              </a:p>
            </p:txBody>
          </p:sp>
        </mc:Fallback>
      </mc:AlternateContent>
      <mc:AlternateContent xmlns:mc="http://schemas.openxmlformats.org/markup-compatibility/2006">
        <mc:Choice xmlns:a14="http://schemas.microsoft.com/office/drawing/2010/main" Requires="a14">
          <p:sp>
            <p:nvSpPr>
              <p:cNvPr id="4" name="Text Placeholder 3">
                <a:extLst>
                  <a:ext uri="{FF2B5EF4-FFF2-40B4-BE49-F238E27FC236}">
                    <a16:creationId xmlns:a16="http://schemas.microsoft.com/office/drawing/2014/main" id="{4E1ABDD4-9E2A-4D01-EAD9-DA805EE93EE5}"/>
                  </a:ext>
                </a:extLst>
              </p:cNvPr>
              <p:cNvSpPr>
                <a:spLocks noGrp="1"/>
              </p:cNvSpPr>
              <p:nvPr>
                <p:ph type="body" sz="half" idx="2"/>
              </p:nvPr>
            </p:nvSpPr>
            <p:spPr/>
            <p:txBody>
              <a:bodyPr/>
              <a:lstStyle/>
              <a:p>
                <a:pPr marL="285750" indent="-285750">
                  <a:buFont typeface="Arial" panose="020B0604020202020204" pitchFamily="34" charset="0"/>
                  <a:buChar char="•"/>
                </a:pPr>
                <a:r>
                  <a:rPr lang="en-US" sz="1800" dirty="0">
                    <a:solidFill>
                      <a:schemeClr val="tx1"/>
                    </a:solidFill>
                  </a:rPr>
                  <a:t>Statistical uncertainty: 114.8 [ppb]</a:t>
                </a:r>
              </a:p>
              <a:p>
                <a:pPr marL="285750" indent="-285750">
                  <a:buFont typeface="Arial" panose="020B0604020202020204" pitchFamily="34" charset="0"/>
                  <a:buChar char="•"/>
                </a:pPr>
                <a:r>
                  <a:rPr lang="en-US" sz="1800" dirty="0">
                    <a:solidFill>
                      <a:schemeClr val="tx1"/>
                    </a:solidFill>
                  </a:rPr>
                  <a:t>Systematic uncertainty: 30 [ppb] </a:t>
                </a:r>
              </a:p>
              <a:p>
                <a:pPr marL="285750" indent="-285750">
                  <a:buFont typeface="Arial" panose="020B0604020202020204" pitchFamily="34" charset="0"/>
                  <a:buChar char="•"/>
                </a:pPr>
                <a:r>
                  <a:rPr lang="en-US" sz="1800" dirty="0">
                    <a:solidFill>
                      <a:schemeClr val="tx1"/>
                    </a:solidFill>
                  </a:rPr>
                  <a:t>Total uncertainty </a:t>
                </a:r>
                <a14:m>
                  <m:oMath xmlns:m="http://schemas.openxmlformats.org/officeDocument/2006/math">
                    <m:sSub>
                      <m:sSubPr>
                        <m:ctrlPr>
                          <a:rPr lang="en-US" sz="1800" b="0" i="1" smtClean="0">
                            <a:solidFill>
                              <a:schemeClr val="tx1"/>
                            </a:solidFill>
                            <a:latin typeface="Cambria Math" panose="02040503050406030204" pitchFamily="18" charset="0"/>
                          </a:rPr>
                        </m:ctrlPr>
                      </m:sSubPr>
                      <m:e>
                        <m:r>
                          <a:rPr lang="en-US" sz="1800" b="0" i="1" smtClean="0">
                            <a:solidFill>
                              <a:schemeClr val="tx1"/>
                            </a:solidFill>
                            <a:latin typeface="Cambria Math" panose="02040503050406030204" pitchFamily="18" charset="0"/>
                          </a:rPr>
                          <m:t>𝜔</m:t>
                        </m:r>
                      </m:e>
                      <m:sub>
                        <m:r>
                          <a:rPr lang="en-US" sz="1800" b="0" i="1" smtClean="0">
                            <a:solidFill>
                              <a:schemeClr val="tx1"/>
                            </a:solidFill>
                            <a:latin typeface="Cambria Math" panose="02040503050406030204" pitchFamily="18" charset="0"/>
                          </a:rPr>
                          <m:t>𝑎</m:t>
                        </m:r>
                      </m:sub>
                    </m:sSub>
                  </m:oMath>
                </a14:m>
                <a:r>
                  <a:rPr lang="en-US" sz="1800" dirty="0">
                    <a:solidFill>
                      <a:schemeClr val="tx1"/>
                    </a:solidFill>
                  </a:rPr>
                  <a:t>: 118.6 [ppb]</a:t>
                </a:r>
              </a:p>
              <a:p>
                <a:r>
                  <a:rPr lang="en-US" sz="1800" dirty="0">
                    <a:solidFill>
                      <a:schemeClr val="tx1"/>
                    </a:solidFill>
                  </a:rPr>
                  <a:t>Still statistics dominated!</a:t>
                </a:r>
              </a:p>
            </p:txBody>
          </p:sp>
        </mc:Choice>
        <mc:Fallback>
          <p:sp>
            <p:nvSpPr>
              <p:cNvPr id="4" name="Text Placeholder 3">
                <a:extLst>
                  <a:ext uri="{FF2B5EF4-FFF2-40B4-BE49-F238E27FC236}">
                    <a16:creationId xmlns:a16="http://schemas.microsoft.com/office/drawing/2014/main" id="{4E1ABDD4-9E2A-4D01-EAD9-DA805EE93EE5}"/>
                  </a:ext>
                </a:extLst>
              </p:cNvPr>
              <p:cNvSpPr>
                <a:spLocks noGrp="1" noRot="1" noChangeAspect="1" noMove="1" noResize="1" noEditPoints="1" noAdjustHandles="1" noChangeArrowheads="1" noChangeShapeType="1" noTextEdit="1"/>
              </p:cNvSpPr>
              <p:nvPr>
                <p:ph type="body" sz="half" idx="2"/>
              </p:nvPr>
            </p:nvSpPr>
            <p:spPr>
              <a:blipFill>
                <a:blip r:embed="rId3"/>
                <a:stretch>
                  <a:fillRect/>
                </a:stretch>
              </a:blipFill>
            </p:spPr>
            <p:txBody>
              <a:bodyPr/>
              <a:lstStyle/>
              <a:p>
                <a:r>
                  <a:rPr lang="en-US">
                    <a:noFill/>
                  </a:rPr>
                  <a:t> </a:t>
                </a:r>
              </a:p>
            </p:txBody>
          </p:sp>
        </mc:Fallback>
      </mc:AlternateContent>
      <p:graphicFrame>
        <p:nvGraphicFramePr>
          <p:cNvPr id="7" name="Chart 6">
            <a:extLst>
              <a:ext uri="{FF2B5EF4-FFF2-40B4-BE49-F238E27FC236}">
                <a16:creationId xmlns:a16="http://schemas.microsoft.com/office/drawing/2014/main" id="{7113DB5C-7EB4-A933-A10C-D935804FDC25}"/>
              </a:ext>
            </a:extLst>
          </p:cNvPr>
          <p:cNvGraphicFramePr/>
          <p:nvPr>
            <p:extLst>
              <p:ext uri="{D42A27DB-BD31-4B8C-83A1-F6EECF244321}">
                <p14:modId xmlns:p14="http://schemas.microsoft.com/office/powerpoint/2010/main" val="1100783951"/>
              </p:ext>
            </p:extLst>
          </p:nvPr>
        </p:nvGraphicFramePr>
        <p:xfrm>
          <a:off x="3352800" y="285750"/>
          <a:ext cx="6096000" cy="4064000"/>
        </p:xfrm>
        <a:graphic>
          <a:graphicData uri="http://schemas.openxmlformats.org/drawingml/2006/chart">
            <c:chart xmlns:c="http://schemas.openxmlformats.org/drawingml/2006/chart" xmlns:r="http://schemas.openxmlformats.org/officeDocument/2006/relationships" r:id="rId4"/>
          </a:graphicData>
        </a:graphic>
      </p:graphicFrame>
    </p:spTree>
    <p:extLst>
      <p:ext uri="{BB962C8B-B14F-4D97-AF65-F5344CB8AC3E}">
        <p14:creationId xmlns:p14="http://schemas.microsoft.com/office/powerpoint/2010/main" val="3701567681"/>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2" name="Content Placeholder 1">
                <a:extLst>
                  <a:ext uri="{FF2B5EF4-FFF2-40B4-BE49-F238E27FC236}">
                    <a16:creationId xmlns:a16="http://schemas.microsoft.com/office/drawing/2014/main" id="{12C06EF8-CFB2-003D-9547-5B3A0237DB3A}"/>
                  </a:ext>
                </a:extLst>
              </p:cNvPr>
              <p:cNvSpPr>
                <a:spLocks noGrp="1"/>
              </p:cNvSpPr>
              <p:nvPr>
                <p:ph idx="1"/>
              </p:nvPr>
            </p:nvSpPr>
            <p:spPr/>
            <p:txBody>
              <a:bodyPr/>
              <a:lstStyle/>
              <a:p>
                <a:r>
                  <a:rPr lang="en-US" dirty="0"/>
                  <a:t>Muon losses</a:t>
                </a:r>
              </a:p>
              <a:p>
                <a:r>
                  <a:rPr lang="en-US" dirty="0"/>
                  <a:t>Pileup</a:t>
                </a:r>
              </a:p>
              <a:p>
                <a:r>
                  <a:rPr lang="en-US" dirty="0"/>
                  <a:t>Corrections to </a:t>
                </a:r>
                <a14:m>
                  <m:oMath xmlns:m="http://schemas.openxmlformats.org/officeDocument/2006/math">
                    <m:sSub>
                      <m:sSubPr>
                        <m:ctrlPr>
                          <a:rPr lang="en-US" b="0" i="1" smtClean="0">
                            <a:latin typeface="Cambria Math" panose="02040503050406030204" pitchFamily="18" charset="0"/>
                          </a:rPr>
                        </m:ctrlPr>
                      </m:sSubPr>
                      <m:e>
                        <m:r>
                          <a:rPr lang="en-US" b="0" i="1" smtClean="0">
                            <a:latin typeface="Cambria Math" panose="02040503050406030204" pitchFamily="18" charset="0"/>
                          </a:rPr>
                          <m:t>𝜔</m:t>
                        </m:r>
                      </m:e>
                      <m:sub>
                        <m:r>
                          <a:rPr lang="en-US" b="0" i="1" smtClean="0">
                            <a:latin typeface="Cambria Math" panose="02040503050406030204" pitchFamily="18" charset="0"/>
                          </a:rPr>
                          <m:t>𝑎</m:t>
                        </m:r>
                      </m:sub>
                    </m:sSub>
                  </m:oMath>
                </a14:m>
                <a:endParaRPr lang="en-US" dirty="0"/>
              </a:p>
              <a:p>
                <a:r>
                  <a:rPr lang="en-US" dirty="0"/>
                  <a:t>Inputs from the tracker and other detectors</a:t>
                </a:r>
              </a:p>
              <a:p>
                <a:r>
                  <a:rPr lang="en-US" dirty="0"/>
                  <a:t>Other storage ring components: kicker, inflector</a:t>
                </a:r>
              </a:p>
              <a:p>
                <a:r>
                  <a:rPr lang="en-US" dirty="0"/>
                  <a:t>Systematic uncertainties</a:t>
                </a:r>
              </a:p>
            </p:txBody>
          </p:sp>
        </mc:Choice>
        <mc:Fallback xmlns="">
          <p:sp>
            <p:nvSpPr>
              <p:cNvPr id="2" name="Content Placeholder 1">
                <a:extLst>
                  <a:ext uri="{FF2B5EF4-FFF2-40B4-BE49-F238E27FC236}">
                    <a16:creationId xmlns:a16="http://schemas.microsoft.com/office/drawing/2014/main" id="{12C06EF8-CFB2-003D-9547-5B3A0237DB3A}"/>
                  </a:ext>
                </a:extLst>
              </p:cNvPr>
              <p:cNvSpPr>
                <a:spLocks noGrp="1" noRot="1" noChangeAspect="1" noMove="1" noResize="1" noEditPoints="1" noAdjustHandles="1" noChangeArrowheads="1" noChangeShapeType="1" noTextEdit="1"/>
              </p:cNvSpPr>
              <p:nvPr>
                <p:ph idx="1"/>
              </p:nvPr>
            </p:nvSpPr>
            <p:spPr>
              <a:blipFill>
                <a:blip r:embed="rId2"/>
                <a:stretch>
                  <a:fillRect l="-1547" t="-2090"/>
                </a:stretch>
              </a:blipFill>
            </p:spPr>
            <p:txBody>
              <a:bodyPr/>
              <a:lstStyle/>
              <a:p>
                <a:r>
                  <a:rPr lang="en-US">
                    <a:noFill/>
                  </a:rPr>
                  <a:t> </a:t>
                </a:r>
              </a:p>
            </p:txBody>
          </p:sp>
        </mc:Fallback>
      </mc:AlternateContent>
      <p:sp>
        <p:nvSpPr>
          <p:cNvPr id="3" name="Title 2">
            <a:extLst>
              <a:ext uri="{FF2B5EF4-FFF2-40B4-BE49-F238E27FC236}">
                <a16:creationId xmlns:a16="http://schemas.microsoft.com/office/drawing/2014/main" id="{1B23D20B-62C6-D1DD-85B0-38F35CEC3A3F}"/>
              </a:ext>
            </a:extLst>
          </p:cNvPr>
          <p:cNvSpPr>
            <a:spLocks noGrp="1"/>
          </p:cNvSpPr>
          <p:nvPr>
            <p:ph type="title"/>
          </p:nvPr>
        </p:nvSpPr>
        <p:spPr/>
        <p:txBody>
          <a:bodyPr/>
          <a:lstStyle/>
          <a:p>
            <a:r>
              <a:rPr lang="en-US" dirty="0"/>
              <a:t>Many other effects and parts of the analysis!</a:t>
            </a:r>
          </a:p>
        </p:txBody>
      </p:sp>
      <p:sp>
        <p:nvSpPr>
          <p:cNvPr id="4" name="Date Placeholder 3">
            <a:extLst>
              <a:ext uri="{FF2B5EF4-FFF2-40B4-BE49-F238E27FC236}">
                <a16:creationId xmlns:a16="http://schemas.microsoft.com/office/drawing/2014/main" id="{40B4A591-E49E-77FD-05AD-13F28A6F3A3D}"/>
              </a:ext>
            </a:extLst>
          </p:cNvPr>
          <p:cNvSpPr>
            <a:spLocks noGrp="1"/>
          </p:cNvSpPr>
          <p:nvPr>
            <p:ph type="dt" sz="half" idx="2"/>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BDBAA7BC-E1EA-F9BD-5F26-3D617E435D96}"/>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E79AE631-7018-FCBA-5A9A-08862A2EB47C}"/>
              </a:ext>
            </a:extLst>
          </p:cNvPr>
          <p:cNvSpPr>
            <a:spLocks noGrp="1"/>
          </p:cNvSpPr>
          <p:nvPr>
            <p:ph type="sldNum" sz="quarter" idx="4"/>
          </p:nvPr>
        </p:nvSpPr>
        <p:spPr/>
        <p:txBody>
          <a:bodyPr/>
          <a:lstStyle/>
          <a:p>
            <a:pPr>
              <a:defRPr/>
            </a:pPr>
            <a:fld id="{148C009B-CB69-E04A-B9B3-34B26D69E9CF}" type="slidenum">
              <a:rPr lang="en-US" smtClean="0"/>
              <a:pPr>
                <a:defRPr/>
              </a:pPr>
              <a:t>29</a:t>
            </a:fld>
            <a:endParaRPr lang="en-US" dirty="0"/>
          </a:p>
        </p:txBody>
      </p:sp>
    </p:spTree>
    <p:extLst>
      <p:ext uri="{BB962C8B-B14F-4D97-AF65-F5344CB8AC3E}">
        <p14:creationId xmlns:p14="http://schemas.microsoft.com/office/powerpoint/2010/main" val="188386264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Placeholder 7">
            <a:extLst>
              <a:ext uri="{FF2B5EF4-FFF2-40B4-BE49-F238E27FC236}">
                <a16:creationId xmlns:a16="http://schemas.microsoft.com/office/drawing/2014/main" id="{9F7233AF-B0E8-BE11-7901-4E6304D0B532}"/>
              </a:ext>
            </a:extLst>
          </p:cNvPr>
          <p:cNvPicPr>
            <a:picLocks noGrp="1" noChangeAspect="1"/>
          </p:cNvPicPr>
          <p:nvPr>
            <p:ph type="pic" idx="13"/>
          </p:nvPr>
        </p:nvPicPr>
        <p:blipFill>
          <a:blip r:embed="rId2"/>
          <a:srcRect t="28567" b="28567"/>
          <a:stretch>
            <a:fillRect/>
          </a:stretch>
        </p:blipFill>
        <p:spPr>
          <a:xfrm>
            <a:off x="224073" y="796397"/>
            <a:ext cx="4554183" cy="2795038"/>
          </a:xfrm>
          <a:prstGeom prst="rect">
            <a:avLst/>
          </a:prstGeom>
        </p:spPr>
      </p:pic>
      <p:sp>
        <p:nvSpPr>
          <p:cNvPr id="3" name="Text Placeholder 2">
            <a:extLst>
              <a:ext uri="{FF2B5EF4-FFF2-40B4-BE49-F238E27FC236}">
                <a16:creationId xmlns:a16="http://schemas.microsoft.com/office/drawing/2014/main" id="{DFE232D1-D8AA-D733-FECE-7B0294AC6EC2}"/>
              </a:ext>
            </a:extLst>
          </p:cNvPr>
          <p:cNvSpPr>
            <a:spLocks noGrp="1"/>
          </p:cNvSpPr>
          <p:nvPr>
            <p:ph type="body" sz="half" idx="2"/>
          </p:nvPr>
        </p:nvSpPr>
        <p:spPr/>
        <p:txBody>
          <a:bodyPr/>
          <a:lstStyle/>
          <a:p>
            <a:r>
              <a:rPr lang="en-US" dirty="0"/>
              <a:t>The g-2 ring, photo taken by me (left), selfie taken by me (right)</a:t>
            </a:r>
          </a:p>
        </p:txBody>
      </p:sp>
      <p:sp>
        <p:nvSpPr>
          <p:cNvPr id="4" name="Date Placeholder 3">
            <a:extLst>
              <a:ext uri="{FF2B5EF4-FFF2-40B4-BE49-F238E27FC236}">
                <a16:creationId xmlns:a16="http://schemas.microsoft.com/office/drawing/2014/main" id="{4C1C7AE5-1C28-F3C7-A0F8-FF3E72B89E8F}"/>
              </a:ext>
            </a:extLst>
          </p:cNvPr>
          <p:cNvSpPr>
            <a:spLocks noGrp="1"/>
          </p:cNvSpPr>
          <p:nvPr>
            <p:ph type="dt" sz="half" idx="14"/>
          </p:nvPr>
        </p:nvSpPr>
        <p:spPr/>
        <p:txBody>
          <a:bodyPr/>
          <a:lstStyle/>
          <a:p>
            <a:pPr>
              <a:defRPr/>
            </a:pPr>
            <a:r>
              <a:rPr lang="en-US"/>
              <a:t>6/11/2025</a:t>
            </a:r>
            <a:endParaRPr lang="en-US" dirty="0"/>
          </a:p>
        </p:txBody>
      </p:sp>
      <p:sp>
        <p:nvSpPr>
          <p:cNvPr id="5" name="Footer Placeholder 4">
            <a:extLst>
              <a:ext uri="{FF2B5EF4-FFF2-40B4-BE49-F238E27FC236}">
                <a16:creationId xmlns:a16="http://schemas.microsoft.com/office/drawing/2014/main" id="{28710E08-3C5C-F3DE-598F-564D58417C18}"/>
              </a:ext>
            </a:extLst>
          </p:cNvPr>
          <p:cNvSpPr>
            <a:spLocks noGrp="1"/>
          </p:cNvSpPr>
          <p:nvPr>
            <p:ph type="ftr" sz="quarter" idx="3"/>
          </p:nvPr>
        </p:nvSpPr>
        <p:spPr/>
        <p:txBody>
          <a:bodyPr/>
          <a:lstStyle/>
          <a:p>
            <a:pPr>
              <a:defRPr/>
            </a:pPr>
            <a:r>
              <a:rPr lang="en-US"/>
              <a:t>Scott Israel | CIPANP 2025</a:t>
            </a:r>
            <a:endParaRPr lang="en-US" b="1" dirty="0"/>
          </a:p>
        </p:txBody>
      </p:sp>
      <p:sp>
        <p:nvSpPr>
          <p:cNvPr id="6" name="Slide Number Placeholder 5">
            <a:extLst>
              <a:ext uri="{FF2B5EF4-FFF2-40B4-BE49-F238E27FC236}">
                <a16:creationId xmlns:a16="http://schemas.microsoft.com/office/drawing/2014/main" id="{B8D2E24F-E805-F5EB-60AA-AC62D02D4280}"/>
              </a:ext>
            </a:extLst>
          </p:cNvPr>
          <p:cNvSpPr>
            <a:spLocks noGrp="1"/>
          </p:cNvSpPr>
          <p:nvPr>
            <p:ph type="sldNum" sz="quarter" idx="4"/>
          </p:nvPr>
        </p:nvSpPr>
        <p:spPr/>
        <p:txBody>
          <a:bodyPr/>
          <a:lstStyle/>
          <a:p>
            <a:pPr>
              <a:defRPr/>
            </a:pPr>
            <a:fld id="{148C009B-CB69-E04A-B9B3-34B26D69E9CF}" type="slidenum">
              <a:rPr lang="en-US" smtClean="0"/>
              <a:pPr>
                <a:defRPr/>
              </a:pPr>
              <a:t>30</a:t>
            </a:fld>
            <a:endParaRPr lang="en-US" dirty="0"/>
          </a:p>
        </p:txBody>
      </p:sp>
      <p:sp>
        <p:nvSpPr>
          <p:cNvPr id="7" name="Title 6">
            <a:extLst>
              <a:ext uri="{FF2B5EF4-FFF2-40B4-BE49-F238E27FC236}">
                <a16:creationId xmlns:a16="http://schemas.microsoft.com/office/drawing/2014/main" id="{2E9B69EC-0477-2CD6-8510-621CD43DCFEF}"/>
              </a:ext>
            </a:extLst>
          </p:cNvPr>
          <p:cNvSpPr>
            <a:spLocks noGrp="1"/>
          </p:cNvSpPr>
          <p:nvPr>
            <p:ph type="title"/>
          </p:nvPr>
        </p:nvSpPr>
        <p:spPr/>
        <p:txBody>
          <a:bodyPr/>
          <a:lstStyle/>
          <a:p>
            <a:r>
              <a:rPr lang="en-US" dirty="0"/>
              <a:t>Thank you for listening! </a:t>
            </a:r>
          </a:p>
        </p:txBody>
      </p:sp>
      <p:sp>
        <p:nvSpPr>
          <p:cNvPr id="9" name="AutoShape 2">
            <a:extLst>
              <a:ext uri="{FF2B5EF4-FFF2-40B4-BE49-F238E27FC236}">
                <a16:creationId xmlns:a16="http://schemas.microsoft.com/office/drawing/2014/main" id="{60AAEED7-177A-7D4A-6FE6-7F266CF6C1F7}"/>
              </a:ext>
            </a:extLst>
          </p:cNvPr>
          <p:cNvSpPr>
            <a:spLocks noChangeAspect="1" noChangeArrowheads="1"/>
          </p:cNvSpPr>
          <p:nvPr/>
        </p:nvSpPr>
        <p:spPr bwMode="auto">
          <a:xfrm>
            <a:off x="4419600" y="241935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11" name="Picture 10">
            <a:extLst>
              <a:ext uri="{FF2B5EF4-FFF2-40B4-BE49-F238E27FC236}">
                <a16:creationId xmlns:a16="http://schemas.microsoft.com/office/drawing/2014/main" id="{1778D233-B132-0C12-EC0C-00542B29C042}"/>
              </a:ext>
            </a:extLst>
          </p:cNvPr>
          <p:cNvPicPr>
            <a:picLocks noChangeAspect="1"/>
          </p:cNvPicPr>
          <p:nvPr/>
        </p:nvPicPr>
        <p:blipFill>
          <a:blip r:embed="rId3"/>
          <a:stretch>
            <a:fillRect/>
          </a:stretch>
        </p:blipFill>
        <p:spPr>
          <a:xfrm>
            <a:off x="5504891" y="244069"/>
            <a:ext cx="2858992" cy="3805417"/>
          </a:xfrm>
          <a:prstGeom prst="rect">
            <a:avLst/>
          </a:prstGeom>
        </p:spPr>
      </p:pic>
    </p:spTree>
    <p:extLst>
      <p:ext uri="{BB962C8B-B14F-4D97-AF65-F5344CB8AC3E}">
        <p14:creationId xmlns:p14="http://schemas.microsoft.com/office/powerpoint/2010/main" val="114458944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91412705-1CCF-8954-A6BC-25D89448558A}"/>
              </a:ext>
            </a:extLst>
          </p:cNvPr>
          <p:cNvSpPr>
            <a:spLocks noGrp="1"/>
          </p:cNvSpPr>
          <p:nvPr>
            <p:ph type="sldNum" sz="quarter" idx="2"/>
          </p:nvPr>
        </p:nvSpPr>
        <p:spPr/>
        <p:txBody>
          <a:bodyPr/>
          <a:lstStyle/>
          <a:p>
            <a:fld id="{86CB4B4D-7CA3-9044-876B-883B54F8677D}" type="slidenum">
              <a:rPr lang="en-US" smtClean="0"/>
              <a:t>31</a:t>
            </a:fld>
            <a:endParaRPr lang="en-US"/>
          </a:p>
        </p:txBody>
      </p:sp>
      <p:sp>
        <p:nvSpPr>
          <p:cNvPr id="4" name="Text Placeholder 3">
            <a:extLst>
              <a:ext uri="{FF2B5EF4-FFF2-40B4-BE49-F238E27FC236}">
                <a16:creationId xmlns:a16="http://schemas.microsoft.com/office/drawing/2014/main" id="{CCCA6806-BB6C-F703-2888-73C160392194}"/>
              </a:ext>
            </a:extLst>
          </p:cNvPr>
          <p:cNvSpPr>
            <a:spLocks noGrp="1"/>
          </p:cNvSpPr>
          <p:nvPr>
            <p:ph type="body" sz="quarter" idx="22"/>
          </p:nvPr>
        </p:nvSpPr>
        <p:spPr>
          <a:xfrm>
            <a:off x="1371808" y="2340899"/>
            <a:ext cx="6400384" cy="461701"/>
          </a:xfrm>
        </p:spPr>
        <p:txBody>
          <a:bodyPr/>
          <a:lstStyle/>
          <a:p>
            <a:pPr indent="0" algn="ctr">
              <a:buNone/>
            </a:pPr>
            <a:r>
              <a:rPr lang="en-US" dirty="0"/>
              <a:t>Backup</a:t>
            </a:r>
          </a:p>
        </p:txBody>
      </p:sp>
      <p:sp>
        <p:nvSpPr>
          <p:cNvPr id="5" name="Date Placeholder 4">
            <a:extLst>
              <a:ext uri="{FF2B5EF4-FFF2-40B4-BE49-F238E27FC236}">
                <a16:creationId xmlns:a16="http://schemas.microsoft.com/office/drawing/2014/main" id="{756203A0-773C-034D-CA3E-4894353CACBC}"/>
              </a:ext>
            </a:extLst>
          </p:cNvPr>
          <p:cNvSpPr>
            <a:spLocks noGrp="1"/>
          </p:cNvSpPr>
          <p:nvPr>
            <p:ph type="dt" sz="half" idx="10"/>
          </p:nvPr>
        </p:nvSpPr>
        <p:spPr/>
        <p:txBody>
          <a:bodyPr/>
          <a:lstStyle/>
          <a:p>
            <a:pPr>
              <a:defRPr/>
            </a:pPr>
            <a:r>
              <a:rPr lang="en-US"/>
              <a:t>6/11/2025</a:t>
            </a:r>
            <a:endParaRPr lang="en-US" dirty="0"/>
          </a:p>
        </p:txBody>
      </p:sp>
      <p:sp>
        <p:nvSpPr>
          <p:cNvPr id="6" name="Footer Placeholder 5">
            <a:extLst>
              <a:ext uri="{FF2B5EF4-FFF2-40B4-BE49-F238E27FC236}">
                <a16:creationId xmlns:a16="http://schemas.microsoft.com/office/drawing/2014/main" id="{01381415-63D7-BE1E-9A3A-6E951A4879FB}"/>
              </a:ext>
            </a:extLst>
          </p:cNvPr>
          <p:cNvSpPr>
            <a:spLocks noGrp="1"/>
          </p:cNvSpPr>
          <p:nvPr>
            <p:ph type="ftr" sz="quarter" idx="11"/>
          </p:nvPr>
        </p:nvSpPr>
        <p:spPr/>
        <p:txBody>
          <a:bodyPr/>
          <a:lstStyle/>
          <a:p>
            <a:pPr>
              <a:defRPr/>
            </a:pPr>
            <a:r>
              <a:rPr lang="en-US"/>
              <a:t>Scott Israel | CIPANP 2025</a:t>
            </a:r>
            <a:endParaRPr lang="en-US" b="1" dirty="0"/>
          </a:p>
        </p:txBody>
      </p:sp>
    </p:spTree>
    <p:extLst>
      <p:ext uri="{BB962C8B-B14F-4D97-AF65-F5344CB8AC3E}">
        <p14:creationId xmlns:p14="http://schemas.microsoft.com/office/powerpoint/2010/main" val="1480007296"/>
      </p:ext>
    </p:extLst>
  </p:cSld>
  <p:clrMapOvr>
    <a:masterClrMapping/>
  </p:clrMapOvr>
  <p:transition spd="med"/>
</p:sld>
</file>

<file path=ppt/slides/slide3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0" name="Rectangle 9">
            <a:extLst>
              <a:ext uri="{FF2B5EF4-FFF2-40B4-BE49-F238E27FC236}">
                <a16:creationId xmlns:a16="http://schemas.microsoft.com/office/drawing/2014/main" id="{45D37F4E-DDB4-456B-97E0-9937730A039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1714" cy="51435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Aptos" panose="02110004020202020204"/>
              <a:ea typeface="+mn-ea"/>
              <a:cs typeface="+mn-cs"/>
            </a:endParaRPr>
          </a:p>
        </p:txBody>
      </p:sp>
      <p:sp>
        <p:nvSpPr>
          <p:cNvPr id="2" name="Title 1">
            <a:extLst>
              <a:ext uri="{FF2B5EF4-FFF2-40B4-BE49-F238E27FC236}">
                <a16:creationId xmlns:a16="http://schemas.microsoft.com/office/drawing/2014/main" id="{4404C553-964E-8797-F8FF-8020AD987B3F}"/>
              </a:ext>
            </a:extLst>
          </p:cNvPr>
          <p:cNvSpPr>
            <a:spLocks noGrp="1"/>
          </p:cNvSpPr>
          <p:nvPr>
            <p:ph type="title"/>
          </p:nvPr>
        </p:nvSpPr>
        <p:spPr>
          <a:xfrm>
            <a:off x="429370" y="178905"/>
            <a:ext cx="8263890" cy="1075811"/>
          </a:xfrm>
        </p:spPr>
        <p:txBody>
          <a:bodyPr anchor="b">
            <a:normAutofit/>
          </a:bodyPr>
          <a:lstStyle/>
          <a:p>
            <a:r>
              <a:rPr lang="en-US" sz="4050"/>
              <a:t>Back to the beginning</a:t>
            </a:r>
          </a:p>
        </p:txBody>
      </p:sp>
      <p:sp>
        <p:nvSpPr>
          <p:cNvPr id="12" name="sketchy line">
            <a:extLst>
              <a:ext uri="{FF2B5EF4-FFF2-40B4-BE49-F238E27FC236}">
                <a16:creationId xmlns:a16="http://schemas.microsoft.com/office/drawing/2014/main" id="{B2DD41CD-8F47-4F56-AD12-4E2FF769698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29370" y="1261158"/>
            <a:ext cx="8229600" cy="13716"/>
          </a:xfrm>
          <a:custGeom>
            <a:avLst/>
            <a:gdLst>
              <a:gd name="connsiteX0" fmla="*/ 0 w 8229600"/>
              <a:gd name="connsiteY0" fmla="*/ 0 h 13716"/>
              <a:gd name="connsiteX1" fmla="*/ 521208 w 8229600"/>
              <a:gd name="connsiteY1" fmla="*/ 0 h 13716"/>
              <a:gd name="connsiteX2" fmla="*/ 1371600 w 8229600"/>
              <a:gd name="connsiteY2" fmla="*/ 0 h 13716"/>
              <a:gd name="connsiteX3" fmla="*/ 2221992 w 8229600"/>
              <a:gd name="connsiteY3" fmla="*/ 0 h 13716"/>
              <a:gd name="connsiteX4" fmla="*/ 3072384 w 8229600"/>
              <a:gd name="connsiteY4" fmla="*/ 0 h 13716"/>
              <a:gd name="connsiteX5" fmla="*/ 3511296 w 8229600"/>
              <a:gd name="connsiteY5" fmla="*/ 0 h 13716"/>
              <a:gd name="connsiteX6" fmla="*/ 4114800 w 8229600"/>
              <a:gd name="connsiteY6" fmla="*/ 0 h 13716"/>
              <a:gd name="connsiteX7" fmla="*/ 4553712 w 8229600"/>
              <a:gd name="connsiteY7" fmla="*/ 0 h 13716"/>
              <a:gd name="connsiteX8" fmla="*/ 5239512 w 8229600"/>
              <a:gd name="connsiteY8" fmla="*/ 0 h 13716"/>
              <a:gd name="connsiteX9" fmla="*/ 5843016 w 8229600"/>
              <a:gd name="connsiteY9" fmla="*/ 0 h 13716"/>
              <a:gd name="connsiteX10" fmla="*/ 6611112 w 8229600"/>
              <a:gd name="connsiteY10" fmla="*/ 0 h 13716"/>
              <a:gd name="connsiteX11" fmla="*/ 7461504 w 8229600"/>
              <a:gd name="connsiteY11" fmla="*/ 0 h 13716"/>
              <a:gd name="connsiteX12" fmla="*/ 8229600 w 8229600"/>
              <a:gd name="connsiteY12" fmla="*/ 0 h 13716"/>
              <a:gd name="connsiteX13" fmla="*/ 8229600 w 8229600"/>
              <a:gd name="connsiteY13" fmla="*/ 13716 h 13716"/>
              <a:gd name="connsiteX14" fmla="*/ 7461504 w 8229600"/>
              <a:gd name="connsiteY14" fmla="*/ 13716 h 13716"/>
              <a:gd name="connsiteX15" fmla="*/ 6940296 w 8229600"/>
              <a:gd name="connsiteY15" fmla="*/ 13716 h 13716"/>
              <a:gd name="connsiteX16" fmla="*/ 6419088 w 8229600"/>
              <a:gd name="connsiteY16" fmla="*/ 13716 h 13716"/>
              <a:gd name="connsiteX17" fmla="*/ 5650992 w 8229600"/>
              <a:gd name="connsiteY17" fmla="*/ 13716 h 13716"/>
              <a:gd name="connsiteX18" fmla="*/ 5129784 w 8229600"/>
              <a:gd name="connsiteY18" fmla="*/ 13716 h 13716"/>
              <a:gd name="connsiteX19" fmla="*/ 4690872 w 8229600"/>
              <a:gd name="connsiteY19" fmla="*/ 13716 h 13716"/>
              <a:gd name="connsiteX20" fmla="*/ 4087368 w 8229600"/>
              <a:gd name="connsiteY20" fmla="*/ 13716 h 13716"/>
              <a:gd name="connsiteX21" fmla="*/ 3401568 w 8229600"/>
              <a:gd name="connsiteY21" fmla="*/ 13716 h 13716"/>
              <a:gd name="connsiteX22" fmla="*/ 2798064 w 8229600"/>
              <a:gd name="connsiteY22" fmla="*/ 13716 h 13716"/>
              <a:gd name="connsiteX23" fmla="*/ 2276856 w 8229600"/>
              <a:gd name="connsiteY23" fmla="*/ 13716 h 13716"/>
              <a:gd name="connsiteX24" fmla="*/ 1426464 w 8229600"/>
              <a:gd name="connsiteY24" fmla="*/ 13716 h 13716"/>
              <a:gd name="connsiteX25" fmla="*/ 740664 w 8229600"/>
              <a:gd name="connsiteY25" fmla="*/ 13716 h 13716"/>
              <a:gd name="connsiteX26" fmla="*/ 0 w 8229600"/>
              <a:gd name="connsiteY26" fmla="*/ 13716 h 13716"/>
              <a:gd name="connsiteX27" fmla="*/ 0 w 8229600"/>
              <a:gd name="connsiteY27" fmla="*/ 0 h 137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Lst>
            <a:rect l="l" t="t" r="r" b="b"/>
            <a:pathLst>
              <a:path w="8229600" h="13716" fill="none" extrusionOk="0">
                <a:moveTo>
                  <a:pt x="0" y="0"/>
                </a:moveTo>
                <a:cubicBezTo>
                  <a:pt x="227594" y="-4267"/>
                  <a:pt x="329693" y="13251"/>
                  <a:pt x="521208" y="0"/>
                </a:cubicBezTo>
                <a:cubicBezTo>
                  <a:pt x="712723" y="-13251"/>
                  <a:pt x="1137373" y="-13618"/>
                  <a:pt x="1371600" y="0"/>
                </a:cubicBezTo>
                <a:cubicBezTo>
                  <a:pt x="1605827" y="13618"/>
                  <a:pt x="1975382" y="-27374"/>
                  <a:pt x="2221992" y="0"/>
                </a:cubicBezTo>
                <a:cubicBezTo>
                  <a:pt x="2468602" y="27374"/>
                  <a:pt x="2863316" y="-20517"/>
                  <a:pt x="3072384" y="0"/>
                </a:cubicBezTo>
                <a:cubicBezTo>
                  <a:pt x="3281452" y="20517"/>
                  <a:pt x="3331438" y="10793"/>
                  <a:pt x="3511296" y="0"/>
                </a:cubicBezTo>
                <a:cubicBezTo>
                  <a:pt x="3691154" y="-10793"/>
                  <a:pt x="3906405" y="-29737"/>
                  <a:pt x="4114800" y="0"/>
                </a:cubicBezTo>
                <a:cubicBezTo>
                  <a:pt x="4323195" y="29737"/>
                  <a:pt x="4428852" y="-2234"/>
                  <a:pt x="4553712" y="0"/>
                </a:cubicBezTo>
                <a:cubicBezTo>
                  <a:pt x="4678572" y="2234"/>
                  <a:pt x="5065629" y="29368"/>
                  <a:pt x="5239512" y="0"/>
                </a:cubicBezTo>
                <a:cubicBezTo>
                  <a:pt x="5413395" y="-29368"/>
                  <a:pt x="5703888" y="11839"/>
                  <a:pt x="5843016" y="0"/>
                </a:cubicBezTo>
                <a:cubicBezTo>
                  <a:pt x="5982144" y="-11839"/>
                  <a:pt x="6260765" y="24719"/>
                  <a:pt x="6611112" y="0"/>
                </a:cubicBezTo>
                <a:cubicBezTo>
                  <a:pt x="6961459" y="-24719"/>
                  <a:pt x="7228293" y="32959"/>
                  <a:pt x="7461504" y="0"/>
                </a:cubicBezTo>
                <a:cubicBezTo>
                  <a:pt x="7694715" y="-32959"/>
                  <a:pt x="7990029" y="-3422"/>
                  <a:pt x="8229600" y="0"/>
                </a:cubicBezTo>
                <a:cubicBezTo>
                  <a:pt x="8229169" y="6566"/>
                  <a:pt x="8229218" y="9895"/>
                  <a:pt x="8229600" y="13716"/>
                </a:cubicBezTo>
                <a:cubicBezTo>
                  <a:pt x="7940706" y="-13865"/>
                  <a:pt x="7792584" y="-20581"/>
                  <a:pt x="7461504" y="13716"/>
                </a:cubicBezTo>
                <a:cubicBezTo>
                  <a:pt x="7130424" y="48013"/>
                  <a:pt x="7080072" y="39273"/>
                  <a:pt x="6940296" y="13716"/>
                </a:cubicBezTo>
                <a:cubicBezTo>
                  <a:pt x="6800520" y="-11841"/>
                  <a:pt x="6672872" y="22099"/>
                  <a:pt x="6419088" y="13716"/>
                </a:cubicBezTo>
                <a:cubicBezTo>
                  <a:pt x="6165304" y="5333"/>
                  <a:pt x="5869721" y="415"/>
                  <a:pt x="5650992" y="13716"/>
                </a:cubicBezTo>
                <a:cubicBezTo>
                  <a:pt x="5432263" y="27017"/>
                  <a:pt x="5308310" y="-1549"/>
                  <a:pt x="5129784" y="13716"/>
                </a:cubicBezTo>
                <a:cubicBezTo>
                  <a:pt x="4951258" y="28981"/>
                  <a:pt x="4799696" y="10785"/>
                  <a:pt x="4690872" y="13716"/>
                </a:cubicBezTo>
                <a:cubicBezTo>
                  <a:pt x="4582048" y="16647"/>
                  <a:pt x="4311124" y="-12408"/>
                  <a:pt x="4087368" y="13716"/>
                </a:cubicBezTo>
                <a:cubicBezTo>
                  <a:pt x="3863612" y="39840"/>
                  <a:pt x="3730288" y="8802"/>
                  <a:pt x="3401568" y="13716"/>
                </a:cubicBezTo>
                <a:cubicBezTo>
                  <a:pt x="3072848" y="18630"/>
                  <a:pt x="3020684" y="27853"/>
                  <a:pt x="2798064" y="13716"/>
                </a:cubicBezTo>
                <a:cubicBezTo>
                  <a:pt x="2575444" y="-421"/>
                  <a:pt x="2440915" y="-11924"/>
                  <a:pt x="2276856" y="13716"/>
                </a:cubicBezTo>
                <a:cubicBezTo>
                  <a:pt x="2112797" y="39356"/>
                  <a:pt x="1726502" y="-14132"/>
                  <a:pt x="1426464" y="13716"/>
                </a:cubicBezTo>
                <a:cubicBezTo>
                  <a:pt x="1126426" y="41564"/>
                  <a:pt x="992925" y="16444"/>
                  <a:pt x="740664" y="13716"/>
                </a:cubicBezTo>
                <a:cubicBezTo>
                  <a:pt x="488403" y="10988"/>
                  <a:pt x="195650" y="-20633"/>
                  <a:pt x="0" y="13716"/>
                </a:cubicBezTo>
                <a:cubicBezTo>
                  <a:pt x="120" y="8944"/>
                  <a:pt x="-32" y="6034"/>
                  <a:pt x="0" y="0"/>
                </a:cubicBezTo>
                <a:close/>
              </a:path>
              <a:path w="8229600" h="13716" stroke="0" extrusionOk="0">
                <a:moveTo>
                  <a:pt x="0" y="0"/>
                </a:moveTo>
                <a:cubicBezTo>
                  <a:pt x="259263" y="-9445"/>
                  <a:pt x="404731" y="4427"/>
                  <a:pt x="521208" y="0"/>
                </a:cubicBezTo>
                <a:cubicBezTo>
                  <a:pt x="637685" y="-4427"/>
                  <a:pt x="839187" y="564"/>
                  <a:pt x="960120" y="0"/>
                </a:cubicBezTo>
                <a:cubicBezTo>
                  <a:pt x="1081053" y="-564"/>
                  <a:pt x="1313469" y="-16481"/>
                  <a:pt x="1481328" y="0"/>
                </a:cubicBezTo>
                <a:cubicBezTo>
                  <a:pt x="1649187" y="16481"/>
                  <a:pt x="1885247" y="26161"/>
                  <a:pt x="2167128" y="0"/>
                </a:cubicBezTo>
                <a:cubicBezTo>
                  <a:pt x="2449009" y="-26161"/>
                  <a:pt x="2761875" y="-22202"/>
                  <a:pt x="2935224" y="0"/>
                </a:cubicBezTo>
                <a:cubicBezTo>
                  <a:pt x="3108573" y="22202"/>
                  <a:pt x="3540687" y="-2863"/>
                  <a:pt x="3785616" y="0"/>
                </a:cubicBezTo>
                <a:cubicBezTo>
                  <a:pt x="4030545" y="2863"/>
                  <a:pt x="4280774" y="-12442"/>
                  <a:pt x="4636008" y="0"/>
                </a:cubicBezTo>
                <a:cubicBezTo>
                  <a:pt x="4991242" y="12442"/>
                  <a:pt x="5025483" y="16914"/>
                  <a:pt x="5239512" y="0"/>
                </a:cubicBezTo>
                <a:cubicBezTo>
                  <a:pt x="5453541" y="-16914"/>
                  <a:pt x="5754008" y="16592"/>
                  <a:pt x="6007608" y="0"/>
                </a:cubicBezTo>
                <a:cubicBezTo>
                  <a:pt x="6261208" y="-16592"/>
                  <a:pt x="6407957" y="-11909"/>
                  <a:pt x="6693408" y="0"/>
                </a:cubicBezTo>
                <a:cubicBezTo>
                  <a:pt x="6978859" y="11909"/>
                  <a:pt x="7015437" y="-20890"/>
                  <a:pt x="7296912" y="0"/>
                </a:cubicBezTo>
                <a:cubicBezTo>
                  <a:pt x="7578387" y="20890"/>
                  <a:pt x="7859622" y="46406"/>
                  <a:pt x="8229600" y="0"/>
                </a:cubicBezTo>
                <a:cubicBezTo>
                  <a:pt x="8229365" y="6754"/>
                  <a:pt x="8229865" y="9234"/>
                  <a:pt x="8229600" y="13716"/>
                </a:cubicBezTo>
                <a:cubicBezTo>
                  <a:pt x="8075287" y="30482"/>
                  <a:pt x="7821366" y="17278"/>
                  <a:pt x="7626096" y="13716"/>
                </a:cubicBezTo>
                <a:cubicBezTo>
                  <a:pt x="7430826" y="10154"/>
                  <a:pt x="7320004" y="-14241"/>
                  <a:pt x="7022592" y="13716"/>
                </a:cubicBezTo>
                <a:cubicBezTo>
                  <a:pt x="6725180" y="41673"/>
                  <a:pt x="6348804" y="-18597"/>
                  <a:pt x="6172200" y="13716"/>
                </a:cubicBezTo>
                <a:cubicBezTo>
                  <a:pt x="5995596" y="46029"/>
                  <a:pt x="5788102" y="18318"/>
                  <a:pt x="5650992" y="13716"/>
                </a:cubicBezTo>
                <a:cubicBezTo>
                  <a:pt x="5513882" y="9114"/>
                  <a:pt x="5198399" y="24549"/>
                  <a:pt x="4882896" y="13716"/>
                </a:cubicBezTo>
                <a:cubicBezTo>
                  <a:pt x="4567393" y="2883"/>
                  <a:pt x="4557008" y="22393"/>
                  <a:pt x="4443984" y="13716"/>
                </a:cubicBezTo>
                <a:cubicBezTo>
                  <a:pt x="4330960" y="5039"/>
                  <a:pt x="4061674" y="24319"/>
                  <a:pt x="3758184" y="13716"/>
                </a:cubicBezTo>
                <a:cubicBezTo>
                  <a:pt x="3454694" y="3113"/>
                  <a:pt x="3380392" y="14547"/>
                  <a:pt x="3236976" y="13716"/>
                </a:cubicBezTo>
                <a:cubicBezTo>
                  <a:pt x="3093560" y="12885"/>
                  <a:pt x="2632116" y="33035"/>
                  <a:pt x="2386584" y="13716"/>
                </a:cubicBezTo>
                <a:cubicBezTo>
                  <a:pt x="2141052" y="-5603"/>
                  <a:pt x="2110884" y="24205"/>
                  <a:pt x="1947672" y="13716"/>
                </a:cubicBezTo>
                <a:cubicBezTo>
                  <a:pt x="1784460" y="3227"/>
                  <a:pt x="1535467" y="-4111"/>
                  <a:pt x="1261872" y="13716"/>
                </a:cubicBezTo>
                <a:cubicBezTo>
                  <a:pt x="988277" y="31543"/>
                  <a:pt x="1021096" y="5803"/>
                  <a:pt x="822960" y="13716"/>
                </a:cubicBezTo>
                <a:cubicBezTo>
                  <a:pt x="624824" y="21629"/>
                  <a:pt x="298309" y="-3289"/>
                  <a:pt x="0" y="13716"/>
                </a:cubicBezTo>
                <a:cubicBezTo>
                  <a:pt x="52" y="10594"/>
                  <a:pt x="386" y="5364"/>
                  <a:pt x="0" y="0"/>
                </a:cubicBezTo>
                <a:close/>
              </a:path>
            </a:pathLst>
          </a:custGeom>
          <a:solidFill>
            <a:schemeClr val="accent2">
              <a:alpha val="75000"/>
            </a:schemeClr>
          </a:solidFill>
          <a:ln w="44450" cap="rnd">
            <a:solidFill>
              <a:schemeClr val="accent2">
                <a:alpha val="75000"/>
              </a:schemeClr>
            </a:solidFill>
            <a:round/>
            <a:extLst>
              <a:ext uri="{C807C97D-BFC1-408E-A445-0C87EB9F89A2}">
                <ask:lineSketchStyleProps xmlns:ask="http://schemas.microsoft.com/office/drawing/2018/sketchyshapes" sd="2727557108">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Aptos" panose="02110004020202020204"/>
              <a:ea typeface="+mn-ea"/>
              <a:cs typeface="+mn-cs"/>
            </a:endParaRPr>
          </a:p>
        </p:txBody>
      </p:sp>
      <mc:AlternateContent xmlns:mc="http://schemas.openxmlformats.org/markup-compatibility/2006" xmlns:a14="http://schemas.microsoft.com/office/drawing/2010/main">
        <mc:Choice Requires="a14">
          <p:sp>
            <p:nvSpPr>
              <p:cNvPr id="3" name="Content Placeholder 2">
                <a:extLst>
                  <a:ext uri="{FF2B5EF4-FFF2-40B4-BE49-F238E27FC236}">
                    <a16:creationId xmlns:a16="http://schemas.microsoft.com/office/drawing/2014/main" id="{82FCB511-D6D2-009D-234B-C74CF0B9A68E}"/>
                  </a:ext>
                </a:extLst>
              </p:cNvPr>
              <p:cNvSpPr>
                <a:spLocks noGrp="1"/>
              </p:cNvSpPr>
              <p:nvPr>
                <p:ph idx="1"/>
              </p:nvPr>
            </p:nvSpPr>
            <p:spPr>
              <a:xfrm>
                <a:off x="429370" y="1553487"/>
                <a:ext cx="8425263" cy="3089379"/>
              </a:xfrm>
            </p:spPr>
            <p:txBody>
              <a:bodyPr anchor="t">
                <a:normAutofit/>
              </a:bodyPr>
              <a:lstStyle/>
              <a:p>
                <a:r>
                  <a:rPr lang="en-US" sz="1650" dirty="0"/>
                  <a:t>Fermilab accelerator complex produces</a:t>
                </a:r>
              </a:p>
              <a:p>
                <a:pPr lvl="1"/>
                <a:r>
                  <a:rPr lang="en-US" sz="1650" dirty="0"/>
                  <a:t>1 batch = </a:t>
                </a:r>
                <a14:m>
                  <m:oMath xmlns:m="http://schemas.openxmlformats.org/officeDocument/2006/math">
                    <m:r>
                      <a:rPr lang="en-US" sz="1650" i="1">
                        <a:latin typeface="Cambria Math" panose="02040503050406030204" pitchFamily="18" charset="0"/>
                      </a:rPr>
                      <m:t>4×</m:t>
                    </m:r>
                    <m:sSup>
                      <m:sSupPr>
                        <m:ctrlPr>
                          <a:rPr lang="en-US" sz="1650" i="1">
                            <a:latin typeface="Cambria Math" panose="02040503050406030204" pitchFamily="18" charset="0"/>
                          </a:rPr>
                        </m:ctrlPr>
                      </m:sSupPr>
                      <m:e>
                        <m:r>
                          <a:rPr lang="en-US" sz="1650" i="1">
                            <a:latin typeface="Cambria Math" panose="02040503050406030204" pitchFamily="18" charset="0"/>
                          </a:rPr>
                          <m:t>10</m:t>
                        </m:r>
                      </m:e>
                      <m:sup>
                        <m:r>
                          <a:rPr lang="en-US" sz="1650" i="1">
                            <a:latin typeface="Cambria Math" panose="02040503050406030204" pitchFamily="18" charset="0"/>
                          </a:rPr>
                          <m:t>12</m:t>
                        </m:r>
                      </m:sup>
                    </m:sSup>
                  </m:oMath>
                </a14:m>
                <a:r>
                  <a:rPr lang="en-US" sz="1650" dirty="0"/>
                  <a:t> protons at 8 GeV/c</a:t>
                </a:r>
              </a:p>
              <a:p>
                <a:pPr lvl="1"/>
                <a:r>
                  <a:rPr lang="en-US" sz="1650" dirty="0"/>
                  <a:t>1 bunch = </a:t>
                </a:r>
                <a14:m>
                  <m:oMath xmlns:m="http://schemas.openxmlformats.org/officeDocument/2006/math">
                    <m:r>
                      <a:rPr lang="en-US" sz="1650" i="1">
                        <a:latin typeface="Cambria Math" panose="02040503050406030204" pitchFamily="18" charset="0"/>
                      </a:rPr>
                      <m:t>1×</m:t>
                    </m:r>
                    <m:sSup>
                      <m:sSupPr>
                        <m:ctrlPr>
                          <a:rPr lang="en-US" sz="1650" i="1">
                            <a:latin typeface="Cambria Math" panose="02040503050406030204" pitchFamily="18" charset="0"/>
                          </a:rPr>
                        </m:ctrlPr>
                      </m:sSupPr>
                      <m:e>
                        <m:r>
                          <a:rPr lang="en-US" sz="1650" i="1">
                            <a:latin typeface="Cambria Math" panose="02040503050406030204" pitchFamily="18" charset="0"/>
                          </a:rPr>
                          <m:t>10</m:t>
                        </m:r>
                      </m:e>
                      <m:sup>
                        <m:r>
                          <a:rPr lang="en-US" sz="1650" i="1">
                            <a:latin typeface="Cambria Math" panose="02040503050406030204" pitchFamily="18" charset="0"/>
                          </a:rPr>
                          <m:t>12</m:t>
                        </m:r>
                      </m:sup>
                    </m:sSup>
                  </m:oMath>
                </a14:m>
                <a:r>
                  <a:rPr lang="en-US" sz="1650" dirty="0"/>
                  <a:t> protons at 8 GeV/c</a:t>
                </a:r>
              </a:p>
              <a:p>
                <a:r>
                  <a:rPr lang="en-US" sz="1650" dirty="0"/>
                  <a:t>Every 1.4s (accelerator super cycle) – 11.4 Hz rate w/ 16 bunches</a:t>
                </a:r>
              </a:p>
              <a:p>
                <a:pPr lvl="1"/>
                <a:r>
                  <a:rPr lang="en-US" sz="1650" dirty="0"/>
                  <a:t>Two sets of 8 bunches, each bunch 120 ns wide, 10 </a:t>
                </a:r>
                <a:r>
                  <a:rPr lang="en-US" sz="1650" dirty="0" err="1"/>
                  <a:t>ms</a:t>
                </a:r>
                <a:r>
                  <a:rPr lang="en-US" sz="1650" dirty="0"/>
                  <a:t> between each bunch, and 197 </a:t>
                </a:r>
                <a:r>
                  <a:rPr lang="en-US" sz="1650" dirty="0" err="1"/>
                  <a:t>ms</a:t>
                </a:r>
                <a:r>
                  <a:rPr lang="en-US" sz="1650" dirty="0"/>
                  <a:t> between first set of 8 bunches and the second set of 8 bunches</a:t>
                </a:r>
              </a:p>
              <a:p>
                <a:pPr lvl="1"/>
                <a:r>
                  <a:rPr lang="en-US" sz="1650" dirty="0"/>
                  <a:t>Corresponds to </a:t>
                </a:r>
                <a14:m>
                  <m:oMath xmlns:m="http://schemas.openxmlformats.org/officeDocument/2006/math">
                    <m:r>
                      <a:rPr lang="en-US" sz="1650" i="1">
                        <a:latin typeface="Cambria Math" panose="02040503050406030204" pitchFamily="18" charset="0"/>
                      </a:rPr>
                      <m:t>11.4×</m:t>
                    </m:r>
                    <m:sSup>
                      <m:sSupPr>
                        <m:ctrlPr>
                          <a:rPr lang="en-US" sz="1650" i="1">
                            <a:latin typeface="Cambria Math" panose="02040503050406030204" pitchFamily="18" charset="0"/>
                          </a:rPr>
                        </m:ctrlPr>
                      </m:sSupPr>
                      <m:e>
                        <m:r>
                          <a:rPr lang="en-US" sz="1650" i="1">
                            <a:latin typeface="Cambria Math" panose="02040503050406030204" pitchFamily="18" charset="0"/>
                          </a:rPr>
                          <m:t>10</m:t>
                        </m:r>
                      </m:e>
                      <m:sup>
                        <m:r>
                          <a:rPr lang="en-US" sz="1650" i="1">
                            <a:latin typeface="Cambria Math" panose="02040503050406030204" pitchFamily="18" charset="0"/>
                          </a:rPr>
                          <m:t>12</m:t>
                        </m:r>
                      </m:sup>
                    </m:sSup>
                  </m:oMath>
                </a14:m>
                <a:r>
                  <a:rPr lang="en-US" sz="1650" dirty="0"/>
                  <a:t> protons/s</a:t>
                </a:r>
              </a:p>
            </p:txBody>
          </p:sp>
        </mc:Choice>
        <mc:Fallback xmlns="">
          <p:sp>
            <p:nvSpPr>
              <p:cNvPr id="3" name="Content Placeholder 2">
                <a:extLst>
                  <a:ext uri="{FF2B5EF4-FFF2-40B4-BE49-F238E27FC236}">
                    <a16:creationId xmlns:a16="http://schemas.microsoft.com/office/drawing/2014/main" id="{82FCB511-D6D2-009D-234B-C74CF0B9A68E}"/>
                  </a:ext>
                </a:extLst>
              </p:cNvPr>
              <p:cNvSpPr>
                <a:spLocks noGrp="1" noRot="1" noChangeAspect="1" noMove="1" noResize="1" noEditPoints="1" noAdjustHandles="1" noChangeArrowheads="1" noChangeShapeType="1" noTextEdit="1"/>
              </p:cNvSpPr>
              <p:nvPr>
                <p:ph idx="1"/>
              </p:nvPr>
            </p:nvSpPr>
            <p:spPr>
              <a:xfrm>
                <a:off x="429370" y="1553487"/>
                <a:ext cx="8425263" cy="3089379"/>
              </a:xfrm>
              <a:blipFill>
                <a:blip r:embed="rId3"/>
                <a:stretch>
                  <a:fillRect l="-289" t="-1183" r="-362"/>
                </a:stretch>
              </a:blipFill>
            </p:spPr>
            <p:txBody>
              <a:bodyPr/>
              <a:lstStyle/>
              <a:p>
                <a:r>
                  <a:rPr lang="en-US">
                    <a:noFill/>
                  </a:rPr>
                  <a:t> </a:t>
                </a:r>
              </a:p>
            </p:txBody>
          </p:sp>
        </mc:Fallback>
      </mc:AlternateContent>
      <p:pic>
        <p:nvPicPr>
          <p:cNvPr id="5" name="Picture 4">
            <a:extLst>
              <a:ext uri="{FF2B5EF4-FFF2-40B4-BE49-F238E27FC236}">
                <a16:creationId xmlns:a16="http://schemas.microsoft.com/office/drawing/2014/main" id="{0B3AD40B-7EF3-F71B-58AC-63219CEE7AD4}"/>
              </a:ext>
            </a:extLst>
          </p:cNvPr>
          <p:cNvPicPr>
            <a:picLocks noChangeAspect="1"/>
          </p:cNvPicPr>
          <p:nvPr/>
        </p:nvPicPr>
        <p:blipFill>
          <a:blip r:embed="rId4"/>
          <a:srcRect l="-195" t="-2543" r="-724" b="2543"/>
          <a:stretch/>
        </p:blipFill>
        <p:spPr>
          <a:xfrm>
            <a:off x="1660074" y="3563521"/>
            <a:ext cx="5963855" cy="1329662"/>
          </a:xfrm>
          <a:prstGeom prst="rect">
            <a:avLst/>
          </a:prstGeom>
        </p:spPr>
      </p:pic>
      <p:sp>
        <p:nvSpPr>
          <p:cNvPr id="6" name="Date Placeholder 5">
            <a:extLst>
              <a:ext uri="{FF2B5EF4-FFF2-40B4-BE49-F238E27FC236}">
                <a16:creationId xmlns:a16="http://schemas.microsoft.com/office/drawing/2014/main" id="{37669BC7-88AF-1355-AD8F-93F216F5217C}"/>
              </a:ext>
            </a:extLst>
          </p:cNvPr>
          <p:cNvSpPr>
            <a:spLocks noGrp="1"/>
          </p:cNvSpPr>
          <p:nvPr>
            <p:ph type="dt" sz="half" idx="10"/>
          </p:nvPr>
        </p:nvSpPr>
        <p:spPr/>
        <p:txBody>
          <a:bodyPr/>
          <a:lstStyle/>
          <a:p>
            <a:pPr marL="0" marR="0" lvl="0" indent="0" algn="l" defTabSz="685800" rtl="0" eaLnBrk="1" fontAlgn="auto" latinLnBrk="0" hangingPunct="1">
              <a:lnSpc>
                <a:spcPct val="100000"/>
              </a:lnSpc>
              <a:spcBef>
                <a:spcPts val="0"/>
              </a:spcBef>
              <a:spcAft>
                <a:spcPts val="0"/>
              </a:spcAft>
              <a:buClrTx/>
              <a:buSzTx/>
              <a:buFontTx/>
              <a:buNone/>
              <a:tabLst/>
              <a:defRPr/>
            </a:pPr>
            <a:fld id="{AC2ADE37-1BF6-464F-9B58-B168D334070D}" type="datetime1">
              <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rPr>
              <a:pPr marL="0" marR="0" lvl="0" indent="0" algn="l" defTabSz="685800" rtl="0" eaLnBrk="1" fontAlgn="auto" latinLnBrk="0" hangingPunct="1">
                <a:lnSpc>
                  <a:spcPct val="100000"/>
                </a:lnSpc>
                <a:spcBef>
                  <a:spcPts val="0"/>
                </a:spcBef>
                <a:spcAft>
                  <a:spcPts val="0"/>
                </a:spcAft>
                <a:buClrTx/>
                <a:buSzTx/>
                <a:buFontTx/>
                <a:buNone/>
                <a:tabLst/>
                <a:defRPr/>
              </a:pPr>
              <a:t>6/10/2025</a:t>
            </a:fld>
            <a:endPar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endParaRPr>
          </a:p>
        </p:txBody>
      </p:sp>
      <p:sp>
        <p:nvSpPr>
          <p:cNvPr id="7" name="Slide Number Placeholder 6">
            <a:extLst>
              <a:ext uri="{FF2B5EF4-FFF2-40B4-BE49-F238E27FC236}">
                <a16:creationId xmlns:a16="http://schemas.microsoft.com/office/drawing/2014/main" id="{B205F83F-65DB-C532-78A8-1121B922E763}"/>
              </a:ext>
            </a:extLst>
          </p:cNvPr>
          <p:cNvSpPr>
            <a:spLocks noGrp="1"/>
          </p:cNvSpPr>
          <p:nvPr>
            <p:ph type="sldNum" sz="quarter" idx="12"/>
          </p:nvPr>
        </p:nvSpPr>
        <p:spPr/>
        <p:txBody>
          <a:bodyPr/>
          <a:lstStyle/>
          <a:p>
            <a:pPr marL="0" marR="0" lvl="0" indent="0" algn="r" defTabSz="685800" rtl="0" eaLnBrk="1" fontAlgn="auto" latinLnBrk="0" hangingPunct="1">
              <a:lnSpc>
                <a:spcPct val="100000"/>
              </a:lnSpc>
              <a:spcBef>
                <a:spcPts val="0"/>
              </a:spcBef>
              <a:spcAft>
                <a:spcPts val="0"/>
              </a:spcAft>
              <a:buClrTx/>
              <a:buSzTx/>
              <a:buFontTx/>
              <a:buNone/>
              <a:tabLst/>
              <a:defRPr/>
            </a:pPr>
            <a:fld id="{7276C18B-5445-4DE7-914C-11804460489B}" type="slidenum">
              <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rPr>
              <a:pPr marL="0" marR="0" lvl="0" indent="0" algn="r" defTabSz="685800" rtl="0" eaLnBrk="1" fontAlgn="auto" latinLnBrk="0" hangingPunct="1">
                <a:lnSpc>
                  <a:spcPct val="100000"/>
                </a:lnSpc>
                <a:spcBef>
                  <a:spcPts val="0"/>
                </a:spcBef>
                <a:spcAft>
                  <a:spcPts val="0"/>
                </a:spcAft>
                <a:buClrTx/>
                <a:buSzTx/>
                <a:buFontTx/>
                <a:buNone/>
                <a:tabLst/>
                <a:defRPr/>
              </a:pPr>
              <a:t>32</a:t>
            </a:fld>
            <a:endPar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endParaRPr>
          </a:p>
        </p:txBody>
      </p:sp>
    </p:spTree>
    <p:extLst>
      <p:ext uri="{BB962C8B-B14F-4D97-AF65-F5344CB8AC3E}">
        <p14:creationId xmlns:p14="http://schemas.microsoft.com/office/powerpoint/2010/main" val="290850913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0" name="Rectangle 9">
            <a:extLst>
              <a:ext uri="{FF2B5EF4-FFF2-40B4-BE49-F238E27FC236}">
                <a16:creationId xmlns:a16="http://schemas.microsoft.com/office/drawing/2014/main" id="{45D37F4E-DDB4-456B-97E0-9937730A039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1714" cy="51435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Aptos" panose="02110004020202020204"/>
              <a:ea typeface="+mn-ea"/>
              <a:cs typeface="+mn-cs"/>
            </a:endParaRPr>
          </a:p>
        </p:txBody>
      </p:sp>
      <p:sp>
        <p:nvSpPr>
          <p:cNvPr id="2" name="Title 1">
            <a:extLst>
              <a:ext uri="{FF2B5EF4-FFF2-40B4-BE49-F238E27FC236}">
                <a16:creationId xmlns:a16="http://schemas.microsoft.com/office/drawing/2014/main" id="{FCC77F3C-1677-2932-8BE8-AD1F579A46B1}"/>
              </a:ext>
            </a:extLst>
          </p:cNvPr>
          <p:cNvSpPr>
            <a:spLocks noGrp="1"/>
          </p:cNvSpPr>
          <p:nvPr>
            <p:ph type="title"/>
          </p:nvPr>
        </p:nvSpPr>
        <p:spPr>
          <a:xfrm>
            <a:off x="429370" y="178905"/>
            <a:ext cx="8263890" cy="1075811"/>
          </a:xfrm>
        </p:spPr>
        <p:txBody>
          <a:bodyPr anchor="b">
            <a:normAutofit/>
          </a:bodyPr>
          <a:lstStyle/>
          <a:p>
            <a:r>
              <a:rPr lang="en-US" sz="4050"/>
              <a:t>Pion and muon production </a:t>
            </a:r>
          </a:p>
        </p:txBody>
      </p:sp>
      <p:sp>
        <p:nvSpPr>
          <p:cNvPr id="12" name="sketchy line">
            <a:extLst>
              <a:ext uri="{FF2B5EF4-FFF2-40B4-BE49-F238E27FC236}">
                <a16:creationId xmlns:a16="http://schemas.microsoft.com/office/drawing/2014/main" id="{B2DD41CD-8F47-4F56-AD12-4E2FF769698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29370" y="1261158"/>
            <a:ext cx="8229600" cy="13716"/>
          </a:xfrm>
          <a:custGeom>
            <a:avLst/>
            <a:gdLst>
              <a:gd name="connsiteX0" fmla="*/ 0 w 8229600"/>
              <a:gd name="connsiteY0" fmla="*/ 0 h 13716"/>
              <a:gd name="connsiteX1" fmla="*/ 521208 w 8229600"/>
              <a:gd name="connsiteY1" fmla="*/ 0 h 13716"/>
              <a:gd name="connsiteX2" fmla="*/ 1371600 w 8229600"/>
              <a:gd name="connsiteY2" fmla="*/ 0 h 13716"/>
              <a:gd name="connsiteX3" fmla="*/ 2221992 w 8229600"/>
              <a:gd name="connsiteY3" fmla="*/ 0 h 13716"/>
              <a:gd name="connsiteX4" fmla="*/ 3072384 w 8229600"/>
              <a:gd name="connsiteY4" fmla="*/ 0 h 13716"/>
              <a:gd name="connsiteX5" fmla="*/ 3511296 w 8229600"/>
              <a:gd name="connsiteY5" fmla="*/ 0 h 13716"/>
              <a:gd name="connsiteX6" fmla="*/ 4114800 w 8229600"/>
              <a:gd name="connsiteY6" fmla="*/ 0 h 13716"/>
              <a:gd name="connsiteX7" fmla="*/ 4553712 w 8229600"/>
              <a:gd name="connsiteY7" fmla="*/ 0 h 13716"/>
              <a:gd name="connsiteX8" fmla="*/ 5239512 w 8229600"/>
              <a:gd name="connsiteY8" fmla="*/ 0 h 13716"/>
              <a:gd name="connsiteX9" fmla="*/ 5843016 w 8229600"/>
              <a:gd name="connsiteY9" fmla="*/ 0 h 13716"/>
              <a:gd name="connsiteX10" fmla="*/ 6611112 w 8229600"/>
              <a:gd name="connsiteY10" fmla="*/ 0 h 13716"/>
              <a:gd name="connsiteX11" fmla="*/ 7461504 w 8229600"/>
              <a:gd name="connsiteY11" fmla="*/ 0 h 13716"/>
              <a:gd name="connsiteX12" fmla="*/ 8229600 w 8229600"/>
              <a:gd name="connsiteY12" fmla="*/ 0 h 13716"/>
              <a:gd name="connsiteX13" fmla="*/ 8229600 w 8229600"/>
              <a:gd name="connsiteY13" fmla="*/ 13716 h 13716"/>
              <a:gd name="connsiteX14" fmla="*/ 7461504 w 8229600"/>
              <a:gd name="connsiteY14" fmla="*/ 13716 h 13716"/>
              <a:gd name="connsiteX15" fmla="*/ 6940296 w 8229600"/>
              <a:gd name="connsiteY15" fmla="*/ 13716 h 13716"/>
              <a:gd name="connsiteX16" fmla="*/ 6419088 w 8229600"/>
              <a:gd name="connsiteY16" fmla="*/ 13716 h 13716"/>
              <a:gd name="connsiteX17" fmla="*/ 5650992 w 8229600"/>
              <a:gd name="connsiteY17" fmla="*/ 13716 h 13716"/>
              <a:gd name="connsiteX18" fmla="*/ 5129784 w 8229600"/>
              <a:gd name="connsiteY18" fmla="*/ 13716 h 13716"/>
              <a:gd name="connsiteX19" fmla="*/ 4690872 w 8229600"/>
              <a:gd name="connsiteY19" fmla="*/ 13716 h 13716"/>
              <a:gd name="connsiteX20" fmla="*/ 4087368 w 8229600"/>
              <a:gd name="connsiteY20" fmla="*/ 13716 h 13716"/>
              <a:gd name="connsiteX21" fmla="*/ 3401568 w 8229600"/>
              <a:gd name="connsiteY21" fmla="*/ 13716 h 13716"/>
              <a:gd name="connsiteX22" fmla="*/ 2798064 w 8229600"/>
              <a:gd name="connsiteY22" fmla="*/ 13716 h 13716"/>
              <a:gd name="connsiteX23" fmla="*/ 2276856 w 8229600"/>
              <a:gd name="connsiteY23" fmla="*/ 13716 h 13716"/>
              <a:gd name="connsiteX24" fmla="*/ 1426464 w 8229600"/>
              <a:gd name="connsiteY24" fmla="*/ 13716 h 13716"/>
              <a:gd name="connsiteX25" fmla="*/ 740664 w 8229600"/>
              <a:gd name="connsiteY25" fmla="*/ 13716 h 13716"/>
              <a:gd name="connsiteX26" fmla="*/ 0 w 8229600"/>
              <a:gd name="connsiteY26" fmla="*/ 13716 h 13716"/>
              <a:gd name="connsiteX27" fmla="*/ 0 w 8229600"/>
              <a:gd name="connsiteY27" fmla="*/ 0 h 137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Lst>
            <a:rect l="l" t="t" r="r" b="b"/>
            <a:pathLst>
              <a:path w="8229600" h="13716" fill="none" extrusionOk="0">
                <a:moveTo>
                  <a:pt x="0" y="0"/>
                </a:moveTo>
                <a:cubicBezTo>
                  <a:pt x="227594" y="-4267"/>
                  <a:pt x="329693" y="13251"/>
                  <a:pt x="521208" y="0"/>
                </a:cubicBezTo>
                <a:cubicBezTo>
                  <a:pt x="712723" y="-13251"/>
                  <a:pt x="1137373" y="-13618"/>
                  <a:pt x="1371600" y="0"/>
                </a:cubicBezTo>
                <a:cubicBezTo>
                  <a:pt x="1605827" y="13618"/>
                  <a:pt x="1975382" y="-27374"/>
                  <a:pt x="2221992" y="0"/>
                </a:cubicBezTo>
                <a:cubicBezTo>
                  <a:pt x="2468602" y="27374"/>
                  <a:pt x="2863316" y="-20517"/>
                  <a:pt x="3072384" y="0"/>
                </a:cubicBezTo>
                <a:cubicBezTo>
                  <a:pt x="3281452" y="20517"/>
                  <a:pt x="3331438" y="10793"/>
                  <a:pt x="3511296" y="0"/>
                </a:cubicBezTo>
                <a:cubicBezTo>
                  <a:pt x="3691154" y="-10793"/>
                  <a:pt x="3906405" y="-29737"/>
                  <a:pt x="4114800" y="0"/>
                </a:cubicBezTo>
                <a:cubicBezTo>
                  <a:pt x="4323195" y="29737"/>
                  <a:pt x="4428852" y="-2234"/>
                  <a:pt x="4553712" y="0"/>
                </a:cubicBezTo>
                <a:cubicBezTo>
                  <a:pt x="4678572" y="2234"/>
                  <a:pt x="5065629" y="29368"/>
                  <a:pt x="5239512" y="0"/>
                </a:cubicBezTo>
                <a:cubicBezTo>
                  <a:pt x="5413395" y="-29368"/>
                  <a:pt x="5703888" y="11839"/>
                  <a:pt x="5843016" y="0"/>
                </a:cubicBezTo>
                <a:cubicBezTo>
                  <a:pt x="5982144" y="-11839"/>
                  <a:pt x="6260765" y="24719"/>
                  <a:pt x="6611112" y="0"/>
                </a:cubicBezTo>
                <a:cubicBezTo>
                  <a:pt x="6961459" y="-24719"/>
                  <a:pt x="7228293" y="32959"/>
                  <a:pt x="7461504" y="0"/>
                </a:cubicBezTo>
                <a:cubicBezTo>
                  <a:pt x="7694715" y="-32959"/>
                  <a:pt x="7990029" y="-3422"/>
                  <a:pt x="8229600" y="0"/>
                </a:cubicBezTo>
                <a:cubicBezTo>
                  <a:pt x="8229169" y="6566"/>
                  <a:pt x="8229218" y="9895"/>
                  <a:pt x="8229600" y="13716"/>
                </a:cubicBezTo>
                <a:cubicBezTo>
                  <a:pt x="7940706" y="-13865"/>
                  <a:pt x="7792584" y="-20581"/>
                  <a:pt x="7461504" y="13716"/>
                </a:cubicBezTo>
                <a:cubicBezTo>
                  <a:pt x="7130424" y="48013"/>
                  <a:pt x="7080072" y="39273"/>
                  <a:pt x="6940296" y="13716"/>
                </a:cubicBezTo>
                <a:cubicBezTo>
                  <a:pt x="6800520" y="-11841"/>
                  <a:pt x="6672872" y="22099"/>
                  <a:pt x="6419088" y="13716"/>
                </a:cubicBezTo>
                <a:cubicBezTo>
                  <a:pt x="6165304" y="5333"/>
                  <a:pt x="5869721" y="415"/>
                  <a:pt x="5650992" y="13716"/>
                </a:cubicBezTo>
                <a:cubicBezTo>
                  <a:pt x="5432263" y="27017"/>
                  <a:pt x="5308310" y="-1549"/>
                  <a:pt x="5129784" y="13716"/>
                </a:cubicBezTo>
                <a:cubicBezTo>
                  <a:pt x="4951258" y="28981"/>
                  <a:pt x="4799696" y="10785"/>
                  <a:pt x="4690872" y="13716"/>
                </a:cubicBezTo>
                <a:cubicBezTo>
                  <a:pt x="4582048" y="16647"/>
                  <a:pt x="4311124" y="-12408"/>
                  <a:pt x="4087368" y="13716"/>
                </a:cubicBezTo>
                <a:cubicBezTo>
                  <a:pt x="3863612" y="39840"/>
                  <a:pt x="3730288" y="8802"/>
                  <a:pt x="3401568" y="13716"/>
                </a:cubicBezTo>
                <a:cubicBezTo>
                  <a:pt x="3072848" y="18630"/>
                  <a:pt x="3020684" y="27853"/>
                  <a:pt x="2798064" y="13716"/>
                </a:cubicBezTo>
                <a:cubicBezTo>
                  <a:pt x="2575444" y="-421"/>
                  <a:pt x="2440915" y="-11924"/>
                  <a:pt x="2276856" y="13716"/>
                </a:cubicBezTo>
                <a:cubicBezTo>
                  <a:pt x="2112797" y="39356"/>
                  <a:pt x="1726502" y="-14132"/>
                  <a:pt x="1426464" y="13716"/>
                </a:cubicBezTo>
                <a:cubicBezTo>
                  <a:pt x="1126426" y="41564"/>
                  <a:pt x="992925" y="16444"/>
                  <a:pt x="740664" y="13716"/>
                </a:cubicBezTo>
                <a:cubicBezTo>
                  <a:pt x="488403" y="10988"/>
                  <a:pt x="195650" y="-20633"/>
                  <a:pt x="0" y="13716"/>
                </a:cubicBezTo>
                <a:cubicBezTo>
                  <a:pt x="120" y="8944"/>
                  <a:pt x="-32" y="6034"/>
                  <a:pt x="0" y="0"/>
                </a:cubicBezTo>
                <a:close/>
              </a:path>
              <a:path w="8229600" h="13716" stroke="0" extrusionOk="0">
                <a:moveTo>
                  <a:pt x="0" y="0"/>
                </a:moveTo>
                <a:cubicBezTo>
                  <a:pt x="259263" y="-9445"/>
                  <a:pt x="404731" y="4427"/>
                  <a:pt x="521208" y="0"/>
                </a:cubicBezTo>
                <a:cubicBezTo>
                  <a:pt x="637685" y="-4427"/>
                  <a:pt x="839187" y="564"/>
                  <a:pt x="960120" y="0"/>
                </a:cubicBezTo>
                <a:cubicBezTo>
                  <a:pt x="1081053" y="-564"/>
                  <a:pt x="1313469" y="-16481"/>
                  <a:pt x="1481328" y="0"/>
                </a:cubicBezTo>
                <a:cubicBezTo>
                  <a:pt x="1649187" y="16481"/>
                  <a:pt x="1885247" y="26161"/>
                  <a:pt x="2167128" y="0"/>
                </a:cubicBezTo>
                <a:cubicBezTo>
                  <a:pt x="2449009" y="-26161"/>
                  <a:pt x="2761875" y="-22202"/>
                  <a:pt x="2935224" y="0"/>
                </a:cubicBezTo>
                <a:cubicBezTo>
                  <a:pt x="3108573" y="22202"/>
                  <a:pt x="3540687" y="-2863"/>
                  <a:pt x="3785616" y="0"/>
                </a:cubicBezTo>
                <a:cubicBezTo>
                  <a:pt x="4030545" y="2863"/>
                  <a:pt x="4280774" y="-12442"/>
                  <a:pt x="4636008" y="0"/>
                </a:cubicBezTo>
                <a:cubicBezTo>
                  <a:pt x="4991242" y="12442"/>
                  <a:pt x="5025483" y="16914"/>
                  <a:pt x="5239512" y="0"/>
                </a:cubicBezTo>
                <a:cubicBezTo>
                  <a:pt x="5453541" y="-16914"/>
                  <a:pt x="5754008" y="16592"/>
                  <a:pt x="6007608" y="0"/>
                </a:cubicBezTo>
                <a:cubicBezTo>
                  <a:pt x="6261208" y="-16592"/>
                  <a:pt x="6407957" y="-11909"/>
                  <a:pt x="6693408" y="0"/>
                </a:cubicBezTo>
                <a:cubicBezTo>
                  <a:pt x="6978859" y="11909"/>
                  <a:pt x="7015437" y="-20890"/>
                  <a:pt x="7296912" y="0"/>
                </a:cubicBezTo>
                <a:cubicBezTo>
                  <a:pt x="7578387" y="20890"/>
                  <a:pt x="7859622" y="46406"/>
                  <a:pt x="8229600" y="0"/>
                </a:cubicBezTo>
                <a:cubicBezTo>
                  <a:pt x="8229365" y="6754"/>
                  <a:pt x="8229865" y="9234"/>
                  <a:pt x="8229600" y="13716"/>
                </a:cubicBezTo>
                <a:cubicBezTo>
                  <a:pt x="8075287" y="30482"/>
                  <a:pt x="7821366" y="17278"/>
                  <a:pt x="7626096" y="13716"/>
                </a:cubicBezTo>
                <a:cubicBezTo>
                  <a:pt x="7430826" y="10154"/>
                  <a:pt x="7320004" y="-14241"/>
                  <a:pt x="7022592" y="13716"/>
                </a:cubicBezTo>
                <a:cubicBezTo>
                  <a:pt x="6725180" y="41673"/>
                  <a:pt x="6348804" y="-18597"/>
                  <a:pt x="6172200" y="13716"/>
                </a:cubicBezTo>
                <a:cubicBezTo>
                  <a:pt x="5995596" y="46029"/>
                  <a:pt x="5788102" y="18318"/>
                  <a:pt x="5650992" y="13716"/>
                </a:cubicBezTo>
                <a:cubicBezTo>
                  <a:pt x="5513882" y="9114"/>
                  <a:pt x="5198399" y="24549"/>
                  <a:pt x="4882896" y="13716"/>
                </a:cubicBezTo>
                <a:cubicBezTo>
                  <a:pt x="4567393" y="2883"/>
                  <a:pt x="4557008" y="22393"/>
                  <a:pt x="4443984" y="13716"/>
                </a:cubicBezTo>
                <a:cubicBezTo>
                  <a:pt x="4330960" y="5039"/>
                  <a:pt x="4061674" y="24319"/>
                  <a:pt x="3758184" y="13716"/>
                </a:cubicBezTo>
                <a:cubicBezTo>
                  <a:pt x="3454694" y="3113"/>
                  <a:pt x="3380392" y="14547"/>
                  <a:pt x="3236976" y="13716"/>
                </a:cubicBezTo>
                <a:cubicBezTo>
                  <a:pt x="3093560" y="12885"/>
                  <a:pt x="2632116" y="33035"/>
                  <a:pt x="2386584" y="13716"/>
                </a:cubicBezTo>
                <a:cubicBezTo>
                  <a:pt x="2141052" y="-5603"/>
                  <a:pt x="2110884" y="24205"/>
                  <a:pt x="1947672" y="13716"/>
                </a:cubicBezTo>
                <a:cubicBezTo>
                  <a:pt x="1784460" y="3227"/>
                  <a:pt x="1535467" y="-4111"/>
                  <a:pt x="1261872" y="13716"/>
                </a:cubicBezTo>
                <a:cubicBezTo>
                  <a:pt x="988277" y="31543"/>
                  <a:pt x="1021096" y="5803"/>
                  <a:pt x="822960" y="13716"/>
                </a:cubicBezTo>
                <a:cubicBezTo>
                  <a:pt x="624824" y="21629"/>
                  <a:pt x="298309" y="-3289"/>
                  <a:pt x="0" y="13716"/>
                </a:cubicBezTo>
                <a:cubicBezTo>
                  <a:pt x="52" y="10594"/>
                  <a:pt x="386" y="5364"/>
                  <a:pt x="0" y="0"/>
                </a:cubicBezTo>
                <a:close/>
              </a:path>
            </a:pathLst>
          </a:custGeom>
          <a:solidFill>
            <a:schemeClr val="accent2">
              <a:alpha val="75000"/>
            </a:schemeClr>
          </a:solidFill>
          <a:ln w="44450" cap="rnd">
            <a:solidFill>
              <a:schemeClr val="accent2">
                <a:alpha val="75000"/>
              </a:schemeClr>
            </a:solidFill>
            <a:round/>
            <a:extLst>
              <a:ext uri="{C807C97D-BFC1-408E-A445-0C87EB9F89A2}">
                <ask:lineSketchStyleProps xmlns:ask="http://schemas.microsoft.com/office/drawing/2018/sketchyshapes" sd="2727557108">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Aptos" panose="02110004020202020204"/>
              <a:ea typeface="+mn-ea"/>
              <a:cs typeface="+mn-cs"/>
            </a:endParaRPr>
          </a:p>
        </p:txBody>
      </p:sp>
      <mc:AlternateContent xmlns:mc="http://schemas.openxmlformats.org/markup-compatibility/2006" xmlns:a14="http://schemas.microsoft.com/office/drawing/2010/main">
        <mc:Choice Requires="a14">
          <p:sp>
            <p:nvSpPr>
              <p:cNvPr id="3" name="Content Placeholder 2">
                <a:extLst>
                  <a:ext uri="{FF2B5EF4-FFF2-40B4-BE49-F238E27FC236}">
                    <a16:creationId xmlns:a16="http://schemas.microsoft.com/office/drawing/2014/main" id="{E96A0893-5A45-25BD-483E-D5788A69720E}"/>
                  </a:ext>
                </a:extLst>
              </p:cNvPr>
              <p:cNvSpPr>
                <a:spLocks noGrp="1"/>
              </p:cNvSpPr>
              <p:nvPr>
                <p:ph idx="1"/>
              </p:nvPr>
            </p:nvSpPr>
            <p:spPr>
              <a:xfrm>
                <a:off x="429370" y="1553487"/>
                <a:ext cx="5035164" cy="3089379"/>
              </a:xfrm>
            </p:spPr>
            <p:txBody>
              <a:bodyPr anchor="t">
                <a:normAutofit lnSpcReduction="10000"/>
              </a:bodyPr>
              <a:lstStyle/>
              <a:p>
                <a:r>
                  <a:rPr lang="en-US" sz="1425" dirty="0"/>
                  <a:t>Inconel target: </a:t>
                </a:r>
              </a:p>
              <a:p>
                <a:pPr lvl="1"/>
                <a14:m>
                  <m:oMath xmlns:m="http://schemas.openxmlformats.org/officeDocument/2006/math">
                    <m:r>
                      <a:rPr lang="en-US" sz="1425" i="1">
                        <a:latin typeface="Cambria Math" panose="02040503050406030204" pitchFamily="18" charset="0"/>
                      </a:rPr>
                      <m:t>1×</m:t>
                    </m:r>
                    <m:sSup>
                      <m:sSupPr>
                        <m:ctrlPr>
                          <a:rPr lang="en-US" sz="1425" i="1">
                            <a:latin typeface="Cambria Math" panose="02040503050406030204" pitchFamily="18" charset="0"/>
                          </a:rPr>
                        </m:ctrlPr>
                      </m:sSupPr>
                      <m:e>
                        <m:r>
                          <a:rPr lang="en-US" sz="1425" i="1">
                            <a:latin typeface="Cambria Math" panose="02040503050406030204" pitchFamily="18" charset="0"/>
                          </a:rPr>
                          <m:t>10</m:t>
                        </m:r>
                      </m:e>
                      <m:sup>
                        <m:r>
                          <a:rPr lang="en-US" sz="1425" i="1">
                            <a:latin typeface="Cambria Math" panose="02040503050406030204" pitchFamily="18" charset="0"/>
                          </a:rPr>
                          <m:t>−5</m:t>
                        </m:r>
                      </m:sup>
                    </m:sSup>
                    <m:r>
                      <a:rPr lang="en-US" sz="1425" i="1">
                        <a:latin typeface="Cambria Math" panose="02040503050406030204" pitchFamily="18" charset="0"/>
                      </a:rPr>
                      <m:t> </m:t>
                    </m:r>
                    <m:sSup>
                      <m:sSupPr>
                        <m:ctrlPr>
                          <a:rPr lang="en-US" sz="1425" i="1">
                            <a:latin typeface="Cambria Math" panose="02040503050406030204" pitchFamily="18" charset="0"/>
                          </a:rPr>
                        </m:ctrlPr>
                      </m:sSupPr>
                      <m:e>
                        <m:r>
                          <a:rPr lang="en-US" sz="1425" i="1">
                            <a:latin typeface="Cambria Math" panose="02040503050406030204" pitchFamily="18" charset="0"/>
                          </a:rPr>
                          <m:t>𝜋</m:t>
                        </m:r>
                      </m:e>
                      <m:sup>
                        <m:r>
                          <a:rPr lang="en-US" sz="1425" i="1">
                            <a:latin typeface="Cambria Math" panose="02040503050406030204" pitchFamily="18" charset="0"/>
                          </a:rPr>
                          <m:t>+</m:t>
                        </m:r>
                      </m:sup>
                    </m:sSup>
                    <m:r>
                      <a:rPr lang="en-US" sz="1425" i="1">
                        <a:latin typeface="Cambria Math" panose="02040503050406030204" pitchFamily="18" charset="0"/>
                      </a:rPr>
                      <m:t>/</m:t>
                    </m:r>
                    <m:r>
                      <a:rPr lang="en-US" sz="1425" i="1">
                        <a:latin typeface="Cambria Math" panose="02040503050406030204" pitchFamily="18" charset="0"/>
                      </a:rPr>
                      <m:t>𝑃𝑂𝑇</m:t>
                    </m:r>
                  </m:oMath>
                </a14:m>
                <a:endParaRPr lang="en-US" sz="1425" dirty="0"/>
              </a:p>
              <a:p>
                <a:pPr lvl="1"/>
                <a:r>
                  <a:rPr lang="en-US" sz="1425" dirty="0"/>
                  <a:t>Produces 3.1 GeV/c beam, with 10% momentum spread</a:t>
                </a:r>
              </a:p>
              <a:p>
                <a:r>
                  <a:rPr lang="en-US" sz="1425" dirty="0"/>
                  <a:t>Muon beam</a:t>
                </a:r>
              </a:p>
              <a:p>
                <a:pPr lvl="1"/>
                <a:r>
                  <a:rPr lang="en-US" sz="1425" dirty="0"/>
                  <a:t>Can extract 3.094 GeV/c muons from decay of </a:t>
                </a:r>
                <a:r>
                  <a:rPr lang="en-US" sz="1425" dirty="0" err="1"/>
                  <a:t>pions</a:t>
                </a:r>
                <a:endParaRPr lang="en-US" sz="1425" dirty="0"/>
              </a:p>
              <a:p>
                <a:pPr lvl="1"/>
                <a:r>
                  <a:rPr lang="en-US" sz="1425" dirty="0"/>
                  <a:t>Not entirely pure; contains muons, </a:t>
                </a:r>
                <a:r>
                  <a:rPr lang="en-US" sz="1425" dirty="0" err="1"/>
                  <a:t>pions</a:t>
                </a:r>
                <a:r>
                  <a:rPr lang="en-US" sz="1425" dirty="0"/>
                  <a:t>, protons, positrons</a:t>
                </a:r>
              </a:p>
              <a:p>
                <a:pPr lvl="1"/>
                <a:r>
                  <a:rPr lang="en-US" sz="1425" b="1" dirty="0"/>
                  <a:t>Protons</a:t>
                </a:r>
                <a:r>
                  <a:rPr lang="en-US" sz="1425" dirty="0"/>
                  <a:t> lag  ~200 ns (higher mass) and are ejected out of beam</a:t>
                </a:r>
              </a:p>
              <a:p>
                <a:pPr lvl="1"/>
                <a:r>
                  <a:rPr lang="en-US" sz="1425" b="1" dirty="0" err="1"/>
                  <a:t>Pions</a:t>
                </a:r>
                <a:r>
                  <a:rPr lang="en-US" sz="1425" dirty="0"/>
                  <a:t> are circulated until decay</a:t>
                </a:r>
              </a:p>
              <a:p>
                <a:pPr lvl="1"/>
                <a:r>
                  <a:rPr lang="en-US" sz="1425" b="1" dirty="0"/>
                  <a:t>Positrons</a:t>
                </a:r>
                <a:r>
                  <a:rPr lang="en-US" sz="1425" dirty="0"/>
                  <a:t> lost via synchrotron radiation within </a:t>
                </a:r>
                <a14:m>
                  <m:oMath xmlns:m="http://schemas.openxmlformats.org/officeDocument/2006/math">
                    <m:r>
                      <a:rPr lang="en-US" sz="1425" i="1">
                        <a:latin typeface="Cambria Math" panose="02040503050406030204" pitchFamily="18" charset="0"/>
                      </a:rPr>
                      <m:t>4 </m:t>
                    </m:r>
                    <m:r>
                      <a:rPr lang="en-US" sz="1425" i="1">
                        <a:latin typeface="Cambria Math" panose="02040503050406030204" pitchFamily="18" charset="0"/>
                      </a:rPr>
                      <m:t>𝜇</m:t>
                    </m:r>
                    <m:r>
                      <a:rPr lang="en-US" sz="1425" i="1">
                        <a:latin typeface="Cambria Math" panose="02040503050406030204" pitchFamily="18" charset="0"/>
                      </a:rPr>
                      <m:t>𝑠</m:t>
                    </m:r>
                  </m:oMath>
                </a14:m>
                <a:r>
                  <a:rPr lang="en-US" sz="1425" dirty="0"/>
                  <a:t> after beam injection</a:t>
                </a:r>
              </a:p>
              <a:p>
                <a:pPr lvl="1"/>
                <a:r>
                  <a:rPr lang="en-US" sz="1425" dirty="0"/>
                  <a:t>Muon beam is ~95% polarized</a:t>
                </a:r>
              </a:p>
            </p:txBody>
          </p:sp>
        </mc:Choice>
        <mc:Fallback xmlns="">
          <p:sp>
            <p:nvSpPr>
              <p:cNvPr id="3" name="Content Placeholder 2">
                <a:extLst>
                  <a:ext uri="{FF2B5EF4-FFF2-40B4-BE49-F238E27FC236}">
                    <a16:creationId xmlns:a16="http://schemas.microsoft.com/office/drawing/2014/main" id="{E96A0893-5A45-25BD-483E-D5788A69720E}"/>
                  </a:ext>
                </a:extLst>
              </p:cNvPr>
              <p:cNvSpPr>
                <a:spLocks noGrp="1" noRot="1" noChangeAspect="1" noMove="1" noResize="1" noEditPoints="1" noAdjustHandles="1" noChangeArrowheads="1" noChangeShapeType="1" noTextEdit="1"/>
              </p:cNvSpPr>
              <p:nvPr>
                <p:ph idx="1"/>
              </p:nvPr>
            </p:nvSpPr>
            <p:spPr>
              <a:xfrm>
                <a:off x="429370" y="1553487"/>
                <a:ext cx="5035164" cy="3089379"/>
              </a:xfrm>
              <a:blipFill>
                <a:blip r:embed="rId2"/>
                <a:stretch>
                  <a:fillRect l="-242" t="-1775" r="-484"/>
                </a:stretch>
              </a:blipFill>
            </p:spPr>
            <p:txBody>
              <a:bodyPr/>
              <a:lstStyle/>
              <a:p>
                <a:r>
                  <a:rPr lang="en-US">
                    <a:noFill/>
                  </a:rPr>
                  <a:t> </a:t>
                </a:r>
              </a:p>
            </p:txBody>
          </p:sp>
        </mc:Fallback>
      </mc:AlternateContent>
      <p:pic>
        <p:nvPicPr>
          <p:cNvPr id="5" name="Picture 4" descr="A diagram of a circular object&#10;&#10;Description automatically generated">
            <a:extLst>
              <a:ext uri="{FF2B5EF4-FFF2-40B4-BE49-F238E27FC236}">
                <a16:creationId xmlns:a16="http://schemas.microsoft.com/office/drawing/2014/main" id="{611A508F-9C20-713B-7D66-269B1ACA8181}"/>
              </a:ext>
            </a:extLst>
          </p:cNvPr>
          <p:cNvPicPr>
            <a:picLocks noChangeAspect="1"/>
          </p:cNvPicPr>
          <p:nvPr/>
        </p:nvPicPr>
        <p:blipFill>
          <a:blip r:embed="rId3"/>
          <a:srcRect l="7148" r="17091" b="2"/>
          <a:stretch/>
        </p:blipFill>
        <p:spPr>
          <a:xfrm>
            <a:off x="5756744" y="1570482"/>
            <a:ext cx="2955798" cy="3072384"/>
          </a:xfrm>
          <a:prstGeom prst="rect">
            <a:avLst/>
          </a:prstGeom>
        </p:spPr>
      </p:pic>
      <p:sp>
        <p:nvSpPr>
          <p:cNvPr id="6" name="Date Placeholder 5">
            <a:extLst>
              <a:ext uri="{FF2B5EF4-FFF2-40B4-BE49-F238E27FC236}">
                <a16:creationId xmlns:a16="http://schemas.microsoft.com/office/drawing/2014/main" id="{CDB334A2-8EA3-6356-5CF2-7B226AEE3581}"/>
              </a:ext>
            </a:extLst>
          </p:cNvPr>
          <p:cNvSpPr>
            <a:spLocks noGrp="1"/>
          </p:cNvSpPr>
          <p:nvPr>
            <p:ph type="dt" sz="half" idx="10"/>
          </p:nvPr>
        </p:nvSpPr>
        <p:spPr/>
        <p:txBody>
          <a:bodyPr/>
          <a:lstStyle/>
          <a:p>
            <a:pPr marL="0" marR="0" lvl="0" indent="0" algn="l" defTabSz="685800" rtl="0" eaLnBrk="1" fontAlgn="auto" latinLnBrk="0" hangingPunct="1">
              <a:lnSpc>
                <a:spcPct val="100000"/>
              </a:lnSpc>
              <a:spcBef>
                <a:spcPts val="0"/>
              </a:spcBef>
              <a:spcAft>
                <a:spcPts val="0"/>
              </a:spcAft>
              <a:buClrTx/>
              <a:buSzTx/>
              <a:buFontTx/>
              <a:buNone/>
              <a:tabLst/>
              <a:defRPr/>
            </a:pPr>
            <a:fld id="{8EDD4814-9E76-41CC-A289-411449913DB0}" type="datetime1">
              <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rPr>
              <a:pPr marL="0" marR="0" lvl="0" indent="0" algn="l" defTabSz="685800" rtl="0" eaLnBrk="1" fontAlgn="auto" latinLnBrk="0" hangingPunct="1">
                <a:lnSpc>
                  <a:spcPct val="100000"/>
                </a:lnSpc>
                <a:spcBef>
                  <a:spcPts val="0"/>
                </a:spcBef>
                <a:spcAft>
                  <a:spcPts val="0"/>
                </a:spcAft>
                <a:buClrTx/>
                <a:buSzTx/>
                <a:buFontTx/>
                <a:buNone/>
                <a:tabLst/>
                <a:defRPr/>
              </a:pPr>
              <a:t>6/10/2025</a:t>
            </a:fld>
            <a:endPar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endParaRPr>
          </a:p>
        </p:txBody>
      </p:sp>
      <p:sp>
        <p:nvSpPr>
          <p:cNvPr id="7" name="Slide Number Placeholder 6">
            <a:extLst>
              <a:ext uri="{FF2B5EF4-FFF2-40B4-BE49-F238E27FC236}">
                <a16:creationId xmlns:a16="http://schemas.microsoft.com/office/drawing/2014/main" id="{6136DE0D-470D-1DCA-62A9-C6CE1D061A1B}"/>
              </a:ext>
            </a:extLst>
          </p:cNvPr>
          <p:cNvSpPr>
            <a:spLocks noGrp="1"/>
          </p:cNvSpPr>
          <p:nvPr>
            <p:ph type="sldNum" sz="quarter" idx="12"/>
          </p:nvPr>
        </p:nvSpPr>
        <p:spPr/>
        <p:txBody>
          <a:bodyPr/>
          <a:lstStyle/>
          <a:p>
            <a:pPr marL="0" marR="0" lvl="0" indent="0" algn="r" defTabSz="685800" rtl="0" eaLnBrk="1" fontAlgn="auto" latinLnBrk="0" hangingPunct="1">
              <a:lnSpc>
                <a:spcPct val="100000"/>
              </a:lnSpc>
              <a:spcBef>
                <a:spcPts val="0"/>
              </a:spcBef>
              <a:spcAft>
                <a:spcPts val="0"/>
              </a:spcAft>
              <a:buClrTx/>
              <a:buSzTx/>
              <a:buFontTx/>
              <a:buNone/>
              <a:tabLst/>
              <a:defRPr/>
            </a:pPr>
            <a:fld id="{7276C18B-5445-4DE7-914C-11804460489B}" type="slidenum">
              <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rPr>
              <a:pPr marL="0" marR="0" lvl="0" indent="0" algn="r" defTabSz="685800" rtl="0" eaLnBrk="1" fontAlgn="auto" latinLnBrk="0" hangingPunct="1">
                <a:lnSpc>
                  <a:spcPct val="100000"/>
                </a:lnSpc>
                <a:spcBef>
                  <a:spcPts val="0"/>
                </a:spcBef>
                <a:spcAft>
                  <a:spcPts val="0"/>
                </a:spcAft>
                <a:buClrTx/>
                <a:buSzTx/>
                <a:buFontTx/>
                <a:buNone/>
                <a:tabLst/>
                <a:defRPr/>
              </a:pPr>
              <a:t>33</a:t>
            </a:fld>
            <a:endPar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endParaRPr>
          </a:p>
        </p:txBody>
      </p:sp>
    </p:spTree>
    <p:extLst>
      <p:ext uri="{BB962C8B-B14F-4D97-AF65-F5344CB8AC3E}">
        <p14:creationId xmlns:p14="http://schemas.microsoft.com/office/powerpoint/2010/main" val="363162016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00EDD19-6802-4EC3-95CE-CFFAB042CFD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1714" cy="51435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Aptos" panose="02110004020202020204"/>
              <a:ea typeface="+mn-ea"/>
              <a:cs typeface="+mn-cs"/>
            </a:endParaRPr>
          </a:p>
        </p:txBody>
      </p:sp>
      <p:sp>
        <p:nvSpPr>
          <p:cNvPr id="2" name="Title 1">
            <a:extLst>
              <a:ext uri="{FF2B5EF4-FFF2-40B4-BE49-F238E27FC236}">
                <a16:creationId xmlns:a16="http://schemas.microsoft.com/office/drawing/2014/main" id="{17B27D64-92D4-54CB-4816-D0687CB583DA}"/>
              </a:ext>
            </a:extLst>
          </p:cNvPr>
          <p:cNvSpPr>
            <a:spLocks noGrp="1"/>
          </p:cNvSpPr>
          <p:nvPr>
            <p:ph type="title"/>
          </p:nvPr>
        </p:nvSpPr>
        <p:spPr>
          <a:xfrm>
            <a:off x="628650" y="273844"/>
            <a:ext cx="7886700" cy="994172"/>
          </a:xfrm>
        </p:spPr>
        <p:txBody>
          <a:bodyPr>
            <a:normAutofit/>
          </a:bodyPr>
          <a:lstStyle/>
          <a:p>
            <a:r>
              <a:rPr lang="en-US" sz="4050" dirty="0"/>
              <a:t>Muon beam injection</a:t>
            </a:r>
          </a:p>
        </p:txBody>
      </p:sp>
      <p:sp>
        <p:nvSpPr>
          <p:cNvPr id="10" name="sketch line">
            <a:extLst>
              <a:ext uri="{FF2B5EF4-FFF2-40B4-BE49-F238E27FC236}">
                <a16:creationId xmlns:a16="http://schemas.microsoft.com/office/drawing/2014/main" id="{DB17E863-922E-4C26-BD64-E8FD41D286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501777" y="1258030"/>
            <a:ext cx="8140446" cy="13716"/>
          </a:xfrm>
          <a:custGeom>
            <a:avLst/>
            <a:gdLst>
              <a:gd name="connsiteX0" fmla="*/ 0 w 8140446"/>
              <a:gd name="connsiteY0" fmla="*/ 0 h 13716"/>
              <a:gd name="connsiteX1" fmla="*/ 434157 w 8140446"/>
              <a:gd name="connsiteY1" fmla="*/ 0 h 13716"/>
              <a:gd name="connsiteX2" fmla="*/ 1193932 w 8140446"/>
              <a:gd name="connsiteY2" fmla="*/ 0 h 13716"/>
              <a:gd name="connsiteX3" fmla="*/ 1628089 w 8140446"/>
              <a:gd name="connsiteY3" fmla="*/ 0 h 13716"/>
              <a:gd name="connsiteX4" fmla="*/ 2225055 w 8140446"/>
              <a:gd name="connsiteY4" fmla="*/ 0 h 13716"/>
              <a:gd name="connsiteX5" fmla="*/ 3066235 w 8140446"/>
              <a:gd name="connsiteY5" fmla="*/ 0 h 13716"/>
              <a:gd name="connsiteX6" fmla="*/ 3744605 w 8140446"/>
              <a:gd name="connsiteY6" fmla="*/ 0 h 13716"/>
              <a:gd name="connsiteX7" fmla="*/ 4504380 w 8140446"/>
              <a:gd name="connsiteY7" fmla="*/ 0 h 13716"/>
              <a:gd name="connsiteX8" fmla="*/ 5101346 w 8140446"/>
              <a:gd name="connsiteY8" fmla="*/ 0 h 13716"/>
              <a:gd name="connsiteX9" fmla="*/ 5779717 w 8140446"/>
              <a:gd name="connsiteY9" fmla="*/ 0 h 13716"/>
              <a:gd name="connsiteX10" fmla="*/ 6620896 w 8140446"/>
              <a:gd name="connsiteY10" fmla="*/ 0 h 13716"/>
              <a:gd name="connsiteX11" fmla="*/ 7136458 w 8140446"/>
              <a:gd name="connsiteY11" fmla="*/ 0 h 13716"/>
              <a:gd name="connsiteX12" fmla="*/ 8140446 w 8140446"/>
              <a:gd name="connsiteY12" fmla="*/ 0 h 13716"/>
              <a:gd name="connsiteX13" fmla="*/ 8140446 w 8140446"/>
              <a:gd name="connsiteY13" fmla="*/ 13716 h 13716"/>
              <a:gd name="connsiteX14" fmla="*/ 7543480 w 8140446"/>
              <a:gd name="connsiteY14" fmla="*/ 13716 h 13716"/>
              <a:gd name="connsiteX15" fmla="*/ 7109323 w 8140446"/>
              <a:gd name="connsiteY15" fmla="*/ 13716 h 13716"/>
              <a:gd name="connsiteX16" fmla="*/ 6430952 w 8140446"/>
              <a:gd name="connsiteY16" fmla="*/ 13716 h 13716"/>
              <a:gd name="connsiteX17" fmla="*/ 5915391 w 8140446"/>
              <a:gd name="connsiteY17" fmla="*/ 13716 h 13716"/>
              <a:gd name="connsiteX18" fmla="*/ 5237020 w 8140446"/>
              <a:gd name="connsiteY18" fmla="*/ 13716 h 13716"/>
              <a:gd name="connsiteX19" fmla="*/ 4558650 w 8140446"/>
              <a:gd name="connsiteY19" fmla="*/ 13716 h 13716"/>
              <a:gd name="connsiteX20" fmla="*/ 3880279 w 8140446"/>
              <a:gd name="connsiteY20" fmla="*/ 13716 h 13716"/>
              <a:gd name="connsiteX21" fmla="*/ 3201909 w 8140446"/>
              <a:gd name="connsiteY21" fmla="*/ 13716 h 13716"/>
              <a:gd name="connsiteX22" fmla="*/ 2604943 w 8140446"/>
              <a:gd name="connsiteY22" fmla="*/ 13716 h 13716"/>
              <a:gd name="connsiteX23" fmla="*/ 1845168 w 8140446"/>
              <a:gd name="connsiteY23" fmla="*/ 13716 h 13716"/>
              <a:gd name="connsiteX24" fmla="*/ 1166797 w 8140446"/>
              <a:gd name="connsiteY24" fmla="*/ 13716 h 13716"/>
              <a:gd name="connsiteX25" fmla="*/ 0 w 8140446"/>
              <a:gd name="connsiteY25" fmla="*/ 13716 h 13716"/>
              <a:gd name="connsiteX26" fmla="*/ 0 w 8140446"/>
              <a:gd name="connsiteY26" fmla="*/ 0 h 137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Lst>
            <a:rect l="l" t="t" r="r" b="b"/>
            <a:pathLst>
              <a:path w="8140446" h="13716" fill="none" extrusionOk="0">
                <a:moveTo>
                  <a:pt x="0" y="0"/>
                </a:moveTo>
                <a:cubicBezTo>
                  <a:pt x="94920" y="9103"/>
                  <a:pt x="287892" y="-4966"/>
                  <a:pt x="434157" y="0"/>
                </a:cubicBezTo>
                <a:cubicBezTo>
                  <a:pt x="580422" y="4966"/>
                  <a:pt x="943595" y="-14182"/>
                  <a:pt x="1193932" y="0"/>
                </a:cubicBezTo>
                <a:cubicBezTo>
                  <a:pt x="1444270" y="14182"/>
                  <a:pt x="1472129" y="5523"/>
                  <a:pt x="1628089" y="0"/>
                </a:cubicBezTo>
                <a:cubicBezTo>
                  <a:pt x="1784049" y="-5523"/>
                  <a:pt x="1962419" y="-17322"/>
                  <a:pt x="2225055" y="0"/>
                </a:cubicBezTo>
                <a:cubicBezTo>
                  <a:pt x="2487691" y="17322"/>
                  <a:pt x="2700681" y="1311"/>
                  <a:pt x="3066235" y="0"/>
                </a:cubicBezTo>
                <a:cubicBezTo>
                  <a:pt x="3431789" y="-1311"/>
                  <a:pt x="3405662" y="25081"/>
                  <a:pt x="3744605" y="0"/>
                </a:cubicBezTo>
                <a:cubicBezTo>
                  <a:pt x="4083548" y="-25081"/>
                  <a:pt x="4265111" y="-11945"/>
                  <a:pt x="4504380" y="0"/>
                </a:cubicBezTo>
                <a:cubicBezTo>
                  <a:pt x="4743649" y="11945"/>
                  <a:pt x="4860394" y="-2832"/>
                  <a:pt x="5101346" y="0"/>
                </a:cubicBezTo>
                <a:cubicBezTo>
                  <a:pt x="5342298" y="2832"/>
                  <a:pt x="5456387" y="23676"/>
                  <a:pt x="5779717" y="0"/>
                </a:cubicBezTo>
                <a:cubicBezTo>
                  <a:pt x="6103047" y="-23676"/>
                  <a:pt x="6270379" y="-37291"/>
                  <a:pt x="6620896" y="0"/>
                </a:cubicBezTo>
                <a:cubicBezTo>
                  <a:pt x="6971413" y="37291"/>
                  <a:pt x="6989068" y="24674"/>
                  <a:pt x="7136458" y="0"/>
                </a:cubicBezTo>
                <a:cubicBezTo>
                  <a:pt x="7283848" y="-24674"/>
                  <a:pt x="7752532" y="-22436"/>
                  <a:pt x="8140446" y="0"/>
                </a:cubicBezTo>
                <a:cubicBezTo>
                  <a:pt x="8140543" y="2784"/>
                  <a:pt x="8140462" y="9558"/>
                  <a:pt x="8140446" y="13716"/>
                </a:cubicBezTo>
                <a:cubicBezTo>
                  <a:pt x="7906329" y="-7615"/>
                  <a:pt x="7681180" y="22893"/>
                  <a:pt x="7543480" y="13716"/>
                </a:cubicBezTo>
                <a:cubicBezTo>
                  <a:pt x="7405780" y="4539"/>
                  <a:pt x="7216607" y="-912"/>
                  <a:pt x="7109323" y="13716"/>
                </a:cubicBezTo>
                <a:cubicBezTo>
                  <a:pt x="7002039" y="28344"/>
                  <a:pt x="6576231" y="38120"/>
                  <a:pt x="6430952" y="13716"/>
                </a:cubicBezTo>
                <a:cubicBezTo>
                  <a:pt x="6285673" y="-10688"/>
                  <a:pt x="6138840" y="29949"/>
                  <a:pt x="5915391" y="13716"/>
                </a:cubicBezTo>
                <a:cubicBezTo>
                  <a:pt x="5691942" y="-2517"/>
                  <a:pt x="5459460" y="47094"/>
                  <a:pt x="5237020" y="13716"/>
                </a:cubicBezTo>
                <a:cubicBezTo>
                  <a:pt x="5014580" y="-19662"/>
                  <a:pt x="4747677" y="35877"/>
                  <a:pt x="4558650" y="13716"/>
                </a:cubicBezTo>
                <a:cubicBezTo>
                  <a:pt x="4369623" y="-8445"/>
                  <a:pt x="4146061" y="7996"/>
                  <a:pt x="3880279" y="13716"/>
                </a:cubicBezTo>
                <a:cubicBezTo>
                  <a:pt x="3614497" y="19436"/>
                  <a:pt x="3473808" y="-17480"/>
                  <a:pt x="3201909" y="13716"/>
                </a:cubicBezTo>
                <a:cubicBezTo>
                  <a:pt x="2930010" y="44912"/>
                  <a:pt x="2728175" y="-8002"/>
                  <a:pt x="2604943" y="13716"/>
                </a:cubicBezTo>
                <a:cubicBezTo>
                  <a:pt x="2481711" y="35434"/>
                  <a:pt x="2004334" y="22380"/>
                  <a:pt x="1845168" y="13716"/>
                </a:cubicBezTo>
                <a:cubicBezTo>
                  <a:pt x="1686003" y="5052"/>
                  <a:pt x="1375070" y="33008"/>
                  <a:pt x="1166797" y="13716"/>
                </a:cubicBezTo>
                <a:cubicBezTo>
                  <a:pt x="958524" y="-5576"/>
                  <a:pt x="342846" y="4308"/>
                  <a:pt x="0" y="13716"/>
                </a:cubicBezTo>
                <a:cubicBezTo>
                  <a:pt x="-100" y="9589"/>
                  <a:pt x="468" y="2983"/>
                  <a:pt x="0" y="0"/>
                </a:cubicBezTo>
                <a:close/>
              </a:path>
              <a:path w="8140446" h="13716" stroke="0" extrusionOk="0">
                <a:moveTo>
                  <a:pt x="0" y="0"/>
                </a:moveTo>
                <a:cubicBezTo>
                  <a:pt x="142435" y="-24533"/>
                  <a:pt x="380026" y="17447"/>
                  <a:pt x="596966" y="0"/>
                </a:cubicBezTo>
                <a:cubicBezTo>
                  <a:pt x="813906" y="-17447"/>
                  <a:pt x="830530" y="13462"/>
                  <a:pt x="1031123" y="0"/>
                </a:cubicBezTo>
                <a:cubicBezTo>
                  <a:pt x="1231716" y="-13462"/>
                  <a:pt x="1634038" y="0"/>
                  <a:pt x="1872303" y="0"/>
                </a:cubicBezTo>
                <a:cubicBezTo>
                  <a:pt x="2110568" y="0"/>
                  <a:pt x="2261934" y="-25727"/>
                  <a:pt x="2469269" y="0"/>
                </a:cubicBezTo>
                <a:cubicBezTo>
                  <a:pt x="2676604" y="25727"/>
                  <a:pt x="2790440" y="16284"/>
                  <a:pt x="3066235" y="0"/>
                </a:cubicBezTo>
                <a:cubicBezTo>
                  <a:pt x="3342030" y="-16284"/>
                  <a:pt x="3685603" y="41976"/>
                  <a:pt x="3907414" y="0"/>
                </a:cubicBezTo>
                <a:cubicBezTo>
                  <a:pt x="4129225" y="-41976"/>
                  <a:pt x="4177416" y="-7598"/>
                  <a:pt x="4422976" y="0"/>
                </a:cubicBezTo>
                <a:cubicBezTo>
                  <a:pt x="4668536" y="7598"/>
                  <a:pt x="5023499" y="-28058"/>
                  <a:pt x="5264155" y="0"/>
                </a:cubicBezTo>
                <a:cubicBezTo>
                  <a:pt x="5504811" y="28058"/>
                  <a:pt x="5703675" y="13288"/>
                  <a:pt x="6105335" y="0"/>
                </a:cubicBezTo>
                <a:cubicBezTo>
                  <a:pt x="6506995" y="-13288"/>
                  <a:pt x="6455516" y="-5124"/>
                  <a:pt x="6783705" y="0"/>
                </a:cubicBezTo>
                <a:cubicBezTo>
                  <a:pt x="7111894" y="5124"/>
                  <a:pt x="7512856" y="10604"/>
                  <a:pt x="8140446" y="0"/>
                </a:cubicBezTo>
                <a:cubicBezTo>
                  <a:pt x="8139772" y="5682"/>
                  <a:pt x="8139843" y="9439"/>
                  <a:pt x="8140446" y="13716"/>
                </a:cubicBezTo>
                <a:cubicBezTo>
                  <a:pt x="7959314" y="-1227"/>
                  <a:pt x="7870113" y="5865"/>
                  <a:pt x="7706289" y="13716"/>
                </a:cubicBezTo>
                <a:cubicBezTo>
                  <a:pt x="7542465" y="21567"/>
                  <a:pt x="7157940" y="12910"/>
                  <a:pt x="6865109" y="13716"/>
                </a:cubicBezTo>
                <a:cubicBezTo>
                  <a:pt x="6572278" y="14522"/>
                  <a:pt x="6524256" y="33479"/>
                  <a:pt x="6349548" y="13716"/>
                </a:cubicBezTo>
                <a:cubicBezTo>
                  <a:pt x="6174840" y="-6047"/>
                  <a:pt x="5951624" y="-4398"/>
                  <a:pt x="5671177" y="13716"/>
                </a:cubicBezTo>
                <a:cubicBezTo>
                  <a:pt x="5390730" y="31830"/>
                  <a:pt x="5222992" y="55486"/>
                  <a:pt x="4829998" y="13716"/>
                </a:cubicBezTo>
                <a:cubicBezTo>
                  <a:pt x="4437004" y="-28054"/>
                  <a:pt x="4344181" y="34515"/>
                  <a:pt x="4151627" y="13716"/>
                </a:cubicBezTo>
                <a:cubicBezTo>
                  <a:pt x="3959073" y="-7083"/>
                  <a:pt x="3886970" y="28303"/>
                  <a:pt x="3717470" y="13716"/>
                </a:cubicBezTo>
                <a:cubicBezTo>
                  <a:pt x="3547970" y="-871"/>
                  <a:pt x="3451521" y="27300"/>
                  <a:pt x="3201909" y="13716"/>
                </a:cubicBezTo>
                <a:cubicBezTo>
                  <a:pt x="2952297" y="132"/>
                  <a:pt x="2543413" y="1457"/>
                  <a:pt x="2360729" y="13716"/>
                </a:cubicBezTo>
                <a:cubicBezTo>
                  <a:pt x="2178045" y="25975"/>
                  <a:pt x="1906056" y="21275"/>
                  <a:pt x="1682359" y="13716"/>
                </a:cubicBezTo>
                <a:cubicBezTo>
                  <a:pt x="1458662" y="6158"/>
                  <a:pt x="1330405" y="3474"/>
                  <a:pt x="1166797" y="13716"/>
                </a:cubicBezTo>
                <a:cubicBezTo>
                  <a:pt x="1003189" y="23958"/>
                  <a:pt x="278098" y="14961"/>
                  <a:pt x="0" y="13716"/>
                </a:cubicBezTo>
                <a:cubicBezTo>
                  <a:pt x="303" y="7982"/>
                  <a:pt x="182" y="5202"/>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Aptos" panose="02110004020202020204"/>
              <a:ea typeface="+mn-ea"/>
              <a:cs typeface="+mn-cs"/>
            </a:endParaRPr>
          </a:p>
        </p:txBody>
      </p:sp>
      <mc:AlternateContent xmlns:mc="http://schemas.openxmlformats.org/markup-compatibility/2006" xmlns:a14="http://schemas.microsoft.com/office/drawing/2010/main">
        <mc:Choice Requires="a14">
          <p:sp>
            <p:nvSpPr>
              <p:cNvPr id="3" name="Content Placeholder 2">
                <a:extLst>
                  <a:ext uri="{FF2B5EF4-FFF2-40B4-BE49-F238E27FC236}">
                    <a16:creationId xmlns:a16="http://schemas.microsoft.com/office/drawing/2014/main" id="{36F89BA5-4034-AD5A-A9EE-89617F7C529E}"/>
                  </a:ext>
                </a:extLst>
              </p:cNvPr>
              <p:cNvSpPr>
                <a:spLocks noGrp="1"/>
              </p:cNvSpPr>
              <p:nvPr>
                <p:ph idx="1"/>
              </p:nvPr>
            </p:nvSpPr>
            <p:spPr>
              <a:xfrm>
                <a:off x="628650" y="1447038"/>
                <a:ext cx="7886700" cy="3188970"/>
              </a:xfrm>
            </p:spPr>
            <p:txBody>
              <a:bodyPr>
                <a:normAutofit/>
              </a:bodyPr>
              <a:lstStyle/>
              <a:p>
                <a:r>
                  <a:rPr lang="en-US" sz="1650" dirty="0"/>
                  <a:t>Beam state at injection</a:t>
                </a:r>
              </a:p>
              <a:p>
                <a:pPr lvl="1"/>
                <a:r>
                  <a:rPr lang="en-US" sz="1650" dirty="0"/>
                  <a:t>3.094 GeV/c with 2% momentum spread, </a:t>
                </a:r>
                <a:r>
                  <a:rPr lang="en-US" sz="1650"/>
                  <a:t>about 120ns </a:t>
                </a:r>
                <a:r>
                  <a:rPr lang="en-US" sz="1650" dirty="0"/>
                  <a:t>wide</a:t>
                </a:r>
              </a:p>
              <a:p>
                <a:pPr lvl="1"/>
                <a:r>
                  <a:rPr lang="en-US" sz="1650" dirty="0"/>
                  <a:t>Injection efficiency </a:t>
                </a:r>
                <a14:m>
                  <m:oMath xmlns:m="http://schemas.openxmlformats.org/officeDocument/2006/math">
                    <m:r>
                      <a:rPr lang="en-US" sz="1650" i="1">
                        <a:latin typeface="Cambria Math" panose="02040503050406030204" pitchFamily="18" charset="0"/>
                      </a:rPr>
                      <m:t>~2×</m:t>
                    </m:r>
                    <m:sSup>
                      <m:sSupPr>
                        <m:ctrlPr>
                          <a:rPr lang="en-US" sz="1650" i="1">
                            <a:latin typeface="Cambria Math" panose="02040503050406030204" pitchFamily="18" charset="0"/>
                          </a:rPr>
                        </m:ctrlPr>
                      </m:sSupPr>
                      <m:e>
                        <m:r>
                          <a:rPr lang="en-US" sz="1650" i="1">
                            <a:latin typeface="Cambria Math" panose="02040503050406030204" pitchFamily="18" charset="0"/>
                          </a:rPr>
                          <m:t>10</m:t>
                        </m:r>
                      </m:e>
                      <m:sup>
                        <m:r>
                          <a:rPr lang="en-US" sz="1650" i="1">
                            <a:latin typeface="Cambria Math" panose="02040503050406030204" pitchFamily="18" charset="0"/>
                          </a:rPr>
                          <m:t>−7</m:t>
                        </m:r>
                      </m:sup>
                    </m:sSup>
                    <m:r>
                      <a:rPr lang="en-US" sz="1650" i="1">
                        <a:latin typeface="Cambria Math" panose="02040503050406030204" pitchFamily="18" charset="0"/>
                      </a:rPr>
                      <m:t>𝜇</m:t>
                    </m:r>
                    <m:r>
                      <a:rPr lang="en-US" sz="1650" i="1">
                        <a:latin typeface="Cambria Math" panose="02040503050406030204" pitchFamily="18" charset="0"/>
                      </a:rPr>
                      <m:t>/</m:t>
                    </m:r>
                    <m:r>
                      <a:rPr lang="en-US" sz="1650" i="1">
                        <a:latin typeface="Cambria Math" panose="02040503050406030204" pitchFamily="18" charset="0"/>
                      </a:rPr>
                      <m:t>𝑃𝑂𝑇</m:t>
                    </m:r>
                  </m:oMath>
                </a14:m>
                <a:endParaRPr lang="en-US" sz="1650" dirty="0"/>
              </a:p>
              <a:p>
                <a:pPr lvl="1"/>
                <a:r>
                  <a:rPr lang="en-US" sz="1650" dirty="0"/>
                  <a:t>Observed for </a:t>
                </a:r>
                <a14:m>
                  <m:oMath xmlns:m="http://schemas.openxmlformats.org/officeDocument/2006/math">
                    <m:r>
                      <a:rPr lang="en-US" sz="1650" i="1">
                        <a:latin typeface="Cambria Math" panose="02040503050406030204" pitchFamily="18" charset="0"/>
                      </a:rPr>
                      <m:t>700 </m:t>
                    </m:r>
                    <m:r>
                      <a:rPr lang="en-US" sz="1650" i="1">
                        <a:latin typeface="Cambria Math" panose="02040503050406030204" pitchFamily="18" charset="0"/>
                      </a:rPr>
                      <m:t>𝜇</m:t>
                    </m:r>
                    <m:r>
                      <a:rPr lang="en-US" sz="1650" i="1">
                        <a:latin typeface="Cambria Math" panose="02040503050406030204" pitchFamily="18" charset="0"/>
                      </a:rPr>
                      <m:t>𝑠</m:t>
                    </m:r>
                  </m:oMath>
                </a14:m>
                <a:r>
                  <a:rPr lang="en-US" sz="1650" dirty="0"/>
                  <a:t> post injection</a:t>
                </a:r>
              </a:p>
              <a:p>
                <a:r>
                  <a:rPr lang="en-US" sz="1650" dirty="0"/>
                  <a:t>Stored muons have max beam radius of </a:t>
                </a:r>
                <a14:m>
                  <m:oMath xmlns:m="http://schemas.openxmlformats.org/officeDocument/2006/math">
                    <m:r>
                      <a:rPr lang="en-US" sz="1650" i="1">
                        <a:latin typeface="Cambria Math" panose="02040503050406030204" pitchFamily="18" charset="0"/>
                      </a:rPr>
                      <m:t>45±0.5% </m:t>
                    </m:r>
                  </m:oMath>
                </a14:m>
                <a:r>
                  <a:rPr lang="en-US" sz="1650" dirty="0"/>
                  <a:t>mm (inner radius of collimators), orbit radius of ~ 7.112m</a:t>
                </a:r>
              </a:p>
              <a:p>
                <a:r>
                  <a:rPr lang="en-US" sz="1650" dirty="0"/>
                  <a:t>1 bunch corresponds to 1 fill</a:t>
                </a:r>
              </a:p>
              <a:p>
                <a:pPr lvl="1"/>
                <a:r>
                  <a:rPr lang="en-US" sz="1650" dirty="0"/>
                  <a:t>1 fill typically contains </a:t>
                </a:r>
                <a14:m>
                  <m:oMath xmlns:m="http://schemas.openxmlformats.org/officeDocument/2006/math">
                    <m:r>
                      <a:rPr lang="en-US" sz="1650" b="1" i="1">
                        <a:latin typeface="Cambria Math" panose="02040503050406030204" pitchFamily="18" charset="0"/>
                        <a:ea typeface="Cambria Math" panose="02040503050406030204" pitchFamily="18" charset="0"/>
                      </a:rPr>
                      <m:t>𝓞</m:t>
                    </m:r>
                    <m:r>
                      <a:rPr lang="en-US" sz="1650" b="1" i="1">
                        <a:latin typeface="Cambria Math" panose="02040503050406030204" pitchFamily="18" charset="0"/>
                        <a:ea typeface="Cambria Math" panose="02040503050406030204" pitchFamily="18" charset="0"/>
                      </a:rPr>
                      <m:t>(</m:t>
                    </m:r>
                    <m:sSup>
                      <m:sSupPr>
                        <m:ctrlPr>
                          <a:rPr lang="en-US" sz="1650" b="1" i="1">
                            <a:latin typeface="Cambria Math" panose="02040503050406030204" pitchFamily="18" charset="0"/>
                            <a:ea typeface="Cambria Math" panose="02040503050406030204" pitchFamily="18" charset="0"/>
                          </a:rPr>
                        </m:ctrlPr>
                      </m:sSupPr>
                      <m:e>
                        <m:r>
                          <a:rPr lang="en-US" sz="1650" b="1" i="1">
                            <a:latin typeface="Cambria Math" panose="02040503050406030204" pitchFamily="18" charset="0"/>
                            <a:ea typeface="Cambria Math" panose="02040503050406030204" pitchFamily="18" charset="0"/>
                          </a:rPr>
                          <m:t>𝟏𝟎</m:t>
                        </m:r>
                      </m:e>
                      <m:sup>
                        <m:r>
                          <a:rPr lang="en-US" sz="1650" b="1" i="1">
                            <a:latin typeface="Cambria Math" panose="02040503050406030204" pitchFamily="18" charset="0"/>
                            <a:ea typeface="Cambria Math" panose="02040503050406030204" pitchFamily="18" charset="0"/>
                          </a:rPr>
                          <m:t>𝟒</m:t>
                        </m:r>
                      </m:sup>
                    </m:sSup>
                    <m:r>
                      <a:rPr lang="en-US" sz="1650" b="1" i="1">
                        <a:latin typeface="Cambria Math" panose="02040503050406030204" pitchFamily="18" charset="0"/>
                        <a:ea typeface="Cambria Math" panose="02040503050406030204" pitchFamily="18" charset="0"/>
                      </a:rPr>
                      <m:t>)</m:t>
                    </m:r>
                  </m:oMath>
                </a14:m>
                <a:r>
                  <a:rPr lang="en-US" sz="1650" b="1" dirty="0"/>
                  <a:t> muons </a:t>
                </a:r>
                <a:r>
                  <a:rPr lang="en-US" sz="1650" dirty="0"/>
                  <a:t>when in the storage ring</a:t>
                </a:r>
              </a:p>
              <a:p>
                <a:pPr lvl="1"/>
                <a:r>
                  <a:rPr lang="en-US" sz="1650" dirty="0"/>
                  <a:t>Corresponds to </a:t>
                </a:r>
                <a:r>
                  <a:rPr lang="en-US" sz="1650" u="sng" dirty="0"/>
                  <a:t>~500 detected positrons</a:t>
                </a:r>
                <a:r>
                  <a:rPr lang="en-US" sz="1650" dirty="0"/>
                  <a:t>; has </a:t>
                </a:r>
                <a:r>
                  <a:rPr lang="en-US" sz="1650" i="1" dirty="0"/>
                  <a:t>decreased</a:t>
                </a:r>
                <a:r>
                  <a:rPr lang="en-US" sz="1650" dirty="0"/>
                  <a:t> to </a:t>
                </a:r>
                <a:r>
                  <a:rPr lang="en-US" sz="1650" u="sng" dirty="0"/>
                  <a:t>~350 detected positrons</a:t>
                </a:r>
                <a:r>
                  <a:rPr lang="en-US" sz="1650" dirty="0"/>
                  <a:t> in later runs</a:t>
                </a:r>
              </a:p>
              <a:p>
                <a:endParaRPr lang="en-US" sz="1650" dirty="0"/>
              </a:p>
              <a:p>
                <a:endParaRPr lang="en-US" sz="1650" dirty="0"/>
              </a:p>
            </p:txBody>
          </p:sp>
        </mc:Choice>
        <mc:Fallback xmlns="">
          <p:sp>
            <p:nvSpPr>
              <p:cNvPr id="3" name="Content Placeholder 2">
                <a:extLst>
                  <a:ext uri="{FF2B5EF4-FFF2-40B4-BE49-F238E27FC236}">
                    <a16:creationId xmlns:a16="http://schemas.microsoft.com/office/drawing/2014/main" id="{36F89BA5-4034-AD5A-A9EE-89617F7C529E}"/>
                  </a:ext>
                </a:extLst>
              </p:cNvPr>
              <p:cNvSpPr>
                <a:spLocks noGrp="1" noRot="1" noChangeAspect="1" noMove="1" noResize="1" noEditPoints="1" noAdjustHandles="1" noChangeArrowheads="1" noChangeShapeType="1" noTextEdit="1"/>
              </p:cNvSpPr>
              <p:nvPr>
                <p:ph idx="1"/>
              </p:nvPr>
            </p:nvSpPr>
            <p:spPr>
              <a:xfrm>
                <a:off x="628650" y="1447038"/>
                <a:ext cx="7886700" cy="3188970"/>
              </a:xfrm>
              <a:blipFill>
                <a:blip r:embed="rId2"/>
                <a:stretch>
                  <a:fillRect l="-309" t="-1145"/>
                </a:stretch>
              </a:blipFill>
            </p:spPr>
            <p:txBody>
              <a:bodyPr/>
              <a:lstStyle/>
              <a:p>
                <a:r>
                  <a:rPr lang="en-US">
                    <a:noFill/>
                  </a:rPr>
                  <a:t> </a:t>
                </a:r>
              </a:p>
            </p:txBody>
          </p:sp>
        </mc:Fallback>
      </mc:AlternateContent>
      <p:sp>
        <p:nvSpPr>
          <p:cNvPr id="4" name="Date Placeholder 3">
            <a:extLst>
              <a:ext uri="{FF2B5EF4-FFF2-40B4-BE49-F238E27FC236}">
                <a16:creationId xmlns:a16="http://schemas.microsoft.com/office/drawing/2014/main" id="{B8EC3001-95EC-D3ED-F907-579B27C10224}"/>
              </a:ext>
            </a:extLst>
          </p:cNvPr>
          <p:cNvSpPr>
            <a:spLocks noGrp="1"/>
          </p:cNvSpPr>
          <p:nvPr>
            <p:ph type="dt" sz="half" idx="10"/>
          </p:nvPr>
        </p:nvSpPr>
        <p:spPr/>
        <p:txBody>
          <a:bodyPr/>
          <a:lstStyle/>
          <a:p>
            <a:pPr marL="0" marR="0" lvl="0" indent="0" algn="l" defTabSz="685800" rtl="0" eaLnBrk="1" fontAlgn="auto" latinLnBrk="0" hangingPunct="1">
              <a:lnSpc>
                <a:spcPct val="100000"/>
              </a:lnSpc>
              <a:spcBef>
                <a:spcPts val="0"/>
              </a:spcBef>
              <a:spcAft>
                <a:spcPts val="0"/>
              </a:spcAft>
              <a:buClrTx/>
              <a:buSzTx/>
              <a:buFontTx/>
              <a:buNone/>
              <a:tabLst/>
              <a:defRPr/>
            </a:pPr>
            <a:fld id="{AAA420C9-3E25-4FF8-937F-67D51E12CA77}" type="datetime1">
              <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rPr>
              <a:pPr marL="0" marR="0" lvl="0" indent="0" algn="l" defTabSz="685800" rtl="0" eaLnBrk="1" fontAlgn="auto" latinLnBrk="0" hangingPunct="1">
                <a:lnSpc>
                  <a:spcPct val="100000"/>
                </a:lnSpc>
                <a:spcBef>
                  <a:spcPts val="0"/>
                </a:spcBef>
                <a:spcAft>
                  <a:spcPts val="0"/>
                </a:spcAft>
                <a:buClrTx/>
                <a:buSzTx/>
                <a:buFontTx/>
                <a:buNone/>
                <a:tabLst/>
                <a:defRPr/>
              </a:pPr>
              <a:t>6/10/2025</a:t>
            </a:fld>
            <a:endPar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endParaRPr>
          </a:p>
        </p:txBody>
      </p:sp>
      <p:sp>
        <p:nvSpPr>
          <p:cNvPr id="5" name="Slide Number Placeholder 4">
            <a:extLst>
              <a:ext uri="{FF2B5EF4-FFF2-40B4-BE49-F238E27FC236}">
                <a16:creationId xmlns:a16="http://schemas.microsoft.com/office/drawing/2014/main" id="{8B840296-C505-E5D6-195E-22C56C580715}"/>
              </a:ext>
            </a:extLst>
          </p:cNvPr>
          <p:cNvSpPr>
            <a:spLocks noGrp="1"/>
          </p:cNvSpPr>
          <p:nvPr>
            <p:ph type="sldNum" sz="quarter" idx="12"/>
          </p:nvPr>
        </p:nvSpPr>
        <p:spPr/>
        <p:txBody>
          <a:bodyPr/>
          <a:lstStyle/>
          <a:p>
            <a:pPr marL="0" marR="0" lvl="0" indent="0" algn="r" defTabSz="685800" rtl="0" eaLnBrk="1" fontAlgn="auto" latinLnBrk="0" hangingPunct="1">
              <a:lnSpc>
                <a:spcPct val="100000"/>
              </a:lnSpc>
              <a:spcBef>
                <a:spcPts val="0"/>
              </a:spcBef>
              <a:spcAft>
                <a:spcPts val="0"/>
              </a:spcAft>
              <a:buClrTx/>
              <a:buSzTx/>
              <a:buFontTx/>
              <a:buNone/>
              <a:tabLst/>
              <a:defRPr/>
            </a:pPr>
            <a:fld id="{7276C18B-5445-4DE7-914C-11804460489B}" type="slidenum">
              <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rPr>
              <a:pPr marL="0" marR="0" lvl="0" indent="0" algn="r" defTabSz="685800" rtl="0" eaLnBrk="1" fontAlgn="auto" latinLnBrk="0" hangingPunct="1">
                <a:lnSpc>
                  <a:spcPct val="100000"/>
                </a:lnSpc>
                <a:spcBef>
                  <a:spcPts val="0"/>
                </a:spcBef>
                <a:spcAft>
                  <a:spcPts val="0"/>
                </a:spcAft>
                <a:buClrTx/>
                <a:buSzTx/>
                <a:buFontTx/>
                <a:buNone/>
                <a:tabLst/>
                <a:defRPr/>
              </a:pPr>
              <a:t>34</a:t>
            </a:fld>
            <a:endPar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endParaRPr>
          </a:p>
        </p:txBody>
      </p:sp>
    </p:spTree>
    <p:extLst>
      <p:ext uri="{BB962C8B-B14F-4D97-AF65-F5344CB8AC3E}">
        <p14:creationId xmlns:p14="http://schemas.microsoft.com/office/powerpoint/2010/main" val="55784417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1" name="Rectangle 10">
            <a:extLst>
              <a:ext uri="{FF2B5EF4-FFF2-40B4-BE49-F238E27FC236}">
                <a16:creationId xmlns:a16="http://schemas.microsoft.com/office/drawing/2014/main" id="{45D37F4E-DDB4-456B-97E0-9937730A039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1714" cy="51435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Aptos" panose="02110004020202020204"/>
              <a:ea typeface="+mn-ea"/>
              <a:cs typeface="+mn-cs"/>
            </a:endParaRPr>
          </a:p>
        </p:txBody>
      </p:sp>
      <p:sp>
        <p:nvSpPr>
          <p:cNvPr id="2" name="Title 1">
            <a:extLst>
              <a:ext uri="{FF2B5EF4-FFF2-40B4-BE49-F238E27FC236}">
                <a16:creationId xmlns:a16="http://schemas.microsoft.com/office/drawing/2014/main" id="{30C346F1-0346-4E79-710B-6BCE69620306}"/>
              </a:ext>
            </a:extLst>
          </p:cNvPr>
          <p:cNvSpPr>
            <a:spLocks noGrp="1"/>
          </p:cNvSpPr>
          <p:nvPr>
            <p:ph type="title"/>
          </p:nvPr>
        </p:nvSpPr>
        <p:spPr>
          <a:xfrm>
            <a:off x="429370" y="178905"/>
            <a:ext cx="6298415" cy="1075811"/>
          </a:xfrm>
        </p:spPr>
        <p:txBody>
          <a:bodyPr vert="horz" lIns="68580" tIns="34290" rIns="68580" bIns="34290" rtlCol="0" anchor="b">
            <a:normAutofit/>
          </a:bodyPr>
          <a:lstStyle/>
          <a:p>
            <a:r>
              <a:rPr lang="en-US" sz="4050"/>
              <a:t>In the ring</a:t>
            </a:r>
          </a:p>
        </p:txBody>
      </p:sp>
      <p:sp>
        <p:nvSpPr>
          <p:cNvPr id="13" name="sketchy line">
            <a:extLst>
              <a:ext uri="{FF2B5EF4-FFF2-40B4-BE49-F238E27FC236}">
                <a16:creationId xmlns:a16="http://schemas.microsoft.com/office/drawing/2014/main" id="{B2DD41CD-8F47-4F56-AD12-4E2FF769698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29370" y="1261158"/>
            <a:ext cx="8229600" cy="13716"/>
          </a:xfrm>
          <a:custGeom>
            <a:avLst/>
            <a:gdLst>
              <a:gd name="connsiteX0" fmla="*/ 0 w 8229600"/>
              <a:gd name="connsiteY0" fmla="*/ 0 h 13716"/>
              <a:gd name="connsiteX1" fmla="*/ 521208 w 8229600"/>
              <a:gd name="connsiteY1" fmla="*/ 0 h 13716"/>
              <a:gd name="connsiteX2" fmla="*/ 1371600 w 8229600"/>
              <a:gd name="connsiteY2" fmla="*/ 0 h 13716"/>
              <a:gd name="connsiteX3" fmla="*/ 2221992 w 8229600"/>
              <a:gd name="connsiteY3" fmla="*/ 0 h 13716"/>
              <a:gd name="connsiteX4" fmla="*/ 3072384 w 8229600"/>
              <a:gd name="connsiteY4" fmla="*/ 0 h 13716"/>
              <a:gd name="connsiteX5" fmla="*/ 3511296 w 8229600"/>
              <a:gd name="connsiteY5" fmla="*/ 0 h 13716"/>
              <a:gd name="connsiteX6" fmla="*/ 4114800 w 8229600"/>
              <a:gd name="connsiteY6" fmla="*/ 0 h 13716"/>
              <a:gd name="connsiteX7" fmla="*/ 4553712 w 8229600"/>
              <a:gd name="connsiteY7" fmla="*/ 0 h 13716"/>
              <a:gd name="connsiteX8" fmla="*/ 5239512 w 8229600"/>
              <a:gd name="connsiteY8" fmla="*/ 0 h 13716"/>
              <a:gd name="connsiteX9" fmla="*/ 5843016 w 8229600"/>
              <a:gd name="connsiteY9" fmla="*/ 0 h 13716"/>
              <a:gd name="connsiteX10" fmla="*/ 6611112 w 8229600"/>
              <a:gd name="connsiteY10" fmla="*/ 0 h 13716"/>
              <a:gd name="connsiteX11" fmla="*/ 7461504 w 8229600"/>
              <a:gd name="connsiteY11" fmla="*/ 0 h 13716"/>
              <a:gd name="connsiteX12" fmla="*/ 8229600 w 8229600"/>
              <a:gd name="connsiteY12" fmla="*/ 0 h 13716"/>
              <a:gd name="connsiteX13" fmla="*/ 8229600 w 8229600"/>
              <a:gd name="connsiteY13" fmla="*/ 13716 h 13716"/>
              <a:gd name="connsiteX14" fmla="*/ 7461504 w 8229600"/>
              <a:gd name="connsiteY14" fmla="*/ 13716 h 13716"/>
              <a:gd name="connsiteX15" fmla="*/ 6940296 w 8229600"/>
              <a:gd name="connsiteY15" fmla="*/ 13716 h 13716"/>
              <a:gd name="connsiteX16" fmla="*/ 6419088 w 8229600"/>
              <a:gd name="connsiteY16" fmla="*/ 13716 h 13716"/>
              <a:gd name="connsiteX17" fmla="*/ 5650992 w 8229600"/>
              <a:gd name="connsiteY17" fmla="*/ 13716 h 13716"/>
              <a:gd name="connsiteX18" fmla="*/ 5129784 w 8229600"/>
              <a:gd name="connsiteY18" fmla="*/ 13716 h 13716"/>
              <a:gd name="connsiteX19" fmla="*/ 4690872 w 8229600"/>
              <a:gd name="connsiteY19" fmla="*/ 13716 h 13716"/>
              <a:gd name="connsiteX20" fmla="*/ 4087368 w 8229600"/>
              <a:gd name="connsiteY20" fmla="*/ 13716 h 13716"/>
              <a:gd name="connsiteX21" fmla="*/ 3401568 w 8229600"/>
              <a:gd name="connsiteY21" fmla="*/ 13716 h 13716"/>
              <a:gd name="connsiteX22" fmla="*/ 2798064 w 8229600"/>
              <a:gd name="connsiteY22" fmla="*/ 13716 h 13716"/>
              <a:gd name="connsiteX23" fmla="*/ 2276856 w 8229600"/>
              <a:gd name="connsiteY23" fmla="*/ 13716 h 13716"/>
              <a:gd name="connsiteX24" fmla="*/ 1426464 w 8229600"/>
              <a:gd name="connsiteY24" fmla="*/ 13716 h 13716"/>
              <a:gd name="connsiteX25" fmla="*/ 740664 w 8229600"/>
              <a:gd name="connsiteY25" fmla="*/ 13716 h 13716"/>
              <a:gd name="connsiteX26" fmla="*/ 0 w 8229600"/>
              <a:gd name="connsiteY26" fmla="*/ 13716 h 13716"/>
              <a:gd name="connsiteX27" fmla="*/ 0 w 8229600"/>
              <a:gd name="connsiteY27" fmla="*/ 0 h 137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Lst>
            <a:rect l="l" t="t" r="r" b="b"/>
            <a:pathLst>
              <a:path w="8229600" h="13716" fill="none" extrusionOk="0">
                <a:moveTo>
                  <a:pt x="0" y="0"/>
                </a:moveTo>
                <a:cubicBezTo>
                  <a:pt x="227594" y="-4267"/>
                  <a:pt x="329693" y="13251"/>
                  <a:pt x="521208" y="0"/>
                </a:cubicBezTo>
                <a:cubicBezTo>
                  <a:pt x="712723" y="-13251"/>
                  <a:pt x="1137373" y="-13618"/>
                  <a:pt x="1371600" y="0"/>
                </a:cubicBezTo>
                <a:cubicBezTo>
                  <a:pt x="1605827" y="13618"/>
                  <a:pt x="1975382" y="-27374"/>
                  <a:pt x="2221992" y="0"/>
                </a:cubicBezTo>
                <a:cubicBezTo>
                  <a:pt x="2468602" y="27374"/>
                  <a:pt x="2863316" y="-20517"/>
                  <a:pt x="3072384" y="0"/>
                </a:cubicBezTo>
                <a:cubicBezTo>
                  <a:pt x="3281452" y="20517"/>
                  <a:pt x="3331438" y="10793"/>
                  <a:pt x="3511296" y="0"/>
                </a:cubicBezTo>
                <a:cubicBezTo>
                  <a:pt x="3691154" y="-10793"/>
                  <a:pt x="3906405" y="-29737"/>
                  <a:pt x="4114800" y="0"/>
                </a:cubicBezTo>
                <a:cubicBezTo>
                  <a:pt x="4323195" y="29737"/>
                  <a:pt x="4428852" y="-2234"/>
                  <a:pt x="4553712" y="0"/>
                </a:cubicBezTo>
                <a:cubicBezTo>
                  <a:pt x="4678572" y="2234"/>
                  <a:pt x="5065629" y="29368"/>
                  <a:pt x="5239512" y="0"/>
                </a:cubicBezTo>
                <a:cubicBezTo>
                  <a:pt x="5413395" y="-29368"/>
                  <a:pt x="5703888" y="11839"/>
                  <a:pt x="5843016" y="0"/>
                </a:cubicBezTo>
                <a:cubicBezTo>
                  <a:pt x="5982144" y="-11839"/>
                  <a:pt x="6260765" y="24719"/>
                  <a:pt x="6611112" y="0"/>
                </a:cubicBezTo>
                <a:cubicBezTo>
                  <a:pt x="6961459" y="-24719"/>
                  <a:pt x="7228293" y="32959"/>
                  <a:pt x="7461504" y="0"/>
                </a:cubicBezTo>
                <a:cubicBezTo>
                  <a:pt x="7694715" y="-32959"/>
                  <a:pt x="7990029" y="-3422"/>
                  <a:pt x="8229600" y="0"/>
                </a:cubicBezTo>
                <a:cubicBezTo>
                  <a:pt x="8229169" y="6566"/>
                  <a:pt x="8229218" y="9895"/>
                  <a:pt x="8229600" y="13716"/>
                </a:cubicBezTo>
                <a:cubicBezTo>
                  <a:pt x="7940706" y="-13865"/>
                  <a:pt x="7792584" y="-20581"/>
                  <a:pt x="7461504" y="13716"/>
                </a:cubicBezTo>
                <a:cubicBezTo>
                  <a:pt x="7130424" y="48013"/>
                  <a:pt x="7080072" y="39273"/>
                  <a:pt x="6940296" y="13716"/>
                </a:cubicBezTo>
                <a:cubicBezTo>
                  <a:pt x="6800520" y="-11841"/>
                  <a:pt x="6672872" y="22099"/>
                  <a:pt x="6419088" y="13716"/>
                </a:cubicBezTo>
                <a:cubicBezTo>
                  <a:pt x="6165304" y="5333"/>
                  <a:pt x="5869721" y="415"/>
                  <a:pt x="5650992" y="13716"/>
                </a:cubicBezTo>
                <a:cubicBezTo>
                  <a:pt x="5432263" y="27017"/>
                  <a:pt x="5308310" y="-1549"/>
                  <a:pt x="5129784" y="13716"/>
                </a:cubicBezTo>
                <a:cubicBezTo>
                  <a:pt x="4951258" y="28981"/>
                  <a:pt x="4799696" y="10785"/>
                  <a:pt x="4690872" y="13716"/>
                </a:cubicBezTo>
                <a:cubicBezTo>
                  <a:pt x="4582048" y="16647"/>
                  <a:pt x="4311124" y="-12408"/>
                  <a:pt x="4087368" y="13716"/>
                </a:cubicBezTo>
                <a:cubicBezTo>
                  <a:pt x="3863612" y="39840"/>
                  <a:pt x="3730288" y="8802"/>
                  <a:pt x="3401568" y="13716"/>
                </a:cubicBezTo>
                <a:cubicBezTo>
                  <a:pt x="3072848" y="18630"/>
                  <a:pt x="3020684" y="27853"/>
                  <a:pt x="2798064" y="13716"/>
                </a:cubicBezTo>
                <a:cubicBezTo>
                  <a:pt x="2575444" y="-421"/>
                  <a:pt x="2440915" y="-11924"/>
                  <a:pt x="2276856" y="13716"/>
                </a:cubicBezTo>
                <a:cubicBezTo>
                  <a:pt x="2112797" y="39356"/>
                  <a:pt x="1726502" y="-14132"/>
                  <a:pt x="1426464" y="13716"/>
                </a:cubicBezTo>
                <a:cubicBezTo>
                  <a:pt x="1126426" y="41564"/>
                  <a:pt x="992925" y="16444"/>
                  <a:pt x="740664" y="13716"/>
                </a:cubicBezTo>
                <a:cubicBezTo>
                  <a:pt x="488403" y="10988"/>
                  <a:pt x="195650" y="-20633"/>
                  <a:pt x="0" y="13716"/>
                </a:cubicBezTo>
                <a:cubicBezTo>
                  <a:pt x="120" y="8944"/>
                  <a:pt x="-32" y="6034"/>
                  <a:pt x="0" y="0"/>
                </a:cubicBezTo>
                <a:close/>
              </a:path>
              <a:path w="8229600" h="13716" stroke="0" extrusionOk="0">
                <a:moveTo>
                  <a:pt x="0" y="0"/>
                </a:moveTo>
                <a:cubicBezTo>
                  <a:pt x="259263" y="-9445"/>
                  <a:pt x="404731" y="4427"/>
                  <a:pt x="521208" y="0"/>
                </a:cubicBezTo>
                <a:cubicBezTo>
                  <a:pt x="637685" y="-4427"/>
                  <a:pt x="839187" y="564"/>
                  <a:pt x="960120" y="0"/>
                </a:cubicBezTo>
                <a:cubicBezTo>
                  <a:pt x="1081053" y="-564"/>
                  <a:pt x="1313469" y="-16481"/>
                  <a:pt x="1481328" y="0"/>
                </a:cubicBezTo>
                <a:cubicBezTo>
                  <a:pt x="1649187" y="16481"/>
                  <a:pt x="1885247" y="26161"/>
                  <a:pt x="2167128" y="0"/>
                </a:cubicBezTo>
                <a:cubicBezTo>
                  <a:pt x="2449009" y="-26161"/>
                  <a:pt x="2761875" y="-22202"/>
                  <a:pt x="2935224" y="0"/>
                </a:cubicBezTo>
                <a:cubicBezTo>
                  <a:pt x="3108573" y="22202"/>
                  <a:pt x="3540687" y="-2863"/>
                  <a:pt x="3785616" y="0"/>
                </a:cubicBezTo>
                <a:cubicBezTo>
                  <a:pt x="4030545" y="2863"/>
                  <a:pt x="4280774" y="-12442"/>
                  <a:pt x="4636008" y="0"/>
                </a:cubicBezTo>
                <a:cubicBezTo>
                  <a:pt x="4991242" y="12442"/>
                  <a:pt x="5025483" y="16914"/>
                  <a:pt x="5239512" y="0"/>
                </a:cubicBezTo>
                <a:cubicBezTo>
                  <a:pt x="5453541" y="-16914"/>
                  <a:pt x="5754008" y="16592"/>
                  <a:pt x="6007608" y="0"/>
                </a:cubicBezTo>
                <a:cubicBezTo>
                  <a:pt x="6261208" y="-16592"/>
                  <a:pt x="6407957" y="-11909"/>
                  <a:pt x="6693408" y="0"/>
                </a:cubicBezTo>
                <a:cubicBezTo>
                  <a:pt x="6978859" y="11909"/>
                  <a:pt x="7015437" y="-20890"/>
                  <a:pt x="7296912" y="0"/>
                </a:cubicBezTo>
                <a:cubicBezTo>
                  <a:pt x="7578387" y="20890"/>
                  <a:pt x="7859622" y="46406"/>
                  <a:pt x="8229600" y="0"/>
                </a:cubicBezTo>
                <a:cubicBezTo>
                  <a:pt x="8229365" y="6754"/>
                  <a:pt x="8229865" y="9234"/>
                  <a:pt x="8229600" y="13716"/>
                </a:cubicBezTo>
                <a:cubicBezTo>
                  <a:pt x="8075287" y="30482"/>
                  <a:pt x="7821366" y="17278"/>
                  <a:pt x="7626096" y="13716"/>
                </a:cubicBezTo>
                <a:cubicBezTo>
                  <a:pt x="7430826" y="10154"/>
                  <a:pt x="7320004" y="-14241"/>
                  <a:pt x="7022592" y="13716"/>
                </a:cubicBezTo>
                <a:cubicBezTo>
                  <a:pt x="6725180" y="41673"/>
                  <a:pt x="6348804" y="-18597"/>
                  <a:pt x="6172200" y="13716"/>
                </a:cubicBezTo>
                <a:cubicBezTo>
                  <a:pt x="5995596" y="46029"/>
                  <a:pt x="5788102" y="18318"/>
                  <a:pt x="5650992" y="13716"/>
                </a:cubicBezTo>
                <a:cubicBezTo>
                  <a:pt x="5513882" y="9114"/>
                  <a:pt x="5198399" y="24549"/>
                  <a:pt x="4882896" y="13716"/>
                </a:cubicBezTo>
                <a:cubicBezTo>
                  <a:pt x="4567393" y="2883"/>
                  <a:pt x="4557008" y="22393"/>
                  <a:pt x="4443984" y="13716"/>
                </a:cubicBezTo>
                <a:cubicBezTo>
                  <a:pt x="4330960" y="5039"/>
                  <a:pt x="4061674" y="24319"/>
                  <a:pt x="3758184" y="13716"/>
                </a:cubicBezTo>
                <a:cubicBezTo>
                  <a:pt x="3454694" y="3113"/>
                  <a:pt x="3380392" y="14547"/>
                  <a:pt x="3236976" y="13716"/>
                </a:cubicBezTo>
                <a:cubicBezTo>
                  <a:pt x="3093560" y="12885"/>
                  <a:pt x="2632116" y="33035"/>
                  <a:pt x="2386584" y="13716"/>
                </a:cubicBezTo>
                <a:cubicBezTo>
                  <a:pt x="2141052" y="-5603"/>
                  <a:pt x="2110884" y="24205"/>
                  <a:pt x="1947672" y="13716"/>
                </a:cubicBezTo>
                <a:cubicBezTo>
                  <a:pt x="1784460" y="3227"/>
                  <a:pt x="1535467" y="-4111"/>
                  <a:pt x="1261872" y="13716"/>
                </a:cubicBezTo>
                <a:cubicBezTo>
                  <a:pt x="988277" y="31543"/>
                  <a:pt x="1021096" y="5803"/>
                  <a:pt x="822960" y="13716"/>
                </a:cubicBezTo>
                <a:cubicBezTo>
                  <a:pt x="624824" y="21629"/>
                  <a:pt x="298309" y="-3289"/>
                  <a:pt x="0" y="13716"/>
                </a:cubicBezTo>
                <a:cubicBezTo>
                  <a:pt x="52" y="10594"/>
                  <a:pt x="386" y="5364"/>
                  <a:pt x="0" y="0"/>
                </a:cubicBezTo>
                <a:close/>
              </a:path>
            </a:pathLst>
          </a:custGeom>
          <a:solidFill>
            <a:schemeClr val="accent2">
              <a:alpha val="75000"/>
            </a:schemeClr>
          </a:solidFill>
          <a:ln w="44450" cap="rnd">
            <a:solidFill>
              <a:schemeClr val="accent2">
                <a:alpha val="75000"/>
              </a:schemeClr>
            </a:solidFill>
            <a:round/>
            <a:extLst>
              <a:ext uri="{C807C97D-BFC1-408E-A445-0C87EB9F89A2}">
                <ask:lineSketchStyleProps xmlns:ask="http://schemas.microsoft.com/office/drawing/2018/sketchyshapes" sd="2727557108">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Aptos" panose="02110004020202020204"/>
              <a:ea typeface="+mn-ea"/>
              <a:cs typeface="+mn-cs"/>
            </a:endParaRPr>
          </a:p>
        </p:txBody>
      </p:sp>
      <mc:AlternateContent xmlns:mc="http://schemas.openxmlformats.org/markup-compatibility/2006" xmlns:a14="http://schemas.microsoft.com/office/drawing/2010/main">
        <mc:Choice Requires="a14">
          <p:sp>
            <p:nvSpPr>
              <p:cNvPr id="4" name="Text Placeholder 3">
                <a:extLst>
                  <a:ext uri="{FF2B5EF4-FFF2-40B4-BE49-F238E27FC236}">
                    <a16:creationId xmlns:a16="http://schemas.microsoft.com/office/drawing/2014/main" id="{079A898F-72E3-46E9-20DF-7BA74392D478}"/>
                  </a:ext>
                </a:extLst>
              </p:cNvPr>
              <p:cNvSpPr>
                <a:spLocks noGrp="1"/>
              </p:cNvSpPr>
              <p:nvPr>
                <p:ph type="body" sz="half" idx="2"/>
              </p:nvPr>
            </p:nvSpPr>
            <p:spPr>
              <a:xfrm>
                <a:off x="429370" y="1553487"/>
                <a:ext cx="4414635" cy="3089379"/>
              </a:xfrm>
            </p:spPr>
            <p:txBody>
              <a:bodyPr vert="horz" lIns="68580" tIns="34290" rIns="68580" bIns="34290" rtlCol="0" anchor="t">
                <a:normAutofit/>
              </a:bodyPr>
              <a:lstStyle/>
              <a:p>
                <a:pPr marL="257175" indent="-171450">
                  <a:buFont typeface="Arial" panose="020B0604020202020204" pitchFamily="34" charset="0"/>
                  <a:buChar char="•"/>
                </a:pPr>
                <a:r>
                  <a:rPr lang="en-US" sz="1650" dirty="0"/>
                  <a:t>Injected muons</a:t>
                </a:r>
              </a:p>
              <a:p>
                <a:pPr marL="257175" indent="-171450">
                  <a:buFont typeface="Arial" panose="020B0604020202020204" pitchFamily="34" charset="0"/>
                  <a:buChar char="•"/>
                </a:pPr>
                <a:r>
                  <a:rPr lang="en-US" sz="1650" dirty="0"/>
                  <a:t>Boost factor </a:t>
                </a:r>
                <a14:m>
                  <m:oMath xmlns:m="http://schemas.openxmlformats.org/officeDocument/2006/math">
                    <m:r>
                      <a:rPr lang="en-US" sz="1650" i="1">
                        <a:latin typeface="Cambria Math" panose="02040503050406030204" pitchFamily="18" charset="0"/>
                      </a:rPr>
                      <m:t>𝛾</m:t>
                    </m:r>
                    <m:r>
                      <a:rPr lang="en-US" sz="1650" i="1">
                        <a:latin typeface="Cambria Math" panose="02040503050406030204" pitchFamily="18" charset="0"/>
                      </a:rPr>
                      <m:t>=29.3</m:t>
                    </m:r>
                  </m:oMath>
                </a14:m>
                <a:endParaRPr lang="en-US" sz="1650" dirty="0"/>
              </a:p>
              <a:p>
                <a:pPr marL="257175" indent="-171450">
                  <a:buFont typeface="Arial" panose="020B0604020202020204" pitchFamily="34" charset="0"/>
                  <a:buChar char="•"/>
                </a:pPr>
                <a:r>
                  <a:rPr lang="en-US" sz="1650" dirty="0"/>
                  <a:t>Boosted lifetime </a:t>
                </a:r>
                <a14:m>
                  <m:oMath xmlns:m="http://schemas.openxmlformats.org/officeDocument/2006/math">
                    <m:r>
                      <a:rPr lang="en-US" sz="1650" i="1">
                        <a:latin typeface="Cambria Math" panose="02040503050406030204" pitchFamily="18" charset="0"/>
                      </a:rPr>
                      <m:t>64.44 </m:t>
                    </m:r>
                    <m:r>
                      <a:rPr lang="en-US" sz="1650" i="1">
                        <a:latin typeface="Cambria Math" panose="02040503050406030204" pitchFamily="18" charset="0"/>
                      </a:rPr>
                      <m:t>𝜇</m:t>
                    </m:r>
                  </m:oMath>
                </a14:m>
                <a:r>
                  <a:rPr lang="en-US" sz="1650" dirty="0"/>
                  <a:t>s</a:t>
                </a:r>
              </a:p>
              <a:p>
                <a:pPr marL="257175" indent="-171450">
                  <a:buFont typeface="Arial" panose="020B0604020202020204" pitchFamily="34" charset="0"/>
                  <a:buChar char="•"/>
                </a:pPr>
                <a:r>
                  <a:rPr lang="en-US" sz="1650" dirty="0"/>
                  <a:t>Average 400 rotations around the ring before decay</a:t>
                </a:r>
              </a:p>
              <a:p>
                <a:pPr marL="257175" indent="-171450">
                  <a:buFont typeface="Arial" panose="020B0604020202020204" pitchFamily="34" charset="0"/>
                  <a:buChar char="•"/>
                </a:pPr>
                <a:r>
                  <a:rPr lang="en-US" sz="1650" dirty="0"/>
                  <a:t>Storage ring average magnetic field </a:t>
                </a:r>
                <a14:m>
                  <m:oMath xmlns:m="http://schemas.openxmlformats.org/officeDocument/2006/math">
                    <m:r>
                      <a:rPr lang="en-US" sz="1650" i="1">
                        <a:latin typeface="Cambria Math" panose="02040503050406030204" pitchFamily="18" charset="0"/>
                      </a:rPr>
                      <m:t>𝐵</m:t>
                    </m:r>
                    <m:r>
                      <a:rPr lang="en-US" sz="1650" i="1">
                        <a:latin typeface="Cambria Math" panose="02040503050406030204" pitchFamily="18" charset="0"/>
                      </a:rPr>
                      <m:t>=1.451 </m:t>
                    </m:r>
                    <m:r>
                      <a:rPr lang="en-US" sz="1650" i="1">
                        <a:latin typeface="Cambria Math" panose="02040503050406030204" pitchFamily="18" charset="0"/>
                      </a:rPr>
                      <m:t>𝑇</m:t>
                    </m:r>
                  </m:oMath>
                </a14:m>
                <a:endParaRPr lang="en-US" sz="1650" dirty="0"/>
              </a:p>
              <a:p>
                <a:pPr marL="257175" indent="-171450">
                  <a:buFont typeface="Arial" panose="020B0604020202020204" pitchFamily="34" charset="0"/>
                  <a:buChar char="•"/>
                </a:pPr>
                <a:endParaRPr lang="en-US" sz="1650" dirty="0"/>
              </a:p>
            </p:txBody>
          </p:sp>
        </mc:Choice>
        <mc:Fallback xmlns="">
          <p:sp>
            <p:nvSpPr>
              <p:cNvPr id="4" name="Text Placeholder 3">
                <a:extLst>
                  <a:ext uri="{FF2B5EF4-FFF2-40B4-BE49-F238E27FC236}">
                    <a16:creationId xmlns:a16="http://schemas.microsoft.com/office/drawing/2014/main" id="{079A898F-72E3-46E9-20DF-7BA74392D478}"/>
                  </a:ext>
                </a:extLst>
              </p:cNvPr>
              <p:cNvSpPr>
                <a:spLocks noGrp="1" noRot="1" noChangeAspect="1" noMove="1" noResize="1" noEditPoints="1" noAdjustHandles="1" noChangeArrowheads="1" noChangeShapeType="1" noTextEdit="1"/>
              </p:cNvSpPr>
              <p:nvPr>
                <p:ph type="body" sz="half" idx="2"/>
              </p:nvPr>
            </p:nvSpPr>
            <p:spPr>
              <a:xfrm>
                <a:off x="429370" y="1553487"/>
                <a:ext cx="4414635" cy="3089379"/>
              </a:xfrm>
              <a:blipFill>
                <a:blip r:embed="rId2"/>
                <a:stretch>
                  <a:fillRect t="-1578" r="-1379"/>
                </a:stretch>
              </a:blipFill>
            </p:spPr>
            <p:txBody>
              <a:bodyPr/>
              <a:lstStyle/>
              <a:p>
                <a:r>
                  <a:rPr lang="en-US">
                    <a:noFill/>
                  </a:rPr>
                  <a:t> </a:t>
                </a:r>
              </a:p>
            </p:txBody>
          </p:sp>
        </mc:Fallback>
      </mc:AlternateContent>
      <p:pic>
        <p:nvPicPr>
          <p:cNvPr id="6" name="Content Placeholder 5">
            <a:extLst>
              <a:ext uri="{FF2B5EF4-FFF2-40B4-BE49-F238E27FC236}">
                <a16:creationId xmlns:a16="http://schemas.microsoft.com/office/drawing/2014/main" id="{81FDFF4D-D07A-E32B-D9CC-769D98FE3F1C}"/>
              </a:ext>
            </a:extLst>
          </p:cNvPr>
          <p:cNvPicPr>
            <a:picLocks noGrp="1" noChangeAspect="1"/>
          </p:cNvPicPr>
          <p:nvPr>
            <p:ph idx="1"/>
          </p:nvPr>
        </p:nvPicPr>
        <p:blipFill>
          <a:blip r:embed="rId3"/>
          <a:srcRect l="3261" r="3903" b="3"/>
          <a:stretch/>
        </p:blipFill>
        <p:spPr>
          <a:xfrm>
            <a:off x="5464534" y="1410117"/>
            <a:ext cx="3248008" cy="3376120"/>
          </a:xfrm>
          <a:prstGeom prst="rect">
            <a:avLst/>
          </a:prstGeom>
        </p:spPr>
      </p:pic>
      <p:sp>
        <p:nvSpPr>
          <p:cNvPr id="7" name="Date Placeholder 6">
            <a:extLst>
              <a:ext uri="{FF2B5EF4-FFF2-40B4-BE49-F238E27FC236}">
                <a16:creationId xmlns:a16="http://schemas.microsoft.com/office/drawing/2014/main" id="{73047559-EC36-9ECF-61AA-96B49D345FBC}"/>
              </a:ext>
            </a:extLst>
          </p:cNvPr>
          <p:cNvSpPr>
            <a:spLocks noGrp="1"/>
          </p:cNvSpPr>
          <p:nvPr>
            <p:ph type="dt" sz="half" idx="10"/>
          </p:nvPr>
        </p:nvSpPr>
        <p:spPr/>
        <p:txBody>
          <a:bodyPr/>
          <a:lstStyle/>
          <a:p>
            <a:pPr marL="0" marR="0" lvl="0" indent="0" algn="l" defTabSz="685800" rtl="0" eaLnBrk="1" fontAlgn="auto" latinLnBrk="0" hangingPunct="1">
              <a:lnSpc>
                <a:spcPct val="100000"/>
              </a:lnSpc>
              <a:spcBef>
                <a:spcPts val="0"/>
              </a:spcBef>
              <a:spcAft>
                <a:spcPts val="0"/>
              </a:spcAft>
              <a:buClrTx/>
              <a:buSzTx/>
              <a:buFontTx/>
              <a:buNone/>
              <a:tabLst/>
              <a:defRPr/>
            </a:pPr>
            <a:fld id="{42026D8A-9136-49BF-80D8-6BE74E192576}" type="datetime1">
              <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rPr>
              <a:pPr marL="0" marR="0" lvl="0" indent="0" algn="l" defTabSz="685800" rtl="0" eaLnBrk="1" fontAlgn="auto" latinLnBrk="0" hangingPunct="1">
                <a:lnSpc>
                  <a:spcPct val="100000"/>
                </a:lnSpc>
                <a:spcBef>
                  <a:spcPts val="0"/>
                </a:spcBef>
                <a:spcAft>
                  <a:spcPts val="0"/>
                </a:spcAft>
                <a:buClrTx/>
                <a:buSzTx/>
                <a:buFontTx/>
                <a:buNone/>
                <a:tabLst/>
                <a:defRPr/>
              </a:pPr>
              <a:t>6/10/2025</a:t>
            </a:fld>
            <a:endPar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endParaRPr>
          </a:p>
        </p:txBody>
      </p:sp>
      <p:sp>
        <p:nvSpPr>
          <p:cNvPr id="8" name="Slide Number Placeholder 7">
            <a:extLst>
              <a:ext uri="{FF2B5EF4-FFF2-40B4-BE49-F238E27FC236}">
                <a16:creationId xmlns:a16="http://schemas.microsoft.com/office/drawing/2014/main" id="{28F661F7-0E94-AEC0-0E96-4E964EDF1D90}"/>
              </a:ext>
            </a:extLst>
          </p:cNvPr>
          <p:cNvSpPr>
            <a:spLocks noGrp="1"/>
          </p:cNvSpPr>
          <p:nvPr>
            <p:ph type="sldNum" sz="quarter" idx="12"/>
          </p:nvPr>
        </p:nvSpPr>
        <p:spPr/>
        <p:txBody>
          <a:bodyPr/>
          <a:lstStyle/>
          <a:p>
            <a:pPr marL="0" marR="0" lvl="0" indent="0" algn="r" defTabSz="685800" rtl="0" eaLnBrk="1" fontAlgn="auto" latinLnBrk="0" hangingPunct="1">
              <a:lnSpc>
                <a:spcPct val="100000"/>
              </a:lnSpc>
              <a:spcBef>
                <a:spcPts val="0"/>
              </a:spcBef>
              <a:spcAft>
                <a:spcPts val="0"/>
              </a:spcAft>
              <a:buClrTx/>
              <a:buSzTx/>
              <a:buFontTx/>
              <a:buNone/>
              <a:tabLst/>
              <a:defRPr/>
            </a:pPr>
            <a:fld id="{7276C18B-5445-4DE7-914C-11804460489B}" type="slidenum">
              <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rPr>
              <a:pPr marL="0" marR="0" lvl="0" indent="0" algn="r" defTabSz="685800" rtl="0" eaLnBrk="1" fontAlgn="auto" latinLnBrk="0" hangingPunct="1">
                <a:lnSpc>
                  <a:spcPct val="100000"/>
                </a:lnSpc>
                <a:spcBef>
                  <a:spcPts val="0"/>
                </a:spcBef>
                <a:spcAft>
                  <a:spcPts val="0"/>
                </a:spcAft>
                <a:buClrTx/>
                <a:buSzTx/>
                <a:buFontTx/>
                <a:buNone/>
                <a:tabLst/>
                <a:defRPr/>
              </a:pPr>
              <a:t>35</a:t>
            </a:fld>
            <a:endParaRPr kumimoji="0" lang="en-US" sz="900" b="0" i="0" u="none" strike="noStrike" kern="1200" cap="none" spc="0" normalizeH="0" baseline="0" noProof="0">
              <a:ln>
                <a:noFill/>
              </a:ln>
              <a:solidFill>
                <a:prstClr val="black">
                  <a:tint val="82000"/>
                </a:prstClr>
              </a:solidFill>
              <a:effectLst/>
              <a:uLnTx/>
              <a:uFillTx/>
              <a:latin typeface="Aptos" panose="02110004020202020204"/>
              <a:ea typeface="Osaka" pitchFamily="-64" charset="-128"/>
              <a:cs typeface="+mn-cs"/>
            </a:endParaRPr>
          </a:p>
        </p:txBody>
      </p:sp>
    </p:spTree>
    <p:extLst>
      <p:ext uri="{BB962C8B-B14F-4D97-AF65-F5344CB8AC3E}">
        <p14:creationId xmlns:p14="http://schemas.microsoft.com/office/powerpoint/2010/main" val="1561049645"/>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32761B5-004C-9B30-D017-979B04CECC05}"/>
              </a:ext>
            </a:extLst>
          </p:cNvPr>
          <p:cNvSpPr>
            <a:spLocks noGrp="1"/>
          </p:cNvSpPr>
          <p:nvPr>
            <p:ph type="dt" sz="half" idx="10"/>
          </p:nvPr>
        </p:nvSpPr>
        <p:spPr/>
        <p:txBody>
          <a:bodyPr/>
          <a:lstStyle/>
          <a:p>
            <a:pPr>
              <a:defRPr/>
            </a:pPr>
            <a:r>
              <a:rPr lang="en-US"/>
              <a:t>6/11/2025</a:t>
            </a:r>
            <a:endParaRPr lang="en-US" dirty="0"/>
          </a:p>
        </p:txBody>
      </p:sp>
      <p:sp>
        <p:nvSpPr>
          <p:cNvPr id="3" name="Footer Placeholder 2">
            <a:extLst>
              <a:ext uri="{FF2B5EF4-FFF2-40B4-BE49-F238E27FC236}">
                <a16:creationId xmlns:a16="http://schemas.microsoft.com/office/drawing/2014/main" id="{4E81078E-21B3-25DA-20D1-CA7E43DE513A}"/>
              </a:ext>
            </a:extLst>
          </p:cNvPr>
          <p:cNvSpPr>
            <a:spLocks noGrp="1"/>
          </p:cNvSpPr>
          <p:nvPr>
            <p:ph type="ftr" sz="quarter" idx="11"/>
          </p:nvPr>
        </p:nvSpPr>
        <p:spPr/>
        <p:txBody>
          <a:bodyPr/>
          <a:lstStyle/>
          <a:p>
            <a:pPr>
              <a:defRPr/>
            </a:pPr>
            <a:r>
              <a:rPr lang="en-US"/>
              <a:t>Scott Israel | CIPANP 2025</a:t>
            </a:r>
            <a:endParaRPr lang="en-US" b="1" dirty="0"/>
          </a:p>
        </p:txBody>
      </p:sp>
      <p:sp>
        <p:nvSpPr>
          <p:cNvPr id="4" name="Slide Number Placeholder 3">
            <a:extLst>
              <a:ext uri="{FF2B5EF4-FFF2-40B4-BE49-F238E27FC236}">
                <a16:creationId xmlns:a16="http://schemas.microsoft.com/office/drawing/2014/main" id="{D20F742B-B207-BAE9-16A7-F3770026440D}"/>
              </a:ext>
            </a:extLst>
          </p:cNvPr>
          <p:cNvSpPr>
            <a:spLocks noGrp="1"/>
          </p:cNvSpPr>
          <p:nvPr>
            <p:ph type="sldNum" sz="quarter" idx="12"/>
          </p:nvPr>
        </p:nvSpPr>
        <p:spPr/>
        <p:txBody>
          <a:bodyPr/>
          <a:lstStyle/>
          <a:p>
            <a:pPr>
              <a:defRPr/>
            </a:pPr>
            <a:fld id="{148C009B-CB69-E04A-B9B3-34B26D69E9CF}" type="slidenum">
              <a:rPr lang="en-US" smtClean="0"/>
              <a:pPr>
                <a:defRPr/>
              </a:pPr>
              <a:t>36</a:t>
            </a:fld>
            <a:endParaRPr lang="en-US" dirty="0"/>
          </a:p>
        </p:txBody>
      </p:sp>
      <p:sp>
        <p:nvSpPr>
          <p:cNvPr id="5" name="Picture Placeholder 4">
            <a:extLst>
              <a:ext uri="{FF2B5EF4-FFF2-40B4-BE49-F238E27FC236}">
                <a16:creationId xmlns:a16="http://schemas.microsoft.com/office/drawing/2014/main" id="{E07A8F00-4F01-B817-160A-798A4D9D6DB2}"/>
              </a:ext>
            </a:extLst>
          </p:cNvPr>
          <p:cNvSpPr>
            <a:spLocks noGrp="1"/>
          </p:cNvSpPr>
          <p:nvPr>
            <p:ph type="pic" sz="quarter" idx="13"/>
          </p:nvPr>
        </p:nvSpPr>
        <p:spPr/>
        <p:txBody>
          <a:bodyPr/>
          <a:lstStyle/>
          <a:p>
            <a:r>
              <a:rPr lang="en-US" b="0" i="0" dirty="0">
                <a:solidFill>
                  <a:srgbClr val="555555"/>
                </a:solidFill>
                <a:effectLst/>
                <a:latin typeface="Liberation Serif"/>
              </a:rPr>
              <a:t>The Fermilab Muon g-2 experiment measures the muon's anomalous magnetic moment to a precision of less than 140 parts per billion. The value is proportional to the anomalous spin precession frequency in the presence of a uniform magnetic field, for muons contained within the g-2 storage ring. Spin precession frequency is extracted from the time distribution of the muon's decay positrons recorded by 24 electromagnetic calorimeters positioned around the inner circumference of the storage ring. In this presentation, I will discuss the various approaches to the frequency extraction, including the reconstruction, time distribution fitting, and procedures for handling gain effects and the muon beam's radial oscillations.</a:t>
            </a:r>
            <a:endParaRPr lang="en-US" dirty="0"/>
          </a:p>
        </p:txBody>
      </p:sp>
    </p:spTree>
    <p:extLst>
      <p:ext uri="{BB962C8B-B14F-4D97-AF65-F5344CB8AC3E}">
        <p14:creationId xmlns:p14="http://schemas.microsoft.com/office/powerpoint/2010/main" val="387007581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Placeholder 8">
            <a:extLst>
              <a:ext uri="{FF2B5EF4-FFF2-40B4-BE49-F238E27FC236}">
                <a16:creationId xmlns:a16="http://schemas.microsoft.com/office/drawing/2014/main" id="{B51AB79D-1965-1916-982E-8C681164449D}"/>
              </a:ext>
            </a:extLst>
          </p:cNvPr>
          <p:cNvPicPr>
            <a:picLocks noGrp="1" noChangeAspect="1"/>
          </p:cNvPicPr>
          <p:nvPr>
            <p:ph idx="1"/>
          </p:nvPr>
        </p:nvPicPr>
        <p:blipFill>
          <a:blip r:embed="rId2"/>
          <a:stretch/>
        </p:blipFill>
        <p:spPr>
          <a:xfrm>
            <a:off x="228603" y="1587912"/>
            <a:ext cx="8672513" cy="2211491"/>
          </a:xfrm>
          <a:prstGeom prst="rect">
            <a:avLst/>
          </a:prstGeom>
          <a:noFill/>
        </p:spPr>
      </p:pic>
      <p:sp>
        <p:nvSpPr>
          <p:cNvPr id="14" name="Title 2">
            <a:extLst>
              <a:ext uri="{FF2B5EF4-FFF2-40B4-BE49-F238E27FC236}">
                <a16:creationId xmlns:a16="http://schemas.microsoft.com/office/drawing/2014/main" id="{0CD66FE6-A95C-3134-A3B7-F53C8E0ADA29}"/>
              </a:ext>
            </a:extLst>
          </p:cNvPr>
          <p:cNvSpPr>
            <a:spLocks noGrp="1"/>
          </p:cNvSpPr>
          <p:nvPr>
            <p:ph type="title"/>
          </p:nvPr>
        </p:nvSpPr>
        <p:spPr>
          <a:xfrm>
            <a:off x="228600" y="349268"/>
            <a:ext cx="8686800" cy="320908"/>
          </a:xfrm>
        </p:spPr>
        <p:txBody>
          <a:bodyPr/>
          <a:lstStyle/>
          <a:p>
            <a:r>
              <a:rPr lang="en-US" dirty="0"/>
              <a:t>Beam Dynamics</a:t>
            </a:r>
          </a:p>
        </p:txBody>
      </p:sp>
      <p:sp>
        <p:nvSpPr>
          <p:cNvPr id="4" name="Date Placeholder 3">
            <a:extLst>
              <a:ext uri="{FF2B5EF4-FFF2-40B4-BE49-F238E27FC236}">
                <a16:creationId xmlns:a16="http://schemas.microsoft.com/office/drawing/2014/main" id="{63F0AD82-3FC6-20CA-FC04-27DED8BD551E}"/>
              </a:ext>
            </a:extLst>
          </p:cNvPr>
          <p:cNvSpPr>
            <a:spLocks noGrp="1"/>
          </p:cNvSpPr>
          <p:nvPr>
            <p:ph type="dt" sz="half" idx="2"/>
          </p:nvPr>
        </p:nvSpPr>
        <p:spPr>
          <a:xfrm>
            <a:off x="736827" y="4878161"/>
            <a:ext cx="675368" cy="180975"/>
          </a:xfrm>
        </p:spPr>
        <p:txBody>
          <a:bodyPr wrap="square" anchor="t">
            <a:normAutofit/>
          </a:bodyPr>
          <a:lstStyle/>
          <a:p>
            <a:pPr>
              <a:spcAft>
                <a:spcPts val="600"/>
              </a:spcAft>
              <a:defRPr/>
            </a:pPr>
            <a:r>
              <a:rPr lang="en-US"/>
              <a:t>6/11/2025</a:t>
            </a:r>
          </a:p>
        </p:txBody>
      </p:sp>
      <p:sp>
        <p:nvSpPr>
          <p:cNvPr id="5" name="Footer Placeholder 4">
            <a:extLst>
              <a:ext uri="{FF2B5EF4-FFF2-40B4-BE49-F238E27FC236}">
                <a16:creationId xmlns:a16="http://schemas.microsoft.com/office/drawing/2014/main" id="{FA934E18-DB9C-22DD-FABC-9A1008773288}"/>
              </a:ext>
            </a:extLst>
          </p:cNvPr>
          <p:cNvSpPr>
            <a:spLocks noGrp="1"/>
          </p:cNvSpPr>
          <p:nvPr>
            <p:ph type="ftr" sz="quarter" idx="3"/>
          </p:nvPr>
        </p:nvSpPr>
        <p:spPr>
          <a:xfrm>
            <a:off x="1530603" y="4878161"/>
            <a:ext cx="6262118" cy="182155"/>
          </a:xfrm>
        </p:spPr>
        <p:txBody>
          <a:bodyPr anchor="t">
            <a:normAutofit/>
          </a:bodyPr>
          <a:lstStyle/>
          <a:p>
            <a:pPr>
              <a:spcAft>
                <a:spcPts val="600"/>
              </a:spcAft>
              <a:defRPr/>
            </a:pPr>
            <a:r>
              <a:rPr lang="en-US"/>
              <a:t>Scott Israel | CIPANP 2025</a:t>
            </a:r>
            <a:endParaRPr lang="en-US" b="1"/>
          </a:p>
        </p:txBody>
      </p:sp>
      <p:sp>
        <p:nvSpPr>
          <p:cNvPr id="6" name="Slide Number Placeholder 5">
            <a:extLst>
              <a:ext uri="{FF2B5EF4-FFF2-40B4-BE49-F238E27FC236}">
                <a16:creationId xmlns:a16="http://schemas.microsoft.com/office/drawing/2014/main" id="{68C8D9AC-F833-99F6-23DD-1A27CC1E75EC}"/>
              </a:ext>
            </a:extLst>
          </p:cNvPr>
          <p:cNvSpPr>
            <a:spLocks noGrp="1"/>
          </p:cNvSpPr>
          <p:nvPr>
            <p:ph type="sldNum" sz="quarter" idx="4"/>
          </p:nvPr>
        </p:nvSpPr>
        <p:spPr>
          <a:xfrm>
            <a:off x="222250" y="4878161"/>
            <a:ext cx="414338" cy="177964"/>
          </a:xfrm>
        </p:spPr>
        <p:txBody>
          <a:bodyPr wrap="square" anchor="t">
            <a:normAutofit/>
          </a:bodyPr>
          <a:lstStyle/>
          <a:p>
            <a:pPr>
              <a:spcAft>
                <a:spcPts val="600"/>
              </a:spcAft>
              <a:defRPr/>
            </a:pPr>
            <a:fld id="{148C009B-CB69-E04A-B9B3-34B26D69E9CF}" type="slidenum">
              <a:rPr lang="en-US" smtClean="0"/>
              <a:pPr>
                <a:spcAft>
                  <a:spcPts val="600"/>
                </a:spcAft>
                <a:defRPr/>
              </a:pPr>
              <a:t>37</a:t>
            </a:fld>
            <a:endParaRPr lang="en-US"/>
          </a:p>
        </p:txBody>
      </p:sp>
    </p:spTree>
    <p:extLst>
      <p:ext uri="{BB962C8B-B14F-4D97-AF65-F5344CB8AC3E}">
        <p14:creationId xmlns:p14="http://schemas.microsoft.com/office/powerpoint/2010/main" val="2034493007"/>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3"/>
          <p:cNvSpPr txBox="1">
            <a:spLocks noChangeArrowheads="1"/>
          </p:cNvSpPr>
          <p:nvPr/>
        </p:nvSpPr>
        <p:spPr bwMode="auto">
          <a:xfrm>
            <a:off x="1277634" y="1005576"/>
            <a:ext cx="6804756" cy="3888432"/>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p>
            <a:pPr marL="257175" indent="-257175">
              <a:spcBef>
                <a:spcPct val="20000"/>
              </a:spcBef>
              <a:spcAft>
                <a:spcPts val="450"/>
              </a:spcAft>
              <a:buFontTx/>
              <a:buChar char="•"/>
            </a:pPr>
            <a:r>
              <a:rPr lang="en-US" sz="1650" kern="0" dirty="0">
                <a:latin typeface="+mn-lt"/>
                <a:cs typeface="+mn-cs"/>
              </a:rPr>
              <a:t>Quad fields keep beam out longer at high/low radii which distorts motion:</a:t>
            </a:r>
          </a:p>
        </p:txBody>
      </p:sp>
      <p:sp>
        <p:nvSpPr>
          <p:cNvPr id="4098" name="Title 1"/>
          <p:cNvSpPr>
            <a:spLocks noGrp="1"/>
          </p:cNvSpPr>
          <p:nvPr>
            <p:ph type="title"/>
          </p:nvPr>
        </p:nvSpPr>
        <p:spPr>
          <a:xfrm>
            <a:off x="1390650" y="513160"/>
            <a:ext cx="6583691" cy="384404"/>
          </a:xfrm>
        </p:spPr>
        <p:txBody>
          <a:bodyPr/>
          <a:lstStyle/>
          <a:p>
            <a:r>
              <a:rPr lang="en-GB" dirty="0" err="1"/>
              <a:t>Betatron</a:t>
            </a:r>
            <a:r>
              <a:rPr lang="en-GB" dirty="0"/>
              <a:t> Oscillations: Radial Case with Quads</a:t>
            </a:r>
          </a:p>
        </p:txBody>
      </p:sp>
      <p:sp>
        <p:nvSpPr>
          <p:cNvPr id="6" name="Slide Number Placeholder 4"/>
          <p:cNvSpPr>
            <a:spLocks noGrp="1"/>
          </p:cNvSpPr>
          <p:nvPr>
            <p:ph type="sldNum" sz="quarter" idx="2"/>
          </p:nvPr>
        </p:nvSpPr>
        <p:spPr bwMode="auto">
          <a:xfrm>
            <a:off x="7812088" y="6337300"/>
            <a:ext cx="1008062"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defPPr>
              <a:defRPr lang="en-US"/>
            </a:defPPr>
            <a:lvl1pPr algn="r" rtl="0" fontAlgn="base">
              <a:spcBef>
                <a:spcPct val="0"/>
              </a:spcBef>
              <a:spcAft>
                <a:spcPct val="0"/>
              </a:spcAft>
              <a:defRPr sz="1400"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Arial" charset="0"/>
              </a:defRPr>
            </a:lvl2pPr>
            <a:lvl3pPr marL="914400" algn="l" rtl="0" fontAlgn="base">
              <a:spcBef>
                <a:spcPct val="0"/>
              </a:spcBef>
              <a:spcAft>
                <a:spcPct val="0"/>
              </a:spcAft>
              <a:defRPr kern="1200">
                <a:solidFill>
                  <a:schemeClr val="tx1"/>
                </a:solidFill>
                <a:latin typeface="Arial" charset="0"/>
                <a:ea typeface="+mn-ea"/>
                <a:cs typeface="Arial" charset="0"/>
              </a:defRPr>
            </a:lvl3pPr>
            <a:lvl4pPr marL="1371600" algn="l" rtl="0" fontAlgn="base">
              <a:spcBef>
                <a:spcPct val="0"/>
              </a:spcBef>
              <a:spcAft>
                <a:spcPct val="0"/>
              </a:spcAft>
              <a:defRPr kern="1200">
                <a:solidFill>
                  <a:schemeClr val="tx1"/>
                </a:solidFill>
                <a:latin typeface="Arial" charset="0"/>
                <a:ea typeface="+mn-ea"/>
                <a:cs typeface="Arial" charset="0"/>
              </a:defRPr>
            </a:lvl4pPr>
            <a:lvl5pPr marL="1828800" algn="l" rtl="0" fontAlgn="base">
              <a:spcBef>
                <a:spcPct val="0"/>
              </a:spcBef>
              <a:spcAft>
                <a:spcPct val="0"/>
              </a:spcAft>
              <a:defRPr kern="1200">
                <a:solidFill>
                  <a:schemeClr val="tx1"/>
                </a:solidFill>
                <a:latin typeface="Arial" charset="0"/>
                <a:ea typeface="+mn-ea"/>
                <a:cs typeface="Arial" charset="0"/>
              </a:defRPr>
            </a:lvl5pPr>
            <a:lvl6pPr marL="2286000" algn="l" defTabSz="914400" rtl="0" eaLnBrk="1" latinLnBrk="0" hangingPunct="1">
              <a:defRPr kern="1200">
                <a:solidFill>
                  <a:schemeClr val="tx1"/>
                </a:solidFill>
                <a:latin typeface="Arial" charset="0"/>
                <a:ea typeface="+mn-ea"/>
                <a:cs typeface="Arial" charset="0"/>
              </a:defRPr>
            </a:lvl6pPr>
            <a:lvl7pPr marL="2743200" algn="l" defTabSz="914400" rtl="0" eaLnBrk="1" latinLnBrk="0" hangingPunct="1">
              <a:defRPr kern="1200">
                <a:solidFill>
                  <a:schemeClr val="tx1"/>
                </a:solidFill>
                <a:latin typeface="Arial" charset="0"/>
                <a:ea typeface="+mn-ea"/>
                <a:cs typeface="Arial" charset="0"/>
              </a:defRPr>
            </a:lvl7pPr>
            <a:lvl8pPr marL="3200400" algn="l" defTabSz="914400" rtl="0" eaLnBrk="1" latinLnBrk="0" hangingPunct="1">
              <a:defRPr kern="1200">
                <a:solidFill>
                  <a:schemeClr val="tx1"/>
                </a:solidFill>
                <a:latin typeface="Arial" charset="0"/>
                <a:ea typeface="+mn-ea"/>
                <a:cs typeface="Arial" charset="0"/>
              </a:defRPr>
            </a:lvl8pPr>
            <a:lvl9pPr marL="3657600" algn="l" defTabSz="914400" rtl="0" eaLnBrk="1" latinLnBrk="0" hangingPunct="1">
              <a:defRPr kern="1200">
                <a:solidFill>
                  <a:schemeClr val="tx1"/>
                </a:solidFill>
                <a:latin typeface="Arial" charset="0"/>
                <a:ea typeface="+mn-ea"/>
                <a:cs typeface="Arial" charset="0"/>
              </a:defRPr>
            </a:lvl9pPr>
          </a:lstStyle>
          <a:p>
            <a:pPr>
              <a:defRPr/>
            </a:pPr>
            <a:fld id="{3852705C-E0BD-4D01-BB8E-A6252E615FE9}" type="slidenum">
              <a:rPr lang="en-US" smtClean="0"/>
              <a:pPr>
                <a:defRPr/>
              </a:pPr>
              <a:t>38</a:t>
            </a:fld>
            <a:endParaRPr lang="en-US" dirty="0"/>
          </a:p>
        </p:txBody>
      </p:sp>
      <p:sp>
        <p:nvSpPr>
          <p:cNvPr id="10" name="Slide Number Placeholder 4"/>
          <p:cNvSpPr txBox="1">
            <a:spLocks/>
          </p:cNvSpPr>
          <p:nvPr/>
        </p:nvSpPr>
        <p:spPr bwMode="auto">
          <a:xfrm>
            <a:off x="7218294" y="4894008"/>
            <a:ext cx="756047" cy="357188"/>
          </a:xfrm>
          <a:prstGeom prst="rect">
            <a:avLst/>
          </a:prstGeom>
          <a:noFill/>
          <a:ln w="9525">
            <a:noFill/>
            <a:miter lim="800000"/>
            <a:headEnd/>
            <a:tailEnd/>
          </a:ln>
          <a:effectLst/>
        </p:spPr>
        <p:txBody>
          <a:bodyPr vert="horz" wrap="square" lIns="68580" tIns="34290" rIns="68580" bIns="34290" numCol="1" anchor="t" anchorCtr="0" compatLnSpc="1">
            <a:prstTxWarp prst="textNoShape">
              <a:avLst/>
            </a:prstTxWarp>
          </a:bodyPr>
          <a:lstStyle/>
          <a:p>
            <a:pPr algn="r" defTabSz="685800">
              <a:defRPr/>
            </a:pPr>
            <a:fld id="{3852705C-E0BD-4D01-BB8E-A6252E615FE9}" type="slidenum">
              <a:rPr lang="en-US" sz="1050">
                <a:latin typeface="Arial" charset="0"/>
                <a:ea typeface="+mn-ea"/>
                <a:cs typeface="+mn-cs"/>
              </a:rPr>
              <a:pPr algn="r" defTabSz="685800">
                <a:defRPr/>
              </a:pPr>
              <a:t>38</a:t>
            </a:fld>
            <a:endParaRPr lang="en-US" sz="1050" dirty="0">
              <a:latin typeface="Arial" charset="0"/>
              <a:ea typeface="+mn-ea"/>
              <a:cs typeface="+mn-cs"/>
            </a:endParaRPr>
          </a:p>
        </p:txBody>
      </p:sp>
      <p:sp>
        <p:nvSpPr>
          <p:cNvPr id="3" name="Oval 2">
            <a:extLst>
              <a:ext uri="{FF2B5EF4-FFF2-40B4-BE49-F238E27FC236}">
                <a16:creationId xmlns:a16="http://schemas.microsoft.com/office/drawing/2014/main" id="{64686F1A-565C-F642-8B2B-F9CA15FEEAA7}"/>
              </a:ext>
            </a:extLst>
          </p:cNvPr>
          <p:cNvSpPr/>
          <p:nvPr/>
        </p:nvSpPr>
        <p:spPr>
          <a:xfrm>
            <a:off x="1871700" y="1462479"/>
            <a:ext cx="3429000" cy="34290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3" name="Oval 22">
            <a:extLst>
              <a:ext uri="{FF2B5EF4-FFF2-40B4-BE49-F238E27FC236}">
                <a16:creationId xmlns:a16="http://schemas.microsoft.com/office/drawing/2014/main" id="{A4C96FD8-4391-4248-93C4-3BE1DFB7A3CC}"/>
              </a:ext>
            </a:extLst>
          </p:cNvPr>
          <p:cNvSpPr/>
          <p:nvPr/>
        </p:nvSpPr>
        <p:spPr>
          <a:xfrm>
            <a:off x="2557500" y="2148279"/>
            <a:ext cx="2057400" cy="2057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5" name="Oval 24">
            <a:extLst>
              <a:ext uri="{FF2B5EF4-FFF2-40B4-BE49-F238E27FC236}">
                <a16:creationId xmlns:a16="http://schemas.microsoft.com/office/drawing/2014/main" id="{2503D6D1-2CF9-EE4B-BA5F-A53B0B140DB7}"/>
              </a:ext>
            </a:extLst>
          </p:cNvPr>
          <p:cNvSpPr>
            <a:spLocks noChangeAspect="1"/>
          </p:cNvSpPr>
          <p:nvPr/>
        </p:nvSpPr>
        <p:spPr>
          <a:xfrm>
            <a:off x="2214600" y="1805379"/>
            <a:ext cx="2743200" cy="2743200"/>
          </a:xfrm>
          <a:prstGeom prst="ellipse">
            <a:avLst/>
          </a:prstGeom>
          <a:noFill/>
          <a:ln>
            <a:solidFill>
              <a:srgbClr val="336633"/>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33" name="TextBox 32">
            <a:extLst>
              <a:ext uri="{FF2B5EF4-FFF2-40B4-BE49-F238E27FC236}">
                <a16:creationId xmlns:a16="http://schemas.microsoft.com/office/drawing/2014/main" id="{925FFC77-D713-254E-8E43-E42229375CF1}"/>
              </a:ext>
            </a:extLst>
          </p:cNvPr>
          <p:cNvSpPr txBox="1"/>
          <p:nvPr/>
        </p:nvSpPr>
        <p:spPr>
          <a:xfrm>
            <a:off x="1278176" y="4548579"/>
            <a:ext cx="1590372" cy="369332"/>
          </a:xfrm>
          <a:prstGeom prst="rect">
            <a:avLst/>
          </a:prstGeom>
          <a:noFill/>
          <a:ln>
            <a:noFill/>
          </a:ln>
        </p:spPr>
        <p:txBody>
          <a:bodyPr wrap="none" rtlCol="0">
            <a:spAutoFit/>
          </a:bodyPr>
          <a:lstStyle/>
          <a:p>
            <a:r>
              <a:rPr lang="en-US" sz="1800" dirty="0"/>
              <a:t>Storage Region</a:t>
            </a:r>
          </a:p>
        </p:txBody>
      </p:sp>
      <p:sp>
        <p:nvSpPr>
          <p:cNvPr id="27" name="TextBox 26">
            <a:extLst>
              <a:ext uri="{FF2B5EF4-FFF2-40B4-BE49-F238E27FC236}">
                <a16:creationId xmlns:a16="http://schemas.microsoft.com/office/drawing/2014/main" id="{042B17C9-A360-9545-B453-1FC440ABD53B}"/>
              </a:ext>
            </a:extLst>
          </p:cNvPr>
          <p:cNvSpPr txBox="1"/>
          <p:nvPr/>
        </p:nvSpPr>
        <p:spPr>
          <a:xfrm>
            <a:off x="1199187" y="2204560"/>
            <a:ext cx="1426994" cy="369332"/>
          </a:xfrm>
          <a:prstGeom prst="rect">
            <a:avLst/>
          </a:prstGeom>
          <a:solidFill>
            <a:schemeClr val="bg1"/>
          </a:solidFill>
          <a:ln>
            <a:noFill/>
          </a:ln>
        </p:spPr>
        <p:txBody>
          <a:bodyPr wrap="none" rtlCol="0">
            <a:spAutoFit/>
          </a:bodyPr>
          <a:lstStyle/>
          <a:p>
            <a:r>
              <a:rPr lang="en-US" sz="1800" dirty="0">
                <a:solidFill>
                  <a:srgbClr val="336633"/>
                </a:solidFill>
              </a:rPr>
              <a:t>Magic Radius</a:t>
            </a:r>
          </a:p>
        </p:txBody>
      </p:sp>
      <p:sp>
        <p:nvSpPr>
          <p:cNvPr id="9" name="Rectangle 8">
            <a:extLst>
              <a:ext uri="{FF2B5EF4-FFF2-40B4-BE49-F238E27FC236}">
                <a16:creationId xmlns:a16="http://schemas.microsoft.com/office/drawing/2014/main" id="{CF562D8E-0A02-F14B-A15D-69307CE1C330}"/>
              </a:ext>
            </a:extLst>
          </p:cNvPr>
          <p:cNvSpPr/>
          <p:nvPr/>
        </p:nvSpPr>
        <p:spPr>
          <a:xfrm>
            <a:off x="5472150" y="1989532"/>
            <a:ext cx="2515256" cy="2123658"/>
          </a:xfrm>
          <a:prstGeom prst="rect">
            <a:avLst/>
          </a:prstGeom>
        </p:spPr>
        <p:txBody>
          <a:bodyPr wrap="square">
            <a:spAutoFit/>
          </a:bodyPr>
          <a:lstStyle/>
          <a:p>
            <a:r>
              <a:rPr lang="en-US" sz="1650" kern="0" dirty="0"/>
              <a:t>Centre point of orbit </a:t>
            </a:r>
            <a:r>
              <a:rPr lang="en-US" sz="1650" kern="0" dirty="0" err="1"/>
              <a:t>precesses</a:t>
            </a:r>
            <a:r>
              <a:rPr lang="en-US" sz="1650" kern="0" dirty="0"/>
              <a:t> at </a:t>
            </a:r>
            <a:r>
              <a:rPr lang="en-US" sz="1650" kern="0" dirty="0" err="1"/>
              <a:t>betatron</a:t>
            </a:r>
            <a:r>
              <a:rPr lang="en-US" sz="1650" kern="0" dirty="0"/>
              <a:t> frequency</a:t>
            </a:r>
          </a:p>
          <a:p>
            <a:endParaRPr lang="en-US" sz="1650" kern="0" dirty="0"/>
          </a:p>
          <a:p>
            <a:r>
              <a:rPr lang="en-US" sz="1650" kern="0" dirty="0"/>
              <a:t>Makes oscillation march around the ring with period slightly longer than cyclotron period</a:t>
            </a:r>
            <a:endParaRPr lang="en-US" sz="1650" dirty="0"/>
          </a:p>
        </p:txBody>
      </p:sp>
      <p:sp>
        <p:nvSpPr>
          <p:cNvPr id="28" name="Arc 27">
            <a:extLst>
              <a:ext uri="{FF2B5EF4-FFF2-40B4-BE49-F238E27FC236}">
                <a16:creationId xmlns:a16="http://schemas.microsoft.com/office/drawing/2014/main" id="{7A434295-D665-A149-876E-3CE16DB8DD46}"/>
              </a:ext>
            </a:extLst>
          </p:cNvPr>
          <p:cNvSpPr>
            <a:spLocks/>
          </p:cNvSpPr>
          <p:nvPr/>
        </p:nvSpPr>
        <p:spPr>
          <a:xfrm>
            <a:off x="3449040" y="3039819"/>
            <a:ext cx="274320" cy="274320"/>
          </a:xfrm>
          <a:prstGeom prst="arc">
            <a:avLst>
              <a:gd name="adj1" fmla="val 3341747"/>
              <a:gd name="adj2" fmla="val 3331182"/>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14" name="Arc 13">
            <a:extLst>
              <a:ext uri="{FF2B5EF4-FFF2-40B4-BE49-F238E27FC236}">
                <a16:creationId xmlns:a16="http://schemas.microsoft.com/office/drawing/2014/main" id="{0EB064D7-F005-3C4A-B461-31F7FB2B90AF}"/>
              </a:ext>
            </a:extLst>
          </p:cNvPr>
          <p:cNvSpPr/>
          <p:nvPr/>
        </p:nvSpPr>
        <p:spPr>
          <a:xfrm>
            <a:off x="2247567" y="1771089"/>
            <a:ext cx="2674620" cy="2811780"/>
          </a:xfrm>
          <a:prstGeom prst="arc">
            <a:avLst>
              <a:gd name="adj1" fmla="val 16200000"/>
              <a:gd name="adj2" fmla="val 16144444"/>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2" name="TextBox 1">
            <a:extLst>
              <a:ext uri="{FF2B5EF4-FFF2-40B4-BE49-F238E27FC236}">
                <a16:creationId xmlns:a16="http://schemas.microsoft.com/office/drawing/2014/main" id="{305D913F-3A45-7B4E-BCDE-2FE6D474F6B4}"/>
              </a:ext>
            </a:extLst>
          </p:cNvPr>
          <p:cNvSpPr txBox="1"/>
          <p:nvPr/>
        </p:nvSpPr>
        <p:spPr>
          <a:xfrm>
            <a:off x="4898663" y="4548579"/>
            <a:ext cx="776303" cy="369332"/>
          </a:xfrm>
          <a:prstGeom prst="rect">
            <a:avLst/>
          </a:prstGeom>
          <a:noFill/>
        </p:spPr>
        <p:txBody>
          <a:bodyPr wrap="none" rtlCol="0">
            <a:spAutoFit/>
          </a:bodyPr>
          <a:lstStyle/>
          <a:p>
            <a:r>
              <a:rPr lang="en-US" sz="1800" dirty="0"/>
              <a:t>Turn 1</a:t>
            </a:r>
          </a:p>
        </p:txBody>
      </p:sp>
    </p:spTree>
    <p:extLst>
      <p:ext uri="{BB962C8B-B14F-4D97-AF65-F5344CB8AC3E}">
        <p14:creationId xmlns:p14="http://schemas.microsoft.com/office/powerpoint/2010/main" val="3139048379"/>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3"/>
          <p:cNvSpPr txBox="1">
            <a:spLocks noChangeArrowheads="1"/>
          </p:cNvSpPr>
          <p:nvPr/>
        </p:nvSpPr>
        <p:spPr bwMode="auto">
          <a:xfrm>
            <a:off x="1277634" y="1005576"/>
            <a:ext cx="6804756" cy="3888432"/>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p>
            <a:pPr marL="257175" indent="-257175">
              <a:spcBef>
                <a:spcPct val="20000"/>
              </a:spcBef>
              <a:spcAft>
                <a:spcPts val="450"/>
              </a:spcAft>
              <a:buFontTx/>
              <a:buChar char="•"/>
            </a:pPr>
            <a:r>
              <a:rPr lang="en-US" sz="1650" kern="0" dirty="0">
                <a:latin typeface="+mn-lt"/>
                <a:cs typeface="+mn-cs"/>
              </a:rPr>
              <a:t>Quad fields keep beam out longer at high/low radii which distorts motion:</a:t>
            </a:r>
          </a:p>
        </p:txBody>
      </p:sp>
      <p:sp>
        <p:nvSpPr>
          <p:cNvPr id="4098" name="Title 1"/>
          <p:cNvSpPr>
            <a:spLocks noGrp="1"/>
          </p:cNvSpPr>
          <p:nvPr>
            <p:ph type="title"/>
          </p:nvPr>
        </p:nvSpPr>
        <p:spPr>
          <a:xfrm>
            <a:off x="1390650" y="513160"/>
            <a:ext cx="6583691" cy="384404"/>
          </a:xfrm>
        </p:spPr>
        <p:txBody>
          <a:bodyPr/>
          <a:lstStyle/>
          <a:p>
            <a:r>
              <a:rPr lang="en-GB" dirty="0" err="1"/>
              <a:t>Betatron</a:t>
            </a:r>
            <a:r>
              <a:rPr lang="en-GB" dirty="0"/>
              <a:t> Oscillations: Radial Case with Quads</a:t>
            </a:r>
          </a:p>
        </p:txBody>
      </p:sp>
      <p:sp>
        <p:nvSpPr>
          <p:cNvPr id="6" name="Slide Number Placeholder 4"/>
          <p:cNvSpPr>
            <a:spLocks noGrp="1"/>
          </p:cNvSpPr>
          <p:nvPr>
            <p:ph type="sldNum" sz="quarter" idx="2"/>
          </p:nvPr>
        </p:nvSpPr>
        <p:spPr bwMode="auto">
          <a:xfrm>
            <a:off x="7812088" y="6337300"/>
            <a:ext cx="1008062"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defPPr>
              <a:defRPr lang="en-US"/>
            </a:defPPr>
            <a:lvl1pPr algn="r" rtl="0" fontAlgn="base">
              <a:spcBef>
                <a:spcPct val="0"/>
              </a:spcBef>
              <a:spcAft>
                <a:spcPct val="0"/>
              </a:spcAft>
              <a:defRPr sz="1400"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Arial" charset="0"/>
              </a:defRPr>
            </a:lvl2pPr>
            <a:lvl3pPr marL="914400" algn="l" rtl="0" fontAlgn="base">
              <a:spcBef>
                <a:spcPct val="0"/>
              </a:spcBef>
              <a:spcAft>
                <a:spcPct val="0"/>
              </a:spcAft>
              <a:defRPr kern="1200">
                <a:solidFill>
                  <a:schemeClr val="tx1"/>
                </a:solidFill>
                <a:latin typeface="Arial" charset="0"/>
                <a:ea typeface="+mn-ea"/>
                <a:cs typeface="Arial" charset="0"/>
              </a:defRPr>
            </a:lvl3pPr>
            <a:lvl4pPr marL="1371600" algn="l" rtl="0" fontAlgn="base">
              <a:spcBef>
                <a:spcPct val="0"/>
              </a:spcBef>
              <a:spcAft>
                <a:spcPct val="0"/>
              </a:spcAft>
              <a:defRPr kern="1200">
                <a:solidFill>
                  <a:schemeClr val="tx1"/>
                </a:solidFill>
                <a:latin typeface="Arial" charset="0"/>
                <a:ea typeface="+mn-ea"/>
                <a:cs typeface="Arial" charset="0"/>
              </a:defRPr>
            </a:lvl4pPr>
            <a:lvl5pPr marL="1828800" algn="l" rtl="0" fontAlgn="base">
              <a:spcBef>
                <a:spcPct val="0"/>
              </a:spcBef>
              <a:spcAft>
                <a:spcPct val="0"/>
              </a:spcAft>
              <a:defRPr kern="1200">
                <a:solidFill>
                  <a:schemeClr val="tx1"/>
                </a:solidFill>
                <a:latin typeface="Arial" charset="0"/>
                <a:ea typeface="+mn-ea"/>
                <a:cs typeface="Arial" charset="0"/>
              </a:defRPr>
            </a:lvl5pPr>
            <a:lvl6pPr marL="2286000" algn="l" defTabSz="914400" rtl="0" eaLnBrk="1" latinLnBrk="0" hangingPunct="1">
              <a:defRPr kern="1200">
                <a:solidFill>
                  <a:schemeClr val="tx1"/>
                </a:solidFill>
                <a:latin typeface="Arial" charset="0"/>
                <a:ea typeface="+mn-ea"/>
                <a:cs typeface="Arial" charset="0"/>
              </a:defRPr>
            </a:lvl6pPr>
            <a:lvl7pPr marL="2743200" algn="l" defTabSz="914400" rtl="0" eaLnBrk="1" latinLnBrk="0" hangingPunct="1">
              <a:defRPr kern="1200">
                <a:solidFill>
                  <a:schemeClr val="tx1"/>
                </a:solidFill>
                <a:latin typeface="Arial" charset="0"/>
                <a:ea typeface="+mn-ea"/>
                <a:cs typeface="Arial" charset="0"/>
              </a:defRPr>
            </a:lvl7pPr>
            <a:lvl8pPr marL="3200400" algn="l" defTabSz="914400" rtl="0" eaLnBrk="1" latinLnBrk="0" hangingPunct="1">
              <a:defRPr kern="1200">
                <a:solidFill>
                  <a:schemeClr val="tx1"/>
                </a:solidFill>
                <a:latin typeface="Arial" charset="0"/>
                <a:ea typeface="+mn-ea"/>
                <a:cs typeface="Arial" charset="0"/>
              </a:defRPr>
            </a:lvl8pPr>
            <a:lvl9pPr marL="3657600" algn="l" defTabSz="914400" rtl="0" eaLnBrk="1" latinLnBrk="0" hangingPunct="1">
              <a:defRPr kern="1200">
                <a:solidFill>
                  <a:schemeClr val="tx1"/>
                </a:solidFill>
                <a:latin typeface="Arial" charset="0"/>
                <a:ea typeface="+mn-ea"/>
                <a:cs typeface="Arial" charset="0"/>
              </a:defRPr>
            </a:lvl9pPr>
          </a:lstStyle>
          <a:p>
            <a:pPr>
              <a:defRPr/>
            </a:pPr>
            <a:fld id="{3852705C-E0BD-4D01-BB8E-A6252E615FE9}" type="slidenum">
              <a:rPr lang="en-US" smtClean="0"/>
              <a:pPr>
                <a:defRPr/>
              </a:pPr>
              <a:t>39</a:t>
            </a:fld>
            <a:endParaRPr lang="en-US" dirty="0"/>
          </a:p>
        </p:txBody>
      </p:sp>
      <p:sp>
        <p:nvSpPr>
          <p:cNvPr id="10" name="Slide Number Placeholder 4"/>
          <p:cNvSpPr txBox="1">
            <a:spLocks/>
          </p:cNvSpPr>
          <p:nvPr/>
        </p:nvSpPr>
        <p:spPr bwMode="auto">
          <a:xfrm>
            <a:off x="7218294" y="4894008"/>
            <a:ext cx="756047" cy="357188"/>
          </a:xfrm>
          <a:prstGeom prst="rect">
            <a:avLst/>
          </a:prstGeom>
          <a:noFill/>
          <a:ln w="9525">
            <a:noFill/>
            <a:miter lim="800000"/>
            <a:headEnd/>
            <a:tailEnd/>
          </a:ln>
          <a:effectLst/>
        </p:spPr>
        <p:txBody>
          <a:bodyPr vert="horz" wrap="square" lIns="68580" tIns="34290" rIns="68580" bIns="34290" numCol="1" anchor="t" anchorCtr="0" compatLnSpc="1">
            <a:prstTxWarp prst="textNoShape">
              <a:avLst/>
            </a:prstTxWarp>
          </a:bodyPr>
          <a:lstStyle/>
          <a:p>
            <a:pPr algn="r" defTabSz="685800">
              <a:defRPr/>
            </a:pPr>
            <a:fld id="{3852705C-E0BD-4D01-BB8E-A6252E615FE9}" type="slidenum">
              <a:rPr lang="en-US" sz="1050">
                <a:latin typeface="Arial" charset="0"/>
                <a:ea typeface="+mn-ea"/>
                <a:cs typeface="+mn-cs"/>
              </a:rPr>
              <a:pPr algn="r" defTabSz="685800">
                <a:defRPr/>
              </a:pPr>
              <a:t>39</a:t>
            </a:fld>
            <a:endParaRPr lang="en-US" sz="1050" dirty="0">
              <a:latin typeface="Arial" charset="0"/>
              <a:ea typeface="+mn-ea"/>
              <a:cs typeface="+mn-cs"/>
            </a:endParaRPr>
          </a:p>
        </p:txBody>
      </p:sp>
      <p:sp>
        <p:nvSpPr>
          <p:cNvPr id="3" name="Oval 2">
            <a:extLst>
              <a:ext uri="{FF2B5EF4-FFF2-40B4-BE49-F238E27FC236}">
                <a16:creationId xmlns:a16="http://schemas.microsoft.com/office/drawing/2014/main" id="{64686F1A-565C-F642-8B2B-F9CA15FEEAA7}"/>
              </a:ext>
            </a:extLst>
          </p:cNvPr>
          <p:cNvSpPr/>
          <p:nvPr/>
        </p:nvSpPr>
        <p:spPr>
          <a:xfrm>
            <a:off x="1871700" y="1462479"/>
            <a:ext cx="3429000" cy="34290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3" name="Oval 22">
            <a:extLst>
              <a:ext uri="{FF2B5EF4-FFF2-40B4-BE49-F238E27FC236}">
                <a16:creationId xmlns:a16="http://schemas.microsoft.com/office/drawing/2014/main" id="{A4C96FD8-4391-4248-93C4-3BE1DFB7A3CC}"/>
              </a:ext>
            </a:extLst>
          </p:cNvPr>
          <p:cNvSpPr/>
          <p:nvPr/>
        </p:nvSpPr>
        <p:spPr>
          <a:xfrm>
            <a:off x="2557500" y="2148279"/>
            <a:ext cx="2057400" cy="2057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5" name="Oval 24">
            <a:extLst>
              <a:ext uri="{FF2B5EF4-FFF2-40B4-BE49-F238E27FC236}">
                <a16:creationId xmlns:a16="http://schemas.microsoft.com/office/drawing/2014/main" id="{2503D6D1-2CF9-EE4B-BA5F-A53B0B140DB7}"/>
              </a:ext>
            </a:extLst>
          </p:cNvPr>
          <p:cNvSpPr>
            <a:spLocks noChangeAspect="1"/>
          </p:cNvSpPr>
          <p:nvPr/>
        </p:nvSpPr>
        <p:spPr>
          <a:xfrm>
            <a:off x="2214600" y="1805379"/>
            <a:ext cx="2743200" cy="2743200"/>
          </a:xfrm>
          <a:prstGeom prst="ellipse">
            <a:avLst/>
          </a:prstGeom>
          <a:noFill/>
          <a:ln>
            <a:solidFill>
              <a:srgbClr val="336633"/>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33" name="TextBox 32">
            <a:extLst>
              <a:ext uri="{FF2B5EF4-FFF2-40B4-BE49-F238E27FC236}">
                <a16:creationId xmlns:a16="http://schemas.microsoft.com/office/drawing/2014/main" id="{925FFC77-D713-254E-8E43-E42229375CF1}"/>
              </a:ext>
            </a:extLst>
          </p:cNvPr>
          <p:cNvSpPr txBox="1"/>
          <p:nvPr/>
        </p:nvSpPr>
        <p:spPr>
          <a:xfrm>
            <a:off x="1278176" y="4548579"/>
            <a:ext cx="1590372" cy="369332"/>
          </a:xfrm>
          <a:prstGeom prst="rect">
            <a:avLst/>
          </a:prstGeom>
          <a:noFill/>
          <a:ln>
            <a:noFill/>
          </a:ln>
        </p:spPr>
        <p:txBody>
          <a:bodyPr wrap="none" rtlCol="0">
            <a:spAutoFit/>
          </a:bodyPr>
          <a:lstStyle/>
          <a:p>
            <a:r>
              <a:rPr lang="en-US" sz="1800" dirty="0"/>
              <a:t>Storage Region</a:t>
            </a:r>
          </a:p>
        </p:txBody>
      </p:sp>
      <p:sp>
        <p:nvSpPr>
          <p:cNvPr id="27" name="TextBox 26">
            <a:extLst>
              <a:ext uri="{FF2B5EF4-FFF2-40B4-BE49-F238E27FC236}">
                <a16:creationId xmlns:a16="http://schemas.microsoft.com/office/drawing/2014/main" id="{042B17C9-A360-9545-B453-1FC440ABD53B}"/>
              </a:ext>
            </a:extLst>
          </p:cNvPr>
          <p:cNvSpPr txBox="1"/>
          <p:nvPr/>
        </p:nvSpPr>
        <p:spPr>
          <a:xfrm>
            <a:off x="1199187" y="2204560"/>
            <a:ext cx="1426994" cy="369332"/>
          </a:xfrm>
          <a:prstGeom prst="rect">
            <a:avLst/>
          </a:prstGeom>
          <a:solidFill>
            <a:schemeClr val="bg1"/>
          </a:solidFill>
          <a:ln>
            <a:noFill/>
          </a:ln>
        </p:spPr>
        <p:txBody>
          <a:bodyPr wrap="none" rtlCol="0">
            <a:spAutoFit/>
          </a:bodyPr>
          <a:lstStyle/>
          <a:p>
            <a:r>
              <a:rPr lang="en-US" sz="1800" dirty="0">
                <a:solidFill>
                  <a:srgbClr val="336633"/>
                </a:solidFill>
              </a:rPr>
              <a:t>Magic Radius</a:t>
            </a:r>
          </a:p>
        </p:txBody>
      </p:sp>
      <p:sp>
        <p:nvSpPr>
          <p:cNvPr id="9" name="Rectangle 8">
            <a:extLst>
              <a:ext uri="{FF2B5EF4-FFF2-40B4-BE49-F238E27FC236}">
                <a16:creationId xmlns:a16="http://schemas.microsoft.com/office/drawing/2014/main" id="{CF562D8E-0A02-F14B-A15D-69307CE1C330}"/>
              </a:ext>
            </a:extLst>
          </p:cNvPr>
          <p:cNvSpPr/>
          <p:nvPr/>
        </p:nvSpPr>
        <p:spPr>
          <a:xfrm>
            <a:off x="5472150" y="1989532"/>
            <a:ext cx="2515256" cy="2123658"/>
          </a:xfrm>
          <a:prstGeom prst="rect">
            <a:avLst/>
          </a:prstGeom>
        </p:spPr>
        <p:txBody>
          <a:bodyPr wrap="square">
            <a:spAutoFit/>
          </a:bodyPr>
          <a:lstStyle/>
          <a:p>
            <a:r>
              <a:rPr lang="en-US" sz="1650" kern="0" dirty="0"/>
              <a:t>Centre point of orbit </a:t>
            </a:r>
            <a:r>
              <a:rPr lang="en-US" sz="1650" kern="0" dirty="0" err="1"/>
              <a:t>precesses</a:t>
            </a:r>
            <a:r>
              <a:rPr lang="en-US" sz="1650" kern="0" dirty="0"/>
              <a:t> at </a:t>
            </a:r>
            <a:r>
              <a:rPr lang="en-US" sz="1650" kern="0" dirty="0" err="1"/>
              <a:t>betatron</a:t>
            </a:r>
            <a:r>
              <a:rPr lang="en-US" sz="1650" kern="0" dirty="0"/>
              <a:t> frequency</a:t>
            </a:r>
          </a:p>
          <a:p>
            <a:endParaRPr lang="en-US" sz="1650" kern="0" dirty="0"/>
          </a:p>
          <a:p>
            <a:r>
              <a:rPr lang="en-US" sz="1650" kern="0" dirty="0"/>
              <a:t>Makes oscillation march around the ring with period slightly longer than cyclotron period</a:t>
            </a:r>
            <a:endParaRPr lang="en-US" sz="1650" dirty="0"/>
          </a:p>
        </p:txBody>
      </p:sp>
      <p:sp>
        <p:nvSpPr>
          <p:cNvPr id="28" name="Arc 27">
            <a:extLst>
              <a:ext uri="{FF2B5EF4-FFF2-40B4-BE49-F238E27FC236}">
                <a16:creationId xmlns:a16="http://schemas.microsoft.com/office/drawing/2014/main" id="{7A434295-D665-A149-876E-3CE16DB8DD46}"/>
              </a:ext>
            </a:extLst>
          </p:cNvPr>
          <p:cNvSpPr>
            <a:spLocks/>
          </p:cNvSpPr>
          <p:nvPr/>
        </p:nvSpPr>
        <p:spPr>
          <a:xfrm>
            <a:off x="3449040" y="3039819"/>
            <a:ext cx="274320" cy="274320"/>
          </a:xfrm>
          <a:prstGeom prst="arc">
            <a:avLst>
              <a:gd name="adj1" fmla="val 3341747"/>
              <a:gd name="adj2" fmla="val 3331182"/>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14" name="Arc 13">
            <a:extLst>
              <a:ext uri="{FF2B5EF4-FFF2-40B4-BE49-F238E27FC236}">
                <a16:creationId xmlns:a16="http://schemas.microsoft.com/office/drawing/2014/main" id="{0EB064D7-F005-3C4A-B461-31F7FB2B90AF}"/>
              </a:ext>
            </a:extLst>
          </p:cNvPr>
          <p:cNvSpPr/>
          <p:nvPr/>
        </p:nvSpPr>
        <p:spPr>
          <a:xfrm rot="1534604">
            <a:off x="2247567" y="1771089"/>
            <a:ext cx="2674620" cy="2811780"/>
          </a:xfrm>
          <a:prstGeom prst="arc">
            <a:avLst>
              <a:gd name="adj1" fmla="val 16200000"/>
              <a:gd name="adj2" fmla="val 16144444"/>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15" name="TextBox 14">
            <a:extLst>
              <a:ext uri="{FF2B5EF4-FFF2-40B4-BE49-F238E27FC236}">
                <a16:creationId xmlns:a16="http://schemas.microsoft.com/office/drawing/2014/main" id="{6AA7F58B-4A7F-894E-9A34-AA3C667FE695}"/>
              </a:ext>
            </a:extLst>
          </p:cNvPr>
          <p:cNvSpPr txBox="1"/>
          <p:nvPr/>
        </p:nvSpPr>
        <p:spPr>
          <a:xfrm>
            <a:off x="4898663" y="4548579"/>
            <a:ext cx="776303" cy="369332"/>
          </a:xfrm>
          <a:prstGeom prst="rect">
            <a:avLst/>
          </a:prstGeom>
          <a:noFill/>
        </p:spPr>
        <p:txBody>
          <a:bodyPr wrap="none" rtlCol="0">
            <a:spAutoFit/>
          </a:bodyPr>
          <a:lstStyle/>
          <a:p>
            <a:r>
              <a:rPr lang="en-US" sz="1800" dirty="0"/>
              <a:t>Turn 2</a:t>
            </a:r>
          </a:p>
        </p:txBody>
      </p:sp>
    </p:spTree>
    <p:extLst>
      <p:ext uri="{BB962C8B-B14F-4D97-AF65-F5344CB8AC3E}">
        <p14:creationId xmlns:p14="http://schemas.microsoft.com/office/powerpoint/2010/main" val="922732682"/>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3"/>
          <p:cNvSpPr txBox="1">
            <a:spLocks noChangeArrowheads="1"/>
          </p:cNvSpPr>
          <p:nvPr/>
        </p:nvSpPr>
        <p:spPr bwMode="auto">
          <a:xfrm>
            <a:off x="1277634" y="1005576"/>
            <a:ext cx="6804756" cy="3888432"/>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p>
            <a:pPr marL="257175" indent="-257175">
              <a:spcBef>
                <a:spcPct val="20000"/>
              </a:spcBef>
              <a:spcAft>
                <a:spcPts val="450"/>
              </a:spcAft>
              <a:buFontTx/>
              <a:buChar char="•"/>
            </a:pPr>
            <a:r>
              <a:rPr lang="en-US" sz="1650" kern="0" dirty="0">
                <a:latin typeface="+mn-lt"/>
                <a:cs typeface="+mn-cs"/>
              </a:rPr>
              <a:t>Quad fields keep beam out longer at high/low radii which distorts motion:</a:t>
            </a:r>
          </a:p>
        </p:txBody>
      </p:sp>
      <p:sp>
        <p:nvSpPr>
          <p:cNvPr id="4098" name="Title 1"/>
          <p:cNvSpPr>
            <a:spLocks noGrp="1"/>
          </p:cNvSpPr>
          <p:nvPr>
            <p:ph type="title"/>
          </p:nvPr>
        </p:nvSpPr>
        <p:spPr>
          <a:xfrm>
            <a:off x="1390650" y="513160"/>
            <a:ext cx="6583691" cy="384404"/>
          </a:xfrm>
        </p:spPr>
        <p:txBody>
          <a:bodyPr/>
          <a:lstStyle/>
          <a:p>
            <a:r>
              <a:rPr lang="en-GB" dirty="0" err="1"/>
              <a:t>Betatron</a:t>
            </a:r>
            <a:r>
              <a:rPr lang="en-GB" dirty="0"/>
              <a:t> Oscillations: Radial Case with Quads</a:t>
            </a:r>
          </a:p>
        </p:txBody>
      </p:sp>
      <p:sp>
        <p:nvSpPr>
          <p:cNvPr id="6" name="Slide Number Placeholder 4"/>
          <p:cNvSpPr>
            <a:spLocks noGrp="1"/>
          </p:cNvSpPr>
          <p:nvPr>
            <p:ph type="sldNum" sz="quarter" idx="2"/>
          </p:nvPr>
        </p:nvSpPr>
        <p:spPr bwMode="auto">
          <a:xfrm>
            <a:off x="7812088" y="6337300"/>
            <a:ext cx="1008062"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defPPr>
              <a:defRPr lang="en-US"/>
            </a:defPPr>
            <a:lvl1pPr algn="r" rtl="0" fontAlgn="base">
              <a:spcBef>
                <a:spcPct val="0"/>
              </a:spcBef>
              <a:spcAft>
                <a:spcPct val="0"/>
              </a:spcAft>
              <a:defRPr sz="1400"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Arial" charset="0"/>
              </a:defRPr>
            </a:lvl2pPr>
            <a:lvl3pPr marL="914400" algn="l" rtl="0" fontAlgn="base">
              <a:spcBef>
                <a:spcPct val="0"/>
              </a:spcBef>
              <a:spcAft>
                <a:spcPct val="0"/>
              </a:spcAft>
              <a:defRPr kern="1200">
                <a:solidFill>
                  <a:schemeClr val="tx1"/>
                </a:solidFill>
                <a:latin typeface="Arial" charset="0"/>
                <a:ea typeface="+mn-ea"/>
                <a:cs typeface="Arial" charset="0"/>
              </a:defRPr>
            </a:lvl3pPr>
            <a:lvl4pPr marL="1371600" algn="l" rtl="0" fontAlgn="base">
              <a:spcBef>
                <a:spcPct val="0"/>
              </a:spcBef>
              <a:spcAft>
                <a:spcPct val="0"/>
              </a:spcAft>
              <a:defRPr kern="1200">
                <a:solidFill>
                  <a:schemeClr val="tx1"/>
                </a:solidFill>
                <a:latin typeface="Arial" charset="0"/>
                <a:ea typeface="+mn-ea"/>
                <a:cs typeface="Arial" charset="0"/>
              </a:defRPr>
            </a:lvl4pPr>
            <a:lvl5pPr marL="1828800" algn="l" rtl="0" fontAlgn="base">
              <a:spcBef>
                <a:spcPct val="0"/>
              </a:spcBef>
              <a:spcAft>
                <a:spcPct val="0"/>
              </a:spcAft>
              <a:defRPr kern="1200">
                <a:solidFill>
                  <a:schemeClr val="tx1"/>
                </a:solidFill>
                <a:latin typeface="Arial" charset="0"/>
                <a:ea typeface="+mn-ea"/>
                <a:cs typeface="Arial" charset="0"/>
              </a:defRPr>
            </a:lvl5pPr>
            <a:lvl6pPr marL="2286000" algn="l" defTabSz="914400" rtl="0" eaLnBrk="1" latinLnBrk="0" hangingPunct="1">
              <a:defRPr kern="1200">
                <a:solidFill>
                  <a:schemeClr val="tx1"/>
                </a:solidFill>
                <a:latin typeface="Arial" charset="0"/>
                <a:ea typeface="+mn-ea"/>
                <a:cs typeface="Arial" charset="0"/>
              </a:defRPr>
            </a:lvl6pPr>
            <a:lvl7pPr marL="2743200" algn="l" defTabSz="914400" rtl="0" eaLnBrk="1" latinLnBrk="0" hangingPunct="1">
              <a:defRPr kern="1200">
                <a:solidFill>
                  <a:schemeClr val="tx1"/>
                </a:solidFill>
                <a:latin typeface="Arial" charset="0"/>
                <a:ea typeface="+mn-ea"/>
                <a:cs typeface="Arial" charset="0"/>
              </a:defRPr>
            </a:lvl7pPr>
            <a:lvl8pPr marL="3200400" algn="l" defTabSz="914400" rtl="0" eaLnBrk="1" latinLnBrk="0" hangingPunct="1">
              <a:defRPr kern="1200">
                <a:solidFill>
                  <a:schemeClr val="tx1"/>
                </a:solidFill>
                <a:latin typeface="Arial" charset="0"/>
                <a:ea typeface="+mn-ea"/>
                <a:cs typeface="Arial" charset="0"/>
              </a:defRPr>
            </a:lvl8pPr>
            <a:lvl9pPr marL="3657600" algn="l" defTabSz="914400" rtl="0" eaLnBrk="1" latinLnBrk="0" hangingPunct="1">
              <a:defRPr kern="1200">
                <a:solidFill>
                  <a:schemeClr val="tx1"/>
                </a:solidFill>
                <a:latin typeface="Arial" charset="0"/>
                <a:ea typeface="+mn-ea"/>
                <a:cs typeface="Arial" charset="0"/>
              </a:defRPr>
            </a:lvl9pPr>
          </a:lstStyle>
          <a:p>
            <a:pPr>
              <a:defRPr/>
            </a:pPr>
            <a:fld id="{3852705C-E0BD-4D01-BB8E-A6252E615FE9}" type="slidenum">
              <a:rPr lang="en-US" smtClean="0"/>
              <a:pPr>
                <a:defRPr/>
              </a:pPr>
              <a:t>40</a:t>
            </a:fld>
            <a:endParaRPr lang="en-US" dirty="0"/>
          </a:p>
        </p:txBody>
      </p:sp>
      <p:sp>
        <p:nvSpPr>
          <p:cNvPr id="10" name="Slide Number Placeholder 4"/>
          <p:cNvSpPr txBox="1">
            <a:spLocks/>
          </p:cNvSpPr>
          <p:nvPr/>
        </p:nvSpPr>
        <p:spPr bwMode="auto">
          <a:xfrm>
            <a:off x="7218294" y="4894008"/>
            <a:ext cx="756047" cy="357188"/>
          </a:xfrm>
          <a:prstGeom prst="rect">
            <a:avLst/>
          </a:prstGeom>
          <a:noFill/>
          <a:ln w="9525">
            <a:noFill/>
            <a:miter lim="800000"/>
            <a:headEnd/>
            <a:tailEnd/>
          </a:ln>
          <a:effectLst/>
        </p:spPr>
        <p:txBody>
          <a:bodyPr vert="horz" wrap="square" lIns="68580" tIns="34290" rIns="68580" bIns="34290" numCol="1" anchor="t" anchorCtr="0" compatLnSpc="1">
            <a:prstTxWarp prst="textNoShape">
              <a:avLst/>
            </a:prstTxWarp>
          </a:bodyPr>
          <a:lstStyle/>
          <a:p>
            <a:pPr algn="r" defTabSz="685800">
              <a:defRPr/>
            </a:pPr>
            <a:fld id="{3852705C-E0BD-4D01-BB8E-A6252E615FE9}" type="slidenum">
              <a:rPr lang="en-US" sz="1050">
                <a:latin typeface="Arial" charset="0"/>
                <a:ea typeface="+mn-ea"/>
                <a:cs typeface="+mn-cs"/>
              </a:rPr>
              <a:pPr algn="r" defTabSz="685800">
                <a:defRPr/>
              </a:pPr>
              <a:t>40</a:t>
            </a:fld>
            <a:endParaRPr lang="en-US" sz="1050" dirty="0">
              <a:latin typeface="Arial" charset="0"/>
              <a:ea typeface="+mn-ea"/>
              <a:cs typeface="+mn-cs"/>
            </a:endParaRPr>
          </a:p>
        </p:txBody>
      </p:sp>
      <p:sp>
        <p:nvSpPr>
          <p:cNvPr id="3" name="Oval 2">
            <a:extLst>
              <a:ext uri="{FF2B5EF4-FFF2-40B4-BE49-F238E27FC236}">
                <a16:creationId xmlns:a16="http://schemas.microsoft.com/office/drawing/2014/main" id="{64686F1A-565C-F642-8B2B-F9CA15FEEAA7}"/>
              </a:ext>
            </a:extLst>
          </p:cNvPr>
          <p:cNvSpPr/>
          <p:nvPr/>
        </p:nvSpPr>
        <p:spPr>
          <a:xfrm>
            <a:off x="1871700" y="1462479"/>
            <a:ext cx="3429000" cy="34290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3" name="Oval 22">
            <a:extLst>
              <a:ext uri="{FF2B5EF4-FFF2-40B4-BE49-F238E27FC236}">
                <a16:creationId xmlns:a16="http://schemas.microsoft.com/office/drawing/2014/main" id="{A4C96FD8-4391-4248-93C4-3BE1DFB7A3CC}"/>
              </a:ext>
            </a:extLst>
          </p:cNvPr>
          <p:cNvSpPr/>
          <p:nvPr/>
        </p:nvSpPr>
        <p:spPr>
          <a:xfrm>
            <a:off x="2557500" y="2148279"/>
            <a:ext cx="2057400" cy="2057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25" name="Oval 24">
            <a:extLst>
              <a:ext uri="{FF2B5EF4-FFF2-40B4-BE49-F238E27FC236}">
                <a16:creationId xmlns:a16="http://schemas.microsoft.com/office/drawing/2014/main" id="{2503D6D1-2CF9-EE4B-BA5F-A53B0B140DB7}"/>
              </a:ext>
            </a:extLst>
          </p:cNvPr>
          <p:cNvSpPr>
            <a:spLocks noChangeAspect="1"/>
          </p:cNvSpPr>
          <p:nvPr/>
        </p:nvSpPr>
        <p:spPr>
          <a:xfrm>
            <a:off x="2214600" y="1805379"/>
            <a:ext cx="2743200" cy="2743200"/>
          </a:xfrm>
          <a:prstGeom prst="ellipse">
            <a:avLst/>
          </a:prstGeom>
          <a:noFill/>
          <a:ln>
            <a:solidFill>
              <a:srgbClr val="336633"/>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sp>
        <p:nvSpPr>
          <p:cNvPr id="33" name="TextBox 32">
            <a:extLst>
              <a:ext uri="{FF2B5EF4-FFF2-40B4-BE49-F238E27FC236}">
                <a16:creationId xmlns:a16="http://schemas.microsoft.com/office/drawing/2014/main" id="{925FFC77-D713-254E-8E43-E42229375CF1}"/>
              </a:ext>
            </a:extLst>
          </p:cNvPr>
          <p:cNvSpPr txBox="1"/>
          <p:nvPr/>
        </p:nvSpPr>
        <p:spPr>
          <a:xfrm>
            <a:off x="1278176" y="4548579"/>
            <a:ext cx="1590372" cy="369332"/>
          </a:xfrm>
          <a:prstGeom prst="rect">
            <a:avLst/>
          </a:prstGeom>
          <a:noFill/>
          <a:ln>
            <a:noFill/>
          </a:ln>
        </p:spPr>
        <p:txBody>
          <a:bodyPr wrap="none" rtlCol="0">
            <a:spAutoFit/>
          </a:bodyPr>
          <a:lstStyle/>
          <a:p>
            <a:r>
              <a:rPr lang="en-US" sz="1800" dirty="0"/>
              <a:t>Storage Region</a:t>
            </a:r>
          </a:p>
        </p:txBody>
      </p:sp>
      <p:sp>
        <p:nvSpPr>
          <p:cNvPr id="27" name="TextBox 26">
            <a:extLst>
              <a:ext uri="{FF2B5EF4-FFF2-40B4-BE49-F238E27FC236}">
                <a16:creationId xmlns:a16="http://schemas.microsoft.com/office/drawing/2014/main" id="{042B17C9-A360-9545-B453-1FC440ABD53B}"/>
              </a:ext>
            </a:extLst>
          </p:cNvPr>
          <p:cNvSpPr txBox="1"/>
          <p:nvPr/>
        </p:nvSpPr>
        <p:spPr>
          <a:xfrm>
            <a:off x="1199187" y="2204560"/>
            <a:ext cx="1426994" cy="369332"/>
          </a:xfrm>
          <a:prstGeom prst="rect">
            <a:avLst/>
          </a:prstGeom>
          <a:solidFill>
            <a:schemeClr val="bg1"/>
          </a:solidFill>
          <a:ln>
            <a:noFill/>
          </a:ln>
        </p:spPr>
        <p:txBody>
          <a:bodyPr wrap="none" rtlCol="0">
            <a:spAutoFit/>
          </a:bodyPr>
          <a:lstStyle/>
          <a:p>
            <a:r>
              <a:rPr lang="en-US" sz="1800" dirty="0">
                <a:solidFill>
                  <a:srgbClr val="336633"/>
                </a:solidFill>
              </a:rPr>
              <a:t>Magic Radius</a:t>
            </a:r>
          </a:p>
        </p:txBody>
      </p:sp>
      <p:sp>
        <p:nvSpPr>
          <p:cNvPr id="9" name="Rectangle 8">
            <a:extLst>
              <a:ext uri="{FF2B5EF4-FFF2-40B4-BE49-F238E27FC236}">
                <a16:creationId xmlns:a16="http://schemas.microsoft.com/office/drawing/2014/main" id="{CF562D8E-0A02-F14B-A15D-69307CE1C330}"/>
              </a:ext>
            </a:extLst>
          </p:cNvPr>
          <p:cNvSpPr/>
          <p:nvPr/>
        </p:nvSpPr>
        <p:spPr>
          <a:xfrm>
            <a:off x="5472150" y="1989532"/>
            <a:ext cx="2515256" cy="2123658"/>
          </a:xfrm>
          <a:prstGeom prst="rect">
            <a:avLst/>
          </a:prstGeom>
        </p:spPr>
        <p:txBody>
          <a:bodyPr wrap="square">
            <a:spAutoFit/>
          </a:bodyPr>
          <a:lstStyle/>
          <a:p>
            <a:r>
              <a:rPr lang="en-US" sz="1650" kern="0" dirty="0"/>
              <a:t>Centre point of orbit </a:t>
            </a:r>
            <a:r>
              <a:rPr lang="en-US" sz="1650" kern="0" dirty="0" err="1"/>
              <a:t>precesses</a:t>
            </a:r>
            <a:r>
              <a:rPr lang="en-US" sz="1650" kern="0" dirty="0"/>
              <a:t> at </a:t>
            </a:r>
            <a:r>
              <a:rPr lang="en-US" sz="1650" kern="0" dirty="0" err="1"/>
              <a:t>betatron</a:t>
            </a:r>
            <a:r>
              <a:rPr lang="en-US" sz="1650" kern="0" dirty="0"/>
              <a:t> frequency</a:t>
            </a:r>
          </a:p>
          <a:p>
            <a:endParaRPr lang="en-US" sz="1650" kern="0" dirty="0"/>
          </a:p>
          <a:p>
            <a:r>
              <a:rPr lang="en-US" sz="1650" kern="0" dirty="0"/>
              <a:t>Makes oscillation march around the ring with period slightly longer than cyclotron period</a:t>
            </a:r>
            <a:endParaRPr lang="en-US" sz="1650" dirty="0"/>
          </a:p>
        </p:txBody>
      </p:sp>
      <p:sp>
        <p:nvSpPr>
          <p:cNvPr id="28" name="Arc 27">
            <a:extLst>
              <a:ext uri="{FF2B5EF4-FFF2-40B4-BE49-F238E27FC236}">
                <a16:creationId xmlns:a16="http://schemas.microsoft.com/office/drawing/2014/main" id="{7A434295-D665-A149-876E-3CE16DB8DD46}"/>
              </a:ext>
            </a:extLst>
          </p:cNvPr>
          <p:cNvSpPr>
            <a:spLocks/>
          </p:cNvSpPr>
          <p:nvPr/>
        </p:nvSpPr>
        <p:spPr>
          <a:xfrm>
            <a:off x="3449040" y="3039819"/>
            <a:ext cx="274320" cy="274320"/>
          </a:xfrm>
          <a:prstGeom prst="arc">
            <a:avLst>
              <a:gd name="adj1" fmla="val 3341747"/>
              <a:gd name="adj2" fmla="val 3331182"/>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14" name="Arc 13">
            <a:extLst>
              <a:ext uri="{FF2B5EF4-FFF2-40B4-BE49-F238E27FC236}">
                <a16:creationId xmlns:a16="http://schemas.microsoft.com/office/drawing/2014/main" id="{0EB064D7-F005-3C4A-B461-31F7FB2B90AF}"/>
              </a:ext>
            </a:extLst>
          </p:cNvPr>
          <p:cNvSpPr/>
          <p:nvPr/>
        </p:nvSpPr>
        <p:spPr>
          <a:xfrm rot="3020219">
            <a:off x="2247567" y="1771089"/>
            <a:ext cx="2674620" cy="2811780"/>
          </a:xfrm>
          <a:prstGeom prst="arc">
            <a:avLst>
              <a:gd name="adj1" fmla="val 16200000"/>
              <a:gd name="adj2" fmla="val 16144444"/>
            </a:avLst>
          </a:prstGeom>
          <a:ln w="28575" cmpd="sng">
            <a:solidFill>
              <a:srgbClr val="FF0000"/>
            </a:solidFill>
            <a:headEnd type="none"/>
            <a:tailEnd type="triangle"/>
          </a:ln>
        </p:spPr>
        <p:style>
          <a:lnRef idx="1">
            <a:schemeClr val="dk1"/>
          </a:lnRef>
          <a:fillRef idx="0">
            <a:schemeClr val="dk1"/>
          </a:fillRef>
          <a:effectRef idx="0">
            <a:schemeClr val="dk1"/>
          </a:effectRef>
          <a:fontRef idx="minor">
            <a:schemeClr val="tx1"/>
          </a:fontRef>
        </p:style>
        <p:txBody>
          <a:bodyPr rtlCol="0" anchor="ctr"/>
          <a:lstStyle/>
          <a:p>
            <a:pPr algn="ctr"/>
            <a:endParaRPr lang="en-US" sz="1800"/>
          </a:p>
        </p:txBody>
      </p:sp>
      <p:sp>
        <p:nvSpPr>
          <p:cNvPr id="15" name="TextBox 14">
            <a:extLst>
              <a:ext uri="{FF2B5EF4-FFF2-40B4-BE49-F238E27FC236}">
                <a16:creationId xmlns:a16="http://schemas.microsoft.com/office/drawing/2014/main" id="{731CCBC9-52D6-3F45-AA0B-0D4F563934C1}"/>
              </a:ext>
            </a:extLst>
          </p:cNvPr>
          <p:cNvSpPr txBox="1"/>
          <p:nvPr/>
        </p:nvSpPr>
        <p:spPr>
          <a:xfrm>
            <a:off x="4898663" y="4548579"/>
            <a:ext cx="776303" cy="369332"/>
          </a:xfrm>
          <a:prstGeom prst="rect">
            <a:avLst/>
          </a:prstGeom>
          <a:noFill/>
        </p:spPr>
        <p:txBody>
          <a:bodyPr wrap="none" rtlCol="0">
            <a:spAutoFit/>
          </a:bodyPr>
          <a:lstStyle/>
          <a:p>
            <a:r>
              <a:rPr lang="en-US" sz="1800" dirty="0"/>
              <a:t>Turn 3</a:t>
            </a:r>
          </a:p>
        </p:txBody>
      </p:sp>
    </p:spTree>
    <p:extLst>
      <p:ext uri="{BB962C8B-B14F-4D97-AF65-F5344CB8AC3E}">
        <p14:creationId xmlns:p14="http://schemas.microsoft.com/office/powerpoint/2010/main" val="1948275421"/>
      </p:ext>
    </p:extLst>
  </p:cSld>
  <p:clrMapOvr>
    <a:masterClrMapping/>
  </p:clrMapOvr>
</p:sld>
</file>

<file path=ppt/theme/theme1.xml><?xml version="1.0" encoding="utf-8"?>
<a:theme xmlns:a="http://schemas.openxmlformats.org/drawingml/2006/main" name="Fermilab_PPT_090915">
  <a:themeElements>
    <a:clrScheme name="Fermilab 1">
      <a:dk1>
        <a:srgbClr val="003087"/>
      </a:dk1>
      <a:lt1>
        <a:srgbClr val="FFFFFF"/>
      </a:lt1>
      <a:dk2>
        <a:srgbClr val="003087"/>
      </a:dk2>
      <a:lt2>
        <a:srgbClr val="FFFFFF"/>
      </a:lt2>
      <a:accent1>
        <a:srgbClr val="99D6EA"/>
      </a:accent1>
      <a:accent2>
        <a:srgbClr val="DB720C"/>
      </a:accent2>
      <a:accent3>
        <a:srgbClr val="519A24"/>
      </a:accent3>
      <a:accent4>
        <a:srgbClr val="AF272F"/>
      </a:accent4>
      <a:accent5>
        <a:srgbClr val="00B5E2"/>
      </a:accent5>
      <a:accent6>
        <a:srgbClr val="505050"/>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FNAL_Partnership_PowerPoint_16x9_091724" id="{0344656D-D31A-424C-AD5D-C8CFF38929D6}" vid="{E729F6F0-9D21-4875-B501-63D0E4898718}"/>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FNAL_Partnership_PowerPoint_16x9_091724</Template>
  <TotalTime>22084</TotalTime>
  <Words>2548</Words>
  <Application>Microsoft Office PowerPoint</Application>
  <PresentationFormat>On-screen Show (16:9)</PresentationFormat>
  <Paragraphs>396</Paragraphs>
  <Slides>40</Slides>
  <Notes>10</Notes>
  <HiddenSlides>1</HiddenSlides>
  <MMClips>0</MMClips>
  <ScaleCrop>false</ScaleCrop>
  <HeadingPairs>
    <vt:vector size="6" baseType="variant">
      <vt:variant>
        <vt:lpstr>Fonts Used</vt:lpstr>
      </vt:variant>
      <vt:variant>
        <vt:i4>10</vt:i4>
      </vt:variant>
      <vt:variant>
        <vt:lpstr>Theme</vt:lpstr>
      </vt:variant>
      <vt:variant>
        <vt:i4>2</vt:i4>
      </vt:variant>
      <vt:variant>
        <vt:lpstr>Slide Titles</vt:lpstr>
      </vt:variant>
      <vt:variant>
        <vt:i4>40</vt:i4>
      </vt:variant>
    </vt:vector>
  </HeadingPairs>
  <TitlesOfParts>
    <vt:vector size="52" baseType="lpstr">
      <vt:lpstr>Aptos</vt:lpstr>
      <vt:lpstr>Aptos Display</vt:lpstr>
      <vt:lpstr>Arial</vt:lpstr>
      <vt:lpstr>Calibri</vt:lpstr>
      <vt:lpstr>Cambria Math</vt:lpstr>
      <vt:lpstr>Helvetica</vt:lpstr>
      <vt:lpstr>Liberation Serif</vt:lpstr>
      <vt:lpstr>LMRoman12-Regular</vt:lpstr>
      <vt:lpstr>Segoe UI</vt:lpstr>
      <vt:lpstr>Times New Roman</vt:lpstr>
      <vt:lpstr>Fermilab_PPT_090915</vt:lpstr>
      <vt:lpstr>Office Theme</vt:lpstr>
      <vt:lpstr>PowerPoint Presentation</vt:lpstr>
      <vt:lpstr>What is Fermilab Muon g-2 about?</vt:lpstr>
      <vt:lpstr>New results! Fermilab Muon g-2 magnetic anomaly</vt:lpstr>
      <vt:lpstr>New results! Fermilab Muon g-2 magnetic anomaly</vt:lpstr>
      <vt:lpstr>Experimental principle</vt:lpstr>
      <vt:lpstr>Experimental principle</vt:lpstr>
      <vt:lpstr>Count your positrons! Not muons?</vt:lpstr>
      <vt:lpstr>Count your positrons! Not muons?</vt:lpstr>
      <vt:lpstr>PowerPoint Presentation</vt:lpstr>
      <vt:lpstr>Some collected data!</vt:lpstr>
      <vt:lpstr>Histogram construction</vt:lpstr>
      <vt:lpstr>Plot the Wiggle!</vt:lpstr>
      <vt:lpstr>How good is the fit?</vt:lpstr>
      <vt:lpstr>Full fit and multiple analyses</vt:lpstr>
      <vt:lpstr>How good is the fit?</vt:lpstr>
      <vt:lpstr>PowerPoint Presentation</vt:lpstr>
      <vt:lpstr>Gain Corrections!</vt:lpstr>
      <vt:lpstr>Gain Corrections!</vt:lpstr>
      <vt:lpstr>Short-Term Double Pulse Correction</vt:lpstr>
      <vt:lpstr>Intermediate-Term Double Pulse Correction</vt:lpstr>
      <vt:lpstr>In-Fill Gain Correction</vt:lpstr>
      <vt:lpstr>Archnemesis: The Coherent Betatron Oscillations</vt:lpstr>
      <vt:lpstr>Beam oscillations modeling: Coherent Betatron Oscillations</vt:lpstr>
      <vt:lpstr>Beam oscillations modeling: CBO</vt:lpstr>
      <vt:lpstr>Beam oscillations modeling: CBO</vt:lpstr>
      <vt:lpstr>CBO Visualized</vt:lpstr>
      <vt:lpstr>Handling the CBO?</vt:lpstr>
      <vt:lpstr>Total ω_a Uncertainties Runs-4/5/6</vt:lpstr>
      <vt:lpstr>Many other effects and parts of the analysis!</vt:lpstr>
      <vt:lpstr>Thank you for listening! </vt:lpstr>
      <vt:lpstr>PowerPoint Presentation</vt:lpstr>
      <vt:lpstr>Back to the beginning</vt:lpstr>
      <vt:lpstr>Pion and muon production </vt:lpstr>
      <vt:lpstr>Muon beam injection</vt:lpstr>
      <vt:lpstr>In the ring</vt:lpstr>
      <vt:lpstr>PowerPoint Presentation</vt:lpstr>
      <vt:lpstr>Beam Dynamics</vt:lpstr>
      <vt:lpstr>Betatron Oscillations: Radial Case with Quads</vt:lpstr>
      <vt:lpstr>Betatron Oscillations: Radial Case with Quads</vt:lpstr>
      <vt:lpstr>Betatron Oscillations: Radial Case with Quads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Scott Israel</dc:creator>
  <cp:lastModifiedBy>Scott Israel</cp:lastModifiedBy>
  <cp:revision>1</cp:revision>
  <cp:lastPrinted>2014-01-20T19:40:21Z</cp:lastPrinted>
  <dcterms:created xsi:type="dcterms:W3CDTF">2025-05-23T18:24:10Z</dcterms:created>
  <dcterms:modified xsi:type="dcterms:W3CDTF">2025-06-11T16:10:05Z</dcterms:modified>
</cp:coreProperties>
</file>