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4"/>
    <p:sldMasterId id="2147483674" r:id="rId5"/>
    <p:sldMasterId id="2147483662" r:id="rId6"/>
  </p:sldMasterIdLst>
  <p:notesMasterIdLst>
    <p:notesMasterId r:id="rId22"/>
  </p:notesMasterIdLst>
  <p:sldIdLst>
    <p:sldId id="292" r:id="rId7"/>
    <p:sldId id="281" r:id="rId8"/>
    <p:sldId id="265" r:id="rId9"/>
    <p:sldId id="282" r:id="rId10"/>
    <p:sldId id="294" r:id="rId11"/>
    <p:sldId id="289" r:id="rId12"/>
    <p:sldId id="288" r:id="rId13"/>
    <p:sldId id="286" r:id="rId14"/>
    <p:sldId id="271" r:id="rId15"/>
    <p:sldId id="295" r:id="rId16"/>
    <p:sldId id="290" r:id="rId17"/>
    <p:sldId id="293" r:id="rId18"/>
    <p:sldId id="287" r:id="rId19"/>
    <p:sldId id="274" r:id="rId20"/>
    <p:sldId id="280" r:id="rId21"/>
  </p:sldIdLst>
  <p:sldSz cx="9144000" cy="5143500" type="screen16x9"/>
  <p:notesSz cx="6858000" cy="9144000"/>
  <p:embeddedFontLst>
    <p:embeddedFont>
      <p:font typeface="Lato" panose="020F0502020204030203"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54CCCD"/>
    <a:srgbClr val="48BB4F"/>
    <a:srgbClr val="A7CF8B"/>
    <a:srgbClr val="70AD47"/>
    <a:srgbClr val="A6E2C5"/>
    <a:srgbClr val="4DC5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9" autoAdjust="0"/>
    <p:restoredTop sz="94696" autoAdjust="0"/>
  </p:normalViewPr>
  <p:slideViewPr>
    <p:cSldViewPr snapToGrid="0">
      <p:cViewPr varScale="1">
        <p:scale>
          <a:sx n="59" d="100"/>
          <a:sy n="59" d="100"/>
        </p:scale>
        <p:origin x="72" y="6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font" Target="fonts/font2.fntdata"/><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font" Target="fonts/font1.fntdata"/><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1266B3-C3D9-44BB-8B85-B3DFA6FCC97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58240B1-AA74-4FC9-BF3B-3FB0516B24C6}">
      <dgm:prSet/>
      <dgm:spPr>
        <a:solidFill>
          <a:srgbClr val="5B9BD5"/>
        </a:solidFill>
      </dgm:spPr>
      <dgm:t>
        <a:bodyPr/>
        <a:lstStyle/>
        <a:p>
          <a:r>
            <a:rPr lang="en-US" b="0" i="0" baseline="0" dirty="0"/>
            <a:t>The original who use case</a:t>
          </a:r>
          <a:endParaRPr lang="en-US" dirty="0"/>
        </a:p>
      </dgm:t>
    </dgm:pt>
    <dgm:pt modelId="{D0446270-EDBE-4395-8DE1-ECC554EF6DA6}" type="parTrans" cxnId="{6BB3EBCF-473B-4517-85BE-969297CB28C4}">
      <dgm:prSet/>
      <dgm:spPr/>
      <dgm:t>
        <a:bodyPr/>
        <a:lstStyle/>
        <a:p>
          <a:endParaRPr lang="en-US"/>
        </a:p>
      </dgm:t>
    </dgm:pt>
    <dgm:pt modelId="{FF60FC2F-2B87-4586-86EB-83932060A67C}" type="sibTrans" cxnId="{6BB3EBCF-473B-4517-85BE-969297CB28C4}">
      <dgm:prSet/>
      <dgm:spPr/>
      <dgm:t>
        <a:bodyPr/>
        <a:lstStyle/>
        <a:p>
          <a:endParaRPr lang="en-US"/>
        </a:p>
      </dgm:t>
    </dgm:pt>
    <dgm:pt modelId="{43B524AC-DAF0-4208-8AE5-086FAFD01C5D}">
      <dgm:prSet/>
      <dgm:spPr>
        <a:solidFill>
          <a:srgbClr val="54CCCD"/>
        </a:solidFill>
      </dgm:spPr>
      <dgm:t>
        <a:bodyPr/>
        <a:lstStyle/>
        <a:p>
          <a:r>
            <a:rPr lang="en-US" b="0" i="0" dirty="0"/>
            <a:t>Digression - Execution</a:t>
          </a:r>
          <a:r>
            <a:rPr lang="en-US" b="0" i="0" baseline="0" dirty="0"/>
            <a:t> Point Architecture</a:t>
          </a:r>
          <a:endParaRPr lang="en-US" dirty="0"/>
        </a:p>
      </dgm:t>
    </dgm:pt>
    <dgm:pt modelId="{3B774A12-5CE2-45DB-948E-D5848AECAC95}" type="parTrans" cxnId="{FEEE61DC-CC3B-4EFC-B96C-F3957C0D0A17}">
      <dgm:prSet/>
      <dgm:spPr/>
      <dgm:t>
        <a:bodyPr/>
        <a:lstStyle/>
        <a:p>
          <a:endParaRPr lang="en-US"/>
        </a:p>
      </dgm:t>
    </dgm:pt>
    <dgm:pt modelId="{60328035-86E2-4302-8086-01266D56B69C}" type="sibTrans" cxnId="{FEEE61DC-CC3B-4EFC-B96C-F3957C0D0A17}">
      <dgm:prSet/>
      <dgm:spPr/>
      <dgm:t>
        <a:bodyPr/>
        <a:lstStyle/>
        <a:p>
          <a:endParaRPr lang="en-US"/>
        </a:p>
      </dgm:t>
    </dgm:pt>
    <dgm:pt modelId="{AAA5FDFF-13BF-4739-BF91-9A5714EA6934}">
      <dgm:prSet/>
      <dgm:spPr>
        <a:solidFill>
          <a:srgbClr val="4DC58D"/>
        </a:solidFill>
      </dgm:spPr>
      <dgm:t>
        <a:bodyPr/>
        <a:lstStyle/>
        <a:p>
          <a:r>
            <a:rPr lang="en-US" b="0" i="0"/>
            <a:t>Strategy</a:t>
          </a:r>
          <a:endParaRPr lang="en-US"/>
        </a:p>
      </dgm:t>
    </dgm:pt>
    <dgm:pt modelId="{F4F9E026-1823-4958-9413-282AB00FD453}" type="parTrans" cxnId="{9148A8B4-A55D-4F9B-9C35-914739EFB2E5}">
      <dgm:prSet/>
      <dgm:spPr/>
      <dgm:t>
        <a:bodyPr/>
        <a:lstStyle/>
        <a:p>
          <a:endParaRPr lang="en-US"/>
        </a:p>
      </dgm:t>
    </dgm:pt>
    <dgm:pt modelId="{6A82F80E-9723-4D64-85AC-2D47A7DE71DC}" type="sibTrans" cxnId="{9148A8B4-A55D-4F9B-9C35-914739EFB2E5}">
      <dgm:prSet/>
      <dgm:spPr/>
      <dgm:t>
        <a:bodyPr/>
        <a:lstStyle/>
        <a:p>
          <a:endParaRPr lang="en-US"/>
        </a:p>
      </dgm:t>
    </dgm:pt>
    <dgm:pt modelId="{94911D39-8F6E-4DD2-A769-4BB4B2FFF2D1}">
      <dgm:prSet/>
      <dgm:spPr>
        <a:solidFill>
          <a:srgbClr val="48BB4F"/>
        </a:solidFill>
      </dgm:spPr>
      <dgm:t>
        <a:bodyPr/>
        <a:lstStyle/>
        <a:p>
          <a:r>
            <a:rPr lang="en-US" b="0" i="0" baseline="0" dirty="0"/>
            <a:t>The modern who use case</a:t>
          </a:r>
          <a:endParaRPr lang="en-US" dirty="0"/>
        </a:p>
      </dgm:t>
    </dgm:pt>
    <dgm:pt modelId="{17DF1AAF-0C5D-4EEE-8FC2-D0558FB433D3}" type="parTrans" cxnId="{2B9032C3-D11F-4161-ADE9-8243F9DB1F63}">
      <dgm:prSet/>
      <dgm:spPr/>
      <dgm:t>
        <a:bodyPr/>
        <a:lstStyle/>
        <a:p>
          <a:endParaRPr lang="en-US"/>
        </a:p>
      </dgm:t>
    </dgm:pt>
    <dgm:pt modelId="{71487239-93E5-4947-B11E-904CD757C695}" type="sibTrans" cxnId="{2B9032C3-D11F-4161-ADE9-8243F9DB1F63}">
      <dgm:prSet/>
      <dgm:spPr/>
      <dgm:t>
        <a:bodyPr/>
        <a:lstStyle/>
        <a:p>
          <a:endParaRPr lang="en-US"/>
        </a:p>
      </dgm:t>
    </dgm:pt>
    <dgm:pt modelId="{04B5A007-0729-4FA9-820F-AC08787A052D}">
      <dgm:prSet/>
      <dgm:spPr>
        <a:solidFill>
          <a:srgbClr val="70AD47"/>
        </a:solidFill>
      </dgm:spPr>
      <dgm:t>
        <a:bodyPr/>
        <a:lstStyle/>
        <a:p>
          <a:r>
            <a:rPr lang="en-US" b="0" i="0"/>
            <a:t>More Strategy</a:t>
          </a:r>
          <a:endParaRPr lang="en-US"/>
        </a:p>
      </dgm:t>
    </dgm:pt>
    <dgm:pt modelId="{18A68A76-16AD-4665-857A-3287ACE7C738}" type="parTrans" cxnId="{97970F24-4A20-4F17-A801-92C77AD44E7F}">
      <dgm:prSet/>
      <dgm:spPr/>
      <dgm:t>
        <a:bodyPr/>
        <a:lstStyle/>
        <a:p>
          <a:endParaRPr lang="en-US"/>
        </a:p>
      </dgm:t>
    </dgm:pt>
    <dgm:pt modelId="{9CFA4C22-7475-4CB7-9AEE-196440F5AFB8}" type="sibTrans" cxnId="{97970F24-4A20-4F17-A801-92C77AD44E7F}">
      <dgm:prSet/>
      <dgm:spPr/>
      <dgm:t>
        <a:bodyPr/>
        <a:lstStyle/>
        <a:p>
          <a:endParaRPr lang="en-US"/>
        </a:p>
      </dgm:t>
    </dgm:pt>
    <dgm:pt modelId="{BA57EB45-30CC-424C-A3E3-4B5A1710905D}" type="pres">
      <dgm:prSet presAssocID="{F31266B3-C3D9-44BB-8B85-B3DFA6FCC97E}" presName="linear" presStyleCnt="0">
        <dgm:presLayoutVars>
          <dgm:animLvl val="lvl"/>
          <dgm:resizeHandles val="exact"/>
        </dgm:presLayoutVars>
      </dgm:prSet>
      <dgm:spPr/>
    </dgm:pt>
    <dgm:pt modelId="{B4375C55-0505-4EC3-A065-90578EB8F6F5}" type="pres">
      <dgm:prSet presAssocID="{258240B1-AA74-4FC9-BF3B-3FB0516B24C6}" presName="parentText" presStyleLbl="node1" presStyleIdx="0" presStyleCnt="5">
        <dgm:presLayoutVars>
          <dgm:chMax val="0"/>
          <dgm:bulletEnabled val="1"/>
        </dgm:presLayoutVars>
      </dgm:prSet>
      <dgm:spPr/>
    </dgm:pt>
    <dgm:pt modelId="{2C377EB0-26E5-4E15-B367-3E57A10D5055}" type="pres">
      <dgm:prSet presAssocID="{FF60FC2F-2B87-4586-86EB-83932060A67C}" presName="spacer" presStyleCnt="0"/>
      <dgm:spPr/>
    </dgm:pt>
    <dgm:pt modelId="{81007713-C5B7-4B0B-B901-4A0D26BC5909}" type="pres">
      <dgm:prSet presAssocID="{43B524AC-DAF0-4208-8AE5-086FAFD01C5D}" presName="parentText" presStyleLbl="node1" presStyleIdx="1" presStyleCnt="5">
        <dgm:presLayoutVars>
          <dgm:chMax val="0"/>
          <dgm:bulletEnabled val="1"/>
        </dgm:presLayoutVars>
      </dgm:prSet>
      <dgm:spPr/>
    </dgm:pt>
    <dgm:pt modelId="{E1A95A01-BCD7-4A1A-A1B1-1DAFC6A2F686}" type="pres">
      <dgm:prSet presAssocID="{60328035-86E2-4302-8086-01266D56B69C}" presName="spacer" presStyleCnt="0"/>
      <dgm:spPr/>
    </dgm:pt>
    <dgm:pt modelId="{AB7D43B1-59A4-4FC5-8A9C-16BC7292FB53}" type="pres">
      <dgm:prSet presAssocID="{AAA5FDFF-13BF-4739-BF91-9A5714EA6934}" presName="parentText" presStyleLbl="node1" presStyleIdx="2" presStyleCnt="5">
        <dgm:presLayoutVars>
          <dgm:chMax val="0"/>
          <dgm:bulletEnabled val="1"/>
        </dgm:presLayoutVars>
      </dgm:prSet>
      <dgm:spPr/>
    </dgm:pt>
    <dgm:pt modelId="{EF29DCCA-7E9F-4DDF-B36E-A04F740F4FE4}" type="pres">
      <dgm:prSet presAssocID="{6A82F80E-9723-4D64-85AC-2D47A7DE71DC}" presName="spacer" presStyleCnt="0"/>
      <dgm:spPr/>
    </dgm:pt>
    <dgm:pt modelId="{1E3E39FD-B064-4778-BADA-223C1CAD8E76}" type="pres">
      <dgm:prSet presAssocID="{94911D39-8F6E-4DD2-A769-4BB4B2FFF2D1}" presName="parentText" presStyleLbl="node1" presStyleIdx="3" presStyleCnt="5">
        <dgm:presLayoutVars>
          <dgm:chMax val="0"/>
          <dgm:bulletEnabled val="1"/>
        </dgm:presLayoutVars>
      </dgm:prSet>
      <dgm:spPr/>
    </dgm:pt>
    <dgm:pt modelId="{D2C245A3-9B0D-4627-83F5-1D02BCE10D1D}" type="pres">
      <dgm:prSet presAssocID="{71487239-93E5-4947-B11E-904CD757C695}" presName="spacer" presStyleCnt="0"/>
      <dgm:spPr/>
    </dgm:pt>
    <dgm:pt modelId="{C2489013-6B43-45B0-87AA-BA78A9FA9549}" type="pres">
      <dgm:prSet presAssocID="{04B5A007-0729-4FA9-820F-AC08787A052D}" presName="parentText" presStyleLbl="node1" presStyleIdx="4" presStyleCnt="5">
        <dgm:presLayoutVars>
          <dgm:chMax val="0"/>
          <dgm:bulletEnabled val="1"/>
        </dgm:presLayoutVars>
      </dgm:prSet>
      <dgm:spPr/>
    </dgm:pt>
  </dgm:ptLst>
  <dgm:cxnLst>
    <dgm:cxn modelId="{EBA17E0D-2655-4226-94CF-EB48773D67B0}" type="presOf" srcId="{43B524AC-DAF0-4208-8AE5-086FAFD01C5D}" destId="{81007713-C5B7-4B0B-B901-4A0D26BC5909}" srcOrd="0" destOrd="0" presId="urn:microsoft.com/office/officeart/2005/8/layout/vList2"/>
    <dgm:cxn modelId="{97970F24-4A20-4F17-A801-92C77AD44E7F}" srcId="{F31266B3-C3D9-44BB-8B85-B3DFA6FCC97E}" destId="{04B5A007-0729-4FA9-820F-AC08787A052D}" srcOrd="4" destOrd="0" parTransId="{18A68A76-16AD-4665-857A-3287ACE7C738}" sibTransId="{9CFA4C22-7475-4CB7-9AEE-196440F5AFB8}"/>
    <dgm:cxn modelId="{7205DE7A-B231-4B03-ACB8-B4D7EB24B6ED}" type="presOf" srcId="{258240B1-AA74-4FC9-BF3B-3FB0516B24C6}" destId="{B4375C55-0505-4EC3-A065-90578EB8F6F5}" srcOrd="0" destOrd="0" presId="urn:microsoft.com/office/officeart/2005/8/layout/vList2"/>
    <dgm:cxn modelId="{FB7C4298-26D0-4AF2-9CE6-8A692CCF6E1B}" type="presOf" srcId="{94911D39-8F6E-4DD2-A769-4BB4B2FFF2D1}" destId="{1E3E39FD-B064-4778-BADA-223C1CAD8E76}" srcOrd="0" destOrd="0" presId="urn:microsoft.com/office/officeart/2005/8/layout/vList2"/>
    <dgm:cxn modelId="{9148A8B4-A55D-4F9B-9C35-914739EFB2E5}" srcId="{F31266B3-C3D9-44BB-8B85-B3DFA6FCC97E}" destId="{AAA5FDFF-13BF-4739-BF91-9A5714EA6934}" srcOrd="2" destOrd="0" parTransId="{F4F9E026-1823-4958-9413-282AB00FD453}" sibTransId="{6A82F80E-9723-4D64-85AC-2D47A7DE71DC}"/>
    <dgm:cxn modelId="{2B9032C3-D11F-4161-ADE9-8243F9DB1F63}" srcId="{F31266B3-C3D9-44BB-8B85-B3DFA6FCC97E}" destId="{94911D39-8F6E-4DD2-A769-4BB4B2FFF2D1}" srcOrd="3" destOrd="0" parTransId="{17DF1AAF-0C5D-4EEE-8FC2-D0558FB433D3}" sibTransId="{71487239-93E5-4947-B11E-904CD757C695}"/>
    <dgm:cxn modelId="{E7B8FEC9-D624-4F44-9416-DACF2B99BE15}" type="presOf" srcId="{04B5A007-0729-4FA9-820F-AC08787A052D}" destId="{C2489013-6B43-45B0-87AA-BA78A9FA9549}" srcOrd="0" destOrd="0" presId="urn:microsoft.com/office/officeart/2005/8/layout/vList2"/>
    <dgm:cxn modelId="{6BB3EBCF-473B-4517-85BE-969297CB28C4}" srcId="{F31266B3-C3D9-44BB-8B85-B3DFA6FCC97E}" destId="{258240B1-AA74-4FC9-BF3B-3FB0516B24C6}" srcOrd="0" destOrd="0" parTransId="{D0446270-EDBE-4395-8DE1-ECC554EF6DA6}" sibTransId="{FF60FC2F-2B87-4586-86EB-83932060A67C}"/>
    <dgm:cxn modelId="{B5C2B9D1-E276-49B2-8061-92584C61193B}" type="presOf" srcId="{AAA5FDFF-13BF-4739-BF91-9A5714EA6934}" destId="{AB7D43B1-59A4-4FC5-8A9C-16BC7292FB53}" srcOrd="0" destOrd="0" presId="urn:microsoft.com/office/officeart/2005/8/layout/vList2"/>
    <dgm:cxn modelId="{FEEE61DC-CC3B-4EFC-B96C-F3957C0D0A17}" srcId="{F31266B3-C3D9-44BB-8B85-B3DFA6FCC97E}" destId="{43B524AC-DAF0-4208-8AE5-086FAFD01C5D}" srcOrd="1" destOrd="0" parTransId="{3B774A12-5CE2-45DB-948E-D5848AECAC95}" sibTransId="{60328035-86E2-4302-8086-01266D56B69C}"/>
    <dgm:cxn modelId="{2BBCE5EF-3DE7-4806-8B22-EA8ED7B23495}" type="presOf" srcId="{F31266B3-C3D9-44BB-8B85-B3DFA6FCC97E}" destId="{BA57EB45-30CC-424C-A3E3-4B5A1710905D}" srcOrd="0" destOrd="0" presId="urn:microsoft.com/office/officeart/2005/8/layout/vList2"/>
    <dgm:cxn modelId="{4B5D169F-D48A-4BAC-AE1A-E8B8923C6299}" type="presParOf" srcId="{BA57EB45-30CC-424C-A3E3-4B5A1710905D}" destId="{B4375C55-0505-4EC3-A065-90578EB8F6F5}" srcOrd="0" destOrd="0" presId="urn:microsoft.com/office/officeart/2005/8/layout/vList2"/>
    <dgm:cxn modelId="{8FB0ED84-31FF-4ABD-86F6-296A56575C91}" type="presParOf" srcId="{BA57EB45-30CC-424C-A3E3-4B5A1710905D}" destId="{2C377EB0-26E5-4E15-B367-3E57A10D5055}" srcOrd="1" destOrd="0" presId="urn:microsoft.com/office/officeart/2005/8/layout/vList2"/>
    <dgm:cxn modelId="{68729F65-FF13-4D31-89E5-E78D4F7DD672}" type="presParOf" srcId="{BA57EB45-30CC-424C-A3E3-4B5A1710905D}" destId="{81007713-C5B7-4B0B-B901-4A0D26BC5909}" srcOrd="2" destOrd="0" presId="urn:microsoft.com/office/officeart/2005/8/layout/vList2"/>
    <dgm:cxn modelId="{5F2BDF74-F587-438C-917C-A43857E0B566}" type="presParOf" srcId="{BA57EB45-30CC-424C-A3E3-4B5A1710905D}" destId="{E1A95A01-BCD7-4A1A-A1B1-1DAFC6A2F686}" srcOrd="3" destOrd="0" presId="urn:microsoft.com/office/officeart/2005/8/layout/vList2"/>
    <dgm:cxn modelId="{AE2A6B0B-6774-439D-B900-0585817C8F89}" type="presParOf" srcId="{BA57EB45-30CC-424C-A3E3-4B5A1710905D}" destId="{AB7D43B1-59A4-4FC5-8A9C-16BC7292FB53}" srcOrd="4" destOrd="0" presId="urn:microsoft.com/office/officeart/2005/8/layout/vList2"/>
    <dgm:cxn modelId="{45C574DF-55DD-4E5B-B8D7-C9F9547CC4CD}" type="presParOf" srcId="{BA57EB45-30CC-424C-A3E3-4B5A1710905D}" destId="{EF29DCCA-7E9F-4DDF-B36E-A04F740F4FE4}" srcOrd="5" destOrd="0" presId="urn:microsoft.com/office/officeart/2005/8/layout/vList2"/>
    <dgm:cxn modelId="{085A8FCC-41BB-40EA-87FA-7EE4BD84D854}" type="presParOf" srcId="{BA57EB45-30CC-424C-A3E3-4B5A1710905D}" destId="{1E3E39FD-B064-4778-BADA-223C1CAD8E76}" srcOrd="6" destOrd="0" presId="urn:microsoft.com/office/officeart/2005/8/layout/vList2"/>
    <dgm:cxn modelId="{F6051A83-AE1A-4A7B-B0AE-BB725F39BE0E}" type="presParOf" srcId="{BA57EB45-30CC-424C-A3E3-4B5A1710905D}" destId="{D2C245A3-9B0D-4627-83F5-1D02BCE10D1D}" srcOrd="7" destOrd="0" presId="urn:microsoft.com/office/officeart/2005/8/layout/vList2"/>
    <dgm:cxn modelId="{40BA8381-370A-4930-9E30-AB371E67A00D}" type="presParOf" srcId="{BA57EB45-30CC-424C-A3E3-4B5A1710905D}" destId="{C2489013-6B43-45B0-87AA-BA78A9FA954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84B78E-4334-421C-8ED6-AA6D3869852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253CBB19-6A13-4056-A2BA-1CC7BA9391A4}">
      <dgm:prSet/>
      <dgm:spPr/>
      <dgm:t>
        <a:bodyPr/>
        <a:lstStyle/>
        <a:p>
          <a:pPr>
            <a:lnSpc>
              <a:spcPct val="100000"/>
            </a:lnSpc>
          </a:pPr>
          <a:r>
            <a:rPr lang="en-US" b="0" i="0" dirty="0"/>
            <a:t>Read a common set of config files</a:t>
          </a:r>
          <a:endParaRPr lang="en-US" dirty="0"/>
        </a:p>
      </dgm:t>
    </dgm:pt>
    <dgm:pt modelId="{C7EA8AC5-2220-4394-B6C5-087B56B8F1B1}" type="parTrans" cxnId="{54F2E2E2-9D96-4578-8D29-58D03049C3C0}">
      <dgm:prSet/>
      <dgm:spPr/>
      <dgm:t>
        <a:bodyPr/>
        <a:lstStyle/>
        <a:p>
          <a:endParaRPr lang="en-US"/>
        </a:p>
      </dgm:t>
    </dgm:pt>
    <dgm:pt modelId="{6A5F8FA8-18F7-42D2-A6F3-F3F51927AD4B}" type="sibTrans" cxnId="{54F2E2E2-9D96-4578-8D29-58D03049C3C0}">
      <dgm:prSet/>
      <dgm:spPr/>
      <dgm:t>
        <a:bodyPr/>
        <a:lstStyle/>
        <a:p>
          <a:endParaRPr lang="en-US"/>
        </a:p>
      </dgm:t>
    </dgm:pt>
    <dgm:pt modelId="{A09885BE-2D64-4B92-BB1A-B39130647681}">
      <dgm:prSet/>
      <dgm:spPr/>
      <dgm:t>
        <a:bodyPr/>
        <a:lstStyle/>
        <a:p>
          <a:pPr>
            <a:lnSpc>
              <a:spcPct val="100000"/>
            </a:lnSpc>
          </a:pPr>
          <a:r>
            <a:rPr lang="en-US" b="0" i="0" dirty="0"/>
            <a:t>Write daemon logs to a common directory</a:t>
          </a:r>
          <a:endParaRPr lang="en-US" dirty="0"/>
        </a:p>
      </dgm:t>
    </dgm:pt>
    <dgm:pt modelId="{FA0792FE-ACE6-4D0D-BF42-0067ADAD3DA3}" type="parTrans" cxnId="{24FC8376-9C9E-4967-8619-60A21DF66814}">
      <dgm:prSet/>
      <dgm:spPr/>
      <dgm:t>
        <a:bodyPr/>
        <a:lstStyle/>
        <a:p>
          <a:endParaRPr lang="en-US"/>
        </a:p>
      </dgm:t>
    </dgm:pt>
    <dgm:pt modelId="{BE83A31E-121E-4A00-9EEF-AEB132ACF72E}" type="sibTrans" cxnId="{24FC8376-9C9E-4967-8619-60A21DF66814}">
      <dgm:prSet/>
      <dgm:spPr/>
      <dgm:t>
        <a:bodyPr/>
        <a:lstStyle/>
        <a:p>
          <a:endParaRPr lang="en-US"/>
        </a:p>
      </dgm:t>
    </dgm:pt>
    <dgm:pt modelId="{66E5EA27-CD5D-4C6E-9568-41FA9E352E75}">
      <dgm:prSet/>
      <dgm:spPr/>
      <dgm:t>
        <a:bodyPr/>
        <a:lstStyle/>
        <a:p>
          <a:pPr>
            <a:lnSpc>
              <a:spcPct val="100000"/>
            </a:lnSpc>
          </a:pPr>
          <a:r>
            <a:rPr lang="en-US" b="0" i="0" dirty="0" err="1"/>
            <a:t>MasterLog</a:t>
          </a:r>
          <a:endParaRPr lang="en-US" dirty="0"/>
        </a:p>
      </dgm:t>
    </dgm:pt>
    <dgm:pt modelId="{771B6AE1-2876-4871-B1D0-2B8FC0A97676}" type="parTrans" cxnId="{FFAB5FCB-EB90-431E-ADB1-F81626383601}">
      <dgm:prSet/>
      <dgm:spPr/>
      <dgm:t>
        <a:bodyPr/>
        <a:lstStyle/>
        <a:p>
          <a:endParaRPr lang="en-US"/>
        </a:p>
      </dgm:t>
    </dgm:pt>
    <dgm:pt modelId="{8AD1E392-65FD-4CA3-8190-D4B8A6932A0B}" type="sibTrans" cxnId="{FFAB5FCB-EB90-431E-ADB1-F81626383601}">
      <dgm:prSet/>
      <dgm:spPr/>
      <dgm:t>
        <a:bodyPr/>
        <a:lstStyle/>
        <a:p>
          <a:endParaRPr lang="en-US"/>
        </a:p>
      </dgm:t>
    </dgm:pt>
    <dgm:pt modelId="{C3ED5A8B-54E3-4417-AB1C-2A0406B016AE}">
      <dgm:prSet/>
      <dgm:spPr/>
      <dgm:t>
        <a:bodyPr/>
        <a:lstStyle/>
        <a:p>
          <a:pPr>
            <a:lnSpc>
              <a:spcPct val="100000"/>
            </a:lnSpc>
          </a:pPr>
          <a:r>
            <a:rPr lang="en-US" b="0" i="0" dirty="0"/>
            <a:t>StarterLog.slot1_1</a:t>
          </a:r>
          <a:endParaRPr lang="en-US" dirty="0"/>
        </a:p>
      </dgm:t>
    </dgm:pt>
    <dgm:pt modelId="{8701EBDD-0645-4E88-8400-4A4F81D2736F}" type="parTrans" cxnId="{9805E720-C9D9-44BE-A803-EB124D8B07D6}">
      <dgm:prSet/>
      <dgm:spPr/>
      <dgm:t>
        <a:bodyPr/>
        <a:lstStyle/>
        <a:p>
          <a:endParaRPr lang="en-US"/>
        </a:p>
      </dgm:t>
    </dgm:pt>
    <dgm:pt modelId="{9888ABAA-E039-4CDB-8159-870AA1D3E6FC}" type="sibTrans" cxnId="{9805E720-C9D9-44BE-A803-EB124D8B07D6}">
      <dgm:prSet/>
      <dgm:spPr/>
      <dgm:t>
        <a:bodyPr/>
        <a:lstStyle/>
        <a:p>
          <a:endParaRPr lang="en-US"/>
        </a:p>
      </dgm:t>
    </dgm:pt>
    <dgm:pt modelId="{BFFFAC41-82B9-4CD8-8BCF-3458D8A2CFF4}">
      <dgm:prSet/>
      <dgm:spPr/>
      <dgm:t>
        <a:bodyPr/>
        <a:lstStyle/>
        <a:p>
          <a:pPr>
            <a:lnSpc>
              <a:spcPct val="100000"/>
            </a:lnSpc>
          </a:pPr>
          <a:r>
            <a:rPr lang="en-US" dirty="0"/>
            <a:t>Have a command socket</a:t>
          </a:r>
        </a:p>
      </dgm:t>
    </dgm:pt>
    <dgm:pt modelId="{7414C3C9-0752-46DF-B867-17DE4FA93D84}" type="parTrans" cxnId="{EE17FAB8-624C-4C23-BB93-BBB218B5AAD6}">
      <dgm:prSet/>
      <dgm:spPr/>
      <dgm:t>
        <a:bodyPr/>
        <a:lstStyle/>
        <a:p>
          <a:endParaRPr lang="en-US"/>
        </a:p>
      </dgm:t>
    </dgm:pt>
    <dgm:pt modelId="{D24E91BA-BD90-4C3D-BD85-290C79885F2E}" type="sibTrans" cxnId="{EE17FAB8-624C-4C23-BB93-BBB218B5AAD6}">
      <dgm:prSet/>
      <dgm:spPr/>
      <dgm:t>
        <a:bodyPr/>
        <a:lstStyle/>
        <a:p>
          <a:endParaRPr lang="en-US"/>
        </a:p>
      </dgm:t>
    </dgm:pt>
    <dgm:pt modelId="{8EFFB988-78FD-44C5-B208-9F5891E214AD}">
      <dgm:prSet/>
      <dgm:spPr/>
      <dgm:t>
        <a:bodyPr/>
        <a:lstStyle/>
        <a:p>
          <a:pPr>
            <a:lnSpc>
              <a:spcPct val="100000"/>
            </a:lnSpc>
          </a:pPr>
          <a:r>
            <a:rPr lang="en-US" b="0" i="0" dirty="0" err="1"/>
            <a:t>StartLog</a:t>
          </a:r>
          <a:endParaRPr lang="en-US" dirty="0"/>
        </a:p>
      </dgm:t>
    </dgm:pt>
    <dgm:pt modelId="{954DF971-B72C-4576-9FDA-FCD24860B419}" type="parTrans" cxnId="{FE3DB61A-5C6B-477A-88A2-83468F9D7B86}">
      <dgm:prSet/>
      <dgm:spPr/>
      <dgm:t>
        <a:bodyPr/>
        <a:lstStyle/>
        <a:p>
          <a:endParaRPr lang="en-US"/>
        </a:p>
      </dgm:t>
    </dgm:pt>
    <dgm:pt modelId="{F0250F29-7AE8-4552-B626-A6E72FEC433D}" type="sibTrans" cxnId="{FE3DB61A-5C6B-477A-88A2-83468F9D7B86}">
      <dgm:prSet/>
      <dgm:spPr/>
      <dgm:t>
        <a:bodyPr/>
        <a:lstStyle/>
        <a:p>
          <a:endParaRPr lang="en-US"/>
        </a:p>
      </dgm:t>
    </dgm:pt>
    <dgm:pt modelId="{794C9F54-0F30-4C82-A0BD-F9F59346161A}">
      <dgm:prSet/>
      <dgm:spPr/>
      <dgm:t>
        <a:bodyPr/>
        <a:lstStyle/>
        <a:p>
          <a:pPr>
            <a:lnSpc>
              <a:spcPct val="100000"/>
            </a:lnSpc>
          </a:pPr>
          <a:r>
            <a:rPr lang="en-US" dirty="0"/>
            <a:t>Query config</a:t>
          </a:r>
        </a:p>
      </dgm:t>
    </dgm:pt>
    <dgm:pt modelId="{B0E351FC-D773-4D8E-9554-E1653D5A7F3C}" type="parTrans" cxnId="{813476FE-23B3-4FDB-8FEC-B8650AD8F7B4}">
      <dgm:prSet/>
      <dgm:spPr/>
      <dgm:t>
        <a:bodyPr/>
        <a:lstStyle/>
        <a:p>
          <a:endParaRPr lang="en-US"/>
        </a:p>
      </dgm:t>
    </dgm:pt>
    <dgm:pt modelId="{3BB43D2E-F802-4250-BA4E-651C0FAB840C}" type="sibTrans" cxnId="{813476FE-23B3-4FDB-8FEC-B8650AD8F7B4}">
      <dgm:prSet/>
      <dgm:spPr/>
      <dgm:t>
        <a:bodyPr/>
        <a:lstStyle/>
        <a:p>
          <a:endParaRPr lang="en-US"/>
        </a:p>
      </dgm:t>
    </dgm:pt>
    <dgm:pt modelId="{DF47C7BB-4F67-43DF-84AF-8568FCCFAB02}">
      <dgm:prSet/>
      <dgm:spPr/>
      <dgm:t>
        <a:bodyPr/>
        <a:lstStyle/>
        <a:p>
          <a:pPr>
            <a:lnSpc>
              <a:spcPct val="100000"/>
            </a:lnSpc>
          </a:pPr>
          <a:r>
            <a:rPr lang="en-US" dirty="0"/>
            <a:t>Query daemon </a:t>
          </a:r>
          <a:r>
            <a:rPr lang="en-US" dirty="0" err="1"/>
            <a:t>ClassAd</a:t>
          </a:r>
          <a:endParaRPr lang="en-US" dirty="0"/>
        </a:p>
      </dgm:t>
    </dgm:pt>
    <dgm:pt modelId="{4CDD70EF-14D0-4B62-BB7F-2C579103356A}" type="parTrans" cxnId="{F6583119-2E9B-498C-9D8B-2CC34435D934}">
      <dgm:prSet/>
      <dgm:spPr/>
      <dgm:t>
        <a:bodyPr/>
        <a:lstStyle/>
        <a:p>
          <a:endParaRPr lang="en-US"/>
        </a:p>
      </dgm:t>
    </dgm:pt>
    <dgm:pt modelId="{1A086170-DCEA-4359-A531-19F694659487}" type="sibTrans" cxnId="{F6583119-2E9B-498C-9D8B-2CC34435D934}">
      <dgm:prSet/>
      <dgm:spPr/>
      <dgm:t>
        <a:bodyPr/>
        <a:lstStyle/>
        <a:p>
          <a:endParaRPr lang="en-US"/>
        </a:p>
      </dgm:t>
    </dgm:pt>
    <dgm:pt modelId="{3E6AFFE7-9DCB-4D99-8B8B-5D4F7D58DEE5}" type="pres">
      <dgm:prSet presAssocID="{C884B78E-4334-421C-8ED6-AA6D38698525}" presName="root" presStyleCnt="0">
        <dgm:presLayoutVars>
          <dgm:dir/>
          <dgm:resizeHandles val="exact"/>
        </dgm:presLayoutVars>
      </dgm:prSet>
      <dgm:spPr/>
    </dgm:pt>
    <dgm:pt modelId="{B105440C-5E94-4E5F-B6A9-BA2E22D3F446}" type="pres">
      <dgm:prSet presAssocID="{253CBB19-6A13-4056-A2BA-1CC7BA9391A4}" presName="compNode" presStyleCnt="0"/>
      <dgm:spPr/>
    </dgm:pt>
    <dgm:pt modelId="{1BD0F66A-5D46-478B-84AB-027EA9FBB436}" type="pres">
      <dgm:prSet presAssocID="{253CBB19-6A13-4056-A2BA-1CC7BA9391A4}" presName="bgRect" presStyleLbl="bgShp" presStyleIdx="0" presStyleCnt="3"/>
      <dgm:spPr/>
    </dgm:pt>
    <dgm:pt modelId="{48BF8E1C-316B-4EFF-876D-DEDD9663FF28}" type="pres">
      <dgm:prSet presAssocID="{253CBB19-6A13-4056-A2BA-1CC7BA9391A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Open Folder"/>
        </a:ext>
      </dgm:extLst>
    </dgm:pt>
    <dgm:pt modelId="{7256888E-26B8-462D-860E-4644699D2D0E}" type="pres">
      <dgm:prSet presAssocID="{253CBB19-6A13-4056-A2BA-1CC7BA9391A4}" presName="spaceRect" presStyleCnt="0"/>
      <dgm:spPr/>
    </dgm:pt>
    <dgm:pt modelId="{3FA8CD31-2E2E-4261-A988-7F734E2A52CD}" type="pres">
      <dgm:prSet presAssocID="{253CBB19-6A13-4056-A2BA-1CC7BA9391A4}" presName="parTx" presStyleLbl="revTx" presStyleIdx="0" presStyleCnt="5">
        <dgm:presLayoutVars>
          <dgm:chMax val="0"/>
          <dgm:chPref val="0"/>
        </dgm:presLayoutVars>
      </dgm:prSet>
      <dgm:spPr/>
    </dgm:pt>
    <dgm:pt modelId="{0BA744E3-8307-4667-86D1-CF272BDB8D6C}" type="pres">
      <dgm:prSet presAssocID="{6A5F8FA8-18F7-42D2-A6F3-F3F51927AD4B}" presName="sibTrans" presStyleCnt="0"/>
      <dgm:spPr/>
    </dgm:pt>
    <dgm:pt modelId="{3D74DDDD-3A89-41EF-B39C-25016A932EDC}" type="pres">
      <dgm:prSet presAssocID="{A09885BE-2D64-4B92-BB1A-B39130647681}" presName="compNode" presStyleCnt="0"/>
      <dgm:spPr/>
    </dgm:pt>
    <dgm:pt modelId="{197344B2-FCE2-47A7-8B99-416AA414CD43}" type="pres">
      <dgm:prSet presAssocID="{A09885BE-2D64-4B92-BB1A-B39130647681}" presName="bgRect" presStyleLbl="bgShp" presStyleIdx="1" presStyleCnt="3"/>
      <dgm:spPr/>
    </dgm:pt>
    <dgm:pt modelId="{6A323BD1-606E-4E3C-A6F5-C7C7D7FEB31E}" type="pres">
      <dgm:prSet presAssocID="{A09885BE-2D64-4B92-BB1A-B39130647681}"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Database with solid fill"/>
        </a:ext>
      </dgm:extLst>
    </dgm:pt>
    <dgm:pt modelId="{F658BBA1-E802-4B06-8D27-63D138BA4947}" type="pres">
      <dgm:prSet presAssocID="{A09885BE-2D64-4B92-BB1A-B39130647681}" presName="spaceRect" presStyleCnt="0"/>
      <dgm:spPr/>
    </dgm:pt>
    <dgm:pt modelId="{358707A6-9CDB-4187-8D69-09DEFEEFF8B8}" type="pres">
      <dgm:prSet presAssocID="{A09885BE-2D64-4B92-BB1A-B39130647681}" presName="parTx" presStyleLbl="revTx" presStyleIdx="1" presStyleCnt="5">
        <dgm:presLayoutVars>
          <dgm:chMax val="0"/>
          <dgm:chPref val="0"/>
        </dgm:presLayoutVars>
      </dgm:prSet>
      <dgm:spPr/>
    </dgm:pt>
    <dgm:pt modelId="{1FB02930-8E1B-4560-A147-76A9A6EBCF55}" type="pres">
      <dgm:prSet presAssocID="{A09885BE-2D64-4B92-BB1A-B39130647681}" presName="desTx" presStyleLbl="revTx" presStyleIdx="2" presStyleCnt="5">
        <dgm:presLayoutVars/>
      </dgm:prSet>
      <dgm:spPr/>
    </dgm:pt>
    <dgm:pt modelId="{D585B070-583A-466D-A5BD-0E02BF6C6A3F}" type="pres">
      <dgm:prSet presAssocID="{BE83A31E-121E-4A00-9EEF-AEB132ACF72E}" presName="sibTrans" presStyleCnt="0"/>
      <dgm:spPr/>
    </dgm:pt>
    <dgm:pt modelId="{3AB5AEE9-9F80-4739-A10C-15C788198CA9}" type="pres">
      <dgm:prSet presAssocID="{BFFFAC41-82B9-4CD8-8BCF-3458D8A2CFF4}" presName="compNode" presStyleCnt="0"/>
      <dgm:spPr/>
    </dgm:pt>
    <dgm:pt modelId="{2ED82852-0CD0-4C82-8567-B5DA279D0080}" type="pres">
      <dgm:prSet presAssocID="{BFFFAC41-82B9-4CD8-8BCF-3458D8A2CFF4}" presName="bgRect" presStyleLbl="bgShp" presStyleIdx="2" presStyleCnt="3"/>
      <dgm:spPr/>
    </dgm:pt>
    <dgm:pt modelId="{F814E03F-F500-42C7-946A-5C19787E0E9E}" type="pres">
      <dgm:prSet presAssocID="{BFFFAC41-82B9-4CD8-8BCF-3458D8A2CFF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erver"/>
        </a:ext>
      </dgm:extLst>
    </dgm:pt>
    <dgm:pt modelId="{416C17E5-6A8B-4FD6-84B3-307A2D4A6215}" type="pres">
      <dgm:prSet presAssocID="{BFFFAC41-82B9-4CD8-8BCF-3458D8A2CFF4}" presName="spaceRect" presStyleCnt="0"/>
      <dgm:spPr/>
    </dgm:pt>
    <dgm:pt modelId="{79818D4C-955A-48F0-A823-44D8430F2B28}" type="pres">
      <dgm:prSet presAssocID="{BFFFAC41-82B9-4CD8-8BCF-3458D8A2CFF4}" presName="parTx" presStyleLbl="revTx" presStyleIdx="3" presStyleCnt="5">
        <dgm:presLayoutVars>
          <dgm:chMax val="0"/>
          <dgm:chPref val="0"/>
        </dgm:presLayoutVars>
      </dgm:prSet>
      <dgm:spPr/>
    </dgm:pt>
    <dgm:pt modelId="{F491FA12-FF85-45FD-81BC-6EF84D478D2A}" type="pres">
      <dgm:prSet presAssocID="{BFFFAC41-82B9-4CD8-8BCF-3458D8A2CFF4}" presName="desTx" presStyleLbl="revTx" presStyleIdx="4" presStyleCnt="5">
        <dgm:presLayoutVars/>
      </dgm:prSet>
      <dgm:spPr/>
    </dgm:pt>
  </dgm:ptLst>
  <dgm:cxnLst>
    <dgm:cxn modelId="{323AFB03-0F32-44DF-A0B3-9A521DDA74EA}" type="presOf" srcId="{66E5EA27-CD5D-4C6E-9568-41FA9E352E75}" destId="{1FB02930-8E1B-4560-A147-76A9A6EBCF55}" srcOrd="0" destOrd="0" presId="urn:microsoft.com/office/officeart/2018/2/layout/IconVerticalSolidList"/>
    <dgm:cxn modelId="{C3AC9109-479D-4DC4-91D7-448C7036FFBD}" type="presOf" srcId="{253CBB19-6A13-4056-A2BA-1CC7BA9391A4}" destId="{3FA8CD31-2E2E-4261-A988-7F734E2A52CD}" srcOrd="0" destOrd="0" presId="urn:microsoft.com/office/officeart/2018/2/layout/IconVerticalSolidList"/>
    <dgm:cxn modelId="{F6583119-2E9B-498C-9D8B-2CC34435D934}" srcId="{BFFFAC41-82B9-4CD8-8BCF-3458D8A2CFF4}" destId="{DF47C7BB-4F67-43DF-84AF-8568FCCFAB02}" srcOrd="1" destOrd="0" parTransId="{4CDD70EF-14D0-4B62-BB7F-2C579103356A}" sibTransId="{1A086170-DCEA-4359-A531-19F694659487}"/>
    <dgm:cxn modelId="{FE3DB61A-5C6B-477A-88A2-83468F9D7B86}" srcId="{A09885BE-2D64-4B92-BB1A-B39130647681}" destId="{8EFFB988-78FD-44C5-B208-9F5891E214AD}" srcOrd="1" destOrd="0" parTransId="{954DF971-B72C-4576-9FDA-FCD24860B419}" sibTransId="{F0250F29-7AE8-4552-B626-A6E72FEC433D}"/>
    <dgm:cxn modelId="{9805E720-C9D9-44BE-A803-EB124D8B07D6}" srcId="{A09885BE-2D64-4B92-BB1A-B39130647681}" destId="{C3ED5A8B-54E3-4417-AB1C-2A0406B016AE}" srcOrd="2" destOrd="0" parTransId="{8701EBDD-0645-4E88-8400-4A4F81D2736F}" sibTransId="{9888ABAA-E039-4CDB-8159-870AA1D3E6FC}"/>
    <dgm:cxn modelId="{4B584E3E-434A-4F91-B6F0-F7A4BA377D04}" type="presOf" srcId="{BFFFAC41-82B9-4CD8-8BCF-3458D8A2CFF4}" destId="{79818D4C-955A-48F0-A823-44D8430F2B28}" srcOrd="0" destOrd="0" presId="urn:microsoft.com/office/officeart/2018/2/layout/IconVerticalSolidList"/>
    <dgm:cxn modelId="{D2641641-BCA4-414A-A483-D24B3891A1F2}" type="presOf" srcId="{794C9F54-0F30-4C82-A0BD-F9F59346161A}" destId="{F491FA12-FF85-45FD-81BC-6EF84D478D2A}" srcOrd="0" destOrd="0" presId="urn:microsoft.com/office/officeart/2018/2/layout/IconVerticalSolidList"/>
    <dgm:cxn modelId="{24FC8376-9C9E-4967-8619-60A21DF66814}" srcId="{C884B78E-4334-421C-8ED6-AA6D38698525}" destId="{A09885BE-2D64-4B92-BB1A-B39130647681}" srcOrd="1" destOrd="0" parTransId="{FA0792FE-ACE6-4D0D-BF42-0067ADAD3DA3}" sibTransId="{BE83A31E-121E-4A00-9EEF-AEB132ACF72E}"/>
    <dgm:cxn modelId="{78F8F77C-EC2C-4230-AAE6-A4D6364472E9}" type="presOf" srcId="{C884B78E-4334-421C-8ED6-AA6D38698525}" destId="{3E6AFFE7-9DCB-4D99-8B8B-5D4F7D58DEE5}" srcOrd="0" destOrd="0" presId="urn:microsoft.com/office/officeart/2018/2/layout/IconVerticalSolidList"/>
    <dgm:cxn modelId="{5806C989-2C69-4D8B-AF51-9068FB95B3B1}" type="presOf" srcId="{DF47C7BB-4F67-43DF-84AF-8568FCCFAB02}" destId="{F491FA12-FF85-45FD-81BC-6EF84D478D2A}" srcOrd="0" destOrd="1" presId="urn:microsoft.com/office/officeart/2018/2/layout/IconVerticalSolidList"/>
    <dgm:cxn modelId="{D71DDB98-1EC7-474A-8826-B431720E7677}" type="presOf" srcId="{C3ED5A8B-54E3-4417-AB1C-2A0406B016AE}" destId="{1FB02930-8E1B-4560-A147-76A9A6EBCF55}" srcOrd="0" destOrd="2" presId="urn:microsoft.com/office/officeart/2018/2/layout/IconVerticalSolidList"/>
    <dgm:cxn modelId="{EE17FAB8-624C-4C23-BB93-BBB218B5AAD6}" srcId="{C884B78E-4334-421C-8ED6-AA6D38698525}" destId="{BFFFAC41-82B9-4CD8-8BCF-3458D8A2CFF4}" srcOrd="2" destOrd="0" parTransId="{7414C3C9-0752-46DF-B867-17DE4FA93D84}" sibTransId="{D24E91BA-BD90-4C3D-BD85-290C79885F2E}"/>
    <dgm:cxn modelId="{677793C4-D392-41CF-9019-71B1F69C87F6}" type="presOf" srcId="{A09885BE-2D64-4B92-BB1A-B39130647681}" destId="{358707A6-9CDB-4187-8D69-09DEFEEFF8B8}" srcOrd="0" destOrd="0" presId="urn:microsoft.com/office/officeart/2018/2/layout/IconVerticalSolidList"/>
    <dgm:cxn modelId="{FFAB5FCB-EB90-431E-ADB1-F81626383601}" srcId="{A09885BE-2D64-4B92-BB1A-B39130647681}" destId="{66E5EA27-CD5D-4C6E-9568-41FA9E352E75}" srcOrd="0" destOrd="0" parTransId="{771B6AE1-2876-4871-B1D0-2B8FC0A97676}" sibTransId="{8AD1E392-65FD-4CA3-8190-D4B8A6932A0B}"/>
    <dgm:cxn modelId="{649F7BCB-E2B9-40ED-9C55-082E1ED474D6}" type="presOf" srcId="{8EFFB988-78FD-44C5-B208-9F5891E214AD}" destId="{1FB02930-8E1B-4560-A147-76A9A6EBCF55}" srcOrd="0" destOrd="1" presId="urn:microsoft.com/office/officeart/2018/2/layout/IconVerticalSolidList"/>
    <dgm:cxn modelId="{54F2E2E2-9D96-4578-8D29-58D03049C3C0}" srcId="{C884B78E-4334-421C-8ED6-AA6D38698525}" destId="{253CBB19-6A13-4056-A2BA-1CC7BA9391A4}" srcOrd="0" destOrd="0" parTransId="{C7EA8AC5-2220-4394-B6C5-087B56B8F1B1}" sibTransId="{6A5F8FA8-18F7-42D2-A6F3-F3F51927AD4B}"/>
    <dgm:cxn modelId="{813476FE-23B3-4FDB-8FEC-B8650AD8F7B4}" srcId="{BFFFAC41-82B9-4CD8-8BCF-3458D8A2CFF4}" destId="{794C9F54-0F30-4C82-A0BD-F9F59346161A}" srcOrd="0" destOrd="0" parTransId="{B0E351FC-D773-4D8E-9554-E1653D5A7F3C}" sibTransId="{3BB43D2E-F802-4250-BA4E-651C0FAB840C}"/>
    <dgm:cxn modelId="{E969FBF9-D52A-4FA3-935D-3368781320C3}" type="presParOf" srcId="{3E6AFFE7-9DCB-4D99-8B8B-5D4F7D58DEE5}" destId="{B105440C-5E94-4E5F-B6A9-BA2E22D3F446}" srcOrd="0" destOrd="0" presId="urn:microsoft.com/office/officeart/2018/2/layout/IconVerticalSolidList"/>
    <dgm:cxn modelId="{35751A4C-A9F4-4A51-A807-D4E3EF4F1426}" type="presParOf" srcId="{B105440C-5E94-4E5F-B6A9-BA2E22D3F446}" destId="{1BD0F66A-5D46-478B-84AB-027EA9FBB436}" srcOrd="0" destOrd="0" presId="urn:microsoft.com/office/officeart/2018/2/layout/IconVerticalSolidList"/>
    <dgm:cxn modelId="{A7E047C4-B90F-4949-8F5F-308888EC2E6D}" type="presParOf" srcId="{B105440C-5E94-4E5F-B6A9-BA2E22D3F446}" destId="{48BF8E1C-316B-4EFF-876D-DEDD9663FF28}" srcOrd="1" destOrd="0" presId="urn:microsoft.com/office/officeart/2018/2/layout/IconVerticalSolidList"/>
    <dgm:cxn modelId="{7C636C57-8895-458F-91E3-72107AED5C32}" type="presParOf" srcId="{B105440C-5E94-4E5F-B6A9-BA2E22D3F446}" destId="{7256888E-26B8-462D-860E-4644699D2D0E}" srcOrd="2" destOrd="0" presId="urn:microsoft.com/office/officeart/2018/2/layout/IconVerticalSolidList"/>
    <dgm:cxn modelId="{A3104655-FABB-4A82-A1F4-791696DF8F03}" type="presParOf" srcId="{B105440C-5E94-4E5F-B6A9-BA2E22D3F446}" destId="{3FA8CD31-2E2E-4261-A988-7F734E2A52CD}" srcOrd="3" destOrd="0" presId="urn:microsoft.com/office/officeart/2018/2/layout/IconVerticalSolidList"/>
    <dgm:cxn modelId="{F885E1FC-CE52-4E93-850E-715DB3BCF9DA}" type="presParOf" srcId="{3E6AFFE7-9DCB-4D99-8B8B-5D4F7D58DEE5}" destId="{0BA744E3-8307-4667-86D1-CF272BDB8D6C}" srcOrd="1" destOrd="0" presId="urn:microsoft.com/office/officeart/2018/2/layout/IconVerticalSolidList"/>
    <dgm:cxn modelId="{B1D0C6F6-1E74-4295-9D3B-3A9D5878047E}" type="presParOf" srcId="{3E6AFFE7-9DCB-4D99-8B8B-5D4F7D58DEE5}" destId="{3D74DDDD-3A89-41EF-B39C-25016A932EDC}" srcOrd="2" destOrd="0" presId="urn:microsoft.com/office/officeart/2018/2/layout/IconVerticalSolidList"/>
    <dgm:cxn modelId="{4080023D-E07A-4E49-AFCA-E1B377089996}" type="presParOf" srcId="{3D74DDDD-3A89-41EF-B39C-25016A932EDC}" destId="{197344B2-FCE2-47A7-8B99-416AA414CD43}" srcOrd="0" destOrd="0" presId="urn:microsoft.com/office/officeart/2018/2/layout/IconVerticalSolidList"/>
    <dgm:cxn modelId="{43230E42-AFC0-4F0D-BBB8-1A5D3C4E6F86}" type="presParOf" srcId="{3D74DDDD-3A89-41EF-B39C-25016A932EDC}" destId="{6A323BD1-606E-4E3C-A6F5-C7C7D7FEB31E}" srcOrd="1" destOrd="0" presId="urn:microsoft.com/office/officeart/2018/2/layout/IconVerticalSolidList"/>
    <dgm:cxn modelId="{2336762B-E29C-47FC-B5ED-B3FF762481E5}" type="presParOf" srcId="{3D74DDDD-3A89-41EF-B39C-25016A932EDC}" destId="{F658BBA1-E802-4B06-8D27-63D138BA4947}" srcOrd="2" destOrd="0" presId="urn:microsoft.com/office/officeart/2018/2/layout/IconVerticalSolidList"/>
    <dgm:cxn modelId="{E2CBCA4A-9AAC-4D18-9072-486116564C4D}" type="presParOf" srcId="{3D74DDDD-3A89-41EF-B39C-25016A932EDC}" destId="{358707A6-9CDB-4187-8D69-09DEFEEFF8B8}" srcOrd="3" destOrd="0" presId="urn:microsoft.com/office/officeart/2018/2/layout/IconVerticalSolidList"/>
    <dgm:cxn modelId="{3BFA2073-4854-4730-B9A5-9E79FAAB6126}" type="presParOf" srcId="{3D74DDDD-3A89-41EF-B39C-25016A932EDC}" destId="{1FB02930-8E1B-4560-A147-76A9A6EBCF55}" srcOrd="4" destOrd="0" presId="urn:microsoft.com/office/officeart/2018/2/layout/IconVerticalSolidList"/>
    <dgm:cxn modelId="{3AE5435E-9352-443C-9DD9-A0AEA89F2914}" type="presParOf" srcId="{3E6AFFE7-9DCB-4D99-8B8B-5D4F7D58DEE5}" destId="{D585B070-583A-466D-A5BD-0E02BF6C6A3F}" srcOrd="3" destOrd="0" presId="urn:microsoft.com/office/officeart/2018/2/layout/IconVerticalSolidList"/>
    <dgm:cxn modelId="{577634D7-1A0C-4587-BD12-D30B5F488683}" type="presParOf" srcId="{3E6AFFE7-9DCB-4D99-8B8B-5D4F7D58DEE5}" destId="{3AB5AEE9-9F80-4739-A10C-15C788198CA9}" srcOrd="4" destOrd="0" presId="urn:microsoft.com/office/officeart/2018/2/layout/IconVerticalSolidList"/>
    <dgm:cxn modelId="{48A29488-DAD9-4B30-BECD-CB55AE691E6F}" type="presParOf" srcId="{3AB5AEE9-9F80-4739-A10C-15C788198CA9}" destId="{2ED82852-0CD0-4C82-8567-B5DA279D0080}" srcOrd="0" destOrd="0" presId="urn:microsoft.com/office/officeart/2018/2/layout/IconVerticalSolidList"/>
    <dgm:cxn modelId="{167DCDE5-BD28-4748-B9E3-521237D79F19}" type="presParOf" srcId="{3AB5AEE9-9F80-4739-A10C-15C788198CA9}" destId="{F814E03F-F500-42C7-946A-5C19787E0E9E}" srcOrd="1" destOrd="0" presId="urn:microsoft.com/office/officeart/2018/2/layout/IconVerticalSolidList"/>
    <dgm:cxn modelId="{744FF2FF-8A42-47C6-8A34-455C3FFC5171}" type="presParOf" srcId="{3AB5AEE9-9F80-4739-A10C-15C788198CA9}" destId="{416C17E5-6A8B-4FD6-84B3-307A2D4A6215}" srcOrd="2" destOrd="0" presId="urn:microsoft.com/office/officeart/2018/2/layout/IconVerticalSolidList"/>
    <dgm:cxn modelId="{F5124C35-EE94-4C49-B897-F6F014D5805C}" type="presParOf" srcId="{3AB5AEE9-9F80-4739-A10C-15C788198CA9}" destId="{79818D4C-955A-48F0-A823-44D8430F2B28}" srcOrd="3" destOrd="0" presId="urn:microsoft.com/office/officeart/2018/2/layout/IconVerticalSolidList"/>
    <dgm:cxn modelId="{08485E9C-3206-45A7-AABC-5FBF8AAE1007}" type="presParOf" srcId="{3AB5AEE9-9F80-4739-A10C-15C788198CA9}" destId="{F491FA12-FF85-45FD-81BC-6EF84D478D2A}"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FCA0F8-99BF-4A20-87FA-1CBD86BB12A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3330D2B-9B55-4768-BE71-9309542168E4}">
      <dgm:prSet/>
      <dgm:spPr>
        <a:solidFill>
          <a:srgbClr val="5B9BD5"/>
        </a:solidFill>
      </dgm:spPr>
      <dgm:t>
        <a:bodyPr/>
        <a:lstStyle/>
        <a:p>
          <a:r>
            <a:rPr lang="en-US" b="0" i="0" dirty="0"/>
            <a:t> Who is using this EP ? </a:t>
          </a:r>
          <a:endParaRPr lang="en-US" dirty="0"/>
        </a:p>
      </dgm:t>
    </dgm:pt>
    <dgm:pt modelId="{3EFF5E49-3BFA-4336-B689-008211A448C7}" type="parTrans" cxnId="{0B855339-D23D-4A35-A5F0-4F7B97118272}">
      <dgm:prSet/>
      <dgm:spPr/>
      <dgm:t>
        <a:bodyPr/>
        <a:lstStyle/>
        <a:p>
          <a:endParaRPr lang="en-US"/>
        </a:p>
      </dgm:t>
    </dgm:pt>
    <dgm:pt modelId="{6C507FF2-F16C-47AD-8706-97D462792EE4}" type="sibTrans" cxnId="{0B855339-D23D-4A35-A5F0-4F7B97118272}">
      <dgm:prSet/>
      <dgm:spPr/>
      <dgm:t>
        <a:bodyPr/>
        <a:lstStyle/>
        <a:p>
          <a:endParaRPr lang="en-US"/>
        </a:p>
      </dgm:t>
    </dgm:pt>
    <dgm:pt modelId="{B6819C9F-F3B9-4B59-BAD8-63E4A99D8CE4}">
      <dgm:prSet/>
      <dgm:spPr/>
      <dgm:t>
        <a:bodyPr/>
        <a:lstStyle/>
        <a:p>
          <a:r>
            <a:rPr lang="en-US" b="0" i="0" dirty="0"/>
            <a:t>Might be unable to query the EP’s Collector</a:t>
          </a:r>
          <a:endParaRPr lang="en-US" dirty="0"/>
        </a:p>
      </dgm:t>
    </dgm:pt>
    <dgm:pt modelId="{2047FE6E-FF64-4DA4-9DE5-2E761038EC11}" type="parTrans" cxnId="{C294F2BC-D2B5-47D7-94B5-C9F7DCAAE6E0}">
      <dgm:prSet/>
      <dgm:spPr/>
      <dgm:t>
        <a:bodyPr/>
        <a:lstStyle/>
        <a:p>
          <a:endParaRPr lang="en-US"/>
        </a:p>
      </dgm:t>
    </dgm:pt>
    <dgm:pt modelId="{26183D07-2165-44DD-B51F-86F26F01C3B8}" type="sibTrans" cxnId="{C294F2BC-D2B5-47D7-94B5-C9F7DCAAE6E0}">
      <dgm:prSet/>
      <dgm:spPr/>
      <dgm:t>
        <a:bodyPr/>
        <a:lstStyle/>
        <a:p>
          <a:endParaRPr lang="en-US"/>
        </a:p>
      </dgm:t>
    </dgm:pt>
    <dgm:pt modelId="{4AE54AB3-E398-4142-9348-E269DB255FCF}">
      <dgm:prSet/>
      <dgm:spPr/>
      <dgm:t>
        <a:bodyPr/>
        <a:lstStyle/>
        <a:p>
          <a:r>
            <a:rPr lang="en-US" b="0" i="0" dirty="0"/>
            <a:t>Want information that is not sent to the Collector</a:t>
          </a:r>
          <a:endParaRPr lang="en-US" dirty="0"/>
        </a:p>
      </dgm:t>
    </dgm:pt>
    <dgm:pt modelId="{7A113299-68BB-43A3-B88F-2C080EFFCFED}" type="parTrans" cxnId="{1AC53591-946D-4008-B6C7-4CC3DD738F21}">
      <dgm:prSet/>
      <dgm:spPr/>
      <dgm:t>
        <a:bodyPr/>
        <a:lstStyle/>
        <a:p>
          <a:endParaRPr lang="en-US"/>
        </a:p>
      </dgm:t>
    </dgm:pt>
    <dgm:pt modelId="{29C689DB-56F1-4602-AE84-2CAB7CBEE7CE}" type="sibTrans" cxnId="{1AC53591-946D-4008-B6C7-4CC3DD738F21}">
      <dgm:prSet/>
      <dgm:spPr/>
      <dgm:t>
        <a:bodyPr/>
        <a:lstStyle/>
        <a:p>
          <a:endParaRPr lang="en-US"/>
        </a:p>
      </dgm:t>
    </dgm:pt>
    <dgm:pt modelId="{303D3B81-CA30-41E9-AF97-4A82D5254E65}">
      <dgm:prSet/>
      <dgm:spPr/>
      <dgm:t>
        <a:bodyPr/>
        <a:lstStyle/>
        <a:p>
          <a:r>
            <a:rPr lang="en-US" dirty="0"/>
            <a:t>Better to query the EP directly</a:t>
          </a:r>
        </a:p>
      </dgm:t>
    </dgm:pt>
    <dgm:pt modelId="{5B02F228-5724-4FEF-8411-E0BB0E8B942F}" type="sibTrans" cxnId="{4743E6F1-9781-4163-9E76-2DEDC6A34D8D}">
      <dgm:prSet/>
      <dgm:spPr/>
      <dgm:t>
        <a:bodyPr/>
        <a:lstStyle/>
        <a:p>
          <a:endParaRPr lang="en-US"/>
        </a:p>
      </dgm:t>
    </dgm:pt>
    <dgm:pt modelId="{E95B777B-1945-4D96-9CCC-D410CCA3E05A}" type="parTrans" cxnId="{4743E6F1-9781-4163-9E76-2DEDC6A34D8D}">
      <dgm:prSet/>
      <dgm:spPr/>
      <dgm:t>
        <a:bodyPr/>
        <a:lstStyle/>
        <a:p>
          <a:endParaRPr lang="en-US"/>
        </a:p>
      </dgm:t>
    </dgm:pt>
    <dgm:pt modelId="{56D88092-7F97-4217-B72D-F4C17B582CA3}" type="pres">
      <dgm:prSet presAssocID="{75FCA0F8-99BF-4A20-87FA-1CBD86BB12A7}" presName="linear" presStyleCnt="0">
        <dgm:presLayoutVars>
          <dgm:animLvl val="lvl"/>
          <dgm:resizeHandles val="exact"/>
        </dgm:presLayoutVars>
      </dgm:prSet>
      <dgm:spPr/>
    </dgm:pt>
    <dgm:pt modelId="{FC1826DC-82F0-4057-A11E-5C31C2E819C4}" type="pres">
      <dgm:prSet presAssocID="{33330D2B-9B55-4768-BE71-9309542168E4}" presName="parentText" presStyleLbl="node1" presStyleIdx="0" presStyleCnt="1">
        <dgm:presLayoutVars>
          <dgm:chMax val="0"/>
          <dgm:bulletEnabled val="1"/>
        </dgm:presLayoutVars>
      </dgm:prSet>
      <dgm:spPr/>
    </dgm:pt>
    <dgm:pt modelId="{E9397FC4-D3A3-4A80-95E7-B4AD394049B8}" type="pres">
      <dgm:prSet presAssocID="{33330D2B-9B55-4768-BE71-9309542168E4}" presName="childText" presStyleLbl="revTx" presStyleIdx="0" presStyleCnt="1">
        <dgm:presLayoutVars>
          <dgm:bulletEnabled val="1"/>
        </dgm:presLayoutVars>
      </dgm:prSet>
      <dgm:spPr/>
    </dgm:pt>
  </dgm:ptLst>
  <dgm:cxnLst>
    <dgm:cxn modelId="{DEA3B10A-7D24-49F9-A71C-D6746F83E52D}" type="presOf" srcId="{303D3B81-CA30-41E9-AF97-4A82D5254E65}" destId="{E9397FC4-D3A3-4A80-95E7-B4AD394049B8}" srcOrd="0" destOrd="2" presId="urn:microsoft.com/office/officeart/2005/8/layout/vList2"/>
    <dgm:cxn modelId="{101C3017-FC97-468A-A483-3F2A6AFBF0F8}" type="presOf" srcId="{B6819C9F-F3B9-4B59-BAD8-63E4A99D8CE4}" destId="{E9397FC4-D3A3-4A80-95E7-B4AD394049B8}" srcOrd="0" destOrd="0" presId="urn:microsoft.com/office/officeart/2005/8/layout/vList2"/>
    <dgm:cxn modelId="{7BDF4820-EB97-4DD8-987A-E5A09B77E74D}" type="presOf" srcId="{75FCA0F8-99BF-4A20-87FA-1CBD86BB12A7}" destId="{56D88092-7F97-4217-B72D-F4C17B582CA3}" srcOrd="0" destOrd="0" presId="urn:microsoft.com/office/officeart/2005/8/layout/vList2"/>
    <dgm:cxn modelId="{E4795330-489F-4D51-BCDA-6461E4A9C383}" type="presOf" srcId="{33330D2B-9B55-4768-BE71-9309542168E4}" destId="{FC1826DC-82F0-4057-A11E-5C31C2E819C4}" srcOrd="0" destOrd="0" presId="urn:microsoft.com/office/officeart/2005/8/layout/vList2"/>
    <dgm:cxn modelId="{0B855339-D23D-4A35-A5F0-4F7B97118272}" srcId="{75FCA0F8-99BF-4A20-87FA-1CBD86BB12A7}" destId="{33330D2B-9B55-4768-BE71-9309542168E4}" srcOrd="0" destOrd="0" parTransId="{3EFF5E49-3BFA-4336-B689-008211A448C7}" sibTransId="{6C507FF2-F16C-47AD-8706-97D462792EE4}"/>
    <dgm:cxn modelId="{1AC53591-946D-4008-B6C7-4CC3DD738F21}" srcId="{33330D2B-9B55-4768-BE71-9309542168E4}" destId="{4AE54AB3-E398-4142-9348-E269DB255FCF}" srcOrd="1" destOrd="0" parTransId="{7A113299-68BB-43A3-B88F-2C080EFFCFED}" sibTransId="{29C689DB-56F1-4602-AE84-2CAB7CBEE7CE}"/>
    <dgm:cxn modelId="{FBF6DAA3-FEEE-4F44-8CB3-30BF7CA353BC}" type="presOf" srcId="{4AE54AB3-E398-4142-9348-E269DB255FCF}" destId="{E9397FC4-D3A3-4A80-95E7-B4AD394049B8}" srcOrd="0" destOrd="1" presId="urn:microsoft.com/office/officeart/2005/8/layout/vList2"/>
    <dgm:cxn modelId="{C294F2BC-D2B5-47D7-94B5-C9F7DCAAE6E0}" srcId="{33330D2B-9B55-4768-BE71-9309542168E4}" destId="{B6819C9F-F3B9-4B59-BAD8-63E4A99D8CE4}" srcOrd="0" destOrd="0" parTransId="{2047FE6E-FF64-4DA4-9DE5-2E761038EC11}" sibTransId="{26183D07-2165-44DD-B51F-86F26F01C3B8}"/>
    <dgm:cxn modelId="{4743E6F1-9781-4163-9E76-2DEDC6A34D8D}" srcId="{33330D2B-9B55-4768-BE71-9309542168E4}" destId="{303D3B81-CA30-41E9-AF97-4A82D5254E65}" srcOrd="2" destOrd="0" parTransId="{E95B777B-1945-4D96-9CCC-D410CCA3E05A}" sibTransId="{5B02F228-5724-4FEF-8411-E0BB0E8B942F}"/>
    <dgm:cxn modelId="{752D5C91-4549-4110-8CDA-2B263F1978C7}" type="presParOf" srcId="{56D88092-7F97-4217-B72D-F4C17B582CA3}" destId="{FC1826DC-82F0-4057-A11E-5C31C2E819C4}" srcOrd="0" destOrd="0" presId="urn:microsoft.com/office/officeart/2005/8/layout/vList2"/>
    <dgm:cxn modelId="{9C130272-531A-48C7-ABFE-BDA53E63496D}" type="presParOf" srcId="{56D88092-7F97-4217-B72D-F4C17B582CA3}" destId="{E9397FC4-D3A3-4A80-95E7-B4AD394049B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282B3C7-B235-4D6E-B810-0ADC2456F450}" type="doc">
      <dgm:prSet loTypeId="urn:microsoft.com/office/officeart/2016/7/layout/ChevronBlockProcess" loCatId="process" qsTypeId="urn:microsoft.com/office/officeart/2005/8/quickstyle/simple1" qsCatId="simple" csTypeId="urn:microsoft.com/office/officeart/2005/8/colors/accent1_2" csCatId="accent1" phldr="1"/>
      <dgm:spPr/>
      <dgm:t>
        <a:bodyPr/>
        <a:lstStyle/>
        <a:p>
          <a:endParaRPr lang="en-US"/>
        </a:p>
      </dgm:t>
    </dgm:pt>
    <dgm:pt modelId="{4CC2A5A2-01FD-4678-8F3F-3416A387368C}">
      <dgm:prSet/>
      <dgm:spPr>
        <a:solidFill>
          <a:srgbClr val="4DC58D"/>
        </a:solidFill>
        <a:ln>
          <a:solidFill>
            <a:srgbClr val="5B9BD5"/>
          </a:solidFill>
        </a:ln>
      </dgm:spPr>
      <dgm:t>
        <a:bodyPr/>
        <a:lstStyle/>
        <a:p>
          <a:r>
            <a:rPr lang="en-US" dirty="0"/>
            <a:t>Find</a:t>
          </a:r>
        </a:p>
      </dgm:t>
    </dgm:pt>
    <dgm:pt modelId="{4CBE9DD0-C2F8-44AB-803B-654CFD5F14D1}" type="parTrans" cxnId="{C1451EAC-DB67-4B09-BE95-0388EE854738}">
      <dgm:prSet/>
      <dgm:spPr/>
      <dgm:t>
        <a:bodyPr/>
        <a:lstStyle/>
        <a:p>
          <a:endParaRPr lang="en-US"/>
        </a:p>
      </dgm:t>
    </dgm:pt>
    <dgm:pt modelId="{D39258AC-598F-4A1A-AA5F-6EFD21074D23}" type="sibTrans" cxnId="{C1451EAC-DB67-4B09-BE95-0388EE854738}">
      <dgm:prSet/>
      <dgm:spPr/>
      <dgm:t>
        <a:bodyPr/>
        <a:lstStyle/>
        <a:p>
          <a:endParaRPr lang="en-US"/>
        </a:p>
      </dgm:t>
    </dgm:pt>
    <dgm:pt modelId="{F7F9AA1E-AA79-4D4F-8EF3-F91D58D89689}">
      <dgm:prSet/>
      <dgm:spPr>
        <a:solidFill>
          <a:srgbClr val="A6E2C5"/>
        </a:solidFill>
      </dgm:spPr>
      <dgm:t>
        <a:bodyPr/>
        <a:lstStyle/>
        <a:p>
          <a:r>
            <a:rPr lang="en-US" dirty="0"/>
            <a:t>Find the $(LOG) </a:t>
          </a:r>
          <a:r>
            <a:rPr lang="en-US" dirty="0" err="1"/>
            <a:t>dir</a:t>
          </a:r>
          <a:r>
            <a:rPr lang="en-US" dirty="0"/>
            <a:t> using config or command line arguments</a:t>
          </a:r>
        </a:p>
      </dgm:t>
    </dgm:pt>
    <dgm:pt modelId="{BDBC18A3-AFB3-4A3C-802F-FAC193ABC809}" type="parTrans" cxnId="{63768D50-8ED4-4F29-B46D-FB926C46DB14}">
      <dgm:prSet/>
      <dgm:spPr/>
      <dgm:t>
        <a:bodyPr/>
        <a:lstStyle/>
        <a:p>
          <a:endParaRPr lang="en-US"/>
        </a:p>
      </dgm:t>
    </dgm:pt>
    <dgm:pt modelId="{2D788670-2FED-4CB5-9B2A-F3A8A44C507E}" type="sibTrans" cxnId="{63768D50-8ED4-4F29-B46D-FB926C46DB14}">
      <dgm:prSet/>
      <dgm:spPr/>
      <dgm:t>
        <a:bodyPr/>
        <a:lstStyle/>
        <a:p>
          <a:endParaRPr lang="en-US"/>
        </a:p>
      </dgm:t>
    </dgm:pt>
    <dgm:pt modelId="{830371D7-3B2B-4EEE-9FBA-D649D351C785}">
      <dgm:prSet/>
      <dgm:spPr>
        <a:solidFill>
          <a:srgbClr val="4DC58D"/>
        </a:solidFill>
        <a:ln>
          <a:solidFill>
            <a:srgbClr val="5B9BD5"/>
          </a:solidFill>
        </a:ln>
      </dgm:spPr>
      <dgm:t>
        <a:bodyPr/>
        <a:lstStyle/>
        <a:p>
          <a:r>
            <a:rPr lang="en-US"/>
            <a:t>Scan</a:t>
          </a:r>
        </a:p>
      </dgm:t>
    </dgm:pt>
    <dgm:pt modelId="{3C8AD51A-1CFC-49AA-937C-1C7F740CDD27}" type="parTrans" cxnId="{D5817DED-0AA3-4D6E-BF3C-0E4C397F92AF}">
      <dgm:prSet/>
      <dgm:spPr/>
      <dgm:t>
        <a:bodyPr/>
        <a:lstStyle/>
        <a:p>
          <a:endParaRPr lang="en-US"/>
        </a:p>
      </dgm:t>
    </dgm:pt>
    <dgm:pt modelId="{65D29B01-A674-48B4-A0D6-1B9A22E9F660}" type="sibTrans" cxnId="{D5817DED-0AA3-4D6E-BF3C-0E4C397F92AF}">
      <dgm:prSet/>
      <dgm:spPr/>
      <dgm:t>
        <a:bodyPr/>
        <a:lstStyle/>
        <a:p>
          <a:endParaRPr lang="en-US"/>
        </a:p>
      </dgm:t>
    </dgm:pt>
    <dgm:pt modelId="{ABC9B3FB-0C0D-4315-8526-4F539A595606}">
      <dgm:prSet/>
      <dgm:spPr>
        <a:solidFill>
          <a:srgbClr val="A6E2C5">
            <a:alpha val="90000"/>
          </a:srgbClr>
        </a:solidFill>
      </dgm:spPr>
      <dgm:t>
        <a:bodyPr/>
        <a:lstStyle/>
        <a:p>
          <a:r>
            <a:rPr lang="en-US" dirty="0"/>
            <a:t>Scan log files for addresses, </a:t>
          </a:r>
          <a:r>
            <a:rPr lang="en-US" dirty="0" err="1"/>
            <a:t>pids</a:t>
          </a:r>
          <a:r>
            <a:rPr lang="en-US" dirty="0"/>
            <a:t> and job ids</a:t>
          </a:r>
        </a:p>
      </dgm:t>
    </dgm:pt>
    <dgm:pt modelId="{0D22A1AD-9542-4F01-BC43-FB45842479CF}" type="parTrans" cxnId="{C69BC74C-BE60-4A59-9318-5B5312A83DA0}">
      <dgm:prSet/>
      <dgm:spPr/>
      <dgm:t>
        <a:bodyPr/>
        <a:lstStyle/>
        <a:p>
          <a:endParaRPr lang="en-US"/>
        </a:p>
      </dgm:t>
    </dgm:pt>
    <dgm:pt modelId="{11011E03-4E34-4856-A01C-A24C89D17535}" type="sibTrans" cxnId="{C69BC74C-BE60-4A59-9318-5B5312A83DA0}">
      <dgm:prSet/>
      <dgm:spPr/>
      <dgm:t>
        <a:bodyPr/>
        <a:lstStyle/>
        <a:p>
          <a:endParaRPr lang="en-US"/>
        </a:p>
      </dgm:t>
    </dgm:pt>
    <dgm:pt modelId="{956A827B-A37D-45C4-A855-F0161E1D7AB6}">
      <dgm:prSet/>
      <dgm:spPr>
        <a:solidFill>
          <a:srgbClr val="4DC58D"/>
        </a:solidFill>
        <a:ln>
          <a:solidFill>
            <a:srgbClr val="5B9BD5"/>
          </a:solidFill>
        </a:ln>
      </dgm:spPr>
      <dgm:t>
        <a:bodyPr/>
        <a:lstStyle/>
        <a:p>
          <a:r>
            <a:rPr lang="en-US"/>
            <a:t>Run</a:t>
          </a:r>
        </a:p>
      </dgm:t>
    </dgm:pt>
    <dgm:pt modelId="{C713B20B-162D-4B09-B302-A826BCB74111}" type="parTrans" cxnId="{CB8863F2-1F1F-4F79-8E10-91F731C286E9}">
      <dgm:prSet/>
      <dgm:spPr/>
      <dgm:t>
        <a:bodyPr/>
        <a:lstStyle/>
        <a:p>
          <a:endParaRPr lang="en-US"/>
        </a:p>
      </dgm:t>
    </dgm:pt>
    <dgm:pt modelId="{6B1296BE-9C7C-4670-80A2-5653490738C8}" type="sibTrans" cxnId="{CB8863F2-1F1F-4F79-8E10-91F731C286E9}">
      <dgm:prSet/>
      <dgm:spPr/>
      <dgm:t>
        <a:bodyPr/>
        <a:lstStyle/>
        <a:p>
          <a:endParaRPr lang="en-US"/>
        </a:p>
      </dgm:t>
    </dgm:pt>
    <dgm:pt modelId="{A70B82BA-3FE6-4B21-990E-91461395F5AE}">
      <dgm:prSet/>
      <dgm:spPr>
        <a:solidFill>
          <a:srgbClr val="A6E2C5">
            <a:alpha val="90000"/>
          </a:srgbClr>
        </a:solidFill>
      </dgm:spPr>
      <dgm:t>
        <a:bodyPr/>
        <a:lstStyle/>
        <a:p>
          <a:r>
            <a:rPr lang="en-US" dirty="0"/>
            <a:t>Run </a:t>
          </a:r>
          <a:r>
            <a:rPr lang="en-US" dirty="0" err="1">
              <a:latin typeface="Courier New" panose="02070309020205020404" pitchFamily="49" charset="0"/>
              <a:cs typeface="Courier New" panose="02070309020205020404" pitchFamily="49" charset="0"/>
            </a:rPr>
            <a:t>ps</a:t>
          </a:r>
          <a:r>
            <a:rPr lang="en-US" dirty="0"/>
            <a:t>, </a:t>
          </a:r>
          <a:r>
            <a:rPr lang="en-US" dirty="0">
              <a:latin typeface="Courier New" panose="02070309020205020404" pitchFamily="49" charset="0"/>
              <a:cs typeface="Courier New" panose="02070309020205020404" pitchFamily="49" charset="0"/>
            </a:rPr>
            <a:t>netstat</a:t>
          </a:r>
          <a:r>
            <a:rPr lang="en-US" dirty="0"/>
            <a:t> and </a:t>
          </a:r>
          <a:r>
            <a:rPr lang="en-US" dirty="0" err="1">
              <a:latin typeface="Courier New" panose="02070309020205020404" pitchFamily="49" charset="0"/>
              <a:cs typeface="Courier New" panose="02070309020205020404" pitchFamily="49" charset="0"/>
            </a:rPr>
            <a:t>lsof</a:t>
          </a:r>
          <a:r>
            <a:rPr lang="en-US" dirty="0"/>
            <a:t> for </a:t>
          </a:r>
          <a:r>
            <a:rPr lang="en-US" dirty="0" err="1"/>
            <a:t>pids</a:t>
          </a:r>
          <a:r>
            <a:rPr lang="en-US" dirty="0"/>
            <a:t>, addresses and additional info</a:t>
          </a:r>
        </a:p>
      </dgm:t>
    </dgm:pt>
    <dgm:pt modelId="{60996D27-4B4C-4E8F-92AA-E0A4876E5262}" type="parTrans" cxnId="{0D71A637-14BB-4CA5-85B3-9826A915C1EA}">
      <dgm:prSet/>
      <dgm:spPr/>
      <dgm:t>
        <a:bodyPr/>
        <a:lstStyle/>
        <a:p>
          <a:endParaRPr lang="en-US"/>
        </a:p>
      </dgm:t>
    </dgm:pt>
    <dgm:pt modelId="{19538747-DA96-423F-ADF0-50DEA690D815}" type="sibTrans" cxnId="{0D71A637-14BB-4CA5-85B3-9826A915C1EA}">
      <dgm:prSet/>
      <dgm:spPr/>
      <dgm:t>
        <a:bodyPr/>
        <a:lstStyle/>
        <a:p>
          <a:endParaRPr lang="en-US"/>
        </a:p>
      </dgm:t>
    </dgm:pt>
    <dgm:pt modelId="{A2730777-B2C5-468A-9033-9C6AFE3BE99F}">
      <dgm:prSet/>
      <dgm:spPr>
        <a:solidFill>
          <a:srgbClr val="4DC58D"/>
        </a:solidFill>
        <a:ln>
          <a:solidFill>
            <a:srgbClr val="5B9BD5"/>
          </a:solidFill>
        </a:ln>
      </dgm:spPr>
      <dgm:t>
        <a:bodyPr/>
        <a:lstStyle/>
        <a:p>
          <a:r>
            <a:rPr lang="en-US" dirty="0"/>
            <a:t>Query</a:t>
          </a:r>
        </a:p>
      </dgm:t>
    </dgm:pt>
    <dgm:pt modelId="{265F3779-0E3C-40C7-82D1-710F08835105}" type="parTrans" cxnId="{0210C167-7FE3-426C-A3E8-B27D2CBBE7D5}">
      <dgm:prSet/>
      <dgm:spPr/>
      <dgm:t>
        <a:bodyPr/>
        <a:lstStyle/>
        <a:p>
          <a:endParaRPr lang="en-US"/>
        </a:p>
      </dgm:t>
    </dgm:pt>
    <dgm:pt modelId="{50B3B808-9EBE-4A96-B6F5-147A2D6E23E4}" type="sibTrans" cxnId="{0210C167-7FE3-426C-A3E8-B27D2CBBE7D5}">
      <dgm:prSet/>
      <dgm:spPr/>
      <dgm:t>
        <a:bodyPr/>
        <a:lstStyle/>
        <a:p>
          <a:endParaRPr lang="en-US"/>
        </a:p>
      </dgm:t>
    </dgm:pt>
    <dgm:pt modelId="{FB629C45-7720-494D-9888-081D06BD9AF4}">
      <dgm:prSet/>
      <dgm:spPr>
        <a:solidFill>
          <a:srgbClr val="A6E2C5">
            <a:alpha val="90000"/>
          </a:srgbClr>
        </a:solidFill>
      </dgm:spPr>
      <dgm:t>
        <a:bodyPr/>
        <a:lstStyle/>
        <a:p>
          <a:r>
            <a:rPr lang="en-US" dirty="0"/>
            <a:t>Query the </a:t>
          </a:r>
          <a:r>
            <a:rPr lang="en-US" dirty="0" err="1"/>
            <a:t>condor_startd</a:t>
          </a:r>
          <a:r>
            <a:rPr lang="en-US" dirty="0"/>
            <a:t> directly for slot details</a:t>
          </a:r>
        </a:p>
      </dgm:t>
    </dgm:pt>
    <dgm:pt modelId="{66B2B607-A28D-4509-B2B5-1217BAE3B44C}" type="parTrans" cxnId="{166DEAA2-D842-42C2-B9E5-AB29CA019D12}">
      <dgm:prSet/>
      <dgm:spPr/>
      <dgm:t>
        <a:bodyPr/>
        <a:lstStyle/>
        <a:p>
          <a:endParaRPr lang="en-US"/>
        </a:p>
      </dgm:t>
    </dgm:pt>
    <dgm:pt modelId="{B5B11BD7-087C-46C6-A572-A628EF392C74}" type="sibTrans" cxnId="{166DEAA2-D842-42C2-B9E5-AB29CA019D12}">
      <dgm:prSet/>
      <dgm:spPr/>
      <dgm:t>
        <a:bodyPr/>
        <a:lstStyle/>
        <a:p>
          <a:endParaRPr lang="en-US"/>
        </a:p>
      </dgm:t>
    </dgm:pt>
    <dgm:pt modelId="{1D6034F7-CC82-4AFB-928F-C4A37C7B9FCD}">
      <dgm:prSet/>
      <dgm:spPr>
        <a:solidFill>
          <a:srgbClr val="4DC58D"/>
        </a:solidFill>
        <a:ln>
          <a:solidFill>
            <a:srgbClr val="5B9BD5"/>
          </a:solidFill>
        </a:ln>
      </dgm:spPr>
      <dgm:t>
        <a:bodyPr/>
        <a:lstStyle/>
        <a:p>
          <a:r>
            <a:rPr lang="en-US" dirty="0"/>
            <a:t>Print</a:t>
          </a:r>
        </a:p>
      </dgm:t>
    </dgm:pt>
    <dgm:pt modelId="{EC894673-F1CB-43F8-AF86-BD46B1A20270}" type="parTrans" cxnId="{B7882FB0-AD27-4201-9497-7E78ED124CD0}">
      <dgm:prSet/>
      <dgm:spPr/>
      <dgm:t>
        <a:bodyPr/>
        <a:lstStyle/>
        <a:p>
          <a:endParaRPr lang="en-US"/>
        </a:p>
      </dgm:t>
    </dgm:pt>
    <dgm:pt modelId="{D831C62D-C2A0-4515-9670-5E9461A7B761}" type="sibTrans" cxnId="{B7882FB0-AD27-4201-9497-7E78ED124CD0}">
      <dgm:prSet/>
      <dgm:spPr/>
      <dgm:t>
        <a:bodyPr/>
        <a:lstStyle/>
        <a:p>
          <a:endParaRPr lang="en-US"/>
        </a:p>
      </dgm:t>
    </dgm:pt>
    <dgm:pt modelId="{6D4C474F-B0F9-4E43-B683-F7B260F7929C}">
      <dgm:prSet/>
      <dgm:spPr>
        <a:solidFill>
          <a:srgbClr val="A6E2C5">
            <a:alpha val="90000"/>
          </a:srgbClr>
        </a:solidFill>
      </dgm:spPr>
      <dgm:t>
        <a:bodyPr/>
        <a:lstStyle/>
        <a:p>
          <a:r>
            <a:rPr lang="en-US" dirty="0"/>
            <a:t>Print a row for each active slot </a:t>
          </a:r>
        </a:p>
      </dgm:t>
    </dgm:pt>
    <dgm:pt modelId="{E8410CE0-304D-4ED5-A4FE-BD77FF676CDA}" type="parTrans" cxnId="{6281BB71-F5A3-4EC5-A906-3F023E837B2F}">
      <dgm:prSet/>
      <dgm:spPr/>
      <dgm:t>
        <a:bodyPr/>
        <a:lstStyle/>
        <a:p>
          <a:endParaRPr lang="en-US"/>
        </a:p>
      </dgm:t>
    </dgm:pt>
    <dgm:pt modelId="{A51EB91B-CFFC-4942-80F0-5F5918AC009E}" type="sibTrans" cxnId="{6281BB71-F5A3-4EC5-A906-3F023E837B2F}">
      <dgm:prSet/>
      <dgm:spPr/>
      <dgm:t>
        <a:bodyPr/>
        <a:lstStyle/>
        <a:p>
          <a:endParaRPr lang="en-US"/>
        </a:p>
      </dgm:t>
    </dgm:pt>
    <dgm:pt modelId="{D89E82A9-29A5-4012-8DAA-68AEA693DF55}" type="pres">
      <dgm:prSet presAssocID="{A282B3C7-B235-4D6E-B810-0ADC2456F450}" presName="Name0" presStyleCnt="0">
        <dgm:presLayoutVars>
          <dgm:dir/>
          <dgm:animLvl val="lvl"/>
          <dgm:resizeHandles val="exact"/>
        </dgm:presLayoutVars>
      </dgm:prSet>
      <dgm:spPr/>
    </dgm:pt>
    <dgm:pt modelId="{787FC0D2-5408-49E3-A5E9-DBFB08188213}" type="pres">
      <dgm:prSet presAssocID="{4CC2A5A2-01FD-4678-8F3F-3416A387368C}" presName="composite" presStyleCnt="0"/>
      <dgm:spPr/>
    </dgm:pt>
    <dgm:pt modelId="{2930032C-DB53-4729-957C-43348C8D3EB9}" type="pres">
      <dgm:prSet presAssocID="{4CC2A5A2-01FD-4678-8F3F-3416A387368C}" presName="parTx" presStyleLbl="alignNode1" presStyleIdx="0" presStyleCnt="5">
        <dgm:presLayoutVars>
          <dgm:chMax val="0"/>
          <dgm:chPref val="0"/>
        </dgm:presLayoutVars>
      </dgm:prSet>
      <dgm:spPr/>
    </dgm:pt>
    <dgm:pt modelId="{493E8DB4-86C6-4D4A-897E-A6A140609876}" type="pres">
      <dgm:prSet presAssocID="{4CC2A5A2-01FD-4678-8F3F-3416A387368C}" presName="desTx" presStyleLbl="alignAccFollowNode1" presStyleIdx="0" presStyleCnt="5">
        <dgm:presLayoutVars/>
      </dgm:prSet>
      <dgm:spPr/>
    </dgm:pt>
    <dgm:pt modelId="{CD4AD0D3-6277-42F0-B849-E0BB74057050}" type="pres">
      <dgm:prSet presAssocID="{D39258AC-598F-4A1A-AA5F-6EFD21074D23}" presName="space" presStyleCnt="0"/>
      <dgm:spPr/>
    </dgm:pt>
    <dgm:pt modelId="{676FA225-3102-41B3-A2E3-1A6B3BD72ED1}" type="pres">
      <dgm:prSet presAssocID="{830371D7-3B2B-4EEE-9FBA-D649D351C785}" presName="composite" presStyleCnt="0"/>
      <dgm:spPr/>
    </dgm:pt>
    <dgm:pt modelId="{A1BD6A5D-2D2E-404A-8C54-11203D78764B}" type="pres">
      <dgm:prSet presAssocID="{830371D7-3B2B-4EEE-9FBA-D649D351C785}" presName="parTx" presStyleLbl="alignNode1" presStyleIdx="1" presStyleCnt="5">
        <dgm:presLayoutVars>
          <dgm:chMax val="0"/>
          <dgm:chPref val="0"/>
        </dgm:presLayoutVars>
      </dgm:prSet>
      <dgm:spPr/>
    </dgm:pt>
    <dgm:pt modelId="{9F2F4C9C-3EBD-4D15-9FA3-66A4983B87A4}" type="pres">
      <dgm:prSet presAssocID="{830371D7-3B2B-4EEE-9FBA-D649D351C785}" presName="desTx" presStyleLbl="alignAccFollowNode1" presStyleIdx="1" presStyleCnt="5">
        <dgm:presLayoutVars/>
      </dgm:prSet>
      <dgm:spPr/>
    </dgm:pt>
    <dgm:pt modelId="{E2769305-0FFF-49D1-BCF1-D7B03E734A17}" type="pres">
      <dgm:prSet presAssocID="{65D29B01-A674-48B4-A0D6-1B9A22E9F660}" presName="space" presStyleCnt="0"/>
      <dgm:spPr/>
    </dgm:pt>
    <dgm:pt modelId="{6FB1E0FD-D5CF-419E-A0BC-8E4905D91A5A}" type="pres">
      <dgm:prSet presAssocID="{956A827B-A37D-45C4-A855-F0161E1D7AB6}" presName="composite" presStyleCnt="0"/>
      <dgm:spPr/>
    </dgm:pt>
    <dgm:pt modelId="{68AD37DB-8DDF-47BD-8E2F-F6FCDABDC3DC}" type="pres">
      <dgm:prSet presAssocID="{956A827B-A37D-45C4-A855-F0161E1D7AB6}" presName="parTx" presStyleLbl="alignNode1" presStyleIdx="2" presStyleCnt="5">
        <dgm:presLayoutVars>
          <dgm:chMax val="0"/>
          <dgm:chPref val="0"/>
        </dgm:presLayoutVars>
      </dgm:prSet>
      <dgm:spPr/>
    </dgm:pt>
    <dgm:pt modelId="{87B13032-74F7-45D3-9C32-447B38B2DB35}" type="pres">
      <dgm:prSet presAssocID="{956A827B-A37D-45C4-A855-F0161E1D7AB6}" presName="desTx" presStyleLbl="alignAccFollowNode1" presStyleIdx="2" presStyleCnt="5">
        <dgm:presLayoutVars/>
      </dgm:prSet>
      <dgm:spPr/>
    </dgm:pt>
    <dgm:pt modelId="{8B7861EB-469B-458F-9E17-58E9BD9BF907}" type="pres">
      <dgm:prSet presAssocID="{6B1296BE-9C7C-4670-80A2-5653490738C8}" presName="space" presStyleCnt="0"/>
      <dgm:spPr/>
    </dgm:pt>
    <dgm:pt modelId="{D503BD9E-7FE7-4F9E-8EA2-F741E95B0E88}" type="pres">
      <dgm:prSet presAssocID="{A2730777-B2C5-468A-9033-9C6AFE3BE99F}" presName="composite" presStyleCnt="0"/>
      <dgm:spPr/>
    </dgm:pt>
    <dgm:pt modelId="{34639CB9-6CB4-4609-AED5-EA595924945A}" type="pres">
      <dgm:prSet presAssocID="{A2730777-B2C5-468A-9033-9C6AFE3BE99F}" presName="parTx" presStyleLbl="alignNode1" presStyleIdx="3" presStyleCnt="5">
        <dgm:presLayoutVars>
          <dgm:chMax val="0"/>
          <dgm:chPref val="0"/>
        </dgm:presLayoutVars>
      </dgm:prSet>
      <dgm:spPr/>
    </dgm:pt>
    <dgm:pt modelId="{6C835EAC-E22A-4460-820B-CAA646E03A84}" type="pres">
      <dgm:prSet presAssocID="{A2730777-B2C5-468A-9033-9C6AFE3BE99F}" presName="desTx" presStyleLbl="alignAccFollowNode1" presStyleIdx="3" presStyleCnt="5">
        <dgm:presLayoutVars/>
      </dgm:prSet>
      <dgm:spPr/>
    </dgm:pt>
    <dgm:pt modelId="{8FFAF5DE-2FE5-4055-B1C4-08309B994B54}" type="pres">
      <dgm:prSet presAssocID="{50B3B808-9EBE-4A96-B6F5-147A2D6E23E4}" presName="space" presStyleCnt="0"/>
      <dgm:spPr/>
    </dgm:pt>
    <dgm:pt modelId="{C40DE585-F424-47AA-9D0D-0689D939B56E}" type="pres">
      <dgm:prSet presAssocID="{1D6034F7-CC82-4AFB-928F-C4A37C7B9FCD}" presName="composite" presStyleCnt="0"/>
      <dgm:spPr/>
    </dgm:pt>
    <dgm:pt modelId="{0BD7BBAE-B51C-4EDB-88C4-834DD898FA6A}" type="pres">
      <dgm:prSet presAssocID="{1D6034F7-CC82-4AFB-928F-C4A37C7B9FCD}" presName="parTx" presStyleLbl="alignNode1" presStyleIdx="4" presStyleCnt="5">
        <dgm:presLayoutVars>
          <dgm:chMax val="0"/>
          <dgm:chPref val="0"/>
        </dgm:presLayoutVars>
      </dgm:prSet>
      <dgm:spPr/>
    </dgm:pt>
    <dgm:pt modelId="{305205D7-63D6-4B96-9B83-1413C61A6CB0}" type="pres">
      <dgm:prSet presAssocID="{1D6034F7-CC82-4AFB-928F-C4A37C7B9FCD}" presName="desTx" presStyleLbl="alignAccFollowNode1" presStyleIdx="4" presStyleCnt="5">
        <dgm:presLayoutVars/>
      </dgm:prSet>
      <dgm:spPr/>
    </dgm:pt>
  </dgm:ptLst>
  <dgm:cxnLst>
    <dgm:cxn modelId="{AC214904-DFDE-4B4D-8B74-2C84CFC71C1A}" type="presOf" srcId="{A2730777-B2C5-468A-9033-9C6AFE3BE99F}" destId="{34639CB9-6CB4-4609-AED5-EA595924945A}" srcOrd="0" destOrd="0" presId="urn:microsoft.com/office/officeart/2016/7/layout/ChevronBlockProcess"/>
    <dgm:cxn modelId="{2CF1A225-D255-4B93-9B80-5BCC7E878AB9}" type="presOf" srcId="{1D6034F7-CC82-4AFB-928F-C4A37C7B9FCD}" destId="{0BD7BBAE-B51C-4EDB-88C4-834DD898FA6A}" srcOrd="0" destOrd="0" presId="urn:microsoft.com/office/officeart/2016/7/layout/ChevronBlockProcess"/>
    <dgm:cxn modelId="{4CCC3B34-A8CF-4C77-9A8E-C56BD81837C3}" type="presOf" srcId="{FB629C45-7720-494D-9888-081D06BD9AF4}" destId="{6C835EAC-E22A-4460-820B-CAA646E03A84}" srcOrd="0" destOrd="0" presId="urn:microsoft.com/office/officeart/2016/7/layout/ChevronBlockProcess"/>
    <dgm:cxn modelId="{0D71A637-14BB-4CA5-85B3-9826A915C1EA}" srcId="{956A827B-A37D-45C4-A855-F0161E1D7AB6}" destId="{A70B82BA-3FE6-4B21-990E-91461395F5AE}" srcOrd="0" destOrd="0" parTransId="{60996D27-4B4C-4E8F-92AA-E0A4876E5262}" sibTransId="{19538747-DA96-423F-ADF0-50DEA690D815}"/>
    <dgm:cxn modelId="{D71B6D5C-659E-4985-A977-4EF24AB349E0}" type="presOf" srcId="{4CC2A5A2-01FD-4678-8F3F-3416A387368C}" destId="{2930032C-DB53-4729-957C-43348C8D3EB9}" srcOrd="0" destOrd="0" presId="urn:microsoft.com/office/officeart/2016/7/layout/ChevronBlockProcess"/>
    <dgm:cxn modelId="{BDC4F262-DED7-4DE5-AC86-9B902E4F3C06}" type="presOf" srcId="{956A827B-A37D-45C4-A855-F0161E1D7AB6}" destId="{68AD37DB-8DDF-47BD-8E2F-F6FCDABDC3DC}" srcOrd="0" destOrd="0" presId="urn:microsoft.com/office/officeart/2016/7/layout/ChevronBlockProcess"/>
    <dgm:cxn modelId="{0210C167-7FE3-426C-A3E8-B27D2CBBE7D5}" srcId="{A282B3C7-B235-4D6E-B810-0ADC2456F450}" destId="{A2730777-B2C5-468A-9033-9C6AFE3BE99F}" srcOrd="3" destOrd="0" parTransId="{265F3779-0E3C-40C7-82D1-710F08835105}" sibTransId="{50B3B808-9EBE-4A96-B6F5-147A2D6E23E4}"/>
    <dgm:cxn modelId="{C69BC74C-BE60-4A59-9318-5B5312A83DA0}" srcId="{830371D7-3B2B-4EEE-9FBA-D649D351C785}" destId="{ABC9B3FB-0C0D-4315-8526-4F539A595606}" srcOrd="0" destOrd="0" parTransId="{0D22A1AD-9542-4F01-BC43-FB45842479CF}" sibTransId="{11011E03-4E34-4856-A01C-A24C89D17535}"/>
    <dgm:cxn modelId="{63768D50-8ED4-4F29-B46D-FB926C46DB14}" srcId="{4CC2A5A2-01FD-4678-8F3F-3416A387368C}" destId="{F7F9AA1E-AA79-4D4F-8EF3-F91D58D89689}" srcOrd="0" destOrd="0" parTransId="{BDBC18A3-AFB3-4A3C-802F-FAC193ABC809}" sibTransId="{2D788670-2FED-4CB5-9B2A-F3A8A44C507E}"/>
    <dgm:cxn modelId="{6281BB71-F5A3-4EC5-A906-3F023E837B2F}" srcId="{1D6034F7-CC82-4AFB-928F-C4A37C7B9FCD}" destId="{6D4C474F-B0F9-4E43-B683-F7B260F7929C}" srcOrd="0" destOrd="0" parTransId="{E8410CE0-304D-4ED5-A4FE-BD77FF676CDA}" sibTransId="{A51EB91B-CFFC-4942-80F0-5F5918AC009E}"/>
    <dgm:cxn modelId="{DD8E3974-A915-4B60-9145-B34A8BC71AD6}" type="presOf" srcId="{A70B82BA-3FE6-4B21-990E-91461395F5AE}" destId="{87B13032-74F7-45D3-9C32-447B38B2DB35}" srcOrd="0" destOrd="0" presId="urn:microsoft.com/office/officeart/2016/7/layout/ChevronBlockProcess"/>
    <dgm:cxn modelId="{4F291C96-1D3B-424F-9C8A-C9121F0F1536}" type="presOf" srcId="{830371D7-3B2B-4EEE-9FBA-D649D351C785}" destId="{A1BD6A5D-2D2E-404A-8C54-11203D78764B}" srcOrd="0" destOrd="0" presId="urn:microsoft.com/office/officeart/2016/7/layout/ChevronBlockProcess"/>
    <dgm:cxn modelId="{166DEAA2-D842-42C2-B9E5-AB29CA019D12}" srcId="{A2730777-B2C5-468A-9033-9C6AFE3BE99F}" destId="{FB629C45-7720-494D-9888-081D06BD9AF4}" srcOrd="0" destOrd="0" parTransId="{66B2B607-A28D-4509-B2B5-1217BAE3B44C}" sibTransId="{B5B11BD7-087C-46C6-A572-A628EF392C74}"/>
    <dgm:cxn modelId="{C1451EAC-DB67-4B09-BE95-0388EE854738}" srcId="{A282B3C7-B235-4D6E-B810-0ADC2456F450}" destId="{4CC2A5A2-01FD-4678-8F3F-3416A387368C}" srcOrd="0" destOrd="0" parTransId="{4CBE9DD0-C2F8-44AB-803B-654CFD5F14D1}" sibTransId="{D39258AC-598F-4A1A-AA5F-6EFD21074D23}"/>
    <dgm:cxn modelId="{B7882FB0-AD27-4201-9497-7E78ED124CD0}" srcId="{A282B3C7-B235-4D6E-B810-0ADC2456F450}" destId="{1D6034F7-CC82-4AFB-928F-C4A37C7B9FCD}" srcOrd="4" destOrd="0" parTransId="{EC894673-F1CB-43F8-AF86-BD46B1A20270}" sibTransId="{D831C62D-C2A0-4515-9670-5E9461A7B761}"/>
    <dgm:cxn modelId="{72A658BF-2DB2-4E8C-B2DC-28732432E9E9}" type="presOf" srcId="{F7F9AA1E-AA79-4D4F-8EF3-F91D58D89689}" destId="{493E8DB4-86C6-4D4A-897E-A6A140609876}" srcOrd="0" destOrd="0" presId="urn:microsoft.com/office/officeart/2016/7/layout/ChevronBlockProcess"/>
    <dgm:cxn modelId="{D6EB2DC7-1991-48D9-A147-6CF4E7A7C980}" type="presOf" srcId="{6D4C474F-B0F9-4E43-B683-F7B260F7929C}" destId="{305205D7-63D6-4B96-9B83-1413C61A6CB0}" srcOrd="0" destOrd="0" presId="urn:microsoft.com/office/officeart/2016/7/layout/ChevronBlockProcess"/>
    <dgm:cxn modelId="{615BD3EB-66AC-45C2-BD11-5055FC92CE2D}" type="presOf" srcId="{A282B3C7-B235-4D6E-B810-0ADC2456F450}" destId="{D89E82A9-29A5-4012-8DAA-68AEA693DF55}" srcOrd="0" destOrd="0" presId="urn:microsoft.com/office/officeart/2016/7/layout/ChevronBlockProcess"/>
    <dgm:cxn modelId="{D5817DED-0AA3-4D6E-BF3C-0E4C397F92AF}" srcId="{A282B3C7-B235-4D6E-B810-0ADC2456F450}" destId="{830371D7-3B2B-4EEE-9FBA-D649D351C785}" srcOrd="1" destOrd="0" parTransId="{3C8AD51A-1CFC-49AA-937C-1C7F740CDD27}" sibTransId="{65D29B01-A674-48B4-A0D6-1B9A22E9F660}"/>
    <dgm:cxn modelId="{2D79CBF0-1E84-411D-BF8E-C7A48D747987}" type="presOf" srcId="{ABC9B3FB-0C0D-4315-8526-4F539A595606}" destId="{9F2F4C9C-3EBD-4D15-9FA3-66A4983B87A4}" srcOrd="0" destOrd="0" presId="urn:microsoft.com/office/officeart/2016/7/layout/ChevronBlockProcess"/>
    <dgm:cxn modelId="{CB8863F2-1F1F-4F79-8E10-91F731C286E9}" srcId="{A282B3C7-B235-4D6E-B810-0ADC2456F450}" destId="{956A827B-A37D-45C4-A855-F0161E1D7AB6}" srcOrd="2" destOrd="0" parTransId="{C713B20B-162D-4B09-B302-A826BCB74111}" sibTransId="{6B1296BE-9C7C-4670-80A2-5653490738C8}"/>
    <dgm:cxn modelId="{720808DE-93E4-446A-9D79-0D44A9EA6718}" type="presParOf" srcId="{D89E82A9-29A5-4012-8DAA-68AEA693DF55}" destId="{787FC0D2-5408-49E3-A5E9-DBFB08188213}" srcOrd="0" destOrd="0" presId="urn:microsoft.com/office/officeart/2016/7/layout/ChevronBlockProcess"/>
    <dgm:cxn modelId="{A3D42EFE-4522-4AFF-8A99-E68D1495DD38}" type="presParOf" srcId="{787FC0D2-5408-49E3-A5E9-DBFB08188213}" destId="{2930032C-DB53-4729-957C-43348C8D3EB9}" srcOrd="0" destOrd="0" presId="urn:microsoft.com/office/officeart/2016/7/layout/ChevronBlockProcess"/>
    <dgm:cxn modelId="{5DF496D2-164B-49EA-A3C9-0AC924A091BE}" type="presParOf" srcId="{787FC0D2-5408-49E3-A5E9-DBFB08188213}" destId="{493E8DB4-86C6-4D4A-897E-A6A140609876}" srcOrd="1" destOrd="0" presId="urn:microsoft.com/office/officeart/2016/7/layout/ChevronBlockProcess"/>
    <dgm:cxn modelId="{8AEA2204-A7F7-4A1B-955A-A8AE382C9770}" type="presParOf" srcId="{D89E82A9-29A5-4012-8DAA-68AEA693DF55}" destId="{CD4AD0D3-6277-42F0-B849-E0BB74057050}" srcOrd="1" destOrd="0" presId="urn:microsoft.com/office/officeart/2016/7/layout/ChevronBlockProcess"/>
    <dgm:cxn modelId="{641A004E-3E3C-4AD6-AE8E-3B15121612C9}" type="presParOf" srcId="{D89E82A9-29A5-4012-8DAA-68AEA693DF55}" destId="{676FA225-3102-41B3-A2E3-1A6B3BD72ED1}" srcOrd="2" destOrd="0" presId="urn:microsoft.com/office/officeart/2016/7/layout/ChevronBlockProcess"/>
    <dgm:cxn modelId="{CD38CD97-B89F-45E5-A737-6E5CFD268189}" type="presParOf" srcId="{676FA225-3102-41B3-A2E3-1A6B3BD72ED1}" destId="{A1BD6A5D-2D2E-404A-8C54-11203D78764B}" srcOrd="0" destOrd="0" presId="urn:microsoft.com/office/officeart/2016/7/layout/ChevronBlockProcess"/>
    <dgm:cxn modelId="{82AF1DB2-55D2-450D-B8DF-507D82C60D27}" type="presParOf" srcId="{676FA225-3102-41B3-A2E3-1A6B3BD72ED1}" destId="{9F2F4C9C-3EBD-4D15-9FA3-66A4983B87A4}" srcOrd="1" destOrd="0" presId="urn:microsoft.com/office/officeart/2016/7/layout/ChevronBlockProcess"/>
    <dgm:cxn modelId="{F321BF14-2666-4BE9-BC28-7A47526AC82D}" type="presParOf" srcId="{D89E82A9-29A5-4012-8DAA-68AEA693DF55}" destId="{E2769305-0FFF-49D1-BCF1-D7B03E734A17}" srcOrd="3" destOrd="0" presId="urn:microsoft.com/office/officeart/2016/7/layout/ChevronBlockProcess"/>
    <dgm:cxn modelId="{F395A70C-9214-4822-BAD2-41CB7FDBF8FF}" type="presParOf" srcId="{D89E82A9-29A5-4012-8DAA-68AEA693DF55}" destId="{6FB1E0FD-D5CF-419E-A0BC-8E4905D91A5A}" srcOrd="4" destOrd="0" presId="urn:microsoft.com/office/officeart/2016/7/layout/ChevronBlockProcess"/>
    <dgm:cxn modelId="{B9A25AAE-FCDC-48CE-8855-9447C85CF421}" type="presParOf" srcId="{6FB1E0FD-D5CF-419E-A0BC-8E4905D91A5A}" destId="{68AD37DB-8DDF-47BD-8E2F-F6FCDABDC3DC}" srcOrd="0" destOrd="0" presId="urn:microsoft.com/office/officeart/2016/7/layout/ChevronBlockProcess"/>
    <dgm:cxn modelId="{AF225DCB-EAF2-4FE3-80EA-07F5C79B0F6B}" type="presParOf" srcId="{6FB1E0FD-D5CF-419E-A0BC-8E4905D91A5A}" destId="{87B13032-74F7-45D3-9C32-447B38B2DB35}" srcOrd="1" destOrd="0" presId="urn:microsoft.com/office/officeart/2016/7/layout/ChevronBlockProcess"/>
    <dgm:cxn modelId="{1E9D9655-8262-4D1F-8740-C5D59093461A}" type="presParOf" srcId="{D89E82A9-29A5-4012-8DAA-68AEA693DF55}" destId="{8B7861EB-469B-458F-9E17-58E9BD9BF907}" srcOrd="5" destOrd="0" presId="urn:microsoft.com/office/officeart/2016/7/layout/ChevronBlockProcess"/>
    <dgm:cxn modelId="{C92805C0-BFF3-4368-AC7E-9C4052C54CC3}" type="presParOf" srcId="{D89E82A9-29A5-4012-8DAA-68AEA693DF55}" destId="{D503BD9E-7FE7-4F9E-8EA2-F741E95B0E88}" srcOrd="6" destOrd="0" presId="urn:microsoft.com/office/officeart/2016/7/layout/ChevronBlockProcess"/>
    <dgm:cxn modelId="{AB2AE2C1-1C1B-4A95-80E6-77A1E40EA826}" type="presParOf" srcId="{D503BD9E-7FE7-4F9E-8EA2-F741E95B0E88}" destId="{34639CB9-6CB4-4609-AED5-EA595924945A}" srcOrd="0" destOrd="0" presId="urn:microsoft.com/office/officeart/2016/7/layout/ChevronBlockProcess"/>
    <dgm:cxn modelId="{1C36DCE9-FCE1-4D66-BA43-88E00C056FE3}" type="presParOf" srcId="{D503BD9E-7FE7-4F9E-8EA2-F741E95B0E88}" destId="{6C835EAC-E22A-4460-820B-CAA646E03A84}" srcOrd="1" destOrd="0" presId="urn:microsoft.com/office/officeart/2016/7/layout/ChevronBlockProcess"/>
    <dgm:cxn modelId="{DFD77FC4-8AF0-4B0C-8EE8-4285E0037052}" type="presParOf" srcId="{D89E82A9-29A5-4012-8DAA-68AEA693DF55}" destId="{8FFAF5DE-2FE5-4055-B1C4-08309B994B54}" srcOrd="7" destOrd="0" presId="urn:microsoft.com/office/officeart/2016/7/layout/ChevronBlockProcess"/>
    <dgm:cxn modelId="{6D5B7734-085C-4B7D-ACE5-EBA39DFC37EB}" type="presParOf" srcId="{D89E82A9-29A5-4012-8DAA-68AEA693DF55}" destId="{C40DE585-F424-47AA-9D0D-0689D939B56E}" srcOrd="8" destOrd="0" presId="urn:microsoft.com/office/officeart/2016/7/layout/ChevronBlockProcess"/>
    <dgm:cxn modelId="{858C29E7-442D-4D9A-8D52-C6A70243AA13}" type="presParOf" srcId="{C40DE585-F424-47AA-9D0D-0689D939B56E}" destId="{0BD7BBAE-B51C-4EDB-88C4-834DD898FA6A}" srcOrd="0" destOrd="0" presId="urn:microsoft.com/office/officeart/2016/7/layout/ChevronBlockProcess"/>
    <dgm:cxn modelId="{A996992C-CC56-4B58-B26B-155E292EDF4B}" type="presParOf" srcId="{C40DE585-F424-47AA-9D0D-0689D939B56E}" destId="{305205D7-63D6-4B96-9B83-1413C61A6CB0}"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F8259DE-29ED-4BF8-884A-DC05DD29A46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9B12DED-EC99-4E6E-BBFD-A4F261516ACD}">
      <dgm:prSet/>
      <dgm:spPr>
        <a:solidFill>
          <a:srgbClr val="48BB4F"/>
        </a:solidFill>
      </dgm:spPr>
      <dgm:t>
        <a:bodyPr/>
        <a:lstStyle/>
        <a:p>
          <a:r>
            <a:rPr lang="en-US" b="0" i="0" dirty="0"/>
            <a:t>What EPs are on this machine ?</a:t>
          </a:r>
          <a:endParaRPr lang="en-US" dirty="0"/>
        </a:p>
      </dgm:t>
    </dgm:pt>
    <dgm:pt modelId="{7E1544E1-1BB9-4D7E-9DC7-FC524F96E364}" type="parTrans" cxnId="{85ABAFDD-C6DA-4901-9381-7B04F62DDAE6}">
      <dgm:prSet/>
      <dgm:spPr/>
      <dgm:t>
        <a:bodyPr/>
        <a:lstStyle/>
        <a:p>
          <a:endParaRPr lang="en-US"/>
        </a:p>
      </dgm:t>
    </dgm:pt>
    <dgm:pt modelId="{6EEE2E9C-9FCA-437D-ACA5-488C9532B801}" type="sibTrans" cxnId="{85ABAFDD-C6DA-4901-9381-7B04F62DDAE6}">
      <dgm:prSet/>
      <dgm:spPr/>
      <dgm:t>
        <a:bodyPr/>
        <a:lstStyle/>
        <a:p>
          <a:endParaRPr lang="en-US"/>
        </a:p>
      </dgm:t>
    </dgm:pt>
    <dgm:pt modelId="{A3797292-4699-4653-95B9-23AEE842F39F}">
      <dgm:prSet/>
      <dgm:spPr/>
      <dgm:t>
        <a:bodyPr/>
        <a:lstStyle/>
        <a:p>
          <a:r>
            <a:rPr lang="en-US" b="0" i="0" dirty="0"/>
            <a:t>Machine admin may not be a Condor admin</a:t>
          </a:r>
          <a:endParaRPr lang="en-US" dirty="0"/>
        </a:p>
      </dgm:t>
    </dgm:pt>
    <dgm:pt modelId="{F7082C78-F63D-43DA-AB31-1AA2ADA80455}" type="parTrans" cxnId="{225CDD2D-B548-4A0E-B0EF-5BA0B08B8A53}">
      <dgm:prSet/>
      <dgm:spPr/>
      <dgm:t>
        <a:bodyPr/>
        <a:lstStyle/>
        <a:p>
          <a:endParaRPr lang="en-US"/>
        </a:p>
      </dgm:t>
    </dgm:pt>
    <dgm:pt modelId="{A489495E-0728-490B-8187-9561C7C98114}" type="sibTrans" cxnId="{225CDD2D-B548-4A0E-B0EF-5BA0B08B8A53}">
      <dgm:prSet/>
      <dgm:spPr/>
      <dgm:t>
        <a:bodyPr/>
        <a:lstStyle/>
        <a:p>
          <a:endParaRPr lang="en-US"/>
        </a:p>
      </dgm:t>
    </dgm:pt>
    <dgm:pt modelId="{E258594C-DE24-4432-80B6-FAA19684914E}">
      <dgm:prSet/>
      <dgm:spPr/>
      <dgm:t>
        <a:bodyPr/>
        <a:lstStyle/>
        <a:p>
          <a:r>
            <a:rPr lang="en-US" b="0" i="0" dirty="0"/>
            <a:t>Difficult to find the config files</a:t>
          </a:r>
          <a:endParaRPr lang="en-US" dirty="0"/>
        </a:p>
      </dgm:t>
    </dgm:pt>
    <dgm:pt modelId="{146F8567-6874-43BB-954B-9BBE48FC566A}" type="parTrans" cxnId="{FDE1889A-93BA-4D15-BA02-D810B1330370}">
      <dgm:prSet/>
      <dgm:spPr/>
      <dgm:t>
        <a:bodyPr/>
        <a:lstStyle/>
        <a:p>
          <a:endParaRPr lang="en-US"/>
        </a:p>
      </dgm:t>
    </dgm:pt>
    <dgm:pt modelId="{3B83C703-796C-4F07-977A-3BA12EEE4C27}" type="sibTrans" cxnId="{FDE1889A-93BA-4D15-BA02-D810B1330370}">
      <dgm:prSet/>
      <dgm:spPr/>
      <dgm:t>
        <a:bodyPr/>
        <a:lstStyle/>
        <a:p>
          <a:endParaRPr lang="en-US"/>
        </a:p>
      </dgm:t>
    </dgm:pt>
    <dgm:pt modelId="{5CC39AE0-65E1-4E54-A8B3-0E760E71DBCD}">
      <dgm:prSet/>
      <dgm:spPr/>
      <dgm:t>
        <a:bodyPr/>
        <a:lstStyle/>
        <a:p>
          <a:r>
            <a:rPr lang="en-US" b="0" i="0" dirty="0"/>
            <a:t>Difficult to find or query the Collector(s)</a:t>
          </a:r>
          <a:endParaRPr lang="en-US" dirty="0"/>
        </a:p>
      </dgm:t>
    </dgm:pt>
    <dgm:pt modelId="{F6911FDC-AC0A-4A19-B21A-2DFA43A62C11}" type="parTrans" cxnId="{9FF545DD-6D23-456E-84B2-8067FE9D8E04}">
      <dgm:prSet/>
      <dgm:spPr/>
      <dgm:t>
        <a:bodyPr/>
        <a:lstStyle/>
        <a:p>
          <a:endParaRPr lang="en-US"/>
        </a:p>
      </dgm:t>
    </dgm:pt>
    <dgm:pt modelId="{B407B483-B088-44C7-8553-FB1E9B55555D}" type="sibTrans" cxnId="{9FF545DD-6D23-456E-84B2-8067FE9D8E04}">
      <dgm:prSet/>
      <dgm:spPr/>
      <dgm:t>
        <a:bodyPr/>
        <a:lstStyle/>
        <a:p>
          <a:endParaRPr lang="en-US"/>
        </a:p>
      </dgm:t>
    </dgm:pt>
    <dgm:pt modelId="{6D8894B2-5F42-4354-BD90-1E34CB8A7256}">
      <dgm:prSet/>
      <dgm:spPr/>
      <dgm:t>
        <a:bodyPr/>
        <a:lstStyle/>
        <a:p>
          <a:r>
            <a:rPr lang="en-US" b="0" i="0" dirty="0"/>
            <a:t>EPs might be configured to refuse local queries</a:t>
          </a:r>
          <a:endParaRPr lang="en-US" dirty="0"/>
        </a:p>
      </dgm:t>
    </dgm:pt>
    <dgm:pt modelId="{254B0C43-ECF0-43E0-A505-3F155C2E3075}" type="parTrans" cxnId="{91741FEC-DB49-4DD7-B396-D4DEA6141FA0}">
      <dgm:prSet/>
      <dgm:spPr/>
      <dgm:t>
        <a:bodyPr/>
        <a:lstStyle/>
        <a:p>
          <a:endParaRPr lang="en-US"/>
        </a:p>
      </dgm:t>
    </dgm:pt>
    <dgm:pt modelId="{0E6D1604-4C1C-43F5-AF3B-122D7703DEDC}" type="sibTrans" cxnId="{91741FEC-DB49-4DD7-B396-D4DEA6141FA0}">
      <dgm:prSet/>
      <dgm:spPr/>
      <dgm:t>
        <a:bodyPr/>
        <a:lstStyle/>
        <a:p>
          <a:endParaRPr lang="en-US"/>
        </a:p>
      </dgm:t>
    </dgm:pt>
    <dgm:pt modelId="{AACCBABD-8F05-4513-A036-8AFD7733B6D2}" type="pres">
      <dgm:prSet presAssocID="{9F8259DE-29ED-4BF8-884A-DC05DD29A466}" presName="linear" presStyleCnt="0">
        <dgm:presLayoutVars>
          <dgm:animLvl val="lvl"/>
          <dgm:resizeHandles val="exact"/>
        </dgm:presLayoutVars>
      </dgm:prSet>
      <dgm:spPr/>
    </dgm:pt>
    <dgm:pt modelId="{4F9A049A-5503-41E2-BF41-09B68F328EBD}" type="pres">
      <dgm:prSet presAssocID="{79B12DED-EC99-4E6E-BBFD-A4F261516ACD}" presName="parentText" presStyleLbl="node1" presStyleIdx="0" presStyleCnt="1">
        <dgm:presLayoutVars>
          <dgm:chMax val="0"/>
          <dgm:bulletEnabled val="1"/>
        </dgm:presLayoutVars>
      </dgm:prSet>
      <dgm:spPr/>
    </dgm:pt>
    <dgm:pt modelId="{BD8AD0E8-66F3-45B0-99AC-F87B927CEDB9}" type="pres">
      <dgm:prSet presAssocID="{79B12DED-EC99-4E6E-BBFD-A4F261516ACD}" presName="childText" presStyleLbl="revTx" presStyleIdx="0" presStyleCnt="1">
        <dgm:presLayoutVars>
          <dgm:bulletEnabled val="1"/>
        </dgm:presLayoutVars>
      </dgm:prSet>
      <dgm:spPr/>
    </dgm:pt>
  </dgm:ptLst>
  <dgm:cxnLst>
    <dgm:cxn modelId="{225CDD2D-B548-4A0E-B0EF-5BA0B08B8A53}" srcId="{79B12DED-EC99-4E6E-BBFD-A4F261516ACD}" destId="{A3797292-4699-4653-95B9-23AEE842F39F}" srcOrd="0" destOrd="0" parTransId="{F7082C78-F63D-43DA-AB31-1AA2ADA80455}" sibTransId="{A489495E-0728-490B-8187-9561C7C98114}"/>
    <dgm:cxn modelId="{DF851532-F5A4-45F6-A754-2C800979944A}" type="presOf" srcId="{6D8894B2-5F42-4354-BD90-1E34CB8A7256}" destId="{BD8AD0E8-66F3-45B0-99AC-F87B927CEDB9}" srcOrd="0" destOrd="3" presId="urn:microsoft.com/office/officeart/2005/8/layout/vList2"/>
    <dgm:cxn modelId="{C67EBD3C-3925-4256-A058-A82428D69584}" type="presOf" srcId="{9F8259DE-29ED-4BF8-884A-DC05DD29A466}" destId="{AACCBABD-8F05-4513-A036-8AFD7733B6D2}" srcOrd="0" destOrd="0" presId="urn:microsoft.com/office/officeart/2005/8/layout/vList2"/>
    <dgm:cxn modelId="{9E924242-E7AB-4C61-9687-A82B1F50E1A6}" type="presOf" srcId="{A3797292-4699-4653-95B9-23AEE842F39F}" destId="{BD8AD0E8-66F3-45B0-99AC-F87B927CEDB9}" srcOrd="0" destOrd="0" presId="urn:microsoft.com/office/officeart/2005/8/layout/vList2"/>
    <dgm:cxn modelId="{FDE1889A-93BA-4D15-BA02-D810B1330370}" srcId="{79B12DED-EC99-4E6E-BBFD-A4F261516ACD}" destId="{E258594C-DE24-4432-80B6-FAA19684914E}" srcOrd="1" destOrd="0" parTransId="{146F8567-6874-43BB-954B-9BBE48FC566A}" sibTransId="{3B83C703-796C-4F07-977A-3BA12EEE4C27}"/>
    <dgm:cxn modelId="{BD2602A9-67FF-47E3-B181-6365E666B79D}" type="presOf" srcId="{5CC39AE0-65E1-4E54-A8B3-0E760E71DBCD}" destId="{BD8AD0E8-66F3-45B0-99AC-F87B927CEDB9}" srcOrd="0" destOrd="2" presId="urn:microsoft.com/office/officeart/2005/8/layout/vList2"/>
    <dgm:cxn modelId="{3FC496BD-F2A3-416C-84F7-11D656ED18D0}" type="presOf" srcId="{E258594C-DE24-4432-80B6-FAA19684914E}" destId="{BD8AD0E8-66F3-45B0-99AC-F87B927CEDB9}" srcOrd="0" destOrd="1" presId="urn:microsoft.com/office/officeart/2005/8/layout/vList2"/>
    <dgm:cxn modelId="{9FF545DD-6D23-456E-84B2-8067FE9D8E04}" srcId="{79B12DED-EC99-4E6E-BBFD-A4F261516ACD}" destId="{5CC39AE0-65E1-4E54-A8B3-0E760E71DBCD}" srcOrd="2" destOrd="0" parTransId="{F6911FDC-AC0A-4A19-B21A-2DFA43A62C11}" sibTransId="{B407B483-B088-44C7-8553-FB1E9B55555D}"/>
    <dgm:cxn modelId="{85ABAFDD-C6DA-4901-9381-7B04F62DDAE6}" srcId="{9F8259DE-29ED-4BF8-884A-DC05DD29A466}" destId="{79B12DED-EC99-4E6E-BBFD-A4F261516ACD}" srcOrd="0" destOrd="0" parTransId="{7E1544E1-1BB9-4D7E-9DC7-FC524F96E364}" sibTransId="{6EEE2E9C-9FCA-437D-ACA5-488C9532B801}"/>
    <dgm:cxn modelId="{91741FEC-DB49-4DD7-B396-D4DEA6141FA0}" srcId="{79B12DED-EC99-4E6E-BBFD-A4F261516ACD}" destId="{6D8894B2-5F42-4354-BD90-1E34CB8A7256}" srcOrd="3" destOrd="0" parTransId="{254B0C43-ECF0-43E0-A505-3F155C2E3075}" sibTransId="{0E6D1604-4C1C-43F5-AF3B-122D7703DEDC}"/>
    <dgm:cxn modelId="{64D4CBF1-BE8B-44C8-8CCE-A4450B715304}" type="presOf" srcId="{79B12DED-EC99-4E6E-BBFD-A4F261516ACD}" destId="{4F9A049A-5503-41E2-BF41-09B68F328EBD}" srcOrd="0" destOrd="0" presId="urn:microsoft.com/office/officeart/2005/8/layout/vList2"/>
    <dgm:cxn modelId="{AFC30327-E8AD-4104-9220-B0F4ED60C61E}" type="presParOf" srcId="{AACCBABD-8F05-4513-A036-8AFD7733B6D2}" destId="{4F9A049A-5503-41E2-BF41-09B68F328EBD}" srcOrd="0" destOrd="0" presId="urn:microsoft.com/office/officeart/2005/8/layout/vList2"/>
    <dgm:cxn modelId="{128DEEF9-2B85-4652-A41E-372B4AEB67CB}" type="presParOf" srcId="{AACCBABD-8F05-4513-A036-8AFD7733B6D2}" destId="{BD8AD0E8-66F3-45B0-99AC-F87B927CEDB9}"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82B3C7-B235-4D6E-B810-0ADC2456F450}" type="doc">
      <dgm:prSet loTypeId="urn:microsoft.com/office/officeart/2016/7/layout/ChevronBlockProcess" loCatId="process" qsTypeId="urn:microsoft.com/office/officeart/2005/8/quickstyle/simple1" qsCatId="simple" csTypeId="urn:microsoft.com/office/officeart/2005/8/colors/accent1_2" csCatId="accent1" phldr="1"/>
      <dgm:spPr/>
      <dgm:t>
        <a:bodyPr/>
        <a:lstStyle/>
        <a:p>
          <a:endParaRPr lang="en-US"/>
        </a:p>
      </dgm:t>
    </dgm:pt>
    <dgm:pt modelId="{4CC2A5A2-01FD-4678-8F3F-3416A387368C}">
      <dgm:prSet/>
      <dgm:spPr>
        <a:solidFill>
          <a:srgbClr val="70AD47"/>
        </a:solidFill>
        <a:ln>
          <a:solidFill>
            <a:srgbClr val="5B9BD5"/>
          </a:solidFill>
        </a:ln>
      </dgm:spPr>
      <dgm:t>
        <a:bodyPr/>
        <a:lstStyle/>
        <a:p>
          <a:r>
            <a:rPr lang="en-US" dirty="0"/>
            <a:t>Run</a:t>
          </a:r>
        </a:p>
      </dgm:t>
    </dgm:pt>
    <dgm:pt modelId="{4CBE9DD0-C2F8-44AB-803B-654CFD5F14D1}" type="parTrans" cxnId="{C1451EAC-DB67-4B09-BE95-0388EE854738}">
      <dgm:prSet/>
      <dgm:spPr/>
      <dgm:t>
        <a:bodyPr/>
        <a:lstStyle/>
        <a:p>
          <a:endParaRPr lang="en-US"/>
        </a:p>
      </dgm:t>
    </dgm:pt>
    <dgm:pt modelId="{D39258AC-598F-4A1A-AA5F-6EFD21074D23}" type="sibTrans" cxnId="{C1451EAC-DB67-4B09-BE95-0388EE854738}">
      <dgm:prSet/>
      <dgm:spPr/>
      <dgm:t>
        <a:bodyPr/>
        <a:lstStyle/>
        <a:p>
          <a:endParaRPr lang="en-US"/>
        </a:p>
      </dgm:t>
    </dgm:pt>
    <dgm:pt modelId="{F7F9AA1E-AA79-4D4F-8EF3-F91D58D89689}">
      <dgm:prSet/>
      <dgm:spPr>
        <a:solidFill>
          <a:srgbClr val="A7CF8B">
            <a:alpha val="90000"/>
          </a:srgbClr>
        </a:solidFill>
      </dgm:spPr>
      <dgm:t>
        <a:bodyPr/>
        <a:lstStyle/>
        <a:p>
          <a:r>
            <a:rPr lang="en-US" dirty="0"/>
            <a:t>Run </a:t>
          </a:r>
          <a:r>
            <a:rPr lang="en-US" dirty="0" err="1"/>
            <a:t>ps</a:t>
          </a:r>
          <a:r>
            <a:rPr lang="en-US" dirty="0"/>
            <a:t>, to get </a:t>
          </a:r>
          <a:r>
            <a:rPr lang="en-US" dirty="0" err="1"/>
            <a:t>condor_startd</a:t>
          </a:r>
          <a:r>
            <a:rPr lang="en-US" dirty="0"/>
            <a:t> processes</a:t>
          </a:r>
        </a:p>
      </dgm:t>
    </dgm:pt>
    <dgm:pt modelId="{BDBC18A3-AFB3-4A3C-802F-FAC193ABC809}" type="parTrans" cxnId="{63768D50-8ED4-4F29-B46D-FB926C46DB14}">
      <dgm:prSet/>
      <dgm:spPr/>
      <dgm:t>
        <a:bodyPr/>
        <a:lstStyle/>
        <a:p>
          <a:endParaRPr lang="en-US"/>
        </a:p>
      </dgm:t>
    </dgm:pt>
    <dgm:pt modelId="{2D788670-2FED-4CB5-9B2A-F3A8A44C507E}" type="sibTrans" cxnId="{63768D50-8ED4-4F29-B46D-FB926C46DB14}">
      <dgm:prSet/>
      <dgm:spPr/>
      <dgm:t>
        <a:bodyPr/>
        <a:lstStyle/>
        <a:p>
          <a:endParaRPr lang="en-US"/>
        </a:p>
      </dgm:t>
    </dgm:pt>
    <dgm:pt modelId="{830371D7-3B2B-4EEE-9FBA-D649D351C785}">
      <dgm:prSet/>
      <dgm:spPr>
        <a:solidFill>
          <a:srgbClr val="70AD47"/>
        </a:solidFill>
        <a:ln>
          <a:solidFill>
            <a:srgbClr val="5B9BD5"/>
          </a:solidFill>
        </a:ln>
      </dgm:spPr>
      <dgm:t>
        <a:bodyPr/>
        <a:lstStyle/>
        <a:p>
          <a:r>
            <a:rPr lang="en-US" dirty="0"/>
            <a:t>Look</a:t>
          </a:r>
        </a:p>
      </dgm:t>
    </dgm:pt>
    <dgm:pt modelId="{3C8AD51A-1CFC-49AA-937C-1C7F740CDD27}" type="parTrans" cxnId="{D5817DED-0AA3-4D6E-BF3C-0E4C397F92AF}">
      <dgm:prSet/>
      <dgm:spPr/>
      <dgm:t>
        <a:bodyPr/>
        <a:lstStyle/>
        <a:p>
          <a:endParaRPr lang="en-US"/>
        </a:p>
      </dgm:t>
    </dgm:pt>
    <dgm:pt modelId="{65D29B01-A674-48B4-A0D6-1B9A22E9F660}" type="sibTrans" cxnId="{D5817DED-0AA3-4D6E-BF3C-0E4C397F92AF}">
      <dgm:prSet/>
      <dgm:spPr/>
      <dgm:t>
        <a:bodyPr/>
        <a:lstStyle/>
        <a:p>
          <a:endParaRPr lang="en-US"/>
        </a:p>
      </dgm:t>
    </dgm:pt>
    <dgm:pt modelId="{ABC9B3FB-0C0D-4315-8526-4F539A595606}">
      <dgm:prSet/>
      <dgm:spPr>
        <a:solidFill>
          <a:srgbClr val="A7CF8B">
            <a:alpha val="90000"/>
          </a:srgbClr>
        </a:solidFill>
      </dgm:spPr>
      <dgm:t>
        <a:bodyPr/>
        <a:lstStyle/>
        <a:p>
          <a:r>
            <a:rPr lang="en-US" dirty="0"/>
            <a:t>Look in the environment to get addresses</a:t>
          </a:r>
        </a:p>
      </dgm:t>
    </dgm:pt>
    <dgm:pt modelId="{0D22A1AD-9542-4F01-BC43-FB45842479CF}" type="parTrans" cxnId="{C69BC74C-BE60-4A59-9318-5B5312A83DA0}">
      <dgm:prSet/>
      <dgm:spPr/>
      <dgm:t>
        <a:bodyPr/>
        <a:lstStyle/>
        <a:p>
          <a:endParaRPr lang="en-US"/>
        </a:p>
      </dgm:t>
    </dgm:pt>
    <dgm:pt modelId="{11011E03-4E34-4856-A01C-A24C89D17535}" type="sibTrans" cxnId="{C69BC74C-BE60-4A59-9318-5B5312A83DA0}">
      <dgm:prSet/>
      <dgm:spPr/>
      <dgm:t>
        <a:bodyPr/>
        <a:lstStyle/>
        <a:p>
          <a:endParaRPr lang="en-US"/>
        </a:p>
      </dgm:t>
    </dgm:pt>
    <dgm:pt modelId="{A2730777-B2C5-468A-9033-9C6AFE3BE99F}">
      <dgm:prSet/>
      <dgm:spPr>
        <a:solidFill>
          <a:srgbClr val="70AD47"/>
        </a:solidFill>
        <a:ln>
          <a:solidFill>
            <a:srgbClr val="5B9BD5"/>
          </a:solidFill>
        </a:ln>
      </dgm:spPr>
      <dgm:t>
        <a:bodyPr/>
        <a:lstStyle/>
        <a:p>
          <a:r>
            <a:rPr lang="en-US" dirty="0"/>
            <a:t>Query</a:t>
          </a:r>
        </a:p>
      </dgm:t>
    </dgm:pt>
    <dgm:pt modelId="{265F3779-0E3C-40C7-82D1-710F08835105}" type="parTrans" cxnId="{0210C167-7FE3-426C-A3E8-B27D2CBBE7D5}">
      <dgm:prSet/>
      <dgm:spPr/>
      <dgm:t>
        <a:bodyPr/>
        <a:lstStyle/>
        <a:p>
          <a:endParaRPr lang="en-US"/>
        </a:p>
      </dgm:t>
    </dgm:pt>
    <dgm:pt modelId="{50B3B808-9EBE-4A96-B6F5-147A2D6E23E4}" type="sibTrans" cxnId="{0210C167-7FE3-426C-A3E8-B27D2CBBE7D5}">
      <dgm:prSet/>
      <dgm:spPr/>
      <dgm:t>
        <a:bodyPr/>
        <a:lstStyle/>
        <a:p>
          <a:endParaRPr lang="en-US"/>
        </a:p>
      </dgm:t>
    </dgm:pt>
    <dgm:pt modelId="{FB629C45-7720-494D-9888-081D06BD9AF4}">
      <dgm:prSet/>
      <dgm:spPr>
        <a:solidFill>
          <a:srgbClr val="A7CF8B">
            <a:alpha val="90000"/>
          </a:srgbClr>
        </a:solidFill>
      </dgm:spPr>
      <dgm:t>
        <a:bodyPr/>
        <a:lstStyle/>
        <a:p>
          <a:r>
            <a:rPr lang="en-US"/>
            <a:t>Query the condor_startd directly for slot ads</a:t>
          </a:r>
        </a:p>
      </dgm:t>
    </dgm:pt>
    <dgm:pt modelId="{66B2B607-A28D-4509-B2B5-1217BAE3B44C}" type="parTrans" cxnId="{166DEAA2-D842-42C2-B9E5-AB29CA019D12}">
      <dgm:prSet/>
      <dgm:spPr/>
      <dgm:t>
        <a:bodyPr/>
        <a:lstStyle/>
        <a:p>
          <a:endParaRPr lang="en-US"/>
        </a:p>
      </dgm:t>
    </dgm:pt>
    <dgm:pt modelId="{B5B11BD7-087C-46C6-A572-A628EF392C74}" type="sibTrans" cxnId="{166DEAA2-D842-42C2-B9E5-AB29CA019D12}">
      <dgm:prSet/>
      <dgm:spPr/>
      <dgm:t>
        <a:bodyPr/>
        <a:lstStyle/>
        <a:p>
          <a:endParaRPr lang="en-US"/>
        </a:p>
      </dgm:t>
    </dgm:pt>
    <dgm:pt modelId="{1D6034F7-CC82-4AFB-928F-C4A37C7B9FCD}">
      <dgm:prSet/>
      <dgm:spPr>
        <a:solidFill>
          <a:srgbClr val="70AD47"/>
        </a:solidFill>
        <a:ln>
          <a:solidFill>
            <a:srgbClr val="5B9BD5"/>
          </a:solidFill>
        </a:ln>
      </dgm:spPr>
      <dgm:t>
        <a:bodyPr/>
        <a:lstStyle/>
        <a:p>
          <a:r>
            <a:rPr lang="en-US" dirty="0"/>
            <a:t>Print</a:t>
          </a:r>
        </a:p>
      </dgm:t>
    </dgm:pt>
    <dgm:pt modelId="{EC894673-F1CB-43F8-AF86-BD46B1A20270}" type="parTrans" cxnId="{B7882FB0-AD27-4201-9497-7E78ED124CD0}">
      <dgm:prSet/>
      <dgm:spPr/>
      <dgm:t>
        <a:bodyPr/>
        <a:lstStyle/>
        <a:p>
          <a:endParaRPr lang="en-US"/>
        </a:p>
      </dgm:t>
    </dgm:pt>
    <dgm:pt modelId="{D831C62D-C2A0-4515-9670-5E9461A7B761}" type="sibTrans" cxnId="{B7882FB0-AD27-4201-9497-7E78ED124CD0}">
      <dgm:prSet/>
      <dgm:spPr/>
      <dgm:t>
        <a:bodyPr/>
        <a:lstStyle/>
        <a:p>
          <a:endParaRPr lang="en-US"/>
        </a:p>
      </dgm:t>
    </dgm:pt>
    <dgm:pt modelId="{6D4C474F-B0F9-4E43-B683-F7B260F7929C}">
      <dgm:prSet/>
      <dgm:spPr>
        <a:solidFill>
          <a:srgbClr val="A7CF8B">
            <a:alpha val="90000"/>
          </a:srgbClr>
        </a:solidFill>
      </dgm:spPr>
      <dgm:t>
        <a:bodyPr/>
        <a:lstStyle/>
        <a:p>
          <a:r>
            <a:rPr lang="en-US" dirty="0"/>
            <a:t>Print EP banner and 1 row per active slot ad</a:t>
          </a:r>
        </a:p>
      </dgm:t>
    </dgm:pt>
    <dgm:pt modelId="{E8410CE0-304D-4ED5-A4FE-BD77FF676CDA}" type="parTrans" cxnId="{6281BB71-F5A3-4EC5-A906-3F023E837B2F}">
      <dgm:prSet/>
      <dgm:spPr/>
      <dgm:t>
        <a:bodyPr/>
        <a:lstStyle/>
        <a:p>
          <a:endParaRPr lang="en-US"/>
        </a:p>
      </dgm:t>
    </dgm:pt>
    <dgm:pt modelId="{A51EB91B-CFFC-4942-80F0-5F5918AC009E}" type="sibTrans" cxnId="{6281BB71-F5A3-4EC5-A906-3F023E837B2F}">
      <dgm:prSet/>
      <dgm:spPr/>
      <dgm:t>
        <a:bodyPr/>
        <a:lstStyle/>
        <a:p>
          <a:endParaRPr lang="en-US"/>
        </a:p>
      </dgm:t>
    </dgm:pt>
    <dgm:pt modelId="{D89E82A9-29A5-4012-8DAA-68AEA693DF55}" type="pres">
      <dgm:prSet presAssocID="{A282B3C7-B235-4D6E-B810-0ADC2456F450}" presName="Name0" presStyleCnt="0">
        <dgm:presLayoutVars>
          <dgm:dir/>
          <dgm:animLvl val="lvl"/>
          <dgm:resizeHandles val="exact"/>
        </dgm:presLayoutVars>
      </dgm:prSet>
      <dgm:spPr/>
    </dgm:pt>
    <dgm:pt modelId="{787FC0D2-5408-49E3-A5E9-DBFB08188213}" type="pres">
      <dgm:prSet presAssocID="{4CC2A5A2-01FD-4678-8F3F-3416A387368C}" presName="composite" presStyleCnt="0"/>
      <dgm:spPr/>
    </dgm:pt>
    <dgm:pt modelId="{2930032C-DB53-4729-957C-43348C8D3EB9}" type="pres">
      <dgm:prSet presAssocID="{4CC2A5A2-01FD-4678-8F3F-3416A387368C}" presName="parTx" presStyleLbl="alignNode1" presStyleIdx="0" presStyleCnt="4">
        <dgm:presLayoutVars>
          <dgm:chMax val="0"/>
          <dgm:chPref val="0"/>
        </dgm:presLayoutVars>
      </dgm:prSet>
      <dgm:spPr/>
    </dgm:pt>
    <dgm:pt modelId="{493E8DB4-86C6-4D4A-897E-A6A140609876}" type="pres">
      <dgm:prSet presAssocID="{4CC2A5A2-01FD-4678-8F3F-3416A387368C}" presName="desTx" presStyleLbl="alignAccFollowNode1" presStyleIdx="0" presStyleCnt="4">
        <dgm:presLayoutVars/>
      </dgm:prSet>
      <dgm:spPr/>
    </dgm:pt>
    <dgm:pt modelId="{CD4AD0D3-6277-42F0-B849-E0BB74057050}" type="pres">
      <dgm:prSet presAssocID="{D39258AC-598F-4A1A-AA5F-6EFD21074D23}" presName="space" presStyleCnt="0"/>
      <dgm:spPr/>
    </dgm:pt>
    <dgm:pt modelId="{676FA225-3102-41B3-A2E3-1A6B3BD72ED1}" type="pres">
      <dgm:prSet presAssocID="{830371D7-3B2B-4EEE-9FBA-D649D351C785}" presName="composite" presStyleCnt="0"/>
      <dgm:spPr/>
    </dgm:pt>
    <dgm:pt modelId="{A1BD6A5D-2D2E-404A-8C54-11203D78764B}" type="pres">
      <dgm:prSet presAssocID="{830371D7-3B2B-4EEE-9FBA-D649D351C785}" presName="parTx" presStyleLbl="alignNode1" presStyleIdx="1" presStyleCnt="4">
        <dgm:presLayoutVars>
          <dgm:chMax val="0"/>
          <dgm:chPref val="0"/>
        </dgm:presLayoutVars>
      </dgm:prSet>
      <dgm:spPr/>
    </dgm:pt>
    <dgm:pt modelId="{9F2F4C9C-3EBD-4D15-9FA3-66A4983B87A4}" type="pres">
      <dgm:prSet presAssocID="{830371D7-3B2B-4EEE-9FBA-D649D351C785}" presName="desTx" presStyleLbl="alignAccFollowNode1" presStyleIdx="1" presStyleCnt="4">
        <dgm:presLayoutVars/>
      </dgm:prSet>
      <dgm:spPr/>
    </dgm:pt>
    <dgm:pt modelId="{E2769305-0FFF-49D1-BCF1-D7B03E734A17}" type="pres">
      <dgm:prSet presAssocID="{65D29B01-A674-48B4-A0D6-1B9A22E9F660}" presName="space" presStyleCnt="0"/>
      <dgm:spPr/>
    </dgm:pt>
    <dgm:pt modelId="{D503BD9E-7FE7-4F9E-8EA2-F741E95B0E88}" type="pres">
      <dgm:prSet presAssocID="{A2730777-B2C5-468A-9033-9C6AFE3BE99F}" presName="composite" presStyleCnt="0"/>
      <dgm:spPr/>
    </dgm:pt>
    <dgm:pt modelId="{34639CB9-6CB4-4609-AED5-EA595924945A}" type="pres">
      <dgm:prSet presAssocID="{A2730777-B2C5-468A-9033-9C6AFE3BE99F}" presName="parTx" presStyleLbl="alignNode1" presStyleIdx="2" presStyleCnt="4">
        <dgm:presLayoutVars>
          <dgm:chMax val="0"/>
          <dgm:chPref val="0"/>
        </dgm:presLayoutVars>
      </dgm:prSet>
      <dgm:spPr/>
    </dgm:pt>
    <dgm:pt modelId="{6C835EAC-E22A-4460-820B-CAA646E03A84}" type="pres">
      <dgm:prSet presAssocID="{A2730777-B2C5-468A-9033-9C6AFE3BE99F}" presName="desTx" presStyleLbl="alignAccFollowNode1" presStyleIdx="2" presStyleCnt="4">
        <dgm:presLayoutVars/>
      </dgm:prSet>
      <dgm:spPr/>
    </dgm:pt>
    <dgm:pt modelId="{8FFAF5DE-2FE5-4055-B1C4-08309B994B54}" type="pres">
      <dgm:prSet presAssocID="{50B3B808-9EBE-4A96-B6F5-147A2D6E23E4}" presName="space" presStyleCnt="0"/>
      <dgm:spPr/>
    </dgm:pt>
    <dgm:pt modelId="{C40DE585-F424-47AA-9D0D-0689D939B56E}" type="pres">
      <dgm:prSet presAssocID="{1D6034F7-CC82-4AFB-928F-C4A37C7B9FCD}" presName="composite" presStyleCnt="0"/>
      <dgm:spPr/>
    </dgm:pt>
    <dgm:pt modelId="{0BD7BBAE-B51C-4EDB-88C4-834DD898FA6A}" type="pres">
      <dgm:prSet presAssocID="{1D6034F7-CC82-4AFB-928F-C4A37C7B9FCD}" presName="parTx" presStyleLbl="alignNode1" presStyleIdx="3" presStyleCnt="4">
        <dgm:presLayoutVars>
          <dgm:chMax val="0"/>
          <dgm:chPref val="0"/>
        </dgm:presLayoutVars>
      </dgm:prSet>
      <dgm:spPr/>
    </dgm:pt>
    <dgm:pt modelId="{305205D7-63D6-4B96-9B83-1413C61A6CB0}" type="pres">
      <dgm:prSet presAssocID="{1D6034F7-CC82-4AFB-928F-C4A37C7B9FCD}" presName="desTx" presStyleLbl="alignAccFollowNode1" presStyleIdx="3" presStyleCnt="4">
        <dgm:presLayoutVars/>
      </dgm:prSet>
      <dgm:spPr/>
    </dgm:pt>
  </dgm:ptLst>
  <dgm:cxnLst>
    <dgm:cxn modelId="{AC214904-DFDE-4B4D-8B74-2C84CFC71C1A}" type="presOf" srcId="{A2730777-B2C5-468A-9033-9C6AFE3BE99F}" destId="{34639CB9-6CB4-4609-AED5-EA595924945A}" srcOrd="0" destOrd="0" presId="urn:microsoft.com/office/officeart/2016/7/layout/ChevronBlockProcess"/>
    <dgm:cxn modelId="{2CF1A225-D255-4B93-9B80-5BCC7E878AB9}" type="presOf" srcId="{1D6034F7-CC82-4AFB-928F-C4A37C7B9FCD}" destId="{0BD7BBAE-B51C-4EDB-88C4-834DD898FA6A}" srcOrd="0" destOrd="0" presId="urn:microsoft.com/office/officeart/2016/7/layout/ChevronBlockProcess"/>
    <dgm:cxn modelId="{4CCC3B34-A8CF-4C77-9A8E-C56BD81837C3}" type="presOf" srcId="{FB629C45-7720-494D-9888-081D06BD9AF4}" destId="{6C835EAC-E22A-4460-820B-CAA646E03A84}" srcOrd="0" destOrd="0" presId="urn:microsoft.com/office/officeart/2016/7/layout/ChevronBlockProcess"/>
    <dgm:cxn modelId="{D71B6D5C-659E-4985-A977-4EF24AB349E0}" type="presOf" srcId="{4CC2A5A2-01FD-4678-8F3F-3416A387368C}" destId="{2930032C-DB53-4729-957C-43348C8D3EB9}" srcOrd="0" destOrd="0" presId="urn:microsoft.com/office/officeart/2016/7/layout/ChevronBlockProcess"/>
    <dgm:cxn modelId="{0210C167-7FE3-426C-A3E8-B27D2CBBE7D5}" srcId="{A282B3C7-B235-4D6E-B810-0ADC2456F450}" destId="{A2730777-B2C5-468A-9033-9C6AFE3BE99F}" srcOrd="2" destOrd="0" parTransId="{265F3779-0E3C-40C7-82D1-710F08835105}" sibTransId="{50B3B808-9EBE-4A96-B6F5-147A2D6E23E4}"/>
    <dgm:cxn modelId="{C69BC74C-BE60-4A59-9318-5B5312A83DA0}" srcId="{830371D7-3B2B-4EEE-9FBA-D649D351C785}" destId="{ABC9B3FB-0C0D-4315-8526-4F539A595606}" srcOrd="0" destOrd="0" parTransId="{0D22A1AD-9542-4F01-BC43-FB45842479CF}" sibTransId="{11011E03-4E34-4856-A01C-A24C89D17535}"/>
    <dgm:cxn modelId="{63768D50-8ED4-4F29-B46D-FB926C46DB14}" srcId="{4CC2A5A2-01FD-4678-8F3F-3416A387368C}" destId="{F7F9AA1E-AA79-4D4F-8EF3-F91D58D89689}" srcOrd="0" destOrd="0" parTransId="{BDBC18A3-AFB3-4A3C-802F-FAC193ABC809}" sibTransId="{2D788670-2FED-4CB5-9B2A-F3A8A44C507E}"/>
    <dgm:cxn modelId="{6281BB71-F5A3-4EC5-A906-3F023E837B2F}" srcId="{1D6034F7-CC82-4AFB-928F-C4A37C7B9FCD}" destId="{6D4C474F-B0F9-4E43-B683-F7B260F7929C}" srcOrd="0" destOrd="0" parTransId="{E8410CE0-304D-4ED5-A4FE-BD77FF676CDA}" sibTransId="{A51EB91B-CFFC-4942-80F0-5F5918AC009E}"/>
    <dgm:cxn modelId="{4F291C96-1D3B-424F-9C8A-C9121F0F1536}" type="presOf" srcId="{830371D7-3B2B-4EEE-9FBA-D649D351C785}" destId="{A1BD6A5D-2D2E-404A-8C54-11203D78764B}" srcOrd="0" destOrd="0" presId="urn:microsoft.com/office/officeart/2016/7/layout/ChevronBlockProcess"/>
    <dgm:cxn modelId="{166DEAA2-D842-42C2-B9E5-AB29CA019D12}" srcId="{A2730777-B2C5-468A-9033-9C6AFE3BE99F}" destId="{FB629C45-7720-494D-9888-081D06BD9AF4}" srcOrd="0" destOrd="0" parTransId="{66B2B607-A28D-4509-B2B5-1217BAE3B44C}" sibTransId="{B5B11BD7-087C-46C6-A572-A628EF392C74}"/>
    <dgm:cxn modelId="{C1451EAC-DB67-4B09-BE95-0388EE854738}" srcId="{A282B3C7-B235-4D6E-B810-0ADC2456F450}" destId="{4CC2A5A2-01FD-4678-8F3F-3416A387368C}" srcOrd="0" destOrd="0" parTransId="{4CBE9DD0-C2F8-44AB-803B-654CFD5F14D1}" sibTransId="{D39258AC-598F-4A1A-AA5F-6EFD21074D23}"/>
    <dgm:cxn modelId="{B7882FB0-AD27-4201-9497-7E78ED124CD0}" srcId="{A282B3C7-B235-4D6E-B810-0ADC2456F450}" destId="{1D6034F7-CC82-4AFB-928F-C4A37C7B9FCD}" srcOrd="3" destOrd="0" parTransId="{EC894673-F1CB-43F8-AF86-BD46B1A20270}" sibTransId="{D831C62D-C2A0-4515-9670-5E9461A7B761}"/>
    <dgm:cxn modelId="{72A658BF-2DB2-4E8C-B2DC-28732432E9E9}" type="presOf" srcId="{F7F9AA1E-AA79-4D4F-8EF3-F91D58D89689}" destId="{493E8DB4-86C6-4D4A-897E-A6A140609876}" srcOrd="0" destOrd="0" presId="urn:microsoft.com/office/officeart/2016/7/layout/ChevronBlockProcess"/>
    <dgm:cxn modelId="{D6EB2DC7-1991-48D9-A147-6CF4E7A7C980}" type="presOf" srcId="{6D4C474F-B0F9-4E43-B683-F7B260F7929C}" destId="{305205D7-63D6-4B96-9B83-1413C61A6CB0}" srcOrd="0" destOrd="0" presId="urn:microsoft.com/office/officeart/2016/7/layout/ChevronBlockProcess"/>
    <dgm:cxn modelId="{615BD3EB-66AC-45C2-BD11-5055FC92CE2D}" type="presOf" srcId="{A282B3C7-B235-4D6E-B810-0ADC2456F450}" destId="{D89E82A9-29A5-4012-8DAA-68AEA693DF55}" srcOrd="0" destOrd="0" presId="urn:microsoft.com/office/officeart/2016/7/layout/ChevronBlockProcess"/>
    <dgm:cxn modelId="{D5817DED-0AA3-4D6E-BF3C-0E4C397F92AF}" srcId="{A282B3C7-B235-4D6E-B810-0ADC2456F450}" destId="{830371D7-3B2B-4EEE-9FBA-D649D351C785}" srcOrd="1" destOrd="0" parTransId="{3C8AD51A-1CFC-49AA-937C-1C7F740CDD27}" sibTransId="{65D29B01-A674-48B4-A0D6-1B9A22E9F660}"/>
    <dgm:cxn modelId="{2D79CBF0-1E84-411D-BF8E-C7A48D747987}" type="presOf" srcId="{ABC9B3FB-0C0D-4315-8526-4F539A595606}" destId="{9F2F4C9C-3EBD-4D15-9FA3-66A4983B87A4}" srcOrd="0" destOrd="0" presId="urn:microsoft.com/office/officeart/2016/7/layout/ChevronBlockProcess"/>
    <dgm:cxn modelId="{720808DE-93E4-446A-9D79-0D44A9EA6718}" type="presParOf" srcId="{D89E82A9-29A5-4012-8DAA-68AEA693DF55}" destId="{787FC0D2-5408-49E3-A5E9-DBFB08188213}" srcOrd="0" destOrd="0" presId="urn:microsoft.com/office/officeart/2016/7/layout/ChevronBlockProcess"/>
    <dgm:cxn modelId="{A3D42EFE-4522-4AFF-8A99-E68D1495DD38}" type="presParOf" srcId="{787FC0D2-5408-49E3-A5E9-DBFB08188213}" destId="{2930032C-DB53-4729-957C-43348C8D3EB9}" srcOrd="0" destOrd="0" presId="urn:microsoft.com/office/officeart/2016/7/layout/ChevronBlockProcess"/>
    <dgm:cxn modelId="{5DF496D2-164B-49EA-A3C9-0AC924A091BE}" type="presParOf" srcId="{787FC0D2-5408-49E3-A5E9-DBFB08188213}" destId="{493E8DB4-86C6-4D4A-897E-A6A140609876}" srcOrd="1" destOrd="0" presId="urn:microsoft.com/office/officeart/2016/7/layout/ChevronBlockProcess"/>
    <dgm:cxn modelId="{8AEA2204-A7F7-4A1B-955A-A8AE382C9770}" type="presParOf" srcId="{D89E82A9-29A5-4012-8DAA-68AEA693DF55}" destId="{CD4AD0D3-6277-42F0-B849-E0BB74057050}" srcOrd="1" destOrd="0" presId="urn:microsoft.com/office/officeart/2016/7/layout/ChevronBlockProcess"/>
    <dgm:cxn modelId="{641A004E-3E3C-4AD6-AE8E-3B15121612C9}" type="presParOf" srcId="{D89E82A9-29A5-4012-8DAA-68AEA693DF55}" destId="{676FA225-3102-41B3-A2E3-1A6B3BD72ED1}" srcOrd="2" destOrd="0" presId="urn:microsoft.com/office/officeart/2016/7/layout/ChevronBlockProcess"/>
    <dgm:cxn modelId="{CD38CD97-B89F-45E5-A737-6E5CFD268189}" type="presParOf" srcId="{676FA225-3102-41B3-A2E3-1A6B3BD72ED1}" destId="{A1BD6A5D-2D2E-404A-8C54-11203D78764B}" srcOrd="0" destOrd="0" presId="urn:microsoft.com/office/officeart/2016/7/layout/ChevronBlockProcess"/>
    <dgm:cxn modelId="{82AF1DB2-55D2-450D-B8DF-507D82C60D27}" type="presParOf" srcId="{676FA225-3102-41B3-A2E3-1A6B3BD72ED1}" destId="{9F2F4C9C-3EBD-4D15-9FA3-66A4983B87A4}" srcOrd="1" destOrd="0" presId="urn:microsoft.com/office/officeart/2016/7/layout/ChevronBlockProcess"/>
    <dgm:cxn modelId="{F321BF14-2666-4BE9-BC28-7A47526AC82D}" type="presParOf" srcId="{D89E82A9-29A5-4012-8DAA-68AEA693DF55}" destId="{E2769305-0FFF-49D1-BCF1-D7B03E734A17}" srcOrd="3" destOrd="0" presId="urn:microsoft.com/office/officeart/2016/7/layout/ChevronBlockProcess"/>
    <dgm:cxn modelId="{C92805C0-BFF3-4368-AC7E-9C4052C54CC3}" type="presParOf" srcId="{D89E82A9-29A5-4012-8DAA-68AEA693DF55}" destId="{D503BD9E-7FE7-4F9E-8EA2-F741E95B0E88}" srcOrd="4" destOrd="0" presId="urn:microsoft.com/office/officeart/2016/7/layout/ChevronBlockProcess"/>
    <dgm:cxn modelId="{AB2AE2C1-1C1B-4A95-80E6-77A1E40EA826}" type="presParOf" srcId="{D503BD9E-7FE7-4F9E-8EA2-F741E95B0E88}" destId="{34639CB9-6CB4-4609-AED5-EA595924945A}" srcOrd="0" destOrd="0" presId="urn:microsoft.com/office/officeart/2016/7/layout/ChevronBlockProcess"/>
    <dgm:cxn modelId="{1C36DCE9-FCE1-4D66-BA43-88E00C056FE3}" type="presParOf" srcId="{D503BD9E-7FE7-4F9E-8EA2-F741E95B0E88}" destId="{6C835EAC-E22A-4460-820B-CAA646E03A84}" srcOrd="1" destOrd="0" presId="urn:microsoft.com/office/officeart/2016/7/layout/ChevronBlockProcess"/>
    <dgm:cxn modelId="{DFD77FC4-8AF0-4B0C-8EE8-4285E0037052}" type="presParOf" srcId="{D89E82A9-29A5-4012-8DAA-68AEA693DF55}" destId="{8FFAF5DE-2FE5-4055-B1C4-08309B994B54}" srcOrd="5" destOrd="0" presId="urn:microsoft.com/office/officeart/2016/7/layout/ChevronBlockProcess"/>
    <dgm:cxn modelId="{6D5B7734-085C-4B7D-ACE5-EBA39DFC37EB}" type="presParOf" srcId="{D89E82A9-29A5-4012-8DAA-68AEA693DF55}" destId="{C40DE585-F424-47AA-9D0D-0689D939B56E}" srcOrd="6" destOrd="0" presId="urn:microsoft.com/office/officeart/2016/7/layout/ChevronBlockProcess"/>
    <dgm:cxn modelId="{858C29E7-442D-4D9A-8D52-C6A70243AA13}" type="presParOf" srcId="{C40DE585-F424-47AA-9D0D-0689D939B56E}" destId="{0BD7BBAE-B51C-4EDB-88C4-834DD898FA6A}" srcOrd="0" destOrd="0" presId="urn:microsoft.com/office/officeart/2016/7/layout/ChevronBlockProcess"/>
    <dgm:cxn modelId="{A996992C-CC56-4B58-B26B-155E292EDF4B}" type="presParOf" srcId="{C40DE585-F424-47AA-9D0D-0689D939B56E}" destId="{305205D7-63D6-4B96-9B83-1413C61A6CB0}"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75C55-0505-4EC3-A065-90578EB8F6F5}">
      <dsp:nvSpPr>
        <dsp:cNvPr id="0" name=""/>
        <dsp:cNvSpPr/>
      </dsp:nvSpPr>
      <dsp:spPr>
        <a:xfrm>
          <a:off x="0" y="715832"/>
          <a:ext cx="4683949" cy="503685"/>
        </a:xfrm>
        <a:prstGeom prst="roundRect">
          <a:avLst/>
        </a:prstGeom>
        <a:solidFill>
          <a:srgbClr val="5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baseline="0" dirty="0"/>
            <a:t>The original who use case</a:t>
          </a:r>
          <a:endParaRPr lang="en-US" sz="2100" kern="1200" dirty="0"/>
        </a:p>
      </dsp:txBody>
      <dsp:txXfrm>
        <a:off x="24588" y="740420"/>
        <a:ext cx="4634773" cy="454509"/>
      </dsp:txXfrm>
    </dsp:sp>
    <dsp:sp modelId="{81007713-C5B7-4B0B-B901-4A0D26BC5909}">
      <dsp:nvSpPr>
        <dsp:cNvPr id="0" name=""/>
        <dsp:cNvSpPr/>
      </dsp:nvSpPr>
      <dsp:spPr>
        <a:xfrm>
          <a:off x="0" y="1279997"/>
          <a:ext cx="4683949" cy="503685"/>
        </a:xfrm>
        <a:prstGeom prst="roundRect">
          <a:avLst/>
        </a:prstGeom>
        <a:solidFill>
          <a:srgbClr val="54CCC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t>Digression - Execution</a:t>
          </a:r>
          <a:r>
            <a:rPr lang="en-US" sz="2100" b="0" i="0" kern="1200" baseline="0" dirty="0"/>
            <a:t> Point Architecture</a:t>
          </a:r>
          <a:endParaRPr lang="en-US" sz="2100" kern="1200" dirty="0"/>
        </a:p>
      </dsp:txBody>
      <dsp:txXfrm>
        <a:off x="24588" y="1304585"/>
        <a:ext cx="4634773" cy="454509"/>
      </dsp:txXfrm>
    </dsp:sp>
    <dsp:sp modelId="{AB7D43B1-59A4-4FC5-8A9C-16BC7292FB53}">
      <dsp:nvSpPr>
        <dsp:cNvPr id="0" name=""/>
        <dsp:cNvSpPr/>
      </dsp:nvSpPr>
      <dsp:spPr>
        <a:xfrm>
          <a:off x="0" y="1844162"/>
          <a:ext cx="4683949" cy="503685"/>
        </a:xfrm>
        <a:prstGeom prst="roundRect">
          <a:avLst/>
        </a:prstGeom>
        <a:solidFill>
          <a:srgbClr val="4DC58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a:t>Strategy</a:t>
          </a:r>
          <a:endParaRPr lang="en-US" sz="2100" kern="1200"/>
        </a:p>
      </dsp:txBody>
      <dsp:txXfrm>
        <a:off x="24588" y="1868750"/>
        <a:ext cx="4634773" cy="454509"/>
      </dsp:txXfrm>
    </dsp:sp>
    <dsp:sp modelId="{1E3E39FD-B064-4778-BADA-223C1CAD8E76}">
      <dsp:nvSpPr>
        <dsp:cNvPr id="0" name=""/>
        <dsp:cNvSpPr/>
      </dsp:nvSpPr>
      <dsp:spPr>
        <a:xfrm>
          <a:off x="0" y="2408327"/>
          <a:ext cx="4683949" cy="503685"/>
        </a:xfrm>
        <a:prstGeom prst="roundRect">
          <a:avLst/>
        </a:prstGeom>
        <a:solidFill>
          <a:srgbClr val="48BB4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baseline="0" dirty="0"/>
            <a:t>The modern who use case</a:t>
          </a:r>
          <a:endParaRPr lang="en-US" sz="2100" kern="1200" dirty="0"/>
        </a:p>
      </dsp:txBody>
      <dsp:txXfrm>
        <a:off x="24588" y="2432915"/>
        <a:ext cx="4634773" cy="454509"/>
      </dsp:txXfrm>
    </dsp:sp>
    <dsp:sp modelId="{C2489013-6B43-45B0-87AA-BA78A9FA9549}">
      <dsp:nvSpPr>
        <dsp:cNvPr id="0" name=""/>
        <dsp:cNvSpPr/>
      </dsp:nvSpPr>
      <dsp:spPr>
        <a:xfrm>
          <a:off x="0" y="2972492"/>
          <a:ext cx="4683949" cy="503685"/>
        </a:xfrm>
        <a:prstGeom prst="roundRect">
          <a:avLst/>
        </a:prstGeom>
        <a:solidFill>
          <a:srgbClr val="70AD4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a:t>More Strategy</a:t>
          </a:r>
          <a:endParaRPr lang="en-US" sz="2100" kern="1200"/>
        </a:p>
      </dsp:txBody>
      <dsp:txXfrm>
        <a:off x="24588" y="2997080"/>
        <a:ext cx="4634773" cy="4545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D0F66A-5D46-478B-84AB-027EA9FBB436}">
      <dsp:nvSpPr>
        <dsp:cNvPr id="0" name=""/>
        <dsp:cNvSpPr/>
      </dsp:nvSpPr>
      <dsp:spPr>
        <a:xfrm>
          <a:off x="0" y="398"/>
          <a:ext cx="7886700" cy="9322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BF8E1C-316B-4EFF-876D-DEDD9663FF28}">
      <dsp:nvSpPr>
        <dsp:cNvPr id="0" name=""/>
        <dsp:cNvSpPr/>
      </dsp:nvSpPr>
      <dsp:spPr>
        <a:xfrm>
          <a:off x="281991" y="210143"/>
          <a:ext cx="512711" cy="5127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A8CD31-2E2E-4261-A988-7F734E2A52CD}">
      <dsp:nvSpPr>
        <dsp:cNvPr id="0" name=""/>
        <dsp:cNvSpPr/>
      </dsp:nvSpPr>
      <dsp:spPr>
        <a:xfrm>
          <a:off x="1076693" y="398"/>
          <a:ext cx="6810006" cy="93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58" tIns="98658" rIns="98658" bIns="98658" numCol="1" spcCol="1270" anchor="ctr" anchorCtr="0">
          <a:noAutofit/>
        </a:bodyPr>
        <a:lstStyle/>
        <a:p>
          <a:pPr marL="0" lvl="0" indent="0" algn="l" defTabSz="1022350">
            <a:lnSpc>
              <a:spcPct val="100000"/>
            </a:lnSpc>
            <a:spcBef>
              <a:spcPct val="0"/>
            </a:spcBef>
            <a:spcAft>
              <a:spcPct val="35000"/>
            </a:spcAft>
            <a:buNone/>
          </a:pPr>
          <a:r>
            <a:rPr lang="en-US" sz="2300" b="0" i="0" kern="1200" dirty="0"/>
            <a:t>Read a common set of config files</a:t>
          </a:r>
          <a:endParaRPr lang="en-US" sz="2300" kern="1200" dirty="0"/>
        </a:p>
      </dsp:txBody>
      <dsp:txXfrm>
        <a:off x="1076693" y="398"/>
        <a:ext cx="6810006" cy="932202"/>
      </dsp:txXfrm>
    </dsp:sp>
    <dsp:sp modelId="{197344B2-FCE2-47A7-8B99-416AA414CD43}">
      <dsp:nvSpPr>
        <dsp:cNvPr id="0" name=""/>
        <dsp:cNvSpPr/>
      </dsp:nvSpPr>
      <dsp:spPr>
        <a:xfrm>
          <a:off x="0" y="1165650"/>
          <a:ext cx="7886700" cy="9322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323BD1-606E-4E3C-A6F5-C7C7D7FEB31E}">
      <dsp:nvSpPr>
        <dsp:cNvPr id="0" name=""/>
        <dsp:cNvSpPr/>
      </dsp:nvSpPr>
      <dsp:spPr>
        <a:xfrm>
          <a:off x="281991" y="1375396"/>
          <a:ext cx="512711" cy="512711"/>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8707A6-9CDB-4187-8D69-09DEFEEFF8B8}">
      <dsp:nvSpPr>
        <dsp:cNvPr id="0" name=""/>
        <dsp:cNvSpPr/>
      </dsp:nvSpPr>
      <dsp:spPr>
        <a:xfrm>
          <a:off x="1076693" y="1165650"/>
          <a:ext cx="3549015" cy="93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58" tIns="98658" rIns="98658" bIns="98658" numCol="1" spcCol="1270" anchor="ctr" anchorCtr="0">
          <a:noAutofit/>
        </a:bodyPr>
        <a:lstStyle/>
        <a:p>
          <a:pPr marL="0" lvl="0" indent="0" algn="l" defTabSz="1022350">
            <a:lnSpc>
              <a:spcPct val="100000"/>
            </a:lnSpc>
            <a:spcBef>
              <a:spcPct val="0"/>
            </a:spcBef>
            <a:spcAft>
              <a:spcPct val="35000"/>
            </a:spcAft>
            <a:buNone/>
          </a:pPr>
          <a:r>
            <a:rPr lang="en-US" sz="2300" b="0" i="0" kern="1200" dirty="0"/>
            <a:t>Write daemon logs to a common directory</a:t>
          </a:r>
          <a:endParaRPr lang="en-US" sz="2300" kern="1200" dirty="0"/>
        </a:p>
      </dsp:txBody>
      <dsp:txXfrm>
        <a:off x="1076693" y="1165650"/>
        <a:ext cx="3549015" cy="932202"/>
      </dsp:txXfrm>
    </dsp:sp>
    <dsp:sp modelId="{1FB02930-8E1B-4560-A147-76A9A6EBCF55}">
      <dsp:nvSpPr>
        <dsp:cNvPr id="0" name=""/>
        <dsp:cNvSpPr/>
      </dsp:nvSpPr>
      <dsp:spPr>
        <a:xfrm>
          <a:off x="4625708" y="1165650"/>
          <a:ext cx="3260991" cy="93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58" tIns="98658" rIns="98658" bIns="98658" numCol="1" spcCol="1270" anchor="ctr" anchorCtr="0">
          <a:noAutofit/>
        </a:bodyPr>
        <a:lstStyle/>
        <a:p>
          <a:pPr marL="0" lvl="0" indent="0" algn="l" defTabSz="533400">
            <a:lnSpc>
              <a:spcPct val="100000"/>
            </a:lnSpc>
            <a:spcBef>
              <a:spcPct val="0"/>
            </a:spcBef>
            <a:spcAft>
              <a:spcPct val="35000"/>
            </a:spcAft>
            <a:buNone/>
          </a:pPr>
          <a:r>
            <a:rPr lang="en-US" sz="1200" b="0" i="0" kern="1200" dirty="0" err="1"/>
            <a:t>MasterLog</a:t>
          </a:r>
          <a:endParaRPr lang="en-US" sz="1200" kern="1200" dirty="0"/>
        </a:p>
        <a:p>
          <a:pPr marL="0" lvl="0" indent="0" algn="l" defTabSz="533400">
            <a:lnSpc>
              <a:spcPct val="100000"/>
            </a:lnSpc>
            <a:spcBef>
              <a:spcPct val="0"/>
            </a:spcBef>
            <a:spcAft>
              <a:spcPct val="35000"/>
            </a:spcAft>
            <a:buNone/>
          </a:pPr>
          <a:r>
            <a:rPr lang="en-US" sz="1200" b="0" i="0" kern="1200" dirty="0" err="1"/>
            <a:t>StartLog</a:t>
          </a:r>
          <a:endParaRPr lang="en-US" sz="1200" kern="1200" dirty="0"/>
        </a:p>
        <a:p>
          <a:pPr marL="0" lvl="0" indent="0" algn="l" defTabSz="533400">
            <a:lnSpc>
              <a:spcPct val="100000"/>
            </a:lnSpc>
            <a:spcBef>
              <a:spcPct val="0"/>
            </a:spcBef>
            <a:spcAft>
              <a:spcPct val="35000"/>
            </a:spcAft>
            <a:buNone/>
          </a:pPr>
          <a:r>
            <a:rPr lang="en-US" sz="1200" b="0" i="0" kern="1200" dirty="0"/>
            <a:t>StarterLog.slot1_1</a:t>
          </a:r>
          <a:endParaRPr lang="en-US" sz="1200" kern="1200" dirty="0"/>
        </a:p>
      </dsp:txBody>
      <dsp:txXfrm>
        <a:off x="4625708" y="1165650"/>
        <a:ext cx="3260991" cy="932202"/>
      </dsp:txXfrm>
    </dsp:sp>
    <dsp:sp modelId="{2ED82852-0CD0-4C82-8567-B5DA279D0080}">
      <dsp:nvSpPr>
        <dsp:cNvPr id="0" name=""/>
        <dsp:cNvSpPr/>
      </dsp:nvSpPr>
      <dsp:spPr>
        <a:xfrm>
          <a:off x="0" y="2330903"/>
          <a:ext cx="7886700" cy="9322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14E03F-F500-42C7-946A-5C19787E0E9E}">
      <dsp:nvSpPr>
        <dsp:cNvPr id="0" name=""/>
        <dsp:cNvSpPr/>
      </dsp:nvSpPr>
      <dsp:spPr>
        <a:xfrm>
          <a:off x="281991" y="2540649"/>
          <a:ext cx="512711" cy="5127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818D4C-955A-48F0-A823-44D8430F2B28}">
      <dsp:nvSpPr>
        <dsp:cNvPr id="0" name=""/>
        <dsp:cNvSpPr/>
      </dsp:nvSpPr>
      <dsp:spPr>
        <a:xfrm>
          <a:off x="1076693" y="2330903"/>
          <a:ext cx="3549015" cy="93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58" tIns="98658" rIns="98658" bIns="98658" numCol="1" spcCol="1270" anchor="ctr" anchorCtr="0">
          <a:noAutofit/>
        </a:bodyPr>
        <a:lstStyle/>
        <a:p>
          <a:pPr marL="0" lvl="0" indent="0" algn="l" defTabSz="1022350">
            <a:lnSpc>
              <a:spcPct val="100000"/>
            </a:lnSpc>
            <a:spcBef>
              <a:spcPct val="0"/>
            </a:spcBef>
            <a:spcAft>
              <a:spcPct val="35000"/>
            </a:spcAft>
            <a:buNone/>
          </a:pPr>
          <a:r>
            <a:rPr lang="en-US" sz="2300" kern="1200" dirty="0"/>
            <a:t>Have a command socket</a:t>
          </a:r>
        </a:p>
      </dsp:txBody>
      <dsp:txXfrm>
        <a:off x="1076693" y="2330903"/>
        <a:ext cx="3549015" cy="932202"/>
      </dsp:txXfrm>
    </dsp:sp>
    <dsp:sp modelId="{F491FA12-FF85-45FD-81BC-6EF84D478D2A}">
      <dsp:nvSpPr>
        <dsp:cNvPr id="0" name=""/>
        <dsp:cNvSpPr/>
      </dsp:nvSpPr>
      <dsp:spPr>
        <a:xfrm>
          <a:off x="4625708" y="2330903"/>
          <a:ext cx="3260991" cy="93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58" tIns="98658" rIns="98658" bIns="98658" numCol="1" spcCol="1270" anchor="ctr" anchorCtr="0">
          <a:noAutofit/>
        </a:bodyPr>
        <a:lstStyle/>
        <a:p>
          <a:pPr marL="0" lvl="0" indent="0" algn="l" defTabSz="533400">
            <a:lnSpc>
              <a:spcPct val="100000"/>
            </a:lnSpc>
            <a:spcBef>
              <a:spcPct val="0"/>
            </a:spcBef>
            <a:spcAft>
              <a:spcPct val="35000"/>
            </a:spcAft>
            <a:buNone/>
          </a:pPr>
          <a:r>
            <a:rPr lang="en-US" sz="1200" kern="1200" dirty="0"/>
            <a:t>Query config</a:t>
          </a:r>
        </a:p>
        <a:p>
          <a:pPr marL="0" lvl="0" indent="0" algn="l" defTabSz="533400">
            <a:lnSpc>
              <a:spcPct val="100000"/>
            </a:lnSpc>
            <a:spcBef>
              <a:spcPct val="0"/>
            </a:spcBef>
            <a:spcAft>
              <a:spcPct val="35000"/>
            </a:spcAft>
            <a:buNone/>
          </a:pPr>
          <a:r>
            <a:rPr lang="en-US" sz="1200" kern="1200" dirty="0"/>
            <a:t>Query daemon </a:t>
          </a:r>
          <a:r>
            <a:rPr lang="en-US" sz="1200" kern="1200" dirty="0" err="1"/>
            <a:t>ClassAd</a:t>
          </a:r>
          <a:endParaRPr lang="en-US" sz="1200" kern="1200" dirty="0"/>
        </a:p>
      </dsp:txBody>
      <dsp:txXfrm>
        <a:off x="4625708" y="2330903"/>
        <a:ext cx="3260991" cy="9322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1826DC-82F0-4057-A11E-5C31C2E819C4}">
      <dsp:nvSpPr>
        <dsp:cNvPr id="0" name=""/>
        <dsp:cNvSpPr/>
      </dsp:nvSpPr>
      <dsp:spPr>
        <a:xfrm>
          <a:off x="0" y="273662"/>
          <a:ext cx="4683949" cy="887445"/>
        </a:xfrm>
        <a:prstGeom prst="roundRect">
          <a:avLst/>
        </a:prstGeom>
        <a:solidFill>
          <a:srgbClr val="5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b="0" i="0" kern="1200" dirty="0"/>
            <a:t> Who is using this EP ? </a:t>
          </a:r>
          <a:endParaRPr lang="en-US" sz="3700" kern="1200" dirty="0"/>
        </a:p>
      </dsp:txBody>
      <dsp:txXfrm>
        <a:off x="43321" y="316983"/>
        <a:ext cx="4597307" cy="800803"/>
      </dsp:txXfrm>
    </dsp:sp>
    <dsp:sp modelId="{E9397FC4-D3A3-4A80-95E7-B4AD394049B8}">
      <dsp:nvSpPr>
        <dsp:cNvPr id="0" name=""/>
        <dsp:cNvSpPr/>
      </dsp:nvSpPr>
      <dsp:spPr>
        <a:xfrm>
          <a:off x="0" y="1161107"/>
          <a:ext cx="4683949" cy="2757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715"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n-US" sz="2900" b="0" i="0" kern="1200" dirty="0"/>
            <a:t>Might be unable to query the EP’s Collector</a:t>
          </a:r>
          <a:endParaRPr lang="en-US" sz="2900" kern="1200" dirty="0"/>
        </a:p>
        <a:p>
          <a:pPr marL="285750" lvl="1" indent="-285750" algn="l" defTabSz="1289050">
            <a:lnSpc>
              <a:spcPct val="90000"/>
            </a:lnSpc>
            <a:spcBef>
              <a:spcPct val="0"/>
            </a:spcBef>
            <a:spcAft>
              <a:spcPct val="20000"/>
            </a:spcAft>
            <a:buChar char="•"/>
          </a:pPr>
          <a:r>
            <a:rPr lang="en-US" sz="2900" b="0" i="0" kern="1200" dirty="0"/>
            <a:t>Want information that is not sent to the Collector</a:t>
          </a:r>
          <a:endParaRPr lang="en-US" sz="2900" kern="1200" dirty="0"/>
        </a:p>
        <a:p>
          <a:pPr marL="285750" lvl="1" indent="-285750" algn="l" defTabSz="1289050">
            <a:lnSpc>
              <a:spcPct val="90000"/>
            </a:lnSpc>
            <a:spcBef>
              <a:spcPct val="0"/>
            </a:spcBef>
            <a:spcAft>
              <a:spcPct val="20000"/>
            </a:spcAft>
            <a:buChar char="•"/>
          </a:pPr>
          <a:r>
            <a:rPr lang="en-US" sz="2900" kern="1200" dirty="0"/>
            <a:t>Better to query the EP directly</a:t>
          </a:r>
        </a:p>
      </dsp:txBody>
      <dsp:txXfrm>
        <a:off x="0" y="1161107"/>
        <a:ext cx="4683949" cy="27572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0032C-DB53-4729-957C-43348C8D3EB9}">
      <dsp:nvSpPr>
        <dsp:cNvPr id="0" name=""/>
        <dsp:cNvSpPr/>
      </dsp:nvSpPr>
      <dsp:spPr>
        <a:xfrm>
          <a:off x="6659" y="629634"/>
          <a:ext cx="1606192" cy="481857"/>
        </a:xfrm>
        <a:prstGeom prst="chevron">
          <a:avLst>
            <a:gd name="adj" fmla="val 30000"/>
          </a:avLst>
        </a:prstGeom>
        <a:solidFill>
          <a:srgbClr val="4DC58D"/>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496" tIns="59496" rIns="59496" bIns="59496" numCol="1" spcCol="1270" anchor="ctr" anchorCtr="0">
          <a:noAutofit/>
        </a:bodyPr>
        <a:lstStyle/>
        <a:p>
          <a:pPr marL="0" lvl="0" indent="0" algn="ctr" defTabSz="1155700">
            <a:lnSpc>
              <a:spcPct val="90000"/>
            </a:lnSpc>
            <a:spcBef>
              <a:spcPct val="0"/>
            </a:spcBef>
            <a:spcAft>
              <a:spcPct val="35000"/>
            </a:spcAft>
            <a:buNone/>
          </a:pPr>
          <a:r>
            <a:rPr lang="en-US" sz="2600" kern="1200" dirty="0"/>
            <a:t>Find</a:t>
          </a:r>
        </a:p>
      </dsp:txBody>
      <dsp:txXfrm>
        <a:off x="151216" y="629634"/>
        <a:ext cx="1317078" cy="481857"/>
      </dsp:txXfrm>
    </dsp:sp>
    <dsp:sp modelId="{493E8DB4-86C6-4D4A-897E-A6A140609876}">
      <dsp:nvSpPr>
        <dsp:cNvPr id="0" name=""/>
        <dsp:cNvSpPr/>
      </dsp:nvSpPr>
      <dsp:spPr>
        <a:xfrm>
          <a:off x="6659" y="1111492"/>
          <a:ext cx="1461634" cy="1522377"/>
        </a:xfrm>
        <a:prstGeom prst="rect">
          <a:avLst/>
        </a:prstGeom>
        <a:solidFill>
          <a:srgbClr val="A6E2C5"/>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5502" tIns="115502" rIns="115502" bIns="231003" numCol="1" spcCol="1270" anchor="t" anchorCtr="0">
          <a:noAutofit/>
        </a:bodyPr>
        <a:lstStyle/>
        <a:p>
          <a:pPr marL="0" lvl="0" indent="0" algn="l" defTabSz="711200">
            <a:lnSpc>
              <a:spcPct val="90000"/>
            </a:lnSpc>
            <a:spcBef>
              <a:spcPct val="0"/>
            </a:spcBef>
            <a:spcAft>
              <a:spcPct val="35000"/>
            </a:spcAft>
            <a:buNone/>
          </a:pPr>
          <a:r>
            <a:rPr lang="en-US" sz="1600" kern="1200" dirty="0"/>
            <a:t>Find the $(LOG) </a:t>
          </a:r>
          <a:r>
            <a:rPr lang="en-US" sz="1600" kern="1200" dirty="0" err="1"/>
            <a:t>dir</a:t>
          </a:r>
          <a:r>
            <a:rPr lang="en-US" sz="1600" kern="1200" dirty="0"/>
            <a:t> using config or command line arguments</a:t>
          </a:r>
        </a:p>
      </dsp:txBody>
      <dsp:txXfrm>
        <a:off x="6659" y="1111492"/>
        <a:ext cx="1461634" cy="1522377"/>
      </dsp:txXfrm>
    </dsp:sp>
    <dsp:sp modelId="{A1BD6A5D-2D2E-404A-8C54-11203D78764B}">
      <dsp:nvSpPr>
        <dsp:cNvPr id="0" name=""/>
        <dsp:cNvSpPr/>
      </dsp:nvSpPr>
      <dsp:spPr>
        <a:xfrm>
          <a:off x="1573456" y="629634"/>
          <a:ext cx="1606192" cy="481857"/>
        </a:xfrm>
        <a:prstGeom prst="chevron">
          <a:avLst>
            <a:gd name="adj" fmla="val 30000"/>
          </a:avLst>
        </a:prstGeom>
        <a:solidFill>
          <a:srgbClr val="4DC58D"/>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496" tIns="59496" rIns="59496" bIns="59496" numCol="1" spcCol="1270" anchor="ctr" anchorCtr="0">
          <a:noAutofit/>
        </a:bodyPr>
        <a:lstStyle/>
        <a:p>
          <a:pPr marL="0" lvl="0" indent="0" algn="ctr" defTabSz="1155700">
            <a:lnSpc>
              <a:spcPct val="90000"/>
            </a:lnSpc>
            <a:spcBef>
              <a:spcPct val="0"/>
            </a:spcBef>
            <a:spcAft>
              <a:spcPct val="35000"/>
            </a:spcAft>
            <a:buNone/>
          </a:pPr>
          <a:r>
            <a:rPr lang="en-US" sz="2600" kern="1200"/>
            <a:t>Scan</a:t>
          </a:r>
        </a:p>
      </dsp:txBody>
      <dsp:txXfrm>
        <a:off x="1718013" y="629634"/>
        <a:ext cx="1317078" cy="481857"/>
      </dsp:txXfrm>
    </dsp:sp>
    <dsp:sp modelId="{9F2F4C9C-3EBD-4D15-9FA3-66A4983B87A4}">
      <dsp:nvSpPr>
        <dsp:cNvPr id="0" name=""/>
        <dsp:cNvSpPr/>
      </dsp:nvSpPr>
      <dsp:spPr>
        <a:xfrm>
          <a:off x="1573456" y="1111492"/>
          <a:ext cx="1461634" cy="1522377"/>
        </a:xfrm>
        <a:prstGeom prst="rect">
          <a:avLst/>
        </a:prstGeom>
        <a:solidFill>
          <a:srgbClr val="A6E2C5">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5502" tIns="115502" rIns="115502" bIns="231003" numCol="1" spcCol="1270" anchor="t" anchorCtr="0">
          <a:noAutofit/>
        </a:bodyPr>
        <a:lstStyle/>
        <a:p>
          <a:pPr marL="0" lvl="0" indent="0" algn="l" defTabSz="711200">
            <a:lnSpc>
              <a:spcPct val="90000"/>
            </a:lnSpc>
            <a:spcBef>
              <a:spcPct val="0"/>
            </a:spcBef>
            <a:spcAft>
              <a:spcPct val="35000"/>
            </a:spcAft>
            <a:buNone/>
          </a:pPr>
          <a:r>
            <a:rPr lang="en-US" sz="1600" kern="1200" dirty="0"/>
            <a:t>Scan log files for addresses, </a:t>
          </a:r>
          <a:r>
            <a:rPr lang="en-US" sz="1600" kern="1200" dirty="0" err="1"/>
            <a:t>pids</a:t>
          </a:r>
          <a:r>
            <a:rPr lang="en-US" sz="1600" kern="1200" dirty="0"/>
            <a:t> and job ids</a:t>
          </a:r>
        </a:p>
      </dsp:txBody>
      <dsp:txXfrm>
        <a:off x="1573456" y="1111492"/>
        <a:ext cx="1461634" cy="1522377"/>
      </dsp:txXfrm>
    </dsp:sp>
    <dsp:sp modelId="{68AD37DB-8DDF-47BD-8E2F-F6FCDABDC3DC}">
      <dsp:nvSpPr>
        <dsp:cNvPr id="0" name=""/>
        <dsp:cNvSpPr/>
      </dsp:nvSpPr>
      <dsp:spPr>
        <a:xfrm>
          <a:off x="3140253" y="629634"/>
          <a:ext cx="1606192" cy="481857"/>
        </a:xfrm>
        <a:prstGeom prst="chevron">
          <a:avLst>
            <a:gd name="adj" fmla="val 30000"/>
          </a:avLst>
        </a:prstGeom>
        <a:solidFill>
          <a:srgbClr val="4DC58D"/>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496" tIns="59496" rIns="59496" bIns="59496" numCol="1" spcCol="1270" anchor="ctr" anchorCtr="0">
          <a:noAutofit/>
        </a:bodyPr>
        <a:lstStyle/>
        <a:p>
          <a:pPr marL="0" lvl="0" indent="0" algn="ctr" defTabSz="1155700">
            <a:lnSpc>
              <a:spcPct val="90000"/>
            </a:lnSpc>
            <a:spcBef>
              <a:spcPct val="0"/>
            </a:spcBef>
            <a:spcAft>
              <a:spcPct val="35000"/>
            </a:spcAft>
            <a:buNone/>
          </a:pPr>
          <a:r>
            <a:rPr lang="en-US" sz="2600" kern="1200"/>
            <a:t>Run</a:t>
          </a:r>
        </a:p>
      </dsp:txBody>
      <dsp:txXfrm>
        <a:off x="3284810" y="629634"/>
        <a:ext cx="1317078" cy="481857"/>
      </dsp:txXfrm>
    </dsp:sp>
    <dsp:sp modelId="{87B13032-74F7-45D3-9C32-447B38B2DB35}">
      <dsp:nvSpPr>
        <dsp:cNvPr id="0" name=""/>
        <dsp:cNvSpPr/>
      </dsp:nvSpPr>
      <dsp:spPr>
        <a:xfrm>
          <a:off x="3140253" y="1111492"/>
          <a:ext cx="1461634" cy="1522377"/>
        </a:xfrm>
        <a:prstGeom prst="rect">
          <a:avLst/>
        </a:prstGeom>
        <a:solidFill>
          <a:srgbClr val="A6E2C5">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5502" tIns="115502" rIns="115502" bIns="231003" numCol="1" spcCol="1270" anchor="t" anchorCtr="0">
          <a:noAutofit/>
        </a:bodyPr>
        <a:lstStyle/>
        <a:p>
          <a:pPr marL="0" lvl="0" indent="0" algn="l" defTabSz="711200">
            <a:lnSpc>
              <a:spcPct val="90000"/>
            </a:lnSpc>
            <a:spcBef>
              <a:spcPct val="0"/>
            </a:spcBef>
            <a:spcAft>
              <a:spcPct val="35000"/>
            </a:spcAft>
            <a:buNone/>
          </a:pPr>
          <a:r>
            <a:rPr lang="en-US" sz="1600" kern="1200" dirty="0"/>
            <a:t>Run </a:t>
          </a:r>
          <a:r>
            <a:rPr lang="en-US" sz="1600" kern="1200" dirty="0" err="1">
              <a:latin typeface="Courier New" panose="02070309020205020404" pitchFamily="49" charset="0"/>
              <a:cs typeface="Courier New" panose="02070309020205020404" pitchFamily="49" charset="0"/>
            </a:rPr>
            <a:t>ps</a:t>
          </a:r>
          <a:r>
            <a:rPr lang="en-US" sz="1600" kern="1200" dirty="0"/>
            <a:t>, </a:t>
          </a:r>
          <a:r>
            <a:rPr lang="en-US" sz="1600" kern="1200" dirty="0">
              <a:latin typeface="Courier New" panose="02070309020205020404" pitchFamily="49" charset="0"/>
              <a:cs typeface="Courier New" panose="02070309020205020404" pitchFamily="49" charset="0"/>
            </a:rPr>
            <a:t>netstat</a:t>
          </a:r>
          <a:r>
            <a:rPr lang="en-US" sz="1600" kern="1200" dirty="0"/>
            <a:t> and </a:t>
          </a:r>
          <a:r>
            <a:rPr lang="en-US" sz="1600" kern="1200" dirty="0" err="1">
              <a:latin typeface="Courier New" panose="02070309020205020404" pitchFamily="49" charset="0"/>
              <a:cs typeface="Courier New" panose="02070309020205020404" pitchFamily="49" charset="0"/>
            </a:rPr>
            <a:t>lsof</a:t>
          </a:r>
          <a:r>
            <a:rPr lang="en-US" sz="1600" kern="1200" dirty="0"/>
            <a:t> for </a:t>
          </a:r>
          <a:r>
            <a:rPr lang="en-US" sz="1600" kern="1200" dirty="0" err="1"/>
            <a:t>pids</a:t>
          </a:r>
          <a:r>
            <a:rPr lang="en-US" sz="1600" kern="1200" dirty="0"/>
            <a:t>, addresses and additional info</a:t>
          </a:r>
        </a:p>
      </dsp:txBody>
      <dsp:txXfrm>
        <a:off x="3140253" y="1111492"/>
        <a:ext cx="1461634" cy="1522377"/>
      </dsp:txXfrm>
    </dsp:sp>
    <dsp:sp modelId="{34639CB9-6CB4-4609-AED5-EA595924945A}">
      <dsp:nvSpPr>
        <dsp:cNvPr id="0" name=""/>
        <dsp:cNvSpPr/>
      </dsp:nvSpPr>
      <dsp:spPr>
        <a:xfrm>
          <a:off x="4707051" y="629634"/>
          <a:ext cx="1606192" cy="481857"/>
        </a:xfrm>
        <a:prstGeom prst="chevron">
          <a:avLst>
            <a:gd name="adj" fmla="val 30000"/>
          </a:avLst>
        </a:prstGeom>
        <a:solidFill>
          <a:srgbClr val="4DC58D"/>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496" tIns="59496" rIns="59496" bIns="59496" numCol="1" spcCol="1270" anchor="ctr" anchorCtr="0">
          <a:noAutofit/>
        </a:bodyPr>
        <a:lstStyle/>
        <a:p>
          <a:pPr marL="0" lvl="0" indent="0" algn="ctr" defTabSz="1155700">
            <a:lnSpc>
              <a:spcPct val="90000"/>
            </a:lnSpc>
            <a:spcBef>
              <a:spcPct val="0"/>
            </a:spcBef>
            <a:spcAft>
              <a:spcPct val="35000"/>
            </a:spcAft>
            <a:buNone/>
          </a:pPr>
          <a:r>
            <a:rPr lang="en-US" sz="2600" kern="1200" dirty="0"/>
            <a:t>Query</a:t>
          </a:r>
        </a:p>
      </dsp:txBody>
      <dsp:txXfrm>
        <a:off x="4851608" y="629634"/>
        <a:ext cx="1317078" cy="481857"/>
      </dsp:txXfrm>
    </dsp:sp>
    <dsp:sp modelId="{6C835EAC-E22A-4460-820B-CAA646E03A84}">
      <dsp:nvSpPr>
        <dsp:cNvPr id="0" name=""/>
        <dsp:cNvSpPr/>
      </dsp:nvSpPr>
      <dsp:spPr>
        <a:xfrm>
          <a:off x="4707051" y="1111492"/>
          <a:ext cx="1461634" cy="1522377"/>
        </a:xfrm>
        <a:prstGeom prst="rect">
          <a:avLst/>
        </a:prstGeom>
        <a:solidFill>
          <a:srgbClr val="A6E2C5">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5502" tIns="115502" rIns="115502" bIns="231003" numCol="1" spcCol="1270" anchor="t" anchorCtr="0">
          <a:noAutofit/>
        </a:bodyPr>
        <a:lstStyle/>
        <a:p>
          <a:pPr marL="0" lvl="0" indent="0" algn="l" defTabSz="711200">
            <a:lnSpc>
              <a:spcPct val="90000"/>
            </a:lnSpc>
            <a:spcBef>
              <a:spcPct val="0"/>
            </a:spcBef>
            <a:spcAft>
              <a:spcPct val="35000"/>
            </a:spcAft>
            <a:buNone/>
          </a:pPr>
          <a:r>
            <a:rPr lang="en-US" sz="1600" kern="1200" dirty="0"/>
            <a:t>Query the </a:t>
          </a:r>
          <a:r>
            <a:rPr lang="en-US" sz="1600" kern="1200" dirty="0" err="1"/>
            <a:t>condor_startd</a:t>
          </a:r>
          <a:r>
            <a:rPr lang="en-US" sz="1600" kern="1200" dirty="0"/>
            <a:t> directly for slot details</a:t>
          </a:r>
        </a:p>
      </dsp:txBody>
      <dsp:txXfrm>
        <a:off x="4707051" y="1111492"/>
        <a:ext cx="1461634" cy="1522377"/>
      </dsp:txXfrm>
    </dsp:sp>
    <dsp:sp modelId="{0BD7BBAE-B51C-4EDB-88C4-834DD898FA6A}">
      <dsp:nvSpPr>
        <dsp:cNvPr id="0" name=""/>
        <dsp:cNvSpPr/>
      </dsp:nvSpPr>
      <dsp:spPr>
        <a:xfrm>
          <a:off x="6273848" y="629634"/>
          <a:ext cx="1606192" cy="481857"/>
        </a:xfrm>
        <a:prstGeom prst="chevron">
          <a:avLst>
            <a:gd name="adj" fmla="val 30000"/>
          </a:avLst>
        </a:prstGeom>
        <a:solidFill>
          <a:srgbClr val="4DC58D"/>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496" tIns="59496" rIns="59496" bIns="59496" numCol="1" spcCol="1270" anchor="ctr" anchorCtr="0">
          <a:noAutofit/>
        </a:bodyPr>
        <a:lstStyle/>
        <a:p>
          <a:pPr marL="0" lvl="0" indent="0" algn="ctr" defTabSz="1155700">
            <a:lnSpc>
              <a:spcPct val="90000"/>
            </a:lnSpc>
            <a:spcBef>
              <a:spcPct val="0"/>
            </a:spcBef>
            <a:spcAft>
              <a:spcPct val="35000"/>
            </a:spcAft>
            <a:buNone/>
          </a:pPr>
          <a:r>
            <a:rPr lang="en-US" sz="2600" kern="1200" dirty="0"/>
            <a:t>Print</a:t>
          </a:r>
        </a:p>
      </dsp:txBody>
      <dsp:txXfrm>
        <a:off x="6418405" y="629634"/>
        <a:ext cx="1317078" cy="481857"/>
      </dsp:txXfrm>
    </dsp:sp>
    <dsp:sp modelId="{305205D7-63D6-4B96-9B83-1413C61A6CB0}">
      <dsp:nvSpPr>
        <dsp:cNvPr id="0" name=""/>
        <dsp:cNvSpPr/>
      </dsp:nvSpPr>
      <dsp:spPr>
        <a:xfrm>
          <a:off x="6273848" y="1111492"/>
          <a:ext cx="1461634" cy="1522377"/>
        </a:xfrm>
        <a:prstGeom prst="rect">
          <a:avLst/>
        </a:prstGeom>
        <a:solidFill>
          <a:srgbClr val="A6E2C5">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5502" tIns="115502" rIns="115502" bIns="231003" numCol="1" spcCol="1270" anchor="t" anchorCtr="0">
          <a:noAutofit/>
        </a:bodyPr>
        <a:lstStyle/>
        <a:p>
          <a:pPr marL="0" lvl="0" indent="0" algn="l" defTabSz="711200">
            <a:lnSpc>
              <a:spcPct val="90000"/>
            </a:lnSpc>
            <a:spcBef>
              <a:spcPct val="0"/>
            </a:spcBef>
            <a:spcAft>
              <a:spcPct val="35000"/>
            </a:spcAft>
            <a:buNone/>
          </a:pPr>
          <a:r>
            <a:rPr lang="en-US" sz="1600" kern="1200" dirty="0"/>
            <a:t>Print a row for each active slot </a:t>
          </a:r>
        </a:p>
      </dsp:txBody>
      <dsp:txXfrm>
        <a:off x="6273848" y="1111492"/>
        <a:ext cx="1461634" cy="15223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9A049A-5503-41E2-BF41-09B68F328EBD}">
      <dsp:nvSpPr>
        <dsp:cNvPr id="0" name=""/>
        <dsp:cNvSpPr/>
      </dsp:nvSpPr>
      <dsp:spPr>
        <a:xfrm>
          <a:off x="0" y="5124"/>
          <a:ext cx="4683949" cy="1312740"/>
        </a:xfrm>
        <a:prstGeom prst="roundRect">
          <a:avLst/>
        </a:prstGeom>
        <a:solidFill>
          <a:srgbClr val="48BB4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0" i="0" kern="1200" dirty="0"/>
            <a:t>What EPs are on this machine ?</a:t>
          </a:r>
          <a:endParaRPr lang="en-US" sz="3300" kern="1200" dirty="0"/>
        </a:p>
      </dsp:txBody>
      <dsp:txXfrm>
        <a:off x="64083" y="69207"/>
        <a:ext cx="4555783" cy="1184574"/>
      </dsp:txXfrm>
    </dsp:sp>
    <dsp:sp modelId="{BD8AD0E8-66F3-45B0-99AC-F87B927CEDB9}">
      <dsp:nvSpPr>
        <dsp:cNvPr id="0" name=""/>
        <dsp:cNvSpPr/>
      </dsp:nvSpPr>
      <dsp:spPr>
        <a:xfrm>
          <a:off x="0" y="1317865"/>
          <a:ext cx="4683949" cy="2869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715"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b="0" i="0" kern="1200" dirty="0"/>
            <a:t>Machine admin may not be a Condor admin</a:t>
          </a:r>
          <a:endParaRPr lang="en-US" sz="2600" kern="1200" dirty="0"/>
        </a:p>
        <a:p>
          <a:pPr marL="228600" lvl="1" indent="-228600" algn="l" defTabSz="1155700">
            <a:lnSpc>
              <a:spcPct val="90000"/>
            </a:lnSpc>
            <a:spcBef>
              <a:spcPct val="0"/>
            </a:spcBef>
            <a:spcAft>
              <a:spcPct val="20000"/>
            </a:spcAft>
            <a:buChar char="•"/>
          </a:pPr>
          <a:r>
            <a:rPr lang="en-US" sz="2600" b="0" i="0" kern="1200" dirty="0"/>
            <a:t>Difficult to find the config files</a:t>
          </a:r>
          <a:endParaRPr lang="en-US" sz="2600" kern="1200" dirty="0"/>
        </a:p>
        <a:p>
          <a:pPr marL="228600" lvl="1" indent="-228600" algn="l" defTabSz="1155700">
            <a:lnSpc>
              <a:spcPct val="90000"/>
            </a:lnSpc>
            <a:spcBef>
              <a:spcPct val="0"/>
            </a:spcBef>
            <a:spcAft>
              <a:spcPct val="20000"/>
            </a:spcAft>
            <a:buChar char="•"/>
          </a:pPr>
          <a:r>
            <a:rPr lang="en-US" sz="2600" b="0" i="0" kern="1200" dirty="0"/>
            <a:t>Difficult to find or query the Collector(s)</a:t>
          </a:r>
          <a:endParaRPr lang="en-US" sz="2600" kern="1200" dirty="0"/>
        </a:p>
        <a:p>
          <a:pPr marL="228600" lvl="1" indent="-228600" algn="l" defTabSz="1155700">
            <a:lnSpc>
              <a:spcPct val="90000"/>
            </a:lnSpc>
            <a:spcBef>
              <a:spcPct val="0"/>
            </a:spcBef>
            <a:spcAft>
              <a:spcPct val="20000"/>
            </a:spcAft>
            <a:buChar char="•"/>
          </a:pPr>
          <a:r>
            <a:rPr lang="en-US" sz="2600" b="0" i="0" kern="1200" dirty="0"/>
            <a:t>EPs might be configured to refuse local queries</a:t>
          </a:r>
          <a:endParaRPr lang="en-US" sz="2600" kern="1200" dirty="0"/>
        </a:p>
      </dsp:txBody>
      <dsp:txXfrm>
        <a:off x="0" y="1317865"/>
        <a:ext cx="4683949" cy="28690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0032C-DB53-4729-957C-43348C8D3EB9}">
      <dsp:nvSpPr>
        <dsp:cNvPr id="0" name=""/>
        <dsp:cNvSpPr/>
      </dsp:nvSpPr>
      <dsp:spPr>
        <a:xfrm>
          <a:off x="9083" y="546521"/>
          <a:ext cx="1996679" cy="599003"/>
        </a:xfrm>
        <a:prstGeom prst="chevron">
          <a:avLst>
            <a:gd name="adj" fmla="val 30000"/>
          </a:avLst>
        </a:prstGeom>
        <a:solidFill>
          <a:srgbClr val="70AD47"/>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60" tIns="73960" rIns="73960" bIns="73960" numCol="1" spcCol="1270" anchor="ctr" anchorCtr="0">
          <a:noAutofit/>
        </a:bodyPr>
        <a:lstStyle/>
        <a:p>
          <a:pPr marL="0" lvl="0" indent="0" algn="ctr" defTabSz="1244600">
            <a:lnSpc>
              <a:spcPct val="90000"/>
            </a:lnSpc>
            <a:spcBef>
              <a:spcPct val="0"/>
            </a:spcBef>
            <a:spcAft>
              <a:spcPct val="35000"/>
            </a:spcAft>
            <a:buNone/>
          </a:pPr>
          <a:r>
            <a:rPr lang="en-US" sz="2800" kern="1200" dirty="0"/>
            <a:t>Run</a:t>
          </a:r>
        </a:p>
      </dsp:txBody>
      <dsp:txXfrm>
        <a:off x="188784" y="546521"/>
        <a:ext cx="1637277" cy="599003"/>
      </dsp:txXfrm>
    </dsp:sp>
    <dsp:sp modelId="{493E8DB4-86C6-4D4A-897E-A6A140609876}">
      <dsp:nvSpPr>
        <dsp:cNvPr id="0" name=""/>
        <dsp:cNvSpPr/>
      </dsp:nvSpPr>
      <dsp:spPr>
        <a:xfrm>
          <a:off x="9083" y="1145525"/>
          <a:ext cx="1816978" cy="1571457"/>
        </a:xfrm>
        <a:prstGeom prst="rect">
          <a:avLst/>
        </a:prstGeom>
        <a:solidFill>
          <a:srgbClr val="A7CF8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3582" tIns="143582" rIns="143582" bIns="287163" numCol="1" spcCol="1270" anchor="t" anchorCtr="0">
          <a:noAutofit/>
        </a:bodyPr>
        <a:lstStyle/>
        <a:p>
          <a:pPr marL="0" lvl="0" indent="0" algn="l" defTabSz="889000">
            <a:lnSpc>
              <a:spcPct val="90000"/>
            </a:lnSpc>
            <a:spcBef>
              <a:spcPct val="0"/>
            </a:spcBef>
            <a:spcAft>
              <a:spcPct val="35000"/>
            </a:spcAft>
            <a:buNone/>
          </a:pPr>
          <a:r>
            <a:rPr lang="en-US" sz="2000" kern="1200" dirty="0"/>
            <a:t>Run </a:t>
          </a:r>
          <a:r>
            <a:rPr lang="en-US" sz="2000" kern="1200" dirty="0" err="1"/>
            <a:t>ps</a:t>
          </a:r>
          <a:r>
            <a:rPr lang="en-US" sz="2000" kern="1200" dirty="0"/>
            <a:t>, to get </a:t>
          </a:r>
          <a:r>
            <a:rPr lang="en-US" sz="2000" kern="1200" dirty="0" err="1"/>
            <a:t>condor_startd</a:t>
          </a:r>
          <a:r>
            <a:rPr lang="en-US" sz="2000" kern="1200" dirty="0"/>
            <a:t> processes</a:t>
          </a:r>
        </a:p>
      </dsp:txBody>
      <dsp:txXfrm>
        <a:off x="9083" y="1145525"/>
        <a:ext cx="1816978" cy="1571457"/>
      </dsp:txXfrm>
    </dsp:sp>
    <dsp:sp modelId="{A1BD6A5D-2D2E-404A-8C54-11203D78764B}">
      <dsp:nvSpPr>
        <dsp:cNvPr id="0" name=""/>
        <dsp:cNvSpPr/>
      </dsp:nvSpPr>
      <dsp:spPr>
        <a:xfrm>
          <a:off x="1966367" y="546521"/>
          <a:ext cx="1996679" cy="599003"/>
        </a:xfrm>
        <a:prstGeom prst="chevron">
          <a:avLst>
            <a:gd name="adj" fmla="val 30000"/>
          </a:avLst>
        </a:prstGeom>
        <a:solidFill>
          <a:srgbClr val="70AD47"/>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60" tIns="73960" rIns="73960" bIns="73960" numCol="1" spcCol="1270" anchor="ctr" anchorCtr="0">
          <a:noAutofit/>
        </a:bodyPr>
        <a:lstStyle/>
        <a:p>
          <a:pPr marL="0" lvl="0" indent="0" algn="ctr" defTabSz="1244600">
            <a:lnSpc>
              <a:spcPct val="90000"/>
            </a:lnSpc>
            <a:spcBef>
              <a:spcPct val="0"/>
            </a:spcBef>
            <a:spcAft>
              <a:spcPct val="35000"/>
            </a:spcAft>
            <a:buNone/>
          </a:pPr>
          <a:r>
            <a:rPr lang="en-US" sz="2800" kern="1200" dirty="0"/>
            <a:t>Look</a:t>
          </a:r>
        </a:p>
      </dsp:txBody>
      <dsp:txXfrm>
        <a:off x="2146068" y="546521"/>
        <a:ext cx="1637277" cy="599003"/>
      </dsp:txXfrm>
    </dsp:sp>
    <dsp:sp modelId="{9F2F4C9C-3EBD-4D15-9FA3-66A4983B87A4}">
      <dsp:nvSpPr>
        <dsp:cNvPr id="0" name=""/>
        <dsp:cNvSpPr/>
      </dsp:nvSpPr>
      <dsp:spPr>
        <a:xfrm>
          <a:off x="1966367" y="1145525"/>
          <a:ext cx="1816978" cy="1571457"/>
        </a:xfrm>
        <a:prstGeom prst="rect">
          <a:avLst/>
        </a:prstGeom>
        <a:solidFill>
          <a:srgbClr val="A7CF8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3582" tIns="143582" rIns="143582" bIns="287163" numCol="1" spcCol="1270" anchor="t" anchorCtr="0">
          <a:noAutofit/>
        </a:bodyPr>
        <a:lstStyle/>
        <a:p>
          <a:pPr marL="0" lvl="0" indent="0" algn="l" defTabSz="889000">
            <a:lnSpc>
              <a:spcPct val="90000"/>
            </a:lnSpc>
            <a:spcBef>
              <a:spcPct val="0"/>
            </a:spcBef>
            <a:spcAft>
              <a:spcPct val="35000"/>
            </a:spcAft>
            <a:buNone/>
          </a:pPr>
          <a:r>
            <a:rPr lang="en-US" sz="2000" kern="1200" dirty="0"/>
            <a:t>Look in the environment to get addresses</a:t>
          </a:r>
        </a:p>
      </dsp:txBody>
      <dsp:txXfrm>
        <a:off x="1966367" y="1145525"/>
        <a:ext cx="1816978" cy="1571457"/>
      </dsp:txXfrm>
    </dsp:sp>
    <dsp:sp modelId="{34639CB9-6CB4-4609-AED5-EA595924945A}">
      <dsp:nvSpPr>
        <dsp:cNvPr id="0" name=""/>
        <dsp:cNvSpPr/>
      </dsp:nvSpPr>
      <dsp:spPr>
        <a:xfrm>
          <a:off x="3923652" y="546521"/>
          <a:ext cx="1996679" cy="599003"/>
        </a:xfrm>
        <a:prstGeom prst="chevron">
          <a:avLst>
            <a:gd name="adj" fmla="val 30000"/>
          </a:avLst>
        </a:prstGeom>
        <a:solidFill>
          <a:srgbClr val="70AD47"/>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60" tIns="73960" rIns="73960" bIns="73960" numCol="1" spcCol="1270" anchor="ctr" anchorCtr="0">
          <a:noAutofit/>
        </a:bodyPr>
        <a:lstStyle/>
        <a:p>
          <a:pPr marL="0" lvl="0" indent="0" algn="ctr" defTabSz="1244600">
            <a:lnSpc>
              <a:spcPct val="90000"/>
            </a:lnSpc>
            <a:spcBef>
              <a:spcPct val="0"/>
            </a:spcBef>
            <a:spcAft>
              <a:spcPct val="35000"/>
            </a:spcAft>
            <a:buNone/>
          </a:pPr>
          <a:r>
            <a:rPr lang="en-US" sz="2800" kern="1200" dirty="0"/>
            <a:t>Query</a:t>
          </a:r>
        </a:p>
      </dsp:txBody>
      <dsp:txXfrm>
        <a:off x="4103353" y="546521"/>
        <a:ext cx="1637277" cy="599003"/>
      </dsp:txXfrm>
    </dsp:sp>
    <dsp:sp modelId="{6C835EAC-E22A-4460-820B-CAA646E03A84}">
      <dsp:nvSpPr>
        <dsp:cNvPr id="0" name=""/>
        <dsp:cNvSpPr/>
      </dsp:nvSpPr>
      <dsp:spPr>
        <a:xfrm>
          <a:off x="3923652" y="1145525"/>
          <a:ext cx="1816978" cy="1571457"/>
        </a:xfrm>
        <a:prstGeom prst="rect">
          <a:avLst/>
        </a:prstGeom>
        <a:solidFill>
          <a:srgbClr val="A7CF8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3582" tIns="143582" rIns="143582" bIns="287163" numCol="1" spcCol="1270" anchor="t" anchorCtr="0">
          <a:noAutofit/>
        </a:bodyPr>
        <a:lstStyle/>
        <a:p>
          <a:pPr marL="0" lvl="0" indent="0" algn="l" defTabSz="889000">
            <a:lnSpc>
              <a:spcPct val="90000"/>
            </a:lnSpc>
            <a:spcBef>
              <a:spcPct val="0"/>
            </a:spcBef>
            <a:spcAft>
              <a:spcPct val="35000"/>
            </a:spcAft>
            <a:buNone/>
          </a:pPr>
          <a:r>
            <a:rPr lang="en-US" sz="2000" kern="1200"/>
            <a:t>Query the condor_startd directly for slot ads</a:t>
          </a:r>
        </a:p>
      </dsp:txBody>
      <dsp:txXfrm>
        <a:off x="3923652" y="1145525"/>
        <a:ext cx="1816978" cy="1571457"/>
      </dsp:txXfrm>
    </dsp:sp>
    <dsp:sp modelId="{0BD7BBAE-B51C-4EDB-88C4-834DD898FA6A}">
      <dsp:nvSpPr>
        <dsp:cNvPr id="0" name=""/>
        <dsp:cNvSpPr/>
      </dsp:nvSpPr>
      <dsp:spPr>
        <a:xfrm>
          <a:off x="5880937" y="546521"/>
          <a:ext cx="1996679" cy="599003"/>
        </a:xfrm>
        <a:prstGeom prst="chevron">
          <a:avLst>
            <a:gd name="adj" fmla="val 30000"/>
          </a:avLst>
        </a:prstGeom>
        <a:solidFill>
          <a:srgbClr val="70AD47"/>
        </a:solidFill>
        <a:ln w="12700" cap="flat" cmpd="sng" algn="ctr">
          <a:solidFill>
            <a:srgbClr val="5B9BD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60" tIns="73960" rIns="73960" bIns="73960" numCol="1" spcCol="1270" anchor="ctr" anchorCtr="0">
          <a:noAutofit/>
        </a:bodyPr>
        <a:lstStyle/>
        <a:p>
          <a:pPr marL="0" lvl="0" indent="0" algn="ctr" defTabSz="1244600">
            <a:lnSpc>
              <a:spcPct val="90000"/>
            </a:lnSpc>
            <a:spcBef>
              <a:spcPct val="0"/>
            </a:spcBef>
            <a:spcAft>
              <a:spcPct val="35000"/>
            </a:spcAft>
            <a:buNone/>
          </a:pPr>
          <a:r>
            <a:rPr lang="en-US" sz="2800" kern="1200" dirty="0"/>
            <a:t>Print</a:t>
          </a:r>
        </a:p>
      </dsp:txBody>
      <dsp:txXfrm>
        <a:off x="6060638" y="546521"/>
        <a:ext cx="1637277" cy="599003"/>
      </dsp:txXfrm>
    </dsp:sp>
    <dsp:sp modelId="{305205D7-63D6-4B96-9B83-1413C61A6CB0}">
      <dsp:nvSpPr>
        <dsp:cNvPr id="0" name=""/>
        <dsp:cNvSpPr/>
      </dsp:nvSpPr>
      <dsp:spPr>
        <a:xfrm>
          <a:off x="5880937" y="1145525"/>
          <a:ext cx="1816978" cy="1571457"/>
        </a:xfrm>
        <a:prstGeom prst="rect">
          <a:avLst/>
        </a:prstGeom>
        <a:solidFill>
          <a:srgbClr val="A7CF8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3582" tIns="143582" rIns="143582" bIns="287163" numCol="1" spcCol="1270" anchor="t" anchorCtr="0">
          <a:noAutofit/>
        </a:bodyPr>
        <a:lstStyle/>
        <a:p>
          <a:pPr marL="0" lvl="0" indent="0" algn="l" defTabSz="889000">
            <a:lnSpc>
              <a:spcPct val="90000"/>
            </a:lnSpc>
            <a:spcBef>
              <a:spcPct val="0"/>
            </a:spcBef>
            <a:spcAft>
              <a:spcPct val="35000"/>
            </a:spcAft>
            <a:buNone/>
          </a:pPr>
          <a:r>
            <a:rPr lang="en-US" sz="2000" kern="1200" dirty="0"/>
            <a:t>Print EP banner and 1 row per active slot ad</a:t>
          </a:r>
        </a:p>
      </dsp:txBody>
      <dsp:txXfrm>
        <a:off x="5880937" y="1145525"/>
        <a:ext cx="1816978" cy="15714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dcfcae0a5e_0_8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27" name="Google Shape;427;gdcfcae0a5e_0_82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Want to</a:t>
            </a:r>
            <a:r>
              <a:rPr lang="en-US" baseline="0" dirty="0"/>
              <a:t> log in to an EP and run a command to learn who is using it.  I.E. what jobs are running. </a:t>
            </a:r>
            <a:endParaRPr dirty="0"/>
          </a:p>
        </p:txBody>
      </p:sp>
      <p:sp>
        <p:nvSpPr>
          <p:cNvPr id="428" name="Google Shape;428;gdcfcae0a5e_0_826: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7b0bfabd42_1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5" name="Google Shape;555;g7b0bfabd42_1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Short digression.</a:t>
            </a:r>
            <a:r>
              <a:rPr lang="en-US" baseline="0" dirty="0"/>
              <a:t>  Remember that an EP has a </a:t>
            </a:r>
            <a:r>
              <a:rPr lang="en-US" baseline="0" dirty="0" err="1"/>
              <a:t>condor_startd</a:t>
            </a:r>
            <a:r>
              <a:rPr lang="en-US" baseline="0" dirty="0"/>
              <a:t> that is provisioned with a set of resources and it creates slots to represent subsets of those resources.  It then accepts requests from an AP to run a job using the resources of a slot. </a:t>
            </a:r>
          </a:p>
          <a:p>
            <a:r>
              <a:rPr lang="en-US" baseline="0" dirty="0"/>
              <a:t>The EP then, is responsible for keeping track of the quantities of resources and make sure that the total amount of resources used by jobs is never more than the resources it was provisioned with. </a:t>
            </a:r>
          </a:p>
          <a:p>
            <a:r>
              <a:rPr lang="en-US" baseline="0" dirty="0"/>
              <a:t>The smallest bag of resources we call a slot.  In modern HTCondor the </a:t>
            </a:r>
            <a:r>
              <a:rPr lang="en-US" baseline="0" dirty="0" err="1"/>
              <a:t>Startd</a:t>
            </a:r>
            <a:r>
              <a:rPr lang="en-US" baseline="0" dirty="0"/>
              <a:t> creates a slot to run a job with the resources assigned to the slot based on the job requests.  Slots that can run jobs only exist while they are claimed by an AP.</a:t>
            </a:r>
            <a:endParaRPr lang="en-US" dirty="0"/>
          </a:p>
        </p:txBody>
      </p:sp>
    </p:spTree>
    <p:extLst>
      <p:ext uri="{BB962C8B-B14F-4D97-AF65-F5344CB8AC3E}">
        <p14:creationId xmlns:p14="http://schemas.microsoft.com/office/powerpoint/2010/main" val="902091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9FA11-8E37-D5A2-16C8-558528D729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137F41-029C-FBAB-5618-25D70A85839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4209A43-3434-3E9B-AB8D-9624D814329C}"/>
              </a:ext>
            </a:extLst>
          </p:cNvPr>
          <p:cNvSpPr>
            <a:spLocks noGrp="1"/>
          </p:cNvSpPr>
          <p:nvPr>
            <p:ph type="body" idx="1"/>
          </p:nvPr>
        </p:nvSpPr>
        <p:spPr/>
        <p:txBody>
          <a:bodyPr/>
          <a:lstStyle/>
          <a:p>
            <a:r>
              <a:rPr lang="en-US" dirty="0"/>
              <a:t>A physical view of the EP showing the process tree.   HTCondor daemons are the blue boxes.  The </a:t>
            </a:r>
            <a:r>
              <a:rPr lang="en-US" dirty="0" err="1"/>
              <a:t>condor_startd</a:t>
            </a:r>
            <a:r>
              <a:rPr lang="en-US" dirty="0"/>
              <a:t> does the resource algebra, and starts a </a:t>
            </a:r>
            <a:r>
              <a:rPr lang="en-US" dirty="0" err="1"/>
              <a:t>condor_starter</a:t>
            </a:r>
            <a:r>
              <a:rPr lang="en-US" dirty="0"/>
              <a:t> for each active slot,  the </a:t>
            </a:r>
            <a:r>
              <a:rPr lang="en-US" dirty="0" err="1"/>
              <a:t>condor_starter</a:t>
            </a:r>
            <a:r>
              <a:rPr lang="en-US" dirty="0"/>
              <a:t>, then starts the job and monitors its resources.  If </a:t>
            </a:r>
            <a:r>
              <a:rPr lang="en-US" dirty="0" err="1"/>
              <a:t>cgroups</a:t>
            </a:r>
            <a:r>
              <a:rPr lang="en-US" dirty="0"/>
              <a:t> and LVM are available, it also enforces the resource constraints.  </a:t>
            </a:r>
          </a:p>
          <a:p>
            <a:r>
              <a:rPr lang="en-US" baseline="0" dirty="0"/>
              <a:t>A job is permitted to start child processes, but as soon as the job process that the </a:t>
            </a:r>
            <a:r>
              <a:rPr lang="en-US" baseline="0" dirty="0" err="1"/>
              <a:t>condor_starter</a:t>
            </a:r>
            <a:r>
              <a:rPr lang="en-US" baseline="0" dirty="0"/>
              <a:t> exits, the job is considered to have exited and the remaining job processes will be killed.</a:t>
            </a:r>
          </a:p>
          <a:p>
            <a:pPr marL="158750" indent="0">
              <a:buNone/>
            </a:pPr>
            <a:endParaRPr lang="en-US" baseline="0" dirty="0"/>
          </a:p>
        </p:txBody>
      </p:sp>
    </p:spTree>
    <p:extLst>
      <p:ext uri="{BB962C8B-B14F-4D97-AF65-F5344CB8AC3E}">
        <p14:creationId xmlns:p14="http://schemas.microsoft.com/office/powerpoint/2010/main" val="3828902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a:extLst>
            <a:ext uri="{FF2B5EF4-FFF2-40B4-BE49-F238E27FC236}">
              <a16:creationId xmlns:a16="http://schemas.microsoft.com/office/drawing/2014/main" id="{34CDC87E-AB55-560D-B9D7-EA7994F8A944}"/>
            </a:ext>
          </a:extLst>
        </p:cNvPr>
        <p:cNvGrpSpPr/>
        <p:nvPr/>
      </p:nvGrpSpPr>
      <p:grpSpPr>
        <a:xfrm>
          <a:off x="0" y="0"/>
          <a:ext cx="0" cy="0"/>
          <a:chOff x="0" y="0"/>
          <a:chExt cx="0" cy="0"/>
        </a:xfrm>
      </p:grpSpPr>
      <p:sp>
        <p:nvSpPr>
          <p:cNvPr id="426" name="Google Shape;426;gdcfcae0a5e_0_826:notes">
            <a:extLst>
              <a:ext uri="{FF2B5EF4-FFF2-40B4-BE49-F238E27FC236}">
                <a16:creationId xmlns:a16="http://schemas.microsoft.com/office/drawing/2014/main" id="{B7DDC446-8327-CFA7-F464-28F6EBF0C94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27" name="Google Shape;427;gdcfcae0a5e_0_826:notes">
            <a:extLst>
              <a:ext uri="{FF2B5EF4-FFF2-40B4-BE49-F238E27FC236}">
                <a16:creationId xmlns:a16="http://schemas.microsoft.com/office/drawing/2014/main" id="{FBCB985B-8B47-3CFF-2D0F-16070F0262AD}"/>
              </a:ext>
            </a:extLst>
          </p:cNvPr>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8" name="Google Shape;428;gdcfcae0a5e_0_826:notes">
            <a:extLst>
              <a:ext uri="{FF2B5EF4-FFF2-40B4-BE49-F238E27FC236}">
                <a16:creationId xmlns:a16="http://schemas.microsoft.com/office/drawing/2014/main" id="{08FB7D48-9727-AC2B-5E31-614E5E184C54}"/>
              </a:ext>
            </a:extLst>
          </p:cNvPr>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7</a:t>
            </a:fld>
            <a:endParaRPr/>
          </a:p>
        </p:txBody>
      </p:sp>
    </p:spTree>
    <p:extLst>
      <p:ext uri="{BB962C8B-B14F-4D97-AF65-F5344CB8AC3E}">
        <p14:creationId xmlns:p14="http://schemas.microsoft.com/office/powerpoint/2010/main" val="2509682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gdcfcae0a5e_0_8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74" name="Google Shape;474;gdcfcae0a5e_0_86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New transform syntax is based on config/submit language with some commands added to do the transformation.</a:t>
            </a:r>
            <a:endParaRPr/>
          </a:p>
        </p:txBody>
      </p:sp>
      <p:sp>
        <p:nvSpPr>
          <p:cNvPr id="475" name="Google Shape;475;gdcfcae0a5e_0_867: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9</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a:extLst>
            <a:ext uri="{FF2B5EF4-FFF2-40B4-BE49-F238E27FC236}">
              <a16:creationId xmlns:a16="http://schemas.microsoft.com/office/drawing/2014/main" id="{EC68D84F-C3C6-DA02-62CF-6F14925733C1}"/>
            </a:ext>
          </a:extLst>
        </p:cNvPr>
        <p:cNvGrpSpPr/>
        <p:nvPr/>
      </p:nvGrpSpPr>
      <p:grpSpPr>
        <a:xfrm>
          <a:off x="0" y="0"/>
          <a:ext cx="0" cy="0"/>
          <a:chOff x="0" y="0"/>
          <a:chExt cx="0" cy="0"/>
        </a:xfrm>
      </p:grpSpPr>
      <p:sp>
        <p:nvSpPr>
          <p:cNvPr id="426" name="Google Shape;426;gdcfcae0a5e_0_826:notes">
            <a:extLst>
              <a:ext uri="{FF2B5EF4-FFF2-40B4-BE49-F238E27FC236}">
                <a16:creationId xmlns:a16="http://schemas.microsoft.com/office/drawing/2014/main" id="{141FF56F-B5B1-6EEA-E7AB-DC2183E5FB0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27" name="Google Shape;427;gdcfcae0a5e_0_826:notes">
            <a:extLst>
              <a:ext uri="{FF2B5EF4-FFF2-40B4-BE49-F238E27FC236}">
                <a16:creationId xmlns:a16="http://schemas.microsoft.com/office/drawing/2014/main" id="{44004EAA-1042-4341-3D75-958C11DD7927}"/>
              </a:ext>
            </a:extLst>
          </p:cNvPr>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Want to</a:t>
            </a:r>
            <a:r>
              <a:rPr lang="en-US" baseline="0" dirty="0"/>
              <a:t> log in to a machine, and run a command to learn what EPs are running on it, and what jobs are being run by those EPs.</a:t>
            </a:r>
            <a:endParaRPr dirty="0"/>
          </a:p>
        </p:txBody>
      </p:sp>
      <p:sp>
        <p:nvSpPr>
          <p:cNvPr id="428" name="Google Shape;428;gdcfcae0a5e_0_826:notes">
            <a:extLst>
              <a:ext uri="{FF2B5EF4-FFF2-40B4-BE49-F238E27FC236}">
                <a16:creationId xmlns:a16="http://schemas.microsoft.com/office/drawing/2014/main" id="{375560DD-C5C0-94D4-EDDD-154B9B143B37}"/>
              </a:ext>
            </a:extLst>
          </p:cNvPr>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1286077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a:extLst>
            <a:ext uri="{FF2B5EF4-FFF2-40B4-BE49-F238E27FC236}">
              <a16:creationId xmlns:a16="http://schemas.microsoft.com/office/drawing/2014/main" id="{4656F660-2394-4678-2DDA-06E7BE103F53}"/>
            </a:ext>
          </a:extLst>
        </p:cNvPr>
        <p:cNvGrpSpPr/>
        <p:nvPr/>
      </p:nvGrpSpPr>
      <p:grpSpPr>
        <a:xfrm>
          <a:off x="0" y="0"/>
          <a:ext cx="0" cy="0"/>
          <a:chOff x="0" y="0"/>
          <a:chExt cx="0" cy="0"/>
        </a:xfrm>
      </p:grpSpPr>
      <p:sp>
        <p:nvSpPr>
          <p:cNvPr id="426" name="Google Shape;426;gdcfcae0a5e_0_826:notes">
            <a:extLst>
              <a:ext uri="{FF2B5EF4-FFF2-40B4-BE49-F238E27FC236}">
                <a16:creationId xmlns:a16="http://schemas.microsoft.com/office/drawing/2014/main" id="{9853E6FC-E450-DA36-76DD-D20FB1B89B6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27" name="Google Shape;427;gdcfcae0a5e_0_826:notes">
            <a:extLst>
              <a:ext uri="{FF2B5EF4-FFF2-40B4-BE49-F238E27FC236}">
                <a16:creationId xmlns:a16="http://schemas.microsoft.com/office/drawing/2014/main" id="{6AA68B54-3E6B-4A21-82B9-1957964F0E43}"/>
              </a:ext>
            </a:extLst>
          </p:cNvPr>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8" name="Google Shape;428;gdcfcae0a5e_0_826:notes">
            <a:extLst>
              <a:ext uri="{FF2B5EF4-FFF2-40B4-BE49-F238E27FC236}">
                <a16:creationId xmlns:a16="http://schemas.microsoft.com/office/drawing/2014/main" id="{4EF34A9B-60CA-0AA3-D2FD-3BC6FB07ACFE}"/>
              </a:ext>
            </a:extLst>
          </p:cNvPr>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11</a:t>
            </a:fld>
            <a:endParaRPr/>
          </a:p>
        </p:txBody>
      </p:sp>
    </p:spTree>
    <p:extLst>
      <p:ext uri="{BB962C8B-B14F-4D97-AF65-F5344CB8AC3E}">
        <p14:creationId xmlns:p14="http://schemas.microsoft.com/office/powerpoint/2010/main" val="4279745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a:extLst>
            <a:ext uri="{FF2B5EF4-FFF2-40B4-BE49-F238E27FC236}">
              <a16:creationId xmlns:a16="http://schemas.microsoft.com/office/drawing/2014/main" id="{06595D95-A5F6-E385-D39C-7CC70C8322AB}"/>
            </a:ext>
          </a:extLst>
        </p:cNvPr>
        <p:cNvGrpSpPr/>
        <p:nvPr/>
      </p:nvGrpSpPr>
      <p:grpSpPr>
        <a:xfrm>
          <a:off x="0" y="0"/>
          <a:ext cx="0" cy="0"/>
          <a:chOff x="0" y="0"/>
          <a:chExt cx="0" cy="0"/>
        </a:xfrm>
      </p:grpSpPr>
      <p:sp>
        <p:nvSpPr>
          <p:cNvPr id="473" name="Google Shape;473;gdcfcae0a5e_0_867:notes">
            <a:extLst>
              <a:ext uri="{FF2B5EF4-FFF2-40B4-BE49-F238E27FC236}">
                <a16:creationId xmlns:a16="http://schemas.microsoft.com/office/drawing/2014/main" id="{B4C94919-F544-0CF5-826C-D34C4E75DCC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74" name="Google Shape;474;gdcfcae0a5e_0_867:notes">
            <a:extLst>
              <a:ext uri="{FF2B5EF4-FFF2-40B4-BE49-F238E27FC236}">
                <a16:creationId xmlns:a16="http://schemas.microsoft.com/office/drawing/2014/main" id="{089C09C6-2F54-97B6-9968-01EB417A3D2E}"/>
              </a:ext>
            </a:extLst>
          </p:cNvPr>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New transform syntax is based on config/submit language with some commands added to do the transformation.</a:t>
            </a:r>
            <a:endParaRPr/>
          </a:p>
        </p:txBody>
      </p:sp>
      <p:sp>
        <p:nvSpPr>
          <p:cNvPr id="475" name="Google Shape;475;gdcfcae0a5e_0_867:notes">
            <a:extLst>
              <a:ext uri="{FF2B5EF4-FFF2-40B4-BE49-F238E27FC236}">
                <a16:creationId xmlns:a16="http://schemas.microsoft.com/office/drawing/2014/main" id="{C6D7C4E4-0CE0-33A8-2754-4DC2E5DEEAF6}"/>
              </a:ext>
            </a:extLst>
          </p:cNvPr>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13</a:t>
            </a:fld>
            <a:endParaRPr/>
          </a:p>
        </p:txBody>
      </p:sp>
    </p:spTree>
    <p:extLst>
      <p:ext uri="{BB962C8B-B14F-4D97-AF65-F5344CB8AC3E}">
        <p14:creationId xmlns:p14="http://schemas.microsoft.com/office/powerpoint/2010/main" val="4196336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gdcfcae0a5e_0_8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96" name="Google Shape;496;gdcfcae0a5e_0_88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a:t>
            </a:r>
            <a:r>
              <a:rPr lang="en-US" dirty="0" err="1"/>
              <a:t>allpids</a:t>
            </a:r>
            <a:r>
              <a:rPr lang="en-US" dirty="0"/>
              <a:t> is the default when </a:t>
            </a:r>
            <a:r>
              <a:rPr lang="en-US" dirty="0" err="1"/>
              <a:t>condor_who</a:t>
            </a:r>
            <a:r>
              <a:rPr lang="en-US" dirty="0"/>
              <a:t> does not find $(LOG) in its own config</a:t>
            </a:r>
            <a:endParaRPr dirty="0"/>
          </a:p>
        </p:txBody>
      </p:sp>
      <p:sp>
        <p:nvSpPr>
          <p:cNvPr id="497" name="Google Shape;497;gdcfcae0a5e_0_886: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6"/>
        <p:cNvGrpSpPr/>
        <p:nvPr/>
      </p:nvGrpSpPr>
      <p:grpSpPr>
        <a:xfrm>
          <a:off x="0" y="0"/>
          <a:ext cx="0" cy="0"/>
          <a:chOff x="0" y="0"/>
          <a:chExt cx="0" cy="0"/>
        </a:xfrm>
      </p:grpSpPr>
      <p:sp>
        <p:nvSpPr>
          <p:cNvPr id="17" name="Google Shape;17;p3"/>
          <p:cNvSpPr txBox="1">
            <a:spLocks noGrp="1"/>
          </p:cNvSpPr>
          <p:nvPr>
            <p:ph type="body" idx="1"/>
          </p:nvPr>
        </p:nvSpPr>
        <p:spPr>
          <a:xfrm>
            <a:off x="322263" y="1016794"/>
            <a:ext cx="8399400" cy="3170700"/>
          </a:xfrm>
          <a:prstGeom prst="rect">
            <a:avLst/>
          </a:prstGeom>
          <a:noFill/>
          <a:ln>
            <a:noFill/>
          </a:ln>
        </p:spPr>
        <p:txBody>
          <a:bodyPr spcFirstLastPara="1" wrap="square" lIns="91425" tIns="45700" rIns="91425" bIns="45700" anchor="t" anchorCtr="0">
            <a:noAutofit/>
          </a:bodyPr>
          <a:lstStyle>
            <a:lvl1pPr marL="457200" lvl="0" indent="-365760" algn="l" rtl="0">
              <a:spcBef>
                <a:spcPts val="360"/>
              </a:spcBef>
              <a:spcAft>
                <a:spcPts val="0"/>
              </a:spcAft>
              <a:buSzPts val="2160"/>
              <a:buChar char="›"/>
              <a:defRPr/>
            </a:lvl1pPr>
            <a:lvl2pPr marL="914400" lvl="1" indent="-331469" algn="l" rtl="0">
              <a:spcBef>
                <a:spcPts val="360"/>
              </a:spcBef>
              <a:spcAft>
                <a:spcPts val="0"/>
              </a:spcAft>
              <a:buClr>
                <a:schemeClr val="dk1"/>
              </a:buClr>
              <a:buSzPts val="1620"/>
              <a:buChar char="h"/>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8" name="Google Shape;18;p3"/>
          <p:cNvSpPr txBox="1">
            <a:spLocks noGrp="1"/>
          </p:cNvSpPr>
          <p:nvPr>
            <p:ph type="title"/>
          </p:nvPr>
        </p:nvSpPr>
        <p:spPr>
          <a:xfrm>
            <a:off x="0" y="0"/>
            <a:ext cx="9144000" cy="6858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dirty="0"/>
          </a:p>
        </p:txBody>
      </p:sp>
      <p:sp>
        <p:nvSpPr>
          <p:cNvPr id="19" name="Google Shape;19;p3"/>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5"/>
        <p:cNvGrpSpPr/>
        <p:nvPr/>
      </p:nvGrpSpPr>
      <p:grpSpPr>
        <a:xfrm>
          <a:off x="0" y="0"/>
          <a:ext cx="0" cy="0"/>
          <a:chOff x="0" y="0"/>
          <a:chExt cx="0" cy="0"/>
        </a:xfrm>
      </p:grpSpPr>
      <p:sp>
        <p:nvSpPr>
          <p:cNvPr id="56" name="Google Shape;56;p12"/>
          <p:cNvSpPr txBox="1">
            <a:spLocks noGrp="1"/>
          </p:cNvSpPr>
          <p:nvPr>
            <p:ph type="title"/>
          </p:nvPr>
        </p:nvSpPr>
        <p:spPr>
          <a:xfrm rot="5400000">
            <a:off x="5600700" y="1371600"/>
            <a:ext cx="3771900" cy="1943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57" name="Google Shape;57;p12"/>
          <p:cNvSpPr txBox="1">
            <a:spLocks noGrp="1"/>
          </p:cNvSpPr>
          <p:nvPr>
            <p:ph type="body" idx="1"/>
          </p:nvPr>
        </p:nvSpPr>
        <p:spPr>
          <a:xfrm rot="5400000">
            <a:off x="1638300" y="-495300"/>
            <a:ext cx="3771900" cy="5676900"/>
          </a:xfrm>
          <a:prstGeom prst="rect">
            <a:avLst/>
          </a:prstGeom>
          <a:noFill/>
          <a:ln>
            <a:noFill/>
          </a:ln>
        </p:spPr>
        <p:txBody>
          <a:bodyPr spcFirstLastPara="1" wrap="square" lIns="91425" tIns="45700" rIns="91425" bIns="45700" anchor="t" anchorCtr="0">
            <a:noAutofit/>
          </a:bodyPr>
          <a:lstStyle>
            <a:lvl1pPr marL="457200" lvl="0" indent="-365760" algn="l" rtl="0">
              <a:spcBef>
                <a:spcPts val="360"/>
              </a:spcBef>
              <a:spcAft>
                <a:spcPts val="0"/>
              </a:spcAft>
              <a:buSzPts val="2160"/>
              <a:buChar char="›"/>
              <a:defRPr/>
            </a:lvl1pPr>
            <a:lvl2pPr marL="914400" lvl="1" indent="-331469" algn="l" rtl="0">
              <a:spcBef>
                <a:spcPts val="360"/>
              </a:spcBef>
              <a:spcAft>
                <a:spcPts val="0"/>
              </a:spcAft>
              <a:buClr>
                <a:schemeClr val="dk1"/>
              </a:buClr>
              <a:buSzPts val="1620"/>
              <a:buChar char="h"/>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58" name="Google Shape;58;p12"/>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_1">
  <p:cSld name="TITLE_1">
    <p:bg>
      <p:bgPr>
        <a:solidFill>
          <a:schemeClr val="lt2"/>
        </a:solidFill>
        <a:effectLst/>
      </p:bgPr>
    </p:bg>
    <p:spTree>
      <p:nvGrpSpPr>
        <p:cNvPr id="1" name="Shape 59"/>
        <p:cNvGrpSpPr/>
        <p:nvPr/>
      </p:nvGrpSpPr>
      <p:grpSpPr>
        <a:xfrm>
          <a:off x="0" y="0"/>
          <a:ext cx="0" cy="0"/>
          <a:chOff x="0" y="0"/>
          <a:chExt cx="0" cy="0"/>
        </a:xfrm>
      </p:grpSpPr>
      <p:sp>
        <p:nvSpPr>
          <p:cNvPr id="60" name="Google Shape;60;p13"/>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 name="Google Shape;61;p13"/>
          <p:cNvGrpSpPr/>
          <p:nvPr/>
        </p:nvGrpSpPr>
        <p:grpSpPr>
          <a:xfrm>
            <a:off x="830392" y="1191256"/>
            <a:ext cx="745763" cy="45826"/>
            <a:chOff x="4580561" y="2589004"/>
            <a:chExt cx="1064464" cy="25200"/>
          </a:xfrm>
        </p:grpSpPr>
        <p:sp>
          <p:nvSpPr>
            <p:cNvPr id="62" name="Google Shape;62;p13"/>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3"/>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 name="Google Shape;64;p13"/>
          <p:cNvSpPr txBox="1">
            <a:spLocks noGrp="1"/>
          </p:cNvSpPr>
          <p:nvPr>
            <p:ph type="ctrTitle"/>
          </p:nvPr>
        </p:nvSpPr>
        <p:spPr>
          <a:xfrm>
            <a:off x="729450" y="1322450"/>
            <a:ext cx="7688100" cy="1664700"/>
          </a:xfrm>
          <a:prstGeom prst="rect">
            <a:avLst/>
          </a:prstGeom>
        </p:spPr>
        <p:txBody>
          <a:bodyPr spcFirstLastPara="1" wrap="square" lIns="91425" tIns="45700" rIns="91425" bIns="45700" anchor="ctr" anchorCtr="0">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65" name="Google Shape;65;p13"/>
          <p:cNvSpPr txBox="1">
            <a:spLocks noGrp="1"/>
          </p:cNvSpPr>
          <p:nvPr>
            <p:ph type="subTitle" idx="1"/>
          </p:nvPr>
        </p:nvSpPr>
        <p:spPr>
          <a:xfrm>
            <a:off x="729627" y="3172900"/>
            <a:ext cx="7688100" cy="541200"/>
          </a:xfrm>
          <a:prstGeom prst="rect">
            <a:avLst/>
          </a:prstGeom>
        </p:spPr>
        <p:txBody>
          <a:bodyPr spcFirstLastPara="1" wrap="square" lIns="91425" tIns="45700" rIns="91425" bIns="45700" anchor="t" anchorCtr="0">
            <a:noAutofit/>
          </a:bodyPr>
          <a:lstStyle>
            <a:lvl1pPr lvl="0" rtl="0">
              <a:lnSpc>
                <a:spcPct val="100000"/>
              </a:lnSpc>
              <a:spcBef>
                <a:spcPts val="640"/>
              </a:spcBef>
              <a:spcAft>
                <a:spcPts val="0"/>
              </a:spcAft>
              <a:buSzPts val="1600"/>
              <a:buNone/>
              <a:defRPr sz="1600"/>
            </a:lvl1pPr>
            <a:lvl2pPr lvl="1" rtl="0">
              <a:lnSpc>
                <a:spcPct val="100000"/>
              </a:lnSpc>
              <a:spcBef>
                <a:spcPts val="560"/>
              </a:spcBef>
              <a:spcAft>
                <a:spcPts val="0"/>
              </a:spcAft>
              <a:buSzPts val="1600"/>
              <a:buNone/>
              <a:defRPr sz="1600"/>
            </a:lvl2pPr>
            <a:lvl3pPr lvl="2" rtl="0">
              <a:lnSpc>
                <a:spcPct val="100000"/>
              </a:lnSpc>
              <a:spcBef>
                <a:spcPts val="480"/>
              </a:spcBef>
              <a:spcAft>
                <a:spcPts val="0"/>
              </a:spcAft>
              <a:buSzPts val="1600"/>
              <a:buNone/>
              <a:defRPr sz="1600"/>
            </a:lvl3pPr>
            <a:lvl4pPr lvl="3" rtl="0">
              <a:lnSpc>
                <a:spcPct val="100000"/>
              </a:lnSpc>
              <a:spcBef>
                <a:spcPts val="400"/>
              </a:spcBef>
              <a:spcAft>
                <a:spcPts val="0"/>
              </a:spcAft>
              <a:buSzPts val="1600"/>
              <a:buNone/>
              <a:defRPr sz="1600"/>
            </a:lvl4pPr>
            <a:lvl5pPr lvl="4" rtl="0">
              <a:lnSpc>
                <a:spcPct val="100000"/>
              </a:lnSpc>
              <a:spcBef>
                <a:spcPts val="400"/>
              </a:spcBef>
              <a:spcAft>
                <a:spcPts val="0"/>
              </a:spcAft>
              <a:buSzPts val="1600"/>
              <a:buNone/>
              <a:defRPr sz="1600"/>
            </a:lvl5pPr>
            <a:lvl6pPr lvl="5" rtl="0">
              <a:lnSpc>
                <a:spcPct val="100000"/>
              </a:lnSpc>
              <a:spcBef>
                <a:spcPts val="400"/>
              </a:spcBef>
              <a:spcAft>
                <a:spcPts val="0"/>
              </a:spcAft>
              <a:buSzPts val="1600"/>
              <a:buNone/>
              <a:defRPr sz="1600"/>
            </a:lvl6pPr>
            <a:lvl7pPr lvl="6" rtl="0">
              <a:lnSpc>
                <a:spcPct val="100000"/>
              </a:lnSpc>
              <a:spcBef>
                <a:spcPts val="400"/>
              </a:spcBef>
              <a:spcAft>
                <a:spcPts val="0"/>
              </a:spcAft>
              <a:buSzPts val="1600"/>
              <a:buNone/>
              <a:defRPr sz="1600"/>
            </a:lvl7pPr>
            <a:lvl8pPr lvl="7" rtl="0">
              <a:lnSpc>
                <a:spcPct val="100000"/>
              </a:lnSpc>
              <a:spcBef>
                <a:spcPts val="400"/>
              </a:spcBef>
              <a:spcAft>
                <a:spcPts val="0"/>
              </a:spcAft>
              <a:buSzPts val="1600"/>
              <a:buNone/>
              <a:defRPr sz="1600"/>
            </a:lvl8pPr>
            <a:lvl9pPr lvl="8" rtl="0">
              <a:lnSpc>
                <a:spcPct val="100000"/>
              </a:lnSpc>
              <a:spcBef>
                <a:spcPts val="400"/>
              </a:spcBef>
              <a:spcAft>
                <a:spcPts val="0"/>
              </a:spcAft>
              <a:buSzPts val="1600"/>
              <a:buNone/>
              <a:defRPr sz="1600"/>
            </a:lvl9pPr>
          </a:lstStyle>
          <a:p>
            <a:endParaRPr/>
          </a:p>
        </p:txBody>
      </p:sp>
      <p:sp>
        <p:nvSpPr>
          <p:cNvPr id="66" name="Google Shape;66;p13"/>
          <p:cNvSpPr txBox="1">
            <a:spLocks noGrp="1"/>
          </p:cNvSpPr>
          <p:nvPr>
            <p:ph type="sldNum" idx="12"/>
          </p:nvPr>
        </p:nvSpPr>
        <p:spPr>
          <a:xfrm>
            <a:off x="8536302" y="4749851"/>
            <a:ext cx="548700" cy="393600"/>
          </a:xfrm>
          <a:prstGeom prst="rect">
            <a:avLst/>
          </a:prstGeom>
        </p:spPr>
        <p:txBody>
          <a:bodyPr spcFirstLastPara="1" wrap="square" lIns="91425" tIns="45700" rIns="91425"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Google Shape;68;p1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14"/>
          <p:cNvGrpSpPr/>
          <p:nvPr/>
        </p:nvGrpSpPr>
        <p:grpSpPr>
          <a:xfrm>
            <a:off x="830392" y="1191256"/>
            <a:ext cx="745763" cy="45826"/>
            <a:chOff x="4580561" y="2589004"/>
            <a:chExt cx="1064464" cy="25200"/>
          </a:xfrm>
        </p:grpSpPr>
        <p:sp>
          <p:nvSpPr>
            <p:cNvPr id="70" name="Google Shape;70;p1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 name="Google Shape;72;p14"/>
          <p:cNvSpPr txBox="1">
            <a:spLocks noGrp="1"/>
          </p:cNvSpPr>
          <p:nvPr>
            <p:ph type="title"/>
          </p:nvPr>
        </p:nvSpPr>
        <p:spPr>
          <a:xfrm>
            <a:off x="729450" y="1318650"/>
            <a:ext cx="7688700" cy="535200"/>
          </a:xfrm>
          <a:prstGeom prst="rect">
            <a:avLst/>
          </a:prstGeom>
        </p:spPr>
        <p:txBody>
          <a:bodyPr spcFirstLastPara="1" wrap="square" lIns="91425" tIns="45700" rIns="91425" bIns="45700" anchor="ctr" anchorCtr="0">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sp>
        <p:nvSpPr>
          <p:cNvPr id="73" name="Google Shape;73;p14"/>
          <p:cNvSpPr txBox="1">
            <a:spLocks noGrp="1"/>
          </p:cNvSpPr>
          <p:nvPr>
            <p:ph type="body" idx="1"/>
          </p:nvPr>
        </p:nvSpPr>
        <p:spPr>
          <a:xfrm>
            <a:off x="729450" y="2078875"/>
            <a:ext cx="7688700" cy="2261100"/>
          </a:xfrm>
          <a:prstGeom prst="rect">
            <a:avLst/>
          </a:prstGeom>
        </p:spPr>
        <p:txBody>
          <a:bodyPr spcFirstLastPara="1" wrap="square" lIns="91425" tIns="45700" rIns="91425" bIns="45700" anchor="t" anchorCtr="0">
            <a:noAutofit/>
          </a:bodyPr>
          <a:lstStyle>
            <a:lvl1pPr marL="457200" lvl="0" indent="-472440" rtl="0">
              <a:spcBef>
                <a:spcPts val="640"/>
              </a:spcBef>
              <a:spcAft>
                <a:spcPts val="0"/>
              </a:spcAft>
              <a:buSzPts val="3840"/>
              <a:buChar char="›"/>
              <a:defRPr/>
            </a:lvl1pPr>
            <a:lvl2pPr marL="914400" lvl="1" indent="-388619" rtl="0">
              <a:spcBef>
                <a:spcPts val="560"/>
              </a:spcBef>
              <a:spcAft>
                <a:spcPts val="0"/>
              </a:spcAft>
              <a:buSzPts val="2520"/>
              <a:buChar char="h"/>
              <a:defRPr/>
            </a:lvl2pPr>
            <a:lvl3pPr marL="1371600" lvl="2" indent="-381000" rtl="0">
              <a:spcBef>
                <a:spcPts val="480"/>
              </a:spcBef>
              <a:spcAft>
                <a:spcPts val="0"/>
              </a:spcAft>
              <a:buSzPts val="2400"/>
              <a:buChar char="•"/>
              <a:defRPr/>
            </a:lvl3pPr>
            <a:lvl4pPr marL="1828800" lvl="3" indent="-355600" rtl="0">
              <a:spcBef>
                <a:spcPts val="400"/>
              </a:spcBef>
              <a:spcAft>
                <a:spcPts val="0"/>
              </a:spcAft>
              <a:buSzPts val="2000"/>
              <a:buChar char="–"/>
              <a:defRPr/>
            </a:lvl4pPr>
            <a:lvl5pPr marL="2286000" lvl="4" indent="-355600" rtl="0">
              <a:spcBef>
                <a:spcPts val="400"/>
              </a:spcBef>
              <a:spcAft>
                <a:spcPts val="0"/>
              </a:spcAft>
              <a:buSzPts val="2000"/>
              <a:buChar char="»"/>
              <a:defRPr/>
            </a:lvl5pPr>
            <a:lvl6pPr marL="2743200" lvl="5" indent="-355600" rtl="0">
              <a:spcBef>
                <a:spcPts val="400"/>
              </a:spcBef>
              <a:spcAft>
                <a:spcPts val="0"/>
              </a:spcAft>
              <a:buSzPts val="2000"/>
              <a:buChar char="»"/>
              <a:defRPr/>
            </a:lvl6pPr>
            <a:lvl7pPr marL="3200400" lvl="6" indent="-355600" rtl="0">
              <a:spcBef>
                <a:spcPts val="400"/>
              </a:spcBef>
              <a:spcAft>
                <a:spcPts val="0"/>
              </a:spcAft>
              <a:buSzPts val="2000"/>
              <a:buChar char="»"/>
              <a:defRPr/>
            </a:lvl7pPr>
            <a:lvl8pPr marL="3657600" lvl="7" indent="-355600" rtl="0">
              <a:spcBef>
                <a:spcPts val="400"/>
              </a:spcBef>
              <a:spcAft>
                <a:spcPts val="0"/>
              </a:spcAft>
              <a:buSzPts val="2000"/>
              <a:buChar char="»"/>
              <a:defRPr/>
            </a:lvl8pPr>
            <a:lvl9pPr marL="4114800" lvl="8" indent="-355600" rtl="0">
              <a:spcBef>
                <a:spcPts val="400"/>
              </a:spcBef>
              <a:spcAft>
                <a:spcPts val="0"/>
              </a:spcAft>
              <a:buSzPts val="2000"/>
              <a:buChar char="»"/>
              <a:defRPr/>
            </a:lvl9pPr>
          </a:lstStyle>
          <a:p>
            <a:endParaRPr/>
          </a:p>
        </p:txBody>
      </p:sp>
      <p:sp>
        <p:nvSpPr>
          <p:cNvPr id="74" name="Google Shape;74;p14"/>
          <p:cNvSpPr txBox="1">
            <a:spLocks noGrp="1"/>
          </p:cNvSpPr>
          <p:nvPr>
            <p:ph type="sldNum" idx="12"/>
          </p:nvPr>
        </p:nvSpPr>
        <p:spPr>
          <a:xfrm>
            <a:off x="8536302" y="4749851"/>
            <a:ext cx="548700" cy="393600"/>
          </a:xfrm>
          <a:prstGeom prst="rect">
            <a:avLst/>
          </a:prstGeom>
        </p:spPr>
        <p:txBody>
          <a:bodyPr spcFirstLastPara="1" wrap="square" lIns="91425" tIns="45700" rIns="91425"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
        <p:nvSpPr>
          <p:cNvPr id="75" name="Google Shape;75;p14"/>
          <p:cNvSpPr txBox="1"/>
          <p:nvPr/>
        </p:nvSpPr>
        <p:spPr>
          <a:xfrm>
            <a:off x="144250" y="4777300"/>
            <a:ext cx="10215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latin typeface="Lato"/>
                <a:ea typeface="Lato"/>
                <a:cs typeface="Lato"/>
                <a:sym typeface="Lato"/>
              </a:rPr>
              <a:t>May 27, 2021</a:t>
            </a:r>
            <a:endParaRPr sz="1000">
              <a:latin typeface="Lato"/>
              <a:ea typeface="Lato"/>
              <a:cs typeface="Lato"/>
              <a:sym typeface="Lato"/>
            </a:endParaRPr>
          </a:p>
        </p:txBody>
      </p:sp>
      <p:sp>
        <p:nvSpPr>
          <p:cNvPr id="76" name="Google Shape;76;p14"/>
          <p:cNvSpPr txBox="1"/>
          <p:nvPr/>
        </p:nvSpPr>
        <p:spPr>
          <a:xfrm>
            <a:off x="3184225" y="4777300"/>
            <a:ext cx="2887200" cy="338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000">
                <a:latin typeface="Lato"/>
                <a:ea typeface="Lato"/>
                <a:cs typeface="Lato"/>
                <a:sym typeface="Lato"/>
              </a:rPr>
              <a:t>HTCondor-CE 5 and Job Router Transforms</a:t>
            </a:r>
            <a:endParaRPr sz="1000">
              <a:latin typeface="Lato"/>
              <a:ea typeface="Lato"/>
              <a:cs typeface="Lato"/>
              <a:sym typeface="Lato"/>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492F5-B0C2-20F3-5818-AC6A51DEA5DE}"/>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8117A36-7B12-AC99-0E28-AAD260A8DB71}"/>
              </a:ext>
            </a:extLst>
          </p:cNvPr>
          <p:cNvSpPr>
            <a:spLocks noGrp="1"/>
          </p:cNvSpPr>
          <p:nvPr>
            <p:ph type="subTitle" idx="1"/>
          </p:nvPr>
        </p:nvSpPr>
        <p:spPr>
          <a:xfrm>
            <a:off x="1143000" y="2701528"/>
            <a:ext cx="6858000" cy="1241822"/>
          </a:xfrm>
        </p:spPr>
        <p:txBody>
          <a:bodyPr/>
          <a:lstStyle>
            <a:lvl1pPr marL="0" indent="0" algn="ctr">
              <a:buNone/>
              <a:defRPr sz="1800" b="0" i="0">
                <a:solidFill>
                  <a:schemeClr val="tx1">
                    <a:lumMod val="50000"/>
                    <a:lumOff val="50000"/>
                  </a:schemeClr>
                </a:solidFill>
                <a:latin typeface="Helvetica Neue Light" panose="02000403000000020004" pitchFamily="2" charset="0"/>
                <a:ea typeface="Helvetica Neue Light" panose="02000403000000020004"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3090308-1F06-BE7E-2294-C99B922E729A}"/>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dirty="0">
              <a:solidFill>
                <a:prstClr val="black">
                  <a:tint val="75000"/>
                </a:prstClr>
              </a:solidFill>
              <a:cs typeface="+mn-cs"/>
            </a:endParaRPr>
          </a:p>
        </p:txBody>
      </p:sp>
      <p:sp>
        <p:nvSpPr>
          <p:cNvPr id="5" name="Footer Placeholder 4">
            <a:extLst>
              <a:ext uri="{FF2B5EF4-FFF2-40B4-BE49-F238E27FC236}">
                <a16:creationId xmlns:a16="http://schemas.microsoft.com/office/drawing/2014/main" id="{D44C15E4-09C3-FC12-5DA4-3B7374C8CDEA}"/>
              </a:ext>
            </a:extLst>
          </p:cNvPr>
          <p:cNvSpPr>
            <a:spLocks noGrp="1"/>
          </p:cNvSpPr>
          <p:nvPr>
            <p:ph type="ftr" sz="quarter" idx="11"/>
          </p:nvPr>
        </p:nvSpPr>
        <p:spPr/>
        <p:txBody>
          <a:bodyPr/>
          <a:lstStyle/>
          <a:p>
            <a:pPr defTabSz="685800">
              <a:buClrTx/>
            </a:pPr>
            <a:endParaRPr lang="en-US" kern="1200" dirty="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11EEC81D-C10E-56CA-B692-DAF5E6E4F767}"/>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2854737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EE1A0-5B2A-BEBE-8A24-E09D7EF056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C02F69-FC46-4968-DB74-245A6DC1C0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807262-DD3B-A4CC-A164-ABAEBD26D7D3}"/>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5" name="Footer Placeholder 4">
            <a:extLst>
              <a:ext uri="{FF2B5EF4-FFF2-40B4-BE49-F238E27FC236}">
                <a16:creationId xmlns:a16="http://schemas.microsoft.com/office/drawing/2014/main" id="{D317C6BC-2669-DFB1-DE27-CFACCABE39C7}"/>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9D336493-415F-4C80-CF3E-FBCF19CA2800}"/>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1735142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7E849-01EF-3075-08A8-E6C224C6B215}"/>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CC60D9C-D5DC-CA58-4D90-833225E0FDD9}"/>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48EA94-9662-E6E3-99C3-7AAF67A0E797}"/>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5" name="Footer Placeholder 4">
            <a:extLst>
              <a:ext uri="{FF2B5EF4-FFF2-40B4-BE49-F238E27FC236}">
                <a16:creationId xmlns:a16="http://schemas.microsoft.com/office/drawing/2014/main" id="{730F6F32-CA17-87A8-BE4E-FA7CA5FCE34C}"/>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66F1476B-AAE3-7B64-8266-A426640059E8}"/>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749577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9A2E4-F993-64CE-A1DE-123F4E3BC0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F2E509-3EB1-E656-10E4-7DCA8F8F4C49}"/>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F1BC10-36AE-CF7A-D3F1-7F9F1A0ADC1E}"/>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241D3D-3AE3-CD83-3DFF-AACBA2DCEE93}"/>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6" name="Footer Placeholder 5">
            <a:extLst>
              <a:ext uri="{FF2B5EF4-FFF2-40B4-BE49-F238E27FC236}">
                <a16:creationId xmlns:a16="http://schemas.microsoft.com/office/drawing/2014/main" id="{413ED209-7CAD-C376-BBE8-26E26FAE4AA6}"/>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7" name="Slide Number Placeholder 6">
            <a:extLst>
              <a:ext uri="{FF2B5EF4-FFF2-40B4-BE49-F238E27FC236}">
                <a16:creationId xmlns:a16="http://schemas.microsoft.com/office/drawing/2014/main" id="{21697F95-8B34-6C54-0E06-8B97189A8940}"/>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1057043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DDDF1-F4F5-A4B8-D554-C65E37985398}"/>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300926-CE1C-CB24-FE6E-8DC1260CC8C8}"/>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180E3BC-6C54-A528-3DA9-C0131B05D344}"/>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A54301-DA86-C0C8-76FD-DD4E929F4DB9}"/>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C7DCED9-6543-A0F5-5AE2-8FB5D7A97B7D}"/>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68F877-A7B9-C4C0-088B-368D5FEF858A}"/>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8" name="Footer Placeholder 7">
            <a:extLst>
              <a:ext uri="{FF2B5EF4-FFF2-40B4-BE49-F238E27FC236}">
                <a16:creationId xmlns:a16="http://schemas.microsoft.com/office/drawing/2014/main" id="{07E96104-D77B-07B7-4A62-650435152983}"/>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9" name="Slide Number Placeholder 8">
            <a:extLst>
              <a:ext uri="{FF2B5EF4-FFF2-40B4-BE49-F238E27FC236}">
                <a16:creationId xmlns:a16="http://schemas.microsoft.com/office/drawing/2014/main" id="{5089A538-0526-19CC-86FB-C768BF3E1D09}"/>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485699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97FA8-E700-E892-1221-743B16E703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D18D5F-6B41-CDAF-DBCA-968071FA708A}"/>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4" name="Footer Placeholder 3">
            <a:extLst>
              <a:ext uri="{FF2B5EF4-FFF2-40B4-BE49-F238E27FC236}">
                <a16:creationId xmlns:a16="http://schemas.microsoft.com/office/drawing/2014/main" id="{53161B15-EFFD-4E44-4CBE-01FB5686D10B}"/>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E6C46B82-E4C2-0B0B-7583-46B9068DC488}"/>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29617284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21B668-9F21-3CEE-DE86-133EB4AA2C34}"/>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3" name="Footer Placeholder 2">
            <a:extLst>
              <a:ext uri="{FF2B5EF4-FFF2-40B4-BE49-F238E27FC236}">
                <a16:creationId xmlns:a16="http://schemas.microsoft.com/office/drawing/2014/main" id="{78F7386C-A55C-194D-4872-06C4D219FDAE}"/>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4" name="Slide Number Placeholder 3">
            <a:extLst>
              <a:ext uri="{FF2B5EF4-FFF2-40B4-BE49-F238E27FC236}">
                <a16:creationId xmlns:a16="http://schemas.microsoft.com/office/drawing/2014/main" id="{991C63BE-CC26-D00E-3D95-243A1B4D02F3}"/>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73239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722313" y="3305175"/>
            <a:ext cx="7772400" cy="10215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 name="Google Shape;22;p4"/>
          <p:cNvSpPr txBox="1">
            <a:spLocks noGrp="1"/>
          </p:cNvSpPr>
          <p:nvPr>
            <p:ph type="body" idx="1"/>
          </p:nvPr>
        </p:nvSpPr>
        <p:spPr>
          <a:xfrm>
            <a:off x="722313" y="2180035"/>
            <a:ext cx="7772400" cy="1125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SzPts val="2400"/>
              <a:buFont typeface="Arial"/>
              <a:buNone/>
              <a:defRPr sz="2000"/>
            </a:lvl1pPr>
            <a:lvl2pPr marL="914400" lvl="1" indent="-228600" algn="l" rtl="0">
              <a:spcBef>
                <a:spcPts val="360"/>
              </a:spcBef>
              <a:spcAft>
                <a:spcPts val="0"/>
              </a:spcAft>
              <a:buClr>
                <a:schemeClr val="dk1"/>
              </a:buClr>
              <a:buSzPts val="1620"/>
              <a:buNone/>
              <a:defRPr sz="1800"/>
            </a:lvl2pPr>
            <a:lvl3pPr marL="1371600" lvl="2" indent="-228600" algn="l" rtl="0">
              <a:spcBef>
                <a:spcPts val="320"/>
              </a:spcBef>
              <a:spcAft>
                <a:spcPts val="0"/>
              </a:spcAft>
              <a:buClr>
                <a:schemeClr val="dk1"/>
              </a:buClr>
              <a:buSzPts val="1600"/>
              <a:buFont typeface="Arial"/>
              <a:buNone/>
              <a:defRPr sz="1600"/>
            </a:lvl3pPr>
            <a:lvl4pPr marL="1828800" lvl="3" indent="-228600" algn="l" rtl="0">
              <a:spcBef>
                <a:spcPts val="280"/>
              </a:spcBef>
              <a:spcAft>
                <a:spcPts val="0"/>
              </a:spcAft>
              <a:buClr>
                <a:schemeClr val="dk1"/>
              </a:buClr>
              <a:buSzPts val="1400"/>
              <a:buFont typeface="Arial"/>
              <a:buNone/>
              <a:defRPr sz="1400"/>
            </a:lvl4pPr>
            <a:lvl5pPr marL="2286000" lvl="4" indent="-228600" algn="l" rtl="0">
              <a:spcBef>
                <a:spcPts val="280"/>
              </a:spcBef>
              <a:spcAft>
                <a:spcPts val="0"/>
              </a:spcAft>
              <a:buClr>
                <a:schemeClr val="dk1"/>
              </a:buClr>
              <a:buSzPts val="1400"/>
              <a:buFont typeface="Arial"/>
              <a:buNone/>
              <a:defRPr sz="1400"/>
            </a:lvl5pPr>
            <a:lvl6pPr marL="2743200" lvl="5" indent="-228600" algn="l" rtl="0">
              <a:spcBef>
                <a:spcPts val="280"/>
              </a:spcBef>
              <a:spcAft>
                <a:spcPts val="0"/>
              </a:spcAft>
              <a:buClr>
                <a:schemeClr val="dk1"/>
              </a:buClr>
              <a:buSzPts val="1400"/>
              <a:buFont typeface="Arial"/>
              <a:buNone/>
              <a:defRPr sz="1400"/>
            </a:lvl6pPr>
            <a:lvl7pPr marL="3200400" lvl="6" indent="-228600" algn="l" rtl="0">
              <a:spcBef>
                <a:spcPts val="280"/>
              </a:spcBef>
              <a:spcAft>
                <a:spcPts val="0"/>
              </a:spcAft>
              <a:buClr>
                <a:schemeClr val="dk1"/>
              </a:buClr>
              <a:buSzPts val="1400"/>
              <a:buFont typeface="Arial"/>
              <a:buNone/>
              <a:defRPr sz="1400"/>
            </a:lvl7pPr>
            <a:lvl8pPr marL="3657600" lvl="7" indent="-228600" algn="l" rtl="0">
              <a:spcBef>
                <a:spcPts val="280"/>
              </a:spcBef>
              <a:spcAft>
                <a:spcPts val="0"/>
              </a:spcAft>
              <a:buClr>
                <a:schemeClr val="dk1"/>
              </a:buClr>
              <a:buSzPts val="1400"/>
              <a:buFont typeface="Arial"/>
              <a:buNone/>
              <a:defRPr sz="1400"/>
            </a:lvl8pPr>
            <a:lvl9pPr marL="4114800" lvl="8" indent="-228600" algn="l" rtl="0">
              <a:spcBef>
                <a:spcPts val="280"/>
              </a:spcBef>
              <a:spcAft>
                <a:spcPts val="0"/>
              </a:spcAft>
              <a:buClr>
                <a:schemeClr val="dk1"/>
              </a:buClr>
              <a:buSzPts val="1400"/>
              <a:buFont typeface="Arial"/>
              <a:buNone/>
              <a:defRPr sz="1400"/>
            </a:lvl9pPr>
          </a:lstStyle>
          <a:p>
            <a:endParaRPr/>
          </a:p>
        </p:txBody>
      </p:sp>
      <p:sp>
        <p:nvSpPr>
          <p:cNvPr id="23" name="Google Shape;23;p4"/>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6174E-0736-2A72-BC01-0417CB602E15}"/>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7313BB2-EFDA-BB68-C8A0-7D990CFE0ED9}"/>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960534-428A-A115-C162-8A99482AE476}"/>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4D76A5B-7D66-D2D6-05A2-A967BF271C79}"/>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6" name="Footer Placeholder 5">
            <a:extLst>
              <a:ext uri="{FF2B5EF4-FFF2-40B4-BE49-F238E27FC236}">
                <a16:creationId xmlns:a16="http://schemas.microsoft.com/office/drawing/2014/main" id="{20552553-F909-209A-7E2C-C63B3C946315}"/>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7" name="Slide Number Placeholder 6">
            <a:extLst>
              <a:ext uri="{FF2B5EF4-FFF2-40B4-BE49-F238E27FC236}">
                <a16:creationId xmlns:a16="http://schemas.microsoft.com/office/drawing/2014/main" id="{4D99A9CF-933E-5623-FBA1-5A2FCCCA7EA5}"/>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1856819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7C1EC-A162-97F0-FAE7-1447526728B0}"/>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AF536C32-7093-AE9E-AF79-4FF30CC40F5E}"/>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D25C9F1B-D676-2B4B-95A8-4F59D0BD73B1}"/>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0E84707-3A9D-A613-1A8B-AD883B2647C8}"/>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6" name="Footer Placeholder 5">
            <a:extLst>
              <a:ext uri="{FF2B5EF4-FFF2-40B4-BE49-F238E27FC236}">
                <a16:creationId xmlns:a16="http://schemas.microsoft.com/office/drawing/2014/main" id="{947AE1B8-0E7E-3D53-6187-B7205381565D}"/>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7" name="Slide Number Placeholder 6">
            <a:extLst>
              <a:ext uri="{FF2B5EF4-FFF2-40B4-BE49-F238E27FC236}">
                <a16:creationId xmlns:a16="http://schemas.microsoft.com/office/drawing/2014/main" id="{E55C25D6-00AF-9A6E-70C9-99617795A1B6}"/>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23515837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1F9A0-8690-58A5-A78A-9B58C5F149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BBA97F-0E5D-F389-2616-BD850ED1F7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B8F865-84A6-2AA2-6A68-19A2A408673D}"/>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5" name="Footer Placeholder 4">
            <a:extLst>
              <a:ext uri="{FF2B5EF4-FFF2-40B4-BE49-F238E27FC236}">
                <a16:creationId xmlns:a16="http://schemas.microsoft.com/office/drawing/2014/main" id="{E7BB7FF1-0636-562A-A57F-77CA79095C0C}"/>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E1290BA3-88E4-A012-940E-A41CEF652629}"/>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4893859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16772C-9537-343C-21BF-06A5B9CD3F9B}"/>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43BD47-9031-E356-5968-DE42C393E518}"/>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B44BB0-6E5D-8533-C1F9-2E5B44033FD1}"/>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5" name="Footer Placeholder 4">
            <a:extLst>
              <a:ext uri="{FF2B5EF4-FFF2-40B4-BE49-F238E27FC236}">
                <a16:creationId xmlns:a16="http://schemas.microsoft.com/office/drawing/2014/main" id="{2461CCA3-5A75-4AB2-6BAB-08FD14987E9D}"/>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B55365B1-4B2A-BE7F-1FA4-D5A033E7E595}"/>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32502575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492F5-B0C2-20F3-5818-AC6A51DEA5DE}"/>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8117A36-7B12-AC99-0E28-AAD260A8DB71}"/>
              </a:ext>
            </a:extLst>
          </p:cNvPr>
          <p:cNvSpPr>
            <a:spLocks noGrp="1"/>
          </p:cNvSpPr>
          <p:nvPr>
            <p:ph type="subTitle" idx="1"/>
          </p:nvPr>
        </p:nvSpPr>
        <p:spPr>
          <a:xfrm>
            <a:off x="1143000" y="2701528"/>
            <a:ext cx="6858000" cy="1241822"/>
          </a:xfrm>
        </p:spPr>
        <p:txBody>
          <a:bodyPr/>
          <a:lstStyle>
            <a:lvl1pPr marL="0" indent="0" algn="ctr">
              <a:buNone/>
              <a:defRPr sz="1800" b="0" i="0">
                <a:solidFill>
                  <a:schemeClr val="tx1">
                    <a:lumMod val="50000"/>
                    <a:lumOff val="50000"/>
                  </a:schemeClr>
                </a:solidFill>
                <a:latin typeface="Helvetica Neue Light" panose="02000403000000020004" pitchFamily="2" charset="0"/>
                <a:ea typeface="Helvetica Neue Light" panose="02000403000000020004"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3090308-1F06-BE7E-2294-C99B922E729A}"/>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dirty="0">
              <a:solidFill>
                <a:prstClr val="black">
                  <a:tint val="75000"/>
                </a:prstClr>
              </a:solidFill>
              <a:cs typeface="+mn-cs"/>
            </a:endParaRPr>
          </a:p>
        </p:txBody>
      </p:sp>
      <p:sp>
        <p:nvSpPr>
          <p:cNvPr id="5" name="Footer Placeholder 4">
            <a:extLst>
              <a:ext uri="{FF2B5EF4-FFF2-40B4-BE49-F238E27FC236}">
                <a16:creationId xmlns:a16="http://schemas.microsoft.com/office/drawing/2014/main" id="{D44C15E4-09C3-FC12-5DA4-3B7374C8CDEA}"/>
              </a:ext>
            </a:extLst>
          </p:cNvPr>
          <p:cNvSpPr>
            <a:spLocks noGrp="1"/>
          </p:cNvSpPr>
          <p:nvPr>
            <p:ph type="ftr" sz="quarter" idx="11"/>
          </p:nvPr>
        </p:nvSpPr>
        <p:spPr/>
        <p:txBody>
          <a:bodyPr/>
          <a:lstStyle/>
          <a:p>
            <a:pPr defTabSz="685800">
              <a:buClrTx/>
            </a:pPr>
            <a:endParaRPr lang="en-US" kern="1200" dirty="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11EEC81D-C10E-56CA-B692-DAF5E6E4F767}"/>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3491954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EE1A0-5B2A-BEBE-8A24-E09D7EF056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C02F69-FC46-4968-DB74-245A6DC1C0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807262-DD3B-A4CC-A164-ABAEBD26D7D3}"/>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5" name="Footer Placeholder 4">
            <a:extLst>
              <a:ext uri="{FF2B5EF4-FFF2-40B4-BE49-F238E27FC236}">
                <a16:creationId xmlns:a16="http://schemas.microsoft.com/office/drawing/2014/main" id="{D317C6BC-2669-DFB1-DE27-CFACCABE39C7}"/>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9D336493-415F-4C80-CF3E-FBCF19CA2800}"/>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40976561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7E849-01EF-3075-08A8-E6C224C6B215}"/>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CC60D9C-D5DC-CA58-4D90-833225E0FDD9}"/>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48EA94-9662-E6E3-99C3-7AAF67A0E797}"/>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5" name="Footer Placeholder 4">
            <a:extLst>
              <a:ext uri="{FF2B5EF4-FFF2-40B4-BE49-F238E27FC236}">
                <a16:creationId xmlns:a16="http://schemas.microsoft.com/office/drawing/2014/main" id="{730F6F32-CA17-87A8-BE4E-FA7CA5FCE34C}"/>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66F1476B-AAE3-7B64-8266-A426640059E8}"/>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23928744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9A2E4-F993-64CE-A1DE-123F4E3BC0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F2E509-3EB1-E656-10E4-7DCA8F8F4C49}"/>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F1BC10-36AE-CF7A-D3F1-7F9F1A0ADC1E}"/>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241D3D-3AE3-CD83-3DFF-AACBA2DCEE93}"/>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6" name="Footer Placeholder 5">
            <a:extLst>
              <a:ext uri="{FF2B5EF4-FFF2-40B4-BE49-F238E27FC236}">
                <a16:creationId xmlns:a16="http://schemas.microsoft.com/office/drawing/2014/main" id="{413ED209-7CAD-C376-BBE8-26E26FAE4AA6}"/>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7" name="Slide Number Placeholder 6">
            <a:extLst>
              <a:ext uri="{FF2B5EF4-FFF2-40B4-BE49-F238E27FC236}">
                <a16:creationId xmlns:a16="http://schemas.microsoft.com/office/drawing/2014/main" id="{21697F95-8B34-6C54-0E06-8B97189A8940}"/>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667837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DDDF1-F4F5-A4B8-D554-C65E37985398}"/>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300926-CE1C-CB24-FE6E-8DC1260CC8C8}"/>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180E3BC-6C54-A528-3DA9-C0131B05D344}"/>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A54301-DA86-C0C8-76FD-DD4E929F4DB9}"/>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C7DCED9-6543-A0F5-5AE2-8FB5D7A97B7D}"/>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68F877-A7B9-C4C0-088B-368D5FEF858A}"/>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8" name="Footer Placeholder 7">
            <a:extLst>
              <a:ext uri="{FF2B5EF4-FFF2-40B4-BE49-F238E27FC236}">
                <a16:creationId xmlns:a16="http://schemas.microsoft.com/office/drawing/2014/main" id="{07E96104-D77B-07B7-4A62-650435152983}"/>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9" name="Slide Number Placeholder 8">
            <a:extLst>
              <a:ext uri="{FF2B5EF4-FFF2-40B4-BE49-F238E27FC236}">
                <a16:creationId xmlns:a16="http://schemas.microsoft.com/office/drawing/2014/main" id="{5089A538-0526-19CC-86FB-C768BF3E1D09}"/>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31671243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97FA8-E700-E892-1221-743B16E703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D18D5F-6B41-CDAF-DBCA-968071FA708A}"/>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4" name="Footer Placeholder 3">
            <a:extLst>
              <a:ext uri="{FF2B5EF4-FFF2-40B4-BE49-F238E27FC236}">
                <a16:creationId xmlns:a16="http://schemas.microsoft.com/office/drawing/2014/main" id="{53161B15-EFFD-4E44-4CBE-01FB5686D10B}"/>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E6C46B82-E4C2-0B0B-7583-46B9068DC488}"/>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386984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0" y="0"/>
            <a:ext cx="9144000" cy="6858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6" name="Google Shape;26;p5"/>
          <p:cNvSpPr txBox="1">
            <a:spLocks noGrp="1"/>
          </p:cNvSpPr>
          <p:nvPr>
            <p:ph type="body" idx="1"/>
          </p:nvPr>
        </p:nvSpPr>
        <p:spPr>
          <a:xfrm>
            <a:off x="685800" y="1425179"/>
            <a:ext cx="3810000" cy="2804100"/>
          </a:xfrm>
          <a:prstGeom prst="rect">
            <a:avLst/>
          </a:prstGeom>
          <a:noFill/>
          <a:ln>
            <a:noFill/>
          </a:ln>
        </p:spPr>
        <p:txBody>
          <a:bodyPr spcFirstLastPara="1" wrap="square" lIns="91425" tIns="45700" rIns="91425" bIns="45700" anchor="t" anchorCtr="0">
            <a:noAutofit/>
          </a:bodyPr>
          <a:lstStyle>
            <a:lvl1pPr marL="457200" lvl="0" indent="-441960" algn="l" rtl="0">
              <a:spcBef>
                <a:spcPts val="560"/>
              </a:spcBef>
              <a:spcAft>
                <a:spcPts val="0"/>
              </a:spcAft>
              <a:buSzPts val="3360"/>
              <a:buFont typeface="Arial"/>
              <a:buChar char="›"/>
              <a:defRPr sz="2800"/>
            </a:lvl1pPr>
            <a:lvl2pPr marL="914400" lvl="1" indent="-365760" algn="l" rtl="0">
              <a:spcBef>
                <a:spcPts val="480"/>
              </a:spcBef>
              <a:spcAft>
                <a:spcPts val="0"/>
              </a:spcAft>
              <a:buClr>
                <a:schemeClr val="dk1"/>
              </a:buClr>
              <a:buSzPts val="2160"/>
              <a:buChar char="h"/>
              <a:defRPr sz="2400"/>
            </a:lvl2pPr>
            <a:lvl3pPr marL="1371600" lvl="2" indent="-355600" algn="l" rtl="0">
              <a:spcBef>
                <a:spcPts val="400"/>
              </a:spcBef>
              <a:spcAft>
                <a:spcPts val="0"/>
              </a:spcAft>
              <a:buClr>
                <a:schemeClr val="dk1"/>
              </a:buClr>
              <a:buSzPts val="2000"/>
              <a:buFont typeface="Arial"/>
              <a:buChar char="•"/>
              <a:defRPr sz="2000"/>
            </a:lvl3pPr>
            <a:lvl4pPr marL="1828800" lvl="3" indent="-342900" algn="l" rtl="0">
              <a:spcBef>
                <a:spcPts val="360"/>
              </a:spcBef>
              <a:spcAft>
                <a:spcPts val="0"/>
              </a:spcAft>
              <a:buClr>
                <a:schemeClr val="dk1"/>
              </a:buClr>
              <a:buSzPts val="1800"/>
              <a:buFont typeface="Arial"/>
              <a:buChar char="–"/>
              <a:defRPr sz="1800"/>
            </a:lvl4pPr>
            <a:lvl5pPr marL="2286000" lvl="4" indent="-342900" algn="l" rtl="0">
              <a:spcBef>
                <a:spcPts val="360"/>
              </a:spcBef>
              <a:spcAft>
                <a:spcPts val="0"/>
              </a:spcAft>
              <a:buClr>
                <a:schemeClr val="dk1"/>
              </a:buClr>
              <a:buSzPts val="1800"/>
              <a:buFont typeface="Arial"/>
              <a:buChar char="»"/>
              <a:defRPr sz="1800"/>
            </a:lvl5pPr>
            <a:lvl6pPr marL="2743200" lvl="5" indent="-342900" algn="l" rtl="0">
              <a:spcBef>
                <a:spcPts val="360"/>
              </a:spcBef>
              <a:spcAft>
                <a:spcPts val="0"/>
              </a:spcAft>
              <a:buClr>
                <a:schemeClr val="dk1"/>
              </a:buClr>
              <a:buSzPts val="1800"/>
              <a:buFont typeface="Arial"/>
              <a:buChar char="»"/>
              <a:defRPr sz="1800"/>
            </a:lvl6pPr>
            <a:lvl7pPr marL="3200400" lvl="6" indent="-342900" algn="l" rtl="0">
              <a:spcBef>
                <a:spcPts val="360"/>
              </a:spcBef>
              <a:spcAft>
                <a:spcPts val="0"/>
              </a:spcAft>
              <a:buClr>
                <a:schemeClr val="dk1"/>
              </a:buClr>
              <a:buSzPts val="1800"/>
              <a:buFont typeface="Arial"/>
              <a:buChar char="»"/>
              <a:defRPr sz="1800"/>
            </a:lvl7pPr>
            <a:lvl8pPr marL="3657600" lvl="7" indent="-342900" algn="l" rtl="0">
              <a:spcBef>
                <a:spcPts val="360"/>
              </a:spcBef>
              <a:spcAft>
                <a:spcPts val="0"/>
              </a:spcAft>
              <a:buClr>
                <a:schemeClr val="dk1"/>
              </a:buClr>
              <a:buSzPts val="1800"/>
              <a:buFont typeface="Arial"/>
              <a:buChar char="»"/>
              <a:defRPr sz="1800"/>
            </a:lvl8pPr>
            <a:lvl9pPr marL="4114800" lvl="8" indent="-342900" algn="l" rtl="0">
              <a:spcBef>
                <a:spcPts val="360"/>
              </a:spcBef>
              <a:spcAft>
                <a:spcPts val="0"/>
              </a:spcAft>
              <a:buClr>
                <a:schemeClr val="dk1"/>
              </a:buClr>
              <a:buSzPts val="1800"/>
              <a:buFont typeface="Arial"/>
              <a:buChar char="»"/>
              <a:defRPr sz="1800"/>
            </a:lvl9pPr>
          </a:lstStyle>
          <a:p>
            <a:endParaRPr/>
          </a:p>
        </p:txBody>
      </p:sp>
      <p:sp>
        <p:nvSpPr>
          <p:cNvPr id="27" name="Google Shape;27;p5"/>
          <p:cNvSpPr txBox="1">
            <a:spLocks noGrp="1"/>
          </p:cNvSpPr>
          <p:nvPr>
            <p:ph type="body" idx="2"/>
          </p:nvPr>
        </p:nvSpPr>
        <p:spPr>
          <a:xfrm>
            <a:off x="4648200" y="1425179"/>
            <a:ext cx="3810000" cy="2804100"/>
          </a:xfrm>
          <a:prstGeom prst="rect">
            <a:avLst/>
          </a:prstGeom>
          <a:noFill/>
          <a:ln>
            <a:noFill/>
          </a:ln>
        </p:spPr>
        <p:txBody>
          <a:bodyPr spcFirstLastPara="1" wrap="square" lIns="91425" tIns="45700" rIns="91425" bIns="45700" anchor="t" anchorCtr="0">
            <a:noAutofit/>
          </a:bodyPr>
          <a:lstStyle>
            <a:lvl1pPr marL="457200" lvl="0" indent="-441960" algn="l" rtl="0">
              <a:spcBef>
                <a:spcPts val="560"/>
              </a:spcBef>
              <a:spcAft>
                <a:spcPts val="0"/>
              </a:spcAft>
              <a:buSzPts val="3360"/>
              <a:buFont typeface="Arial"/>
              <a:buChar char="›"/>
              <a:defRPr sz="2800"/>
            </a:lvl1pPr>
            <a:lvl2pPr marL="914400" lvl="1" indent="-365760" algn="l" rtl="0">
              <a:spcBef>
                <a:spcPts val="480"/>
              </a:spcBef>
              <a:spcAft>
                <a:spcPts val="0"/>
              </a:spcAft>
              <a:buClr>
                <a:schemeClr val="dk1"/>
              </a:buClr>
              <a:buSzPts val="2160"/>
              <a:buChar char="h"/>
              <a:defRPr sz="2400"/>
            </a:lvl2pPr>
            <a:lvl3pPr marL="1371600" lvl="2" indent="-355600" algn="l" rtl="0">
              <a:spcBef>
                <a:spcPts val="400"/>
              </a:spcBef>
              <a:spcAft>
                <a:spcPts val="0"/>
              </a:spcAft>
              <a:buClr>
                <a:schemeClr val="dk1"/>
              </a:buClr>
              <a:buSzPts val="2000"/>
              <a:buFont typeface="Arial"/>
              <a:buChar char="•"/>
              <a:defRPr sz="2000"/>
            </a:lvl3pPr>
            <a:lvl4pPr marL="1828800" lvl="3" indent="-342900" algn="l" rtl="0">
              <a:spcBef>
                <a:spcPts val="360"/>
              </a:spcBef>
              <a:spcAft>
                <a:spcPts val="0"/>
              </a:spcAft>
              <a:buClr>
                <a:schemeClr val="dk1"/>
              </a:buClr>
              <a:buSzPts val="1800"/>
              <a:buFont typeface="Arial"/>
              <a:buChar char="–"/>
              <a:defRPr sz="1800"/>
            </a:lvl4pPr>
            <a:lvl5pPr marL="2286000" lvl="4" indent="-342900" algn="l" rtl="0">
              <a:spcBef>
                <a:spcPts val="360"/>
              </a:spcBef>
              <a:spcAft>
                <a:spcPts val="0"/>
              </a:spcAft>
              <a:buClr>
                <a:schemeClr val="dk1"/>
              </a:buClr>
              <a:buSzPts val="1800"/>
              <a:buFont typeface="Arial"/>
              <a:buChar char="»"/>
              <a:defRPr sz="1800"/>
            </a:lvl5pPr>
            <a:lvl6pPr marL="2743200" lvl="5" indent="-342900" algn="l" rtl="0">
              <a:spcBef>
                <a:spcPts val="360"/>
              </a:spcBef>
              <a:spcAft>
                <a:spcPts val="0"/>
              </a:spcAft>
              <a:buClr>
                <a:schemeClr val="dk1"/>
              </a:buClr>
              <a:buSzPts val="1800"/>
              <a:buFont typeface="Arial"/>
              <a:buChar char="»"/>
              <a:defRPr sz="1800"/>
            </a:lvl6pPr>
            <a:lvl7pPr marL="3200400" lvl="6" indent="-342900" algn="l" rtl="0">
              <a:spcBef>
                <a:spcPts val="360"/>
              </a:spcBef>
              <a:spcAft>
                <a:spcPts val="0"/>
              </a:spcAft>
              <a:buClr>
                <a:schemeClr val="dk1"/>
              </a:buClr>
              <a:buSzPts val="1800"/>
              <a:buFont typeface="Arial"/>
              <a:buChar char="»"/>
              <a:defRPr sz="1800"/>
            </a:lvl7pPr>
            <a:lvl8pPr marL="3657600" lvl="7" indent="-342900" algn="l" rtl="0">
              <a:spcBef>
                <a:spcPts val="360"/>
              </a:spcBef>
              <a:spcAft>
                <a:spcPts val="0"/>
              </a:spcAft>
              <a:buClr>
                <a:schemeClr val="dk1"/>
              </a:buClr>
              <a:buSzPts val="1800"/>
              <a:buFont typeface="Arial"/>
              <a:buChar char="»"/>
              <a:defRPr sz="1800"/>
            </a:lvl8pPr>
            <a:lvl9pPr marL="4114800" lvl="8" indent="-342900" algn="l" rtl="0">
              <a:spcBef>
                <a:spcPts val="360"/>
              </a:spcBef>
              <a:spcAft>
                <a:spcPts val="0"/>
              </a:spcAft>
              <a:buClr>
                <a:schemeClr val="dk1"/>
              </a:buClr>
              <a:buSzPts val="1800"/>
              <a:buFont typeface="Arial"/>
              <a:buChar char="»"/>
              <a:defRPr sz="1800"/>
            </a:lvl9pPr>
          </a:lstStyle>
          <a:p>
            <a:endParaRPr/>
          </a:p>
        </p:txBody>
      </p:sp>
      <p:sp>
        <p:nvSpPr>
          <p:cNvPr id="28" name="Google Shape;28;p5"/>
          <p:cNvSpPr txBox="1">
            <a:spLocks noGrp="1"/>
          </p:cNvSpPr>
          <p:nvPr>
            <p:ph type="sldNum" idx="12"/>
          </p:nvPr>
        </p:nvSpPr>
        <p:spPr>
          <a:xfrm>
            <a:off x="7467600" y="4686300"/>
            <a:ext cx="990600" cy="342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21B668-9F21-3CEE-DE86-133EB4AA2C34}"/>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3" name="Footer Placeholder 2">
            <a:extLst>
              <a:ext uri="{FF2B5EF4-FFF2-40B4-BE49-F238E27FC236}">
                <a16:creationId xmlns:a16="http://schemas.microsoft.com/office/drawing/2014/main" id="{78F7386C-A55C-194D-4872-06C4D219FDAE}"/>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4" name="Slide Number Placeholder 3">
            <a:extLst>
              <a:ext uri="{FF2B5EF4-FFF2-40B4-BE49-F238E27FC236}">
                <a16:creationId xmlns:a16="http://schemas.microsoft.com/office/drawing/2014/main" id="{991C63BE-CC26-D00E-3D95-243A1B4D02F3}"/>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26369395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6174E-0736-2A72-BC01-0417CB602E15}"/>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7313BB2-EFDA-BB68-C8A0-7D990CFE0ED9}"/>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960534-428A-A115-C162-8A99482AE476}"/>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4D76A5B-7D66-D2D6-05A2-A967BF271C79}"/>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6" name="Footer Placeholder 5">
            <a:extLst>
              <a:ext uri="{FF2B5EF4-FFF2-40B4-BE49-F238E27FC236}">
                <a16:creationId xmlns:a16="http://schemas.microsoft.com/office/drawing/2014/main" id="{20552553-F909-209A-7E2C-C63B3C946315}"/>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7" name="Slide Number Placeholder 6">
            <a:extLst>
              <a:ext uri="{FF2B5EF4-FFF2-40B4-BE49-F238E27FC236}">
                <a16:creationId xmlns:a16="http://schemas.microsoft.com/office/drawing/2014/main" id="{4D99A9CF-933E-5623-FBA1-5A2FCCCA7EA5}"/>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16442037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7C1EC-A162-97F0-FAE7-1447526728B0}"/>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AF536C32-7093-AE9E-AF79-4FF30CC40F5E}"/>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D25C9F1B-D676-2B4B-95A8-4F59D0BD73B1}"/>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0E84707-3A9D-A613-1A8B-AD883B2647C8}"/>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6" name="Footer Placeholder 5">
            <a:extLst>
              <a:ext uri="{FF2B5EF4-FFF2-40B4-BE49-F238E27FC236}">
                <a16:creationId xmlns:a16="http://schemas.microsoft.com/office/drawing/2014/main" id="{947AE1B8-0E7E-3D53-6187-B7205381565D}"/>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7" name="Slide Number Placeholder 6">
            <a:extLst>
              <a:ext uri="{FF2B5EF4-FFF2-40B4-BE49-F238E27FC236}">
                <a16:creationId xmlns:a16="http://schemas.microsoft.com/office/drawing/2014/main" id="{E55C25D6-00AF-9A6E-70C9-99617795A1B6}"/>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36773542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1F9A0-8690-58A5-A78A-9B58C5F149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BBA97F-0E5D-F389-2616-BD850ED1F7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B8F865-84A6-2AA2-6A68-19A2A408673D}"/>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5" name="Footer Placeholder 4">
            <a:extLst>
              <a:ext uri="{FF2B5EF4-FFF2-40B4-BE49-F238E27FC236}">
                <a16:creationId xmlns:a16="http://schemas.microsoft.com/office/drawing/2014/main" id="{E7BB7FF1-0636-562A-A57F-77CA79095C0C}"/>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E1290BA3-88E4-A012-940E-A41CEF652629}"/>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3938664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16772C-9537-343C-21BF-06A5B9CD3F9B}"/>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43BD47-9031-E356-5968-DE42C393E518}"/>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B44BB0-6E5D-8533-C1F9-2E5B44033FD1}"/>
              </a:ext>
            </a:extLst>
          </p:cNvPr>
          <p:cNvSpPr>
            <a:spLocks noGrp="1"/>
          </p:cNvSpPr>
          <p:nvPr>
            <p:ph type="dt" sz="half" idx="10"/>
          </p:nvPr>
        </p:nvSpPr>
        <p:spPr/>
        <p:txBody>
          <a:body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a:solidFill>
                <a:prstClr val="black">
                  <a:tint val="75000"/>
                </a:prstClr>
              </a:solidFill>
              <a:cs typeface="+mn-cs"/>
            </a:endParaRPr>
          </a:p>
        </p:txBody>
      </p:sp>
      <p:sp>
        <p:nvSpPr>
          <p:cNvPr id="5" name="Footer Placeholder 4">
            <a:extLst>
              <a:ext uri="{FF2B5EF4-FFF2-40B4-BE49-F238E27FC236}">
                <a16:creationId xmlns:a16="http://schemas.microsoft.com/office/drawing/2014/main" id="{2461CCA3-5A75-4AB2-6BAB-08FD14987E9D}"/>
              </a:ext>
            </a:extLst>
          </p:cNvPr>
          <p:cNvSpPr>
            <a:spLocks noGrp="1"/>
          </p:cNvSpPr>
          <p:nvPr>
            <p:ph type="ftr" sz="quarter" idx="11"/>
          </p:nvPr>
        </p:nvSpPr>
        <p:spPr/>
        <p:txBody>
          <a:bodyPr/>
          <a:lstStyle/>
          <a:p>
            <a:pPr defTabSz="685800">
              <a:buClrTx/>
            </a:pPr>
            <a:endParaRPr lang="en-US" kern="120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B55365B1-4B2A-BE7F-1FA4-D5A033E7E595}"/>
              </a:ext>
            </a:extLst>
          </p:cNvPr>
          <p:cNvSpPr>
            <a:spLocks noGrp="1"/>
          </p:cNvSpPr>
          <p:nvPr>
            <p:ph type="sldNum" sz="quarter" idx="12"/>
          </p:nvPr>
        </p:nvSpPr>
        <p:spPr/>
        <p:txBody>
          <a:body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a:solidFill>
                <a:prstClr val="black">
                  <a:tint val="75000"/>
                </a:prstClr>
              </a:solidFill>
              <a:cs typeface="+mn-cs"/>
            </a:endParaRPr>
          </a:p>
        </p:txBody>
      </p:sp>
    </p:spTree>
    <p:extLst>
      <p:ext uri="{BB962C8B-B14F-4D97-AF65-F5344CB8AC3E}">
        <p14:creationId xmlns:p14="http://schemas.microsoft.com/office/powerpoint/2010/main" val="252309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6"/>
          <p:cNvSpPr txBox="1">
            <a:spLocks noGrp="1"/>
          </p:cNvSpPr>
          <p:nvPr>
            <p:ph type="body" idx="1"/>
          </p:nvPr>
        </p:nvSpPr>
        <p:spPr>
          <a:xfrm>
            <a:off x="457200" y="1151335"/>
            <a:ext cx="4040100" cy="4800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SzPts val="2880"/>
              <a:buFont typeface="Arial"/>
              <a:buNone/>
              <a:defRPr sz="2400" b="1"/>
            </a:lvl1pPr>
            <a:lvl2pPr marL="914400" lvl="1" indent="-228600" algn="l" rtl="0">
              <a:spcBef>
                <a:spcPts val="400"/>
              </a:spcBef>
              <a:spcAft>
                <a:spcPts val="0"/>
              </a:spcAft>
              <a:buClr>
                <a:schemeClr val="dk1"/>
              </a:buClr>
              <a:buSzPts val="1800"/>
              <a:buNone/>
              <a:defRPr sz="2000" b="1"/>
            </a:lvl2pPr>
            <a:lvl3pPr marL="1371600" lvl="2" indent="-228600" algn="l" rtl="0">
              <a:spcBef>
                <a:spcPts val="360"/>
              </a:spcBef>
              <a:spcAft>
                <a:spcPts val="0"/>
              </a:spcAft>
              <a:buClr>
                <a:schemeClr val="dk1"/>
              </a:buClr>
              <a:buSzPts val="1800"/>
              <a:buFont typeface="Arial"/>
              <a:buNone/>
              <a:defRPr sz="1800" b="1"/>
            </a:lvl3pPr>
            <a:lvl4pPr marL="1828800" lvl="3" indent="-228600" algn="l" rtl="0">
              <a:spcBef>
                <a:spcPts val="320"/>
              </a:spcBef>
              <a:spcAft>
                <a:spcPts val="0"/>
              </a:spcAft>
              <a:buClr>
                <a:schemeClr val="dk1"/>
              </a:buClr>
              <a:buSzPts val="1600"/>
              <a:buFont typeface="Arial"/>
              <a:buNone/>
              <a:defRPr sz="1600" b="1"/>
            </a:lvl4pPr>
            <a:lvl5pPr marL="2286000" lvl="4" indent="-228600" algn="l" rtl="0">
              <a:spcBef>
                <a:spcPts val="320"/>
              </a:spcBef>
              <a:spcAft>
                <a:spcPts val="0"/>
              </a:spcAft>
              <a:buClr>
                <a:schemeClr val="dk1"/>
              </a:buClr>
              <a:buSzPts val="1600"/>
              <a:buFont typeface="Arial"/>
              <a:buNone/>
              <a:defRPr sz="1600" b="1"/>
            </a:lvl5pPr>
            <a:lvl6pPr marL="2743200" lvl="5" indent="-228600" algn="l" rtl="0">
              <a:spcBef>
                <a:spcPts val="320"/>
              </a:spcBef>
              <a:spcAft>
                <a:spcPts val="0"/>
              </a:spcAft>
              <a:buClr>
                <a:schemeClr val="dk1"/>
              </a:buClr>
              <a:buSzPts val="1600"/>
              <a:buFont typeface="Arial"/>
              <a:buNone/>
              <a:defRPr sz="1600" b="1"/>
            </a:lvl6pPr>
            <a:lvl7pPr marL="3200400" lvl="6" indent="-228600" algn="l" rtl="0">
              <a:spcBef>
                <a:spcPts val="320"/>
              </a:spcBef>
              <a:spcAft>
                <a:spcPts val="0"/>
              </a:spcAft>
              <a:buClr>
                <a:schemeClr val="dk1"/>
              </a:buClr>
              <a:buSzPts val="1600"/>
              <a:buFont typeface="Arial"/>
              <a:buNone/>
              <a:defRPr sz="1600" b="1"/>
            </a:lvl7pPr>
            <a:lvl8pPr marL="3657600" lvl="7" indent="-228600" algn="l" rtl="0">
              <a:spcBef>
                <a:spcPts val="320"/>
              </a:spcBef>
              <a:spcAft>
                <a:spcPts val="0"/>
              </a:spcAft>
              <a:buClr>
                <a:schemeClr val="dk1"/>
              </a:buClr>
              <a:buSzPts val="1600"/>
              <a:buFont typeface="Arial"/>
              <a:buNone/>
              <a:defRPr sz="1600" b="1"/>
            </a:lvl8pPr>
            <a:lvl9pPr marL="4114800" lvl="8" indent="-228600" algn="l" rtl="0">
              <a:spcBef>
                <a:spcPts val="320"/>
              </a:spcBef>
              <a:spcAft>
                <a:spcPts val="0"/>
              </a:spcAft>
              <a:buClr>
                <a:schemeClr val="dk1"/>
              </a:buClr>
              <a:buSzPts val="1600"/>
              <a:buFont typeface="Arial"/>
              <a:buNone/>
              <a:defRPr sz="1600" b="1"/>
            </a:lvl9pPr>
          </a:lstStyle>
          <a:p>
            <a:endParaRPr/>
          </a:p>
        </p:txBody>
      </p:sp>
      <p:sp>
        <p:nvSpPr>
          <p:cNvPr id="31" name="Google Shape;31;p6"/>
          <p:cNvSpPr txBox="1">
            <a:spLocks noGrp="1"/>
          </p:cNvSpPr>
          <p:nvPr>
            <p:ph type="body" idx="2"/>
          </p:nvPr>
        </p:nvSpPr>
        <p:spPr>
          <a:xfrm>
            <a:off x="457200" y="1631156"/>
            <a:ext cx="4040100" cy="2963400"/>
          </a:xfrm>
          <a:prstGeom prst="rect">
            <a:avLst/>
          </a:prstGeom>
          <a:noFill/>
          <a:ln>
            <a:noFill/>
          </a:ln>
        </p:spPr>
        <p:txBody>
          <a:bodyPr spcFirstLastPara="1" wrap="square" lIns="91425" tIns="45700" rIns="91425" bIns="45700" anchor="t" anchorCtr="0">
            <a:noAutofit/>
          </a:bodyPr>
          <a:lstStyle>
            <a:lvl1pPr marL="457200" lvl="0" indent="-411480" algn="l" rtl="0">
              <a:spcBef>
                <a:spcPts val="480"/>
              </a:spcBef>
              <a:spcAft>
                <a:spcPts val="0"/>
              </a:spcAft>
              <a:buSzPts val="2880"/>
              <a:buFont typeface="Arial"/>
              <a:buChar char="›"/>
              <a:defRPr sz="2400"/>
            </a:lvl1pPr>
            <a:lvl2pPr marL="914400" lvl="1" indent="-342900" algn="l" rtl="0">
              <a:spcBef>
                <a:spcPts val="400"/>
              </a:spcBef>
              <a:spcAft>
                <a:spcPts val="0"/>
              </a:spcAft>
              <a:buClr>
                <a:schemeClr val="dk1"/>
              </a:buClr>
              <a:buSzPts val="1800"/>
              <a:buChar char="h"/>
              <a:defRPr sz="2000"/>
            </a:lvl2pPr>
            <a:lvl3pPr marL="1371600" lvl="2" indent="-342900" algn="l" rtl="0">
              <a:spcBef>
                <a:spcPts val="360"/>
              </a:spcBef>
              <a:spcAft>
                <a:spcPts val="0"/>
              </a:spcAft>
              <a:buClr>
                <a:schemeClr val="dk1"/>
              </a:buClr>
              <a:buSzPts val="1800"/>
              <a:buFont typeface="Arial"/>
              <a:buChar char="•"/>
              <a:defRPr sz="1800"/>
            </a:lvl3pPr>
            <a:lvl4pPr marL="1828800" lvl="3" indent="-330200" algn="l" rtl="0">
              <a:spcBef>
                <a:spcPts val="320"/>
              </a:spcBef>
              <a:spcAft>
                <a:spcPts val="0"/>
              </a:spcAft>
              <a:buClr>
                <a:schemeClr val="dk1"/>
              </a:buClr>
              <a:buSzPts val="1600"/>
              <a:buFont typeface="Arial"/>
              <a:buChar char="–"/>
              <a:defRPr sz="1600"/>
            </a:lvl4pPr>
            <a:lvl5pPr marL="2286000" lvl="4" indent="-330200" algn="l" rtl="0">
              <a:spcBef>
                <a:spcPts val="320"/>
              </a:spcBef>
              <a:spcAft>
                <a:spcPts val="0"/>
              </a:spcAft>
              <a:buClr>
                <a:schemeClr val="dk1"/>
              </a:buClr>
              <a:buSzPts val="1600"/>
              <a:buFont typeface="Arial"/>
              <a:buChar char="»"/>
              <a:defRPr sz="1600"/>
            </a:lvl5pPr>
            <a:lvl6pPr marL="2743200" lvl="5" indent="-330200" algn="l" rtl="0">
              <a:spcBef>
                <a:spcPts val="320"/>
              </a:spcBef>
              <a:spcAft>
                <a:spcPts val="0"/>
              </a:spcAft>
              <a:buClr>
                <a:schemeClr val="dk1"/>
              </a:buClr>
              <a:buSzPts val="1600"/>
              <a:buFont typeface="Arial"/>
              <a:buChar char="»"/>
              <a:defRPr sz="1600"/>
            </a:lvl6pPr>
            <a:lvl7pPr marL="3200400" lvl="6" indent="-330200" algn="l" rtl="0">
              <a:spcBef>
                <a:spcPts val="320"/>
              </a:spcBef>
              <a:spcAft>
                <a:spcPts val="0"/>
              </a:spcAft>
              <a:buClr>
                <a:schemeClr val="dk1"/>
              </a:buClr>
              <a:buSzPts val="1600"/>
              <a:buFont typeface="Arial"/>
              <a:buChar char="»"/>
              <a:defRPr sz="1600"/>
            </a:lvl7pPr>
            <a:lvl8pPr marL="3657600" lvl="7" indent="-330200" algn="l" rtl="0">
              <a:spcBef>
                <a:spcPts val="320"/>
              </a:spcBef>
              <a:spcAft>
                <a:spcPts val="0"/>
              </a:spcAft>
              <a:buClr>
                <a:schemeClr val="dk1"/>
              </a:buClr>
              <a:buSzPts val="1600"/>
              <a:buFont typeface="Arial"/>
              <a:buChar char="»"/>
              <a:defRPr sz="1600"/>
            </a:lvl8pPr>
            <a:lvl9pPr marL="4114800" lvl="8" indent="-330200" algn="l" rtl="0">
              <a:spcBef>
                <a:spcPts val="320"/>
              </a:spcBef>
              <a:spcAft>
                <a:spcPts val="0"/>
              </a:spcAft>
              <a:buClr>
                <a:schemeClr val="dk1"/>
              </a:buClr>
              <a:buSzPts val="1600"/>
              <a:buFont typeface="Arial"/>
              <a:buChar char="»"/>
              <a:defRPr sz="1600"/>
            </a:lvl9pPr>
          </a:lstStyle>
          <a:p>
            <a:endParaRPr/>
          </a:p>
        </p:txBody>
      </p:sp>
      <p:sp>
        <p:nvSpPr>
          <p:cNvPr id="32" name="Google Shape;32;p6"/>
          <p:cNvSpPr txBox="1">
            <a:spLocks noGrp="1"/>
          </p:cNvSpPr>
          <p:nvPr>
            <p:ph type="body" idx="3"/>
          </p:nvPr>
        </p:nvSpPr>
        <p:spPr>
          <a:xfrm>
            <a:off x="4645025" y="1151335"/>
            <a:ext cx="4041900" cy="4800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SzPts val="2880"/>
              <a:buFont typeface="Arial"/>
              <a:buNone/>
              <a:defRPr sz="2400" b="1"/>
            </a:lvl1pPr>
            <a:lvl2pPr marL="914400" lvl="1" indent="-228600" algn="l" rtl="0">
              <a:spcBef>
                <a:spcPts val="400"/>
              </a:spcBef>
              <a:spcAft>
                <a:spcPts val="0"/>
              </a:spcAft>
              <a:buClr>
                <a:schemeClr val="dk1"/>
              </a:buClr>
              <a:buSzPts val="1800"/>
              <a:buNone/>
              <a:defRPr sz="2000" b="1"/>
            </a:lvl2pPr>
            <a:lvl3pPr marL="1371600" lvl="2" indent="-228600" algn="l" rtl="0">
              <a:spcBef>
                <a:spcPts val="360"/>
              </a:spcBef>
              <a:spcAft>
                <a:spcPts val="0"/>
              </a:spcAft>
              <a:buClr>
                <a:schemeClr val="dk1"/>
              </a:buClr>
              <a:buSzPts val="1800"/>
              <a:buFont typeface="Arial"/>
              <a:buNone/>
              <a:defRPr sz="1800" b="1"/>
            </a:lvl3pPr>
            <a:lvl4pPr marL="1828800" lvl="3" indent="-228600" algn="l" rtl="0">
              <a:spcBef>
                <a:spcPts val="320"/>
              </a:spcBef>
              <a:spcAft>
                <a:spcPts val="0"/>
              </a:spcAft>
              <a:buClr>
                <a:schemeClr val="dk1"/>
              </a:buClr>
              <a:buSzPts val="1600"/>
              <a:buFont typeface="Arial"/>
              <a:buNone/>
              <a:defRPr sz="1600" b="1"/>
            </a:lvl4pPr>
            <a:lvl5pPr marL="2286000" lvl="4" indent="-228600" algn="l" rtl="0">
              <a:spcBef>
                <a:spcPts val="320"/>
              </a:spcBef>
              <a:spcAft>
                <a:spcPts val="0"/>
              </a:spcAft>
              <a:buClr>
                <a:schemeClr val="dk1"/>
              </a:buClr>
              <a:buSzPts val="1600"/>
              <a:buFont typeface="Arial"/>
              <a:buNone/>
              <a:defRPr sz="1600" b="1"/>
            </a:lvl5pPr>
            <a:lvl6pPr marL="2743200" lvl="5" indent="-228600" algn="l" rtl="0">
              <a:spcBef>
                <a:spcPts val="320"/>
              </a:spcBef>
              <a:spcAft>
                <a:spcPts val="0"/>
              </a:spcAft>
              <a:buClr>
                <a:schemeClr val="dk1"/>
              </a:buClr>
              <a:buSzPts val="1600"/>
              <a:buFont typeface="Arial"/>
              <a:buNone/>
              <a:defRPr sz="1600" b="1"/>
            </a:lvl6pPr>
            <a:lvl7pPr marL="3200400" lvl="6" indent="-228600" algn="l" rtl="0">
              <a:spcBef>
                <a:spcPts val="320"/>
              </a:spcBef>
              <a:spcAft>
                <a:spcPts val="0"/>
              </a:spcAft>
              <a:buClr>
                <a:schemeClr val="dk1"/>
              </a:buClr>
              <a:buSzPts val="1600"/>
              <a:buFont typeface="Arial"/>
              <a:buNone/>
              <a:defRPr sz="1600" b="1"/>
            </a:lvl7pPr>
            <a:lvl8pPr marL="3657600" lvl="7" indent="-228600" algn="l" rtl="0">
              <a:spcBef>
                <a:spcPts val="320"/>
              </a:spcBef>
              <a:spcAft>
                <a:spcPts val="0"/>
              </a:spcAft>
              <a:buClr>
                <a:schemeClr val="dk1"/>
              </a:buClr>
              <a:buSzPts val="1600"/>
              <a:buFont typeface="Arial"/>
              <a:buNone/>
              <a:defRPr sz="1600" b="1"/>
            </a:lvl8pPr>
            <a:lvl9pPr marL="4114800" lvl="8" indent="-228600" algn="l" rtl="0">
              <a:spcBef>
                <a:spcPts val="320"/>
              </a:spcBef>
              <a:spcAft>
                <a:spcPts val="0"/>
              </a:spcAft>
              <a:buClr>
                <a:schemeClr val="dk1"/>
              </a:buClr>
              <a:buSzPts val="1600"/>
              <a:buFont typeface="Arial"/>
              <a:buNone/>
              <a:defRPr sz="1600" b="1"/>
            </a:lvl9pPr>
          </a:lstStyle>
          <a:p>
            <a:endParaRPr/>
          </a:p>
        </p:txBody>
      </p:sp>
      <p:sp>
        <p:nvSpPr>
          <p:cNvPr id="33" name="Google Shape;33;p6"/>
          <p:cNvSpPr txBox="1">
            <a:spLocks noGrp="1"/>
          </p:cNvSpPr>
          <p:nvPr>
            <p:ph type="body" idx="4"/>
          </p:nvPr>
        </p:nvSpPr>
        <p:spPr>
          <a:xfrm>
            <a:off x="4645025" y="1631156"/>
            <a:ext cx="4041900" cy="2963400"/>
          </a:xfrm>
          <a:prstGeom prst="rect">
            <a:avLst/>
          </a:prstGeom>
          <a:noFill/>
          <a:ln>
            <a:noFill/>
          </a:ln>
        </p:spPr>
        <p:txBody>
          <a:bodyPr spcFirstLastPara="1" wrap="square" lIns="91425" tIns="45700" rIns="91425" bIns="45700" anchor="t" anchorCtr="0">
            <a:noAutofit/>
          </a:bodyPr>
          <a:lstStyle>
            <a:lvl1pPr marL="457200" lvl="0" indent="-411480" algn="l" rtl="0">
              <a:spcBef>
                <a:spcPts val="480"/>
              </a:spcBef>
              <a:spcAft>
                <a:spcPts val="0"/>
              </a:spcAft>
              <a:buSzPts val="2880"/>
              <a:buFont typeface="Arial"/>
              <a:buChar char="›"/>
              <a:defRPr sz="2400"/>
            </a:lvl1pPr>
            <a:lvl2pPr marL="914400" lvl="1" indent="-342900" algn="l" rtl="0">
              <a:spcBef>
                <a:spcPts val="400"/>
              </a:spcBef>
              <a:spcAft>
                <a:spcPts val="0"/>
              </a:spcAft>
              <a:buClr>
                <a:schemeClr val="dk1"/>
              </a:buClr>
              <a:buSzPts val="1800"/>
              <a:buChar char="h"/>
              <a:defRPr sz="2000"/>
            </a:lvl2pPr>
            <a:lvl3pPr marL="1371600" lvl="2" indent="-342900" algn="l" rtl="0">
              <a:spcBef>
                <a:spcPts val="360"/>
              </a:spcBef>
              <a:spcAft>
                <a:spcPts val="0"/>
              </a:spcAft>
              <a:buClr>
                <a:schemeClr val="dk1"/>
              </a:buClr>
              <a:buSzPts val="1800"/>
              <a:buFont typeface="Arial"/>
              <a:buChar char="•"/>
              <a:defRPr sz="1800"/>
            </a:lvl3pPr>
            <a:lvl4pPr marL="1828800" lvl="3" indent="-330200" algn="l" rtl="0">
              <a:spcBef>
                <a:spcPts val="320"/>
              </a:spcBef>
              <a:spcAft>
                <a:spcPts val="0"/>
              </a:spcAft>
              <a:buClr>
                <a:schemeClr val="dk1"/>
              </a:buClr>
              <a:buSzPts val="1600"/>
              <a:buFont typeface="Arial"/>
              <a:buChar char="–"/>
              <a:defRPr sz="1600"/>
            </a:lvl4pPr>
            <a:lvl5pPr marL="2286000" lvl="4" indent="-330200" algn="l" rtl="0">
              <a:spcBef>
                <a:spcPts val="320"/>
              </a:spcBef>
              <a:spcAft>
                <a:spcPts val="0"/>
              </a:spcAft>
              <a:buClr>
                <a:schemeClr val="dk1"/>
              </a:buClr>
              <a:buSzPts val="1600"/>
              <a:buFont typeface="Arial"/>
              <a:buChar char="»"/>
              <a:defRPr sz="1600"/>
            </a:lvl5pPr>
            <a:lvl6pPr marL="2743200" lvl="5" indent="-330200" algn="l" rtl="0">
              <a:spcBef>
                <a:spcPts val="320"/>
              </a:spcBef>
              <a:spcAft>
                <a:spcPts val="0"/>
              </a:spcAft>
              <a:buClr>
                <a:schemeClr val="dk1"/>
              </a:buClr>
              <a:buSzPts val="1600"/>
              <a:buFont typeface="Arial"/>
              <a:buChar char="»"/>
              <a:defRPr sz="1600"/>
            </a:lvl6pPr>
            <a:lvl7pPr marL="3200400" lvl="6" indent="-330200" algn="l" rtl="0">
              <a:spcBef>
                <a:spcPts val="320"/>
              </a:spcBef>
              <a:spcAft>
                <a:spcPts val="0"/>
              </a:spcAft>
              <a:buClr>
                <a:schemeClr val="dk1"/>
              </a:buClr>
              <a:buSzPts val="1600"/>
              <a:buFont typeface="Arial"/>
              <a:buChar char="»"/>
              <a:defRPr sz="1600"/>
            </a:lvl7pPr>
            <a:lvl8pPr marL="3657600" lvl="7" indent="-330200" algn="l" rtl="0">
              <a:spcBef>
                <a:spcPts val="320"/>
              </a:spcBef>
              <a:spcAft>
                <a:spcPts val="0"/>
              </a:spcAft>
              <a:buClr>
                <a:schemeClr val="dk1"/>
              </a:buClr>
              <a:buSzPts val="1600"/>
              <a:buFont typeface="Arial"/>
              <a:buChar char="»"/>
              <a:defRPr sz="1600"/>
            </a:lvl8pPr>
            <a:lvl9pPr marL="4114800" lvl="8" indent="-330200" algn="l" rtl="0">
              <a:spcBef>
                <a:spcPts val="320"/>
              </a:spcBef>
              <a:spcAft>
                <a:spcPts val="0"/>
              </a:spcAft>
              <a:buClr>
                <a:schemeClr val="dk1"/>
              </a:buClr>
              <a:buSzPts val="1600"/>
              <a:buFont typeface="Arial"/>
              <a:buChar char="»"/>
              <a:defRPr sz="1600"/>
            </a:lvl9pPr>
          </a:lstStyle>
          <a:p>
            <a:endParaRPr/>
          </a:p>
        </p:txBody>
      </p:sp>
      <p:sp>
        <p:nvSpPr>
          <p:cNvPr id="34" name="Google Shape;34;p6"/>
          <p:cNvSpPr txBox="1">
            <a:spLocks noGrp="1"/>
          </p:cNvSpPr>
          <p:nvPr>
            <p:ph type="title"/>
          </p:nvPr>
        </p:nvSpPr>
        <p:spPr>
          <a:xfrm>
            <a:off x="0" y="0"/>
            <a:ext cx="9144000" cy="6858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0" y="0"/>
            <a:ext cx="9144000" cy="6858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8" name="Google Shape;38;p7"/>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
        <p:cNvGrpSpPr/>
        <p:nvPr/>
      </p:nvGrpSpPr>
      <p:grpSpPr>
        <a:xfrm>
          <a:off x="0" y="0"/>
          <a:ext cx="0" cy="0"/>
          <a:chOff x="0" y="0"/>
          <a:chExt cx="0" cy="0"/>
        </a:xfrm>
      </p:grpSpPr>
      <p:sp>
        <p:nvSpPr>
          <p:cNvPr id="40" name="Google Shape;40;p8"/>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1"/>
        <p:cNvGrpSpPr/>
        <p:nvPr/>
      </p:nvGrpSpPr>
      <p:grpSpPr>
        <a:xfrm>
          <a:off x="0" y="0"/>
          <a:ext cx="0" cy="0"/>
          <a:chOff x="0" y="0"/>
          <a:chExt cx="0" cy="0"/>
        </a:xfrm>
      </p:grpSpPr>
      <p:sp>
        <p:nvSpPr>
          <p:cNvPr id="42" name="Google Shape;42;p9"/>
          <p:cNvSpPr txBox="1">
            <a:spLocks noGrp="1"/>
          </p:cNvSpPr>
          <p:nvPr>
            <p:ph type="title"/>
          </p:nvPr>
        </p:nvSpPr>
        <p:spPr>
          <a:xfrm>
            <a:off x="457200" y="204788"/>
            <a:ext cx="3008400" cy="8715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3" name="Google Shape;43;p9"/>
          <p:cNvSpPr txBox="1">
            <a:spLocks noGrp="1"/>
          </p:cNvSpPr>
          <p:nvPr>
            <p:ph type="body" idx="1"/>
          </p:nvPr>
        </p:nvSpPr>
        <p:spPr>
          <a:xfrm>
            <a:off x="3575050" y="204788"/>
            <a:ext cx="5111700" cy="4389900"/>
          </a:xfrm>
          <a:prstGeom prst="rect">
            <a:avLst/>
          </a:prstGeom>
          <a:noFill/>
          <a:ln>
            <a:noFill/>
          </a:ln>
        </p:spPr>
        <p:txBody>
          <a:bodyPr spcFirstLastPara="1" wrap="square" lIns="91425" tIns="45700" rIns="91425" bIns="45700" anchor="t" anchorCtr="0">
            <a:noAutofit/>
          </a:bodyPr>
          <a:lstStyle>
            <a:lvl1pPr marL="457200" lvl="0" indent="-472440" algn="l" rtl="0">
              <a:spcBef>
                <a:spcPts val="640"/>
              </a:spcBef>
              <a:spcAft>
                <a:spcPts val="0"/>
              </a:spcAft>
              <a:buSzPts val="3840"/>
              <a:buFont typeface="Arial"/>
              <a:buChar char="›"/>
              <a:defRPr sz="3200"/>
            </a:lvl1pPr>
            <a:lvl2pPr marL="914400" lvl="1" indent="-388619" algn="l" rtl="0">
              <a:spcBef>
                <a:spcPts val="560"/>
              </a:spcBef>
              <a:spcAft>
                <a:spcPts val="0"/>
              </a:spcAft>
              <a:buClr>
                <a:schemeClr val="dk1"/>
              </a:buClr>
              <a:buSzPts val="2520"/>
              <a:buChar char="h"/>
              <a:defRPr sz="2800"/>
            </a:lvl2pPr>
            <a:lvl3pPr marL="1371600" lvl="2" indent="-381000" algn="l" rtl="0">
              <a:spcBef>
                <a:spcPts val="480"/>
              </a:spcBef>
              <a:spcAft>
                <a:spcPts val="0"/>
              </a:spcAft>
              <a:buClr>
                <a:schemeClr val="dk1"/>
              </a:buClr>
              <a:buSzPts val="2400"/>
              <a:buFont typeface="Arial"/>
              <a:buChar char="•"/>
              <a:defRPr sz="2400"/>
            </a:lvl3pPr>
            <a:lvl4pPr marL="1828800" lvl="3" indent="-355600" algn="l" rtl="0">
              <a:spcBef>
                <a:spcPts val="400"/>
              </a:spcBef>
              <a:spcAft>
                <a:spcPts val="0"/>
              </a:spcAft>
              <a:buClr>
                <a:schemeClr val="dk1"/>
              </a:buClr>
              <a:buSzPts val="2000"/>
              <a:buFont typeface="Arial"/>
              <a:buChar char="–"/>
              <a:defRPr sz="2000"/>
            </a:lvl4pPr>
            <a:lvl5pPr marL="2286000" lvl="4" indent="-355600" algn="l" rtl="0">
              <a:spcBef>
                <a:spcPts val="400"/>
              </a:spcBef>
              <a:spcAft>
                <a:spcPts val="0"/>
              </a:spcAft>
              <a:buClr>
                <a:schemeClr val="dk1"/>
              </a:buClr>
              <a:buSzPts val="2000"/>
              <a:buFont typeface="Arial"/>
              <a:buChar char="»"/>
              <a:defRPr sz="2000"/>
            </a:lvl5pPr>
            <a:lvl6pPr marL="2743200" lvl="5" indent="-355600" algn="l" rtl="0">
              <a:spcBef>
                <a:spcPts val="400"/>
              </a:spcBef>
              <a:spcAft>
                <a:spcPts val="0"/>
              </a:spcAft>
              <a:buClr>
                <a:schemeClr val="dk1"/>
              </a:buClr>
              <a:buSzPts val="2000"/>
              <a:buFont typeface="Arial"/>
              <a:buChar char="»"/>
              <a:defRPr sz="2000"/>
            </a:lvl6pPr>
            <a:lvl7pPr marL="3200400" lvl="6" indent="-355600" algn="l" rtl="0">
              <a:spcBef>
                <a:spcPts val="400"/>
              </a:spcBef>
              <a:spcAft>
                <a:spcPts val="0"/>
              </a:spcAft>
              <a:buClr>
                <a:schemeClr val="dk1"/>
              </a:buClr>
              <a:buSzPts val="2000"/>
              <a:buFont typeface="Arial"/>
              <a:buChar char="»"/>
              <a:defRPr sz="2000"/>
            </a:lvl7pPr>
            <a:lvl8pPr marL="3657600" lvl="7" indent="-355600" algn="l" rtl="0">
              <a:spcBef>
                <a:spcPts val="400"/>
              </a:spcBef>
              <a:spcAft>
                <a:spcPts val="0"/>
              </a:spcAft>
              <a:buClr>
                <a:schemeClr val="dk1"/>
              </a:buClr>
              <a:buSzPts val="2000"/>
              <a:buFont typeface="Arial"/>
              <a:buChar char="»"/>
              <a:defRPr sz="2000"/>
            </a:lvl8pPr>
            <a:lvl9pPr marL="4114800" lvl="8" indent="-355600" algn="l" rtl="0">
              <a:spcBef>
                <a:spcPts val="400"/>
              </a:spcBef>
              <a:spcAft>
                <a:spcPts val="0"/>
              </a:spcAft>
              <a:buClr>
                <a:schemeClr val="dk1"/>
              </a:buClr>
              <a:buSzPts val="2000"/>
              <a:buFont typeface="Arial"/>
              <a:buChar char="»"/>
              <a:defRPr sz="2000"/>
            </a:lvl9pPr>
          </a:lstStyle>
          <a:p>
            <a:endParaRPr/>
          </a:p>
        </p:txBody>
      </p:sp>
      <p:sp>
        <p:nvSpPr>
          <p:cNvPr id="44" name="Google Shape;44;p9"/>
          <p:cNvSpPr txBox="1">
            <a:spLocks noGrp="1"/>
          </p:cNvSpPr>
          <p:nvPr>
            <p:ph type="body" idx="2"/>
          </p:nvPr>
        </p:nvSpPr>
        <p:spPr>
          <a:xfrm>
            <a:off x="457200" y="1076325"/>
            <a:ext cx="3008400" cy="35184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SzPts val="1680"/>
              <a:buFont typeface="Arial"/>
              <a:buNone/>
              <a:defRPr sz="1400"/>
            </a:lvl1pPr>
            <a:lvl2pPr marL="914400" lvl="1" indent="-228600" algn="l" rtl="0">
              <a:spcBef>
                <a:spcPts val="240"/>
              </a:spcBef>
              <a:spcAft>
                <a:spcPts val="0"/>
              </a:spcAft>
              <a:buClr>
                <a:schemeClr val="dk1"/>
              </a:buClr>
              <a:buSzPts val="1080"/>
              <a:buNone/>
              <a:defRPr sz="1200"/>
            </a:lvl2pPr>
            <a:lvl3pPr marL="1371600" lvl="2" indent="-228600" algn="l" rtl="0">
              <a:spcBef>
                <a:spcPts val="200"/>
              </a:spcBef>
              <a:spcAft>
                <a:spcPts val="0"/>
              </a:spcAft>
              <a:buClr>
                <a:schemeClr val="dk1"/>
              </a:buClr>
              <a:buSzPts val="1000"/>
              <a:buFont typeface="Arial"/>
              <a:buNone/>
              <a:defRPr sz="1000"/>
            </a:lvl3pPr>
            <a:lvl4pPr marL="1828800" lvl="3" indent="-228600" algn="l" rtl="0">
              <a:spcBef>
                <a:spcPts val="180"/>
              </a:spcBef>
              <a:spcAft>
                <a:spcPts val="0"/>
              </a:spcAft>
              <a:buClr>
                <a:schemeClr val="dk1"/>
              </a:buClr>
              <a:buSzPts val="900"/>
              <a:buFont typeface="Arial"/>
              <a:buNone/>
              <a:defRPr sz="900"/>
            </a:lvl4pPr>
            <a:lvl5pPr marL="2286000" lvl="4" indent="-228600" algn="l" rtl="0">
              <a:spcBef>
                <a:spcPts val="180"/>
              </a:spcBef>
              <a:spcAft>
                <a:spcPts val="0"/>
              </a:spcAft>
              <a:buClr>
                <a:schemeClr val="dk1"/>
              </a:buClr>
              <a:buSzPts val="900"/>
              <a:buFont typeface="Arial"/>
              <a:buNone/>
              <a:defRPr sz="900"/>
            </a:lvl5pPr>
            <a:lvl6pPr marL="2743200" lvl="5" indent="-228600" algn="l" rtl="0">
              <a:spcBef>
                <a:spcPts val="180"/>
              </a:spcBef>
              <a:spcAft>
                <a:spcPts val="0"/>
              </a:spcAft>
              <a:buClr>
                <a:schemeClr val="dk1"/>
              </a:buClr>
              <a:buSzPts val="900"/>
              <a:buFont typeface="Arial"/>
              <a:buNone/>
              <a:defRPr sz="900"/>
            </a:lvl6pPr>
            <a:lvl7pPr marL="3200400" lvl="6" indent="-228600" algn="l" rtl="0">
              <a:spcBef>
                <a:spcPts val="180"/>
              </a:spcBef>
              <a:spcAft>
                <a:spcPts val="0"/>
              </a:spcAft>
              <a:buClr>
                <a:schemeClr val="dk1"/>
              </a:buClr>
              <a:buSzPts val="900"/>
              <a:buFont typeface="Arial"/>
              <a:buNone/>
              <a:defRPr sz="900"/>
            </a:lvl7pPr>
            <a:lvl8pPr marL="3657600" lvl="7" indent="-228600" algn="l" rtl="0">
              <a:spcBef>
                <a:spcPts val="180"/>
              </a:spcBef>
              <a:spcAft>
                <a:spcPts val="0"/>
              </a:spcAft>
              <a:buClr>
                <a:schemeClr val="dk1"/>
              </a:buClr>
              <a:buSzPts val="900"/>
              <a:buFont typeface="Arial"/>
              <a:buNone/>
              <a:defRPr sz="900"/>
            </a:lvl8pPr>
            <a:lvl9pPr marL="4114800" lvl="8" indent="-228600" algn="l" rtl="0">
              <a:spcBef>
                <a:spcPts val="180"/>
              </a:spcBef>
              <a:spcAft>
                <a:spcPts val="0"/>
              </a:spcAft>
              <a:buClr>
                <a:schemeClr val="dk1"/>
              </a:buClr>
              <a:buSzPts val="900"/>
              <a:buFont typeface="Arial"/>
              <a:buNone/>
              <a:defRPr sz="900"/>
            </a:lvl9pPr>
          </a:lstStyle>
          <a:p>
            <a:endParaRPr/>
          </a:p>
        </p:txBody>
      </p:sp>
      <p:sp>
        <p:nvSpPr>
          <p:cNvPr id="45" name="Google Shape;45;p9"/>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6"/>
        <p:cNvGrpSpPr/>
        <p:nvPr/>
      </p:nvGrpSpPr>
      <p:grpSpPr>
        <a:xfrm>
          <a:off x="0" y="0"/>
          <a:ext cx="0" cy="0"/>
          <a:chOff x="0" y="0"/>
          <a:chExt cx="0" cy="0"/>
        </a:xfrm>
      </p:grpSpPr>
      <p:sp>
        <p:nvSpPr>
          <p:cNvPr id="47" name="Google Shape;47;p10"/>
          <p:cNvSpPr txBox="1">
            <a:spLocks noGrp="1"/>
          </p:cNvSpPr>
          <p:nvPr>
            <p:ph type="title"/>
          </p:nvPr>
        </p:nvSpPr>
        <p:spPr>
          <a:xfrm>
            <a:off x="1792288" y="3600450"/>
            <a:ext cx="5486400" cy="4251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8" name="Google Shape;48;p10"/>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rgbClr val="808000"/>
              </a:buClr>
              <a:buSzPts val="384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52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9" name="Google Shape;49;p10"/>
          <p:cNvSpPr txBox="1">
            <a:spLocks noGrp="1"/>
          </p:cNvSpPr>
          <p:nvPr>
            <p:ph type="body" idx="1"/>
          </p:nvPr>
        </p:nvSpPr>
        <p:spPr>
          <a:xfrm>
            <a:off x="1792288" y="4025503"/>
            <a:ext cx="5486400" cy="6036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SzPts val="1680"/>
              <a:buFont typeface="Arial"/>
              <a:buNone/>
              <a:defRPr sz="1400"/>
            </a:lvl1pPr>
            <a:lvl2pPr marL="914400" lvl="1" indent="-228600" algn="l" rtl="0">
              <a:spcBef>
                <a:spcPts val="240"/>
              </a:spcBef>
              <a:spcAft>
                <a:spcPts val="0"/>
              </a:spcAft>
              <a:buClr>
                <a:schemeClr val="dk1"/>
              </a:buClr>
              <a:buSzPts val="1080"/>
              <a:buNone/>
              <a:defRPr sz="1200"/>
            </a:lvl2pPr>
            <a:lvl3pPr marL="1371600" lvl="2" indent="-228600" algn="l" rtl="0">
              <a:spcBef>
                <a:spcPts val="200"/>
              </a:spcBef>
              <a:spcAft>
                <a:spcPts val="0"/>
              </a:spcAft>
              <a:buClr>
                <a:schemeClr val="dk1"/>
              </a:buClr>
              <a:buSzPts val="1000"/>
              <a:buFont typeface="Arial"/>
              <a:buNone/>
              <a:defRPr sz="1000"/>
            </a:lvl3pPr>
            <a:lvl4pPr marL="1828800" lvl="3" indent="-228600" algn="l" rtl="0">
              <a:spcBef>
                <a:spcPts val="180"/>
              </a:spcBef>
              <a:spcAft>
                <a:spcPts val="0"/>
              </a:spcAft>
              <a:buClr>
                <a:schemeClr val="dk1"/>
              </a:buClr>
              <a:buSzPts val="900"/>
              <a:buFont typeface="Arial"/>
              <a:buNone/>
              <a:defRPr sz="900"/>
            </a:lvl4pPr>
            <a:lvl5pPr marL="2286000" lvl="4" indent="-228600" algn="l" rtl="0">
              <a:spcBef>
                <a:spcPts val="180"/>
              </a:spcBef>
              <a:spcAft>
                <a:spcPts val="0"/>
              </a:spcAft>
              <a:buClr>
                <a:schemeClr val="dk1"/>
              </a:buClr>
              <a:buSzPts val="900"/>
              <a:buFont typeface="Arial"/>
              <a:buNone/>
              <a:defRPr sz="900"/>
            </a:lvl5pPr>
            <a:lvl6pPr marL="2743200" lvl="5" indent="-228600" algn="l" rtl="0">
              <a:spcBef>
                <a:spcPts val="180"/>
              </a:spcBef>
              <a:spcAft>
                <a:spcPts val="0"/>
              </a:spcAft>
              <a:buClr>
                <a:schemeClr val="dk1"/>
              </a:buClr>
              <a:buSzPts val="900"/>
              <a:buFont typeface="Arial"/>
              <a:buNone/>
              <a:defRPr sz="900"/>
            </a:lvl6pPr>
            <a:lvl7pPr marL="3200400" lvl="6" indent="-228600" algn="l" rtl="0">
              <a:spcBef>
                <a:spcPts val="180"/>
              </a:spcBef>
              <a:spcAft>
                <a:spcPts val="0"/>
              </a:spcAft>
              <a:buClr>
                <a:schemeClr val="dk1"/>
              </a:buClr>
              <a:buSzPts val="900"/>
              <a:buFont typeface="Arial"/>
              <a:buNone/>
              <a:defRPr sz="900"/>
            </a:lvl7pPr>
            <a:lvl8pPr marL="3657600" lvl="7" indent="-228600" algn="l" rtl="0">
              <a:spcBef>
                <a:spcPts val="180"/>
              </a:spcBef>
              <a:spcAft>
                <a:spcPts val="0"/>
              </a:spcAft>
              <a:buClr>
                <a:schemeClr val="dk1"/>
              </a:buClr>
              <a:buSzPts val="900"/>
              <a:buFont typeface="Arial"/>
              <a:buNone/>
              <a:defRPr sz="900"/>
            </a:lvl8pPr>
            <a:lvl9pPr marL="4114800" lvl="8" indent="-228600" algn="l" rtl="0">
              <a:spcBef>
                <a:spcPts val="180"/>
              </a:spcBef>
              <a:spcAft>
                <a:spcPts val="0"/>
              </a:spcAft>
              <a:buClr>
                <a:schemeClr val="dk1"/>
              </a:buClr>
              <a:buSzPts val="900"/>
              <a:buFont typeface="Arial"/>
              <a:buNone/>
              <a:defRPr sz="900"/>
            </a:lvl9pPr>
          </a:lstStyle>
          <a:p>
            <a:endParaRPr/>
          </a:p>
        </p:txBody>
      </p:sp>
      <p:sp>
        <p:nvSpPr>
          <p:cNvPr id="50" name="Google Shape;50;p10"/>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11"/>
          <p:cNvSpPr txBox="1">
            <a:spLocks noGrp="1"/>
          </p:cNvSpPr>
          <p:nvPr>
            <p:ph type="title"/>
          </p:nvPr>
        </p:nvSpPr>
        <p:spPr>
          <a:xfrm>
            <a:off x="0" y="0"/>
            <a:ext cx="9144000" cy="6858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53" name="Google Shape;53;p11"/>
          <p:cNvSpPr txBox="1">
            <a:spLocks noGrp="1"/>
          </p:cNvSpPr>
          <p:nvPr>
            <p:ph type="body" idx="1"/>
          </p:nvPr>
        </p:nvSpPr>
        <p:spPr>
          <a:xfrm rot="5400000">
            <a:off x="2936675" y="-1597556"/>
            <a:ext cx="3170700" cy="8399400"/>
          </a:xfrm>
          <a:prstGeom prst="rect">
            <a:avLst/>
          </a:prstGeom>
          <a:noFill/>
          <a:ln>
            <a:noFill/>
          </a:ln>
        </p:spPr>
        <p:txBody>
          <a:bodyPr spcFirstLastPara="1" wrap="square" lIns="91425" tIns="45700" rIns="91425" bIns="45700" anchor="t" anchorCtr="0">
            <a:noAutofit/>
          </a:bodyPr>
          <a:lstStyle>
            <a:lvl1pPr marL="457200" lvl="0" indent="-365760" algn="l" rtl="0">
              <a:spcBef>
                <a:spcPts val="360"/>
              </a:spcBef>
              <a:spcAft>
                <a:spcPts val="0"/>
              </a:spcAft>
              <a:buSzPts val="2160"/>
              <a:buChar char="›"/>
              <a:defRPr/>
            </a:lvl1pPr>
            <a:lvl2pPr marL="914400" lvl="1" indent="-331469" algn="l" rtl="0">
              <a:spcBef>
                <a:spcPts val="360"/>
              </a:spcBef>
              <a:spcAft>
                <a:spcPts val="0"/>
              </a:spcAft>
              <a:buClr>
                <a:schemeClr val="dk1"/>
              </a:buClr>
              <a:buSzPts val="1620"/>
              <a:buChar char="h"/>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54" name="Google Shape;54;p11"/>
          <p:cNvSpPr txBox="1">
            <a:spLocks noGrp="1"/>
          </p:cNvSpPr>
          <p:nvPr>
            <p:ph type="sldNum" idx="12"/>
          </p:nvPr>
        </p:nvSpPr>
        <p:spPr>
          <a:xfrm>
            <a:off x="3505200" y="4869656"/>
            <a:ext cx="21336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rgbClr val="888888"/>
                </a:solidFill>
                <a:latin typeface="Arial"/>
                <a:ea typeface="Arial"/>
                <a:cs typeface="Arial"/>
                <a:sym typeface="Arial"/>
              </a:defRPr>
            </a:lvl1pPr>
            <a:lvl2pPr marL="0" marR="0" lvl="1" indent="0" algn="ctr" rtl="0">
              <a:spcBef>
                <a:spcPts val="0"/>
              </a:spcBef>
              <a:spcAft>
                <a:spcPts val="0"/>
              </a:spcAft>
              <a:buNone/>
              <a:defRPr sz="1200">
                <a:solidFill>
                  <a:srgbClr val="888888"/>
                </a:solidFill>
                <a:latin typeface="Arial"/>
                <a:ea typeface="Arial"/>
                <a:cs typeface="Arial"/>
                <a:sym typeface="Arial"/>
              </a:defRPr>
            </a:lvl2pPr>
            <a:lvl3pPr marL="0" marR="0" lvl="2" indent="0" algn="ctr" rtl="0">
              <a:spcBef>
                <a:spcPts val="0"/>
              </a:spcBef>
              <a:spcAft>
                <a:spcPts val="0"/>
              </a:spcAft>
              <a:buNone/>
              <a:defRPr sz="1200">
                <a:solidFill>
                  <a:srgbClr val="888888"/>
                </a:solidFill>
                <a:latin typeface="Arial"/>
                <a:ea typeface="Arial"/>
                <a:cs typeface="Arial"/>
                <a:sym typeface="Arial"/>
              </a:defRPr>
            </a:lvl3pPr>
            <a:lvl4pPr marL="0" marR="0" lvl="3" indent="0" algn="ctr" rtl="0">
              <a:spcBef>
                <a:spcPts val="0"/>
              </a:spcBef>
              <a:spcAft>
                <a:spcPts val="0"/>
              </a:spcAft>
              <a:buNone/>
              <a:defRPr sz="1200">
                <a:solidFill>
                  <a:srgbClr val="888888"/>
                </a:solidFill>
                <a:latin typeface="Arial"/>
                <a:ea typeface="Arial"/>
                <a:cs typeface="Arial"/>
                <a:sym typeface="Arial"/>
              </a:defRPr>
            </a:lvl4pPr>
            <a:lvl5pPr marL="0" marR="0" lvl="4" indent="0" algn="ctr" rtl="0">
              <a:spcBef>
                <a:spcPts val="0"/>
              </a:spcBef>
              <a:spcAft>
                <a:spcPts val="0"/>
              </a:spcAft>
              <a:buNone/>
              <a:defRPr sz="1200">
                <a:solidFill>
                  <a:srgbClr val="888888"/>
                </a:solidFill>
                <a:latin typeface="Arial"/>
                <a:ea typeface="Arial"/>
                <a:cs typeface="Arial"/>
                <a:sym typeface="Arial"/>
              </a:defRPr>
            </a:lvl5pPr>
            <a:lvl6pPr marL="0" marR="0" lvl="5" indent="0" algn="ctr" rtl="0">
              <a:spcBef>
                <a:spcPts val="0"/>
              </a:spcBef>
              <a:spcAft>
                <a:spcPts val="0"/>
              </a:spcAft>
              <a:buNone/>
              <a:defRPr sz="1200">
                <a:solidFill>
                  <a:srgbClr val="888888"/>
                </a:solidFill>
                <a:latin typeface="Arial"/>
                <a:ea typeface="Arial"/>
                <a:cs typeface="Arial"/>
                <a:sym typeface="Arial"/>
              </a:defRPr>
            </a:lvl6pPr>
            <a:lvl7pPr marL="0" marR="0" lvl="6" indent="0" algn="ctr" rtl="0">
              <a:spcBef>
                <a:spcPts val="0"/>
              </a:spcBef>
              <a:spcAft>
                <a:spcPts val="0"/>
              </a:spcAft>
              <a:buNone/>
              <a:defRPr sz="1200">
                <a:solidFill>
                  <a:srgbClr val="888888"/>
                </a:solidFill>
                <a:latin typeface="Arial"/>
                <a:ea typeface="Arial"/>
                <a:cs typeface="Arial"/>
                <a:sym typeface="Arial"/>
              </a:defRPr>
            </a:lvl7pPr>
            <a:lvl8pPr marL="0" marR="0" lvl="7" indent="0" algn="ctr" rtl="0">
              <a:spcBef>
                <a:spcPts val="0"/>
              </a:spcBef>
              <a:spcAft>
                <a:spcPts val="0"/>
              </a:spcAft>
              <a:buNone/>
              <a:defRPr sz="1200">
                <a:solidFill>
                  <a:srgbClr val="888888"/>
                </a:solidFill>
                <a:latin typeface="Arial"/>
                <a:ea typeface="Arial"/>
                <a:cs typeface="Arial"/>
                <a:sym typeface="Arial"/>
              </a:defRPr>
            </a:lvl8pPr>
            <a:lvl9pPr marL="0" marR="0" lvl="8" indent="0" algn="ctr" rtl="0">
              <a:spcBef>
                <a:spcPts val="0"/>
              </a:spcBef>
              <a:spcAft>
                <a:spcPts val="0"/>
              </a:spcAft>
              <a:buNone/>
              <a:defRPr sz="1200">
                <a:solidFill>
                  <a:srgbClr val="88888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0" y="0"/>
            <a:ext cx="9144000" cy="6858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1" i="0" u="none" strike="noStrike" cap="none">
                <a:solidFill>
                  <a:srgbClr val="C60036"/>
                </a:solidFill>
                <a:latin typeface="Arial"/>
                <a:ea typeface="Arial"/>
                <a:cs typeface="Arial"/>
                <a:sym typeface="Arial"/>
              </a:defRPr>
            </a:lvl1pPr>
            <a:lvl2pPr marR="0" lvl="1" algn="ctr" rtl="0">
              <a:spcBef>
                <a:spcPts val="0"/>
              </a:spcBef>
              <a:spcAft>
                <a:spcPts val="0"/>
              </a:spcAft>
              <a:buSzPts val="1400"/>
              <a:buNone/>
              <a:defRPr sz="4400" b="1" i="0" u="none" strike="noStrike" cap="none">
                <a:solidFill>
                  <a:srgbClr val="C60036"/>
                </a:solidFill>
                <a:latin typeface="Arial"/>
                <a:ea typeface="Arial"/>
                <a:cs typeface="Arial"/>
                <a:sym typeface="Arial"/>
              </a:defRPr>
            </a:lvl2pPr>
            <a:lvl3pPr marR="0" lvl="2" algn="ctr" rtl="0">
              <a:spcBef>
                <a:spcPts val="0"/>
              </a:spcBef>
              <a:spcAft>
                <a:spcPts val="0"/>
              </a:spcAft>
              <a:buSzPts val="1400"/>
              <a:buNone/>
              <a:defRPr sz="4400" b="1" i="0" u="none" strike="noStrike" cap="none">
                <a:solidFill>
                  <a:srgbClr val="C60036"/>
                </a:solidFill>
                <a:latin typeface="Arial"/>
                <a:ea typeface="Arial"/>
                <a:cs typeface="Arial"/>
                <a:sym typeface="Arial"/>
              </a:defRPr>
            </a:lvl3pPr>
            <a:lvl4pPr marR="0" lvl="3" algn="ctr" rtl="0">
              <a:spcBef>
                <a:spcPts val="0"/>
              </a:spcBef>
              <a:spcAft>
                <a:spcPts val="0"/>
              </a:spcAft>
              <a:buSzPts val="1400"/>
              <a:buNone/>
              <a:defRPr sz="4400" b="1" i="0" u="none" strike="noStrike" cap="none">
                <a:solidFill>
                  <a:srgbClr val="C60036"/>
                </a:solidFill>
                <a:latin typeface="Arial"/>
                <a:ea typeface="Arial"/>
                <a:cs typeface="Arial"/>
                <a:sym typeface="Arial"/>
              </a:defRPr>
            </a:lvl4pPr>
            <a:lvl5pPr marR="0" lvl="4" algn="ctr" rtl="0">
              <a:spcBef>
                <a:spcPts val="0"/>
              </a:spcBef>
              <a:spcAft>
                <a:spcPts val="0"/>
              </a:spcAft>
              <a:buSzPts val="1400"/>
              <a:buNone/>
              <a:defRPr sz="4400" b="1" i="0" u="none" strike="noStrike" cap="none">
                <a:solidFill>
                  <a:srgbClr val="C60036"/>
                </a:solidFill>
                <a:latin typeface="Arial"/>
                <a:ea typeface="Arial"/>
                <a:cs typeface="Arial"/>
                <a:sym typeface="Arial"/>
              </a:defRPr>
            </a:lvl5pPr>
            <a:lvl6pPr marR="0" lvl="5" algn="ctr" rtl="0">
              <a:spcBef>
                <a:spcPts val="0"/>
              </a:spcBef>
              <a:spcAft>
                <a:spcPts val="0"/>
              </a:spcAft>
              <a:buSzPts val="1400"/>
              <a:buNone/>
              <a:defRPr sz="4400" b="1" i="0" u="none" strike="noStrike" cap="none">
                <a:solidFill>
                  <a:srgbClr val="3333CC"/>
                </a:solidFill>
                <a:latin typeface="Comic Sans MS"/>
                <a:ea typeface="Comic Sans MS"/>
                <a:cs typeface="Comic Sans MS"/>
                <a:sym typeface="Comic Sans MS"/>
              </a:defRPr>
            </a:lvl6pPr>
            <a:lvl7pPr marR="0" lvl="6" algn="ctr" rtl="0">
              <a:spcBef>
                <a:spcPts val="0"/>
              </a:spcBef>
              <a:spcAft>
                <a:spcPts val="0"/>
              </a:spcAft>
              <a:buSzPts val="1400"/>
              <a:buNone/>
              <a:defRPr sz="4400" b="1" i="0" u="none" strike="noStrike" cap="none">
                <a:solidFill>
                  <a:srgbClr val="3333CC"/>
                </a:solidFill>
                <a:latin typeface="Comic Sans MS"/>
                <a:ea typeface="Comic Sans MS"/>
                <a:cs typeface="Comic Sans MS"/>
                <a:sym typeface="Comic Sans MS"/>
              </a:defRPr>
            </a:lvl7pPr>
            <a:lvl8pPr marR="0" lvl="7" algn="ctr" rtl="0">
              <a:spcBef>
                <a:spcPts val="0"/>
              </a:spcBef>
              <a:spcAft>
                <a:spcPts val="0"/>
              </a:spcAft>
              <a:buSzPts val="1400"/>
              <a:buNone/>
              <a:defRPr sz="4400" b="1" i="0" u="none" strike="noStrike" cap="none">
                <a:solidFill>
                  <a:srgbClr val="3333CC"/>
                </a:solidFill>
                <a:latin typeface="Comic Sans MS"/>
                <a:ea typeface="Comic Sans MS"/>
                <a:cs typeface="Comic Sans MS"/>
                <a:sym typeface="Comic Sans MS"/>
              </a:defRPr>
            </a:lvl8pPr>
            <a:lvl9pPr marR="0" lvl="8" algn="ctr" rtl="0">
              <a:spcBef>
                <a:spcPts val="0"/>
              </a:spcBef>
              <a:spcAft>
                <a:spcPts val="0"/>
              </a:spcAft>
              <a:buSzPts val="1400"/>
              <a:buNone/>
              <a:defRPr sz="4400" b="1" i="0" u="none" strike="noStrike" cap="none">
                <a:solidFill>
                  <a:srgbClr val="3333CC"/>
                </a:solidFill>
                <a:latin typeface="Comic Sans MS"/>
                <a:ea typeface="Comic Sans MS"/>
                <a:cs typeface="Comic Sans MS"/>
                <a:sym typeface="Comic Sans MS"/>
              </a:defRPr>
            </a:lvl9pPr>
          </a:lstStyle>
          <a:p>
            <a:endParaRPr/>
          </a:p>
        </p:txBody>
      </p:sp>
      <p:sp>
        <p:nvSpPr>
          <p:cNvPr id="7" name="Google Shape;7;p1"/>
          <p:cNvSpPr txBox="1">
            <a:spLocks noGrp="1"/>
          </p:cNvSpPr>
          <p:nvPr>
            <p:ph type="body" idx="1"/>
          </p:nvPr>
        </p:nvSpPr>
        <p:spPr>
          <a:xfrm>
            <a:off x="322263" y="1016794"/>
            <a:ext cx="8399400" cy="3170700"/>
          </a:xfrm>
          <a:prstGeom prst="rect">
            <a:avLst/>
          </a:prstGeom>
          <a:noFill/>
          <a:ln>
            <a:noFill/>
          </a:ln>
        </p:spPr>
        <p:txBody>
          <a:bodyPr spcFirstLastPara="1" wrap="square" lIns="91425" tIns="45700" rIns="91425" bIns="45700" anchor="t" anchorCtr="0">
            <a:noAutofit/>
          </a:bodyPr>
          <a:lstStyle>
            <a:lvl1pPr marL="457200" marR="0" lvl="0" indent="-472440" algn="l" rtl="0">
              <a:spcBef>
                <a:spcPts val="640"/>
              </a:spcBef>
              <a:spcAft>
                <a:spcPts val="0"/>
              </a:spcAft>
              <a:buClr>
                <a:srgbClr val="808000"/>
              </a:buClr>
              <a:buSzPts val="3840"/>
              <a:buFont typeface="Arial"/>
              <a:buChar char="›"/>
              <a:defRPr sz="3200" b="0" i="0" u="none" strike="noStrike" cap="none">
                <a:solidFill>
                  <a:schemeClr val="dk1"/>
                </a:solidFill>
                <a:latin typeface="Arial"/>
                <a:ea typeface="Arial"/>
                <a:cs typeface="Arial"/>
                <a:sym typeface="Arial"/>
              </a:defRPr>
            </a:lvl1pPr>
            <a:lvl2pPr marL="914400" marR="0" lvl="1" indent="-388619" algn="l" rtl="0">
              <a:spcBef>
                <a:spcPts val="560"/>
              </a:spcBef>
              <a:spcAft>
                <a:spcPts val="0"/>
              </a:spcAft>
              <a:buClr>
                <a:schemeClr val="dk1"/>
              </a:buClr>
              <a:buSzPts val="2520"/>
              <a:buFont typeface="Arial"/>
              <a:buChar char="h"/>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2" name="Footer Placeholder 4">
            <a:extLst>
              <a:ext uri="{FF2B5EF4-FFF2-40B4-BE49-F238E27FC236}">
                <a16:creationId xmlns:a16="http://schemas.microsoft.com/office/drawing/2014/main" id="{28C721AE-927A-39BC-13FD-AA8B2A47EC5F}"/>
              </a:ext>
            </a:extLst>
          </p:cNvPr>
          <p:cNvSpPr>
            <a:spLocks noGrp="1"/>
          </p:cNvSpPr>
          <p:nvPr>
            <p:ph type="ftr" sz="quarter" idx="3"/>
          </p:nvPr>
        </p:nvSpPr>
        <p:spPr>
          <a:xfrm>
            <a:off x="322263" y="4778375"/>
            <a:ext cx="3148173" cy="365125"/>
          </a:xfrm>
          <a:prstGeom prst="rect">
            <a:avLst/>
          </a:prstGeom>
        </p:spPr>
        <p:txBody>
          <a:bodyPr/>
          <a:lstStyle/>
          <a:p>
            <a:endParaRPr lang="en-US"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L="457200" marR="0" lvl="0" indent="-472440" algn="l" rtl="0">
        <a:lnSpc>
          <a:spcPct val="100000"/>
        </a:lnSpc>
        <a:spcBef>
          <a:spcPts val="0"/>
        </a:spcBef>
        <a:spcAft>
          <a:spcPts val="0"/>
        </a:spcAft>
        <a:buClr>
          <a:srgbClr val="000000"/>
        </a:buClr>
        <a:buFont typeface="Arial" panose="020B0604020202020204" pitchFamily="34" charset="0"/>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3814E6-D8A8-D3BA-630F-DED2D45BF34A}"/>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08C33C-2645-F4E1-EA5A-5FCCEA326381}"/>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7DD9D3-938C-AD6F-FE55-123268DB0358}"/>
              </a:ext>
            </a:extLst>
          </p:cNvPr>
          <p:cNvSpPr>
            <a:spLocks noGrp="1"/>
          </p:cNvSpPr>
          <p:nvPr>
            <p:ph type="dt" sz="half" idx="2"/>
          </p:nvPr>
        </p:nvSpPr>
        <p:spPr>
          <a:xfrm>
            <a:off x="6289710" y="4846267"/>
            <a:ext cx="1025490" cy="273844"/>
          </a:xfrm>
          <a:prstGeom prst="rect">
            <a:avLst/>
          </a:prstGeom>
        </p:spPr>
        <p:txBody>
          <a:bodyPr vert="horz" lIns="91440" tIns="45720" rIns="91440" bIns="45720" rtlCol="0" anchor="b"/>
          <a:lstStyle>
            <a:lvl1pPr algn="r">
              <a:defRPr sz="900" b="0" i="0">
                <a:solidFill>
                  <a:schemeClr val="tx1">
                    <a:tint val="75000"/>
                  </a:schemeClr>
                </a:solidFill>
                <a:latin typeface="Helvetica Neue Light" panose="02000403000000020004" pitchFamily="2" charset="0"/>
                <a:ea typeface="Helvetica Neue Light" panose="02000403000000020004" pitchFamily="2" charset="0"/>
              </a:defRPr>
            </a:lvl1p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dirty="0">
              <a:solidFill>
                <a:prstClr val="black">
                  <a:tint val="75000"/>
                </a:prstClr>
              </a:solidFill>
              <a:cs typeface="+mn-cs"/>
            </a:endParaRPr>
          </a:p>
        </p:txBody>
      </p:sp>
      <p:sp>
        <p:nvSpPr>
          <p:cNvPr id="5" name="Footer Placeholder 4">
            <a:extLst>
              <a:ext uri="{FF2B5EF4-FFF2-40B4-BE49-F238E27FC236}">
                <a16:creationId xmlns:a16="http://schemas.microsoft.com/office/drawing/2014/main" id="{72A1EC76-FCB8-2E0C-4E79-A00A772CFEA1}"/>
              </a:ext>
            </a:extLst>
          </p:cNvPr>
          <p:cNvSpPr>
            <a:spLocks noGrp="1"/>
          </p:cNvSpPr>
          <p:nvPr>
            <p:ph type="ftr" sz="quarter" idx="3"/>
          </p:nvPr>
        </p:nvSpPr>
        <p:spPr>
          <a:xfrm>
            <a:off x="628650" y="4848146"/>
            <a:ext cx="2361130" cy="273844"/>
          </a:xfrm>
          <a:prstGeom prst="rect">
            <a:avLst/>
          </a:prstGeom>
        </p:spPr>
        <p:txBody>
          <a:bodyPr vert="horz" lIns="91440" tIns="45720" rIns="91440" bIns="45720" rtlCol="0" anchor="b"/>
          <a:lstStyle>
            <a:lvl1pPr algn="l">
              <a:defRPr sz="900" b="0" i="0">
                <a:solidFill>
                  <a:schemeClr val="tx1">
                    <a:tint val="75000"/>
                  </a:schemeClr>
                </a:solidFill>
                <a:latin typeface="Helvetica Neue Light" panose="02000403000000020004" pitchFamily="2" charset="0"/>
                <a:ea typeface="Helvetica Neue Light" panose="02000403000000020004" pitchFamily="2" charset="0"/>
              </a:defRPr>
            </a:lvl1pPr>
          </a:lstStyle>
          <a:p>
            <a:pPr defTabSz="685800">
              <a:buClrTx/>
            </a:pPr>
            <a:endParaRPr lang="en-US" kern="1200" dirty="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4E9DC886-C840-743C-F447-42BBA58EE2F8}"/>
              </a:ext>
            </a:extLst>
          </p:cNvPr>
          <p:cNvSpPr>
            <a:spLocks noGrp="1"/>
          </p:cNvSpPr>
          <p:nvPr>
            <p:ph type="sldNum" sz="quarter" idx="4"/>
          </p:nvPr>
        </p:nvSpPr>
        <p:spPr>
          <a:xfrm>
            <a:off x="7489861" y="4846267"/>
            <a:ext cx="1025489" cy="273844"/>
          </a:xfrm>
          <a:prstGeom prst="rect">
            <a:avLst/>
          </a:prstGeom>
        </p:spPr>
        <p:txBody>
          <a:bodyPr vert="horz" lIns="91440" tIns="45720" rIns="91440" bIns="45720" rtlCol="0" anchor="b"/>
          <a:lstStyle>
            <a:lvl1pPr algn="r">
              <a:defRPr sz="900" b="0" i="0">
                <a:solidFill>
                  <a:schemeClr val="tx1">
                    <a:tint val="75000"/>
                  </a:schemeClr>
                </a:solidFill>
                <a:latin typeface="Helvetica Neue Light" panose="02000403000000020004" pitchFamily="2" charset="0"/>
                <a:ea typeface="Helvetica Neue Light" panose="02000403000000020004" pitchFamily="2" charset="0"/>
              </a:defRPr>
            </a:lvl1p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dirty="0">
              <a:solidFill>
                <a:prstClr val="black">
                  <a:tint val="75000"/>
                </a:prstClr>
              </a:solidFill>
              <a:cs typeface="+mn-cs"/>
            </a:endParaRPr>
          </a:p>
        </p:txBody>
      </p:sp>
    </p:spTree>
    <p:extLst>
      <p:ext uri="{BB962C8B-B14F-4D97-AF65-F5344CB8AC3E}">
        <p14:creationId xmlns:p14="http://schemas.microsoft.com/office/powerpoint/2010/main" val="410809885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685800" rtl="0" eaLnBrk="1" latinLnBrk="0" hangingPunct="1">
        <a:lnSpc>
          <a:spcPct val="90000"/>
        </a:lnSpc>
        <a:spcBef>
          <a:spcPct val="0"/>
        </a:spcBef>
        <a:buNone/>
        <a:defRPr sz="3600" b="0" i="0" kern="1200">
          <a:solidFill>
            <a:schemeClr val="tx1"/>
          </a:solidFill>
          <a:latin typeface="Helvetica Neue Medium" panose="02000503000000020004" pitchFamily="2" charset="0"/>
          <a:ea typeface="Helvetica Neue Medium" panose="02000503000000020004" pitchFamily="2" charset="0"/>
          <a:cs typeface="Helvetica Neue Medium" panose="02000503000000020004" pitchFamily="2"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3814E6-D8A8-D3BA-630F-DED2D45BF34A}"/>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08C33C-2645-F4E1-EA5A-5FCCEA326381}"/>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7DD9D3-938C-AD6F-FE55-123268DB0358}"/>
              </a:ext>
            </a:extLst>
          </p:cNvPr>
          <p:cNvSpPr>
            <a:spLocks noGrp="1"/>
          </p:cNvSpPr>
          <p:nvPr>
            <p:ph type="dt" sz="half" idx="2"/>
          </p:nvPr>
        </p:nvSpPr>
        <p:spPr>
          <a:xfrm>
            <a:off x="6289710" y="4846267"/>
            <a:ext cx="1025490" cy="273844"/>
          </a:xfrm>
          <a:prstGeom prst="rect">
            <a:avLst/>
          </a:prstGeom>
        </p:spPr>
        <p:txBody>
          <a:bodyPr vert="horz" lIns="91440" tIns="45720" rIns="91440" bIns="45720" rtlCol="0" anchor="b"/>
          <a:lstStyle>
            <a:lvl1pPr algn="r">
              <a:defRPr sz="900" b="0" i="0">
                <a:solidFill>
                  <a:schemeClr val="tx1">
                    <a:tint val="75000"/>
                  </a:schemeClr>
                </a:solidFill>
                <a:latin typeface="Helvetica Neue Light" panose="02000403000000020004" pitchFamily="2" charset="0"/>
                <a:ea typeface="Helvetica Neue Light" panose="02000403000000020004" pitchFamily="2" charset="0"/>
              </a:defRPr>
            </a:lvl1pPr>
          </a:lstStyle>
          <a:p>
            <a:pPr defTabSz="685800">
              <a:buClrTx/>
            </a:pPr>
            <a:fld id="{976A7524-FC1F-ED4C-997A-F37AC7BF8555}" type="datetimeFigureOut">
              <a:rPr lang="en-US" kern="1200" smtClean="0">
                <a:solidFill>
                  <a:prstClr val="black">
                    <a:tint val="75000"/>
                  </a:prstClr>
                </a:solidFill>
                <a:cs typeface="+mn-cs"/>
              </a:rPr>
              <a:pPr defTabSz="685800">
                <a:buClrTx/>
              </a:pPr>
              <a:t>5/22/2025</a:t>
            </a:fld>
            <a:endParaRPr lang="en-US" kern="1200" dirty="0">
              <a:solidFill>
                <a:prstClr val="black">
                  <a:tint val="75000"/>
                </a:prstClr>
              </a:solidFill>
              <a:cs typeface="+mn-cs"/>
            </a:endParaRPr>
          </a:p>
        </p:txBody>
      </p:sp>
      <p:sp>
        <p:nvSpPr>
          <p:cNvPr id="5" name="Footer Placeholder 4">
            <a:extLst>
              <a:ext uri="{FF2B5EF4-FFF2-40B4-BE49-F238E27FC236}">
                <a16:creationId xmlns:a16="http://schemas.microsoft.com/office/drawing/2014/main" id="{72A1EC76-FCB8-2E0C-4E79-A00A772CFEA1}"/>
              </a:ext>
            </a:extLst>
          </p:cNvPr>
          <p:cNvSpPr>
            <a:spLocks noGrp="1"/>
          </p:cNvSpPr>
          <p:nvPr>
            <p:ph type="ftr" sz="quarter" idx="3"/>
          </p:nvPr>
        </p:nvSpPr>
        <p:spPr>
          <a:xfrm>
            <a:off x="628650" y="4848146"/>
            <a:ext cx="2361130" cy="273844"/>
          </a:xfrm>
          <a:prstGeom prst="rect">
            <a:avLst/>
          </a:prstGeom>
        </p:spPr>
        <p:txBody>
          <a:bodyPr vert="horz" lIns="91440" tIns="45720" rIns="91440" bIns="45720" rtlCol="0" anchor="b"/>
          <a:lstStyle>
            <a:lvl1pPr algn="l">
              <a:defRPr sz="900" b="0" i="0">
                <a:solidFill>
                  <a:schemeClr val="tx1">
                    <a:tint val="75000"/>
                  </a:schemeClr>
                </a:solidFill>
                <a:latin typeface="Helvetica Neue Light" panose="02000403000000020004" pitchFamily="2" charset="0"/>
                <a:ea typeface="Helvetica Neue Light" panose="02000403000000020004" pitchFamily="2" charset="0"/>
              </a:defRPr>
            </a:lvl1pPr>
          </a:lstStyle>
          <a:p>
            <a:pPr defTabSz="685800">
              <a:buClrTx/>
            </a:pPr>
            <a:endParaRPr lang="en-US" kern="1200" dirty="0">
              <a:solidFill>
                <a:prstClr val="black">
                  <a:tint val="75000"/>
                </a:prstClr>
              </a:solidFill>
              <a:cs typeface="+mn-cs"/>
            </a:endParaRPr>
          </a:p>
        </p:txBody>
      </p:sp>
      <p:sp>
        <p:nvSpPr>
          <p:cNvPr id="6" name="Slide Number Placeholder 5">
            <a:extLst>
              <a:ext uri="{FF2B5EF4-FFF2-40B4-BE49-F238E27FC236}">
                <a16:creationId xmlns:a16="http://schemas.microsoft.com/office/drawing/2014/main" id="{4E9DC886-C840-743C-F447-42BBA58EE2F8}"/>
              </a:ext>
            </a:extLst>
          </p:cNvPr>
          <p:cNvSpPr>
            <a:spLocks noGrp="1"/>
          </p:cNvSpPr>
          <p:nvPr>
            <p:ph type="sldNum" sz="quarter" idx="4"/>
          </p:nvPr>
        </p:nvSpPr>
        <p:spPr>
          <a:xfrm>
            <a:off x="7489861" y="4846267"/>
            <a:ext cx="1025489" cy="273844"/>
          </a:xfrm>
          <a:prstGeom prst="rect">
            <a:avLst/>
          </a:prstGeom>
        </p:spPr>
        <p:txBody>
          <a:bodyPr vert="horz" lIns="91440" tIns="45720" rIns="91440" bIns="45720" rtlCol="0" anchor="b"/>
          <a:lstStyle>
            <a:lvl1pPr algn="r">
              <a:defRPr sz="900" b="0" i="0">
                <a:solidFill>
                  <a:schemeClr val="tx1">
                    <a:tint val="75000"/>
                  </a:schemeClr>
                </a:solidFill>
                <a:latin typeface="Helvetica Neue Light" panose="02000403000000020004" pitchFamily="2" charset="0"/>
                <a:ea typeface="Helvetica Neue Light" panose="02000403000000020004" pitchFamily="2" charset="0"/>
              </a:defRPr>
            </a:lvl1pPr>
          </a:lstStyle>
          <a:p>
            <a:pPr defTabSz="685800">
              <a:buClrTx/>
            </a:pPr>
            <a:fld id="{FAE93352-D2C7-9A40-8018-22D224478B69}" type="slidenum">
              <a:rPr lang="en-US" kern="1200" smtClean="0">
                <a:solidFill>
                  <a:prstClr val="black">
                    <a:tint val="75000"/>
                  </a:prstClr>
                </a:solidFill>
                <a:cs typeface="+mn-cs"/>
              </a:rPr>
              <a:pPr defTabSz="685800">
                <a:buClrTx/>
              </a:pPr>
              <a:t>‹#›</a:t>
            </a:fld>
            <a:endParaRPr lang="en-US" kern="1200" dirty="0">
              <a:solidFill>
                <a:prstClr val="black">
                  <a:tint val="75000"/>
                </a:prstClr>
              </a:solidFill>
              <a:cs typeface="+mn-cs"/>
            </a:endParaRPr>
          </a:p>
        </p:txBody>
      </p:sp>
    </p:spTree>
    <p:extLst>
      <p:ext uri="{BB962C8B-B14F-4D97-AF65-F5344CB8AC3E}">
        <p14:creationId xmlns:p14="http://schemas.microsoft.com/office/powerpoint/2010/main" val="47171473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685800" rtl="0" eaLnBrk="1" latinLnBrk="0" hangingPunct="1">
        <a:lnSpc>
          <a:spcPct val="90000"/>
        </a:lnSpc>
        <a:spcBef>
          <a:spcPct val="0"/>
        </a:spcBef>
        <a:buNone/>
        <a:defRPr sz="3600" b="0" i="0" kern="1200">
          <a:solidFill>
            <a:schemeClr val="tx1"/>
          </a:solidFill>
          <a:latin typeface="Helvetica Neue Medium" panose="02000503000000020004" pitchFamily="2" charset="0"/>
          <a:ea typeface="Helvetica Neue Medium" panose="02000503000000020004" pitchFamily="2" charset="0"/>
          <a:cs typeface="Helvetica Neue Medium" panose="02000503000000020004" pitchFamily="2"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hyperlink" Target="https://www.nsf.gov/div/index.jsp?div=OAC"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hyperlink" Target="https://path-cc.io/" TargetMode="External"/><Relationship Id="rId4" Type="http://schemas.openxmlformats.org/officeDocument/2006/relationships/hyperlink" Target="https://www.nsf.gov/awardsearch/showAward?AWD_ID=2030508"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EFD86-BDA3-4F01-FC8E-CDB7D8684086}"/>
              </a:ext>
            </a:extLst>
          </p:cNvPr>
          <p:cNvSpPr>
            <a:spLocks noGrp="1"/>
          </p:cNvSpPr>
          <p:nvPr>
            <p:ph type="ctrTitle"/>
          </p:nvPr>
        </p:nvSpPr>
        <p:spPr>
          <a:xfrm>
            <a:off x="713678" y="841772"/>
            <a:ext cx="7902498" cy="1790700"/>
          </a:xfrm>
        </p:spPr>
        <p:txBody>
          <a:bodyPr/>
          <a:lstStyle/>
          <a:p>
            <a:r>
              <a:rPr lang="en-US" dirty="0" err="1"/>
              <a:t>condor_who</a:t>
            </a:r>
            <a:r>
              <a:rPr lang="en-US" dirty="0"/>
              <a:t> (are you) ?</a:t>
            </a:r>
          </a:p>
        </p:txBody>
      </p:sp>
      <p:sp>
        <p:nvSpPr>
          <p:cNvPr id="3" name="Subtitle 2">
            <a:extLst>
              <a:ext uri="{FF2B5EF4-FFF2-40B4-BE49-F238E27FC236}">
                <a16:creationId xmlns:a16="http://schemas.microsoft.com/office/drawing/2014/main" id="{B7F5409A-72E6-B15C-DE36-0C40BA6C8C2D}"/>
              </a:ext>
            </a:extLst>
          </p:cNvPr>
          <p:cNvSpPr>
            <a:spLocks noGrp="1"/>
          </p:cNvSpPr>
          <p:nvPr>
            <p:ph type="subTitle" idx="1"/>
          </p:nvPr>
        </p:nvSpPr>
        <p:spPr/>
        <p:txBody>
          <a:bodyPr/>
          <a:lstStyle/>
          <a:p>
            <a:r>
              <a:rPr lang="en-US" dirty="0"/>
              <a:t>John (TJ) Knoeller</a:t>
            </a:r>
          </a:p>
          <a:p>
            <a:r>
              <a:rPr lang="en-US" dirty="0"/>
              <a:t>Center for High Throughput Computing</a:t>
            </a:r>
          </a:p>
        </p:txBody>
      </p:sp>
    </p:spTree>
    <p:extLst>
      <p:ext uri="{BB962C8B-B14F-4D97-AF65-F5344CB8AC3E}">
        <p14:creationId xmlns:p14="http://schemas.microsoft.com/office/powerpoint/2010/main" val="2001851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9">
          <a:extLst>
            <a:ext uri="{FF2B5EF4-FFF2-40B4-BE49-F238E27FC236}">
              <a16:creationId xmlns:a16="http://schemas.microsoft.com/office/drawing/2014/main" id="{F9729B38-0778-D3D8-7553-F27E0EF47A36}"/>
            </a:ext>
          </a:extLst>
        </p:cNvPr>
        <p:cNvGrpSpPr/>
        <p:nvPr/>
      </p:nvGrpSpPr>
      <p:grpSpPr>
        <a:xfrm>
          <a:off x="0" y="0"/>
          <a:ext cx="0" cy="0"/>
          <a:chOff x="0" y="0"/>
          <a:chExt cx="0" cy="0"/>
        </a:xfrm>
      </p:grpSpPr>
      <p:sp>
        <p:nvSpPr>
          <p:cNvPr id="430" name="Google Shape;430;p24">
            <a:extLst>
              <a:ext uri="{FF2B5EF4-FFF2-40B4-BE49-F238E27FC236}">
                <a16:creationId xmlns:a16="http://schemas.microsoft.com/office/drawing/2014/main" id="{B0F0F628-08CD-2FD5-3CCF-02C9DFB835B2}"/>
              </a:ext>
            </a:extLst>
          </p:cNvPr>
          <p:cNvSpPr txBox="1">
            <a:spLocks noGrp="1"/>
          </p:cNvSpPr>
          <p:nvPr>
            <p:ph type="body" idx="1"/>
          </p:nvPr>
        </p:nvSpPr>
        <p:spPr>
          <a:xfrm>
            <a:off x="633412" y="3008922"/>
            <a:ext cx="7886700" cy="1125140"/>
          </a:xfrm>
          <a:prstGeom prst="rect">
            <a:avLst/>
          </a:prstGeom>
          <a:noFill/>
          <a:ln>
            <a:noFill/>
          </a:ln>
        </p:spPr>
        <p:txBody>
          <a:bodyPr spcFirstLastPara="1" wrap="square" lIns="91425" tIns="45700" rIns="91425" bIns="45700" anchor="ctr" anchorCtr="0">
            <a:noAutofit/>
          </a:bodyPr>
          <a:lstStyle/>
          <a:p>
            <a:pPr marL="91441" lvl="0" indent="0" algn="ctr" rtl="0">
              <a:lnSpc>
                <a:spcPct val="150000"/>
              </a:lnSpc>
              <a:spcBef>
                <a:spcPts val="0"/>
              </a:spcBef>
              <a:spcAft>
                <a:spcPts val="0"/>
              </a:spcAft>
              <a:buSzPts val="2400"/>
              <a:buNone/>
            </a:pPr>
            <a:r>
              <a:rPr lang="en-US" sz="2400" dirty="0">
                <a:latin typeface="+mn-lt"/>
              </a:rPr>
              <a:t>(The new who problem)</a:t>
            </a:r>
          </a:p>
        </p:txBody>
      </p:sp>
      <p:sp>
        <p:nvSpPr>
          <p:cNvPr id="431" name="Google Shape;431;p24">
            <a:extLst>
              <a:ext uri="{FF2B5EF4-FFF2-40B4-BE49-F238E27FC236}">
                <a16:creationId xmlns:a16="http://schemas.microsoft.com/office/drawing/2014/main" id="{B851C1C9-16D7-CFF2-728E-DCDB4E687C56}"/>
              </a:ext>
            </a:extLst>
          </p:cNvPr>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Font typeface="Arial"/>
              <a:buNone/>
            </a:pPr>
            <a:fld id="{00000000-1234-1234-1234-123412341234}" type="slidenum">
              <a:rPr lang="en" smtClean="0"/>
              <a:t>10</a:t>
            </a:fld>
            <a:endParaRPr lang="en"/>
          </a:p>
        </p:txBody>
      </p:sp>
      <p:grpSp>
        <p:nvGrpSpPr>
          <p:cNvPr id="4" name="Group 3">
            <a:extLst>
              <a:ext uri="{FF2B5EF4-FFF2-40B4-BE49-F238E27FC236}">
                <a16:creationId xmlns:a16="http://schemas.microsoft.com/office/drawing/2014/main" id="{EE073C8B-1F3F-C4E9-A957-1D59C067455A}"/>
              </a:ext>
            </a:extLst>
          </p:cNvPr>
          <p:cNvGrpSpPr/>
          <p:nvPr/>
        </p:nvGrpSpPr>
        <p:grpSpPr>
          <a:xfrm>
            <a:off x="1416503" y="2128027"/>
            <a:ext cx="6551839" cy="887445"/>
            <a:chOff x="0" y="273662"/>
            <a:chExt cx="4683949" cy="887445"/>
          </a:xfrm>
          <a:solidFill>
            <a:srgbClr val="48BB4F"/>
          </a:solidFill>
        </p:grpSpPr>
        <p:sp>
          <p:nvSpPr>
            <p:cNvPr id="5" name="Rectangle: Rounded Corners 4">
              <a:extLst>
                <a:ext uri="{FF2B5EF4-FFF2-40B4-BE49-F238E27FC236}">
                  <a16:creationId xmlns:a16="http://schemas.microsoft.com/office/drawing/2014/main" id="{D85E57FC-1F9D-8AA2-1A8E-FB04B9D3E405}"/>
                </a:ext>
              </a:extLst>
            </p:cNvPr>
            <p:cNvSpPr/>
            <p:nvPr/>
          </p:nvSpPr>
          <p:spPr>
            <a:xfrm>
              <a:off x="0" y="273662"/>
              <a:ext cx="4683949" cy="887445"/>
            </a:xfrm>
            <a:prstGeom prst="roundRect">
              <a:avLst/>
            </a:prstGeom>
            <a:gr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en-US"/>
            </a:p>
          </p:txBody>
        </p:sp>
        <p:sp>
          <p:nvSpPr>
            <p:cNvPr id="6" name="Rectangle: Rounded Corners 4">
              <a:extLst>
                <a:ext uri="{FF2B5EF4-FFF2-40B4-BE49-F238E27FC236}">
                  <a16:creationId xmlns:a16="http://schemas.microsoft.com/office/drawing/2014/main" id="{ADD60C7C-FAA2-1F4F-5648-0B7EE7C01CC2}"/>
                </a:ext>
              </a:extLst>
            </p:cNvPr>
            <p:cNvSpPr txBox="1"/>
            <p:nvPr/>
          </p:nvSpPr>
          <p:spPr>
            <a:xfrm>
              <a:off x="43321" y="316983"/>
              <a:ext cx="4597307" cy="80080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b="0" i="0" kern="1200" dirty="0"/>
                <a:t> What EPs are on this machine? </a:t>
              </a:r>
              <a:endParaRPr lang="en-US" sz="3700" kern="1200" dirty="0"/>
            </a:p>
          </p:txBody>
        </p:sp>
      </p:grpSp>
    </p:spTree>
    <p:extLst>
      <p:ext uri="{BB962C8B-B14F-4D97-AF65-F5344CB8AC3E}">
        <p14:creationId xmlns:p14="http://schemas.microsoft.com/office/powerpoint/2010/main" val="4255807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29">
          <a:extLst>
            <a:ext uri="{FF2B5EF4-FFF2-40B4-BE49-F238E27FC236}">
              <a16:creationId xmlns:a16="http://schemas.microsoft.com/office/drawing/2014/main" id="{1116B7F0-C704-D4B0-DB55-4F9A0CDDD7F0}"/>
            </a:ext>
          </a:extLst>
        </p:cNvPr>
        <p:cNvGrpSpPr/>
        <p:nvPr/>
      </p:nvGrpSpPr>
      <p:grpSpPr>
        <a:xfrm>
          <a:off x="0" y="0"/>
          <a:ext cx="0" cy="0"/>
          <a:chOff x="0" y="0"/>
          <a:chExt cx="0" cy="0"/>
        </a:xfrm>
      </p:grpSpPr>
      <p:sp useBgFill="1">
        <p:nvSpPr>
          <p:cNvPr id="438" name="Rectangle 437">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34"/>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2" name="Google Shape;432;p24">
            <a:extLst>
              <a:ext uri="{FF2B5EF4-FFF2-40B4-BE49-F238E27FC236}">
                <a16:creationId xmlns:a16="http://schemas.microsoft.com/office/drawing/2014/main" id="{85C776E0-7644-1FB2-43E9-BD1B7E77A3D8}"/>
              </a:ext>
            </a:extLst>
          </p:cNvPr>
          <p:cNvSpPr txBox="1">
            <a:spLocks noGrp="1"/>
          </p:cNvSpPr>
          <p:nvPr>
            <p:ph type="title"/>
          </p:nvPr>
        </p:nvSpPr>
        <p:spPr>
          <a:xfrm>
            <a:off x="359545" y="803100"/>
            <a:ext cx="2954766" cy="4187344"/>
          </a:xfrm>
          <a:prstGeom prst="rect">
            <a:avLst/>
          </a:prstGeom>
        </p:spPr>
        <p:txBody>
          <a:bodyPr spcFirstLastPara="1" lIns="91425" tIns="45700" rIns="91425" bIns="45700" anchorCtr="0">
            <a:normAutofit/>
          </a:bodyPr>
          <a:lstStyle/>
          <a:p>
            <a:pPr marL="0" lvl="0" indent="0" algn="r" rtl="0">
              <a:spcBef>
                <a:spcPts val="0"/>
              </a:spcBef>
              <a:spcAft>
                <a:spcPts val="0"/>
              </a:spcAft>
              <a:buNone/>
            </a:pPr>
            <a:r>
              <a:rPr lang="en-US" sz="6000" dirty="0">
                <a:latin typeface="+mn-lt"/>
              </a:rPr>
              <a:t>New Who problem</a:t>
            </a:r>
          </a:p>
        </p:txBody>
      </p:sp>
      <p:sp>
        <p:nvSpPr>
          <p:cNvPr id="431" name="Google Shape;431;p24">
            <a:extLst>
              <a:ext uri="{FF2B5EF4-FFF2-40B4-BE49-F238E27FC236}">
                <a16:creationId xmlns:a16="http://schemas.microsoft.com/office/drawing/2014/main" id="{404F7D9F-E9D2-609A-885D-0AB82A73F5BD}"/>
              </a:ext>
            </a:extLst>
          </p:cNvPr>
          <p:cNvSpPr txBox="1">
            <a:spLocks noGrp="1"/>
          </p:cNvSpPr>
          <p:nvPr>
            <p:ph type="sldNum" sz="quarter" idx="12"/>
          </p:nvPr>
        </p:nvSpPr>
        <p:spPr>
          <a:xfrm>
            <a:off x="6457950" y="240300"/>
            <a:ext cx="2057400" cy="273843"/>
          </a:xfrm>
          <a:prstGeom prst="rect">
            <a:avLst/>
          </a:prstGeom>
        </p:spPr>
        <p:txBody>
          <a:bodyPr spcFirstLastPara="1" lIns="91425" tIns="45700" rIns="91425" bIns="45700" anchorCtr="0">
            <a:normAutofit/>
          </a:bodyPr>
          <a:lstStyle/>
          <a:p>
            <a:pPr marL="0" lvl="0" indent="0" rtl="0">
              <a:lnSpc>
                <a:spcPct val="90000"/>
              </a:lnSpc>
              <a:spcBef>
                <a:spcPts val="0"/>
              </a:spcBef>
              <a:spcAft>
                <a:spcPts val="600"/>
              </a:spcAft>
              <a:buClr>
                <a:srgbClr val="000000"/>
              </a:buClr>
              <a:buFont typeface="Arial"/>
              <a:buNone/>
            </a:pPr>
            <a:fld id="{00000000-1234-1234-1234-123412341234}" type="slidenum">
              <a:rPr lang="en" sz="700">
                <a:solidFill>
                  <a:schemeClr val="tx1">
                    <a:alpha val="60000"/>
                  </a:schemeClr>
                </a:solidFill>
              </a:rPr>
              <a:pPr marL="0" lvl="0" indent="0" rtl="0">
                <a:lnSpc>
                  <a:spcPct val="90000"/>
                </a:lnSpc>
                <a:spcBef>
                  <a:spcPts val="0"/>
                </a:spcBef>
                <a:spcAft>
                  <a:spcPts val="600"/>
                </a:spcAft>
                <a:buClr>
                  <a:srgbClr val="000000"/>
                </a:buClr>
                <a:buFont typeface="Arial"/>
                <a:buNone/>
              </a:pPr>
              <a:t>11</a:t>
            </a:fld>
            <a:endParaRPr lang="en" sz="700">
              <a:solidFill>
                <a:schemeClr val="tx1">
                  <a:alpha val="60000"/>
                </a:schemeClr>
              </a:solidFill>
            </a:endParaRPr>
          </a:p>
        </p:txBody>
      </p:sp>
      <p:cxnSp>
        <p:nvCxnSpPr>
          <p:cNvPr id="440" name="Straight Connector 439">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6039" y="849085"/>
            <a:ext cx="0" cy="4288180"/>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434" name="Google Shape;430;p24">
            <a:extLst>
              <a:ext uri="{FF2B5EF4-FFF2-40B4-BE49-F238E27FC236}">
                <a16:creationId xmlns:a16="http://schemas.microsoft.com/office/drawing/2014/main" id="{B602E096-8E06-9B57-20E2-06B49445439C}"/>
              </a:ext>
            </a:extLst>
          </p:cNvPr>
          <p:cNvGraphicFramePr>
            <a:graphicFrameLocks noGrp="1"/>
          </p:cNvGraphicFramePr>
          <p:nvPr>
            <p:ph idx="1"/>
            <p:extLst>
              <p:ext uri="{D42A27DB-BD31-4B8C-83A1-F6EECF244321}">
                <p14:modId xmlns:p14="http://schemas.microsoft.com/office/powerpoint/2010/main" val="491985975"/>
              </p:ext>
            </p:extLst>
          </p:nvPr>
        </p:nvGraphicFramePr>
        <p:xfrm>
          <a:off x="3831401" y="803100"/>
          <a:ext cx="4683949" cy="4192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3925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22CBAD-CF32-92D4-FA3C-45A3407071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DF06D6-892A-5717-9350-901A6AF06566}"/>
              </a:ext>
            </a:extLst>
          </p:cNvPr>
          <p:cNvSpPr>
            <a:spLocks noGrp="1"/>
          </p:cNvSpPr>
          <p:nvPr>
            <p:ph type="title"/>
          </p:nvPr>
        </p:nvSpPr>
        <p:spPr/>
        <p:txBody>
          <a:bodyPr/>
          <a:lstStyle/>
          <a:p>
            <a:r>
              <a:rPr lang="en-US" dirty="0">
                <a:latin typeface="+mn-lt"/>
              </a:rPr>
              <a:t>The new </a:t>
            </a:r>
            <a:r>
              <a:rPr lang="en-US" dirty="0" err="1">
                <a:latin typeface="+mn-lt"/>
              </a:rPr>
              <a:t>condor_who</a:t>
            </a:r>
            <a:r>
              <a:rPr lang="en-US" dirty="0">
                <a:latin typeface="+mn-lt"/>
              </a:rPr>
              <a:t> strategy</a:t>
            </a:r>
          </a:p>
        </p:txBody>
      </p:sp>
      <p:graphicFrame>
        <p:nvGraphicFramePr>
          <p:cNvPr id="6" name="Text Placeholder 3">
            <a:extLst>
              <a:ext uri="{FF2B5EF4-FFF2-40B4-BE49-F238E27FC236}">
                <a16:creationId xmlns:a16="http://schemas.microsoft.com/office/drawing/2014/main" id="{3E841365-D838-A68C-A35D-B9DF029ADA27}"/>
              </a:ext>
            </a:extLst>
          </p:cNvPr>
          <p:cNvGraphicFramePr>
            <a:graphicFrameLocks noGrp="1"/>
          </p:cNvGraphicFramePr>
          <p:nvPr>
            <p:ph idx="1"/>
            <p:extLst>
              <p:ext uri="{D42A27DB-BD31-4B8C-83A1-F6EECF244321}">
                <p14:modId xmlns:p14="http://schemas.microsoft.com/office/powerpoint/2010/main" val="2689356054"/>
              </p:ext>
            </p:extLst>
          </p:nvPr>
        </p:nvGraphicFramePr>
        <p:xfrm>
          <a:off x="628650" y="136921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456AE48D-E1DD-86D1-D9BB-BB41B63722A8}"/>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1135586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6">
          <a:extLst>
            <a:ext uri="{FF2B5EF4-FFF2-40B4-BE49-F238E27FC236}">
              <a16:creationId xmlns:a16="http://schemas.microsoft.com/office/drawing/2014/main" id="{C7A57F78-F846-909E-8D69-513608E46A1C}"/>
            </a:ext>
          </a:extLst>
        </p:cNvPr>
        <p:cNvGrpSpPr/>
        <p:nvPr/>
      </p:nvGrpSpPr>
      <p:grpSpPr>
        <a:xfrm>
          <a:off x="0" y="0"/>
          <a:ext cx="0" cy="0"/>
          <a:chOff x="0" y="0"/>
          <a:chExt cx="0" cy="0"/>
        </a:xfrm>
      </p:grpSpPr>
      <p:sp>
        <p:nvSpPr>
          <p:cNvPr id="478" name="Google Shape;478;p30">
            <a:extLst>
              <a:ext uri="{FF2B5EF4-FFF2-40B4-BE49-F238E27FC236}">
                <a16:creationId xmlns:a16="http://schemas.microsoft.com/office/drawing/2014/main" id="{BA9B3B76-25EC-A9A6-DB17-5F3D186B7A65}"/>
              </a:ext>
            </a:extLst>
          </p:cNvPr>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dirty="0">
                <a:latin typeface="+mn-lt"/>
              </a:rPr>
              <a:t>c</a:t>
            </a:r>
            <a:r>
              <a:rPr lang="en" sz="3600" dirty="0">
                <a:latin typeface="+mn-lt"/>
              </a:rPr>
              <a:t>ondor_who options for glide-ins</a:t>
            </a:r>
            <a:endParaRPr sz="3600" dirty="0">
              <a:latin typeface="+mn-lt"/>
            </a:endParaRPr>
          </a:p>
        </p:txBody>
      </p:sp>
      <p:sp>
        <p:nvSpPr>
          <p:cNvPr id="477" name="Google Shape;477;p30">
            <a:extLst>
              <a:ext uri="{FF2B5EF4-FFF2-40B4-BE49-F238E27FC236}">
                <a16:creationId xmlns:a16="http://schemas.microsoft.com/office/drawing/2014/main" id="{A958D520-7369-ECED-9627-F928C74980CA}"/>
              </a:ext>
            </a:extLst>
          </p:cNvPr>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91441" lvl="0" indent="0" algn="l" rtl="0">
              <a:spcBef>
                <a:spcPts val="0"/>
              </a:spcBef>
              <a:spcAft>
                <a:spcPts val="0"/>
              </a:spcAft>
              <a:buSzPts val="2400"/>
              <a:buNone/>
            </a:pPr>
            <a:r>
              <a:rPr lang="en-US" sz="2400" dirty="0">
                <a:latin typeface="+mn-lt"/>
              </a:rPr>
              <a:t>-</a:t>
            </a:r>
            <a:r>
              <a:rPr lang="en-US" sz="2400" dirty="0" err="1">
                <a:latin typeface="+mn-lt"/>
              </a:rPr>
              <a:t>allpids</a:t>
            </a:r>
            <a:endParaRPr lang="en-US" sz="2400" dirty="0">
              <a:latin typeface="+mn-lt"/>
            </a:endParaRPr>
          </a:p>
          <a:p>
            <a:pPr marL="91441" lvl="0" indent="0" algn="l" rtl="0">
              <a:spcBef>
                <a:spcPts val="0"/>
              </a:spcBef>
              <a:spcAft>
                <a:spcPts val="0"/>
              </a:spcAft>
              <a:buSzPts val="2400"/>
              <a:buNone/>
            </a:pPr>
            <a:endParaRPr lang="en-US" sz="2400" dirty="0">
              <a:latin typeface="+mn-lt"/>
            </a:endParaRPr>
          </a:p>
          <a:p>
            <a:pPr marL="800100" lvl="1" indent="-251459">
              <a:spcBef>
                <a:spcPts val="0"/>
              </a:spcBef>
              <a:buSzPts val="2400"/>
              <a:buFont typeface="Arial"/>
              <a:buChar char="●"/>
            </a:pPr>
            <a:r>
              <a:rPr lang="en-US" sz="2000" dirty="0">
                <a:latin typeface="+mn-lt"/>
              </a:rPr>
              <a:t>Locate and query all of the EPs</a:t>
            </a:r>
          </a:p>
          <a:p>
            <a:pPr marL="91441" lvl="0" indent="0" algn="l" rtl="0">
              <a:spcBef>
                <a:spcPts val="640"/>
              </a:spcBef>
              <a:spcAft>
                <a:spcPts val="0"/>
              </a:spcAft>
              <a:buSzPts val="2400"/>
              <a:buNone/>
            </a:pPr>
            <a:endParaRPr lang="en-US" sz="2400" dirty="0">
              <a:latin typeface="+mn-lt"/>
            </a:endParaRPr>
          </a:p>
          <a:p>
            <a:pPr marL="91441" lvl="0" indent="0" algn="l" rtl="0">
              <a:spcBef>
                <a:spcPts val="640"/>
              </a:spcBef>
              <a:spcAft>
                <a:spcPts val="0"/>
              </a:spcAft>
              <a:buSzPts val="2400"/>
              <a:buNone/>
            </a:pPr>
            <a:r>
              <a:rPr lang="en-US" sz="2400" dirty="0">
                <a:latin typeface="+mn-lt"/>
              </a:rPr>
              <a:t>-</a:t>
            </a:r>
            <a:r>
              <a:rPr lang="en-US" sz="2400" dirty="0" err="1">
                <a:latin typeface="+mn-lt"/>
              </a:rPr>
              <a:t>ospool</a:t>
            </a:r>
            <a:endParaRPr lang="en-US" sz="2400" dirty="0">
              <a:latin typeface="+mn-lt"/>
            </a:endParaRPr>
          </a:p>
          <a:p>
            <a:pPr marL="800100" lvl="1" indent="-251459">
              <a:spcBef>
                <a:spcPts val="640"/>
              </a:spcBef>
              <a:buSzPts val="2400"/>
              <a:buFont typeface="Arial"/>
              <a:buChar char="●"/>
            </a:pPr>
            <a:r>
              <a:rPr lang="en-US" sz="2000" dirty="0">
                <a:latin typeface="+mn-lt"/>
              </a:rPr>
              <a:t>Output more relevant to glide-in EPs running on a batch system</a:t>
            </a:r>
          </a:p>
        </p:txBody>
      </p:sp>
      <p:sp>
        <p:nvSpPr>
          <p:cNvPr id="479" name="Google Shape;479;p30">
            <a:extLst>
              <a:ext uri="{FF2B5EF4-FFF2-40B4-BE49-F238E27FC236}">
                <a16:creationId xmlns:a16="http://schemas.microsoft.com/office/drawing/2014/main" id="{C7566DB6-B172-8D6E-6261-FF820846FEF8}"/>
              </a:ext>
            </a:extLst>
          </p:cNvPr>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Font typeface="Arial"/>
              <a:buNone/>
            </a:pPr>
            <a:fld id="{00000000-1234-1234-1234-123412341234}" type="slidenum">
              <a:rPr lang="en"/>
              <a:t>13</a:t>
            </a:fld>
            <a:endParaRPr/>
          </a:p>
        </p:txBody>
      </p:sp>
    </p:spTree>
    <p:extLst>
      <p:ext uri="{BB962C8B-B14F-4D97-AF65-F5344CB8AC3E}">
        <p14:creationId xmlns:p14="http://schemas.microsoft.com/office/powerpoint/2010/main" val="1021893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98"/>
        <p:cNvGrpSpPr/>
        <p:nvPr/>
      </p:nvGrpSpPr>
      <p:grpSpPr>
        <a:xfrm>
          <a:off x="0" y="0"/>
          <a:ext cx="0" cy="0"/>
          <a:chOff x="0" y="0"/>
          <a:chExt cx="0" cy="0"/>
        </a:xfrm>
      </p:grpSpPr>
      <p:sp>
        <p:nvSpPr>
          <p:cNvPr id="500" name="Google Shape;500;p33"/>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 dirty="0">
                <a:latin typeface="+mn-lt"/>
              </a:rPr>
              <a:t>condor_who example</a:t>
            </a:r>
            <a:endParaRPr dirty="0">
              <a:latin typeface="+mn-lt"/>
            </a:endParaRPr>
          </a:p>
        </p:txBody>
      </p:sp>
      <p:sp>
        <p:nvSpPr>
          <p:cNvPr id="499" name="Google Shape;499;p33"/>
          <p:cNvSpPr txBox="1">
            <a:spLocks noGrp="1"/>
          </p:cNvSpPr>
          <p:nvPr>
            <p:ph idx="1"/>
          </p:nvPr>
        </p:nvSpPr>
        <p:spPr>
          <a:xfrm>
            <a:off x="399495" y="1369219"/>
            <a:ext cx="8318377" cy="326350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920"/>
              <a:buFont typeface="Courier New"/>
              <a:buNone/>
            </a:pPr>
            <a:r>
              <a:rPr lang="en-US" sz="1050" b="1" dirty="0">
                <a:latin typeface="Courier New"/>
                <a:ea typeface="Courier New"/>
                <a:cs typeface="Courier New"/>
                <a:sym typeface="Courier New"/>
              </a:rPr>
              <a:t>bash-5.1$ ./</a:t>
            </a:r>
            <a:r>
              <a:rPr lang="en-US" sz="1050" b="1" dirty="0" err="1">
                <a:latin typeface="Courier New"/>
                <a:ea typeface="Courier New"/>
                <a:cs typeface="Courier New"/>
                <a:sym typeface="Courier New"/>
              </a:rPr>
              <a:t>condor_who</a:t>
            </a:r>
            <a:r>
              <a:rPr lang="en-US" sz="1050" b="1" dirty="0">
                <a:latin typeface="Courier New"/>
                <a:ea typeface="Courier New"/>
                <a:cs typeface="Courier New"/>
                <a:sym typeface="Courier New"/>
              </a:rPr>
              <a:t> -</a:t>
            </a:r>
            <a:r>
              <a:rPr lang="en-US" sz="1050" b="1" dirty="0" err="1">
                <a:latin typeface="Courier New"/>
                <a:ea typeface="Courier New"/>
                <a:cs typeface="Courier New"/>
                <a:sym typeface="Courier New"/>
              </a:rPr>
              <a:t>ospool</a:t>
            </a:r>
            <a:endParaRPr lang="en-US" sz="1050" b="1" dirty="0">
              <a:latin typeface="Courier New"/>
              <a:ea typeface="Courier New"/>
              <a:cs typeface="Courier New"/>
              <a:sym typeface="Courier New"/>
            </a:endParaRPr>
          </a:p>
          <a:p>
            <a:pPr marL="0" lvl="0" indent="0" algn="l" rtl="0">
              <a:spcBef>
                <a:spcPts val="0"/>
              </a:spcBef>
              <a:spcAft>
                <a:spcPts val="0"/>
              </a:spcAft>
              <a:buSzPts val="1920"/>
              <a:buFont typeface="Courier New"/>
              <a:buNone/>
            </a:pPr>
            <a:endParaRPr lang="en-US" sz="1050" b="1" dirty="0">
              <a:latin typeface="Courier New"/>
              <a:ea typeface="Courier New"/>
              <a:cs typeface="Courier New"/>
              <a:sym typeface="Courier New"/>
            </a:endParaRPr>
          </a:p>
          <a:p>
            <a:pPr marL="0" lvl="0" indent="0" algn="l" rtl="0">
              <a:spcBef>
                <a:spcPts val="0"/>
              </a:spcBef>
              <a:spcAft>
                <a:spcPts val="0"/>
              </a:spcAft>
              <a:buSzPts val="1920"/>
              <a:buFont typeface="Courier New"/>
              <a:buNone/>
            </a:pPr>
            <a:r>
              <a:rPr lang="en-US" sz="1050" b="1" dirty="0">
                <a:latin typeface="Courier New"/>
                <a:ea typeface="Courier New"/>
                <a:cs typeface="Courier New"/>
                <a:sym typeface="Courier New"/>
              </a:rPr>
              <a:t>Batch System : SLURM</a:t>
            </a:r>
          </a:p>
          <a:p>
            <a:pPr marL="0" lvl="0" indent="0" algn="l" rtl="0">
              <a:spcBef>
                <a:spcPts val="0"/>
              </a:spcBef>
              <a:spcAft>
                <a:spcPts val="0"/>
              </a:spcAft>
              <a:buSzPts val="1920"/>
              <a:buFont typeface="Courier New"/>
              <a:buNone/>
            </a:pPr>
            <a:r>
              <a:rPr lang="en-US" sz="1050" b="1" dirty="0">
                <a:latin typeface="Courier New"/>
                <a:ea typeface="Courier New"/>
                <a:cs typeface="Courier New"/>
                <a:sym typeface="Courier New"/>
              </a:rPr>
              <a:t>Batch Job    : 298004</a:t>
            </a:r>
          </a:p>
          <a:p>
            <a:pPr marL="0" lvl="0" indent="0" algn="l" rtl="0">
              <a:spcBef>
                <a:spcPts val="0"/>
              </a:spcBef>
              <a:spcAft>
                <a:spcPts val="0"/>
              </a:spcAft>
              <a:buSzPts val="1920"/>
              <a:buFont typeface="Courier New"/>
              <a:buNone/>
            </a:pPr>
            <a:r>
              <a:rPr lang="en-US" sz="1050" b="1" dirty="0">
                <a:latin typeface="Courier New"/>
                <a:ea typeface="Courier New"/>
                <a:cs typeface="Courier New"/>
                <a:sym typeface="Courier New"/>
              </a:rPr>
              <a:t>Batch Slot   : Unknown</a:t>
            </a:r>
          </a:p>
          <a:p>
            <a:pPr marL="0" lvl="0" indent="0" algn="l" rtl="0">
              <a:spcBef>
                <a:spcPts val="0"/>
              </a:spcBef>
              <a:spcAft>
                <a:spcPts val="0"/>
              </a:spcAft>
              <a:buSzPts val="1920"/>
              <a:buFont typeface="Courier New"/>
              <a:buNone/>
            </a:pPr>
            <a:r>
              <a:rPr lang="en-US" sz="1050" b="1" dirty="0" err="1">
                <a:latin typeface="Courier New"/>
                <a:ea typeface="Courier New"/>
                <a:cs typeface="Courier New"/>
                <a:sym typeface="Courier New"/>
              </a:rPr>
              <a:t>Startd</a:t>
            </a:r>
            <a:r>
              <a:rPr lang="en-US" sz="1050" b="1" dirty="0">
                <a:latin typeface="Courier New"/>
                <a:ea typeface="Courier New"/>
                <a:cs typeface="Courier New"/>
                <a:sym typeface="Courier New"/>
              </a:rPr>
              <a:t> : glidein_1520365_53493135@spark-a010.chtc.wisc.edu has 3 job(s) running:</a:t>
            </a:r>
          </a:p>
          <a:p>
            <a:pPr marL="0" lvl="0" indent="0" algn="l" rtl="0">
              <a:spcBef>
                <a:spcPts val="0"/>
              </a:spcBef>
              <a:spcAft>
                <a:spcPts val="0"/>
              </a:spcAft>
              <a:buSzPts val="1920"/>
              <a:buFont typeface="Courier New"/>
              <a:buNone/>
            </a:pPr>
            <a:endParaRPr lang="en-US" sz="1050" b="1" dirty="0">
              <a:latin typeface="Courier New"/>
              <a:ea typeface="Courier New"/>
              <a:cs typeface="Courier New"/>
              <a:sym typeface="Courier New"/>
            </a:endParaRPr>
          </a:p>
          <a:p>
            <a:pPr marL="0" lvl="0" indent="0" algn="l" rtl="0">
              <a:spcBef>
                <a:spcPts val="0"/>
              </a:spcBef>
              <a:spcAft>
                <a:spcPts val="0"/>
              </a:spcAft>
              <a:buSzPts val="1920"/>
              <a:buFont typeface="Courier New"/>
              <a:buNone/>
            </a:pPr>
            <a:r>
              <a:rPr lang="en-US" sz="1050" b="1" dirty="0">
                <a:latin typeface="Courier New"/>
                <a:ea typeface="Courier New"/>
                <a:cs typeface="Courier New"/>
                <a:sym typeface="Courier New"/>
              </a:rPr>
              <a:t>PROJECT  USER  AP_HOSTNAME    JOBID        RUNTIME    MEMORY  DISK   CPUs EFCY  PID   STARTER</a:t>
            </a:r>
          </a:p>
          <a:p>
            <a:pPr marL="0" lvl="0" indent="0" algn="l" rtl="0">
              <a:spcBef>
                <a:spcPts val="0"/>
              </a:spcBef>
              <a:spcAft>
                <a:spcPts val="0"/>
              </a:spcAft>
              <a:buSzPts val="1920"/>
              <a:buFont typeface="Courier New"/>
              <a:buNone/>
            </a:pPr>
            <a:r>
              <a:rPr lang="en-US" sz="1050" b="1" dirty="0">
                <a:latin typeface="Courier New"/>
                <a:ea typeface="Courier New"/>
                <a:cs typeface="Courier New"/>
                <a:sym typeface="Courier New"/>
              </a:rPr>
              <a:t>Bluebird bob   ap.osg-htc.org 27048201.337 0+00:19:45 2.0 GB  2.0 GB   1  0.97  16151 16102</a:t>
            </a:r>
          </a:p>
          <a:p>
            <a:pPr marL="0" lvl="0" indent="0">
              <a:spcBef>
                <a:spcPts val="0"/>
              </a:spcBef>
              <a:buSzPts val="1920"/>
              <a:buNone/>
            </a:pPr>
            <a:r>
              <a:rPr lang="en-US" sz="1050" b="1" dirty="0">
                <a:latin typeface="Courier New"/>
                <a:ea typeface="Courier New"/>
                <a:cs typeface="Courier New"/>
                <a:sym typeface="Courier New"/>
              </a:rPr>
              <a:t>Heron    </a:t>
            </a:r>
            <a:r>
              <a:rPr lang="en-US" sz="1050" b="1" dirty="0" err="1">
                <a:latin typeface="Courier New"/>
                <a:ea typeface="Courier New"/>
                <a:cs typeface="Courier New"/>
                <a:sym typeface="Courier New"/>
              </a:rPr>
              <a:t>alice</a:t>
            </a:r>
            <a:r>
              <a:rPr lang="en-US" sz="1050" b="1" dirty="0">
                <a:latin typeface="Courier New"/>
                <a:ea typeface="Courier New"/>
                <a:cs typeface="Courier New"/>
                <a:sym typeface="Courier New"/>
              </a:rPr>
              <a:t> ap.osg-htc.org 27011266.0   0+00:19:45 4.0 GB  7.5 GB   1  0.80  17502 17013</a:t>
            </a:r>
          </a:p>
          <a:p>
            <a:pPr marL="0" lvl="0" indent="0" algn="l" rtl="0">
              <a:spcBef>
                <a:spcPts val="0"/>
              </a:spcBef>
              <a:spcAft>
                <a:spcPts val="0"/>
              </a:spcAft>
              <a:buSzPts val="1920"/>
              <a:buFont typeface="Courier New"/>
              <a:buNone/>
            </a:pPr>
            <a:r>
              <a:rPr lang="en-US" sz="1050" b="1" dirty="0">
                <a:latin typeface="Courier New"/>
                <a:ea typeface="Courier New"/>
                <a:cs typeface="Courier New"/>
                <a:sym typeface="Courier New"/>
              </a:rPr>
              <a:t>Bluebird bob   ap.osg-htc.org 27048201.352 0+00:19:43 2.0 GB  2.0 GB   1  0.99  18123 19887</a:t>
            </a:r>
          </a:p>
        </p:txBody>
      </p:sp>
      <p:sp>
        <p:nvSpPr>
          <p:cNvPr id="501" name="Google Shape;501;p33"/>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Font typeface="Arial"/>
              <a:buNone/>
            </a:pP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7" name="Google Shape;557;p39"/>
          <p:cNvSpPr txBox="1">
            <a:spLocks noGrp="1"/>
          </p:cNvSpPr>
          <p:nvPr>
            <p:ph type="sldNum" idx="12"/>
          </p:nvPr>
        </p:nvSpPr>
        <p:spPr>
          <a:xfrm>
            <a:off x="3505200" y="4869656"/>
            <a:ext cx="2133600" cy="2739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rgbClr val="000000"/>
              </a:buClr>
              <a:buFont typeface="Arial"/>
              <a:buNone/>
            </a:pPr>
            <a:fld id="{00000000-1234-1234-1234-123412341234}" type="slidenum">
              <a:rPr lang="en" sz="1200">
                <a:solidFill>
                  <a:srgbClr val="888888"/>
                </a:solidFill>
                <a:latin typeface="Arial"/>
                <a:ea typeface="Arial"/>
                <a:cs typeface="Arial"/>
                <a:sym typeface="Arial"/>
              </a:rPr>
              <a:t>15</a:t>
            </a:fld>
            <a:endParaRPr sz="1200">
              <a:solidFill>
                <a:srgbClr val="888888"/>
              </a:solidFill>
              <a:latin typeface="Arial"/>
              <a:ea typeface="Arial"/>
              <a:cs typeface="Arial"/>
              <a:sym typeface="Arial"/>
            </a:endParaRPr>
          </a:p>
        </p:txBody>
      </p:sp>
      <p:sp>
        <p:nvSpPr>
          <p:cNvPr id="558" name="Google Shape;558;p39"/>
          <p:cNvSpPr txBox="1"/>
          <p:nvPr/>
        </p:nvSpPr>
        <p:spPr>
          <a:xfrm>
            <a:off x="440871" y="1322614"/>
            <a:ext cx="8391429" cy="654869"/>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dirty="0"/>
              <a:t>What details would you like condor_who to show ?</a:t>
            </a:r>
          </a:p>
          <a:p>
            <a:pPr marL="0" lvl="0" indent="0" algn="ctr" rtl="0">
              <a:spcBef>
                <a:spcPts val="0"/>
              </a:spcBef>
              <a:spcAft>
                <a:spcPts val="0"/>
              </a:spcAft>
              <a:buNone/>
            </a:pPr>
            <a:endParaRPr lang="en" sz="2800" dirty="0"/>
          </a:p>
          <a:p>
            <a:pPr marL="0" lvl="0" indent="0" algn="ctr" rtl="0">
              <a:spcBef>
                <a:spcPts val="0"/>
              </a:spcBef>
              <a:spcAft>
                <a:spcPts val="0"/>
              </a:spcAft>
              <a:buNone/>
            </a:pPr>
            <a:endParaRPr lang="en" sz="2800" dirty="0">
              <a:solidFill>
                <a:srgbClr val="000000"/>
              </a:solidFill>
            </a:endParaRPr>
          </a:p>
        </p:txBody>
      </p:sp>
      <p:sp>
        <p:nvSpPr>
          <p:cNvPr id="559" name="Google Shape;559;p39"/>
          <p:cNvSpPr txBox="1"/>
          <p:nvPr/>
        </p:nvSpPr>
        <p:spPr>
          <a:xfrm>
            <a:off x="557294" y="2571750"/>
            <a:ext cx="8029412" cy="1866496"/>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endParaRPr sz="1200" dirty="0">
              <a:solidFill>
                <a:schemeClr val="accent1"/>
              </a:solidFill>
              <a:latin typeface="Lato"/>
              <a:ea typeface="Lato"/>
              <a:cs typeface="Lato"/>
              <a:sym typeface="Lato"/>
            </a:endParaRPr>
          </a:p>
          <a:p>
            <a:pPr marL="0" lvl="0" indent="0" algn="ctr" rtl="0">
              <a:lnSpc>
                <a:spcPct val="115000"/>
              </a:lnSpc>
              <a:spcBef>
                <a:spcPts val="1600"/>
              </a:spcBef>
              <a:spcAft>
                <a:spcPts val="0"/>
              </a:spcAft>
              <a:buNone/>
            </a:pPr>
            <a:endParaRPr sz="1200" dirty="0">
              <a:solidFill>
                <a:schemeClr val="accent1"/>
              </a:solidFill>
              <a:latin typeface="Lato"/>
              <a:ea typeface="Lato"/>
              <a:cs typeface="Lato"/>
              <a:sym typeface="Lato"/>
            </a:endParaRPr>
          </a:p>
          <a:p>
            <a:pPr marL="0" lvl="0" indent="0" algn="ctr" rtl="0">
              <a:lnSpc>
                <a:spcPct val="115000"/>
              </a:lnSpc>
              <a:spcBef>
                <a:spcPts val="1600"/>
              </a:spcBef>
              <a:spcAft>
                <a:spcPts val="1600"/>
              </a:spcAft>
              <a:buNone/>
            </a:pPr>
            <a:r>
              <a:rPr lang="en-US" b="0" i="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This work is supported by </a:t>
            </a:r>
            <a:r>
              <a:rPr lang="en-US" b="0" i="0" u="none" strike="no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NSF</a:t>
            </a:r>
            <a:r>
              <a:rPr lang="en-US" b="0" i="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under Cooperative Agreement </a:t>
            </a:r>
            <a:r>
              <a:rPr lang="en-US" b="0" i="0" u="none" strike="no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OAC-2030508</a:t>
            </a:r>
            <a:r>
              <a:rPr lang="en-US" b="0" i="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as part of the </a:t>
            </a:r>
            <a:r>
              <a:rPr lang="en-US" b="0" i="0" u="none" strike="noStrike" dirty="0" err="1">
                <a:solidFill>
                  <a:srgbClr val="660000"/>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PATh</a:t>
            </a:r>
            <a:r>
              <a:rPr lang="en-US" b="0" i="0" u="none" strike="noStrike" dirty="0">
                <a:solidFill>
                  <a:srgbClr val="C00000"/>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 Project</a:t>
            </a:r>
            <a:r>
              <a:rPr lang="en-US" b="0" i="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Any opinions, findings, and conclusions or recommendations expressed in this material are those of the author(s) and do not necessarily reflect the views of the NSF</a:t>
            </a:r>
            <a:endParaRPr dirty="0">
              <a:solidFill>
                <a:srgbClr val="C00000"/>
              </a:solidFill>
              <a:latin typeface="Calibri" panose="020F0502020204030204" pitchFamily="34" charset="0"/>
              <a:ea typeface="Calibri" panose="020F0502020204030204" pitchFamily="34" charset="0"/>
              <a:cs typeface="Calibri" panose="020F0502020204030204" pitchFamily="34" charset="0"/>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34"/>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6" name="Text Placeholder 1">
            <a:extLst>
              <a:ext uri="{FF2B5EF4-FFF2-40B4-BE49-F238E27FC236}">
                <a16:creationId xmlns:a16="http://schemas.microsoft.com/office/drawing/2014/main" id="{EDEF39F6-8383-29A6-1D27-13030EA89DAB}"/>
              </a:ext>
            </a:extLst>
          </p:cNvPr>
          <p:cNvGraphicFramePr>
            <a:graphicFrameLocks noGrp="1"/>
          </p:cNvGraphicFramePr>
          <p:nvPr>
            <p:ph idx="1"/>
            <p:extLst>
              <p:ext uri="{D42A27DB-BD31-4B8C-83A1-F6EECF244321}">
                <p14:modId xmlns:p14="http://schemas.microsoft.com/office/powerpoint/2010/main" val="2282185158"/>
              </p:ext>
            </p:extLst>
          </p:nvPr>
        </p:nvGraphicFramePr>
        <p:xfrm>
          <a:off x="3831401" y="803100"/>
          <a:ext cx="4683949" cy="41920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3C49AA9B-0540-7514-F4A9-05E16634F285}"/>
              </a:ext>
            </a:extLst>
          </p:cNvPr>
          <p:cNvSpPr>
            <a:spLocks noGrp="1"/>
          </p:cNvSpPr>
          <p:nvPr>
            <p:ph type="title"/>
          </p:nvPr>
        </p:nvSpPr>
        <p:spPr>
          <a:xfrm>
            <a:off x="359545" y="803100"/>
            <a:ext cx="2954766" cy="4187344"/>
          </a:xfrm>
        </p:spPr>
        <p:txBody>
          <a:bodyPr>
            <a:normAutofit/>
          </a:bodyPr>
          <a:lstStyle/>
          <a:p>
            <a:pPr algn="r"/>
            <a:r>
              <a:rPr lang="en-US" sz="5100"/>
              <a:t>Overview</a:t>
            </a:r>
          </a:p>
        </p:txBody>
      </p:sp>
      <p:sp>
        <p:nvSpPr>
          <p:cNvPr id="4" name="Slide Number Placeholder 3">
            <a:extLst>
              <a:ext uri="{FF2B5EF4-FFF2-40B4-BE49-F238E27FC236}">
                <a16:creationId xmlns:a16="http://schemas.microsoft.com/office/drawing/2014/main" id="{9CB05C7E-C1B2-54F9-4C48-5BF42D1BC4DB}"/>
              </a:ext>
            </a:extLst>
          </p:cNvPr>
          <p:cNvSpPr>
            <a:spLocks noGrp="1"/>
          </p:cNvSpPr>
          <p:nvPr>
            <p:ph type="sldNum" sz="quarter" idx="12"/>
          </p:nvPr>
        </p:nvSpPr>
        <p:spPr>
          <a:xfrm>
            <a:off x="6457950" y="240300"/>
            <a:ext cx="2057400" cy="273843"/>
          </a:xfrm>
        </p:spPr>
        <p:txBody>
          <a:bodyPr>
            <a:normAutofit/>
          </a:bodyPr>
          <a:lstStyle/>
          <a:p>
            <a:pPr marL="0" lvl="0" indent="0" rtl="0">
              <a:spcBef>
                <a:spcPts val="0"/>
              </a:spcBef>
              <a:spcAft>
                <a:spcPts val="600"/>
              </a:spcAft>
              <a:buNone/>
            </a:pPr>
            <a:fld id="{00000000-1234-1234-1234-123412341234}" type="slidenum">
              <a:rPr lang="en">
                <a:solidFill>
                  <a:schemeClr val="tx1">
                    <a:alpha val="60000"/>
                  </a:schemeClr>
                </a:solidFill>
              </a:rPr>
              <a:pPr marL="0" lvl="0" indent="0" rtl="0">
                <a:spcBef>
                  <a:spcPts val="0"/>
                </a:spcBef>
                <a:spcAft>
                  <a:spcPts val="600"/>
                </a:spcAft>
                <a:buNone/>
              </a:pPr>
              <a:t>2</a:t>
            </a:fld>
            <a:endParaRPr lang="en">
              <a:solidFill>
                <a:schemeClr val="tx1">
                  <a:alpha val="60000"/>
                </a:schemeClr>
              </a:solidFill>
            </a:endParaRPr>
          </a:p>
        </p:txBody>
      </p:sp>
      <p:cxnSp>
        <p:nvCxnSpPr>
          <p:cNvPr id="12" name="Straight Connector 11">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6039" y="849085"/>
            <a:ext cx="0" cy="4288180"/>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4572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Google Shape;430;p24"/>
          <p:cNvSpPr txBox="1">
            <a:spLocks noGrp="1"/>
          </p:cNvSpPr>
          <p:nvPr>
            <p:ph type="body" idx="1"/>
          </p:nvPr>
        </p:nvSpPr>
        <p:spPr>
          <a:xfrm>
            <a:off x="633412" y="3008922"/>
            <a:ext cx="7886700" cy="1125140"/>
          </a:xfrm>
          <a:prstGeom prst="rect">
            <a:avLst/>
          </a:prstGeom>
          <a:noFill/>
          <a:ln>
            <a:noFill/>
          </a:ln>
        </p:spPr>
        <p:txBody>
          <a:bodyPr spcFirstLastPara="1" wrap="square" lIns="91425" tIns="45700" rIns="91425" bIns="45700" anchor="ctr" anchorCtr="0">
            <a:noAutofit/>
          </a:bodyPr>
          <a:lstStyle/>
          <a:p>
            <a:pPr marL="91441" lvl="0" indent="0" algn="ctr" rtl="0">
              <a:lnSpc>
                <a:spcPct val="150000"/>
              </a:lnSpc>
              <a:spcBef>
                <a:spcPts val="0"/>
              </a:spcBef>
              <a:spcAft>
                <a:spcPts val="0"/>
              </a:spcAft>
              <a:buSzPts val="2400"/>
              <a:buNone/>
            </a:pPr>
            <a:r>
              <a:rPr lang="en-US" sz="2400" dirty="0">
                <a:latin typeface="+mn-lt"/>
              </a:rPr>
              <a:t>(The original </a:t>
            </a:r>
            <a:r>
              <a:rPr lang="en-US" sz="2400" dirty="0" err="1">
                <a:latin typeface="+mn-lt"/>
              </a:rPr>
              <a:t>condor_who</a:t>
            </a:r>
            <a:r>
              <a:rPr lang="en-US" sz="2400" dirty="0">
                <a:latin typeface="+mn-lt"/>
              </a:rPr>
              <a:t> use case)</a:t>
            </a:r>
          </a:p>
        </p:txBody>
      </p:sp>
      <p:sp>
        <p:nvSpPr>
          <p:cNvPr id="431" name="Google Shape;431;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Font typeface="Arial"/>
              <a:buNone/>
            </a:pPr>
            <a:fld id="{00000000-1234-1234-1234-123412341234}" type="slidenum">
              <a:rPr lang="en" smtClean="0"/>
              <a:t>3</a:t>
            </a:fld>
            <a:endParaRPr lang="en"/>
          </a:p>
        </p:txBody>
      </p:sp>
      <p:grpSp>
        <p:nvGrpSpPr>
          <p:cNvPr id="4" name="Group 3">
            <a:extLst>
              <a:ext uri="{FF2B5EF4-FFF2-40B4-BE49-F238E27FC236}">
                <a16:creationId xmlns:a16="http://schemas.microsoft.com/office/drawing/2014/main" id="{B9FABFA3-DD82-B590-E3A7-82CAEDC30DDD}"/>
              </a:ext>
            </a:extLst>
          </p:cNvPr>
          <p:cNvGrpSpPr/>
          <p:nvPr/>
        </p:nvGrpSpPr>
        <p:grpSpPr>
          <a:xfrm>
            <a:off x="2230025" y="2128027"/>
            <a:ext cx="4683949" cy="887445"/>
            <a:chOff x="0" y="273662"/>
            <a:chExt cx="4683949" cy="887445"/>
          </a:xfrm>
        </p:grpSpPr>
        <p:sp>
          <p:nvSpPr>
            <p:cNvPr id="5" name="Rectangle: Rounded Corners 4">
              <a:extLst>
                <a:ext uri="{FF2B5EF4-FFF2-40B4-BE49-F238E27FC236}">
                  <a16:creationId xmlns:a16="http://schemas.microsoft.com/office/drawing/2014/main" id="{D99C60BC-CA91-9890-985A-C164F15D54C7}"/>
                </a:ext>
              </a:extLst>
            </p:cNvPr>
            <p:cNvSpPr/>
            <p:nvPr/>
          </p:nvSpPr>
          <p:spPr>
            <a:xfrm>
              <a:off x="0" y="273662"/>
              <a:ext cx="4683949" cy="887445"/>
            </a:xfrm>
            <a:prstGeom prst="roundRect">
              <a:avLst/>
            </a:prstGeom>
            <a:solidFill>
              <a:srgbClr val="5B9BD5"/>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en-US"/>
            </a:p>
          </p:txBody>
        </p:sp>
        <p:sp>
          <p:nvSpPr>
            <p:cNvPr id="6" name="Rectangle: Rounded Corners 4">
              <a:extLst>
                <a:ext uri="{FF2B5EF4-FFF2-40B4-BE49-F238E27FC236}">
                  <a16:creationId xmlns:a16="http://schemas.microsoft.com/office/drawing/2014/main" id="{BA5F15E2-5CAE-EABB-8854-99487083F437}"/>
                </a:ext>
              </a:extLst>
            </p:cNvPr>
            <p:cNvSpPr txBox="1"/>
            <p:nvPr/>
          </p:nvSpPr>
          <p:spPr>
            <a:xfrm>
              <a:off x="43321" y="316983"/>
              <a:ext cx="4597307" cy="8008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b="0" i="0" kern="1200" dirty="0"/>
                <a:t> Who is using this EP ? </a:t>
              </a:r>
              <a:endParaRPr lang="en-US" sz="3700" kern="1200"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C30041-285F-AF78-3C97-5807969781F6}"/>
              </a:ext>
            </a:extLst>
          </p:cNvPr>
          <p:cNvSpPr>
            <a:spLocks noGrp="1"/>
          </p:cNvSpPr>
          <p:nvPr>
            <p:ph type="title"/>
          </p:nvPr>
        </p:nvSpPr>
        <p:spPr>
          <a:xfrm>
            <a:off x="628650" y="273844"/>
            <a:ext cx="7886700" cy="724613"/>
          </a:xfrm>
        </p:spPr>
        <p:txBody>
          <a:bodyPr>
            <a:normAutofit/>
          </a:bodyPr>
          <a:lstStyle/>
          <a:p>
            <a:r>
              <a:rPr lang="en-US" sz="3200" dirty="0">
                <a:latin typeface="+mn-lt"/>
              </a:rPr>
              <a:t>What is an EP (conceptual)</a:t>
            </a:r>
          </a:p>
        </p:txBody>
      </p:sp>
      <p:sp>
        <p:nvSpPr>
          <p:cNvPr id="4" name="Slide Number Placeholder 3">
            <a:extLst>
              <a:ext uri="{FF2B5EF4-FFF2-40B4-BE49-F238E27FC236}">
                <a16:creationId xmlns:a16="http://schemas.microsoft.com/office/drawing/2014/main" id="{8B26C698-1FE3-EFD9-1528-F098614E22B0}"/>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4</a:t>
            </a:fld>
            <a:endParaRPr lang="en"/>
          </a:p>
        </p:txBody>
      </p:sp>
      <p:grpSp>
        <p:nvGrpSpPr>
          <p:cNvPr id="61" name="Group 60">
            <a:extLst>
              <a:ext uri="{FF2B5EF4-FFF2-40B4-BE49-F238E27FC236}">
                <a16:creationId xmlns:a16="http://schemas.microsoft.com/office/drawing/2014/main" id="{AF121661-E8E8-5CD9-7850-880FA44F5C0A}"/>
              </a:ext>
            </a:extLst>
          </p:cNvPr>
          <p:cNvGrpSpPr/>
          <p:nvPr/>
        </p:nvGrpSpPr>
        <p:grpSpPr>
          <a:xfrm>
            <a:off x="1123243" y="989948"/>
            <a:ext cx="6728178" cy="3465704"/>
            <a:chOff x="1123243" y="989948"/>
            <a:chExt cx="6728178" cy="3465704"/>
          </a:xfrm>
        </p:grpSpPr>
        <p:sp>
          <p:nvSpPr>
            <p:cNvPr id="7" name="Rectangle 6">
              <a:extLst>
                <a:ext uri="{FF2B5EF4-FFF2-40B4-BE49-F238E27FC236}">
                  <a16:creationId xmlns:a16="http://schemas.microsoft.com/office/drawing/2014/main" id="{AC460852-E52D-1E22-6DC4-17DF59C8CDB7}"/>
                </a:ext>
              </a:extLst>
            </p:cNvPr>
            <p:cNvSpPr/>
            <p:nvPr/>
          </p:nvSpPr>
          <p:spPr>
            <a:xfrm>
              <a:off x="1123243" y="989948"/>
              <a:ext cx="6728178" cy="3465704"/>
            </a:xfrm>
            <a:prstGeom prst="rect">
              <a:avLst/>
            </a:prstGeom>
            <a:ln>
              <a:solidFill>
                <a:srgbClr val="5B9BD5"/>
              </a:solidFill>
            </a:ln>
          </p:spPr>
          <p:style>
            <a:lnRef idx="2">
              <a:schemeClr val="accent6"/>
            </a:lnRef>
            <a:fillRef idx="1">
              <a:schemeClr val="lt1"/>
            </a:fillRef>
            <a:effectRef idx="0">
              <a:schemeClr val="accent6"/>
            </a:effectRef>
            <a:fontRef idx="minor">
              <a:schemeClr val="dk1"/>
            </a:fontRef>
          </p:style>
          <p:txBody>
            <a:bodyPr rtlCol="0" anchor="ctr"/>
            <a:lstStyle/>
            <a:p>
              <a:endParaRPr lang="en-US" dirty="0"/>
            </a:p>
          </p:txBody>
        </p:sp>
        <p:sp>
          <p:nvSpPr>
            <p:cNvPr id="8" name="Rectangle 7">
              <a:extLst>
                <a:ext uri="{FF2B5EF4-FFF2-40B4-BE49-F238E27FC236}">
                  <a16:creationId xmlns:a16="http://schemas.microsoft.com/office/drawing/2014/main" id="{EEC48C4D-3285-A151-2D1B-3E2E0076F2D3}"/>
                </a:ext>
              </a:extLst>
            </p:cNvPr>
            <p:cNvSpPr/>
            <p:nvPr/>
          </p:nvSpPr>
          <p:spPr>
            <a:xfrm>
              <a:off x="1761067" y="1789949"/>
              <a:ext cx="5429955" cy="640080"/>
            </a:xfrm>
            <a:prstGeom prst="rect">
              <a:avLst/>
            </a:prstGeom>
            <a:ln w="57150"/>
          </p:spPr>
          <p:style>
            <a:lnRef idx="2">
              <a:schemeClr val="accent3"/>
            </a:lnRef>
            <a:fillRef idx="1">
              <a:schemeClr val="lt1"/>
            </a:fillRef>
            <a:effectRef idx="0">
              <a:schemeClr val="accent3"/>
            </a:effectRef>
            <a:fontRef idx="minor">
              <a:schemeClr val="dk1"/>
            </a:fontRef>
          </p:style>
          <p:txBody>
            <a:bodyPr rtlCol="0" anchor="ctr"/>
            <a:lstStyle/>
            <a:p>
              <a:r>
                <a:rPr lang="en-US" dirty="0"/>
                <a:t>Slot 1</a:t>
              </a:r>
            </a:p>
          </p:txBody>
        </p:sp>
        <p:sp>
          <p:nvSpPr>
            <p:cNvPr id="9" name="Rectangle 8">
              <a:extLst>
                <a:ext uri="{FF2B5EF4-FFF2-40B4-BE49-F238E27FC236}">
                  <a16:creationId xmlns:a16="http://schemas.microsoft.com/office/drawing/2014/main" id="{A210702E-A9E1-CEC9-F0DF-93C1CB331841}"/>
                </a:ext>
              </a:extLst>
            </p:cNvPr>
            <p:cNvSpPr/>
            <p:nvPr/>
          </p:nvSpPr>
          <p:spPr>
            <a:xfrm>
              <a:off x="1772355" y="2730455"/>
              <a:ext cx="5429955" cy="640080"/>
            </a:xfrm>
            <a:prstGeom prst="rect">
              <a:avLst/>
            </a:prstGeom>
            <a:ln w="57150"/>
          </p:spPr>
          <p:style>
            <a:lnRef idx="2">
              <a:schemeClr val="accent3"/>
            </a:lnRef>
            <a:fillRef idx="1">
              <a:schemeClr val="lt1"/>
            </a:fillRef>
            <a:effectRef idx="0">
              <a:schemeClr val="accent3"/>
            </a:effectRef>
            <a:fontRef idx="minor">
              <a:schemeClr val="dk1"/>
            </a:fontRef>
          </p:style>
          <p:txBody>
            <a:bodyPr rtlCol="0" anchor="ctr"/>
            <a:lstStyle/>
            <a:p>
              <a:r>
                <a:rPr lang="en-US" dirty="0"/>
                <a:t>Slot 2</a:t>
              </a:r>
            </a:p>
          </p:txBody>
        </p:sp>
        <p:sp>
          <p:nvSpPr>
            <p:cNvPr id="10" name="Rectangle 9">
              <a:extLst>
                <a:ext uri="{FF2B5EF4-FFF2-40B4-BE49-F238E27FC236}">
                  <a16:creationId xmlns:a16="http://schemas.microsoft.com/office/drawing/2014/main" id="{2D003252-9410-2AD1-2933-1D80CA1DD93C}"/>
                </a:ext>
              </a:extLst>
            </p:cNvPr>
            <p:cNvSpPr/>
            <p:nvPr/>
          </p:nvSpPr>
          <p:spPr>
            <a:xfrm>
              <a:off x="1761066" y="3670961"/>
              <a:ext cx="5429955" cy="640080"/>
            </a:xfrm>
            <a:prstGeom prst="rect">
              <a:avLst/>
            </a:prstGeom>
            <a:ln w="57150"/>
          </p:spPr>
          <p:style>
            <a:lnRef idx="2">
              <a:schemeClr val="accent3"/>
            </a:lnRef>
            <a:fillRef idx="1">
              <a:schemeClr val="lt1"/>
            </a:fillRef>
            <a:effectRef idx="0">
              <a:schemeClr val="accent3"/>
            </a:effectRef>
            <a:fontRef idx="minor">
              <a:schemeClr val="dk1"/>
            </a:fontRef>
          </p:style>
          <p:txBody>
            <a:bodyPr rtlCol="0" anchor="ctr"/>
            <a:lstStyle/>
            <a:p>
              <a:r>
                <a:rPr lang="en-US" dirty="0"/>
                <a:t>Slot 3</a:t>
              </a:r>
            </a:p>
          </p:txBody>
        </p:sp>
        <p:sp>
          <p:nvSpPr>
            <p:cNvPr id="13" name="Rectangle: Rounded Corners 12">
              <a:extLst>
                <a:ext uri="{FF2B5EF4-FFF2-40B4-BE49-F238E27FC236}">
                  <a16:creationId xmlns:a16="http://schemas.microsoft.com/office/drawing/2014/main" id="{DC5D5BA8-452E-5349-2BAE-7247AE04BA87}"/>
                </a:ext>
              </a:extLst>
            </p:cNvPr>
            <p:cNvSpPr/>
            <p:nvPr/>
          </p:nvSpPr>
          <p:spPr>
            <a:xfrm>
              <a:off x="1715911" y="1298883"/>
              <a:ext cx="1264356" cy="37253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a:t>Cpus</a:t>
              </a:r>
              <a:endParaRPr lang="en-US" dirty="0"/>
            </a:p>
          </p:txBody>
        </p:sp>
        <p:sp>
          <p:nvSpPr>
            <p:cNvPr id="15" name="Rectangle: Rounded Corners 14">
              <a:extLst>
                <a:ext uri="{FF2B5EF4-FFF2-40B4-BE49-F238E27FC236}">
                  <a16:creationId xmlns:a16="http://schemas.microsoft.com/office/drawing/2014/main" id="{F7F8FE15-C9D6-4476-D460-BD0D4DDFF9DE}"/>
                </a:ext>
              </a:extLst>
            </p:cNvPr>
            <p:cNvSpPr/>
            <p:nvPr/>
          </p:nvSpPr>
          <p:spPr>
            <a:xfrm>
              <a:off x="3155244" y="1298883"/>
              <a:ext cx="1501423" cy="37253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Memory</a:t>
              </a:r>
            </a:p>
          </p:txBody>
        </p:sp>
        <p:sp>
          <p:nvSpPr>
            <p:cNvPr id="16" name="Rectangle: Rounded Corners 15">
              <a:extLst>
                <a:ext uri="{FF2B5EF4-FFF2-40B4-BE49-F238E27FC236}">
                  <a16:creationId xmlns:a16="http://schemas.microsoft.com/office/drawing/2014/main" id="{4F86FEAF-39A2-6359-9AAB-349179DFB95A}"/>
                </a:ext>
              </a:extLst>
            </p:cNvPr>
            <p:cNvSpPr/>
            <p:nvPr/>
          </p:nvSpPr>
          <p:spPr>
            <a:xfrm>
              <a:off x="4831644" y="1298883"/>
              <a:ext cx="1501423" cy="37253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Disk</a:t>
              </a:r>
            </a:p>
          </p:txBody>
        </p:sp>
        <p:sp>
          <p:nvSpPr>
            <p:cNvPr id="17" name="Rectangle: Rounded Corners 16">
              <a:extLst>
                <a:ext uri="{FF2B5EF4-FFF2-40B4-BE49-F238E27FC236}">
                  <a16:creationId xmlns:a16="http://schemas.microsoft.com/office/drawing/2014/main" id="{27DA6B05-C95E-D4CE-44A7-CE58B8EDF615}"/>
                </a:ext>
              </a:extLst>
            </p:cNvPr>
            <p:cNvSpPr/>
            <p:nvPr/>
          </p:nvSpPr>
          <p:spPr>
            <a:xfrm>
              <a:off x="6508044" y="1298883"/>
              <a:ext cx="626533" cy="37253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a:t>
              </a:r>
            </a:p>
          </p:txBody>
        </p:sp>
        <p:sp>
          <p:nvSpPr>
            <p:cNvPr id="18" name="Rectangle: Rounded Corners 17">
              <a:extLst>
                <a:ext uri="{FF2B5EF4-FFF2-40B4-BE49-F238E27FC236}">
                  <a16:creationId xmlns:a16="http://schemas.microsoft.com/office/drawing/2014/main" id="{F8924B14-9274-ADC7-78C9-E7FE2664242F}"/>
                </a:ext>
              </a:extLst>
            </p:cNvPr>
            <p:cNvSpPr/>
            <p:nvPr/>
          </p:nvSpPr>
          <p:spPr>
            <a:xfrm>
              <a:off x="2466623" y="1899707"/>
              <a:ext cx="688622" cy="37253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a:t>Cpus</a:t>
              </a:r>
              <a:endParaRPr lang="en-US" dirty="0"/>
            </a:p>
          </p:txBody>
        </p:sp>
        <p:sp>
          <p:nvSpPr>
            <p:cNvPr id="19" name="Rectangle: Rounded Corners 18">
              <a:extLst>
                <a:ext uri="{FF2B5EF4-FFF2-40B4-BE49-F238E27FC236}">
                  <a16:creationId xmlns:a16="http://schemas.microsoft.com/office/drawing/2014/main" id="{002AFB37-41DB-2FDD-13FC-B99C09A2F61B}"/>
                </a:ext>
              </a:extLst>
            </p:cNvPr>
            <p:cNvSpPr/>
            <p:nvPr/>
          </p:nvSpPr>
          <p:spPr>
            <a:xfrm>
              <a:off x="3336460" y="1899707"/>
              <a:ext cx="925689" cy="37253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Memory</a:t>
              </a:r>
            </a:p>
          </p:txBody>
        </p:sp>
        <p:sp>
          <p:nvSpPr>
            <p:cNvPr id="20" name="Rectangle: Rounded Corners 19">
              <a:extLst>
                <a:ext uri="{FF2B5EF4-FFF2-40B4-BE49-F238E27FC236}">
                  <a16:creationId xmlns:a16="http://schemas.microsoft.com/office/drawing/2014/main" id="{3BEDFB9F-9CA2-7733-05C4-217DB3FDDB46}"/>
                </a:ext>
              </a:extLst>
            </p:cNvPr>
            <p:cNvSpPr/>
            <p:nvPr/>
          </p:nvSpPr>
          <p:spPr>
            <a:xfrm>
              <a:off x="4380089" y="1899707"/>
              <a:ext cx="925689"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Disk</a:t>
              </a:r>
            </a:p>
          </p:txBody>
        </p:sp>
        <p:sp>
          <p:nvSpPr>
            <p:cNvPr id="21" name="Rectangle: Rounded Corners 20">
              <a:extLst>
                <a:ext uri="{FF2B5EF4-FFF2-40B4-BE49-F238E27FC236}">
                  <a16:creationId xmlns:a16="http://schemas.microsoft.com/office/drawing/2014/main" id="{DBAD56BE-BD7C-FF5B-A04F-4CA68C0C718D}"/>
                </a:ext>
              </a:extLst>
            </p:cNvPr>
            <p:cNvSpPr/>
            <p:nvPr/>
          </p:nvSpPr>
          <p:spPr>
            <a:xfrm>
              <a:off x="2466622" y="2837603"/>
              <a:ext cx="869837"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a:t>Cpus</a:t>
              </a:r>
              <a:endParaRPr lang="en-US" dirty="0"/>
            </a:p>
          </p:txBody>
        </p:sp>
        <p:sp>
          <p:nvSpPr>
            <p:cNvPr id="22" name="Rectangle: Rounded Corners 21">
              <a:extLst>
                <a:ext uri="{FF2B5EF4-FFF2-40B4-BE49-F238E27FC236}">
                  <a16:creationId xmlns:a16="http://schemas.microsoft.com/office/drawing/2014/main" id="{89DC3FDB-99E4-7C4C-3221-B370C378F7DE}"/>
                </a:ext>
              </a:extLst>
            </p:cNvPr>
            <p:cNvSpPr/>
            <p:nvPr/>
          </p:nvSpPr>
          <p:spPr>
            <a:xfrm>
              <a:off x="3465985" y="2837603"/>
              <a:ext cx="1320207"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Memory</a:t>
              </a:r>
            </a:p>
          </p:txBody>
        </p:sp>
        <p:sp>
          <p:nvSpPr>
            <p:cNvPr id="23" name="Rectangle: Rounded Corners 22">
              <a:extLst>
                <a:ext uri="{FF2B5EF4-FFF2-40B4-BE49-F238E27FC236}">
                  <a16:creationId xmlns:a16="http://schemas.microsoft.com/office/drawing/2014/main" id="{6A5CFFE1-47A6-CF49-79EF-7BE012034AFA}"/>
                </a:ext>
              </a:extLst>
            </p:cNvPr>
            <p:cNvSpPr/>
            <p:nvPr/>
          </p:nvSpPr>
          <p:spPr>
            <a:xfrm>
              <a:off x="4869221" y="2837603"/>
              <a:ext cx="1743542"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Disk</a:t>
              </a:r>
            </a:p>
          </p:txBody>
        </p:sp>
        <p:sp>
          <p:nvSpPr>
            <p:cNvPr id="24" name="Rectangle: Rounded Corners 23">
              <a:extLst>
                <a:ext uri="{FF2B5EF4-FFF2-40B4-BE49-F238E27FC236}">
                  <a16:creationId xmlns:a16="http://schemas.microsoft.com/office/drawing/2014/main" id="{3BCA1097-4D3A-E863-8811-9285191DF779}"/>
                </a:ext>
              </a:extLst>
            </p:cNvPr>
            <p:cNvSpPr/>
            <p:nvPr/>
          </p:nvSpPr>
          <p:spPr>
            <a:xfrm>
              <a:off x="5463229" y="1899707"/>
              <a:ext cx="925689"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GPU</a:t>
              </a:r>
            </a:p>
          </p:txBody>
        </p:sp>
        <p:sp>
          <p:nvSpPr>
            <p:cNvPr id="25" name="Rectangle: Rounded Corners 24">
              <a:extLst>
                <a:ext uri="{FF2B5EF4-FFF2-40B4-BE49-F238E27FC236}">
                  <a16:creationId xmlns:a16="http://schemas.microsoft.com/office/drawing/2014/main" id="{8EFAE937-F4D8-9A2F-0752-84046F0D05A4}"/>
                </a:ext>
              </a:extLst>
            </p:cNvPr>
            <p:cNvSpPr/>
            <p:nvPr/>
          </p:nvSpPr>
          <p:spPr>
            <a:xfrm>
              <a:off x="2466622" y="3774854"/>
              <a:ext cx="869837"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a:t>Cpus</a:t>
              </a:r>
              <a:endParaRPr lang="en-US" dirty="0"/>
            </a:p>
          </p:txBody>
        </p:sp>
        <p:sp>
          <p:nvSpPr>
            <p:cNvPr id="26" name="Rectangle: Rounded Corners 25">
              <a:extLst>
                <a:ext uri="{FF2B5EF4-FFF2-40B4-BE49-F238E27FC236}">
                  <a16:creationId xmlns:a16="http://schemas.microsoft.com/office/drawing/2014/main" id="{D727A08E-71D9-E6CA-C095-B78E0B055397}"/>
                </a:ext>
              </a:extLst>
            </p:cNvPr>
            <p:cNvSpPr/>
            <p:nvPr/>
          </p:nvSpPr>
          <p:spPr>
            <a:xfrm>
              <a:off x="3465985" y="3774854"/>
              <a:ext cx="1320207"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Memory</a:t>
              </a:r>
            </a:p>
          </p:txBody>
        </p:sp>
        <p:sp>
          <p:nvSpPr>
            <p:cNvPr id="27" name="Rectangle: Rounded Corners 26">
              <a:extLst>
                <a:ext uri="{FF2B5EF4-FFF2-40B4-BE49-F238E27FC236}">
                  <a16:creationId xmlns:a16="http://schemas.microsoft.com/office/drawing/2014/main" id="{57359AD0-CAB7-C916-6133-FEADD8EEE182}"/>
                </a:ext>
              </a:extLst>
            </p:cNvPr>
            <p:cNvSpPr/>
            <p:nvPr/>
          </p:nvSpPr>
          <p:spPr>
            <a:xfrm>
              <a:off x="4869221" y="3774854"/>
              <a:ext cx="1215490"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Disk</a:t>
              </a:r>
            </a:p>
          </p:txBody>
        </p:sp>
        <p:sp>
          <p:nvSpPr>
            <p:cNvPr id="31" name="Rectangle: Rounded Corners 30">
              <a:extLst>
                <a:ext uri="{FF2B5EF4-FFF2-40B4-BE49-F238E27FC236}">
                  <a16:creationId xmlns:a16="http://schemas.microsoft.com/office/drawing/2014/main" id="{0514E5E9-349C-BF9D-3FF0-D00FBA44F094}"/>
                </a:ext>
              </a:extLst>
            </p:cNvPr>
            <p:cNvSpPr/>
            <p:nvPr/>
          </p:nvSpPr>
          <p:spPr>
            <a:xfrm>
              <a:off x="1715910" y="1298883"/>
              <a:ext cx="1264356"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a:t>Cpus</a:t>
              </a:r>
              <a:endParaRPr lang="en-US" dirty="0"/>
            </a:p>
          </p:txBody>
        </p:sp>
        <p:sp>
          <p:nvSpPr>
            <p:cNvPr id="32" name="Rectangle: Rounded Corners 31">
              <a:extLst>
                <a:ext uri="{FF2B5EF4-FFF2-40B4-BE49-F238E27FC236}">
                  <a16:creationId xmlns:a16="http://schemas.microsoft.com/office/drawing/2014/main" id="{3E36D673-3636-D84A-4EDB-2B569BB2B5B1}"/>
                </a:ext>
              </a:extLst>
            </p:cNvPr>
            <p:cNvSpPr/>
            <p:nvPr/>
          </p:nvSpPr>
          <p:spPr>
            <a:xfrm>
              <a:off x="3155243" y="1298883"/>
              <a:ext cx="1501423"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Memory</a:t>
              </a:r>
            </a:p>
          </p:txBody>
        </p:sp>
        <p:sp>
          <p:nvSpPr>
            <p:cNvPr id="33" name="Rectangle: Rounded Corners 32">
              <a:extLst>
                <a:ext uri="{FF2B5EF4-FFF2-40B4-BE49-F238E27FC236}">
                  <a16:creationId xmlns:a16="http://schemas.microsoft.com/office/drawing/2014/main" id="{83E7DD76-878B-82A4-39A1-8F7F80910788}"/>
                </a:ext>
              </a:extLst>
            </p:cNvPr>
            <p:cNvSpPr/>
            <p:nvPr/>
          </p:nvSpPr>
          <p:spPr>
            <a:xfrm>
              <a:off x="4831643" y="1298883"/>
              <a:ext cx="1501423"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Disk</a:t>
              </a:r>
            </a:p>
          </p:txBody>
        </p:sp>
        <p:sp>
          <p:nvSpPr>
            <p:cNvPr id="34" name="Rectangle: Rounded Corners 33">
              <a:extLst>
                <a:ext uri="{FF2B5EF4-FFF2-40B4-BE49-F238E27FC236}">
                  <a16:creationId xmlns:a16="http://schemas.microsoft.com/office/drawing/2014/main" id="{AD22F1D9-0274-F5B1-51E5-5CF1873DA1BF}"/>
                </a:ext>
              </a:extLst>
            </p:cNvPr>
            <p:cNvSpPr/>
            <p:nvPr/>
          </p:nvSpPr>
          <p:spPr>
            <a:xfrm>
              <a:off x="6508043" y="1298883"/>
              <a:ext cx="626533"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a:t>
              </a:r>
            </a:p>
          </p:txBody>
        </p:sp>
        <p:sp>
          <p:nvSpPr>
            <p:cNvPr id="35" name="Rectangle: Rounded Corners 34">
              <a:extLst>
                <a:ext uri="{FF2B5EF4-FFF2-40B4-BE49-F238E27FC236}">
                  <a16:creationId xmlns:a16="http://schemas.microsoft.com/office/drawing/2014/main" id="{E13733A5-E789-7251-9798-B9C8262CB0BA}"/>
                </a:ext>
              </a:extLst>
            </p:cNvPr>
            <p:cNvSpPr/>
            <p:nvPr/>
          </p:nvSpPr>
          <p:spPr>
            <a:xfrm>
              <a:off x="2466622" y="1899707"/>
              <a:ext cx="688622"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a:t>Cpus</a:t>
              </a:r>
              <a:endParaRPr lang="en-US" dirty="0"/>
            </a:p>
          </p:txBody>
        </p:sp>
        <p:sp>
          <p:nvSpPr>
            <p:cNvPr id="36" name="Rectangle: Rounded Corners 35">
              <a:extLst>
                <a:ext uri="{FF2B5EF4-FFF2-40B4-BE49-F238E27FC236}">
                  <a16:creationId xmlns:a16="http://schemas.microsoft.com/office/drawing/2014/main" id="{9CDA47D9-3FEE-A48B-FEF1-1FA35C3CA9F6}"/>
                </a:ext>
              </a:extLst>
            </p:cNvPr>
            <p:cNvSpPr/>
            <p:nvPr/>
          </p:nvSpPr>
          <p:spPr>
            <a:xfrm>
              <a:off x="3336459" y="1899707"/>
              <a:ext cx="925689" cy="372533"/>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Memory</a:t>
              </a:r>
            </a:p>
          </p:txBody>
        </p:sp>
      </p:grpSp>
    </p:spTree>
    <p:extLst>
      <p:ext uri="{BB962C8B-B14F-4D97-AF65-F5344CB8AC3E}">
        <p14:creationId xmlns:p14="http://schemas.microsoft.com/office/powerpoint/2010/main" val="1270819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F2115-B19C-CD0D-5316-EC734F707F0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DFB3F4B-3C86-AF33-03A7-16F3CED22497}"/>
              </a:ext>
            </a:extLst>
          </p:cNvPr>
          <p:cNvSpPr>
            <a:spLocks noGrp="1"/>
          </p:cNvSpPr>
          <p:nvPr>
            <p:ph type="title"/>
          </p:nvPr>
        </p:nvSpPr>
        <p:spPr>
          <a:xfrm>
            <a:off x="628650" y="273844"/>
            <a:ext cx="7886700" cy="724613"/>
          </a:xfrm>
        </p:spPr>
        <p:txBody>
          <a:bodyPr>
            <a:normAutofit/>
          </a:bodyPr>
          <a:lstStyle/>
          <a:p>
            <a:r>
              <a:rPr lang="en-US" sz="3200" dirty="0">
                <a:latin typeface="+mn-lt"/>
              </a:rPr>
              <a:t>EP Architecture (process tree)</a:t>
            </a:r>
          </a:p>
        </p:txBody>
      </p:sp>
      <p:sp>
        <p:nvSpPr>
          <p:cNvPr id="4" name="Slide Number Placeholder 3">
            <a:extLst>
              <a:ext uri="{FF2B5EF4-FFF2-40B4-BE49-F238E27FC236}">
                <a16:creationId xmlns:a16="http://schemas.microsoft.com/office/drawing/2014/main" id="{3F744C1A-BE4A-2F52-C280-4530DD241192}"/>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5</a:t>
            </a:fld>
            <a:endParaRPr lang="en"/>
          </a:p>
        </p:txBody>
      </p:sp>
      <p:sp>
        <p:nvSpPr>
          <p:cNvPr id="2" name="Oval 1">
            <a:extLst>
              <a:ext uri="{FF2B5EF4-FFF2-40B4-BE49-F238E27FC236}">
                <a16:creationId xmlns:a16="http://schemas.microsoft.com/office/drawing/2014/main" id="{C946D167-992E-7049-5F6A-9D2564D04223}"/>
              </a:ext>
            </a:extLst>
          </p:cNvPr>
          <p:cNvSpPr/>
          <p:nvPr/>
        </p:nvSpPr>
        <p:spPr>
          <a:xfrm>
            <a:off x="261175" y="1913558"/>
            <a:ext cx="1083733" cy="914400"/>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err="1"/>
              <a:t>CondorMaster</a:t>
            </a:r>
            <a:endParaRPr lang="en-US" dirty="0"/>
          </a:p>
        </p:txBody>
      </p:sp>
      <p:sp>
        <p:nvSpPr>
          <p:cNvPr id="5" name="Oval 4">
            <a:extLst>
              <a:ext uri="{FF2B5EF4-FFF2-40B4-BE49-F238E27FC236}">
                <a16:creationId xmlns:a16="http://schemas.microsoft.com/office/drawing/2014/main" id="{A88D5508-E78D-91E3-120E-BC77494EF240}"/>
              </a:ext>
            </a:extLst>
          </p:cNvPr>
          <p:cNvSpPr/>
          <p:nvPr/>
        </p:nvSpPr>
        <p:spPr>
          <a:xfrm>
            <a:off x="1565041" y="3465158"/>
            <a:ext cx="1083733" cy="914400"/>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a:t>
            </a:r>
          </a:p>
        </p:txBody>
      </p:sp>
      <p:sp>
        <p:nvSpPr>
          <p:cNvPr id="6" name="Oval 5">
            <a:extLst>
              <a:ext uri="{FF2B5EF4-FFF2-40B4-BE49-F238E27FC236}">
                <a16:creationId xmlns:a16="http://schemas.microsoft.com/office/drawing/2014/main" id="{3EDFAC79-AAF2-3AD4-F715-0FD4AF242B27}"/>
              </a:ext>
            </a:extLst>
          </p:cNvPr>
          <p:cNvSpPr/>
          <p:nvPr/>
        </p:nvSpPr>
        <p:spPr>
          <a:xfrm>
            <a:off x="1186199" y="950116"/>
            <a:ext cx="1462575" cy="1244493"/>
          </a:xfrm>
          <a:prstGeom prst="ellipse">
            <a:avLst/>
          </a:prstGeom>
        </p:spPr>
        <p:style>
          <a:lnRef idx="3">
            <a:schemeClr val="lt1"/>
          </a:lnRef>
          <a:fillRef idx="1">
            <a:schemeClr val="accent5"/>
          </a:fillRef>
          <a:effectRef idx="1">
            <a:schemeClr val="accent5"/>
          </a:effectRef>
          <a:fontRef idx="minor">
            <a:schemeClr val="lt1"/>
          </a:fontRef>
        </p:style>
        <p:txBody>
          <a:bodyPr rtlCol="0" anchor="t"/>
          <a:lstStyle/>
          <a:p>
            <a:pPr algn="ctr"/>
            <a:r>
              <a:rPr lang="en-US" dirty="0" err="1"/>
              <a:t>Startd</a:t>
            </a:r>
            <a:endParaRPr lang="en-US" dirty="0"/>
          </a:p>
        </p:txBody>
      </p:sp>
      <p:cxnSp>
        <p:nvCxnSpPr>
          <p:cNvPr id="11" name="Straight Arrow Connector 10">
            <a:extLst>
              <a:ext uri="{FF2B5EF4-FFF2-40B4-BE49-F238E27FC236}">
                <a16:creationId xmlns:a16="http://schemas.microsoft.com/office/drawing/2014/main" id="{026418F2-7203-CC99-07B4-8B72D490E66A}"/>
              </a:ext>
            </a:extLst>
          </p:cNvPr>
          <p:cNvCxnSpPr>
            <a:stCxn id="2" idx="6"/>
            <a:endCxn id="43" idx="1"/>
          </p:cNvCxnSpPr>
          <p:nvPr/>
        </p:nvCxnSpPr>
        <p:spPr>
          <a:xfrm>
            <a:off x="1344908" y="2370758"/>
            <a:ext cx="361902" cy="135836"/>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C967D28-AD7A-6C54-44DA-62F715B4A47B}"/>
              </a:ext>
            </a:extLst>
          </p:cNvPr>
          <p:cNvCxnSpPr>
            <a:stCxn id="2" idx="0"/>
            <a:endCxn id="6" idx="2"/>
          </p:cNvCxnSpPr>
          <p:nvPr/>
        </p:nvCxnSpPr>
        <p:spPr>
          <a:xfrm flipV="1">
            <a:off x="803042" y="1572363"/>
            <a:ext cx="383157" cy="341195"/>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6A31579C-8AAD-667C-681A-A17F2BA11CC4}"/>
              </a:ext>
            </a:extLst>
          </p:cNvPr>
          <p:cNvSpPr/>
          <p:nvPr/>
        </p:nvSpPr>
        <p:spPr>
          <a:xfrm>
            <a:off x="2823757" y="1280209"/>
            <a:ext cx="1083733" cy="914400"/>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Starter slot1_1</a:t>
            </a:r>
          </a:p>
        </p:txBody>
      </p:sp>
      <p:sp>
        <p:nvSpPr>
          <p:cNvPr id="28" name="Oval 27">
            <a:extLst>
              <a:ext uri="{FF2B5EF4-FFF2-40B4-BE49-F238E27FC236}">
                <a16:creationId xmlns:a16="http://schemas.microsoft.com/office/drawing/2014/main" id="{30F99E47-1E88-79E3-04BB-13CF354541C0}"/>
              </a:ext>
            </a:extLst>
          </p:cNvPr>
          <p:cNvSpPr/>
          <p:nvPr/>
        </p:nvSpPr>
        <p:spPr>
          <a:xfrm>
            <a:off x="2823757" y="2370759"/>
            <a:ext cx="1083733" cy="914400"/>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Starter slot1_3</a:t>
            </a:r>
          </a:p>
        </p:txBody>
      </p:sp>
      <p:sp>
        <p:nvSpPr>
          <p:cNvPr id="29" name="Oval 28">
            <a:extLst>
              <a:ext uri="{FF2B5EF4-FFF2-40B4-BE49-F238E27FC236}">
                <a16:creationId xmlns:a16="http://schemas.microsoft.com/office/drawing/2014/main" id="{801B4C88-C519-4C5F-EF59-D01A38282D33}"/>
              </a:ext>
            </a:extLst>
          </p:cNvPr>
          <p:cNvSpPr/>
          <p:nvPr/>
        </p:nvSpPr>
        <p:spPr>
          <a:xfrm>
            <a:off x="2823750" y="3461309"/>
            <a:ext cx="1083733" cy="914400"/>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Starter slot1_4</a:t>
            </a:r>
          </a:p>
        </p:txBody>
      </p:sp>
      <p:sp>
        <p:nvSpPr>
          <p:cNvPr id="31" name="Oval 30">
            <a:extLst>
              <a:ext uri="{FF2B5EF4-FFF2-40B4-BE49-F238E27FC236}">
                <a16:creationId xmlns:a16="http://schemas.microsoft.com/office/drawing/2014/main" id="{AB43BE2C-695E-DC43-55BA-7AF42A430B32}"/>
              </a:ext>
            </a:extLst>
          </p:cNvPr>
          <p:cNvSpPr/>
          <p:nvPr/>
        </p:nvSpPr>
        <p:spPr>
          <a:xfrm>
            <a:off x="4291325" y="1280209"/>
            <a:ext cx="1083733"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Job 200.1</a:t>
            </a:r>
          </a:p>
        </p:txBody>
      </p:sp>
      <p:sp>
        <p:nvSpPr>
          <p:cNvPr id="32" name="Oval 31">
            <a:extLst>
              <a:ext uri="{FF2B5EF4-FFF2-40B4-BE49-F238E27FC236}">
                <a16:creationId xmlns:a16="http://schemas.microsoft.com/office/drawing/2014/main" id="{BDA5F748-FEE7-A017-DFCF-3469ECE4B850}"/>
              </a:ext>
            </a:extLst>
          </p:cNvPr>
          <p:cNvSpPr/>
          <p:nvPr/>
        </p:nvSpPr>
        <p:spPr>
          <a:xfrm>
            <a:off x="4291325" y="2370758"/>
            <a:ext cx="1083733"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Job 101.4</a:t>
            </a:r>
          </a:p>
        </p:txBody>
      </p:sp>
      <p:sp>
        <p:nvSpPr>
          <p:cNvPr id="33" name="Oval 32">
            <a:extLst>
              <a:ext uri="{FF2B5EF4-FFF2-40B4-BE49-F238E27FC236}">
                <a16:creationId xmlns:a16="http://schemas.microsoft.com/office/drawing/2014/main" id="{F921FE82-169B-DF38-5C2B-00245494CDCF}"/>
              </a:ext>
            </a:extLst>
          </p:cNvPr>
          <p:cNvSpPr/>
          <p:nvPr/>
        </p:nvSpPr>
        <p:spPr>
          <a:xfrm>
            <a:off x="4291320" y="3467394"/>
            <a:ext cx="1083733"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Job</a:t>
            </a:r>
          </a:p>
          <a:p>
            <a:pPr algn="ctr"/>
            <a:r>
              <a:rPr lang="en-US" dirty="0"/>
              <a:t>1234.0</a:t>
            </a:r>
          </a:p>
        </p:txBody>
      </p:sp>
      <p:sp>
        <p:nvSpPr>
          <p:cNvPr id="34" name="Oval 33">
            <a:extLst>
              <a:ext uri="{FF2B5EF4-FFF2-40B4-BE49-F238E27FC236}">
                <a16:creationId xmlns:a16="http://schemas.microsoft.com/office/drawing/2014/main" id="{5F01C9A8-8264-E3EF-654C-81944BB65A3E}"/>
              </a:ext>
            </a:extLst>
          </p:cNvPr>
          <p:cNvSpPr/>
          <p:nvPr/>
        </p:nvSpPr>
        <p:spPr>
          <a:xfrm>
            <a:off x="5595191" y="1279172"/>
            <a:ext cx="502349" cy="41881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35" name="Oval 34">
            <a:extLst>
              <a:ext uri="{FF2B5EF4-FFF2-40B4-BE49-F238E27FC236}">
                <a16:creationId xmlns:a16="http://schemas.microsoft.com/office/drawing/2014/main" id="{350AC7F7-8EAA-6256-155E-0C6EFBB19DF5}"/>
              </a:ext>
            </a:extLst>
          </p:cNvPr>
          <p:cNvSpPr/>
          <p:nvPr/>
        </p:nvSpPr>
        <p:spPr>
          <a:xfrm>
            <a:off x="5595190" y="1441911"/>
            <a:ext cx="502349" cy="41881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04A5B7A8-7F60-5083-544B-C30990081B7F}"/>
              </a:ext>
            </a:extLst>
          </p:cNvPr>
          <p:cNvCxnSpPr>
            <a:stCxn id="14" idx="6"/>
            <a:endCxn id="31" idx="2"/>
          </p:cNvCxnSpPr>
          <p:nvPr/>
        </p:nvCxnSpPr>
        <p:spPr>
          <a:xfrm>
            <a:off x="3907490" y="1737409"/>
            <a:ext cx="383835" cy="0"/>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AABD29D7-1366-A8B9-6336-008A2CA6A646}"/>
              </a:ext>
            </a:extLst>
          </p:cNvPr>
          <p:cNvCxnSpPr>
            <a:stCxn id="28" idx="6"/>
            <a:endCxn id="32" idx="2"/>
          </p:cNvCxnSpPr>
          <p:nvPr/>
        </p:nvCxnSpPr>
        <p:spPr>
          <a:xfrm flipV="1">
            <a:off x="3907490" y="2827958"/>
            <a:ext cx="383835" cy="1"/>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EF6CD934-4BF8-75AC-83F1-7AD6CBBABFCF}"/>
              </a:ext>
            </a:extLst>
          </p:cNvPr>
          <p:cNvCxnSpPr>
            <a:stCxn id="29" idx="6"/>
            <a:endCxn id="33" idx="2"/>
          </p:cNvCxnSpPr>
          <p:nvPr/>
        </p:nvCxnSpPr>
        <p:spPr>
          <a:xfrm>
            <a:off x="3907483" y="3918509"/>
            <a:ext cx="383837" cy="6085"/>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83408387-34B2-944C-4A06-3E138F8F7D53}"/>
              </a:ext>
            </a:extLst>
          </p:cNvPr>
          <p:cNvCxnSpPr>
            <a:cxnSpLocks/>
            <a:stCxn id="31" idx="6"/>
            <a:endCxn id="35" idx="2"/>
          </p:cNvCxnSpPr>
          <p:nvPr/>
        </p:nvCxnSpPr>
        <p:spPr>
          <a:xfrm flipV="1">
            <a:off x="5375058" y="1651317"/>
            <a:ext cx="220132" cy="86092"/>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C610EEB-5813-3F2D-8045-3424AA73BB92}"/>
              </a:ext>
            </a:extLst>
          </p:cNvPr>
          <p:cNvCxnSpPr>
            <a:stCxn id="31" idx="6"/>
            <a:endCxn id="34" idx="2"/>
          </p:cNvCxnSpPr>
          <p:nvPr/>
        </p:nvCxnSpPr>
        <p:spPr>
          <a:xfrm flipV="1">
            <a:off x="5375058" y="1488578"/>
            <a:ext cx="220133" cy="248831"/>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192E4F0C-5A1E-E4CB-7CD7-D6D17B39D22B}"/>
              </a:ext>
            </a:extLst>
          </p:cNvPr>
          <p:cNvSpPr/>
          <p:nvPr/>
        </p:nvSpPr>
        <p:spPr>
          <a:xfrm>
            <a:off x="6605539" y="3889181"/>
            <a:ext cx="203200" cy="18937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06615888-E785-5DDB-AAFA-C58C05E9F040}"/>
              </a:ext>
            </a:extLst>
          </p:cNvPr>
          <p:cNvSpPr/>
          <p:nvPr/>
        </p:nvSpPr>
        <p:spPr>
          <a:xfrm>
            <a:off x="6605539" y="4283687"/>
            <a:ext cx="203200" cy="18937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3" name="Oval 42">
            <a:extLst>
              <a:ext uri="{FF2B5EF4-FFF2-40B4-BE49-F238E27FC236}">
                <a16:creationId xmlns:a16="http://schemas.microsoft.com/office/drawing/2014/main" id="{E5BA56E4-22CE-8355-AF7D-4510917B5D90}"/>
              </a:ext>
            </a:extLst>
          </p:cNvPr>
          <p:cNvSpPr/>
          <p:nvPr/>
        </p:nvSpPr>
        <p:spPr>
          <a:xfrm>
            <a:off x="1548101" y="2372683"/>
            <a:ext cx="1083733" cy="914400"/>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Shared port</a:t>
            </a:r>
          </a:p>
        </p:txBody>
      </p:sp>
      <p:cxnSp>
        <p:nvCxnSpPr>
          <p:cNvPr id="44" name="Straight Arrow Connector 43">
            <a:extLst>
              <a:ext uri="{FF2B5EF4-FFF2-40B4-BE49-F238E27FC236}">
                <a16:creationId xmlns:a16="http://schemas.microsoft.com/office/drawing/2014/main" id="{914F3639-0F96-3A46-E953-26A2EDC7BD05}"/>
              </a:ext>
            </a:extLst>
          </p:cNvPr>
          <p:cNvCxnSpPr>
            <a:stCxn id="2" idx="5"/>
            <a:endCxn id="5" idx="2"/>
          </p:cNvCxnSpPr>
          <p:nvPr/>
        </p:nvCxnSpPr>
        <p:spPr>
          <a:xfrm>
            <a:off x="1186199" y="2694047"/>
            <a:ext cx="378842" cy="1228311"/>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710079CA-0B39-49B9-94BC-869F24880468}"/>
              </a:ext>
            </a:extLst>
          </p:cNvPr>
          <p:cNvSpPr/>
          <p:nvPr/>
        </p:nvSpPr>
        <p:spPr>
          <a:xfrm>
            <a:off x="5595191" y="2372292"/>
            <a:ext cx="502349" cy="41881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46" name="Oval 45">
            <a:extLst>
              <a:ext uri="{FF2B5EF4-FFF2-40B4-BE49-F238E27FC236}">
                <a16:creationId xmlns:a16="http://schemas.microsoft.com/office/drawing/2014/main" id="{F28729DA-2CC5-E77E-CDCB-DD69EC550065}"/>
              </a:ext>
            </a:extLst>
          </p:cNvPr>
          <p:cNvSpPr/>
          <p:nvPr/>
        </p:nvSpPr>
        <p:spPr>
          <a:xfrm>
            <a:off x="5595190" y="2535031"/>
            <a:ext cx="502349" cy="41881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47" name="Oval 46">
            <a:extLst>
              <a:ext uri="{FF2B5EF4-FFF2-40B4-BE49-F238E27FC236}">
                <a16:creationId xmlns:a16="http://schemas.microsoft.com/office/drawing/2014/main" id="{72FF9780-0C3A-6446-EE8C-9EBBB345D0F3}"/>
              </a:ext>
            </a:extLst>
          </p:cNvPr>
          <p:cNvSpPr/>
          <p:nvPr/>
        </p:nvSpPr>
        <p:spPr>
          <a:xfrm>
            <a:off x="5595191" y="2717758"/>
            <a:ext cx="502349" cy="41881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48" name="Oval 47">
            <a:extLst>
              <a:ext uri="{FF2B5EF4-FFF2-40B4-BE49-F238E27FC236}">
                <a16:creationId xmlns:a16="http://schemas.microsoft.com/office/drawing/2014/main" id="{14700268-B1FB-9F6F-FBD8-ACD189677EE9}"/>
              </a:ext>
            </a:extLst>
          </p:cNvPr>
          <p:cNvSpPr/>
          <p:nvPr/>
        </p:nvSpPr>
        <p:spPr>
          <a:xfrm>
            <a:off x="5595190" y="2880497"/>
            <a:ext cx="502349" cy="41881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90ABDD6E-E05B-5E22-C492-FCFC56E9ECD0}"/>
              </a:ext>
            </a:extLst>
          </p:cNvPr>
          <p:cNvCxnSpPr>
            <a:stCxn id="32" idx="6"/>
            <a:endCxn id="45" idx="2"/>
          </p:cNvCxnSpPr>
          <p:nvPr/>
        </p:nvCxnSpPr>
        <p:spPr>
          <a:xfrm flipV="1">
            <a:off x="5375058" y="2581698"/>
            <a:ext cx="220133" cy="246260"/>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D3C514F8-492E-91F2-3D5E-695C56C96316}"/>
              </a:ext>
            </a:extLst>
          </p:cNvPr>
          <p:cNvCxnSpPr>
            <a:stCxn id="32" idx="6"/>
            <a:endCxn id="46" idx="2"/>
          </p:cNvCxnSpPr>
          <p:nvPr/>
        </p:nvCxnSpPr>
        <p:spPr>
          <a:xfrm flipV="1">
            <a:off x="5375058" y="2744437"/>
            <a:ext cx="220132" cy="83521"/>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2A4200FE-F500-E84F-93A0-EE4BCBF61EFD}"/>
              </a:ext>
            </a:extLst>
          </p:cNvPr>
          <p:cNvCxnSpPr>
            <a:stCxn id="32" idx="6"/>
            <a:endCxn id="47" idx="2"/>
          </p:cNvCxnSpPr>
          <p:nvPr/>
        </p:nvCxnSpPr>
        <p:spPr>
          <a:xfrm>
            <a:off x="5375058" y="2827958"/>
            <a:ext cx="220133" cy="99206"/>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AF262783-35E5-FE38-F27F-7DBC4B3D3659}"/>
              </a:ext>
            </a:extLst>
          </p:cNvPr>
          <p:cNvCxnSpPr>
            <a:stCxn id="32" idx="6"/>
            <a:endCxn id="48" idx="2"/>
          </p:cNvCxnSpPr>
          <p:nvPr/>
        </p:nvCxnSpPr>
        <p:spPr>
          <a:xfrm>
            <a:off x="5375058" y="2827958"/>
            <a:ext cx="220132" cy="261945"/>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DCC73660-42E5-512F-A2BD-277783778153}"/>
              </a:ext>
            </a:extLst>
          </p:cNvPr>
          <p:cNvSpPr/>
          <p:nvPr/>
        </p:nvSpPr>
        <p:spPr>
          <a:xfrm>
            <a:off x="2745499" y="1216299"/>
            <a:ext cx="3554583" cy="1044258"/>
          </a:xfrm>
          <a:prstGeom prst="rect">
            <a:avLst/>
          </a:prstGeom>
          <a:noFill/>
          <a:ln w="2857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endParaRPr lang="en-US" dirty="0"/>
          </a:p>
        </p:txBody>
      </p:sp>
      <p:sp>
        <p:nvSpPr>
          <p:cNvPr id="54" name="Rectangle 53">
            <a:extLst>
              <a:ext uri="{FF2B5EF4-FFF2-40B4-BE49-F238E27FC236}">
                <a16:creationId xmlns:a16="http://schemas.microsoft.com/office/drawing/2014/main" id="{A6337ECC-6677-6A93-650B-562A67E0256E}"/>
              </a:ext>
            </a:extLst>
          </p:cNvPr>
          <p:cNvSpPr/>
          <p:nvPr/>
        </p:nvSpPr>
        <p:spPr>
          <a:xfrm>
            <a:off x="2745499" y="2319166"/>
            <a:ext cx="3554583" cy="1044258"/>
          </a:xfrm>
          <a:prstGeom prst="rect">
            <a:avLst/>
          </a:prstGeom>
          <a:noFill/>
          <a:ln w="2857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endParaRPr lang="en-US" dirty="0"/>
          </a:p>
        </p:txBody>
      </p:sp>
      <p:sp>
        <p:nvSpPr>
          <p:cNvPr id="55" name="Rectangle 54">
            <a:extLst>
              <a:ext uri="{FF2B5EF4-FFF2-40B4-BE49-F238E27FC236}">
                <a16:creationId xmlns:a16="http://schemas.microsoft.com/office/drawing/2014/main" id="{B3DAC0AE-26F8-A744-E354-947395206B3B}"/>
              </a:ext>
            </a:extLst>
          </p:cNvPr>
          <p:cNvSpPr/>
          <p:nvPr/>
        </p:nvSpPr>
        <p:spPr>
          <a:xfrm>
            <a:off x="2745499" y="3411786"/>
            <a:ext cx="2849691" cy="1044258"/>
          </a:xfrm>
          <a:prstGeom prst="rect">
            <a:avLst/>
          </a:prstGeom>
          <a:noFill/>
          <a:ln w="2857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endParaRPr lang="en-US" dirty="0"/>
          </a:p>
        </p:txBody>
      </p:sp>
      <p:cxnSp>
        <p:nvCxnSpPr>
          <p:cNvPr id="56" name="Straight Arrow Connector 55">
            <a:extLst>
              <a:ext uri="{FF2B5EF4-FFF2-40B4-BE49-F238E27FC236}">
                <a16:creationId xmlns:a16="http://schemas.microsoft.com/office/drawing/2014/main" id="{F672ECD7-DF7B-B5F6-EF6B-9FF8586FFF33}"/>
              </a:ext>
            </a:extLst>
          </p:cNvPr>
          <p:cNvCxnSpPr>
            <a:cxnSpLocks/>
            <a:stCxn id="6" idx="6"/>
            <a:endCxn id="14" idx="2"/>
          </p:cNvCxnSpPr>
          <p:nvPr/>
        </p:nvCxnSpPr>
        <p:spPr>
          <a:xfrm>
            <a:off x="2648774" y="1572363"/>
            <a:ext cx="174983" cy="165046"/>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750F818-F9D5-3209-8DB9-1322E31B9ED3}"/>
              </a:ext>
            </a:extLst>
          </p:cNvPr>
          <p:cNvCxnSpPr>
            <a:cxnSpLocks/>
            <a:stCxn id="6" idx="5"/>
            <a:endCxn id="28" idx="1"/>
          </p:cNvCxnSpPr>
          <p:nvPr/>
        </p:nvCxnSpPr>
        <p:spPr>
          <a:xfrm>
            <a:off x="2434585" y="2012357"/>
            <a:ext cx="547881" cy="492313"/>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FFA1C6DE-D1AB-6377-B261-081CC0D0FE55}"/>
              </a:ext>
            </a:extLst>
          </p:cNvPr>
          <p:cNvCxnSpPr>
            <a:cxnSpLocks/>
            <a:stCxn id="6" idx="5"/>
            <a:endCxn id="29" idx="1"/>
          </p:cNvCxnSpPr>
          <p:nvPr/>
        </p:nvCxnSpPr>
        <p:spPr>
          <a:xfrm>
            <a:off x="2434585" y="2012357"/>
            <a:ext cx="547874" cy="1582863"/>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42DC439F-6585-BACB-7F68-012AF10415EB}"/>
              </a:ext>
            </a:extLst>
          </p:cNvPr>
          <p:cNvGrpSpPr/>
          <p:nvPr/>
        </p:nvGrpSpPr>
        <p:grpSpPr>
          <a:xfrm>
            <a:off x="1471257" y="1411775"/>
            <a:ext cx="968665" cy="547169"/>
            <a:chOff x="1471257" y="1411775"/>
            <a:chExt cx="968665" cy="547169"/>
          </a:xfrm>
        </p:grpSpPr>
        <p:sp>
          <p:nvSpPr>
            <p:cNvPr id="7" name="Rectangle 6">
              <a:extLst>
                <a:ext uri="{FF2B5EF4-FFF2-40B4-BE49-F238E27FC236}">
                  <a16:creationId xmlns:a16="http://schemas.microsoft.com/office/drawing/2014/main" id="{C5C9DAC6-9745-0CEE-6B93-1DF9052276F4}"/>
                </a:ext>
              </a:extLst>
            </p:cNvPr>
            <p:cNvSpPr/>
            <p:nvPr/>
          </p:nvSpPr>
          <p:spPr>
            <a:xfrm>
              <a:off x="1471257" y="1411775"/>
              <a:ext cx="968665" cy="547169"/>
            </a:xfrm>
            <a:prstGeom prst="rect">
              <a:avLst/>
            </a:prstGeom>
            <a:ln>
              <a:solidFill>
                <a:srgbClr val="5B9BD5"/>
              </a:solidFill>
            </a:ln>
          </p:spPr>
          <p:style>
            <a:lnRef idx="2">
              <a:schemeClr val="accent6"/>
            </a:lnRef>
            <a:fillRef idx="1">
              <a:schemeClr val="lt1"/>
            </a:fillRef>
            <a:effectRef idx="0">
              <a:schemeClr val="accent6"/>
            </a:effectRef>
            <a:fontRef idx="minor">
              <a:schemeClr val="dk1"/>
            </a:fontRef>
          </p:style>
          <p:txBody>
            <a:bodyPr rtlCol="0" anchor="ctr"/>
            <a:lstStyle/>
            <a:p>
              <a:endParaRPr lang="en-US" dirty="0"/>
            </a:p>
          </p:txBody>
        </p:sp>
        <p:sp>
          <p:nvSpPr>
            <p:cNvPr id="8" name="Rectangle 7">
              <a:extLst>
                <a:ext uri="{FF2B5EF4-FFF2-40B4-BE49-F238E27FC236}">
                  <a16:creationId xmlns:a16="http://schemas.microsoft.com/office/drawing/2014/main" id="{A7DC00E1-DAD1-8E0E-A69B-C27CD613034E}"/>
                </a:ext>
              </a:extLst>
            </p:cNvPr>
            <p:cNvSpPr/>
            <p:nvPr/>
          </p:nvSpPr>
          <p:spPr>
            <a:xfrm>
              <a:off x="1563085" y="1538080"/>
              <a:ext cx="781758" cy="101057"/>
            </a:xfrm>
            <a:prstGeom prst="rect">
              <a:avLst/>
            </a:prstGeom>
            <a:ln w="12700"/>
          </p:spPr>
          <p:style>
            <a:lnRef idx="2">
              <a:schemeClr val="accent3"/>
            </a:lnRef>
            <a:fillRef idx="1">
              <a:schemeClr val="lt1"/>
            </a:fillRef>
            <a:effectRef idx="0">
              <a:schemeClr val="accent3"/>
            </a:effectRef>
            <a:fontRef idx="minor">
              <a:schemeClr val="dk1"/>
            </a:fontRef>
          </p:style>
          <p:txBody>
            <a:bodyPr rtlCol="0" anchor="ctr"/>
            <a:lstStyle/>
            <a:p>
              <a:endParaRPr lang="en-US" dirty="0"/>
            </a:p>
          </p:txBody>
        </p:sp>
        <p:sp>
          <p:nvSpPr>
            <p:cNvPr id="9" name="Rectangle 8">
              <a:extLst>
                <a:ext uri="{FF2B5EF4-FFF2-40B4-BE49-F238E27FC236}">
                  <a16:creationId xmlns:a16="http://schemas.microsoft.com/office/drawing/2014/main" id="{D751CC61-B74C-00D8-417B-94E500319000}"/>
                </a:ext>
              </a:extLst>
            </p:cNvPr>
            <p:cNvSpPr/>
            <p:nvPr/>
          </p:nvSpPr>
          <p:spPr>
            <a:xfrm>
              <a:off x="1564711" y="1686568"/>
              <a:ext cx="781758" cy="101057"/>
            </a:xfrm>
            <a:prstGeom prst="rect">
              <a:avLst/>
            </a:prstGeom>
            <a:ln w="12700"/>
          </p:spPr>
          <p:style>
            <a:lnRef idx="2">
              <a:schemeClr val="accent3"/>
            </a:lnRef>
            <a:fillRef idx="1">
              <a:schemeClr val="lt1"/>
            </a:fillRef>
            <a:effectRef idx="0">
              <a:schemeClr val="accent3"/>
            </a:effectRef>
            <a:fontRef idx="minor">
              <a:schemeClr val="dk1"/>
            </a:fontRef>
          </p:style>
          <p:txBody>
            <a:bodyPr rtlCol="0" anchor="ctr"/>
            <a:lstStyle/>
            <a:p>
              <a:endParaRPr lang="en-US" dirty="0"/>
            </a:p>
          </p:txBody>
        </p:sp>
        <p:sp>
          <p:nvSpPr>
            <p:cNvPr id="10" name="Rectangle 9">
              <a:extLst>
                <a:ext uri="{FF2B5EF4-FFF2-40B4-BE49-F238E27FC236}">
                  <a16:creationId xmlns:a16="http://schemas.microsoft.com/office/drawing/2014/main" id="{1225FCD9-CFB3-E21B-69BB-44C68C0A3538}"/>
                </a:ext>
              </a:extLst>
            </p:cNvPr>
            <p:cNvSpPr/>
            <p:nvPr/>
          </p:nvSpPr>
          <p:spPr>
            <a:xfrm>
              <a:off x="1563085" y="1835056"/>
              <a:ext cx="781758" cy="101057"/>
            </a:xfrm>
            <a:prstGeom prst="rect">
              <a:avLst/>
            </a:prstGeom>
            <a:ln w="12700"/>
          </p:spPr>
          <p:style>
            <a:lnRef idx="2">
              <a:schemeClr val="accent3"/>
            </a:lnRef>
            <a:fillRef idx="1">
              <a:schemeClr val="lt1"/>
            </a:fillRef>
            <a:effectRef idx="0">
              <a:schemeClr val="accent3"/>
            </a:effectRef>
            <a:fontRef idx="minor">
              <a:schemeClr val="dk1"/>
            </a:fontRef>
          </p:style>
          <p:txBody>
            <a:bodyPr rtlCol="0" anchor="ctr"/>
            <a:lstStyle/>
            <a:p>
              <a:endParaRPr lang="en-US" dirty="0"/>
            </a:p>
          </p:txBody>
        </p:sp>
        <p:sp>
          <p:nvSpPr>
            <p:cNvPr id="13" name="Rectangle: Rounded Corners 12">
              <a:extLst>
                <a:ext uri="{FF2B5EF4-FFF2-40B4-BE49-F238E27FC236}">
                  <a16:creationId xmlns:a16="http://schemas.microsoft.com/office/drawing/2014/main" id="{6E35539E-2527-7AF7-81BE-05D2891DB4E6}"/>
                </a:ext>
              </a:extLst>
            </p:cNvPr>
            <p:cNvSpPr/>
            <p:nvPr/>
          </p:nvSpPr>
          <p:spPr>
            <a:xfrm>
              <a:off x="1556584" y="1460550"/>
              <a:ext cx="182031"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15" name="Rectangle: Rounded Corners 14">
              <a:extLst>
                <a:ext uri="{FF2B5EF4-FFF2-40B4-BE49-F238E27FC236}">
                  <a16:creationId xmlns:a16="http://schemas.microsoft.com/office/drawing/2014/main" id="{D5EF1E30-0874-0B9E-DA74-A849ED422EFA}"/>
                </a:ext>
              </a:extLst>
            </p:cNvPr>
            <p:cNvSpPr/>
            <p:nvPr/>
          </p:nvSpPr>
          <p:spPr>
            <a:xfrm>
              <a:off x="1763807" y="1460550"/>
              <a:ext cx="216162"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16" name="Rectangle: Rounded Corners 15">
              <a:extLst>
                <a:ext uri="{FF2B5EF4-FFF2-40B4-BE49-F238E27FC236}">
                  <a16:creationId xmlns:a16="http://schemas.microsoft.com/office/drawing/2014/main" id="{A4621988-B719-36D4-095E-DDDDCA7AC060}"/>
                </a:ext>
              </a:extLst>
            </p:cNvPr>
            <p:cNvSpPr/>
            <p:nvPr/>
          </p:nvSpPr>
          <p:spPr>
            <a:xfrm>
              <a:off x="2005161" y="1460550"/>
              <a:ext cx="216162"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17" name="Rectangle: Rounded Corners 16">
              <a:extLst>
                <a:ext uri="{FF2B5EF4-FFF2-40B4-BE49-F238E27FC236}">
                  <a16:creationId xmlns:a16="http://schemas.microsoft.com/office/drawing/2014/main" id="{03C3DA05-670C-0B1C-81A7-72379499FA52}"/>
                </a:ext>
              </a:extLst>
            </p:cNvPr>
            <p:cNvSpPr/>
            <p:nvPr/>
          </p:nvSpPr>
          <p:spPr>
            <a:xfrm>
              <a:off x="2246514" y="1460550"/>
              <a:ext cx="90203"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11708936-B0E5-51D0-1160-B710F9AA6504}"/>
                </a:ext>
              </a:extLst>
            </p:cNvPr>
            <p:cNvSpPr/>
            <p:nvPr/>
          </p:nvSpPr>
          <p:spPr>
            <a:xfrm>
              <a:off x="1664665" y="1555409"/>
              <a:ext cx="99142"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4DF53D44-1D14-4392-C03B-A19ABF70F5B3}"/>
                </a:ext>
              </a:extLst>
            </p:cNvPr>
            <p:cNvSpPr/>
            <p:nvPr/>
          </p:nvSpPr>
          <p:spPr>
            <a:xfrm>
              <a:off x="1789897" y="1555409"/>
              <a:ext cx="133273"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20" name="Rectangle: Rounded Corners 19">
              <a:extLst>
                <a:ext uri="{FF2B5EF4-FFF2-40B4-BE49-F238E27FC236}">
                  <a16:creationId xmlns:a16="http://schemas.microsoft.com/office/drawing/2014/main" id="{DCE7619F-BEB1-2A5F-ABEF-AF1EA283EC45}"/>
                </a:ext>
              </a:extLst>
            </p:cNvPr>
            <p:cNvSpPr/>
            <p:nvPr/>
          </p:nvSpPr>
          <p:spPr>
            <a:xfrm>
              <a:off x="1940150" y="1555409"/>
              <a:ext cx="133273"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21" name="Rectangle: Rounded Corners 20">
              <a:extLst>
                <a:ext uri="{FF2B5EF4-FFF2-40B4-BE49-F238E27FC236}">
                  <a16:creationId xmlns:a16="http://schemas.microsoft.com/office/drawing/2014/main" id="{125FBF77-16E4-5B63-D460-3549E33CB46F}"/>
                </a:ext>
              </a:extLst>
            </p:cNvPr>
            <p:cNvSpPr/>
            <p:nvPr/>
          </p:nvSpPr>
          <p:spPr>
            <a:xfrm>
              <a:off x="1664665" y="1703485"/>
              <a:ext cx="125232"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22" name="Rectangle: Rounded Corners 21">
              <a:extLst>
                <a:ext uri="{FF2B5EF4-FFF2-40B4-BE49-F238E27FC236}">
                  <a16:creationId xmlns:a16="http://schemas.microsoft.com/office/drawing/2014/main" id="{6804F325-2645-305B-0308-15C62163BBB9}"/>
                </a:ext>
              </a:extLst>
            </p:cNvPr>
            <p:cNvSpPr/>
            <p:nvPr/>
          </p:nvSpPr>
          <p:spPr>
            <a:xfrm>
              <a:off x="1808545" y="1703485"/>
              <a:ext cx="190072"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23" name="Rectangle: Rounded Corners 22">
              <a:extLst>
                <a:ext uri="{FF2B5EF4-FFF2-40B4-BE49-F238E27FC236}">
                  <a16:creationId xmlns:a16="http://schemas.microsoft.com/office/drawing/2014/main" id="{8D403D54-F116-7B72-3EA4-4F8510E9BFA8}"/>
                </a:ext>
              </a:extLst>
            </p:cNvPr>
            <p:cNvSpPr/>
            <p:nvPr/>
          </p:nvSpPr>
          <p:spPr>
            <a:xfrm>
              <a:off x="2010571" y="1703485"/>
              <a:ext cx="251020"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24" name="Rectangle: Rounded Corners 23">
              <a:extLst>
                <a:ext uri="{FF2B5EF4-FFF2-40B4-BE49-F238E27FC236}">
                  <a16:creationId xmlns:a16="http://schemas.microsoft.com/office/drawing/2014/main" id="{8DD4B544-8EB1-9268-5DEC-3D0C3F58C9EC}"/>
                </a:ext>
              </a:extLst>
            </p:cNvPr>
            <p:cNvSpPr/>
            <p:nvPr/>
          </p:nvSpPr>
          <p:spPr>
            <a:xfrm>
              <a:off x="2096091" y="1555409"/>
              <a:ext cx="133273"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25" name="Rectangle: Rounded Corners 24">
              <a:extLst>
                <a:ext uri="{FF2B5EF4-FFF2-40B4-BE49-F238E27FC236}">
                  <a16:creationId xmlns:a16="http://schemas.microsoft.com/office/drawing/2014/main" id="{A5054E58-D8E7-738A-6DC1-2BB43CD31C7A}"/>
                </a:ext>
              </a:extLst>
            </p:cNvPr>
            <p:cNvSpPr/>
            <p:nvPr/>
          </p:nvSpPr>
          <p:spPr>
            <a:xfrm>
              <a:off x="1664665" y="1851459"/>
              <a:ext cx="125232"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26" name="Rectangle: Rounded Corners 25">
              <a:extLst>
                <a:ext uri="{FF2B5EF4-FFF2-40B4-BE49-F238E27FC236}">
                  <a16:creationId xmlns:a16="http://schemas.microsoft.com/office/drawing/2014/main" id="{A25B86A1-A10C-2D37-B5DC-73FF0DA20975}"/>
                </a:ext>
              </a:extLst>
            </p:cNvPr>
            <p:cNvSpPr/>
            <p:nvPr/>
          </p:nvSpPr>
          <p:spPr>
            <a:xfrm>
              <a:off x="1808545" y="1851459"/>
              <a:ext cx="190072"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27" name="Rectangle: Rounded Corners 26">
              <a:extLst>
                <a:ext uri="{FF2B5EF4-FFF2-40B4-BE49-F238E27FC236}">
                  <a16:creationId xmlns:a16="http://schemas.microsoft.com/office/drawing/2014/main" id="{6F011C18-BC1D-86FF-AD70-D7397E89DF68}"/>
                </a:ext>
              </a:extLst>
            </p:cNvPr>
            <p:cNvSpPr/>
            <p:nvPr/>
          </p:nvSpPr>
          <p:spPr>
            <a:xfrm>
              <a:off x="2010571" y="1851459"/>
              <a:ext cx="174996" cy="58816"/>
            </a:xfrm>
            <a:prstGeom prst="roundRect">
              <a:avLst/>
            </a:prstGeom>
            <a:solidFill>
              <a:srgbClr val="54CCC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grpSp>
      <p:sp>
        <p:nvSpPr>
          <p:cNvPr id="59" name="TextBox 58">
            <a:extLst>
              <a:ext uri="{FF2B5EF4-FFF2-40B4-BE49-F238E27FC236}">
                <a16:creationId xmlns:a16="http://schemas.microsoft.com/office/drawing/2014/main" id="{A10AF3DD-B5CD-A5A1-9DA3-7024465AE747}"/>
              </a:ext>
            </a:extLst>
          </p:cNvPr>
          <p:cNvSpPr txBox="1"/>
          <p:nvPr/>
        </p:nvSpPr>
        <p:spPr>
          <a:xfrm>
            <a:off x="6808739" y="3819108"/>
            <a:ext cx="2099734" cy="738664"/>
          </a:xfrm>
          <a:prstGeom prst="rect">
            <a:avLst/>
          </a:prstGeom>
          <a:noFill/>
        </p:spPr>
        <p:txBody>
          <a:bodyPr wrap="square" rtlCol="0">
            <a:spAutoFit/>
          </a:bodyPr>
          <a:lstStyle/>
          <a:p>
            <a:r>
              <a:rPr lang="en-US" dirty="0"/>
              <a:t>Daemons</a:t>
            </a:r>
            <a:br>
              <a:rPr lang="en-US" dirty="0"/>
            </a:br>
            <a:endParaRPr lang="en-US" dirty="0"/>
          </a:p>
          <a:p>
            <a:r>
              <a:rPr lang="en-US" dirty="0"/>
              <a:t>Job Processes</a:t>
            </a:r>
          </a:p>
        </p:txBody>
      </p:sp>
    </p:spTree>
    <p:extLst>
      <p:ext uri="{BB962C8B-B14F-4D97-AF65-F5344CB8AC3E}">
        <p14:creationId xmlns:p14="http://schemas.microsoft.com/office/powerpoint/2010/main" val="390885855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50E56-4CAB-E71A-499F-A0BB8BF4AE8B}"/>
              </a:ext>
            </a:extLst>
          </p:cNvPr>
          <p:cNvSpPr>
            <a:spLocks noGrp="1"/>
          </p:cNvSpPr>
          <p:nvPr>
            <p:ph type="title"/>
          </p:nvPr>
        </p:nvSpPr>
        <p:spPr/>
        <p:txBody>
          <a:bodyPr>
            <a:normAutofit/>
          </a:bodyPr>
          <a:lstStyle/>
          <a:p>
            <a:r>
              <a:rPr lang="en-US" dirty="0">
                <a:latin typeface="+mn-lt"/>
              </a:rPr>
              <a:t>Some facts about HTCondor Daemons</a:t>
            </a:r>
          </a:p>
        </p:txBody>
      </p:sp>
      <p:graphicFrame>
        <p:nvGraphicFramePr>
          <p:cNvPr id="28" name="Text Placeholder 22">
            <a:extLst>
              <a:ext uri="{FF2B5EF4-FFF2-40B4-BE49-F238E27FC236}">
                <a16:creationId xmlns:a16="http://schemas.microsoft.com/office/drawing/2014/main" id="{AF26051E-B102-D749-3134-346CB6D3FF21}"/>
              </a:ext>
            </a:extLst>
          </p:cNvPr>
          <p:cNvGraphicFramePr>
            <a:graphicFrameLocks noGrp="1"/>
          </p:cNvGraphicFramePr>
          <p:nvPr>
            <p:ph idx="1"/>
            <p:extLst>
              <p:ext uri="{D42A27DB-BD31-4B8C-83A1-F6EECF244321}">
                <p14:modId xmlns:p14="http://schemas.microsoft.com/office/powerpoint/2010/main" val="429660716"/>
              </p:ext>
            </p:extLst>
          </p:nvPr>
        </p:nvGraphicFramePr>
        <p:xfrm>
          <a:off x="628650" y="136921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7F7BDF4C-ED8F-D12F-056B-557D1C5FA2B5}"/>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4858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29">
          <a:extLst>
            <a:ext uri="{FF2B5EF4-FFF2-40B4-BE49-F238E27FC236}">
              <a16:creationId xmlns:a16="http://schemas.microsoft.com/office/drawing/2014/main" id="{81FD0961-3A89-8236-FBDD-DB7DA7757B81}"/>
            </a:ext>
          </a:extLst>
        </p:cNvPr>
        <p:cNvGrpSpPr/>
        <p:nvPr/>
      </p:nvGrpSpPr>
      <p:grpSpPr>
        <a:xfrm>
          <a:off x="0" y="0"/>
          <a:ext cx="0" cy="0"/>
          <a:chOff x="0" y="0"/>
          <a:chExt cx="0" cy="0"/>
        </a:xfrm>
      </p:grpSpPr>
      <p:sp useBgFill="1">
        <p:nvSpPr>
          <p:cNvPr id="438" name="Rectangle 437">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34"/>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434" name="Google Shape;430;p24">
            <a:extLst>
              <a:ext uri="{FF2B5EF4-FFF2-40B4-BE49-F238E27FC236}">
                <a16:creationId xmlns:a16="http://schemas.microsoft.com/office/drawing/2014/main" id="{1F9C47AE-B6C6-170F-4EB0-DA42190D128A}"/>
              </a:ext>
            </a:extLst>
          </p:cNvPr>
          <p:cNvGraphicFramePr>
            <a:graphicFrameLocks noGrp="1"/>
          </p:cNvGraphicFramePr>
          <p:nvPr>
            <p:ph idx="1"/>
            <p:extLst>
              <p:ext uri="{D42A27DB-BD31-4B8C-83A1-F6EECF244321}">
                <p14:modId xmlns:p14="http://schemas.microsoft.com/office/powerpoint/2010/main" val="110083173"/>
              </p:ext>
            </p:extLst>
          </p:nvPr>
        </p:nvGraphicFramePr>
        <p:xfrm>
          <a:off x="3831401" y="803100"/>
          <a:ext cx="4683949" cy="4192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32" name="Google Shape;432;p24">
            <a:extLst>
              <a:ext uri="{FF2B5EF4-FFF2-40B4-BE49-F238E27FC236}">
                <a16:creationId xmlns:a16="http://schemas.microsoft.com/office/drawing/2014/main" id="{9BB3EA44-098A-6FDD-85B7-707C5773C45D}"/>
              </a:ext>
            </a:extLst>
          </p:cNvPr>
          <p:cNvSpPr txBox="1">
            <a:spLocks noGrp="1"/>
          </p:cNvSpPr>
          <p:nvPr>
            <p:ph type="title"/>
          </p:nvPr>
        </p:nvSpPr>
        <p:spPr>
          <a:xfrm>
            <a:off x="359545" y="803100"/>
            <a:ext cx="2954766" cy="4187344"/>
          </a:xfrm>
          <a:prstGeom prst="rect">
            <a:avLst/>
          </a:prstGeom>
        </p:spPr>
        <p:txBody>
          <a:bodyPr spcFirstLastPara="1" lIns="91425" tIns="45700" rIns="91425" bIns="45700" anchorCtr="0">
            <a:normAutofit/>
          </a:bodyPr>
          <a:lstStyle/>
          <a:p>
            <a:pPr marL="0" lvl="0" indent="0" algn="r" rtl="0">
              <a:spcBef>
                <a:spcPts val="0"/>
              </a:spcBef>
              <a:spcAft>
                <a:spcPts val="0"/>
              </a:spcAft>
              <a:buNone/>
            </a:pPr>
            <a:r>
              <a:rPr lang="en-US" sz="6000" dirty="0">
                <a:latin typeface="+mn-lt"/>
              </a:rPr>
              <a:t>Original Who problem</a:t>
            </a:r>
          </a:p>
        </p:txBody>
      </p:sp>
      <p:sp>
        <p:nvSpPr>
          <p:cNvPr id="431" name="Google Shape;431;p24">
            <a:extLst>
              <a:ext uri="{FF2B5EF4-FFF2-40B4-BE49-F238E27FC236}">
                <a16:creationId xmlns:a16="http://schemas.microsoft.com/office/drawing/2014/main" id="{D4917236-0B6D-A8C2-4CE2-5E4EB4D097FD}"/>
              </a:ext>
            </a:extLst>
          </p:cNvPr>
          <p:cNvSpPr txBox="1">
            <a:spLocks noGrp="1"/>
          </p:cNvSpPr>
          <p:nvPr>
            <p:ph type="sldNum" sz="quarter" idx="12"/>
          </p:nvPr>
        </p:nvSpPr>
        <p:spPr>
          <a:xfrm>
            <a:off x="6457950" y="240300"/>
            <a:ext cx="2057400" cy="273843"/>
          </a:xfrm>
          <a:prstGeom prst="rect">
            <a:avLst/>
          </a:prstGeom>
        </p:spPr>
        <p:txBody>
          <a:bodyPr spcFirstLastPara="1" lIns="91425" tIns="45700" rIns="91425" bIns="45700" anchorCtr="0">
            <a:normAutofit/>
          </a:bodyPr>
          <a:lstStyle/>
          <a:p>
            <a:pPr marL="0" lvl="0" indent="0" rtl="0">
              <a:lnSpc>
                <a:spcPct val="90000"/>
              </a:lnSpc>
              <a:spcBef>
                <a:spcPts val="0"/>
              </a:spcBef>
              <a:spcAft>
                <a:spcPts val="600"/>
              </a:spcAft>
              <a:buClr>
                <a:srgbClr val="000000"/>
              </a:buClr>
              <a:buFont typeface="Arial"/>
              <a:buNone/>
            </a:pPr>
            <a:fld id="{00000000-1234-1234-1234-123412341234}" type="slidenum">
              <a:rPr lang="en" sz="700">
                <a:solidFill>
                  <a:schemeClr val="tx1">
                    <a:alpha val="60000"/>
                  </a:schemeClr>
                </a:solidFill>
              </a:rPr>
              <a:pPr marL="0" lvl="0" indent="0" rtl="0">
                <a:lnSpc>
                  <a:spcPct val="90000"/>
                </a:lnSpc>
                <a:spcBef>
                  <a:spcPts val="0"/>
                </a:spcBef>
                <a:spcAft>
                  <a:spcPts val="600"/>
                </a:spcAft>
                <a:buClr>
                  <a:srgbClr val="000000"/>
                </a:buClr>
                <a:buFont typeface="Arial"/>
                <a:buNone/>
              </a:pPr>
              <a:t>7</a:t>
            </a:fld>
            <a:endParaRPr lang="en" sz="700">
              <a:solidFill>
                <a:schemeClr val="tx1">
                  <a:alpha val="60000"/>
                </a:schemeClr>
              </a:solidFill>
            </a:endParaRPr>
          </a:p>
        </p:txBody>
      </p:sp>
      <p:cxnSp>
        <p:nvCxnSpPr>
          <p:cNvPr id="440" name="Straight Connector 439">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6039" y="849085"/>
            <a:ext cx="0" cy="4288180"/>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4865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9F51-0DDE-AA46-000D-6ED3AFDED7CD}"/>
              </a:ext>
            </a:extLst>
          </p:cNvPr>
          <p:cNvSpPr>
            <a:spLocks noGrp="1"/>
          </p:cNvSpPr>
          <p:nvPr>
            <p:ph type="title"/>
          </p:nvPr>
        </p:nvSpPr>
        <p:spPr/>
        <p:txBody>
          <a:bodyPr/>
          <a:lstStyle/>
          <a:p>
            <a:r>
              <a:rPr lang="en-US" dirty="0">
                <a:latin typeface="+mn-lt"/>
              </a:rPr>
              <a:t>The </a:t>
            </a:r>
            <a:r>
              <a:rPr lang="en-US" dirty="0" err="1">
                <a:latin typeface="+mn-lt"/>
              </a:rPr>
              <a:t>condor_who</a:t>
            </a:r>
            <a:r>
              <a:rPr lang="en-US" dirty="0">
                <a:latin typeface="+mn-lt"/>
              </a:rPr>
              <a:t> strategy</a:t>
            </a:r>
          </a:p>
        </p:txBody>
      </p:sp>
      <p:graphicFrame>
        <p:nvGraphicFramePr>
          <p:cNvPr id="6" name="Text Placeholder 3">
            <a:extLst>
              <a:ext uri="{FF2B5EF4-FFF2-40B4-BE49-F238E27FC236}">
                <a16:creationId xmlns:a16="http://schemas.microsoft.com/office/drawing/2014/main" id="{919E878E-1F55-5D85-77FB-DEACE696527F}"/>
              </a:ext>
            </a:extLst>
          </p:cNvPr>
          <p:cNvGraphicFramePr>
            <a:graphicFrameLocks noGrp="1"/>
          </p:cNvGraphicFramePr>
          <p:nvPr>
            <p:ph idx="1"/>
            <p:extLst>
              <p:ext uri="{D42A27DB-BD31-4B8C-83A1-F6EECF244321}">
                <p14:modId xmlns:p14="http://schemas.microsoft.com/office/powerpoint/2010/main" val="824025286"/>
              </p:ext>
            </p:extLst>
          </p:nvPr>
        </p:nvGraphicFramePr>
        <p:xfrm>
          <a:off x="628650" y="136921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EA31BFE6-4FAD-35BE-036B-293FE6D86DAC}"/>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3684462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8" name="Google Shape;478;p30"/>
          <p:cNvSpPr txBox="1">
            <a:spLocks noGrp="1"/>
          </p:cNvSpPr>
          <p:nvPr>
            <p:ph type="title"/>
          </p:nvPr>
        </p:nvSpPr>
        <p:spPr>
          <a:xfrm>
            <a:off x="628650" y="273844"/>
            <a:ext cx="7886700" cy="667189"/>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dirty="0">
                <a:latin typeface="+mn-lt"/>
              </a:rPr>
              <a:t>c</a:t>
            </a:r>
            <a:r>
              <a:rPr lang="en" sz="3600" dirty="0">
                <a:latin typeface="+mn-lt"/>
              </a:rPr>
              <a:t>ondor_who options</a:t>
            </a:r>
            <a:endParaRPr sz="3600" dirty="0">
              <a:latin typeface="+mn-lt"/>
            </a:endParaRPr>
          </a:p>
        </p:txBody>
      </p:sp>
      <p:sp>
        <p:nvSpPr>
          <p:cNvPr id="477" name="Google Shape;477;p30"/>
          <p:cNvSpPr txBox="1">
            <a:spLocks noGrp="1"/>
          </p:cNvSpPr>
          <p:nvPr>
            <p:ph idx="1"/>
          </p:nvPr>
        </p:nvSpPr>
        <p:spPr>
          <a:xfrm>
            <a:off x="628650" y="941033"/>
            <a:ext cx="7886700" cy="3691690"/>
          </a:xfrm>
          <a:prstGeom prst="rect">
            <a:avLst/>
          </a:prstGeom>
          <a:noFill/>
          <a:ln>
            <a:noFill/>
          </a:ln>
        </p:spPr>
        <p:txBody>
          <a:bodyPr spcFirstLastPara="1" wrap="square" lIns="91425" tIns="45700" rIns="91425" bIns="45700" anchor="t" anchorCtr="0">
            <a:noAutofit/>
          </a:bodyPr>
          <a:lstStyle/>
          <a:p>
            <a:pPr marL="91441" lvl="0" indent="0" algn="l" rtl="0">
              <a:lnSpc>
                <a:spcPct val="150000"/>
              </a:lnSpc>
              <a:spcBef>
                <a:spcPts val="640"/>
              </a:spcBef>
              <a:spcAft>
                <a:spcPts val="0"/>
              </a:spcAft>
              <a:buSzPts val="2400"/>
              <a:buNone/>
            </a:pPr>
            <a:r>
              <a:rPr lang="en" sz="2400" dirty="0"/>
              <a:t>-log &lt;dir&gt;</a:t>
            </a:r>
          </a:p>
          <a:p>
            <a:pPr marL="800100" lvl="1" indent="-251459">
              <a:lnSpc>
                <a:spcPct val="150000"/>
              </a:lnSpc>
              <a:spcBef>
                <a:spcPts val="640"/>
              </a:spcBef>
              <a:buSzPts val="2400"/>
              <a:buFont typeface="Arial"/>
              <a:buChar char="●"/>
            </a:pPr>
            <a:r>
              <a:rPr lang="en" sz="2000" dirty="0"/>
              <a:t>Scan this log directory</a:t>
            </a:r>
          </a:p>
          <a:p>
            <a:pPr marL="91441" lvl="0" indent="0" algn="l" rtl="0">
              <a:lnSpc>
                <a:spcPct val="150000"/>
              </a:lnSpc>
              <a:spcBef>
                <a:spcPts val="0"/>
              </a:spcBef>
              <a:spcAft>
                <a:spcPts val="0"/>
              </a:spcAft>
              <a:buSzPts val="2400"/>
              <a:buNone/>
            </a:pPr>
            <a:r>
              <a:rPr lang="en-US" sz="2400" dirty="0"/>
              <a:t>-</a:t>
            </a:r>
            <a:r>
              <a:rPr lang="en-US" sz="2400" dirty="0" err="1"/>
              <a:t>pid</a:t>
            </a:r>
            <a:r>
              <a:rPr lang="en-US" sz="2400" dirty="0"/>
              <a:t> &lt;</a:t>
            </a:r>
            <a:r>
              <a:rPr lang="en-US" sz="2400" dirty="0" err="1"/>
              <a:t>startd-pid</a:t>
            </a:r>
            <a:r>
              <a:rPr lang="en-US" sz="2400" dirty="0"/>
              <a:t>&gt;</a:t>
            </a:r>
          </a:p>
          <a:p>
            <a:pPr marL="800100" lvl="1" indent="-251459">
              <a:lnSpc>
                <a:spcPct val="150000"/>
              </a:lnSpc>
              <a:spcBef>
                <a:spcPts val="0"/>
              </a:spcBef>
              <a:buSzPts val="2400"/>
              <a:buFont typeface="Arial"/>
              <a:buChar char="●"/>
            </a:pPr>
            <a:r>
              <a:rPr lang="en-US" sz="2000" dirty="0"/>
              <a:t>Use </a:t>
            </a:r>
            <a:r>
              <a:rPr lang="en-US" sz="2000" b="1" dirty="0" err="1">
                <a:latin typeface="Courier New" panose="02070309020205020404" pitchFamily="49" charset="0"/>
                <a:cs typeface="Courier New" panose="02070309020205020404" pitchFamily="49" charset="0"/>
              </a:rPr>
              <a:t>ps</a:t>
            </a:r>
            <a:r>
              <a:rPr lang="en-US" sz="2000" dirty="0"/>
              <a:t>, </a:t>
            </a:r>
            <a:r>
              <a:rPr lang="en-US" sz="2000" b="1" dirty="0">
                <a:latin typeface="Courier New" panose="02070309020205020404" pitchFamily="49" charset="0"/>
                <a:cs typeface="Courier New" panose="02070309020205020404" pitchFamily="49" charset="0"/>
              </a:rPr>
              <a:t>netstat</a:t>
            </a:r>
            <a:r>
              <a:rPr lang="en-US" sz="2000" dirty="0"/>
              <a:t> and </a:t>
            </a:r>
            <a:r>
              <a:rPr lang="en-US" sz="2000" b="1" dirty="0" err="1">
                <a:latin typeface="Courier New" panose="02070309020205020404" pitchFamily="49" charset="0"/>
                <a:cs typeface="Courier New" panose="02070309020205020404" pitchFamily="49" charset="0"/>
              </a:rPr>
              <a:t>lsof</a:t>
            </a:r>
            <a:r>
              <a:rPr lang="en-US" sz="2000" dirty="0"/>
              <a:t> with this </a:t>
            </a:r>
            <a:r>
              <a:rPr lang="en-US" sz="2000" dirty="0" err="1"/>
              <a:t>pid</a:t>
            </a:r>
            <a:r>
              <a:rPr lang="en-US" sz="2000" dirty="0"/>
              <a:t> to get address</a:t>
            </a:r>
          </a:p>
          <a:p>
            <a:pPr marL="91441" indent="0">
              <a:lnSpc>
                <a:spcPct val="150000"/>
              </a:lnSpc>
              <a:spcBef>
                <a:spcPts val="0"/>
              </a:spcBef>
              <a:buSzPts val="2400"/>
              <a:buNone/>
            </a:pPr>
            <a:r>
              <a:rPr lang="en-US" sz="2400" dirty="0"/>
              <a:t>-daemons and -quick</a:t>
            </a:r>
          </a:p>
          <a:p>
            <a:pPr marL="800100" lvl="1" indent="-251459">
              <a:lnSpc>
                <a:spcPct val="150000"/>
              </a:lnSpc>
              <a:spcBef>
                <a:spcPts val="0"/>
              </a:spcBef>
              <a:buSzPts val="2400"/>
              <a:buFont typeface="Arial"/>
              <a:buChar char="●"/>
            </a:pPr>
            <a:r>
              <a:rPr lang="en-US" sz="2000" dirty="0"/>
              <a:t>Print information about HTCondor daemons (not slots)</a:t>
            </a:r>
          </a:p>
        </p:txBody>
      </p:sp>
      <p:sp>
        <p:nvSpPr>
          <p:cNvPr id="479" name="Google Shape;479;p30"/>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Font typeface="Arial"/>
              <a:buNone/>
            </a:pP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Q_analyze_tutorial">
  <a:themeElements>
    <a:clrScheme name="Spectrum">
      <a:dk1>
        <a:srgbClr val="000000"/>
      </a:dk1>
      <a:lt1>
        <a:srgbClr val="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CSS_Template_2023_Fun" id="{377EA91E-58BB-5549-9ACF-4DDFCAD3DF87}" vid="{1E011695-6D31-5C46-925A-D5C3CD3C5BB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CSS_Template_2023_Fun" id="{377EA91E-58BB-5549-9ACF-4DDFCAD3DF87}" vid="{1E011695-6D31-5C46-925A-D5C3CD3C5BB3}"/>
    </a:ext>
  </a:ext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98B699009CEB4FA08D3D40E18FC2CB" ma:contentTypeVersion="4" ma:contentTypeDescription="Create a new document." ma:contentTypeScope="" ma:versionID="5c6d284d78222e72f4017ffe164f96f8">
  <xsd:schema xmlns:xsd="http://www.w3.org/2001/XMLSchema" xmlns:xs="http://www.w3.org/2001/XMLSchema" xmlns:p="http://schemas.microsoft.com/office/2006/metadata/properties" xmlns:ns3="2adee0e6-5e70-4e0d-8b47-7d27c4a8201f" targetNamespace="http://schemas.microsoft.com/office/2006/metadata/properties" ma:root="true" ma:fieldsID="519ff0e254a1ba8f77e7e41a510db263" ns3:_="">
    <xsd:import namespace="2adee0e6-5e70-4e0d-8b47-7d27c4a8201f"/>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dee0e6-5e70-4e0d-8b47-7d27c4a82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1C2B869-904F-4786-90DC-868D2998C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dee0e6-5e70-4e0d-8b47-7d27c4a820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91683B5-9FD6-459C-86AF-E773AAF89FF9}">
  <ds:schemaRefs>
    <ds:schemaRef ds:uri="http://schemas.microsoft.com/sharepoint/v3/contenttype/forms"/>
  </ds:schemaRefs>
</ds:datastoreItem>
</file>

<file path=customXml/itemProps3.xml><?xml version="1.0" encoding="utf-8"?>
<ds:datastoreItem xmlns:ds="http://schemas.openxmlformats.org/officeDocument/2006/customXml" ds:itemID="{41615A4D-D5E3-4BBD-AB5F-C9BBD1E44C48}">
  <ds:schemaRefs>
    <ds:schemaRef ds:uri="http://schemas.openxmlformats.org/package/2006/metadata/core-properties"/>
    <ds:schemaRef ds:uri="http://schemas.microsoft.com/office/2006/metadata/properties"/>
    <ds:schemaRef ds:uri="http://purl.org/dc/elements/1.1/"/>
    <ds:schemaRef ds:uri="http://schemas.microsoft.com/office/2006/documentManagement/types"/>
    <ds:schemaRef ds:uri="http://purl.org/dc/terms/"/>
    <ds:schemaRef ds:uri="http://schemas.microsoft.com/office/infopath/2007/PartnerControls"/>
    <ds:schemaRef ds:uri="2adee0e6-5e70-4e0d-8b47-7d27c4a8201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13374</TotalTime>
  <Words>960</Words>
  <Application>Microsoft Office PowerPoint</Application>
  <PresentationFormat>On-screen Show (16:9)</PresentationFormat>
  <Paragraphs>152</Paragraphs>
  <Slides>15</Slides>
  <Notes>10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15</vt:i4>
      </vt:variant>
    </vt:vector>
  </HeadingPairs>
  <TitlesOfParts>
    <vt:vector size="25" baseType="lpstr">
      <vt:lpstr>Helvetica Neue</vt:lpstr>
      <vt:lpstr>Calibri</vt:lpstr>
      <vt:lpstr>Helvetica Neue Light</vt:lpstr>
      <vt:lpstr>Courier New</vt:lpstr>
      <vt:lpstr>Helvetica Neue Medium</vt:lpstr>
      <vt:lpstr>Arial</vt:lpstr>
      <vt:lpstr>Lato</vt:lpstr>
      <vt:lpstr>Q_analyze_tutorial</vt:lpstr>
      <vt:lpstr>1_Office Theme</vt:lpstr>
      <vt:lpstr>Office Theme</vt:lpstr>
      <vt:lpstr>condor_who (are you) ?</vt:lpstr>
      <vt:lpstr>Overview</vt:lpstr>
      <vt:lpstr>PowerPoint Presentation</vt:lpstr>
      <vt:lpstr>What is an EP (conceptual)</vt:lpstr>
      <vt:lpstr>EP Architecture (process tree)</vt:lpstr>
      <vt:lpstr>Some facts about HTCondor Daemons</vt:lpstr>
      <vt:lpstr>Original Who problem</vt:lpstr>
      <vt:lpstr>The condor_who strategy</vt:lpstr>
      <vt:lpstr>condor_who options</vt:lpstr>
      <vt:lpstr>PowerPoint Presentation</vt:lpstr>
      <vt:lpstr>New Who problem</vt:lpstr>
      <vt:lpstr>The new condor_who strategy</vt:lpstr>
      <vt:lpstr>condor_who options for glide-ins</vt:lpstr>
      <vt:lpstr>condor_who example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John M Knoeller</cp:lastModifiedBy>
  <cp:revision>3</cp:revision>
  <dcterms:modified xsi:type="dcterms:W3CDTF">2025-05-30T21:39:19Z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0x010100B598B699009CEB4FA08D3D40E18FC2CB</vt:lpwstr>
  </property>
</Properties>
</file>