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70" r:id="rId6"/>
    <p:sldId id="265" r:id="rId7"/>
    <p:sldId id="262" r:id="rId8"/>
    <p:sldId id="258" r:id="rId9"/>
    <p:sldId id="260" r:id="rId10"/>
    <p:sldId id="272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in Dean" initials="JD" lastIdx="4" clrIdx="0">
    <p:extLst>
      <p:ext uri="{19B8F6BF-5375-455C-9EA6-DF929625EA0E}">
        <p15:presenceInfo xmlns:p15="http://schemas.microsoft.com/office/powerpoint/2012/main" userId="S::jdean@theadditiveagency.com::48d7c856-aa91-4f9a-9c9d-c7de74b978a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7780"/>
    <a:srgbClr val="D74100"/>
    <a:srgbClr val="000000"/>
    <a:srgbClr val="404040"/>
    <a:srgbClr val="6D777E"/>
    <a:srgbClr val="F76900"/>
    <a:srgbClr val="F76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BCCED4-72D4-EA48-AC1A-F49554937569}" v="1378" dt="2025-05-30T11:12:58.013"/>
    <p1510:client id="{E4992807-3BCA-4D55-9054-5F31DA5D9B4E}" v="357" dt="2025-05-30T21:01:16.262"/>
  </p1510:revLst>
</p1510:revInfo>
</file>

<file path=ppt/tableStyles.xml><?xml version="1.0" encoding="utf-8"?>
<a:tblStyleLst xmlns:a="http://schemas.openxmlformats.org/drawingml/2006/main" def="{10A1B5D5-9B99-4C35-A422-299274C87663}"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67" autoAdjust="0"/>
  </p:normalViewPr>
  <p:slideViewPr>
    <p:cSldViewPr snapToGrid="0">
      <p:cViewPr varScale="1">
        <p:scale>
          <a:sx n="90" d="100"/>
          <a:sy n="90" d="100"/>
        </p:scale>
        <p:origin x="46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0D75D7-7888-4AC5-B7AB-21AC779C200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5497374-C11E-44CB-A2CC-A455EA2AD2B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R1, serving a diverse user base</a:t>
          </a:r>
        </a:p>
      </dgm:t>
    </dgm:pt>
    <dgm:pt modelId="{AF6660B2-EDC8-4BB8-ABC0-09BFEA6ABDB3}" type="parTrans" cxnId="{B4413ECC-DB57-40A1-9713-4A06807C95ED}">
      <dgm:prSet/>
      <dgm:spPr/>
      <dgm:t>
        <a:bodyPr/>
        <a:lstStyle/>
        <a:p>
          <a:endParaRPr lang="en-US"/>
        </a:p>
      </dgm:t>
    </dgm:pt>
    <dgm:pt modelId="{3604CEB1-82FB-4342-9236-1808F2F3DEC4}" type="sibTrans" cxnId="{B4413ECC-DB57-40A1-9713-4A06807C95ED}">
      <dgm:prSet/>
      <dgm:spPr/>
      <dgm:t>
        <a:bodyPr/>
        <a:lstStyle/>
        <a:p>
          <a:endParaRPr lang="en-US"/>
        </a:p>
      </dgm:t>
    </dgm:pt>
    <dgm:pt modelId="{56BE212F-1FA1-4EA0-904F-B4CC30102A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Campus demand for a flexible research computing infrastructure</a:t>
          </a:r>
          <a:br>
            <a:rPr lang="en-US"/>
          </a:br>
          <a:endParaRPr lang="en-US"/>
        </a:p>
      </dgm:t>
    </dgm:pt>
    <dgm:pt modelId="{CD5947C7-2866-43F4-9F60-1EC8344B56A9}" type="parTrans" cxnId="{F798EDF8-527C-482D-AFE0-450F185985B8}">
      <dgm:prSet/>
      <dgm:spPr/>
      <dgm:t>
        <a:bodyPr/>
        <a:lstStyle/>
        <a:p>
          <a:endParaRPr lang="en-US"/>
        </a:p>
      </dgm:t>
    </dgm:pt>
    <dgm:pt modelId="{5284F15B-577C-4740-A7E6-5BD119842482}" type="sibTrans" cxnId="{F798EDF8-527C-482D-AFE0-450F185985B8}">
      <dgm:prSet/>
      <dgm:spPr/>
      <dgm:t>
        <a:bodyPr/>
        <a:lstStyle/>
        <a:p>
          <a:endParaRPr lang="en-US"/>
        </a:p>
      </dgm:t>
    </dgm:pt>
    <dgm:pt modelId="{52E7BF24-5C29-47D9-8086-6D96FC7F0C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Compute at no cost:</a:t>
          </a:r>
        </a:p>
      </dgm:t>
    </dgm:pt>
    <dgm:pt modelId="{5ED74D28-6689-4B63-874C-28750F26B74A}" type="parTrans" cxnId="{D7BABCEF-C2BD-4B51-AB91-0B4D8F28AF90}">
      <dgm:prSet/>
      <dgm:spPr/>
      <dgm:t>
        <a:bodyPr/>
        <a:lstStyle/>
        <a:p>
          <a:endParaRPr lang="en-US"/>
        </a:p>
      </dgm:t>
    </dgm:pt>
    <dgm:pt modelId="{D0A8D625-AA10-444B-83B8-DAD4AA24119F}" type="sibTrans" cxnId="{D7BABCEF-C2BD-4B51-AB91-0B4D8F28AF90}">
      <dgm:prSet/>
      <dgm:spPr/>
      <dgm:t>
        <a:bodyPr/>
        <a:lstStyle/>
        <a:p>
          <a:endParaRPr lang="en-US"/>
        </a:p>
      </dgm:t>
    </dgm:pt>
    <dgm:pt modelId="{AA5796A9-428E-463E-82A8-348AA2EC5B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Amplifying grant dollars</a:t>
          </a:r>
        </a:p>
      </dgm:t>
    </dgm:pt>
    <dgm:pt modelId="{56CC29EC-02F9-4DE9-AAB0-12AEAB762913}" type="parTrans" cxnId="{1224E2F2-6ADA-47F2-AA06-B290EF8A14F4}">
      <dgm:prSet/>
      <dgm:spPr/>
      <dgm:t>
        <a:bodyPr/>
        <a:lstStyle/>
        <a:p>
          <a:endParaRPr lang="en-US"/>
        </a:p>
      </dgm:t>
    </dgm:pt>
    <dgm:pt modelId="{EB2B9E5E-FCF7-4503-A455-465CC37CB420}" type="sibTrans" cxnId="{1224E2F2-6ADA-47F2-AA06-B290EF8A14F4}">
      <dgm:prSet/>
      <dgm:spPr/>
      <dgm:t>
        <a:bodyPr/>
        <a:lstStyle/>
        <a:p>
          <a:endParaRPr lang="en-US"/>
        </a:p>
      </dgm:t>
    </dgm:pt>
    <dgm:pt modelId="{3AC93CC8-5290-4C27-85D7-C5C7FAA56A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Provide opportunities for those without formal funding</a:t>
          </a:r>
          <a:br>
            <a:rPr lang="en-US"/>
          </a:br>
          <a:endParaRPr lang="en-US"/>
        </a:p>
      </dgm:t>
    </dgm:pt>
    <dgm:pt modelId="{7F3F7D35-AF65-4370-9058-DD2C76409291}" type="parTrans" cxnId="{4EA95237-B8F5-4895-8361-541864737A1F}">
      <dgm:prSet/>
      <dgm:spPr/>
      <dgm:t>
        <a:bodyPr/>
        <a:lstStyle/>
        <a:p>
          <a:endParaRPr lang="en-US"/>
        </a:p>
      </dgm:t>
    </dgm:pt>
    <dgm:pt modelId="{8D764962-726C-4022-A36B-8A054937D3AD}" type="sibTrans" cxnId="{4EA95237-B8F5-4895-8361-541864737A1F}">
      <dgm:prSet/>
      <dgm:spPr/>
      <dgm:t>
        <a:bodyPr/>
        <a:lstStyle/>
        <a:p>
          <a:endParaRPr lang="en-US"/>
        </a:p>
      </dgm:t>
    </dgm:pt>
    <dgm:pt modelId="{D0C7844B-F482-461E-8DF7-B63F2D058F11}" type="pres">
      <dgm:prSet presAssocID="{4B0D75D7-7888-4AC5-B7AB-21AC779C2009}" presName="root" presStyleCnt="0">
        <dgm:presLayoutVars>
          <dgm:dir/>
          <dgm:resizeHandles val="exact"/>
        </dgm:presLayoutVars>
      </dgm:prSet>
      <dgm:spPr/>
    </dgm:pt>
    <dgm:pt modelId="{2E259F07-B722-4BDD-8995-8B2543DC8F3E}" type="pres">
      <dgm:prSet presAssocID="{B5497374-C11E-44CB-A2CC-A455EA2AD2BC}" presName="compNode" presStyleCnt="0"/>
      <dgm:spPr/>
    </dgm:pt>
    <dgm:pt modelId="{16309EB6-4001-42B9-9EE0-89D448A89530}" type="pres">
      <dgm:prSet presAssocID="{B5497374-C11E-44CB-A2CC-A455EA2AD2BC}" presName="bgRect" presStyleLbl="bgShp" presStyleIdx="0" presStyleCnt="3"/>
      <dgm:spPr/>
    </dgm:pt>
    <dgm:pt modelId="{A8EF1EB6-81AD-403C-A09C-E1F0D2658430}" type="pres">
      <dgm:prSet presAssocID="{B5497374-C11E-44CB-A2CC-A455EA2AD2B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0579E0C3-03E3-4103-AEDF-1D493C611EA7}" type="pres">
      <dgm:prSet presAssocID="{B5497374-C11E-44CB-A2CC-A455EA2AD2BC}" presName="spaceRect" presStyleCnt="0"/>
      <dgm:spPr/>
    </dgm:pt>
    <dgm:pt modelId="{5724E2CD-0E20-40F4-A1EC-297DB67FDC13}" type="pres">
      <dgm:prSet presAssocID="{B5497374-C11E-44CB-A2CC-A455EA2AD2BC}" presName="parTx" presStyleLbl="revTx" presStyleIdx="0" presStyleCnt="4">
        <dgm:presLayoutVars>
          <dgm:chMax val="0"/>
          <dgm:chPref val="0"/>
        </dgm:presLayoutVars>
      </dgm:prSet>
      <dgm:spPr/>
    </dgm:pt>
    <dgm:pt modelId="{B08954E5-2C71-4724-81F5-185BC9ADED07}" type="pres">
      <dgm:prSet presAssocID="{3604CEB1-82FB-4342-9236-1808F2F3DEC4}" presName="sibTrans" presStyleCnt="0"/>
      <dgm:spPr/>
    </dgm:pt>
    <dgm:pt modelId="{95C35A49-8268-4E55-9D3D-DD1BFBC0040B}" type="pres">
      <dgm:prSet presAssocID="{56BE212F-1FA1-4EA0-904F-B4CC30102AC4}" presName="compNode" presStyleCnt="0"/>
      <dgm:spPr/>
    </dgm:pt>
    <dgm:pt modelId="{6EC745D1-12CA-4839-A937-40E9732DA375}" type="pres">
      <dgm:prSet presAssocID="{56BE212F-1FA1-4EA0-904F-B4CC30102AC4}" presName="bgRect" presStyleLbl="bgShp" presStyleIdx="1" presStyleCnt="3"/>
      <dgm:spPr/>
    </dgm:pt>
    <dgm:pt modelId="{12A6BDD9-173D-4112-851C-2A651FBC71F6}" type="pres">
      <dgm:prSet presAssocID="{56BE212F-1FA1-4EA0-904F-B4CC30102AC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380AEB7A-2CE3-4F92-934B-6CD558848218}" type="pres">
      <dgm:prSet presAssocID="{56BE212F-1FA1-4EA0-904F-B4CC30102AC4}" presName="spaceRect" presStyleCnt="0"/>
      <dgm:spPr/>
    </dgm:pt>
    <dgm:pt modelId="{BBA73960-D906-43A4-B7F7-88DF1A8E1308}" type="pres">
      <dgm:prSet presAssocID="{56BE212F-1FA1-4EA0-904F-B4CC30102AC4}" presName="parTx" presStyleLbl="revTx" presStyleIdx="1" presStyleCnt="4">
        <dgm:presLayoutVars>
          <dgm:chMax val="0"/>
          <dgm:chPref val="0"/>
        </dgm:presLayoutVars>
      </dgm:prSet>
      <dgm:spPr/>
    </dgm:pt>
    <dgm:pt modelId="{31D9A28D-9DE8-48E5-AF90-3A9F6B8B6161}" type="pres">
      <dgm:prSet presAssocID="{5284F15B-577C-4740-A7E6-5BD119842482}" presName="sibTrans" presStyleCnt="0"/>
      <dgm:spPr/>
    </dgm:pt>
    <dgm:pt modelId="{9E2EE7E7-C7BE-4743-80EC-5017156AC127}" type="pres">
      <dgm:prSet presAssocID="{52E7BF24-5C29-47D9-8086-6D96FC7F0CE9}" presName="compNode" presStyleCnt="0"/>
      <dgm:spPr/>
    </dgm:pt>
    <dgm:pt modelId="{C577D460-C948-49D7-A0E9-EE23F95FCE35}" type="pres">
      <dgm:prSet presAssocID="{52E7BF24-5C29-47D9-8086-6D96FC7F0CE9}" presName="bgRect" presStyleLbl="bgShp" presStyleIdx="2" presStyleCnt="3"/>
      <dgm:spPr/>
    </dgm:pt>
    <dgm:pt modelId="{E9420143-FE96-4C11-A137-610564894E26}" type="pres">
      <dgm:prSet presAssocID="{52E7BF24-5C29-47D9-8086-6D96FC7F0CE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8ACEE721-221D-424B-9140-5CE51109C224}" type="pres">
      <dgm:prSet presAssocID="{52E7BF24-5C29-47D9-8086-6D96FC7F0CE9}" presName="spaceRect" presStyleCnt="0"/>
      <dgm:spPr/>
    </dgm:pt>
    <dgm:pt modelId="{2D53023F-0ED7-487D-BDEF-BBDE44CF07EB}" type="pres">
      <dgm:prSet presAssocID="{52E7BF24-5C29-47D9-8086-6D96FC7F0CE9}" presName="parTx" presStyleLbl="revTx" presStyleIdx="2" presStyleCnt="4">
        <dgm:presLayoutVars>
          <dgm:chMax val="0"/>
          <dgm:chPref val="0"/>
        </dgm:presLayoutVars>
      </dgm:prSet>
      <dgm:spPr/>
    </dgm:pt>
    <dgm:pt modelId="{CF2FE3D5-942B-415F-84BA-B9519166E161}" type="pres">
      <dgm:prSet presAssocID="{52E7BF24-5C29-47D9-8086-6D96FC7F0CE9}" presName="desTx" presStyleLbl="revTx" presStyleIdx="3" presStyleCnt="4" custLinFactNeighborX="-31885" custLinFactNeighborY="3164">
        <dgm:presLayoutVars/>
      </dgm:prSet>
      <dgm:spPr/>
    </dgm:pt>
  </dgm:ptLst>
  <dgm:cxnLst>
    <dgm:cxn modelId="{12D0DF17-9582-464A-8F6E-D2B017CEB221}" type="presOf" srcId="{AA5796A9-428E-463E-82A8-348AA2EC5BFB}" destId="{CF2FE3D5-942B-415F-84BA-B9519166E161}" srcOrd="0" destOrd="0" presId="urn:microsoft.com/office/officeart/2018/2/layout/IconVerticalSolidList"/>
    <dgm:cxn modelId="{4EA95237-B8F5-4895-8361-541864737A1F}" srcId="{52E7BF24-5C29-47D9-8086-6D96FC7F0CE9}" destId="{3AC93CC8-5290-4C27-85D7-C5C7FAA56A2F}" srcOrd="1" destOrd="0" parTransId="{7F3F7D35-AF65-4370-9058-DD2C76409291}" sibTransId="{8D764962-726C-4022-A36B-8A054937D3AD}"/>
    <dgm:cxn modelId="{0F012B71-EB81-45C3-BAF9-E6DBD707312E}" type="presOf" srcId="{3AC93CC8-5290-4C27-85D7-C5C7FAA56A2F}" destId="{CF2FE3D5-942B-415F-84BA-B9519166E161}" srcOrd="0" destOrd="1" presId="urn:microsoft.com/office/officeart/2018/2/layout/IconVerticalSolidList"/>
    <dgm:cxn modelId="{9A9DAB7D-0119-4FC3-AC6E-E458FECA7BF1}" type="presOf" srcId="{4B0D75D7-7888-4AC5-B7AB-21AC779C2009}" destId="{D0C7844B-F482-461E-8DF7-B63F2D058F11}" srcOrd="0" destOrd="0" presId="urn:microsoft.com/office/officeart/2018/2/layout/IconVerticalSolidList"/>
    <dgm:cxn modelId="{DE4C3B95-8406-4259-9B8B-A57439BE5381}" type="presOf" srcId="{56BE212F-1FA1-4EA0-904F-B4CC30102AC4}" destId="{BBA73960-D906-43A4-B7F7-88DF1A8E1308}" srcOrd="0" destOrd="0" presId="urn:microsoft.com/office/officeart/2018/2/layout/IconVerticalSolidList"/>
    <dgm:cxn modelId="{B4413ECC-DB57-40A1-9713-4A06807C95ED}" srcId="{4B0D75D7-7888-4AC5-B7AB-21AC779C2009}" destId="{B5497374-C11E-44CB-A2CC-A455EA2AD2BC}" srcOrd="0" destOrd="0" parTransId="{AF6660B2-EDC8-4BB8-ABC0-09BFEA6ABDB3}" sibTransId="{3604CEB1-82FB-4342-9236-1808F2F3DEC4}"/>
    <dgm:cxn modelId="{8AD4C6D3-EAA4-4864-BB6F-496A9EBAA3BF}" type="presOf" srcId="{B5497374-C11E-44CB-A2CC-A455EA2AD2BC}" destId="{5724E2CD-0E20-40F4-A1EC-297DB67FDC13}" srcOrd="0" destOrd="0" presId="urn:microsoft.com/office/officeart/2018/2/layout/IconVerticalSolidList"/>
    <dgm:cxn modelId="{D7BABCEF-C2BD-4B51-AB91-0B4D8F28AF90}" srcId="{4B0D75D7-7888-4AC5-B7AB-21AC779C2009}" destId="{52E7BF24-5C29-47D9-8086-6D96FC7F0CE9}" srcOrd="2" destOrd="0" parTransId="{5ED74D28-6689-4B63-874C-28750F26B74A}" sibTransId="{D0A8D625-AA10-444B-83B8-DAD4AA24119F}"/>
    <dgm:cxn modelId="{1224E2F2-6ADA-47F2-AA06-B290EF8A14F4}" srcId="{52E7BF24-5C29-47D9-8086-6D96FC7F0CE9}" destId="{AA5796A9-428E-463E-82A8-348AA2EC5BFB}" srcOrd="0" destOrd="0" parTransId="{56CC29EC-02F9-4DE9-AAB0-12AEAB762913}" sibTransId="{EB2B9E5E-FCF7-4503-A455-465CC37CB420}"/>
    <dgm:cxn modelId="{CC71E5F7-B4A0-4456-8F43-286CAD01C257}" type="presOf" srcId="{52E7BF24-5C29-47D9-8086-6D96FC7F0CE9}" destId="{2D53023F-0ED7-487D-BDEF-BBDE44CF07EB}" srcOrd="0" destOrd="0" presId="urn:microsoft.com/office/officeart/2018/2/layout/IconVerticalSolidList"/>
    <dgm:cxn modelId="{F798EDF8-527C-482D-AFE0-450F185985B8}" srcId="{4B0D75D7-7888-4AC5-B7AB-21AC779C2009}" destId="{56BE212F-1FA1-4EA0-904F-B4CC30102AC4}" srcOrd="1" destOrd="0" parTransId="{CD5947C7-2866-43F4-9F60-1EC8344B56A9}" sibTransId="{5284F15B-577C-4740-A7E6-5BD119842482}"/>
    <dgm:cxn modelId="{1F41E746-1C71-4C4B-AC5D-67B2ABFDC147}" type="presParOf" srcId="{D0C7844B-F482-461E-8DF7-B63F2D058F11}" destId="{2E259F07-B722-4BDD-8995-8B2543DC8F3E}" srcOrd="0" destOrd="0" presId="urn:microsoft.com/office/officeart/2018/2/layout/IconVerticalSolidList"/>
    <dgm:cxn modelId="{BA1EA56B-4567-4D26-A6DD-655BCB9DA060}" type="presParOf" srcId="{2E259F07-B722-4BDD-8995-8B2543DC8F3E}" destId="{16309EB6-4001-42B9-9EE0-89D448A89530}" srcOrd="0" destOrd="0" presId="urn:microsoft.com/office/officeart/2018/2/layout/IconVerticalSolidList"/>
    <dgm:cxn modelId="{DE7B57B2-4BB8-4D2B-9B3B-D87EBF2FD172}" type="presParOf" srcId="{2E259F07-B722-4BDD-8995-8B2543DC8F3E}" destId="{A8EF1EB6-81AD-403C-A09C-E1F0D2658430}" srcOrd="1" destOrd="0" presId="urn:microsoft.com/office/officeart/2018/2/layout/IconVerticalSolidList"/>
    <dgm:cxn modelId="{160A8BE6-8A8E-4A3D-93DB-2E5042892CB3}" type="presParOf" srcId="{2E259F07-B722-4BDD-8995-8B2543DC8F3E}" destId="{0579E0C3-03E3-4103-AEDF-1D493C611EA7}" srcOrd="2" destOrd="0" presId="urn:microsoft.com/office/officeart/2018/2/layout/IconVerticalSolidList"/>
    <dgm:cxn modelId="{016059ED-8018-482F-8573-D48DAC2972EB}" type="presParOf" srcId="{2E259F07-B722-4BDD-8995-8B2543DC8F3E}" destId="{5724E2CD-0E20-40F4-A1EC-297DB67FDC13}" srcOrd="3" destOrd="0" presId="urn:microsoft.com/office/officeart/2018/2/layout/IconVerticalSolidList"/>
    <dgm:cxn modelId="{4C35DE3B-ED1A-46BC-95FA-A38D1833C12F}" type="presParOf" srcId="{D0C7844B-F482-461E-8DF7-B63F2D058F11}" destId="{B08954E5-2C71-4724-81F5-185BC9ADED07}" srcOrd="1" destOrd="0" presId="urn:microsoft.com/office/officeart/2018/2/layout/IconVerticalSolidList"/>
    <dgm:cxn modelId="{E1264693-F9E9-4DBF-97A7-BF11930F17DD}" type="presParOf" srcId="{D0C7844B-F482-461E-8DF7-B63F2D058F11}" destId="{95C35A49-8268-4E55-9D3D-DD1BFBC0040B}" srcOrd="2" destOrd="0" presId="urn:microsoft.com/office/officeart/2018/2/layout/IconVerticalSolidList"/>
    <dgm:cxn modelId="{7BF055CE-FAE0-4189-9049-6C2F6C1F87CA}" type="presParOf" srcId="{95C35A49-8268-4E55-9D3D-DD1BFBC0040B}" destId="{6EC745D1-12CA-4839-A937-40E9732DA375}" srcOrd="0" destOrd="0" presId="urn:microsoft.com/office/officeart/2018/2/layout/IconVerticalSolidList"/>
    <dgm:cxn modelId="{C7578531-A719-4931-BDF7-2D48F3000EFD}" type="presParOf" srcId="{95C35A49-8268-4E55-9D3D-DD1BFBC0040B}" destId="{12A6BDD9-173D-4112-851C-2A651FBC71F6}" srcOrd="1" destOrd="0" presId="urn:microsoft.com/office/officeart/2018/2/layout/IconVerticalSolidList"/>
    <dgm:cxn modelId="{D5374127-AD54-4551-BEB8-2417094B5EAF}" type="presParOf" srcId="{95C35A49-8268-4E55-9D3D-DD1BFBC0040B}" destId="{380AEB7A-2CE3-4F92-934B-6CD558848218}" srcOrd="2" destOrd="0" presId="urn:microsoft.com/office/officeart/2018/2/layout/IconVerticalSolidList"/>
    <dgm:cxn modelId="{51331458-6E4E-47E4-B7C0-F67A8CF9F9D3}" type="presParOf" srcId="{95C35A49-8268-4E55-9D3D-DD1BFBC0040B}" destId="{BBA73960-D906-43A4-B7F7-88DF1A8E1308}" srcOrd="3" destOrd="0" presId="urn:microsoft.com/office/officeart/2018/2/layout/IconVerticalSolidList"/>
    <dgm:cxn modelId="{D0C97775-8F8F-4D69-A203-38806A3AF3C0}" type="presParOf" srcId="{D0C7844B-F482-461E-8DF7-B63F2D058F11}" destId="{31D9A28D-9DE8-48E5-AF90-3A9F6B8B6161}" srcOrd="3" destOrd="0" presId="urn:microsoft.com/office/officeart/2018/2/layout/IconVerticalSolidList"/>
    <dgm:cxn modelId="{AEA03DFC-0BF9-4C35-B0E7-00CA07E050A5}" type="presParOf" srcId="{D0C7844B-F482-461E-8DF7-B63F2D058F11}" destId="{9E2EE7E7-C7BE-4743-80EC-5017156AC127}" srcOrd="4" destOrd="0" presId="urn:microsoft.com/office/officeart/2018/2/layout/IconVerticalSolidList"/>
    <dgm:cxn modelId="{7DE755BF-35EF-4430-98FD-2CE43EEE95FC}" type="presParOf" srcId="{9E2EE7E7-C7BE-4743-80EC-5017156AC127}" destId="{C577D460-C948-49D7-A0E9-EE23F95FCE35}" srcOrd="0" destOrd="0" presId="urn:microsoft.com/office/officeart/2018/2/layout/IconVerticalSolidList"/>
    <dgm:cxn modelId="{0E6B868E-A740-40CE-AA5D-2C3B98AC91ED}" type="presParOf" srcId="{9E2EE7E7-C7BE-4743-80EC-5017156AC127}" destId="{E9420143-FE96-4C11-A137-610564894E26}" srcOrd="1" destOrd="0" presId="urn:microsoft.com/office/officeart/2018/2/layout/IconVerticalSolidList"/>
    <dgm:cxn modelId="{BE4FFB81-05B9-4D04-B20B-3327306772B1}" type="presParOf" srcId="{9E2EE7E7-C7BE-4743-80EC-5017156AC127}" destId="{8ACEE721-221D-424B-9140-5CE51109C224}" srcOrd="2" destOrd="0" presId="urn:microsoft.com/office/officeart/2018/2/layout/IconVerticalSolidList"/>
    <dgm:cxn modelId="{50BDED14-356F-45D2-AE28-E63EDDF199AC}" type="presParOf" srcId="{9E2EE7E7-C7BE-4743-80EC-5017156AC127}" destId="{2D53023F-0ED7-487D-BDEF-BBDE44CF07EB}" srcOrd="3" destOrd="0" presId="urn:microsoft.com/office/officeart/2018/2/layout/IconVerticalSolidList"/>
    <dgm:cxn modelId="{DE22D2B9-03A9-482A-8087-40896CA67413}" type="presParOf" srcId="{9E2EE7E7-C7BE-4743-80EC-5017156AC127}" destId="{CF2FE3D5-942B-415F-84BA-B9519166E161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BC0499-2A2D-4A10-9BA9-AAF67B657D1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3F60565-DFD7-404A-B990-1576582EA2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Over 1 Billion CPU hours contributed to OSG via </a:t>
          </a:r>
          <a:r>
            <a:rPr lang="en-US" err="1"/>
            <a:t>OrangeGrid</a:t>
          </a:r>
          <a:endParaRPr lang="en-US"/>
        </a:p>
      </dgm:t>
    </dgm:pt>
    <dgm:pt modelId="{EE09A53E-37CA-42AC-9C47-C02E06F8EF1D}" type="parTrans" cxnId="{81BFB0BF-9B8F-4C83-8A17-48E6E95CE0D2}">
      <dgm:prSet/>
      <dgm:spPr/>
      <dgm:t>
        <a:bodyPr/>
        <a:lstStyle/>
        <a:p>
          <a:endParaRPr lang="en-US"/>
        </a:p>
      </dgm:t>
    </dgm:pt>
    <dgm:pt modelId="{6315290B-F295-453B-8457-E8D56CB96829}" type="sibTrans" cxnId="{81BFB0BF-9B8F-4C83-8A17-48E6E95CE0D2}">
      <dgm:prSet/>
      <dgm:spPr/>
      <dgm:t>
        <a:bodyPr/>
        <a:lstStyle/>
        <a:p>
          <a:endParaRPr lang="en-US"/>
        </a:p>
      </dgm:t>
    </dgm:pt>
    <dgm:pt modelId="{488B2B06-CB5B-4B10-B50B-622102C5E1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1 of 6 PATh Facilities</a:t>
          </a:r>
        </a:p>
      </dgm:t>
    </dgm:pt>
    <dgm:pt modelId="{821BCD5A-C522-4E7B-8D07-DB9A677DF6AD}" type="parTrans" cxnId="{20FF1BAA-ED12-40E6-869B-6460677615C0}">
      <dgm:prSet/>
      <dgm:spPr/>
      <dgm:t>
        <a:bodyPr/>
        <a:lstStyle/>
        <a:p>
          <a:endParaRPr lang="en-US"/>
        </a:p>
      </dgm:t>
    </dgm:pt>
    <dgm:pt modelId="{6E4C8EE0-7F2E-4318-94FE-57A6E54939B9}" type="sibTrans" cxnId="{20FF1BAA-ED12-40E6-869B-6460677615C0}">
      <dgm:prSet/>
      <dgm:spPr/>
      <dgm:t>
        <a:bodyPr/>
        <a:lstStyle/>
        <a:p>
          <a:endParaRPr lang="en-US"/>
        </a:p>
      </dgm:t>
    </dgm:pt>
    <dgm:pt modelId="{D2C33980-4C56-4AD3-8D27-829BE47746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Expanding national research impact with partnerships outside SU</a:t>
          </a:r>
        </a:p>
      </dgm:t>
    </dgm:pt>
    <dgm:pt modelId="{E9C978E8-34A5-482C-9903-5C3567A19E75}" type="parTrans" cxnId="{D55F1504-660E-4A3A-9666-4DA9975A0271}">
      <dgm:prSet/>
      <dgm:spPr/>
      <dgm:t>
        <a:bodyPr/>
        <a:lstStyle/>
        <a:p>
          <a:endParaRPr lang="en-US"/>
        </a:p>
      </dgm:t>
    </dgm:pt>
    <dgm:pt modelId="{11A8D0CA-DF20-4F35-AA50-99DE7B2FF99B}" type="sibTrans" cxnId="{D55F1504-660E-4A3A-9666-4DA9975A0271}">
      <dgm:prSet/>
      <dgm:spPr/>
      <dgm:t>
        <a:bodyPr/>
        <a:lstStyle/>
        <a:p>
          <a:endParaRPr lang="en-US"/>
        </a:p>
      </dgm:t>
    </dgm:pt>
    <dgm:pt modelId="{451A34FE-7FF5-485C-9269-0FB3F43D3D7D}" type="pres">
      <dgm:prSet presAssocID="{0CBC0499-2A2D-4A10-9BA9-AAF67B657D18}" presName="root" presStyleCnt="0">
        <dgm:presLayoutVars>
          <dgm:dir/>
          <dgm:resizeHandles val="exact"/>
        </dgm:presLayoutVars>
      </dgm:prSet>
      <dgm:spPr/>
    </dgm:pt>
    <dgm:pt modelId="{09CACA92-E8A3-44AC-B685-B4AB47E2046D}" type="pres">
      <dgm:prSet presAssocID="{53F60565-DFD7-404A-B990-1576582EA278}" presName="compNode" presStyleCnt="0"/>
      <dgm:spPr/>
    </dgm:pt>
    <dgm:pt modelId="{5D8864BF-60F1-4E7F-A0E6-E3C33305474C}" type="pres">
      <dgm:prSet presAssocID="{53F60565-DFD7-404A-B990-1576582EA278}" presName="bgRect" presStyleLbl="bgShp" presStyleIdx="0" presStyleCnt="3"/>
      <dgm:spPr/>
    </dgm:pt>
    <dgm:pt modelId="{30CC8F68-C075-4039-A261-BAF53453D254}" type="pres">
      <dgm:prSet presAssocID="{53F60565-DFD7-404A-B990-1576582EA27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295DF9EF-3CEE-41B3-9711-DBBB91327760}" type="pres">
      <dgm:prSet presAssocID="{53F60565-DFD7-404A-B990-1576582EA278}" presName="spaceRect" presStyleCnt="0"/>
      <dgm:spPr/>
    </dgm:pt>
    <dgm:pt modelId="{9BC6C58A-A522-4312-8B11-81AC25FD57D1}" type="pres">
      <dgm:prSet presAssocID="{53F60565-DFD7-404A-B990-1576582EA278}" presName="parTx" presStyleLbl="revTx" presStyleIdx="0" presStyleCnt="3">
        <dgm:presLayoutVars>
          <dgm:chMax val="0"/>
          <dgm:chPref val="0"/>
        </dgm:presLayoutVars>
      </dgm:prSet>
      <dgm:spPr/>
    </dgm:pt>
    <dgm:pt modelId="{876B04CD-524E-4E99-9F56-77C3986E4072}" type="pres">
      <dgm:prSet presAssocID="{6315290B-F295-453B-8457-E8D56CB96829}" presName="sibTrans" presStyleCnt="0"/>
      <dgm:spPr/>
    </dgm:pt>
    <dgm:pt modelId="{3D27D983-0848-4320-8579-8D0F96501D26}" type="pres">
      <dgm:prSet presAssocID="{488B2B06-CB5B-4B10-B50B-622102C5E158}" presName="compNode" presStyleCnt="0"/>
      <dgm:spPr/>
    </dgm:pt>
    <dgm:pt modelId="{5950EA80-4A89-43E7-9EB7-F93EC6B27260}" type="pres">
      <dgm:prSet presAssocID="{488B2B06-CB5B-4B10-B50B-622102C5E158}" presName="bgRect" presStyleLbl="bgShp" presStyleIdx="1" presStyleCnt="3"/>
      <dgm:spPr/>
    </dgm:pt>
    <dgm:pt modelId="{52291549-69F7-4C5B-9F20-2AF3F3315833}" type="pres">
      <dgm:prSet presAssocID="{488B2B06-CB5B-4B10-B50B-622102C5E15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6C875537-069F-46C9-8CB1-D08A162D767C}" type="pres">
      <dgm:prSet presAssocID="{488B2B06-CB5B-4B10-B50B-622102C5E158}" presName="spaceRect" presStyleCnt="0"/>
      <dgm:spPr/>
    </dgm:pt>
    <dgm:pt modelId="{9EB48639-98CE-4096-BB95-C298D7416D2D}" type="pres">
      <dgm:prSet presAssocID="{488B2B06-CB5B-4B10-B50B-622102C5E158}" presName="parTx" presStyleLbl="revTx" presStyleIdx="1" presStyleCnt="3">
        <dgm:presLayoutVars>
          <dgm:chMax val="0"/>
          <dgm:chPref val="0"/>
        </dgm:presLayoutVars>
      </dgm:prSet>
      <dgm:spPr/>
    </dgm:pt>
    <dgm:pt modelId="{79657A16-D66B-4C75-8342-376509083FE1}" type="pres">
      <dgm:prSet presAssocID="{6E4C8EE0-7F2E-4318-94FE-57A6E54939B9}" presName="sibTrans" presStyleCnt="0"/>
      <dgm:spPr/>
    </dgm:pt>
    <dgm:pt modelId="{F5C41888-CB18-4233-9ABF-E8C3CCCF05E3}" type="pres">
      <dgm:prSet presAssocID="{D2C33980-4C56-4AD3-8D27-829BE4774616}" presName="compNode" presStyleCnt="0"/>
      <dgm:spPr/>
    </dgm:pt>
    <dgm:pt modelId="{2088083A-4085-4646-9B87-B472754B4271}" type="pres">
      <dgm:prSet presAssocID="{D2C33980-4C56-4AD3-8D27-829BE4774616}" presName="bgRect" presStyleLbl="bgShp" presStyleIdx="2" presStyleCnt="3"/>
      <dgm:spPr/>
    </dgm:pt>
    <dgm:pt modelId="{4675B219-D015-4095-B44E-6019690B2728}" type="pres">
      <dgm:prSet presAssocID="{D2C33980-4C56-4AD3-8D27-829BE477461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B80EB45-EDD8-461C-AB35-159504F8FF0E}" type="pres">
      <dgm:prSet presAssocID="{D2C33980-4C56-4AD3-8D27-829BE4774616}" presName="spaceRect" presStyleCnt="0"/>
      <dgm:spPr/>
    </dgm:pt>
    <dgm:pt modelId="{975119F8-E2F0-4DD2-B704-4B9727F32E5E}" type="pres">
      <dgm:prSet presAssocID="{D2C33980-4C56-4AD3-8D27-829BE477461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55F1504-660E-4A3A-9666-4DA9975A0271}" srcId="{0CBC0499-2A2D-4A10-9BA9-AAF67B657D18}" destId="{D2C33980-4C56-4AD3-8D27-829BE4774616}" srcOrd="2" destOrd="0" parTransId="{E9C978E8-34A5-482C-9903-5C3567A19E75}" sibTransId="{11A8D0CA-DF20-4F35-AA50-99DE7B2FF99B}"/>
    <dgm:cxn modelId="{C56B9120-E24F-46B5-A15E-CD8A93B882FB}" type="presOf" srcId="{488B2B06-CB5B-4B10-B50B-622102C5E158}" destId="{9EB48639-98CE-4096-BB95-C298D7416D2D}" srcOrd="0" destOrd="0" presId="urn:microsoft.com/office/officeart/2018/2/layout/IconVerticalSolidList"/>
    <dgm:cxn modelId="{6E2E9040-FD14-4DCA-AC4F-6BA4C4D8868B}" type="presOf" srcId="{0CBC0499-2A2D-4A10-9BA9-AAF67B657D18}" destId="{451A34FE-7FF5-485C-9269-0FB3F43D3D7D}" srcOrd="0" destOrd="0" presId="urn:microsoft.com/office/officeart/2018/2/layout/IconVerticalSolidList"/>
    <dgm:cxn modelId="{F0E7CC43-1EBD-47B6-BCE5-171B452111FF}" type="presOf" srcId="{D2C33980-4C56-4AD3-8D27-829BE4774616}" destId="{975119F8-E2F0-4DD2-B704-4B9727F32E5E}" srcOrd="0" destOrd="0" presId="urn:microsoft.com/office/officeart/2018/2/layout/IconVerticalSolidList"/>
    <dgm:cxn modelId="{20FF1BAA-ED12-40E6-869B-6460677615C0}" srcId="{0CBC0499-2A2D-4A10-9BA9-AAF67B657D18}" destId="{488B2B06-CB5B-4B10-B50B-622102C5E158}" srcOrd="1" destOrd="0" parTransId="{821BCD5A-C522-4E7B-8D07-DB9A677DF6AD}" sibTransId="{6E4C8EE0-7F2E-4318-94FE-57A6E54939B9}"/>
    <dgm:cxn modelId="{81BFB0BF-9B8F-4C83-8A17-48E6E95CE0D2}" srcId="{0CBC0499-2A2D-4A10-9BA9-AAF67B657D18}" destId="{53F60565-DFD7-404A-B990-1576582EA278}" srcOrd="0" destOrd="0" parTransId="{EE09A53E-37CA-42AC-9C47-C02E06F8EF1D}" sibTransId="{6315290B-F295-453B-8457-E8D56CB96829}"/>
    <dgm:cxn modelId="{EF1D1DCE-36B2-4091-A7D1-988B480732DF}" type="presOf" srcId="{53F60565-DFD7-404A-B990-1576582EA278}" destId="{9BC6C58A-A522-4312-8B11-81AC25FD57D1}" srcOrd="0" destOrd="0" presId="urn:microsoft.com/office/officeart/2018/2/layout/IconVerticalSolidList"/>
    <dgm:cxn modelId="{BFD481CC-C05C-47EE-A2C7-F50EB631938C}" type="presParOf" srcId="{451A34FE-7FF5-485C-9269-0FB3F43D3D7D}" destId="{09CACA92-E8A3-44AC-B685-B4AB47E2046D}" srcOrd="0" destOrd="0" presId="urn:microsoft.com/office/officeart/2018/2/layout/IconVerticalSolidList"/>
    <dgm:cxn modelId="{DCBDC4DE-51CD-464E-8BC4-06132EA2CE64}" type="presParOf" srcId="{09CACA92-E8A3-44AC-B685-B4AB47E2046D}" destId="{5D8864BF-60F1-4E7F-A0E6-E3C33305474C}" srcOrd="0" destOrd="0" presId="urn:microsoft.com/office/officeart/2018/2/layout/IconVerticalSolidList"/>
    <dgm:cxn modelId="{5A617394-1DA7-452B-9A58-A07DEA6E288B}" type="presParOf" srcId="{09CACA92-E8A3-44AC-B685-B4AB47E2046D}" destId="{30CC8F68-C075-4039-A261-BAF53453D254}" srcOrd="1" destOrd="0" presId="urn:microsoft.com/office/officeart/2018/2/layout/IconVerticalSolidList"/>
    <dgm:cxn modelId="{C23EE475-1BAC-4C7E-B639-B424D3925A5C}" type="presParOf" srcId="{09CACA92-E8A3-44AC-B685-B4AB47E2046D}" destId="{295DF9EF-3CEE-41B3-9711-DBBB91327760}" srcOrd="2" destOrd="0" presId="urn:microsoft.com/office/officeart/2018/2/layout/IconVerticalSolidList"/>
    <dgm:cxn modelId="{FF825D17-D8B7-4B87-AD02-2FD648E1E013}" type="presParOf" srcId="{09CACA92-E8A3-44AC-B685-B4AB47E2046D}" destId="{9BC6C58A-A522-4312-8B11-81AC25FD57D1}" srcOrd="3" destOrd="0" presId="urn:microsoft.com/office/officeart/2018/2/layout/IconVerticalSolidList"/>
    <dgm:cxn modelId="{5000C2D2-D103-4553-8BAD-55086355C8C2}" type="presParOf" srcId="{451A34FE-7FF5-485C-9269-0FB3F43D3D7D}" destId="{876B04CD-524E-4E99-9F56-77C3986E4072}" srcOrd="1" destOrd="0" presId="urn:microsoft.com/office/officeart/2018/2/layout/IconVerticalSolidList"/>
    <dgm:cxn modelId="{5FCF1CD5-018B-41FA-8F1E-08C0253FB65B}" type="presParOf" srcId="{451A34FE-7FF5-485C-9269-0FB3F43D3D7D}" destId="{3D27D983-0848-4320-8579-8D0F96501D26}" srcOrd="2" destOrd="0" presId="urn:microsoft.com/office/officeart/2018/2/layout/IconVerticalSolidList"/>
    <dgm:cxn modelId="{3C1DFF7C-8B65-4C3C-8BBC-C2FB4229E253}" type="presParOf" srcId="{3D27D983-0848-4320-8579-8D0F96501D26}" destId="{5950EA80-4A89-43E7-9EB7-F93EC6B27260}" srcOrd="0" destOrd="0" presId="urn:microsoft.com/office/officeart/2018/2/layout/IconVerticalSolidList"/>
    <dgm:cxn modelId="{5074E729-1AA9-4132-BD5C-D70476F0CBFB}" type="presParOf" srcId="{3D27D983-0848-4320-8579-8D0F96501D26}" destId="{52291549-69F7-4C5B-9F20-2AF3F3315833}" srcOrd="1" destOrd="0" presId="urn:microsoft.com/office/officeart/2018/2/layout/IconVerticalSolidList"/>
    <dgm:cxn modelId="{190E2AE2-C93E-47A4-80EF-034C90F97877}" type="presParOf" srcId="{3D27D983-0848-4320-8579-8D0F96501D26}" destId="{6C875537-069F-46C9-8CB1-D08A162D767C}" srcOrd="2" destOrd="0" presId="urn:microsoft.com/office/officeart/2018/2/layout/IconVerticalSolidList"/>
    <dgm:cxn modelId="{598B8B0B-EB51-49CD-9030-231AE5447530}" type="presParOf" srcId="{3D27D983-0848-4320-8579-8D0F96501D26}" destId="{9EB48639-98CE-4096-BB95-C298D7416D2D}" srcOrd="3" destOrd="0" presId="urn:microsoft.com/office/officeart/2018/2/layout/IconVerticalSolidList"/>
    <dgm:cxn modelId="{0BBA367D-4D87-4C56-ADB1-B2E56627EF12}" type="presParOf" srcId="{451A34FE-7FF5-485C-9269-0FB3F43D3D7D}" destId="{79657A16-D66B-4C75-8342-376509083FE1}" srcOrd="3" destOrd="0" presId="urn:microsoft.com/office/officeart/2018/2/layout/IconVerticalSolidList"/>
    <dgm:cxn modelId="{6E397B1E-69A8-48ED-807A-2E077E2227FF}" type="presParOf" srcId="{451A34FE-7FF5-485C-9269-0FB3F43D3D7D}" destId="{F5C41888-CB18-4233-9ABF-E8C3CCCF05E3}" srcOrd="4" destOrd="0" presId="urn:microsoft.com/office/officeart/2018/2/layout/IconVerticalSolidList"/>
    <dgm:cxn modelId="{8ED1C80B-C2CB-4D77-AD0A-A1749C9CF546}" type="presParOf" srcId="{F5C41888-CB18-4233-9ABF-E8C3CCCF05E3}" destId="{2088083A-4085-4646-9B87-B472754B4271}" srcOrd="0" destOrd="0" presId="urn:microsoft.com/office/officeart/2018/2/layout/IconVerticalSolidList"/>
    <dgm:cxn modelId="{567A373D-E459-47D6-8D85-3E6A54E52CB7}" type="presParOf" srcId="{F5C41888-CB18-4233-9ABF-E8C3CCCF05E3}" destId="{4675B219-D015-4095-B44E-6019690B2728}" srcOrd="1" destOrd="0" presId="urn:microsoft.com/office/officeart/2018/2/layout/IconVerticalSolidList"/>
    <dgm:cxn modelId="{57DCF313-AA9E-44D2-B9C7-9255347D3CCB}" type="presParOf" srcId="{F5C41888-CB18-4233-9ABF-E8C3CCCF05E3}" destId="{5B80EB45-EDD8-461C-AB35-159504F8FF0E}" srcOrd="2" destOrd="0" presId="urn:microsoft.com/office/officeart/2018/2/layout/IconVerticalSolidList"/>
    <dgm:cxn modelId="{5F9414B6-00D9-4859-BF39-DB4032A882C5}" type="presParOf" srcId="{F5C41888-CB18-4233-9ABF-E8C3CCCF05E3}" destId="{975119F8-E2F0-4DD2-B704-4B9727F32E5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AA5502-5E3F-4FFC-AA1E-78C61CB8B1AD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8A5DA58-C420-4983-8389-D1D797A58AD0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/>
            <a:t>People:</a:t>
          </a:r>
        </a:p>
      </dgm:t>
    </dgm:pt>
    <dgm:pt modelId="{A65A2243-92AD-4EA3-8F79-7EBB2B239DCB}" type="parTrans" cxnId="{55F6FE27-E27D-4B2C-B053-64C38A662CE6}">
      <dgm:prSet/>
      <dgm:spPr/>
      <dgm:t>
        <a:bodyPr/>
        <a:lstStyle/>
        <a:p>
          <a:endParaRPr lang="en-US"/>
        </a:p>
      </dgm:t>
    </dgm:pt>
    <dgm:pt modelId="{242657C0-F4A6-44F1-AF9F-5C37E6214D3E}" type="sibTrans" cxnId="{55F6FE27-E27D-4B2C-B053-64C38A662CE6}">
      <dgm:prSet/>
      <dgm:spPr/>
      <dgm:t>
        <a:bodyPr/>
        <a:lstStyle/>
        <a:p>
          <a:endParaRPr lang="en-US"/>
        </a:p>
      </dgm:t>
    </dgm:pt>
    <dgm:pt modelId="{4C31DC4E-171B-467F-A512-C289B16E71A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Research Computing Team</a:t>
          </a:r>
        </a:p>
      </dgm:t>
    </dgm:pt>
    <dgm:pt modelId="{C5CC3DE4-8CFA-431B-964A-6D86BC7A8874}" type="parTrans" cxnId="{C6AC16B8-7978-4201-AAED-8ACBD9B03D5B}">
      <dgm:prSet/>
      <dgm:spPr/>
      <dgm:t>
        <a:bodyPr/>
        <a:lstStyle/>
        <a:p>
          <a:endParaRPr lang="en-US"/>
        </a:p>
      </dgm:t>
    </dgm:pt>
    <dgm:pt modelId="{4FAB9CAE-1EC6-4663-8D57-857A23DB5CE4}" type="sibTrans" cxnId="{C6AC16B8-7978-4201-AAED-8ACBD9B03D5B}">
      <dgm:prSet/>
      <dgm:spPr/>
      <dgm:t>
        <a:bodyPr/>
        <a:lstStyle/>
        <a:p>
          <a:endParaRPr lang="en-US"/>
        </a:p>
      </dgm:t>
    </dgm:pt>
    <dgm:pt modelId="{33546907-6AF6-47EE-A834-D49A2781CA4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err="1"/>
            <a:t>OneIT</a:t>
          </a:r>
          <a:br>
            <a:rPr lang="en-US" sz="2400"/>
          </a:br>
          <a:endParaRPr lang="en-US" sz="2400"/>
        </a:p>
      </dgm:t>
    </dgm:pt>
    <dgm:pt modelId="{72DDF31B-446A-49C4-8705-5CC6190DDF66}" type="parTrans" cxnId="{A04F0882-A9E0-4915-BE05-82AB7E1AAFEB}">
      <dgm:prSet/>
      <dgm:spPr/>
      <dgm:t>
        <a:bodyPr/>
        <a:lstStyle/>
        <a:p>
          <a:endParaRPr lang="en-US"/>
        </a:p>
      </dgm:t>
    </dgm:pt>
    <dgm:pt modelId="{B116E501-D4CC-4338-A5B3-CCA5D63296DE}" type="sibTrans" cxnId="{A04F0882-A9E0-4915-BE05-82AB7E1AAFEB}">
      <dgm:prSet/>
      <dgm:spPr/>
      <dgm:t>
        <a:bodyPr/>
        <a:lstStyle/>
        <a:p>
          <a:endParaRPr lang="en-US"/>
        </a:p>
      </dgm:t>
    </dgm:pt>
    <dgm:pt modelId="{D428F833-379A-4365-A237-52554B34851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/>
            <a:t>Resources &amp; Community:</a:t>
          </a:r>
        </a:p>
      </dgm:t>
    </dgm:pt>
    <dgm:pt modelId="{C2A652C4-CFC2-4B70-8577-8FCC7BD70EE0}" type="parTrans" cxnId="{61DD469B-141D-4DF1-B52E-591E4198BCA1}">
      <dgm:prSet/>
      <dgm:spPr/>
      <dgm:t>
        <a:bodyPr/>
        <a:lstStyle/>
        <a:p>
          <a:endParaRPr lang="en-US"/>
        </a:p>
      </dgm:t>
    </dgm:pt>
    <dgm:pt modelId="{858D2B70-4436-4BA3-B3F7-CB5F74B0A3AB}" type="sibTrans" cxnId="{61DD469B-141D-4DF1-B52E-591E4198BCA1}">
      <dgm:prSet/>
      <dgm:spPr/>
      <dgm:t>
        <a:bodyPr/>
        <a:lstStyle/>
        <a:p>
          <a:endParaRPr lang="en-US"/>
        </a:p>
      </dgm:t>
    </dgm:pt>
    <dgm:pt modelId="{D1F98470-6561-40CC-BA20-1D656B8D6E8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Personalized Onboarding</a:t>
          </a:r>
        </a:p>
      </dgm:t>
    </dgm:pt>
    <dgm:pt modelId="{F0065AE9-C3D6-4B84-93E4-1C8D182F3E27}" type="parTrans" cxnId="{1198196E-EFFF-4794-8568-C88AD6183EA5}">
      <dgm:prSet/>
      <dgm:spPr/>
      <dgm:t>
        <a:bodyPr/>
        <a:lstStyle/>
        <a:p>
          <a:endParaRPr lang="en-US"/>
        </a:p>
      </dgm:t>
    </dgm:pt>
    <dgm:pt modelId="{E9B822FB-6423-4255-9567-A57AC71957CE}" type="sibTrans" cxnId="{1198196E-EFFF-4794-8568-C88AD6183EA5}">
      <dgm:prSet/>
      <dgm:spPr/>
      <dgm:t>
        <a:bodyPr/>
        <a:lstStyle/>
        <a:p>
          <a:endParaRPr lang="en-US"/>
        </a:p>
      </dgm:t>
    </dgm:pt>
    <dgm:pt modelId="{EA7D4A87-4125-44D5-B014-EEFF9DC1B6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Knowledge Ecosystem</a:t>
          </a:r>
        </a:p>
      </dgm:t>
    </dgm:pt>
    <dgm:pt modelId="{95F42AF9-828E-48FA-88D6-F2A76F180D9D}" type="parTrans" cxnId="{581D4B42-864A-4BFC-AA18-7D18BEDDCE24}">
      <dgm:prSet/>
      <dgm:spPr/>
      <dgm:t>
        <a:bodyPr/>
        <a:lstStyle/>
        <a:p>
          <a:endParaRPr lang="en-US"/>
        </a:p>
      </dgm:t>
    </dgm:pt>
    <dgm:pt modelId="{BEE89119-1FBB-4C98-88CF-C00FF2316B39}" type="sibTrans" cxnId="{581D4B42-864A-4BFC-AA18-7D18BEDDCE24}">
      <dgm:prSet/>
      <dgm:spPr/>
      <dgm:t>
        <a:bodyPr/>
        <a:lstStyle/>
        <a:p>
          <a:endParaRPr lang="en-US"/>
        </a:p>
      </dgm:t>
    </dgm:pt>
    <dgm:pt modelId="{3D63E591-4104-4F79-AA9B-A7341E6CBA2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Research Speaking Series</a:t>
          </a:r>
        </a:p>
      </dgm:t>
    </dgm:pt>
    <dgm:pt modelId="{3D4C8F67-37D9-450E-BE33-D5EC3FB20179}" type="parTrans" cxnId="{8A8155BC-7F81-4AC5-AB5A-A1FE7862DB29}">
      <dgm:prSet/>
      <dgm:spPr/>
      <dgm:t>
        <a:bodyPr/>
        <a:lstStyle/>
        <a:p>
          <a:endParaRPr lang="en-US"/>
        </a:p>
      </dgm:t>
    </dgm:pt>
    <dgm:pt modelId="{673820B2-56DD-4B07-B07A-48F8FDE69CEA}" type="sibTrans" cxnId="{8A8155BC-7F81-4AC5-AB5A-A1FE7862DB29}">
      <dgm:prSet/>
      <dgm:spPr/>
      <dgm:t>
        <a:bodyPr/>
        <a:lstStyle/>
        <a:p>
          <a:endParaRPr lang="en-US"/>
        </a:p>
      </dgm:t>
    </dgm:pt>
    <dgm:pt modelId="{E38B97F5-3579-49FD-9D43-79AB036A228A}" type="pres">
      <dgm:prSet presAssocID="{40AA5502-5E3F-4FFC-AA1E-78C61CB8B1AD}" presName="root" presStyleCnt="0">
        <dgm:presLayoutVars>
          <dgm:dir/>
          <dgm:resizeHandles val="exact"/>
        </dgm:presLayoutVars>
      </dgm:prSet>
      <dgm:spPr/>
    </dgm:pt>
    <dgm:pt modelId="{87CEA05F-E4D9-491C-952B-3D03AA9E99F9}" type="pres">
      <dgm:prSet presAssocID="{68A5DA58-C420-4983-8389-D1D797A58AD0}" presName="compNode" presStyleCnt="0"/>
      <dgm:spPr/>
    </dgm:pt>
    <dgm:pt modelId="{00F73BB5-B295-4763-8917-FCBA7716677E}" type="pres">
      <dgm:prSet presAssocID="{68A5DA58-C420-4983-8389-D1D797A58AD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AEE17569-6AC0-49A8-8B1F-52EDA24EB30E}" type="pres">
      <dgm:prSet presAssocID="{68A5DA58-C420-4983-8389-D1D797A58AD0}" presName="iconSpace" presStyleCnt="0"/>
      <dgm:spPr/>
    </dgm:pt>
    <dgm:pt modelId="{483B9562-DDA7-47B6-BF92-42645E2077E6}" type="pres">
      <dgm:prSet presAssocID="{68A5DA58-C420-4983-8389-D1D797A58AD0}" presName="parTx" presStyleLbl="revTx" presStyleIdx="0" presStyleCnt="4">
        <dgm:presLayoutVars>
          <dgm:chMax val="0"/>
          <dgm:chPref val="0"/>
        </dgm:presLayoutVars>
      </dgm:prSet>
      <dgm:spPr/>
    </dgm:pt>
    <dgm:pt modelId="{65804B3D-8C9C-45C6-B5B9-C4A4B9C46533}" type="pres">
      <dgm:prSet presAssocID="{68A5DA58-C420-4983-8389-D1D797A58AD0}" presName="txSpace" presStyleCnt="0"/>
      <dgm:spPr/>
    </dgm:pt>
    <dgm:pt modelId="{164E2BE4-4886-43EC-B3E8-65C5A9391C2A}" type="pres">
      <dgm:prSet presAssocID="{68A5DA58-C420-4983-8389-D1D797A58AD0}" presName="desTx" presStyleLbl="revTx" presStyleIdx="1" presStyleCnt="4">
        <dgm:presLayoutVars/>
      </dgm:prSet>
      <dgm:spPr/>
    </dgm:pt>
    <dgm:pt modelId="{BB57AC8D-C75C-4452-9D57-E1402039A4F8}" type="pres">
      <dgm:prSet presAssocID="{242657C0-F4A6-44F1-AF9F-5C37E6214D3E}" presName="sibTrans" presStyleCnt="0"/>
      <dgm:spPr/>
    </dgm:pt>
    <dgm:pt modelId="{B1640FEE-1F91-4F4C-AE26-0A0FC7C8D455}" type="pres">
      <dgm:prSet presAssocID="{D428F833-379A-4365-A237-52554B348513}" presName="compNode" presStyleCnt="0"/>
      <dgm:spPr/>
    </dgm:pt>
    <dgm:pt modelId="{03E5E568-F2AD-4460-970E-A1B16053E49D}" type="pres">
      <dgm:prSet presAssocID="{D428F833-379A-4365-A237-52554B34851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2C00E25-33FD-474C-B8EC-80C7BE558798}" type="pres">
      <dgm:prSet presAssocID="{D428F833-379A-4365-A237-52554B348513}" presName="iconSpace" presStyleCnt="0"/>
      <dgm:spPr/>
    </dgm:pt>
    <dgm:pt modelId="{F028B982-A533-4547-863E-94A5829CBCEB}" type="pres">
      <dgm:prSet presAssocID="{D428F833-379A-4365-A237-52554B348513}" presName="parTx" presStyleLbl="revTx" presStyleIdx="2" presStyleCnt="4" custScaleX="117615">
        <dgm:presLayoutVars>
          <dgm:chMax val="0"/>
          <dgm:chPref val="0"/>
        </dgm:presLayoutVars>
      </dgm:prSet>
      <dgm:spPr/>
    </dgm:pt>
    <dgm:pt modelId="{451CD344-738C-4991-917F-B4A77A52A07A}" type="pres">
      <dgm:prSet presAssocID="{D428F833-379A-4365-A237-52554B348513}" presName="txSpace" presStyleCnt="0"/>
      <dgm:spPr/>
    </dgm:pt>
    <dgm:pt modelId="{B4929BFA-572C-460D-9A9A-C125BD79FA2C}" type="pres">
      <dgm:prSet presAssocID="{D428F833-379A-4365-A237-52554B348513}" presName="desTx" presStyleLbl="revTx" presStyleIdx="3" presStyleCnt="4">
        <dgm:presLayoutVars/>
      </dgm:prSet>
      <dgm:spPr/>
    </dgm:pt>
  </dgm:ptLst>
  <dgm:cxnLst>
    <dgm:cxn modelId="{F5CC5600-33B7-3A43-BA87-4EFA81A840B2}" type="presOf" srcId="{40AA5502-5E3F-4FFC-AA1E-78C61CB8B1AD}" destId="{E38B97F5-3579-49FD-9D43-79AB036A228A}" srcOrd="0" destOrd="0" presId="urn:microsoft.com/office/officeart/2018/5/layout/CenteredIconLabelDescriptionList"/>
    <dgm:cxn modelId="{55F6FE27-E27D-4B2C-B053-64C38A662CE6}" srcId="{40AA5502-5E3F-4FFC-AA1E-78C61CB8B1AD}" destId="{68A5DA58-C420-4983-8389-D1D797A58AD0}" srcOrd="0" destOrd="0" parTransId="{A65A2243-92AD-4EA3-8F79-7EBB2B239DCB}" sibTransId="{242657C0-F4A6-44F1-AF9F-5C37E6214D3E}"/>
    <dgm:cxn modelId="{A78A6D2A-B44D-3B46-A973-9E51DFA95F37}" type="presOf" srcId="{33546907-6AF6-47EE-A834-D49A2781CA42}" destId="{164E2BE4-4886-43EC-B3E8-65C5A9391C2A}" srcOrd="0" destOrd="1" presId="urn:microsoft.com/office/officeart/2018/5/layout/CenteredIconLabelDescriptionList"/>
    <dgm:cxn modelId="{1C900B30-9BAA-3C45-9901-4877BAF66172}" type="presOf" srcId="{D1F98470-6561-40CC-BA20-1D656B8D6E86}" destId="{B4929BFA-572C-460D-9A9A-C125BD79FA2C}" srcOrd="0" destOrd="0" presId="urn:microsoft.com/office/officeart/2018/5/layout/CenteredIconLabelDescriptionList"/>
    <dgm:cxn modelId="{1DD79834-FEFC-7E48-8160-BCA302006B3A}" type="presOf" srcId="{D428F833-379A-4365-A237-52554B348513}" destId="{F028B982-A533-4547-863E-94A5829CBCEB}" srcOrd="0" destOrd="0" presId="urn:microsoft.com/office/officeart/2018/5/layout/CenteredIconLabelDescriptionList"/>
    <dgm:cxn modelId="{66724560-E158-834B-9745-765B41F85F79}" type="presOf" srcId="{68A5DA58-C420-4983-8389-D1D797A58AD0}" destId="{483B9562-DDA7-47B6-BF92-42645E2077E6}" srcOrd="0" destOrd="0" presId="urn:microsoft.com/office/officeart/2018/5/layout/CenteredIconLabelDescriptionList"/>
    <dgm:cxn modelId="{581D4B42-864A-4BFC-AA18-7D18BEDDCE24}" srcId="{D428F833-379A-4365-A237-52554B348513}" destId="{EA7D4A87-4125-44D5-B014-EEFF9DC1B6C0}" srcOrd="1" destOrd="0" parTransId="{95F42AF9-828E-48FA-88D6-F2A76F180D9D}" sibTransId="{BEE89119-1FBB-4C98-88CF-C00FF2316B39}"/>
    <dgm:cxn modelId="{1198196E-EFFF-4794-8568-C88AD6183EA5}" srcId="{D428F833-379A-4365-A237-52554B348513}" destId="{D1F98470-6561-40CC-BA20-1D656B8D6E86}" srcOrd="0" destOrd="0" parTransId="{F0065AE9-C3D6-4B84-93E4-1C8D182F3E27}" sibTransId="{E9B822FB-6423-4255-9567-A57AC71957CE}"/>
    <dgm:cxn modelId="{A04F0882-A9E0-4915-BE05-82AB7E1AAFEB}" srcId="{68A5DA58-C420-4983-8389-D1D797A58AD0}" destId="{33546907-6AF6-47EE-A834-D49A2781CA42}" srcOrd="1" destOrd="0" parTransId="{72DDF31B-446A-49C4-8705-5CC6190DDF66}" sibTransId="{B116E501-D4CC-4338-A5B3-CCA5D63296DE}"/>
    <dgm:cxn modelId="{D5249B8B-1836-3245-B95A-D79B02EB7A3D}" type="presOf" srcId="{3D63E591-4104-4F79-AA9B-A7341E6CBA2D}" destId="{B4929BFA-572C-460D-9A9A-C125BD79FA2C}" srcOrd="0" destOrd="2" presId="urn:microsoft.com/office/officeart/2018/5/layout/CenteredIconLabelDescriptionList"/>
    <dgm:cxn modelId="{61DD469B-141D-4DF1-B52E-591E4198BCA1}" srcId="{40AA5502-5E3F-4FFC-AA1E-78C61CB8B1AD}" destId="{D428F833-379A-4365-A237-52554B348513}" srcOrd="1" destOrd="0" parTransId="{C2A652C4-CFC2-4B70-8577-8FCC7BD70EE0}" sibTransId="{858D2B70-4436-4BA3-B3F7-CB5F74B0A3AB}"/>
    <dgm:cxn modelId="{C6AC16B8-7978-4201-AAED-8ACBD9B03D5B}" srcId="{68A5DA58-C420-4983-8389-D1D797A58AD0}" destId="{4C31DC4E-171B-467F-A512-C289B16E71A4}" srcOrd="0" destOrd="0" parTransId="{C5CC3DE4-8CFA-431B-964A-6D86BC7A8874}" sibTransId="{4FAB9CAE-1EC6-4663-8D57-857A23DB5CE4}"/>
    <dgm:cxn modelId="{8A8155BC-7F81-4AC5-AB5A-A1FE7862DB29}" srcId="{D428F833-379A-4365-A237-52554B348513}" destId="{3D63E591-4104-4F79-AA9B-A7341E6CBA2D}" srcOrd="2" destOrd="0" parTransId="{3D4C8F67-37D9-450E-BE33-D5EC3FB20179}" sibTransId="{673820B2-56DD-4B07-B07A-48F8FDE69CEA}"/>
    <dgm:cxn modelId="{E3538DD2-4D51-7044-A6FC-E536BE1CD7C9}" type="presOf" srcId="{EA7D4A87-4125-44D5-B014-EEFF9DC1B6C0}" destId="{B4929BFA-572C-460D-9A9A-C125BD79FA2C}" srcOrd="0" destOrd="1" presId="urn:microsoft.com/office/officeart/2018/5/layout/CenteredIconLabelDescriptionList"/>
    <dgm:cxn modelId="{207435E8-8ED5-E943-AEF0-9441FA8747E0}" type="presOf" srcId="{4C31DC4E-171B-467F-A512-C289B16E71A4}" destId="{164E2BE4-4886-43EC-B3E8-65C5A9391C2A}" srcOrd="0" destOrd="0" presId="urn:microsoft.com/office/officeart/2018/5/layout/CenteredIconLabelDescriptionList"/>
    <dgm:cxn modelId="{9A7DF632-C1E6-974D-AC28-B8E58412A3C2}" type="presParOf" srcId="{E38B97F5-3579-49FD-9D43-79AB036A228A}" destId="{87CEA05F-E4D9-491C-952B-3D03AA9E99F9}" srcOrd="0" destOrd="0" presId="urn:microsoft.com/office/officeart/2018/5/layout/CenteredIconLabelDescriptionList"/>
    <dgm:cxn modelId="{3A0BD118-8E14-C044-B9BD-8608E0F9617E}" type="presParOf" srcId="{87CEA05F-E4D9-491C-952B-3D03AA9E99F9}" destId="{00F73BB5-B295-4763-8917-FCBA7716677E}" srcOrd="0" destOrd="0" presId="urn:microsoft.com/office/officeart/2018/5/layout/CenteredIconLabelDescriptionList"/>
    <dgm:cxn modelId="{D731C550-D2B4-0C40-BC4C-E88C8C47AB6E}" type="presParOf" srcId="{87CEA05F-E4D9-491C-952B-3D03AA9E99F9}" destId="{AEE17569-6AC0-49A8-8B1F-52EDA24EB30E}" srcOrd="1" destOrd="0" presId="urn:microsoft.com/office/officeart/2018/5/layout/CenteredIconLabelDescriptionList"/>
    <dgm:cxn modelId="{8D5052FC-7A7E-EF40-97B4-BC08ADBE4A61}" type="presParOf" srcId="{87CEA05F-E4D9-491C-952B-3D03AA9E99F9}" destId="{483B9562-DDA7-47B6-BF92-42645E2077E6}" srcOrd="2" destOrd="0" presId="urn:microsoft.com/office/officeart/2018/5/layout/CenteredIconLabelDescriptionList"/>
    <dgm:cxn modelId="{8938E343-80C7-3F4C-82CE-CB7ED806CE9C}" type="presParOf" srcId="{87CEA05F-E4D9-491C-952B-3D03AA9E99F9}" destId="{65804B3D-8C9C-45C6-B5B9-C4A4B9C46533}" srcOrd="3" destOrd="0" presId="urn:microsoft.com/office/officeart/2018/5/layout/CenteredIconLabelDescriptionList"/>
    <dgm:cxn modelId="{D1CA4796-7C95-094A-BC4A-A9CAECC3874B}" type="presParOf" srcId="{87CEA05F-E4D9-491C-952B-3D03AA9E99F9}" destId="{164E2BE4-4886-43EC-B3E8-65C5A9391C2A}" srcOrd="4" destOrd="0" presId="urn:microsoft.com/office/officeart/2018/5/layout/CenteredIconLabelDescriptionList"/>
    <dgm:cxn modelId="{802A00EB-CCF1-A844-AE6E-D8F3B01E46FB}" type="presParOf" srcId="{E38B97F5-3579-49FD-9D43-79AB036A228A}" destId="{BB57AC8D-C75C-4452-9D57-E1402039A4F8}" srcOrd="1" destOrd="0" presId="urn:microsoft.com/office/officeart/2018/5/layout/CenteredIconLabelDescriptionList"/>
    <dgm:cxn modelId="{7204DACC-E676-1B41-A1DB-C18A81443464}" type="presParOf" srcId="{E38B97F5-3579-49FD-9D43-79AB036A228A}" destId="{B1640FEE-1F91-4F4C-AE26-0A0FC7C8D455}" srcOrd="2" destOrd="0" presId="urn:microsoft.com/office/officeart/2018/5/layout/CenteredIconLabelDescriptionList"/>
    <dgm:cxn modelId="{58C1F8FC-8E66-3C42-B1C2-05FED2F6CA33}" type="presParOf" srcId="{B1640FEE-1F91-4F4C-AE26-0A0FC7C8D455}" destId="{03E5E568-F2AD-4460-970E-A1B16053E49D}" srcOrd="0" destOrd="0" presId="urn:microsoft.com/office/officeart/2018/5/layout/CenteredIconLabelDescriptionList"/>
    <dgm:cxn modelId="{403B1155-9235-BB44-B6AB-91CEE2A0EC40}" type="presParOf" srcId="{B1640FEE-1F91-4F4C-AE26-0A0FC7C8D455}" destId="{02C00E25-33FD-474C-B8EC-80C7BE558798}" srcOrd="1" destOrd="0" presId="urn:microsoft.com/office/officeart/2018/5/layout/CenteredIconLabelDescriptionList"/>
    <dgm:cxn modelId="{090E5F12-83DB-2945-BE4A-E22964FD6209}" type="presParOf" srcId="{B1640FEE-1F91-4F4C-AE26-0A0FC7C8D455}" destId="{F028B982-A533-4547-863E-94A5829CBCEB}" srcOrd="2" destOrd="0" presId="urn:microsoft.com/office/officeart/2018/5/layout/CenteredIconLabelDescriptionList"/>
    <dgm:cxn modelId="{7D57D822-0682-FC46-A10E-ADC6AF8175BA}" type="presParOf" srcId="{B1640FEE-1F91-4F4C-AE26-0A0FC7C8D455}" destId="{451CD344-738C-4991-917F-B4A77A52A07A}" srcOrd="3" destOrd="0" presId="urn:microsoft.com/office/officeart/2018/5/layout/CenteredIconLabelDescriptionList"/>
    <dgm:cxn modelId="{12745BE7-934B-4348-BD52-B0F50AC0D045}" type="presParOf" srcId="{B1640FEE-1F91-4F4C-AE26-0A0FC7C8D455}" destId="{B4929BFA-572C-460D-9A9A-C125BD79FA2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354479-D2E7-4520-BAE1-8FF8528F7C36}" type="doc">
      <dgm:prSet loTypeId="urn:microsoft.com/office/officeart/2005/8/layout/vList5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E17B572-DF1E-4653-9841-DF481CA8A319}">
      <dgm:prSet/>
      <dgm:spPr/>
      <dgm:t>
        <a:bodyPr/>
        <a:lstStyle/>
        <a:p>
          <a:r>
            <a:rPr lang="en-US" b="1" err="1"/>
            <a:t>OrangeGrid</a:t>
          </a:r>
          <a:r>
            <a:rPr lang="en-US" b="1"/>
            <a:t>:</a:t>
          </a:r>
          <a:r>
            <a:rPr lang="en-US"/>
            <a:t> </a:t>
          </a:r>
        </a:p>
      </dgm:t>
    </dgm:pt>
    <dgm:pt modelId="{A48002EF-2634-4C2A-9EAC-E2056BF8BA39}" type="parTrans" cxnId="{03C6BBA4-D5D6-47A3-A00C-0EF11642BD33}">
      <dgm:prSet/>
      <dgm:spPr/>
      <dgm:t>
        <a:bodyPr/>
        <a:lstStyle/>
        <a:p>
          <a:endParaRPr lang="en-US"/>
        </a:p>
      </dgm:t>
    </dgm:pt>
    <dgm:pt modelId="{D8A66667-F2F1-4D9F-92CD-6BF830C7A0C9}" type="sibTrans" cxnId="{03C6BBA4-D5D6-47A3-A00C-0EF11642BD33}">
      <dgm:prSet/>
      <dgm:spPr/>
      <dgm:t>
        <a:bodyPr/>
        <a:lstStyle/>
        <a:p>
          <a:endParaRPr lang="en-US"/>
        </a:p>
      </dgm:t>
    </dgm:pt>
    <dgm:pt modelId="{901F3CEC-73C1-4CD0-B230-1AD63A983933}">
      <dgm:prSet/>
      <dgm:spPr/>
      <dgm:t>
        <a:bodyPr/>
        <a:lstStyle/>
        <a:p>
          <a:r>
            <a:rPr lang="en-US"/>
            <a:t>80,000 dedicated and 10,000 scavenged cores</a:t>
          </a:r>
        </a:p>
      </dgm:t>
    </dgm:pt>
    <dgm:pt modelId="{E66400FC-373F-46E5-BDC6-8AD2C1D1B6F8}" type="parTrans" cxnId="{837E5E93-C310-4136-A59C-BF2FD9888AFB}">
      <dgm:prSet/>
      <dgm:spPr/>
      <dgm:t>
        <a:bodyPr/>
        <a:lstStyle/>
        <a:p>
          <a:endParaRPr lang="en-US"/>
        </a:p>
      </dgm:t>
    </dgm:pt>
    <dgm:pt modelId="{B2556B2B-D9C9-40F2-903F-669ECC6E803E}" type="sibTrans" cxnId="{837E5E93-C310-4136-A59C-BF2FD9888AFB}">
      <dgm:prSet/>
      <dgm:spPr/>
      <dgm:t>
        <a:bodyPr/>
        <a:lstStyle/>
        <a:p>
          <a:endParaRPr lang="en-US"/>
        </a:p>
      </dgm:t>
    </dgm:pt>
    <dgm:pt modelId="{7310C092-36BB-46AC-B38E-35C811C03046}">
      <dgm:prSet/>
      <dgm:spPr/>
      <dgm:t>
        <a:bodyPr/>
        <a:lstStyle/>
        <a:p>
          <a:r>
            <a:rPr lang="en-US" b="1"/>
            <a:t>Zest:</a:t>
          </a:r>
          <a:r>
            <a:rPr lang="en-US"/>
            <a:t> 25,000 cores </a:t>
          </a:r>
        </a:p>
      </dgm:t>
    </dgm:pt>
    <dgm:pt modelId="{E57006C4-AA8F-41D0-97C5-F80EAF3C4E95}" type="parTrans" cxnId="{69A7B715-F429-4178-B8EC-3DAF34F9D54B}">
      <dgm:prSet/>
      <dgm:spPr/>
      <dgm:t>
        <a:bodyPr/>
        <a:lstStyle/>
        <a:p>
          <a:endParaRPr lang="en-US"/>
        </a:p>
      </dgm:t>
    </dgm:pt>
    <dgm:pt modelId="{A44F3F6C-0BA5-4AC4-AAEE-84C158F97823}" type="sibTrans" cxnId="{69A7B715-F429-4178-B8EC-3DAF34F9D54B}">
      <dgm:prSet/>
      <dgm:spPr/>
      <dgm:t>
        <a:bodyPr/>
        <a:lstStyle/>
        <a:p>
          <a:endParaRPr lang="en-US"/>
        </a:p>
      </dgm:t>
    </dgm:pt>
    <dgm:pt modelId="{3BBA341F-667C-47C8-906B-6F84563FE7CA}">
      <dgm:prSet/>
      <dgm:spPr/>
      <dgm:t>
        <a:bodyPr/>
        <a:lstStyle/>
        <a:p>
          <a:r>
            <a:rPr lang="en-US"/>
            <a:t>SLURM, InfiniBand interconnect</a:t>
          </a:r>
        </a:p>
      </dgm:t>
    </dgm:pt>
    <dgm:pt modelId="{456BB013-FF59-480C-AC12-AF13743BB679}" type="parTrans" cxnId="{834C8FB6-0302-43D6-8208-3BB3892F30BF}">
      <dgm:prSet/>
      <dgm:spPr/>
      <dgm:t>
        <a:bodyPr/>
        <a:lstStyle/>
        <a:p>
          <a:endParaRPr lang="en-US"/>
        </a:p>
      </dgm:t>
    </dgm:pt>
    <dgm:pt modelId="{4B797B61-180E-4D38-9C5F-627610C7FE89}" type="sibTrans" cxnId="{834C8FB6-0302-43D6-8208-3BB3892F30BF}">
      <dgm:prSet/>
      <dgm:spPr/>
      <dgm:t>
        <a:bodyPr/>
        <a:lstStyle/>
        <a:p>
          <a:endParaRPr lang="en-US"/>
        </a:p>
      </dgm:t>
    </dgm:pt>
    <dgm:pt modelId="{C8DF5B6D-0E94-4AC3-A6BF-93F0A2FF09D0}">
      <dgm:prSet/>
      <dgm:spPr/>
      <dgm:t>
        <a:bodyPr/>
        <a:lstStyle/>
        <a:p>
          <a:r>
            <a:rPr lang="en-US" b="1"/>
            <a:t>SUrge:</a:t>
          </a:r>
          <a:r>
            <a:rPr lang="en-US"/>
            <a:t> 450+ GPUs</a:t>
          </a:r>
        </a:p>
      </dgm:t>
    </dgm:pt>
    <dgm:pt modelId="{8753F212-3A54-41AF-AA3F-859DF1A4EE5A}" type="parTrans" cxnId="{15DEC629-D451-4801-949A-E2101E5A74C0}">
      <dgm:prSet/>
      <dgm:spPr/>
      <dgm:t>
        <a:bodyPr/>
        <a:lstStyle/>
        <a:p>
          <a:endParaRPr lang="en-US"/>
        </a:p>
      </dgm:t>
    </dgm:pt>
    <dgm:pt modelId="{57D13936-EB57-40BE-8413-BE708356217C}" type="sibTrans" cxnId="{15DEC629-D451-4801-949A-E2101E5A74C0}">
      <dgm:prSet/>
      <dgm:spPr/>
      <dgm:t>
        <a:bodyPr/>
        <a:lstStyle/>
        <a:p>
          <a:endParaRPr lang="en-US"/>
        </a:p>
      </dgm:t>
    </dgm:pt>
    <dgm:pt modelId="{2A7A9FA7-F360-4DC9-867D-770D2767AF4F}">
      <dgm:prSet/>
      <dgm:spPr/>
      <dgm:t>
        <a:bodyPr/>
        <a:lstStyle/>
        <a:p>
          <a:r>
            <a:rPr lang="en-US"/>
            <a:t>NVIDIA RTX 5000s to 80GB A100s</a:t>
          </a:r>
        </a:p>
      </dgm:t>
    </dgm:pt>
    <dgm:pt modelId="{B6539F05-C722-4DFA-AC8D-D6570C7F8E0C}" type="parTrans" cxnId="{0B2E0B0F-4DD3-4090-9DEA-62CB725893ED}">
      <dgm:prSet/>
      <dgm:spPr/>
      <dgm:t>
        <a:bodyPr/>
        <a:lstStyle/>
        <a:p>
          <a:endParaRPr lang="en-US"/>
        </a:p>
      </dgm:t>
    </dgm:pt>
    <dgm:pt modelId="{F1EEC059-FA70-4FE1-A376-8228912D6DA3}" type="sibTrans" cxnId="{0B2E0B0F-4DD3-4090-9DEA-62CB725893ED}">
      <dgm:prSet/>
      <dgm:spPr/>
      <dgm:t>
        <a:bodyPr/>
        <a:lstStyle/>
        <a:p>
          <a:endParaRPr lang="en-US"/>
        </a:p>
      </dgm:t>
    </dgm:pt>
    <dgm:pt modelId="{E4E0C78A-E966-4086-9E37-D34779C84892}">
      <dgm:prSet/>
      <dgm:spPr/>
      <dgm:t>
        <a:bodyPr/>
        <a:lstStyle/>
        <a:p>
          <a:r>
            <a:rPr lang="en-US" b="1"/>
            <a:t>AVHE:</a:t>
          </a:r>
          <a:r>
            <a:rPr lang="en-US"/>
            <a:t> Private research cloud</a:t>
          </a:r>
        </a:p>
      </dgm:t>
    </dgm:pt>
    <dgm:pt modelId="{8C0386AE-B716-4E09-8761-FDBD26E2EF41}" type="parTrans" cxnId="{DE40556B-6154-42AB-B2CF-5D372561A769}">
      <dgm:prSet/>
      <dgm:spPr/>
      <dgm:t>
        <a:bodyPr/>
        <a:lstStyle/>
        <a:p>
          <a:endParaRPr lang="en-US"/>
        </a:p>
      </dgm:t>
    </dgm:pt>
    <dgm:pt modelId="{57B05F73-82C8-4234-BC67-E10B6684A68E}" type="sibTrans" cxnId="{DE40556B-6154-42AB-B2CF-5D372561A769}">
      <dgm:prSet/>
      <dgm:spPr/>
      <dgm:t>
        <a:bodyPr/>
        <a:lstStyle/>
        <a:p>
          <a:endParaRPr lang="en-US"/>
        </a:p>
      </dgm:t>
    </dgm:pt>
    <dgm:pt modelId="{FB6EA37F-983B-4E8E-98EA-79F92089DC0D}">
      <dgm:prSet/>
      <dgm:spPr/>
      <dgm:t>
        <a:bodyPr/>
        <a:lstStyle/>
        <a:p>
          <a:r>
            <a:rPr lang="en-US"/>
            <a:t>Bigger than a desktop, Smaller than a cluster</a:t>
          </a:r>
        </a:p>
      </dgm:t>
    </dgm:pt>
    <dgm:pt modelId="{C3BEE574-34CE-4A0E-96B3-C2FABCC2EABC}" type="parTrans" cxnId="{A1EE8CF0-A547-411C-8935-71EFF9CB3099}">
      <dgm:prSet/>
      <dgm:spPr/>
      <dgm:t>
        <a:bodyPr/>
        <a:lstStyle/>
        <a:p>
          <a:endParaRPr lang="en-US"/>
        </a:p>
      </dgm:t>
    </dgm:pt>
    <dgm:pt modelId="{1265DD48-9D76-42E3-9661-92C2BD71739E}" type="sibTrans" cxnId="{A1EE8CF0-A547-411C-8935-71EFF9CB3099}">
      <dgm:prSet/>
      <dgm:spPr/>
      <dgm:t>
        <a:bodyPr/>
        <a:lstStyle/>
        <a:p>
          <a:endParaRPr lang="en-US"/>
        </a:p>
      </dgm:t>
    </dgm:pt>
    <dgm:pt modelId="{45CCA0E2-7467-4D5E-9136-02162605D44C}" type="pres">
      <dgm:prSet presAssocID="{6F354479-D2E7-4520-BAE1-8FF8528F7C36}" presName="Name0" presStyleCnt="0">
        <dgm:presLayoutVars>
          <dgm:dir/>
          <dgm:animLvl val="lvl"/>
          <dgm:resizeHandles val="exact"/>
        </dgm:presLayoutVars>
      </dgm:prSet>
      <dgm:spPr/>
    </dgm:pt>
    <dgm:pt modelId="{F3F5A461-6537-42D6-9919-7BE2372CFDF5}" type="pres">
      <dgm:prSet presAssocID="{9E17B572-DF1E-4653-9841-DF481CA8A319}" presName="linNode" presStyleCnt="0"/>
      <dgm:spPr/>
    </dgm:pt>
    <dgm:pt modelId="{4FDEBCD6-9F9D-48CF-BD26-D554090F545B}" type="pres">
      <dgm:prSet presAssocID="{9E17B572-DF1E-4653-9841-DF481CA8A319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D137C3FA-DAC2-4804-90E1-4011F4EEA7D0}" type="pres">
      <dgm:prSet presAssocID="{9E17B572-DF1E-4653-9841-DF481CA8A319}" presName="descendantText" presStyleLbl="alignAccFollowNode1" presStyleIdx="0" presStyleCnt="4">
        <dgm:presLayoutVars>
          <dgm:bulletEnabled val="1"/>
        </dgm:presLayoutVars>
      </dgm:prSet>
      <dgm:spPr/>
    </dgm:pt>
    <dgm:pt modelId="{2895C1AC-969C-4182-91DC-8BE074943546}" type="pres">
      <dgm:prSet presAssocID="{D8A66667-F2F1-4D9F-92CD-6BF830C7A0C9}" presName="sp" presStyleCnt="0"/>
      <dgm:spPr/>
    </dgm:pt>
    <dgm:pt modelId="{BBD05AC3-2C36-4805-927D-74E56B2C8945}" type="pres">
      <dgm:prSet presAssocID="{7310C092-36BB-46AC-B38E-35C811C03046}" presName="linNode" presStyleCnt="0"/>
      <dgm:spPr/>
    </dgm:pt>
    <dgm:pt modelId="{CE4A5C49-2F0A-414F-A22B-5F94C38C55F5}" type="pres">
      <dgm:prSet presAssocID="{7310C092-36BB-46AC-B38E-35C811C03046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0BF1F349-548F-4538-9178-88A75F6517EF}" type="pres">
      <dgm:prSet presAssocID="{7310C092-36BB-46AC-B38E-35C811C03046}" presName="descendantText" presStyleLbl="alignAccFollowNode1" presStyleIdx="1" presStyleCnt="4">
        <dgm:presLayoutVars>
          <dgm:bulletEnabled val="1"/>
        </dgm:presLayoutVars>
      </dgm:prSet>
      <dgm:spPr/>
    </dgm:pt>
    <dgm:pt modelId="{EE6831D4-CBA9-4413-A2BD-5D601B0206FF}" type="pres">
      <dgm:prSet presAssocID="{A44F3F6C-0BA5-4AC4-AAEE-84C158F97823}" presName="sp" presStyleCnt="0"/>
      <dgm:spPr/>
    </dgm:pt>
    <dgm:pt modelId="{ADC802A4-B4ED-4D51-9D4C-3F04278265AB}" type="pres">
      <dgm:prSet presAssocID="{C8DF5B6D-0E94-4AC3-A6BF-93F0A2FF09D0}" presName="linNode" presStyleCnt="0"/>
      <dgm:spPr/>
    </dgm:pt>
    <dgm:pt modelId="{FEC168ED-EB43-415C-9C81-E6B952EBEA24}" type="pres">
      <dgm:prSet presAssocID="{C8DF5B6D-0E94-4AC3-A6BF-93F0A2FF09D0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638DE5E3-ACF6-4EC2-8029-5E1863821612}" type="pres">
      <dgm:prSet presAssocID="{C8DF5B6D-0E94-4AC3-A6BF-93F0A2FF09D0}" presName="descendantText" presStyleLbl="alignAccFollowNode1" presStyleIdx="2" presStyleCnt="4">
        <dgm:presLayoutVars>
          <dgm:bulletEnabled val="1"/>
        </dgm:presLayoutVars>
      </dgm:prSet>
      <dgm:spPr/>
    </dgm:pt>
    <dgm:pt modelId="{BD621894-C77A-4D36-B92F-B0A3D826ED8C}" type="pres">
      <dgm:prSet presAssocID="{57D13936-EB57-40BE-8413-BE708356217C}" presName="sp" presStyleCnt="0"/>
      <dgm:spPr/>
    </dgm:pt>
    <dgm:pt modelId="{C865CF66-8970-4EF7-9B78-42E202C02EE1}" type="pres">
      <dgm:prSet presAssocID="{E4E0C78A-E966-4086-9E37-D34779C84892}" presName="linNode" presStyleCnt="0"/>
      <dgm:spPr/>
    </dgm:pt>
    <dgm:pt modelId="{C8A1F406-9CB6-4989-BC67-5E9A101D5BBB}" type="pres">
      <dgm:prSet presAssocID="{E4E0C78A-E966-4086-9E37-D34779C84892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AB538D42-2995-48C0-880C-1683AACDD690}" type="pres">
      <dgm:prSet presAssocID="{E4E0C78A-E966-4086-9E37-D34779C84892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BEB90C04-E70D-42F7-A074-3BBDD89A9C75}" type="presOf" srcId="{2A7A9FA7-F360-4DC9-867D-770D2767AF4F}" destId="{638DE5E3-ACF6-4EC2-8029-5E1863821612}" srcOrd="0" destOrd="0" presId="urn:microsoft.com/office/officeart/2005/8/layout/vList5"/>
    <dgm:cxn modelId="{0A8ED30B-388B-49E1-A30C-1E49B0630C9A}" type="presOf" srcId="{E4E0C78A-E966-4086-9E37-D34779C84892}" destId="{C8A1F406-9CB6-4989-BC67-5E9A101D5BBB}" srcOrd="0" destOrd="0" presId="urn:microsoft.com/office/officeart/2005/8/layout/vList5"/>
    <dgm:cxn modelId="{7158DD0C-FF0D-4BCA-A391-794844773373}" type="presOf" srcId="{9E17B572-DF1E-4653-9841-DF481CA8A319}" destId="{4FDEBCD6-9F9D-48CF-BD26-D554090F545B}" srcOrd="0" destOrd="0" presId="urn:microsoft.com/office/officeart/2005/8/layout/vList5"/>
    <dgm:cxn modelId="{0B2E0B0F-4DD3-4090-9DEA-62CB725893ED}" srcId="{C8DF5B6D-0E94-4AC3-A6BF-93F0A2FF09D0}" destId="{2A7A9FA7-F360-4DC9-867D-770D2767AF4F}" srcOrd="0" destOrd="0" parTransId="{B6539F05-C722-4DFA-AC8D-D6570C7F8E0C}" sibTransId="{F1EEC059-FA70-4FE1-A376-8228912D6DA3}"/>
    <dgm:cxn modelId="{69A7B715-F429-4178-B8EC-3DAF34F9D54B}" srcId="{6F354479-D2E7-4520-BAE1-8FF8528F7C36}" destId="{7310C092-36BB-46AC-B38E-35C811C03046}" srcOrd="1" destOrd="0" parTransId="{E57006C4-AA8F-41D0-97C5-F80EAF3C4E95}" sibTransId="{A44F3F6C-0BA5-4AC4-AAEE-84C158F97823}"/>
    <dgm:cxn modelId="{275DC71E-FEFC-4B59-A0A1-D1781F2B2DEE}" type="presOf" srcId="{3BBA341F-667C-47C8-906B-6F84563FE7CA}" destId="{0BF1F349-548F-4538-9178-88A75F6517EF}" srcOrd="0" destOrd="0" presId="urn:microsoft.com/office/officeart/2005/8/layout/vList5"/>
    <dgm:cxn modelId="{15DEC629-D451-4801-949A-E2101E5A74C0}" srcId="{6F354479-D2E7-4520-BAE1-8FF8528F7C36}" destId="{C8DF5B6D-0E94-4AC3-A6BF-93F0A2FF09D0}" srcOrd="2" destOrd="0" parTransId="{8753F212-3A54-41AF-AA3F-859DF1A4EE5A}" sibTransId="{57D13936-EB57-40BE-8413-BE708356217C}"/>
    <dgm:cxn modelId="{642E4747-41CB-4273-B85D-4EA90FCCB994}" type="presOf" srcId="{6F354479-D2E7-4520-BAE1-8FF8528F7C36}" destId="{45CCA0E2-7467-4D5E-9136-02162605D44C}" srcOrd="0" destOrd="0" presId="urn:microsoft.com/office/officeart/2005/8/layout/vList5"/>
    <dgm:cxn modelId="{DE40556B-6154-42AB-B2CF-5D372561A769}" srcId="{6F354479-D2E7-4520-BAE1-8FF8528F7C36}" destId="{E4E0C78A-E966-4086-9E37-D34779C84892}" srcOrd="3" destOrd="0" parTransId="{8C0386AE-B716-4E09-8761-FDBD26E2EF41}" sibTransId="{57B05F73-82C8-4234-BC67-E10B6684A68E}"/>
    <dgm:cxn modelId="{549F6B80-65C0-4A90-9C39-F18F149DED62}" type="presOf" srcId="{FB6EA37F-983B-4E8E-98EA-79F92089DC0D}" destId="{AB538D42-2995-48C0-880C-1683AACDD690}" srcOrd="0" destOrd="0" presId="urn:microsoft.com/office/officeart/2005/8/layout/vList5"/>
    <dgm:cxn modelId="{837E5E93-C310-4136-A59C-BF2FD9888AFB}" srcId="{9E17B572-DF1E-4653-9841-DF481CA8A319}" destId="{901F3CEC-73C1-4CD0-B230-1AD63A983933}" srcOrd="0" destOrd="0" parTransId="{E66400FC-373F-46E5-BDC6-8AD2C1D1B6F8}" sibTransId="{B2556B2B-D9C9-40F2-903F-669ECC6E803E}"/>
    <dgm:cxn modelId="{03C6BBA4-D5D6-47A3-A00C-0EF11642BD33}" srcId="{6F354479-D2E7-4520-BAE1-8FF8528F7C36}" destId="{9E17B572-DF1E-4653-9841-DF481CA8A319}" srcOrd="0" destOrd="0" parTransId="{A48002EF-2634-4C2A-9EAC-E2056BF8BA39}" sibTransId="{D8A66667-F2F1-4D9F-92CD-6BF830C7A0C9}"/>
    <dgm:cxn modelId="{834C8FB6-0302-43D6-8208-3BB3892F30BF}" srcId="{7310C092-36BB-46AC-B38E-35C811C03046}" destId="{3BBA341F-667C-47C8-906B-6F84563FE7CA}" srcOrd="0" destOrd="0" parTransId="{456BB013-FF59-480C-AC12-AF13743BB679}" sibTransId="{4B797B61-180E-4D38-9C5F-627610C7FE89}"/>
    <dgm:cxn modelId="{5059AAD0-040B-484E-99FC-6B7A1B540420}" type="presOf" srcId="{901F3CEC-73C1-4CD0-B230-1AD63A983933}" destId="{D137C3FA-DAC2-4804-90E1-4011F4EEA7D0}" srcOrd="0" destOrd="0" presId="urn:microsoft.com/office/officeart/2005/8/layout/vList5"/>
    <dgm:cxn modelId="{A1EE8CF0-A547-411C-8935-71EFF9CB3099}" srcId="{E4E0C78A-E966-4086-9E37-D34779C84892}" destId="{FB6EA37F-983B-4E8E-98EA-79F92089DC0D}" srcOrd="0" destOrd="0" parTransId="{C3BEE574-34CE-4A0E-96B3-C2FABCC2EABC}" sibTransId="{1265DD48-9D76-42E3-9661-92C2BD71739E}"/>
    <dgm:cxn modelId="{65C2EBF5-0115-47CB-819E-77734D3C36ED}" type="presOf" srcId="{C8DF5B6D-0E94-4AC3-A6BF-93F0A2FF09D0}" destId="{FEC168ED-EB43-415C-9C81-E6B952EBEA24}" srcOrd="0" destOrd="0" presId="urn:microsoft.com/office/officeart/2005/8/layout/vList5"/>
    <dgm:cxn modelId="{5F9667F7-6934-4A63-9C59-AAAAA78AC604}" type="presOf" srcId="{7310C092-36BB-46AC-B38E-35C811C03046}" destId="{CE4A5C49-2F0A-414F-A22B-5F94C38C55F5}" srcOrd="0" destOrd="0" presId="urn:microsoft.com/office/officeart/2005/8/layout/vList5"/>
    <dgm:cxn modelId="{1497AB5F-69D0-4E65-ACC8-6A8A7E00AA64}" type="presParOf" srcId="{45CCA0E2-7467-4D5E-9136-02162605D44C}" destId="{F3F5A461-6537-42D6-9919-7BE2372CFDF5}" srcOrd="0" destOrd="0" presId="urn:microsoft.com/office/officeart/2005/8/layout/vList5"/>
    <dgm:cxn modelId="{C7673D45-7A3D-451C-8C89-92BFC6508818}" type="presParOf" srcId="{F3F5A461-6537-42D6-9919-7BE2372CFDF5}" destId="{4FDEBCD6-9F9D-48CF-BD26-D554090F545B}" srcOrd="0" destOrd="0" presId="urn:microsoft.com/office/officeart/2005/8/layout/vList5"/>
    <dgm:cxn modelId="{C8470679-4743-4077-8634-85C0E32997A8}" type="presParOf" srcId="{F3F5A461-6537-42D6-9919-7BE2372CFDF5}" destId="{D137C3FA-DAC2-4804-90E1-4011F4EEA7D0}" srcOrd="1" destOrd="0" presId="urn:microsoft.com/office/officeart/2005/8/layout/vList5"/>
    <dgm:cxn modelId="{88BDDD44-FF63-4506-85CA-19B5C1F948C8}" type="presParOf" srcId="{45CCA0E2-7467-4D5E-9136-02162605D44C}" destId="{2895C1AC-969C-4182-91DC-8BE074943546}" srcOrd="1" destOrd="0" presId="urn:microsoft.com/office/officeart/2005/8/layout/vList5"/>
    <dgm:cxn modelId="{418DF8CA-EEAD-477E-8CFD-AD043EA07F2C}" type="presParOf" srcId="{45CCA0E2-7467-4D5E-9136-02162605D44C}" destId="{BBD05AC3-2C36-4805-927D-74E56B2C8945}" srcOrd="2" destOrd="0" presId="urn:microsoft.com/office/officeart/2005/8/layout/vList5"/>
    <dgm:cxn modelId="{5871FC81-A16A-4658-A565-F94C7D17F4BA}" type="presParOf" srcId="{BBD05AC3-2C36-4805-927D-74E56B2C8945}" destId="{CE4A5C49-2F0A-414F-A22B-5F94C38C55F5}" srcOrd="0" destOrd="0" presId="urn:microsoft.com/office/officeart/2005/8/layout/vList5"/>
    <dgm:cxn modelId="{C06DBD86-1CDA-4B48-BA22-B0A0E6FDE9FE}" type="presParOf" srcId="{BBD05AC3-2C36-4805-927D-74E56B2C8945}" destId="{0BF1F349-548F-4538-9178-88A75F6517EF}" srcOrd="1" destOrd="0" presId="urn:microsoft.com/office/officeart/2005/8/layout/vList5"/>
    <dgm:cxn modelId="{33294E78-94FC-4AAC-AB39-01B082E6D008}" type="presParOf" srcId="{45CCA0E2-7467-4D5E-9136-02162605D44C}" destId="{EE6831D4-CBA9-4413-A2BD-5D601B0206FF}" srcOrd="3" destOrd="0" presId="urn:microsoft.com/office/officeart/2005/8/layout/vList5"/>
    <dgm:cxn modelId="{90591CA9-C336-403C-80FE-F6E628510D05}" type="presParOf" srcId="{45CCA0E2-7467-4D5E-9136-02162605D44C}" destId="{ADC802A4-B4ED-4D51-9D4C-3F04278265AB}" srcOrd="4" destOrd="0" presId="urn:microsoft.com/office/officeart/2005/8/layout/vList5"/>
    <dgm:cxn modelId="{6433D747-60BE-4401-B7C7-DAD6641BB3FC}" type="presParOf" srcId="{ADC802A4-B4ED-4D51-9D4C-3F04278265AB}" destId="{FEC168ED-EB43-415C-9C81-E6B952EBEA24}" srcOrd="0" destOrd="0" presId="urn:microsoft.com/office/officeart/2005/8/layout/vList5"/>
    <dgm:cxn modelId="{7CFBAEEB-7E41-43B6-AED7-DE46A1B1214A}" type="presParOf" srcId="{ADC802A4-B4ED-4D51-9D4C-3F04278265AB}" destId="{638DE5E3-ACF6-4EC2-8029-5E1863821612}" srcOrd="1" destOrd="0" presId="urn:microsoft.com/office/officeart/2005/8/layout/vList5"/>
    <dgm:cxn modelId="{EB518920-B432-4EA5-826E-569F9A10CE9C}" type="presParOf" srcId="{45CCA0E2-7467-4D5E-9136-02162605D44C}" destId="{BD621894-C77A-4D36-B92F-B0A3D826ED8C}" srcOrd="5" destOrd="0" presId="urn:microsoft.com/office/officeart/2005/8/layout/vList5"/>
    <dgm:cxn modelId="{3A00E19E-3A0C-423E-8754-676973BC256F}" type="presParOf" srcId="{45CCA0E2-7467-4D5E-9136-02162605D44C}" destId="{C865CF66-8970-4EF7-9B78-42E202C02EE1}" srcOrd="6" destOrd="0" presId="urn:microsoft.com/office/officeart/2005/8/layout/vList5"/>
    <dgm:cxn modelId="{ED9BB660-BFB6-4C31-A3FD-D38158138D15}" type="presParOf" srcId="{C865CF66-8970-4EF7-9B78-42E202C02EE1}" destId="{C8A1F406-9CB6-4989-BC67-5E9A101D5BBB}" srcOrd="0" destOrd="0" presId="urn:microsoft.com/office/officeart/2005/8/layout/vList5"/>
    <dgm:cxn modelId="{A98DE803-81EB-4F39-94C5-A332CE94A290}" type="presParOf" srcId="{C865CF66-8970-4EF7-9B78-42E202C02EE1}" destId="{AB538D42-2995-48C0-880C-1683AACDD69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006393-482B-4456-9866-69ED3DE5AB96}" type="doc">
      <dgm:prSet loTypeId="urn:microsoft.com/office/officeart/2005/8/layout/vList5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964988B-F76C-47BF-9CFF-5754B4C34D23}">
      <dgm:prSet/>
      <dgm:spPr/>
      <dgm:t>
        <a:bodyPr/>
        <a:lstStyle/>
        <a:p>
          <a:r>
            <a:rPr lang="en-US" b="1"/>
            <a:t>Architecture:</a:t>
          </a:r>
          <a:endParaRPr lang="en-US"/>
        </a:p>
      </dgm:t>
    </dgm:pt>
    <dgm:pt modelId="{3032A05E-A14D-48D2-BC8C-4A7E70F927BF}" type="parTrans" cxnId="{9B97DE62-31E3-416A-8D35-3B2C9B89ABA8}">
      <dgm:prSet/>
      <dgm:spPr/>
      <dgm:t>
        <a:bodyPr/>
        <a:lstStyle/>
        <a:p>
          <a:endParaRPr lang="en-US"/>
        </a:p>
      </dgm:t>
    </dgm:pt>
    <dgm:pt modelId="{239F4184-3B2D-46BA-88AF-2376A9B7FEDB}" type="sibTrans" cxnId="{9B97DE62-31E3-416A-8D35-3B2C9B89ABA8}">
      <dgm:prSet/>
      <dgm:spPr/>
      <dgm:t>
        <a:bodyPr/>
        <a:lstStyle/>
        <a:p>
          <a:endParaRPr lang="en-US"/>
        </a:p>
      </dgm:t>
    </dgm:pt>
    <dgm:pt modelId="{A465D6C3-54FA-4970-9518-6C4642157BEE}">
      <dgm:prSet/>
      <dgm:spPr/>
      <dgm:t>
        <a:bodyPr/>
        <a:lstStyle/>
        <a:p>
          <a:r>
            <a:rPr lang="en-US"/>
            <a:t>90% of two datacenters</a:t>
          </a:r>
        </a:p>
      </dgm:t>
    </dgm:pt>
    <dgm:pt modelId="{A64D6B3D-C8CD-4030-8EE1-57F6FE75F5CA}" type="parTrans" cxnId="{631B1D95-B6B8-4703-9FF2-DA842AE3C83A}">
      <dgm:prSet/>
      <dgm:spPr/>
      <dgm:t>
        <a:bodyPr/>
        <a:lstStyle/>
        <a:p>
          <a:endParaRPr lang="en-US"/>
        </a:p>
      </dgm:t>
    </dgm:pt>
    <dgm:pt modelId="{A5647D4C-5720-4B27-82C3-BCA15C603A0B}" type="sibTrans" cxnId="{631B1D95-B6B8-4703-9FF2-DA842AE3C83A}">
      <dgm:prSet/>
      <dgm:spPr/>
      <dgm:t>
        <a:bodyPr/>
        <a:lstStyle/>
        <a:p>
          <a:endParaRPr lang="en-US"/>
        </a:p>
      </dgm:t>
    </dgm:pt>
    <dgm:pt modelId="{FEC41DBE-329D-45BF-976F-A5EEA3C558C2}">
      <dgm:prSet/>
      <dgm:spPr/>
      <dgm:t>
        <a:bodyPr/>
        <a:lstStyle/>
        <a:p>
          <a:r>
            <a:rPr lang="en-US"/>
            <a:t>Flexibility via virtualization</a:t>
          </a:r>
        </a:p>
      </dgm:t>
    </dgm:pt>
    <dgm:pt modelId="{B74EC6E7-7AB8-4133-9E5B-4A56DFE05A82}" type="parTrans" cxnId="{8450CDD6-E21E-467C-B231-D42C4B5522B6}">
      <dgm:prSet/>
      <dgm:spPr/>
      <dgm:t>
        <a:bodyPr/>
        <a:lstStyle/>
        <a:p>
          <a:endParaRPr lang="en-US"/>
        </a:p>
      </dgm:t>
    </dgm:pt>
    <dgm:pt modelId="{CC0FA443-2E6A-40D8-8268-2756318EB737}" type="sibTrans" cxnId="{8450CDD6-E21E-467C-B231-D42C4B5522B6}">
      <dgm:prSet/>
      <dgm:spPr/>
      <dgm:t>
        <a:bodyPr/>
        <a:lstStyle/>
        <a:p>
          <a:endParaRPr lang="en-US"/>
        </a:p>
      </dgm:t>
    </dgm:pt>
    <dgm:pt modelId="{E5E4A605-5ED4-43C2-818F-EC868073DCAF}">
      <dgm:prSet/>
      <dgm:spPr/>
      <dgm:t>
        <a:bodyPr/>
        <a:lstStyle/>
        <a:p>
          <a:r>
            <a:rPr lang="en-US"/>
            <a:t>CVMC: Condor Virtual Machine Coordinator</a:t>
          </a:r>
        </a:p>
      </dgm:t>
    </dgm:pt>
    <dgm:pt modelId="{7A3FA2BF-7C4F-4979-830A-7F9DE6D2CBB9}" type="parTrans" cxnId="{F71E585D-7242-467E-881F-6E2054E09EB0}">
      <dgm:prSet/>
      <dgm:spPr/>
      <dgm:t>
        <a:bodyPr/>
        <a:lstStyle/>
        <a:p>
          <a:endParaRPr lang="en-US"/>
        </a:p>
      </dgm:t>
    </dgm:pt>
    <dgm:pt modelId="{C8FC0900-81FF-41D3-A1B1-8C354A2D5769}" type="sibTrans" cxnId="{F71E585D-7242-467E-881F-6E2054E09EB0}">
      <dgm:prSet/>
      <dgm:spPr/>
      <dgm:t>
        <a:bodyPr/>
        <a:lstStyle/>
        <a:p>
          <a:endParaRPr lang="en-US"/>
        </a:p>
      </dgm:t>
    </dgm:pt>
    <dgm:pt modelId="{8CCA9935-B2E7-49F7-A326-A66B75C70E53}">
      <dgm:prSet/>
      <dgm:spPr/>
      <dgm:t>
        <a:bodyPr/>
        <a:lstStyle/>
        <a:p>
          <a:r>
            <a:rPr lang="en-US"/>
            <a:t>Scavenged Nodes</a:t>
          </a:r>
        </a:p>
      </dgm:t>
    </dgm:pt>
    <dgm:pt modelId="{2E56A235-6AEC-4929-94B4-736F942A9B65}" type="parTrans" cxnId="{95864C1C-6EBC-4D3C-B17E-54F2E4B0963A}">
      <dgm:prSet/>
      <dgm:spPr/>
      <dgm:t>
        <a:bodyPr/>
        <a:lstStyle/>
        <a:p>
          <a:endParaRPr lang="en-US"/>
        </a:p>
      </dgm:t>
    </dgm:pt>
    <dgm:pt modelId="{9ACA6980-324D-469A-8E82-AAFF9CFABE17}" type="sibTrans" cxnId="{95864C1C-6EBC-4D3C-B17E-54F2E4B0963A}">
      <dgm:prSet/>
      <dgm:spPr/>
      <dgm:t>
        <a:bodyPr/>
        <a:lstStyle/>
        <a:p>
          <a:endParaRPr lang="en-US"/>
        </a:p>
      </dgm:t>
    </dgm:pt>
    <dgm:pt modelId="{AA53DD2D-B662-424F-9006-D58D049E78A0}">
      <dgm:prSet/>
      <dgm:spPr/>
      <dgm:t>
        <a:bodyPr/>
        <a:lstStyle/>
        <a:p>
          <a:r>
            <a:rPr lang="en-US"/>
            <a:t>Annual Renewal Built-In</a:t>
          </a:r>
        </a:p>
      </dgm:t>
    </dgm:pt>
    <dgm:pt modelId="{F674C555-AA6D-487E-9033-B05ED6A19F68}" type="parTrans" cxnId="{3CF3E64F-4581-4321-8F2A-9CAA22A93F41}">
      <dgm:prSet/>
      <dgm:spPr/>
      <dgm:t>
        <a:bodyPr/>
        <a:lstStyle/>
        <a:p>
          <a:endParaRPr lang="en-US"/>
        </a:p>
      </dgm:t>
    </dgm:pt>
    <dgm:pt modelId="{DCFF2B53-7012-4764-93EF-4D04323EB8DD}" type="sibTrans" cxnId="{3CF3E64F-4581-4321-8F2A-9CAA22A93F41}">
      <dgm:prSet/>
      <dgm:spPr/>
      <dgm:t>
        <a:bodyPr/>
        <a:lstStyle/>
        <a:p>
          <a:endParaRPr lang="en-US"/>
        </a:p>
      </dgm:t>
    </dgm:pt>
    <dgm:pt modelId="{3FEAAABB-0DF5-43F0-9157-C5FED2DA9CB1}">
      <dgm:prSet/>
      <dgm:spPr/>
      <dgm:t>
        <a:bodyPr/>
        <a:lstStyle/>
        <a:p>
          <a:r>
            <a:rPr lang="en-US"/>
            <a:t>Self-Service Software Model: </a:t>
          </a:r>
        </a:p>
      </dgm:t>
    </dgm:pt>
    <dgm:pt modelId="{825295C1-3119-46A6-9C51-C43F5C04219B}" type="parTrans" cxnId="{E767A241-3F52-47A7-96E1-579D3DEBBAF9}">
      <dgm:prSet/>
      <dgm:spPr/>
      <dgm:t>
        <a:bodyPr/>
        <a:lstStyle/>
        <a:p>
          <a:endParaRPr lang="en-US"/>
        </a:p>
      </dgm:t>
    </dgm:pt>
    <dgm:pt modelId="{94C2115B-60BB-46C1-B87E-0C7D927117F6}" type="sibTrans" cxnId="{E767A241-3F52-47A7-96E1-579D3DEBBAF9}">
      <dgm:prSet/>
      <dgm:spPr/>
      <dgm:t>
        <a:bodyPr/>
        <a:lstStyle/>
        <a:p>
          <a:endParaRPr lang="en-US"/>
        </a:p>
      </dgm:t>
    </dgm:pt>
    <dgm:pt modelId="{A837AB35-2F5B-4778-B00D-793717E0E300}">
      <dgm:prSet/>
      <dgm:spPr/>
      <dgm:t>
        <a:bodyPr/>
        <a:lstStyle/>
        <a:p>
          <a:r>
            <a:rPr lang="en-US"/>
            <a:t>Miniconda &amp; Apptainer (Singularity)</a:t>
          </a:r>
        </a:p>
      </dgm:t>
    </dgm:pt>
    <dgm:pt modelId="{E7EED4BA-0DA6-4FB0-83D7-F644C1CF09D9}" type="parTrans" cxnId="{41C7B260-E2DA-42A4-84E5-9121BC63FC50}">
      <dgm:prSet/>
      <dgm:spPr/>
      <dgm:t>
        <a:bodyPr/>
        <a:lstStyle/>
        <a:p>
          <a:endParaRPr lang="en-US"/>
        </a:p>
      </dgm:t>
    </dgm:pt>
    <dgm:pt modelId="{D098DB6F-6CC3-4AC9-A302-95183A584124}" type="sibTrans" cxnId="{41C7B260-E2DA-42A4-84E5-9121BC63FC50}">
      <dgm:prSet/>
      <dgm:spPr/>
      <dgm:t>
        <a:bodyPr/>
        <a:lstStyle/>
        <a:p>
          <a:endParaRPr lang="en-US"/>
        </a:p>
      </dgm:t>
    </dgm:pt>
    <dgm:pt modelId="{85363219-44D5-4784-9799-2B9E1054709D}" type="pres">
      <dgm:prSet presAssocID="{8C006393-482B-4456-9866-69ED3DE5AB96}" presName="Name0" presStyleCnt="0">
        <dgm:presLayoutVars>
          <dgm:dir/>
          <dgm:animLvl val="lvl"/>
          <dgm:resizeHandles val="exact"/>
        </dgm:presLayoutVars>
      </dgm:prSet>
      <dgm:spPr/>
    </dgm:pt>
    <dgm:pt modelId="{E122F2FE-46D2-404D-855F-38A56312B3D7}" type="pres">
      <dgm:prSet presAssocID="{B964988B-F76C-47BF-9CFF-5754B4C34D23}" presName="linNode" presStyleCnt="0"/>
      <dgm:spPr/>
    </dgm:pt>
    <dgm:pt modelId="{35BD6108-3554-4A8B-919D-BE4D9144167E}" type="pres">
      <dgm:prSet presAssocID="{B964988B-F76C-47BF-9CFF-5754B4C34D2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4E37359-A7CE-48DB-8B84-F14C4B9BEC3D}" type="pres">
      <dgm:prSet presAssocID="{B964988B-F76C-47BF-9CFF-5754B4C34D23}" presName="descendantText" presStyleLbl="alignAccFollowNode1" presStyleIdx="0" presStyleCnt="3">
        <dgm:presLayoutVars>
          <dgm:bulletEnabled val="1"/>
        </dgm:presLayoutVars>
      </dgm:prSet>
      <dgm:spPr/>
    </dgm:pt>
    <dgm:pt modelId="{9EFACA37-F800-406D-AF89-9CD848106EDB}" type="pres">
      <dgm:prSet presAssocID="{239F4184-3B2D-46BA-88AF-2376A9B7FEDB}" presName="sp" presStyleCnt="0"/>
      <dgm:spPr/>
    </dgm:pt>
    <dgm:pt modelId="{AC9057E1-2D14-4801-A646-B0E37D23BDD2}" type="pres">
      <dgm:prSet presAssocID="{E5E4A605-5ED4-43C2-818F-EC868073DCAF}" presName="linNode" presStyleCnt="0"/>
      <dgm:spPr/>
    </dgm:pt>
    <dgm:pt modelId="{951FB62E-310F-4492-A95F-8DC8341B01AF}" type="pres">
      <dgm:prSet presAssocID="{E5E4A605-5ED4-43C2-818F-EC868073DC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0D22C17F-6636-4C12-8B5B-C89461BFDA84}" type="pres">
      <dgm:prSet presAssocID="{E5E4A605-5ED4-43C2-818F-EC868073DCAF}" presName="descendantText" presStyleLbl="alignAccFollowNode1" presStyleIdx="1" presStyleCnt="3">
        <dgm:presLayoutVars>
          <dgm:bulletEnabled val="1"/>
        </dgm:presLayoutVars>
      </dgm:prSet>
      <dgm:spPr/>
    </dgm:pt>
    <dgm:pt modelId="{6E995CEE-260B-4414-AB08-B16CC3F940B2}" type="pres">
      <dgm:prSet presAssocID="{C8FC0900-81FF-41D3-A1B1-8C354A2D5769}" presName="sp" presStyleCnt="0"/>
      <dgm:spPr/>
    </dgm:pt>
    <dgm:pt modelId="{8F13BDD0-69A7-485C-9BEE-C8649560B017}" type="pres">
      <dgm:prSet presAssocID="{3FEAAABB-0DF5-43F0-9157-C5FED2DA9CB1}" presName="linNode" presStyleCnt="0"/>
      <dgm:spPr/>
    </dgm:pt>
    <dgm:pt modelId="{F7B5D9A2-022A-4640-847A-6BAA5A4EA587}" type="pres">
      <dgm:prSet presAssocID="{3FEAAABB-0DF5-43F0-9157-C5FED2DA9CB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2DD09253-486A-4990-ACD4-B99E8FA4FD5F}" type="pres">
      <dgm:prSet presAssocID="{3FEAAABB-0DF5-43F0-9157-C5FED2DA9CB1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C1365A0A-1CEC-44C6-80B3-689D2983D807}" type="presOf" srcId="{AA53DD2D-B662-424F-9006-D58D049E78A0}" destId="{0D22C17F-6636-4C12-8B5B-C89461BFDA84}" srcOrd="0" destOrd="1" presId="urn:microsoft.com/office/officeart/2005/8/layout/vList5"/>
    <dgm:cxn modelId="{0EC4D711-3AE4-4FFD-A4B1-06FBDCF03688}" type="presOf" srcId="{E5E4A605-5ED4-43C2-818F-EC868073DCAF}" destId="{951FB62E-310F-4492-A95F-8DC8341B01AF}" srcOrd="0" destOrd="0" presId="urn:microsoft.com/office/officeart/2005/8/layout/vList5"/>
    <dgm:cxn modelId="{95864C1C-6EBC-4D3C-B17E-54F2E4B0963A}" srcId="{E5E4A605-5ED4-43C2-818F-EC868073DCAF}" destId="{8CCA9935-B2E7-49F7-A326-A66B75C70E53}" srcOrd="0" destOrd="0" parTransId="{2E56A235-6AEC-4929-94B4-736F942A9B65}" sibTransId="{9ACA6980-324D-469A-8E82-AAFF9CFABE17}"/>
    <dgm:cxn modelId="{A786C62B-B807-4351-A001-3027A59BAF06}" type="presOf" srcId="{3FEAAABB-0DF5-43F0-9157-C5FED2DA9CB1}" destId="{F7B5D9A2-022A-4640-847A-6BAA5A4EA587}" srcOrd="0" destOrd="0" presId="urn:microsoft.com/office/officeart/2005/8/layout/vList5"/>
    <dgm:cxn modelId="{F71E585D-7242-467E-881F-6E2054E09EB0}" srcId="{8C006393-482B-4456-9866-69ED3DE5AB96}" destId="{E5E4A605-5ED4-43C2-818F-EC868073DCAF}" srcOrd="1" destOrd="0" parTransId="{7A3FA2BF-7C4F-4979-830A-7F9DE6D2CBB9}" sibTransId="{C8FC0900-81FF-41D3-A1B1-8C354A2D5769}"/>
    <dgm:cxn modelId="{41C7B260-E2DA-42A4-84E5-9121BC63FC50}" srcId="{3FEAAABB-0DF5-43F0-9157-C5FED2DA9CB1}" destId="{A837AB35-2F5B-4778-B00D-793717E0E300}" srcOrd="0" destOrd="0" parTransId="{E7EED4BA-0DA6-4FB0-83D7-F644C1CF09D9}" sibTransId="{D098DB6F-6CC3-4AC9-A302-95183A584124}"/>
    <dgm:cxn modelId="{E767A241-3F52-47A7-96E1-579D3DEBBAF9}" srcId="{8C006393-482B-4456-9866-69ED3DE5AB96}" destId="{3FEAAABB-0DF5-43F0-9157-C5FED2DA9CB1}" srcOrd="2" destOrd="0" parTransId="{825295C1-3119-46A6-9C51-C43F5C04219B}" sibTransId="{94C2115B-60BB-46C1-B87E-0C7D927117F6}"/>
    <dgm:cxn modelId="{9B97DE62-31E3-416A-8D35-3B2C9B89ABA8}" srcId="{8C006393-482B-4456-9866-69ED3DE5AB96}" destId="{B964988B-F76C-47BF-9CFF-5754B4C34D23}" srcOrd="0" destOrd="0" parTransId="{3032A05E-A14D-48D2-BC8C-4A7E70F927BF}" sibTransId="{239F4184-3B2D-46BA-88AF-2376A9B7FEDB}"/>
    <dgm:cxn modelId="{675D486F-57F4-4B85-93B0-7B492B5E4A2C}" type="presOf" srcId="{FEC41DBE-329D-45BF-976F-A5EEA3C558C2}" destId="{B4E37359-A7CE-48DB-8B84-F14C4B9BEC3D}" srcOrd="0" destOrd="1" presId="urn:microsoft.com/office/officeart/2005/8/layout/vList5"/>
    <dgm:cxn modelId="{3CF3E64F-4581-4321-8F2A-9CAA22A93F41}" srcId="{E5E4A605-5ED4-43C2-818F-EC868073DCAF}" destId="{AA53DD2D-B662-424F-9006-D58D049E78A0}" srcOrd="1" destOrd="0" parTransId="{F674C555-AA6D-487E-9033-B05ED6A19F68}" sibTransId="{DCFF2B53-7012-4764-93EF-4D04323EB8DD}"/>
    <dgm:cxn modelId="{26320D85-85B7-47CC-B3B6-E95B4C9BDFAD}" type="presOf" srcId="{8C006393-482B-4456-9866-69ED3DE5AB96}" destId="{85363219-44D5-4784-9799-2B9E1054709D}" srcOrd="0" destOrd="0" presId="urn:microsoft.com/office/officeart/2005/8/layout/vList5"/>
    <dgm:cxn modelId="{835C9B91-670A-46DF-B05F-25AB222B6AE0}" type="presOf" srcId="{B964988B-F76C-47BF-9CFF-5754B4C34D23}" destId="{35BD6108-3554-4A8B-919D-BE4D9144167E}" srcOrd="0" destOrd="0" presId="urn:microsoft.com/office/officeart/2005/8/layout/vList5"/>
    <dgm:cxn modelId="{631B1D95-B6B8-4703-9FF2-DA842AE3C83A}" srcId="{B964988B-F76C-47BF-9CFF-5754B4C34D23}" destId="{A465D6C3-54FA-4970-9518-6C4642157BEE}" srcOrd="0" destOrd="0" parTransId="{A64D6B3D-C8CD-4030-8EE1-57F6FE75F5CA}" sibTransId="{A5647D4C-5720-4B27-82C3-BCA15C603A0B}"/>
    <dgm:cxn modelId="{402342B5-1FBC-4183-9842-724BA9BCA743}" type="presOf" srcId="{A837AB35-2F5B-4778-B00D-793717E0E300}" destId="{2DD09253-486A-4990-ACD4-B99E8FA4FD5F}" srcOrd="0" destOrd="0" presId="urn:microsoft.com/office/officeart/2005/8/layout/vList5"/>
    <dgm:cxn modelId="{8450CDD6-E21E-467C-B231-D42C4B5522B6}" srcId="{B964988B-F76C-47BF-9CFF-5754B4C34D23}" destId="{FEC41DBE-329D-45BF-976F-A5EEA3C558C2}" srcOrd="1" destOrd="0" parTransId="{B74EC6E7-7AB8-4133-9E5B-4A56DFE05A82}" sibTransId="{CC0FA443-2E6A-40D8-8268-2756318EB737}"/>
    <dgm:cxn modelId="{46A3DDF5-3DE7-4C64-A0B1-C14E76ACBA83}" type="presOf" srcId="{A465D6C3-54FA-4970-9518-6C4642157BEE}" destId="{B4E37359-A7CE-48DB-8B84-F14C4B9BEC3D}" srcOrd="0" destOrd="0" presId="urn:microsoft.com/office/officeart/2005/8/layout/vList5"/>
    <dgm:cxn modelId="{7B7478FD-8289-4B83-8339-4D787857741B}" type="presOf" srcId="{8CCA9935-B2E7-49F7-A326-A66B75C70E53}" destId="{0D22C17F-6636-4C12-8B5B-C89461BFDA84}" srcOrd="0" destOrd="0" presId="urn:microsoft.com/office/officeart/2005/8/layout/vList5"/>
    <dgm:cxn modelId="{24F19BA0-C8A8-47BE-9B26-BBA140AEBDDD}" type="presParOf" srcId="{85363219-44D5-4784-9799-2B9E1054709D}" destId="{E122F2FE-46D2-404D-855F-38A56312B3D7}" srcOrd="0" destOrd="0" presId="urn:microsoft.com/office/officeart/2005/8/layout/vList5"/>
    <dgm:cxn modelId="{C0277776-FC4C-4887-88CB-246AC4C1D87E}" type="presParOf" srcId="{E122F2FE-46D2-404D-855F-38A56312B3D7}" destId="{35BD6108-3554-4A8B-919D-BE4D9144167E}" srcOrd="0" destOrd="0" presId="urn:microsoft.com/office/officeart/2005/8/layout/vList5"/>
    <dgm:cxn modelId="{A6679911-6B3C-49EB-825E-A55F293AE579}" type="presParOf" srcId="{E122F2FE-46D2-404D-855F-38A56312B3D7}" destId="{B4E37359-A7CE-48DB-8B84-F14C4B9BEC3D}" srcOrd="1" destOrd="0" presId="urn:microsoft.com/office/officeart/2005/8/layout/vList5"/>
    <dgm:cxn modelId="{9F9769D3-159B-4BF2-8152-BF59329C22CD}" type="presParOf" srcId="{85363219-44D5-4784-9799-2B9E1054709D}" destId="{9EFACA37-F800-406D-AF89-9CD848106EDB}" srcOrd="1" destOrd="0" presId="urn:microsoft.com/office/officeart/2005/8/layout/vList5"/>
    <dgm:cxn modelId="{140FB24C-0B5A-4D4F-9636-EED4A28D4C9E}" type="presParOf" srcId="{85363219-44D5-4784-9799-2B9E1054709D}" destId="{AC9057E1-2D14-4801-A646-B0E37D23BDD2}" srcOrd="2" destOrd="0" presId="urn:microsoft.com/office/officeart/2005/8/layout/vList5"/>
    <dgm:cxn modelId="{F1B264FB-4C6F-4AD5-813A-813F94A344AB}" type="presParOf" srcId="{AC9057E1-2D14-4801-A646-B0E37D23BDD2}" destId="{951FB62E-310F-4492-A95F-8DC8341B01AF}" srcOrd="0" destOrd="0" presId="urn:microsoft.com/office/officeart/2005/8/layout/vList5"/>
    <dgm:cxn modelId="{3E972361-3D25-491B-8907-DF269B9E2D5D}" type="presParOf" srcId="{AC9057E1-2D14-4801-A646-B0E37D23BDD2}" destId="{0D22C17F-6636-4C12-8B5B-C89461BFDA84}" srcOrd="1" destOrd="0" presId="urn:microsoft.com/office/officeart/2005/8/layout/vList5"/>
    <dgm:cxn modelId="{B5910C43-1EBC-443B-AFBE-927EBB8EC06E}" type="presParOf" srcId="{85363219-44D5-4784-9799-2B9E1054709D}" destId="{6E995CEE-260B-4414-AB08-B16CC3F940B2}" srcOrd="3" destOrd="0" presId="urn:microsoft.com/office/officeart/2005/8/layout/vList5"/>
    <dgm:cxn modelId="{71256D6D-0A1A-4E27-86D2-EE04DA0558B5}" type="presParOf" srcId="{85363219-44D5-4784-9799-2B9E1054709D}" destId="{8F13BDD0-69A7-485C-9BEE-C8649560B017}" srcOrd="4" destOrd="0" presId="urn:microsoft.com/office/officeart/2005/8/layout/vList5"/>
    <dgm:cxn modelId="{1CA43513-601C-46E0-AC23-83A23A581634}" type="presParOf" srcId="{8F13BDD0-69A7-485C-9BEE-C8649560B017}" destId="{F7B5D9A2-022A-4640-847A-6BAA5A4EA587}" srcOrd="0" destOrd="0" presId="urn:microsoft.com/office/officeart/2005/8/layout/vList5"/>
    <dgm:cxn modelId="{78E48185-621C-40EB-B0EF-DCF94CEA2BB4}" type="presParOf" srcId="{8F13BDD0-69A7-485C-9BEE-C8649560B017}" destId="{2DD09253-486A-4990-ACD4-B99E8FA4FD5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75AA2E-5D12-4680-80BB-20006BE6B4EB}" type="doc">
      <dgm:prSet loTypeId="urn:microsoft.com/office/officeart/2005/8/layout/list1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E8BD750-CE90-4948-ABEC-DB38323A180D}">
      <dgm:prSet/>
      <dgm:spPr/>
      <dgm:t>
        <a:bodyPr/>
        <a:lstStyle/>
        <a:p>
          <a:r>
            <a:rPr lang="en-US" dirty="0"/>
            <a:t>Agnostic Tooling</a:t>
          </a:r>
        </a:p>
      </dgm:t>
    </dgm:pt>
    <dgm:pt modelId="{875AA8A3-A49A-45BE-9984-334352D5F1E3}" type="parTrans" cxnId="{4BD40AE6-053F-42C3-B328-F86302423743}">
      <dgm:prSet/>
      <dgm:spPr/>
      <dgm:t>
        <a:bodyPr/>
        <a:lstStyle/>
        <a:p>
          <a:endParaRPr lang="en-US"/>
        </a:p>
      </dgm:t>
    </dgm:pt>
    <dgm:pt modelId="{5081787C-B345-4D13-858E-812B526D470A}" type="sibTrans" cxnId="{4BD40AE6-053F-42C3-B328-F86302423743}">
      <dgm:prSet/>
      <dgm:spPr/>
      <dgm:t>
        <a:bodyPr/>
        <a:lstStyle/>
        <a:p>
          <a:endParaRPr lang="en-US"/>
        </a:p>
      </dgm:t>
    </dgm:pt>
    <dgm:pt modelId="{1F687204-8830-4C4D-8ADB-3A24022994D2}">
      <dgm:prSet/>
      <dgm:spPr/>
      <dgm:t>
        <a:bodyPr/>
        <a:lstStyle/>
        <a:p>
          <a:r>
            <a:rPr lang="en-US"/>
            <a:t>“X” as Code: Terraform &amp; Ansible-Pull</a:t>
          </a:r>
        </a:p>
      </dgm:t>
    </dgm:pt>
    <dgm:pt modelId="{C5C83818-4796-40A3-B96D-2B62CB056BC8}" type="parTrans" cxnId="{96C116D5-F7B4-457B-9EDE-ECFBF2DB76A4}">
      <dgm:prSet/>
      <dgm:spPr/>
      <dgm:t>
        <a:bodyPr/>
        <a:lstStyle/>
        <a:p>
          <a:endParaRPr lang="en-US"/>
        </a:p>
      </dgm:t>
    </dgm:pt>
    <dgm:pt modelId="{FDECD595-4EE4-4EF6-A4EA-B0617E5B2919}" type="sibTrans" cxnId="{96C116D5-F7B4-457B-9EDE-ECFBF2DB76A4}">
      <dgm:prSet/>
      <dgm:spPr/>
      <dgm:t>
        <a:bodyPr/>
        <a:lstStyle/>
        <a:p>
          <a:endParaRPr lang="en-US"/>
        </a:p>
      </dgm:t>
    </dgm:pt>
    <dgm:pt modelId="{4F3EA685-9901-48A7-BC04-2FE52851631E}">
      <dgm:prSet/>
      <dgm:spPr/>
      <dgm:t>
        <a:bodyPr/>
        <a:lstStyle/>
        <a:p>
          <a:r>
            <a:rPr lang="en-US"/>
            <a:t>Storage: NFS-Ganesha &amp; </a:t>
          </a:r>
          <a:r>
            <a:rPr lang="en-US" err="1"/>
            <a:t>Cachefilesd</a:t>
          </a:r>
          <a:endParaRPr lang="en-US"/>
        </a:p>
      </dgm:t>
    </dgm:pt>
    <dgm:pt modelId="{E959AE87-D836-4EE2-8A9E-23AA33EF48A6}" type="parTrans" cxnId="{4FDB5C5C-FD68-4BBD-8C45-7CC0AD26D588}">
      <dgm:prSet/>
      <dgm:spPr/>
      <dgm:t>
        <a:bodyPr/>
        <a:lstStyle/>
        <a:p>
          <a:endParaRPr lang="en-US"/>
        </a:p>
      </dgm:t>
    </dgm:pt>
    <dgm:pt modelId="{45821847-FD51-4ECF-901B-826BC45DBC4D}" type="sibTrans" cxnId="{4FDB5C5C-FD68-4BBD-8C45-7CC0AD26D588}">
      <dgm:prSet/>
      <dgm:spPr/>
      <dgm:t>
        <a:bodyPr/>
        <a:lstStyle/>
        <a:p>
          <a:endParaRPr lang="en-US"/>
        </a:p>
      </dgm:t>
    </dgm:pt>
    <dgm:pt modelId="{40705D72-8369-47CE-95EC-D59F214F3919}">
      <dgm:prSet/>
      <dgm:spPr/>
      <dgm:t>
        <a:bodyPr/>
        <a:lstStyle/>
        <a:p>
          <a:r>
            <a:rPr lang="en-US"/>
            <a:t>Overlay Networks: Nebula/</a:t>
          </a:r>
          <a:r>
            <a:rPr lang="en-US" err="1"/>
            <a:t>NetMaker</a:t>
          </a:r>
          <a:endParaRPr lang="en-US"/>
        </a:p>
      </dgm:t>
    </dgm:pt>
    <dgm:pt modelId="{C2B15749-101D-445E-8B04-EB81EF8ABE86}" type="parTrans" cxnId="{13E81C46-5385-4F44-B694-5916F4E8D627}">
      <dgm:prSet/>
      <dgm:spPr/>
      <dgm:t>
        <a:bodyPr/>
        <a:lstStyle/>
        <a:p>
          <a:endParaRPr lang="en-US"/>
        </a:p>
      </dgm:t>
    </dgm:pt>
    <dgm:pt modelId="{738845F9-F28E-438E-B962-C5D590C85AF4}" type="sibTrans" cxnId="{13E81C46-5385-4F44-B694-5916F4E8D627}">
      <dgm:prSet/>
      <dgm:spPr/>
      <dgm:t>
        <a:bodyPr/>
        <a:lstStyle/>
        <a:p>
          <a:endParaRPr lang="en-US"/>
        </a:p>
      </dgm:t>
    </dgm:pt>
    <dgm:pt modelId="{31A4022D-C4AF-4061-BCA3-B4B72B6CB630}">
      <dgm:prSet/>
      <dgm:spPr/>
      <dgm:t>
        <a:bodyPr/>
        <a:lstStyle/>
        <a:p>
          <a:r>
            <a:rPr lang="en-US"/>
            <a:t>Augmenting OrangeGrid</a:t>
          </a:r>
        </a:p>
      </dgm:t>
    </dgm:pt>
    <dgm:pt modelId="{96194C1D-8D66-4921-8E59-CD71187A0B54}" type="sibTrans" cxnId="{42E17775-1C62-4304-8AFC-73A02ED18789}">
      <dgm:prSet/>
      <dgm:spPr/>
      <dgm:t>
        <a:bodyPr/>
        <a:lstStyle/>
        <a:p>
          <a:endParaRPr lang="en-US"/>
        </a:p>
      </dgm:t>
    </dgm:pt>
    <dgm:pt modelId="{F3A3CD40-6650-4A10-92E5-8023A67FE48B}" type="parTrans" cxnId="{42E17775-1C62-4304-8AFC-73A02ED18789}">
      <dgm:prSet/>
      <dgm:spPr/>
      <dgm:t>
        <a:bodyPr/>
        <a:lstStyle/>
        <a:p>
          <a:endParaRPr lang="en-US"/>
        </a:p>
      </dgm:t>
    </dgm:pt>
    <dgm:pt modelId="{9FFA6E01-35E1-4518-9E1C-B0DEE66A048A}">
      <dgm:prSet/>
      <dgm:spPr/>
      <dgm:t>
        <a:bodyPr/>
        <a:lstStyle/>
        <a:p>
          <a:r>
            <a:rPr lang="en-US"/>
            <a:t>Interactive “Pet” nodes to the cloud</a:t>
          </a:r>
        </a:p>
      </dgm:t>
    </dgm:pt>
    <dgm:pt modelId="{1B6FFF25-BCE1-46E6-BC78-0F296DB7CD67}" type="sibTrans" cxnId="{4493876C-1494-4CA1-99A5-55C7210530C1}">
      <dgm:prSet/>
      <dgm:spPr/>
      <dgm:t>
        <a:bodyPr/>
        <a:lstStyle/>
        <a:p>
          <a:endParaRPr lang="en-US"/>
        </a:p>
      </dgm:t>
    </dgm:pt>
    <dgm:pt modelId="{BA7E4CEA-4704-4B9B-AA56-73A78783339D}" type="parTrans" cxnId="{4493876C-1494-4CA1-99A5-55C7210530C1}">
      <dgm:prSet/>
      <dgm:spPr/>
      <dgm:t>
        <a:bodyPr/>
        <a:lstStyle/>
        <a:p>
          <a:endParaRPr lang="en-US"/>
        </a:p>
      </dgm:t>
    </dgm:pt>
    <dgm:pt modelId="{9CB3D31D-4753-4D52-81BB-3D5646EE034C}">
      <dgm:prSet/>
      <dgm:spPr/>
      <dgm:t>
        <a:bodyPr/>
        <a:lstStyle/>
        <a:p>
          <a:r>
            <a:rPr lang="en-US"/>
            <a:t>Multi-cloud, spot-market approach</a:t>
          </a:r>
        </a:p>
        <a:p>
          <a:endParaRPr lang="en-US"/>
        </a:p>
      </dgm:t>
    </dgm:pt>
    <dgm:pt modelId="{68EA17F6-4A46-4BAE-8031-B8505F38A471}" type="sibTrans" cxnId="{C95C04DA-CDBE-4309-9948-B260B284DDFC}">
      <dgm:prSet/>
      <dgm:spPr/>
      <dgm:t>
        <a:bodyPr/>
        <a:lstStyle/>
        <a:p>
          <a:endParaRPr lang="en-US"/>
        </a:p>
      </dgm:t>
    </dgm:pt>
    <dgm:pt modelId="{F8313686-F3B0-4C36-8635-40058AC55583}" type="parTrans" cxnId="{C95C04DA-CDBE-4309-9948-B260B284DDFC}">
      <dgm:prSet/>
      <dgm:spPr/>
      <dgm:t>
        <a:bodyPr/>
        <a:lstStyle/>
        <a:p>
          <a:endParaRPr lang="en-US"/>
        </a:p>
      </dgm:t>
    </dgm:pt>
    <dgm:pt modelId="{C3E7B351-E66E-47F7-A56D-995F9D4FE766}" type="pres">
      <dgm:prSet presAssocID="{B375AA2E-5D12-4680-80BB-20006BE6B4EB}" presName="linear" presStyleCnt="0">
        <dgm:presLayoutVars>
          <dgm:dir/>
          <dgm:animLvl val="lvl"/>
          <dgm:resizeHandles val="exact"/>
        </dgm:presLayoutVars>
      </dgm:prSet>
      <dgm:spPr/>
    </dgm:pt>
    <dgm:pt modelId="{DBE3F1D0-2DC5-4D08-BB35-2E03D1947430}" type="pres">
      <dgm:prSet presAssocID="{31A4022D-C4AF-4061-BCA3-B4B72B6CB630}" presName="parentLin" presStyleCnt="0"/>
      <dgm:spPr/>
    </dgm:pt>
    <dgm:pt modelId="{260991D6-25CC-4C0C-B98F-9C0885119C24}" type="pres">
      <dgm:prSet presAssocID="{31A4022D-C4AF-4061-BCA3-B4B72B6CB630}" presName="parentLeftMargin" presStyleLbl="node1" presStyleIdx="0" presStyleCnt="2"/>
      <dgm:spPr/>
    </dgm:pt>
    <dgm:pt modelId="{27CD468C-D5CB-4DE0-9E03-3D42FFB213B6}" type="pres">
      <dgm:prSet presAssocID="{31A4022D-C4AF-4061-BCA3-B4B72B6CB63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CC02AFE-B248-4451-8EDE-E3150C506B66}" type="pres">
      <dgm:prSet presAssocID="{31A4022D-C4AF-4061-BCA3-B4B72B6CB630}" presName="negativeSpace" presStyleCnt="0"/>
      <dgm:spPr/>
    </dgm:pt>
    <dgm:pt modelId="{5423C0B3-90BB-4233-92D3-EB24E8EB0E35}" type="pres">
      <dgm:prSet presAssocID="{31A4022D-C4AF-4061-BCA3-B4B72B6CB630}" presName="childText" presStyleLbl="conFgAcc1" presStyleIdx="0" presStyleCnt="2">
        <dgm:presLayoutVars>
          <dgm:bulletEnabled val="1"/>
        </dgm:presLayoutVars>
      </dgm:prSet>
      <dgm:spPr/>
    </dgm:pt>
    <dgm:pt modelId="{B08ADE31-498C-475F-9996-7C960356D8B0}" type="pres">
      <dgm:prSet presAssocID="{96194C1D-8D66-4921-8E59-CD71187A0B54}" presName="spaceBetweenRectangles" presStyleCnt="0"/>
      <dgm:spPr/>
    </dgm:pt>
    <dgm:pt modelId="{2FEA5875-8D9E-47AA-A9A7-B46FECFD7D8B}" type="pres">
      <dgm:prSet presAssocID="{3E8BD750-CE90-4948-ABEC-DB38323A180D}" presName="parentLin" presStyleCnt="0"/>
      <dgm:spPr/>
    </dgm:pt>
    <dgm:pt modelId="{0EF648E9-BB85-401B-846B-A42C064B9968}" type="pres">
      <dgm:prSet presAssocID="{3E8BD750-CE90-4948-ABEC-DB38323A180D}" presName="parentLeftMargin" presStyleLbl="node1" presStyleIdx="0" presStyleCnt="2"/>
      <dgm:spPr/>
    </dgm:pt>
    <dgm:pt modelId="{E16F280F-4BC2-4711-A7F6-96BD7EBC6FBB}" type="pres">
      <dgm:prSet presAssocID="{3E8BD750-CE90-4948-ABEC-DB38323A180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E0CF140-B3E6-4413-9335-78562A071AF8}" type="pres">
      <dgm:prSet presAssocID="{3E8BD750-CE90-4948-ABEC-DB38323A180D}" presName="negativeSpace" presStyleCnt="0"/>
      <dgm:spPr/>
    </dgm:pt>
    <dgm:pt modelId="{EF8D30DC-B1F8-4A71-A26D-741A8AEADA92}" type="pres">
      <dgm:prSet presAssocID="{3E8BD750-CE90-4948-ABEC-DB38323A180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659790B-660D-473E-90C9-D07528DB6E0E}" type="presOf" srcId="{4F3EA685-9901-48A7-BC04-2FE52851631E}" destId="{EF8D30DC-B1F8-4A71-A26D-741A8AEADA92}" srcOrd="0" destOrd="1" presId="urn:microsoft.com/office/officeart/2005/8/layout/list1"/>
    <dgm:cxn modelId="{29D9590E-D888-4F1C-A8A2-369C94C2444A}" type="presOf" srcId="{B375AA2E-5D12-4680-80BB-20006BE6B4EB}" destId="{C3E7B351-E66E-47F7-A56D-995F9D4FE766}" srcOrd="0" destOrd="0" presId="urn:microsoft.com/office/officeart/2005/8/layout/list1"/>
    <dgm:cxn modelId="{1022DA1E-180F-49EF-94D6-8D7807D85AC4}" type="presOf" srcId="{3E8BD750-CE90-4948-ABEC-DB38323A180D}" destId="{E16F280F-4BC2-4711-A7F6-96BD7EBC6FBB}" srcOrd="1" destOrd="0" presId="urn:microsoft.com/office/officeart/2005/8/layout/list1"/>
    <dgm:cxn modelId="{4FDB5C5C-FD68-4BBD-8C45-7CC0AD26D588}" srcId="{3E8BD750-CE90-4948-ABEC-DB38323A180D}" destId="{4F3EA685-9901-48A7-BC04-2FE52851631E}" srcOrd="1" destOrd="0" parTransId="{E959AE87-D836-4EE2-8A9E-23AA33EF48A6}" sibTransId="{45821847-FD51-4ECF-901B-826BC45DBC4D}"/>
    <dgm:cxn modelId="{C4241465-A983-4423-A687-77D021A0849F}" type="presOf" srcId="{3E8BD750-CE90-4948-ABEC-DB38323A180D}" destId="{0EF648E9-BB85-401B-846B-A42C064B9968}" srcOrd="0" destOrd="0" presId="urn:microsoft.com/office/officeart/2005/8/layout/list1"/>
    <dgm:cxn modelId="{13E81C46-5385-4F44-B694-5916F4E8D627}" srcId="{3E8BD750-CE90-4948-ABEC-DB38323A180D}" destId="{40705D72-8369-47CE-95EC-D59F214F3919}" srcOrd="2" destOrd="0" parTransId="{C2B15749-101D-445E-8B04-EB81EF8ABE86}" sibTransId="{738845F9-F28E-438E-B962-C5D590C85AF4}"/>
    <dgm:cxn modelId="{4493876C-1494-4CA1-99A5-55C7210530C1}" srcId="{31A4022D-C4AF-4061-BCA3-B4B72B6CB630}" destId="{9FFA6E01-35E1-4518-9E1C-B0DEE66A048A}" srcOrd="0" destOrd="0" parTransId="{BA7E4CEA-4704-4B9B-AA56-73A78783339D}" sibTransId="{1B6FFF25-BCE1-46E6-BC78-0F296DB7CD67}"/>
    <dgm:cxn modelId="{7C52DD74-F282-48FA-BB44-A3F9B1222599}" type="presOf" srcId="{40705D72-8369-47CE-95EC-D59F214F3919}" destId="{EF8D30DC-B1F8-4A71-A26D-741A8AEADA92}" srcOrd="0" destOrd="2" presId="urn:microsoft.com/office/officeart/2005/8/layout/list1"/>
    <dgm:cxn modelId="{42E17775-1C62-4304-8AFC-73A02ED18789}" srcId="{B375AA2E-5D12-4680-80BB-20006BE6B4EB}" destId="{31A4022D-C4AF-4061-BCA3-B4B72B6CB630}" srcOrd="0" destOrd="0" parTransId="{F3A3CD40-6650-4A10-92E5-8023A67FE48B}" sibTransId="{96194C1D-8D66-4921-8E59-CD71187A0B54}"/>
    <dgm:cxn modelId="{9136347C-FAF9-48E7-BB40-E10AFE829A90}" type="presOf" srcId="{9FFA6E01-35E1-4518-9E1C-B0DEE66A048A}" destId="{5423C0B3-90BB-4233-92D3-EB24E8EB0E35}" srcOrd="0" destOrd="0" presId="urn:microsoft.com/office/officeart/2005/8/layout/list1"/>
    <dgm:cxn modelId="{96C116D5-F7B4-457B-9EDE-ECFBF2DB76A4}" srcId="{3E8BD750-CE90-4948-ABEC-DB38323A180D}" destId="{1F687204-8830-4C4D-8ADB-3A24022994D2}" srcOrd="0" destOrd="0" parTransId="{C5C83818-4796-40A3-B96D-2B62CB056BC8}" sibTransId="{FDECD595-4EE4-4EF6-A4EA-B0617E5B2919}"/>
    <dgm:cxn modelId="{C95C04DA-CDBE-4309-9948-B260B284DDFC}" srcId="{31A4022D-C4AF-4061-BCA3-B4B72B6CB630}" destId="{9CB3D31D-4753-4D52-81BB-3D5646EE034C}" srcOrd="1" destOrd="0" parTransId="{F8313686-F3B0-4C36-8635-40058AC55583}" sibTransId="{68EA17F6-4A46-4BAE-8031-B8505F38A471}"/>
    <dgm:cxn modelId="{4BD40AE6-053F-42C3-B328-F86302423743}" srcId="{B375AA2E-5D12-4680-80BB-20006BE6B4EB}" destId="{3E8BD750-CE90-4948-ABEC-DB38323A180D}" srcOrd="1" destOrd="0" parTransId="{875AA8A3-A49A-45BE-9984-334352D5F1E3}" sibTransId="{5081787C-B345-4D13-858E-812B526D470A}"/>
    <dgm:cxn modelId="{867B86EC-1598-44CC-A37C-C6CD4FFF236C}" type="presOf" srcId="{9CB3D31D-4753-4D52-81BB-3D5646EE034C}" destId="{5423C0B3-90BB-4233-92D3-EB24E8EB0E35}" srcOrd="0" destOrd="1" presId="urn:microsoft.com/office/officeart/2005/8/layout/list1"/>
    <dgm:cxn modelId="{5FA065F3-26DE-4AE7-A5FA-1148F5DB0C21}" type="presOf" srcId="{31A4022D-C4AF-4061-BCA3-B4B72B6CB630}" destId="{27CD468C-D5CB-4DE0-9E03-3D42FFB213B6}" srcOrd="1" destOrd="0" presId="urn:microsoft.com/office/officeart/2005/8/layout/list1"/>
    <dgm:cxn modelId="{DFDE12F7-A793-48AB-B717-7AF13BC847D8}" type="presOf" srcId="{1F687204-8830-4C4D-8ADB-3A24022994D2}" destId="{EF8D30DC-B1F8-4A71-A26D-741A8AEADA92}" srcOrd="0" destOrd="0" presId="urn:microsoft.com/office/officeart/2005/8/layout/list1"/>
    <dgm:cxn modelId="{975249FB-6375-4566-9648-294D86A64A4F}" type="presOf" srcId="{31A4022D-C4AF-4061-BCA3-B4B72B6CB630}" destId="{260991D6-25CC-4C0C-B98F-9C0885119C24}" srcOrd="0" destOrd="0" presId="urn:microsoft.com/office/officeart/2005/8/layout/list1"/>
    <dgm:cxn modelId="{F8BA1BCD-73F2-439F-B041-09E6C704C3A4}" type="presParOf" srcId="{C3E7B351-E66E-47F7-A56D-995F9D4FE766}" destId="{DBE3F1D0-2DC5-4D08-BB35-2E03D1947430}" srcOrd="0" destOrd="0" presId="urn:microsoft.com/office/officeart/2005/8/layout/list1"/>
    <dgm:cxn modelId="{9F42A7E8-E50F-4DD0-A2BB-4FE8EFF1C6E0}" type="presParOf" srcId="{DBE3F1D0-2DC5-4D08-BB35-2E03D1947430}" destId="{260991D6-25CC-4C0C-B98F-9C0885119C24}" srcOrd="0" destOrd="0" presId="urn:microsoft.com/office/officeart/2005/8/layout/list1"/>
    <dgm:cxn modelId="{5778999E-DE78-4F31-90F1-8F6EF31F71B0}" type="presParOf" srcId="{DBE3F1D0-2DC5-4D08-BB35-2E03D1947430}" destId="{27CD468C-D5CB-4DE0-9E03-3D42FFB213B6}" srcOrd="1" destOrd="0" presId="urn:microsoft.com/office/officeart/2005/8/layout/list1"/>
    <dgm:cxn modelId="{F51865DA-A195-4A66-B903-647C026407CB}" type="presParOf" srcId="{C3E7B351-E66E-47F7-A56D-995F9D4FE766}" destId="{3CC02AFE-B248-4451-8EDE-E3150C506B66}" srcOrd="1" destOrd="0" presId="urn:microsoft.com/office/officeart/2005/8/layout/list1"/>
    <dgm:cxn modelId="{93DC5DB3-7BD1-402A-8BAC-68D0D77EDF15}" type="presParOf" srcId="{C3E7B351-E66E-47F7-A56D-995F9D4FE766}" destId="{5423C0B3-90BB-4233-92D3-EB24E8EB0E35}" srcOrd="2" destOrd="0" presId="urn:microsoft.com/office/officeart/2005/8/layout/list1"/>
    <dgm:cxn modelId="{E16C1D8A-1823-4F34-8331-5ABC62D8ED8C}" type="presParOf" srcId="{C3E7B351-E66E-47F7-A56D-995F9D4FE766}" destId="{B08ADE31-498C-475F-9996-7C960356D8B0}" srcOrd="3" destOrd="0" presId="urn:microsoft.com/office/officeart/2005/8/layout/list1"/>
    <dgm:cxn modelId="{CACCF617-BEA2-44C2-8086-E2367EC228F9}" type="presParOf" srcId="{C3E7B351-E66E-47F7-A56D-995F9D4FE766}" destId="{2FEA5875-8D9E-47AA-A9A7-B46FECFD7D8B}" srcOrd="4" destOrd="0" presId="urn:microsoft.com/office/officeart/2005/8/layout/list1"/>
    <dgm:cxn modelId="{B27B8B77-6A85-485A-A627-34313266B909}" type="presParOf" srcId="{2FEA5875-8D9E-47AA-A9A7-B46FECFD7D8B}" destId="{0EF648E9-BB85-401B-846B-A42C064B9968}" srcOrd="0" destOrd="0" presId="urn:microsoft.com/office/officeart/2005/8/layout/list1"/>
    <dgm:cxn modelId="{BF889A98-CC2B-426C-A3DF-5526F5D42E54}" type="presParOf" srcId="{2FEA5875-8D9E-47AA-A9A7-B46FECFD7D8B}" destId="{E16F280F-4BC2-4711-A7F6-96BD7EBC6FBB}" srcOrd="1" destOrd="0" presId="urn:microsoft.com/office/officeart/2005/8/layout/list1"/>
    <dgm:cxn modelId="{2F4C4EBC-9366-4E9F-9035-8761251CD4DB}" type="presParOf" srcId="{C3E7B351-E66E-47F7-A56D-995F9D4FE766}" destId="{EE0CF140-B3E6-4413-9335-78562A071AF8}" srcOrd="5" destOrd="0" presId="urn:microsoft.com/office/officeart/2005/8/layout/list1"/>
    <dgm:cxn modelId="{BFDDAD11-0F7D-4636-A985-4E709AE5BEBA}" type="presParOf" srcId="{C3E7B351-E66E-47F7-A56D-995F9D4FE766}" destId="{EF8D30DC-B1F8-4A71-A26D-741A8AEADA9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784DFA-9EC4-4FD4-8D9F-BB38B055E9B9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618D2EB3-3A8B-4C30-85E7-8899EE9B06A3}">
      <dgm:prSet/>
      <dgm:spPr/>
      <dgm:t>
        <a:bodyPr/>
        <a:lstStyle/>
        <a:p>
          <a:r>
            <a:rPr lang="en-US"/>
            <a:t>Questions? </a:t>
          </a:r>
        </a:p>
      </dgm:t>
    </dgm:pt>
    <dgm:pt modelId="{38C24201-270B-490A-87C1-CF98A8AF09D7}" type="parTrans" cxnId="{15B0642B-EE65-4C9C-A23F-3ECC17445FE8}">
      <dgm:prSet/>
      <dgm:spPr/>
      <dgm:t>
        <a:bodyPr/>
        <a:lstStyle/>
        <a:p>
          <a:endParaRPr lang="en-US"/>
        </a:p>
      </dgm:t>
    </dgm:pt>
    <dgm:pt modelId="{8A8428F4-8329-48ED-B658-E798DCD2A2AF}" type="sibTrans" cxnId="{15B0642B-EE65-4C9C-A23F-3ECC17445FE8}">
      <dgm:prSet/>
      <dgm:spPr/>
      <dgm:t>
        <a:bodyPr/>
        <a:lstStyle/>
        <a:p>
          <a:endParaRPr lang="en-US"/>
        </a:p>
      </dgm:t>
    </dgm:pt>
    <dgm:pt modelId="{86082A1D-6442-4B30-9DC2-482981AC1478}">
      <dgm:prSet/>
      <dgm:spPr/>
      <dgm:t>
        <a:bodyPr/>
        <a:lstStyle/>
        <a:p>
          <a:r>
            <a:rPr lang="en-US"/>
            <a:t>Contact: </a:t>
          </a:r>
          <a:br>
            <a:rPr lang="en-US"/>
          </a:br>
          <a:r>
            <a:rPr lang="en-US"/>
            <a:t>researchcomputing@syr.edu</a:t>
          </a:r>
        </a:p>
      </dgm:t>
    </dgm:pt>
    <dgm:pt modelId="{CB4D7200-B99F-4F27-B5D0-A918766188AF}" type="parTrans" cxnId="{C8861FEC-1CE8-462C-BB86-5F8F9CA6719E}">
      <dgm:prSet/>
      <dgm:spPr/>
      <dgm:t>
        <a:bodyPr/>
        <a:lstStyle/>
        <a:p>
          <a:endParaRPr lang="en-US"/>
        </a:p>
      </dgm:t>
    </dgm:pt>
    <dgm:pt modelId="{AF2070E1-2021-4908-B39F-ED60D428ED2F}" type="sibTrans" cxnId="{C8861FEC-1CE8-462C-BB86-5F8F9CA6719E}">
      <dgm:prSet/>
      <dgm:spPr/>
      <dgm:t>
        <a:bodyPr/>
        <a:lstStyle/>
        <a:p>
          <a:endParaRPr lang="en-US"/>
        </a:p>
      </dgm:t>
    </dgm:pt>
    <dgm:pt modelId="{A72C0822-90D6-D841-A394-5E3E66FF7240}" type="pres">
      <dgm:prSet presAssocID="{8A784DFA-9EC4-4FD4-8D9F-BB38B055E9B9}" presName="linear" presStyleCnt="0">
        <dgm:presLayoutVars>
          <dgm:animLvl val="lvl"/>
          <dgm:resizeHandles val="exact"/>
        </dgm:presLayoutVars>
      </dgm:prSet>
      <dgm:spPr/>
    </dgm:pt>
    <dgm:pt modelId="{AE3949E9-D3A0-6E4B-9559-6B711863250C}" type="pres">
      <dgm:prSet presAssocID="{618D2EB3-3A8B-4C30-85E7-8899EE9B06A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341DDC9-DEB8-F048-BC90-2A72465E2ACF}" type="pres">
      <dgm:prSet presAssocID="{8A8428F4-8329-48ED-B658-E798DCD2A2AF}" presName="spacer" presStyleCnt="0"/>
      <dgm:spPr/>
    </dgm:pt>
    <dgm:pt modelId="{1190FEEC-A995-904E-B642-DF77BE746FEA}" type="pres">
      <dgm:prSet presAssocID="{86082A1D-6442-4B30-9DC2-482981AC147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5B0642B-EE65-4C9C-A23F-3ECC17445FE8}" srcId="{8A784DFA-9EC4-4FD4-8D9F-BB38B055E9B9}" destId="{618D2EB3-3A8B-4C30-85E7-8899EE9B06A3}" srcOrd="0" destOrd="0" parTransId="{38C24201-270B-490A-87C1-CF98A8AF09D7}" sibTransId="{8A8428F4-8329-48ED-B658-E798DCD2A2AF}"/>
    <dgm:cxn modelId="{7B7D6032-B825-8049-B914-23A0AC965552}" type="presOf" srcId="{86082A1D-6442-4B30-9DC2-482981AC1478}" destId="{1190FEEC-A995-904E-B642-DF77BE746FEA}" srcOrd="0" destOrd="0" presId="urn:microsoft.com/office/officeart/2005/8/layout/vList2"/>
    <dgm:cxn modelId="{FB54EC45-C81A-ED49-A2B6-8080780A2C0B}" type="presOf" srcId="{618D2EB3-3A8B-4C30-85E7-8899EE9B06A3}" destId="{AE3949E9-D3A0-6E4B-9559-6B711863250C}" srcOrd="0" destOrd="0" presId="urn:microsoft.com/office/officeart/2005/8/layout/vList2"/>
    <dgm:cxn modelId="{C8861FEC-1CE8-462C-BB86-5F8F9CA6719E}" srcId="{8A784DFA-9EC4-4FD4-8D9F-BB38B055E9B9}" destId="{86082A1D-6442-4B30-9DC2-482981AC1478}" srcOrd="1" destOrd="0" parTransId="{CB4D7200-B99F-4F27-B5D0-A918766188AF}" sibTransId="{AF2070E1-2021-4908-B39F-ED60D428ED2F}"/>
    <dgm:cxn modelId="{4410F0EC-5546-6249-9836-B4CDE8128002}" type="presOf" srcId="{8A784DFA-9EC4-4FD4-8D9F-BB38B055E9B9}" destId="{A72C0822-90D6-D841-A394-5E3E66FF7240}" srcOrd="0" destOrd="0" presId="urn:microsoft.com/office/officeart/2005/8/layout/vList2"/>
    <dgm:cxn modelId="{97826029-51FF-D24A-A156-75050A742C4C}" type="presParOf" srcId="{A72C0822-90D6-D841-A394-5E3E66FF7240}" destId="{AE3949E9-D3A0-6E4B-9559-6B711863250C}" srcOrd="0" destOrd="0" presId="urn:microsoft.com/office/officeart/2005/8/layout/vList2"/>
    <dgm:cxn modelId="{5B588BF3-808A-6745-9752-9A8C485B1638}" type="presParOf" srcId="{A72C0822-90D6-D841-A394-5E3E66FF7240}" destId="{6341DDC9-DEB8-F048-BC90-2A72465E2ACF}" srcOrd="1" destOrd="0" presId="urn:microsoft.com/office/officeart/2005/8/layout/vList2"/>
    <dgm:cxn modelId="{05D0B251-607A-1F44-9256-B5129A0F17D9}" type="presParOf" srcId="{A72C0822-90D6-D841-A394-5E3E66FF7240}" destId="{1190FEEC-A995-904E-B642-DF77BE746FEA}" srcOrd="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09EB6-4001-42B9-9EE0-89D448A89530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EF1EB6-81AD-403C-A09C-E1F0D2658430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24E2CD-0E20-40F4-A1EC-297DB67FDC13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R1, serving a diverse user base</a:t>
          </a:r>
        </a:p>
      </dsp:txBody>
      <dsp:txXfrm>
        <a:off x="1435590" y="531"/>
        <a:ext cx="9080009" cy="1242935"/>
      </dsp:txXfrm>
    </dsp:sp>
    <dsp:sp modelId="{6EC745D1-12CA-4839-A937-40E9732DA375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A6BDD9-173D-4112-851C-2A651FBC71F6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73960-D906-43A4-B7F7-88DF1A8E1308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Campus demand for a flexible research computing infrastructure</a:t>
          </a:r>
          <a:br>
            <a:rPr lang="en-US" sz="2100" kern="1200"/>
          </a:br>
          <a:endParaRPr lang="en-US" sz="2100" kern="1200"/>
        </a:p>
      </dsp:txBody>
      <dsp:txXfrm>
        <a:off x="1435590" y="1554201"/>
        <a:ext cx="9080009" cy="1242935"/>
      </dsp:txXfrm>
    </dsp:sp>
    <dsp:sp modelId="{C577D460-C948-49D7-A0E9-EE23F95FCE35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20143-FE96-4C11-A137-610564894E26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53023F-0ED7-487D-BDEF-BBDE44CF07EB}">
      <dsp:nvSpPr>
        <dsp:cNvPr id="0" name=""/>
        <dsp:cNvSpPr/>
      </dsp:nvSpPr>
      <dsp:spPr>
        <a:xfrm>
          <a:off x="1435590" y="3107870"/>
          <a:ext cx="473202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Compute at no cost:</a:t>
          </a:r>
        </a:p>
      </dsp:txBody>
      <dsp:txXfrm>
        <a:off x="1435590" y="3107870"/>
        <a:ext cx="4732020" cy="1242935"/>
      </dsp:txXfrm>
    </dsp:sp>
    <dsp:sp modelId="{CF2FE3D5-942B-415F-84BA-B9519166E161}">
      <dsp:nvSpPr>
        <dsp:cNvPr id="0" name=""/>
        <dsp:cNvSpPr/>
      </dsp:nvSpPr>
      <dsp:spPr>
        <a:xfrm>
          <a:off x="4781254" y="3108402"/>
          <a:ext cx="434798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Amplifying grant dollars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Provide opportunities for those without formal funding</a:t>
          </a:r>
          <a:br>
            <a:rPr lang="en-US" sz="1400" kern="1200"/>
          </a:br>
          <a:endParaRPr lang="en-US" sz="1400" kern="1200"/>
        </a:p>
      </dsp:txBody>
      <dsp:txXfrm>
        <a:off x="4781254" y="3108402"/>
        <a:ext cx="4347989" cy="1242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864BF-60F1-4E7F-A0E6-E3C33305474C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C8F68-C075-4039-A261-BAF53453D254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C6C58A-A522-4312-8B11-81AC25FD57D1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Over 1 Billion CPU hours contributed to OSG via </a:t>
          </a:r>
          <a:r>
            <a:rPr lang="en-US" sz="2500" kern="1200" err="1"/>
            <a:t>OrangeGrid</a:t>
          </a:r>
          <a:endParaRPr lang="en-US" sz="2500" kern="1200"/>
        </a:p>
      </dsp:txBody>
      <dsp:txXfrm>
        <a:off x="1435590" y="531"/>
        <a:ext cx="9080009" cy="1242935"/>
      </dsp:txXfrm>
    </dsp:sp>
    <dsp:sp modelId="{5950EA80-4A89-43E7-9EB7-F93EC6B27260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91549-69F7-4C5B-9F20-2AF3F3315833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48639-98CE-4096-BB95-C298D7416D2D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1 of 6 PATh Facilities</a:t>
          </a:r>
        </a:p>
      </dsp:txBody>
      <dsp:txXfrm>
        <a:off x="1435590" y="1554201"/>
        <a:ext cx="9080009" cy="1242935"/>
      </dsp:txXfrm>
    </dsp:sp>
    <dsp:sp modelId="{2088083A-4085-4646-9B87-B472754B4271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5B219-D015-4095-B44E-6019690B2728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119F8-E2F0-4DD2-B704-4B9727F32E5E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Expanding national research impact with partnerships outside SU</a:t>
          </a:r>
        </a:p>
      </dsp:txBody>
      <dsp:txXfrm>
        <a:off x="1435590" y="3107870"/>
        <a:ext cx="9080009" cy="1242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73BB5-B295-4763-8917-FCBA7716677E}">
      <dsp:nvSpPr>
        <dsp:cNvPr id="0" name=""/>
        <dsp:cNvSpPr/>
      </dsp:nvSpPr>
      <dsp:spPr>
        <a:xfrm>
          <a:off x="1583315" y="349817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B9562-DDA7-47B6-BF92-42645E2077E6}">
      <dsp:nvSpPr>
        <dsp:cNvPr id="0" name=""/>
        <dsp:cNvSpPr/>
      </dsp:nvSpPr>
      <dsp:spPr>
        <a:xfrm>
          <a:off x="179315" y="2018841"/>
          <a:ext cx="4320000" cy="66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/>
            <a:t>People:</a:t>
          </a:r>
        </a:p>
      </dsp:txBody>
      <dsp:txXfrm>
        <a:off x="179315" y="2018841"/>
        <a:ext cx="4320000" cy="668250"/>
      </dsp:txXfrm>
    </dsp:sp>
    <dsp:sp modelId="{164E2BE4-4886-43EC-B3E8-65C5A9391C2A}">
      <dsp:nvSpPr>
        <dsp:cNvPr id="0" name=""/>
        <dsp:cNvSpPr/>
      </dsp:nvSpPr>
      <dsp:spPr>
        <a:xfrm>
          <a:off x="179315" y="2760125"/>
          <a:ext cx="4320000" cy="1241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Research Computing Team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err="1"/>
            <a:t>OneIT</a:t>
          </a:r>
          <a:br>
            <a:rPr lang="en-US" sz="2400" kern="1200"/>
          </a:br>
          <a:endParaRPr lang="en-US" sz="2400" kern="1200"/>
        </a:p>
      </dsp:txBody>
      <dsp:txXfrm>
        <a:off x="179315" y="2760125"/>
        <a:ext cx="4320000" cy="1241394"/>
      </dsp:txXfrm>
    </dsp:sp>
    <dsp:sp modelId="{03E5E568-F2AD-4460-970E-A1B16053E49D}">
      <dsp:nvSpPr>
        <dsp:cNvPr id="0" name=""/>
        <dsp:cNvSpPr/>
      </dsp:nvSpPr>
      <dsp:spPr>
        <a:xfrm>
          <a:off x="7039800" y="349817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8B982-A533-4547-863E-94A5829CBCEB}">
      <dsp:nvSpPr>
        <dsp:cNvPr id="0" name=""/>
        <dsp:cNvSpPr/>
      </dsp:nvSpPr>
      <dsp:spPr>
        <a:xfrm>
          <a:off x="5255316" y="2018841"/>
          <a:ext cx="5080968" cy="668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/>
            <a:t>Resources &amp; Community:</a:t>
          </a:r>
        </a:p>
      </dsp:txBody>
      <dsp:txXfrm>
        <a:off x="5255316" y="2018841"/>
        <a:ext cx="5080968" cy="668902"/>
      </dsp:txXfrm>
    </dsp:sp>
    <dsp:sp modelId="{B4929BFA-572C-460D-9A9A-C125BD79FA2C}">
      <dsp:nvSpPr>
        <dsp:cNvPr id="0" name=""/>
        <dsp:cNvSpPr/>
      </dsp:nvSpPr>
      <dsp:spPr>
        <a:xfrm>
          <a:off x="5635800" y="2760777"/>
          <a:ext cx="4320000" cy="1240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Personalized Onboarding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Knowledge Ecosystem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Research Speaking Series</a:t>
          </a:r>
        </a:p>
      </dsp:txBody>
      <dsp:txXfrm>
        <a:off x="5635800" y="2760777"/>
        <a:ext cx="4320000" cy="12407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37C3FA-DAC2-4804-90E1-4011F4EEA7D0}">
      <dsp:nvSpPr>
        <dsp:cNvPr id="0" name=""/>
        <dsp:cNvSpPr/>
      </dsp:nvSpPr>
      <dsp:spPr>
        <a:xfrm rot="5400000">
          <a:off x="6731468" y="-2838889"/>
          <a:ext cx="838278" cy="6729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80,000 dedicated and 10,000 scavenged cores</a:t>
          </a:r>
        </a:p>
      </dsp:txBody>
      <dsp:txXfrm rot="-5400000">
        <a:off x="3785616" y="147884"/>
        <a:ext cx="6689063" cy="756436"/>
      </dsp:txXfrm>
    </dsp:sp>
    <dsp:sp modelId="{4FDEBCD6-9F9D-48CF-BD26-D554090F545B}">
      <dsp:nvSpPr>
        <dsp:cNvPr id="0" name=""/>
        <dsp:cNvSpPr/>
      </dsp:nvSpPr>
      <dsp:spPr>
        <a:xfrm>
          <a:off x="0" y="2178"/>
          <a:ext cx="3785616" cy="10478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err="1"/>
            <a:t>OrangeGrid</a:t>
          </a:r>
          <a:r>
            <a:rPr lang="en-US" sz="2900" b="1" kern="1200"/>
            <a:t>:</a:t>
          </a:r>
          <a:r>
            <a:rPr lang="en-US" sz="2900" kern="1200"/>
            <a:t> </a:t>
          </a:r>
        </a:p>
      </dsp:txBody>
      <dsp:txXfrm>
        <a:off x="51152" y="53330"/>
        <a:ext cx="3683312" cy="945543"/>
      </dsp:txXfrm>
    </dsp:sp>
    <dsp:sp modelId="{0BF1F349-548F-4538-9178-88A75F6517EF}">
      <dsp:nvSpPr>
        <dsp:cNvPr id="0" name=""/>
        <dsp:cNvSpPr/>
      </dsp:nvSpPr>
      <dsp:spPr>
        <a:xfrm rot="5400000">
          <a:off x="6731468" y="-1738649"/>
          <a:ext cx="838278" cy="6729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SLURM, InfiniBand interconnect</a:t>
          </a:r>
        </a:p>
      </dsp:txBody>
      <dsp:txXfrm rot="-5400000">
        <a:off x="3785616" y="1248124"/>
        <a:ext cx="6689063" cy="756436"/>
      </dsp:txXfrm>
    </dsp:sp>
    <dsp:sp modelId="{CE4A5C49-2F0A-414F-A22B-5F94C38C55F5}">
      <dsp:nvSpPr>
        <dsp:cNvPr id="0" name=""/>
        <dsp:cNvSpPr/>
      </dsp:nvSpPr>
      <dsp:spPr>
        <a:xfrm>
          <a:off x="0" y="1102418"/>
          <a:ext cx="3785616" cy="10478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Zest:</a:t>
          </a:r>
          <a:r>
            <a:rPr lang="en-US" sz="2900" kern="1200"/>
            <a:t> 25,000 cores </a:t>
          </a:r>
        </a:p>
      </dsp:txBody>
      <dsp:txXfrm>
        <a:off x="51152" y="1153570"/>
        <a:ext cx="3683312" cy="945543"/>
      </dsp:txXfrm>
    </dsp:sp>
    <dsp:sp modelId="{638DE5E3-ACF6-4EC2-8029-5E1863821612}">
      <dsp:nvSpPr>
        <dsp:cNvPr id="0" name=""/>
        <dsp:cNvSpPr/>
      </dsp:nvSpPr>
      <dsp:spPr>
        <a:xfrm rot="5400000">
          <a:off x="6731468" y="-638409"/>
          <a:ext cx="838278" cy="6729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NVIDIA RTX 5000s to 80GB A100s</a:t>
          </a:r>
        </a:p>
      </dsp:txBody>
      <dsp:txXfrm rot="-5400000">
        <a:off x="3785616" y="2348364"/>
        <a:ext cx="6689063" cy="756436"/>
      </dsp:txXfrm>
    </dsp:sp>
    <dsp:sp modelId="{FEC168ED-EB43-415C-9C81-E6B952EBEA24}">
      <dsp:nvSpPr>
        <dsp:cNvPr id="0" name=""/>
        <dsp:cNvSpPr/>
      </dsp:nvSpPr>
      <dsp:spPr>
        <a:xfrm>
          <a:off x="0" y="2202658"/>
          <a:ext cx="3785616" cy="10478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SUrge:</a:t>
          </a:r>
          <a:r>
            <a:rPr lang="en-US" sz="2900" kern="1200"/>
            <a:t> 450+ GPUs</a:t>
          </a:r>
        </a:p>
      </dsp:txBody>
      <dsp:txXfrm>
        <a:off x="51152" y="2253810"/>
        <a:ext cx="3683312" cy="945543"/>
      </dsp:txXfrm>
    </dsp:sp>
    <dsp:sp modelId="{AB538D42-2995-48C0-880C-1683AACDD690}">
      <dsp:nvSpPr>
        <dsp:cNvPr id="0" name=""/>
        <dsp:cNvSpPr/>
      </dsp:nvSpPr>
      <dsp:spPr>
        <a:xfrm rot="5400000">
          <a:off x="6731468" y="461830"/>
          <a:ext cx="838278" cy="6729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Bigger than a desktop, Smaller than a cluster</a:t>
          </a:r>
        </a:p>
      </dsp:txBody>
      <dsp:txXfrm rot="-5400000">
        <a:off x="3785616" y="3448604"/>
        <a:ext cx="6689063" cy="756436"/>
      </dsp:txXfrm>
    </dsp:sp>
    <dsp:sp modelId="{C8A1F406-9CB6-4989-BC67-5E9A101D5BBB}">
      <dsp:nvSpPr>
        <dsp:cNvPr id="0" name=""/>
        <dsp:cNvSpPr/>
      </dsp:nvSpPr>
      <dsp:spPr>
        <a:xfrm>
          <a:off x="0" y="3302898"/>
          <a:ext cx="3785616" cy="10478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AVHE:</a:t>
          </a:r>
          <a:r>
            <a:rPr lang="en-US" sz="2900" kern="1200"/>
            <a:t> Private research cloud</a:t>
          </a:r>
        </a:p>
      </dsp:txBody>
      <dsp:txXfrm>
        <a:off x="51152" y="3354050"/>
        <a:ext cx="3683312" cy="9455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E37359-A7CE-48DB-8B84-F14C4B9BEC3D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90% of two datacenters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Flexibility via virtualization</a:t>
          </a:r>
        </a:p>
      </dsp:txBody>
      <dsp:txXfrm rot="-5400000">
        <a:off x="3785616" y="197117"/>
        <a:ext cx="6675221" cy="1012303"/>
      </dsp:txXfrm>
    </dsp:sp>
    <dsp:sp modelId="{35BD6108-3554-4A8B-919D-BE4D9144167E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Architecture:</a:t>
          </a:r>
          <a:endParaRPr lang="en-US" sz="2700" kern="1200"/>
        </a:p>
      </dsp:txBody>
      <dsp:txXfrm>
        <a:off x="68454" y="70578"/>
        <a:ext cx="3648708" cy="1265378"/>
      </dsp:txXfrm>
    </dsp:sp>
    <dsp:sp modelId="{0D22C17F-6636-4C12-8B5B-C89461BFDA84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Scavenged Nodes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Annual Renewal Built-In</a:t>
          </a:r>
        </a:p>
      </dsp:txBody>
      <dsp:txXfrm rot="-5400000">
        <a:off x="3785616" y="1669517"/>
        <a:ext cx="6675221" cy="1012303"/>
      </dsp:txXfrm>
    </dsp:sp>
    <dsp:sp modelId="{951FB62E-310F-4492-A95F-8DC8341B01AF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CVMC: Condor Virtual Machine Coordinator</a:t>
          </a:r>
        </a:p>
      </dsp:txBody>
      <dsp:txXfrm>
        <a:off x="68454" y="1542979"/>
        <a:ext cx="3648708" cy="1265378"/>
      </dsp:txXfrm>
    </dsp:sp>
    <dsp:sp modelId="{2DD09253-486A-4990-ACD4-B99E8FA4FD5F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Miniconda &amp; Apptainer (Singularity)</a:t>
          </a:r>
        </a:p>
      </dsp:txBody>
      <dsp:txXfrm rot="-5400000">
        <a:off x="3785616" y="3141918"/>
        <a:ext cx="6675221" cy="1012303"/>
      </dsp:txXfrm>
    </dsp:sp>
    <dsp:sp modelId="{F7B5D9A2-022A-4640-847A-6BAA5A4EA587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Self-Service Software Model: </a:t>
          </a:r>
        </a:p>
      </dsp:txBody>
      <dsp:txXfrm>
        <a:off x="68454" y="3015380"/>
        <a:ext cx="3648708" cy="12653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3C0B3-90BB-4233-92D3-EB24E8EB0E35}">
      <dsp:nvSpPr>
        <dsp:cNvPr id="0" name=""/>
        <dsp:cNvSpPr/>
      </dsp:nvSpPr>
      <dsp:spPr>
        <a:xfrm>
          <a:off x="0" y="375372"/>
          <a:ext cx="10515600" cy="173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6127" tIns="479044" rIns="81612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Interactive “Pet” nodes to the cloud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Multi-cloud, spot-market approach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/>
        </a:p>
      </dsp:txBody>
      <dsp:txXfrm>
        <a:off x="0" y="375372"/>
        <a:ext cx="10515600" cy="1738800"/>
      </dsp:txXfrm>
    </dsp:sp>
    <dsp:sp modelId="{27CD468C-D5CB-4DE0-9E03-3D42FFB213B6}">
      <dsp:nvSpPr>
        <dsp:cNvPr id="0" name=""/>
        <dsp:cNvSpPr/>
      </dsp:nvSpPr>
      <dsp:spPr>
        <a:xfrm>
          <a:off x="525780" y="35891"/>
          <a:ext cx="7360920" cy="6789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Augmenting OrangeGrid</a:t>
          </a:r>
        </a:p>
      </dsp:txBody>
      <dsp:txXfrm>
        <a:off x="558924" y="69035"/>
        <a:ext cx="7294632" cy="612672"/>
      </dsp:txXfrm>
    </dsp:sp>
    <dsp:sp modelId="{EF8D30DC-B1F8-4A71-A26D-741A8AEADA92}">
      <dsp:nvSpPr>
        <dsp:cNvPr id="0" name=""/>
        <dsp:cNvSpPr/>
      </dsp:nvSpPr>
      <dsp:spPr>
        <a:xfrm>
          <a:off x="0" y="2577852"/>
          <a:ext cx="10515600" cy="173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6127" tIns="479044" rIns="81612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“X” as Code: Terraform &amp; Ansible-Pull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Storage: NFS-Ganesha &amp; </a:t>
          </a:r>
          <a:r>
            <a:rPr lang="en-US" sz="2300" kern="1200" err="1"/>
            <a:t>Cachefilesd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Overlay Networks: Nebula/</a:t>
          </a:r>
          <a:r>
            <a:rPr lang="en-US" sz="2300" kern="1200" err="1"/>
            <a:t>NetMaker</a:t>
          </a:r>
          <a:endParaRPr lang="en-US" sz="2300" kern="1200"/>
        </a:p>
      </dsp:txBody>
      <dsp:txXfrm>
        <a:off x="0" y="2577852"/>
        <a:ext cx="10515600" cy="1738800"/>
      </dsp:txXfrm>
    </dsp:sp>
    <dsp:sp modelId="{E16F280F-4BC2-4711-A7F6-96BD7EBC6FBB}">
      <dsp:nvSpPr>
        <dsp:cNvPr id="0" name=""/>
        <dsp:cNvSpPr/>
      </dsp:nvSpPr>
      <dsp:spPr>
        <a:xfrm>
          <a:off x="525780" y="2238372"/>
          <a:ext cx="7360920" cy="6789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Agnostic Tooling</a:t>
          </a:r>
        </a:p>
      </dsp:txBody>
      <dsp:txXfrm>
        <a:off x="558924" y="2271516"/>
        <a:ext cx="7294632" cy="6126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3949E9-D3A0-6E4B-9559-6B711863250C}">
      <dsp:nvSpPr>
        <dsp:cNvPr id="0" name=""/>
        <dsp:cNvSpPr/>
      </dsp:nvSpPr>
      <dsp:spPr>
        <a:xfrm>
          <a:off x="0" y="1023044"/>
          <a:ext cx="5588431" cy="11123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Questions? </a:t>
          </a:r>
        </a:p>
      </dsp:txBody>
      <dsp:txXfrm>
        <a:off x="54298" y="1077342"/>
        <a:ext cx="5479835" cy="1003708"/>
      </dsp:txXfrm>
    </dsp:sp>
    <dsp:sp modelId="{1190FEEC-A995-904E-B642-DF77BE746FEA}">
      <dsp:nvSpPr>
        <dsp:cNvPr id="0" name=""/>
        <dsp:cNvSpPr/>
      </dsp:nvSpPr>
      <dsp:spPr>
        <a:xfrm>
          <a:off x="0" y="2215989"/>
          <a:ext cx="5588431" cy="11123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Contact: </a:t>
          </a:r>
          <a:br>
            <a:rPr lang="en-US" sz="2800" kern="1200"/>
          </a:br>
          <a:r>
            <a:rPr lang="en-US" sz="2800" kern="1200"/>
            <a:t>researchcomputing@syr.edu</a:t>
          </a:r>
        </a:p>
      </dsp:txBody>
      <dsp:txXfrm>
        <a:off x="54298" y="2270287"/>
        <a:ext cx="5479835" cy="1003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01379A-EF37-704C-8538-D0F73F424F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CBE97-3D0C-5045-9FE9-7F95CA6BE3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E2166-158B-7043-BC3D-862E3961C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0385E-9AEC-AE4B-9F29-034FFD6546A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7B6664E-7B47-9F48-A0F4-96D7B082EC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E0C87-C4B2-804D-A271-30F16C3C06F1}" type="datetimeFigureOut">
              <a:rPr lang="en-US" smtClean="0"/>
              <a:t>5/30/2025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54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088AB-38D9-574D-9FE4-C1ABD659377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9CC7F-D7FD-7142-9894-9CD0A54CF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7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9CC7F-D7FD-7142-9894-9CD0A54CFB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4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chemistry, physics, social sciences, &amp; visual arts</a:t>
            </a:r>
          </a:p>
          <a:p>
            <a:br>
              <a:rPr lang="en-US"/>
            </a:br>
            <a:r>
              <a:rPr lang="en-US"/>
              <a:t>From the protein generation to photogrammetry</a:t>
            </a:r>
            <a:br>
              <a:rPr lang="en-US"/>
            </a:br>
            <a:br>
              <a:rPr lang="en-US"/>
            </a:br>
            <a:r>
              <a:rPr lang="en-US"/>
              <a:t>Research comes in all sizes and knowing that great research happens on small compute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9CC7F-D7FD-7142-9894-9CD0A54CFB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5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1C7FE-65F4-9BA9-4F8C-C8C9AF375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9A05EF-C76E-C116-CFC2-4D6DDDF24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550F22-E890-1FA3-A3D2-CBFB6873F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Example of other partnerships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EAC81-8411-EDAC-0A5E-7E5B9FC19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9CC7F-D7FD-7142-9894-9CD0A54CFB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1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BE86F-2D7C-DA37-3D3A-D3BE91B60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A16311-447E-C18B-90D4-BE94918E8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356A78-0DF5-644E-2B39-7AE710FD2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Knowledge Ecosystem: </a:t>
            </a:r>
          </a:p>
          <a:p>
            <a:pPr lvl="1"/>
            <a:r>
              <a:rPr lang="en-US" dirty="0"/>
              <a:t>GitHub Example Repositories: OrangeGrid Examples &amp; Zest Examples</a:t>
            </a:r>
          </a:p>
          <a:p>
            <a:pPr lvl="1"/>
            <a:r>
              <a:rPr lang="en-US" dirty="0"/>
              <a:t>Research Computing Series: Biannual speaking series (Spring/Fall)</a:t>
            </a:r>
          </a:p>
          <a:p>
            <a:pPr lvl="1"/>
            <a:r>
              <a:rPr lang="en-US" dirty="0"/>
              <a:t>Documentation: Comprehensive knowledge base</a:t>
            </a:r>
          </a:p>
          <a:p>
            <a:r>
              <a:rPr lang="en-US" dirty="0"/>
              <a:t>Personalized Onboarding: </a:t>
            </a:r>
          </a:p>
          <a:p>
            <a:pPr lvl="1"/>
            <a:r>
              <a:rPr lang="en-US" dirty="0"/>
              <a:t>Consultation meeting for every new researcher</a:t>
            </a:r>
          </a:p>
          <a:p>
            <a:pPr lvl="1"/>
            <a:r>
              <a:rPr lang="en-US" dirty="0"/>
              <a:t>Needs assessment and environment selection</a:t>
            </a:r>
          </a:p>
          <a:p>
            <a:pPr lvl="1"/>
            <a:endParaRPr lang="en-US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: Experts in research infrastructure, providing dedicated support &amp; liaisons.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: Campus-wide specialists, unified support for research</a:t>
            </a:r>
          </a:p>
          <a:p>
            <a:pPr lvl="1"/>
            <a:r>
              <a:rPr lang="en-US" dirty="0"/>
              <a:t>: Direct liaison connecting researchers with infrastructure.</a:t>
            </a:r>
          </a:p>
          <a:p>
            <a:pPr lvl="1"/>
            <a:r>
              <a:rPr lang="en-US" dirty="0"/>
              <a:t>: Centralized resources via GitHub &amp; Knowledge Base</a:t>
            </a:r>
          </a:p>
          <a:p>
            <a:pPr lvl="1"/>
            <a:r>
              <a:rPr lang="en-US" dirty="0"/>
              <a:t>: Collaboration with OSPO &amp; biannual Speaker Series.</a:t>
            </a:r>
          </a:p>
          <a:p>
            <a:pPr lvl="1"/>
            <a:endParaRPr lang="en-US" dirty="0"/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5AA20-7981-4BB2-D8B9-0F1538C7EC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9CC7F-D7FD-7142-9894-9CD0A54CFB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80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28105-6A56-D10B-AABF-525A8EA17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735BCF-996A-F00A-5E5C-95C4FC217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15D1D8-AABE-0B31-48DE-830AD8390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3B8F5-7BD1-8DDC-E6E1-A0AF77E1D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9CC7F-D7FD-7142-9894-9CD0A54CFB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66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C7A6F-7C99-F189-846A-87193E137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BD957F-8D18-DAD8-A1EF-2CB076A09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27309B-68A7-94A3-235F-A06FC72B7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dirty="0"/>
              <a:t>Detects idle machines, deploys VMs, connects to OrangeGrid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en-US" dirty="0"/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dirty="0"/>
              <a:t>Developed in-house by SU ITS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dirty="0"/>
              <a:t>~20% nodes upgraded annually via desktop replacement cycles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US" dirty="0"/>
              <a:t>Users control own software environment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en-US" dirty="0"/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en-US" dirty="0"/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10054-81A9-1A1F-0CED-F6DFAF23B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9CC7F-D7FD-7142-9894-9CD0A54CFB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86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60671-8CA2-600A-50D8-73882863D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5AF917-2344-B283-C852-EE777A238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BB83A0-A04B-9183-0DF9-167024DCA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9253C-0F4D-735B-21D1-3922048B74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9CC7F-D7FD-7142-9894-9CD0A54CFB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05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D062E-1F61-081A-1E50-F85931D9F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54891A-9C88-DFBE-4951-FDC198394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9C939E-4D45-540F-7150-D68B22531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44999-D3DC-C24E-F73F-1271189FF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9CC7F-D7FD-7142-9894-9CD0A54CFB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80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Block 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D7C3A-EF0B-4240-8101-CB6524BBA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1879447"/>
            <a:ext cx="658368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AD06B-ADEF-9846-AB81-A4E3AE9CC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75122"/>
            <a:ext cx="6583680" cy="1039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3" descr="Syracuse University is presented next to a block S in orange on a white background." title="Syracuse University Logo">
            <a:extLst>
              <a:ext uri="{FF2B5EF4-FFF2-40B4-BE49-F238E27FC236}">
                <a16:creationId xmlns:a16="http://schemas.microsoft.com/office/drawing/2014/main" id="{45EA3A71-4B99-694C-96D0-5C3A8731A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664" y="466344"/>
            <a:ext cx="3300984" cy="621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221376-2AE5-2440-A379-02BA6AB575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1667" y="442093"/>
            <a:ext cx="4335411" cy="59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5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9FBE8-57B1-984B-85C1-A3E9EEE3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3B3998B0-802F-B748-B5BA-6FE0D7471297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41248" y="1828800"/>
            <a:ext cx="10515600" cy="43525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652140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F2A658F-CD0B-4645-8298-83CE8302A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D1DCB07-D8B9-C74E-BA30-F4E3DA9511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70101"/>
            <a:ext cx="12192000" cy="47878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10558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A667-DD05-564E-B57D-77CECB3AE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5599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100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with Photo (Orang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9ABE-199D-114A-BD4B-8AB0CAAC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31" y="1060809"/>
            <a:ext cx="5224821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9A87B-9450-B342-898B-1B56515C9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4114800"/>
            <a:ext cx="5224821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16FEDB-1838-C944-A3FD-F00975D579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2240" y="0"/>
            <a:ext cx="569976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70406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with Photo (Navy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9ABE-199D-114A-BD4B-8AB0CAAC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31" y="1060809"/>
            <a:ext cx="5224821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9A87B-9450-B342-898B-1B56515C9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31" y="4114800"/>
            <a:ext cx="5224821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17D0421-183A-334C-9D76-A5BEBECDE6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2240" y="0"/>
            <a:ext cx="5699760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8176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(Oran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9ABE-199D-114A-BD4B-8AB0CAAC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836987"/>
            <a:ext cx="10515600" cy="13636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9A87B-9450-B342-898B-1B56515C9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57813"/>
            <a:ext cx="10515600" cy="7194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7107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(Navy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9ABE-199D-114A-BD4B-8AB0CAAC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836987"/>
            <a:ext cx="10515600" cy="13636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9A87B-9450-B342-898B-1B56515C9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57813"/>
            <a:ext cx="10515600" cy="7194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7574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 descr="This rectangle is a decorative element that becomes a white background for the orange logo at the top left of the slide. " title="Decorative Background">
            <a:extLst>
              <a:ext uri="{FF2B5EF4-FFF2-40B4-BE49-F238E27FC236}">
                <a16:creationId xmlns:a16="http://schemas.microsoft.com/office/drawing/2014/main" id="{982ED1EF-5686-E24D-9F47-3384F095732F}"/>
              </a:ext>
            </a:extLst>
          </p:cNvPr>
          <p:cNvSpPr/>
          <p:nvPr userDrawn="1"/>
        </p:nvSpPr>
        <p:spPr>
          <a:xfrm>
            <a:off x="0" y="0"/>
            <a:ext cx="12191999" cy="1188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78F63C-0147-3441-9377-F9E2452D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332" y="2778847"/>
            <a:ext cx="5486400" cy="1737360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2" descr="Syracuse University is presented next to a block S in orange on a white background." title="Syracuse University Logo">
            <a:extLst>
              <a:ext uri="{FF2B5EF4-FFF2-40B4-BE49-F238E27FC236}">
                <a16:creationId xmlns:a16="http://schemas.microsoft.com/office/drawing/2014/main" id="{DB50F347-9886-324C-A880-F8E9B3A82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" r="-90"/>
          <a:stretch/>
        </p:blipFill>
        <p:spPr>
          <a:xfrm>
            <a:off x="696058" y="365760"/>
            <a:ext cx="241837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86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ith Laurel (Orang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494660B-E1AB-AF43-9B1B-F34D5E1CC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3" y="2766217"/>
            <a:ext cx="5486400" cy="1737360"/>
          </a:xfrm>
        </p:spPr>
        <p:txBody>
          <a:bodyPr tIns="0" bIns="0" anchor="t" anchorCtr="0">
            <a:norm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3" descr="Syracuse University is presented next to a block S in white on an orange background." title="Syracuse University Logo">
            <a:extLst>
              <a:ext uri="{FF2B5EF4-FFF2-40B4-BE49-F238E27FC236}">
                <a16:creationId xmlns:a16="http://schemas.microsoft.com/office/drawing/2014/main" id="{041D6A3C-A6D7-5C40-8DB1-7F7F93BCA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" t="408" r="-69" b="-408"/>
          <a:stretch/>
        </p:blipFill>
        <p:spPr>
          <a:xfrm>
            <a:off x="740664" y="466344"/>
            <a:ext cx="3300984" cy="621792"/>
          </a:xfrm>
          <a:prstGeom prst="rect">
            <a:avLst/>
          </a:prstGeom>
        </p:spPr>
      </p:pic>
      <p:pic>
        <p:nvPicPr>
          <p:cNvPr id="7" name="Picture 3" descr="The laurel from the Syracuse University seal is cropped to fit the right side of the slide. The laurel consists of a series of leaves in an arch. The laurel is white on top of an orange background." title="Syracuse University Laurel">
            <a:extLst>
              <a:ext uri="{FF2B5EF4-FFF2-40B4-BE49-F238E27FC236}">
                <a16:creationId xmlns:a16="http://schemas.microsoft.com/office/drawing/2014/main" id="{4F9193E3-243E-1B45-8467-4622423DF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" t="19247" r="69129" b="23976"/>
          <a:stretch/>
        </p:blipFill>
        <p:spPr>
          <a:xfrm>
            <a:off x="8339328" y="0"/>
            <a:ext cx="3849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43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Block S (Nav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D7C3A-EF0B-4240-8101-CB6524BBA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1879447"/>
            <a:ext cx="658368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AD06B-ADEF-9846-AB81-A4E3AE9CC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75122"/>
            <a:ext cx="6583680" cy="1039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3" descr="Syracuse University is presented next to a block S in orange on a white background." title="Syracuse University Logo">
            <a:extLst>
              <a:ext uri="{FF2B5EF4-FFF2-40B4-BE49-F238E27FC236}">
                <a16:creationId xmlns:a16="http://schemas.microsoft.com/office/drawing/2014/main" id="{33CC16B8-858B-E641-A281-B2BCE05C5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664" y="466344"/>
            <a:ext cx="3300984" cy="621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46B1D7-54A6-6E48-B3EB-C57020102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1666" y="447261"/>
            <a:ext cx="4335412" cy="59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94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ith Laurel (Navy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F41C7C-C8A5-FE4C-AF93-AC5D5F45F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2766217"/>
            <a:ext cx="5483335" cy="1737360"/>
          </a:xfrm>
        </p:spPr>
        <p:txBody>
          <a:bodyPr tIns="0" bIns="0" anchor="t" anchorCtr="0">
            <a:noAutofit/>
          </a:bodyPr>
          <a:lstStyle>
            <a:lvl1pPr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3" descr="Syracuse University is presented next to a block S in orange on a navy background." title="Syracuse University Logo">
            <a:extLst>
              <a:ext uri="{FF2B5EF4-FFF2-40B4-BE49-F238E27FC236}">
                <a16:creationId xmlns:a16="http://schemas.microsoft.com/office/drawing/2014/main" id="{AA5B4474-4214-1746-A7BA-39AF0E90A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664" y="466344"/>
            <a:ext cx="3300984" cy="621792"/>
          </a:xfrm>
          <a:prstGeom prst="rect">
            <a:avLst/>
          </a:prstGeom>
        </p:spPr>
      </p:pic>
      <p:pic>
        <p:nvPicPr>
          <p:cNvPr id="7" name="Picture 3" descr="The laurel from the Syracuse University seal is cropped to fit the right side of the slide. The laurel consists of a series of leaves in an arch. The laurel is white on top of a navy background." title="Syracuse University Laurel">
            <a:extLst>
              <a:ext uri="{FF2B5EF4-FFF2-40B4-BE49-F238E27FC236}">
                <a16:creationId xmlns:a16="http://schemas.microsoft.com/office/drawing/2014/main" id="{6698A982-DF1C-E541-8680-695565939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" t="19247" r="69129" b="23976"/>
          <a:stretch/>
        </p:blipFill>
        <p:spPr>
          <a:xfrm>
            <a:off x="8339328" y="0"/>
            <a:ext cx="3849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3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Block S (Oran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D7C3A-EF0B-4240-8101-CB6524BBA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1879447"/>
            <a:ext cx="658368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AD06B-ADEF-9846-AB81-A4E3AE9CC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75122"/>
            <a:ext cx="6583680" cy="1039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3" descr="Syracuse University is presented next to a block S in white on an orange background" title="Syracuse University Logo">
            <a:extLst>
              <a:ext uri="{FF2B5EF4-FFF2-40B4-BE49-F238E27FC236}">
                <a16:creationId xmlns:a16="http://schemas.microsoft.com/office/drawing/2014/main" id="{7CF03E9B-FCD7-F442-A254-65ABE0B4F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" t="408" r="-69" b="-408"/>
          <a:stretch/>
        </p:blipFill>
        <p:spPr>
          <a:xfrm>
            <a:off x="740664" y="466344"/>
            <a:ext cx="3300984" cy="621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DF402-FE80-D343-802B-79962E0F5A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1666" y="447261"/>
            <a:ext cx="4335412" cy="59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3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hoto (Oran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D7C3A-EF0B-4240-8101-CB6524BBA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79447"/>
            <a:ext cx="439010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AD06B-ADEF-9846-AB81-A4E3AE9CC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975122"/>
            <a:ext cx="4390103" cy="1039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369042D0-5033-4541-ADD4-1239414CD9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29200" y="0"/>
            <a:ext cx="7162800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4" descr="Syracuse University is presented next to a block S in white on an orange background" title="Syracuse University Logo">
            <a:extLst>
              <a:ext uri="{FF2B5EF4-FFF2-40B4-BE49-F238E27FC236}">
                <a16:creationId xmlns:a16="http://schemas.microsoft.com/office/drawing/2014/main" id="{DE7701AA-76BC-3943-BF2D-8660BCB5DA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5" b="735"/>
          <a:stretch/>
        </p:blipFill>
        <p:spPr>
          <a:xfrm>
            <a:off x="457200" y="457200"/>
            <a:ext cx="3300984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hoto (Navy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D7C3A-EF0B-4240-8101-CB6524BBA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79447"/>
            <a:ext cx="439010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AD06B-ADEF-9846-AB81-A4E3AE9CC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975122"/>
            <a:ext cx="4390103" cy="1039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C87AD74-788A-2745-9A83-3936DD28B9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29200" y="0"/>
            <a:ext cx="7162800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4" descr="Syracuse University is presented next to a block S in orange on a navy background. " title="Syracuse University Logo">
            <a:extLst>
              <a:ext uri="{FF2B5EF4-FFF2-40B4-BE49-F238E27FC236}">
                <a16:creationId xmlns:a16="http://schemas.microsoft.com/office/drawing/2014/main" id="{BAA10509-61C6-614C-9E42-CC55FDFFA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57200"/>
            <a:ext cx="3300984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64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A350-A569-4D4A-A8C5-9F53139FA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4DD360-C2B2-1A49-B668-FE02618F2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3200"/>
            </a:lvl1pPr>
            <a:lvl2pPr marL="9525" indent="0">
              <a:buNone/>
              <a:tabLst/>
              <a:defRPr sz="2800"/>
            </a:lvl2pPr>
            <a:lvl3pPr marL="9525" indent="0">
              <a:buNone/>
              <a:tabLst/>
              <a:defRPr sz="2800"/>
            </a:lvl3pPr>
            <a:lvl4pPr marL="9525" indent="0">
              <a:buNone/>
              <a:tabLst/>
              <a:defRPr sz="2400"/>
            </a:lvl4pPr>
            <a:lvl5pPr marL="9525" indent="0">
              <a:buNone/>
              <a:tabLst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4781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9FBE8-57B1-984B-85C1-A3E9EEE3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067853-CEB1-FC44-B005-DDF70C5D1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12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407E-022E-794A-A444-D97BCE8B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029A84-5503-7243-AB5C-33942C7CB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D58A4AA-3BBA-CD47-9E72-797470530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461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D03F8-3E42-A544-82DD-AA6A2FE1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2CCD6E-072F-2642-AB45-71658C909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5"/>
            <a:ext cx="5157787" cy="73152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CF624C1-8860-7343-A9C7-D4AE6D946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1"/>
            <a:ext cx="5157787" cy="35252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F7A2362-C790-E647-BCBF-A98393C55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5625"/>
            <a:ext cx="5183188" cy="73152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3FD1DC2-B954-A943-AD79-573CC1E41B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51761"/>
            <a:ext cx="5183188" cy="35252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615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94CB2F0-51AE-5C4D-B565-575D8027D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BCC5045-1D03-7D4A-9807-27BCB241B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25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08139C9B-1722-DF45-9141-674D638947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55845"/>
            <a:ext cx="105156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>
            <a:extLst>
              <a:ext uri="{FF2B5EF4-FFF2-40B4-BE49-F238E27FC236}">
                <a16:creationId xmlns:a16="http://schemas.microsoft.com/office/drawing/2014/main" id="{B074448F-ECDF-DC44-9F43-FD59771C7B33}"/>
              </a:ext>
            </a:extLst>
          </p:cNvPr>
          <p:cNvSpPr txBox="1"/>
          <p:nvPr userDrawn="1"/>
        </p:nvSpPr>
        <p:spPr>
          <a:xfrm>
            <a:off x="838200" y="6355845"/>
            <a:ext cx="1919243" cy="365125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r>
              <a:rPr lang="en-US" sz="1100">
                <a:solidFill>
                  <a:schemeClr val="tx2"/>
                </a:solidFill>
                <a:latin typeface="Sherman Serif Book" pitchFamily="2" charset="77"/>
                <a:ea typeface="Sherman Serif Book" pitchFamily="2" charset="77"/>
                <a:cs typeface="Verdana" panose="020B0604030504040204" pitchFamily="34" charset="0"/>
              </a:rPr>
              <a:t>Syracuse University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5617610D-C255-5549-8A79-A9BD2F9C5841}"/>
              </a:ext>
            </a:extLst>
          </p:cNvPr>
          <p:cNvSpPr txBox="1"/>
          <p:nvPr userDrawn="1"/>
        </p:nvSpPr>
        <p:spPr>
          <a:xfrm>
            <a:off x="9434557" y="6355845"/>
            <a:ext cx="1919243" cy="365125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fld id="{9A343670-1D05-7C47-B2D6-B371475A4076}" type="slidenum">
              <a:rPr lang="en-US" sz="1000" b="0" smtClean="0">
                <a:solidFill>
                  <a:schemeClr val="tx2"/>
                </a:solidFill>
                <a:latin typeface="Sherman Sans Book" pitchFamily="2" charset="77"/>
                <a:ea typeface="Sherman Sans Book" pitchFamily="2" charset="77"/>
                <a:cs typeface="Verdana" panose="020B0604030504040204" pitchFamily="34" charset="0"/>
              </a:rPr>
              <a:t>‹#›</a:t>
            </a:fld>
            <a:endParaRPr lang="en-US" sz="1000" b="0">
              <a:solidFill>
                <a:schemeClr val="tx2"/>
              </a:solidFill>
              <a:latin typeface="Sherman Sans Book" pitchFamily="2" charset="77"/>
              <a:ea typeface="Sherman Sans Book" pitchFamily="2" charset="7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68" r:id="rId5"/>
    <p:sldLayoutId id="2147483671" r:id="rId6"/>
    <p:sldLayoutId id="2147483650" r:id="rId7"/>
    <p:sldLayoutId id="2147483652" r:id="rId8"/>
    <p:sldLayoutId id="2147483653" r:id="rId9"/>
    <p:sldLayoutId id="2147483672" r:id="rId10"/>
    <p:sldLayoutId id="2147483655" r:id="rId11"/>
    <p:sldLayoutId id="2147483654" r:id="rId12"/>
    <p:sldLayoutId id="2147483673" r:id="rId13"/>
    <p:sldLayoutId id="2147483658" r:id="rId14"/>
    <p:sldLayoutId id="2147483657" r:id="rId15"/>
    <p:sldLayoutId id="2147483662" r:id="rId16"/>
    <p:sldLayoutId id="2147483663" r:id="rId17"/>
    <p:sldLayoutId id="2147483656" r:id="rId18"/>
    <p:sldLayoutId id="2147483660" r:id="rId19"/>
    <p:sldLayoutId id="214748366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Sherman Sans Book" pitchFamily="2" charset="77"/>
          <a:ea typeface="Sherman Sans Book" pitchFamily="2" charset="77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3200" kern="1200">
          <a:solidFill>
            <a:schemeClr val="accent1"/>
          </a:solidFill>
          <a:latin typeface="Sherman Sans Book" pitchFamily="2" charset="77"/>
          <a:ea typeface="Sherman Sans Book" pitchFamily="2" charset="77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2"/>
        </a:buClr>
        <a:buFont typeface="System Font Regular"/>
        <a:buChar char="–"/>
        <a:defRPr sz="2800" kern="1200">
          <a:solidFill>
            <a:schemeClr val="accent1"/>
          </a:solidFill>
          <a:latin typeface="Sherman Sans Book" pitchFamily="2" charset="77"/>
          <a:ea typeface="Sherman Sans Book" pitchFamily="2" charset="77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Font typeface="Wingdings" pitchFamily="2" charset="2"/>
        <a:buChar char="§"/>
        <a:defRPr sz="2800" kern="1200">
          <a:solidFill>
            <a:schemeClr val="accent1"/>
          </a:solidFill>
          <a:latin typeface="Sherman Sans Book" pitchFamily="2" charset="77"/>
          <a:ea typeface="Sherman Sans Book" pitchFamily="2" charset="77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Font typeface="System Font Regular"/>
        <a:buChar char="–"/>
        <a:defRPr sz="2400" kern="1200">
          <a:solidFill>
            <a:schemeClr val="accent1"/>
          </a:solidFill>
          <a:latin typeface="Sherman Sans Book" pitchFamily="2" charset="77"/>
          <a:ea typeface="Sherman Sans Book" pitchFamily="2" charset="77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Tx/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Sherman Sans Book" pitchFamily="2" charset="77"/>
          <a:ea typeface="Sherman Sans Book" pitchFamily="2" charset="77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78640-7668-CB4B-211A-839C0043F6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 fontScale="90000"/>
          </a:bodyPr>
          <a:lstStyle/>
          <a:p>
            <a:pPr marR="0"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600" kern="100">
                <a:effectLst/>
              </a:rPr>
              <a:t>Supporting Research Computing @ Syracuse University</a:t>
            </a:r>
            <a:br>
              <a:rPr lang="en-US" sz="2600" kern="100">
                <a:effectLst/>
              </a:rPr>
            </a:br>
            <a:br>
              <a:rPr lang="en-US" sz="2600" kern="100">
                <a:effectLst/>
              </a:rPr>
            </a:br>
            <a:r>
              <a:rPr lang="en-US" sz="2600" kern="100">
                <a:effectLst/>
              </a:rPr>
              <a:t>	</a:t>
            </a:r>
            <a:r>
              <a:rPr lang="en-US" sz="2600"/>
              <a:t>Why We Invest</a:t>
            </a:r>
            <a:br>
              <a:rPr lang="en-US" sz="2600"/>
            </a:br>
            <a:r>
              <a:rPr lang="en-US" sz="2600"/>
              <a:t>	What It Takes</a:t>
            </a:r>
            <a:br>
              <a:rPr lang="en-US" sz="2600"/>
            </a:br>
            <a:r>
              <a:rPr lang="en-US" sz="2600"/>
              <a:t>	Where We Are Going</a:t>
            </a:r>
            <a:br>
              <a:rPr lang="en-US" sz="2600"/>
            </a:br>
            <a:endParaRPr lang="en-US" sz="2600" kern="100"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22687-1BB7-9F4C-027A-784C376B42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kern="100">
                <a:effectLst/>
              </a:rPr>
              <a:t>Peter Pizzimenti </a:t>
            </a:r>
            <a:br>
              <a:rPr lang="en-US" sz="2000" kern="100">
                <a:effectLst/>
              </a:rPr>
            </a:br>
            <a:r>
              <a:rPr lang="en-US" sz="2000" kern="100">
                <a:effectLst/>
              </a:rPr>
              <a:t>Associate Director Research Computing</a:t>
            </a:r>
            <a:br>
              <a:rPr lang="en-US" sz="2000" kern="100">
                <a:effectLst/>
              </a:rPr>
            </a:br>
            <a:r>
              <a:rPr lang="en-US" sz="2000" kern="100">
                <a:effectLst/>
              </a:rPr>
              <a:t>Syracuse University</a:t>
            </a:r>
            <a:endParaRPr lang="en-US" sz="2000"/>
          </a:p>
        </p:txBody>
      </p:sp>
      <p:pic>
        <p:nvPicPr>
          <p:cNvPr id="5" name="Video 4" descr="People In A Meeting">
            <a:extLst>
              <a:ext uri="{FF2B5EF4-FFF2-40B4-BE49-F238E27FC236}">
                <a16:creationId xmlns:a16="http://schemas.microsoft.com/office/drawing/2014/main" id="{86AFB802-1F52-5463-CC06-752972BA4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33451" r="7631" b="-1"/>
          <a:stretch>
            <a:fillRect/>
          </a:stretch>
        </p:blipFill>
        <p:spPr>
          <a:xfrm>
            <a:off x="5029200" y="10"/>
            <a:ext cx="716280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40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CCFF2E-9BB3-19DB-0358-6E93EFDB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Why We Invest: </a:t>
            </a:r>
            <a:r>
              <a:rPr lang="en-US" kern="100">
                <a:effectLst/>
              </a:rPr>
              <a:t>Syracuse University</a:t>
            </a:r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140A117A-9605-3778-22A5-43BDFC922F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6358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963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3CD27-1010-D997-8EE5-D5638EFD8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967C28-5135-A2DF-7CDA-0C32E7269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Why We Invest: Impact beyond the University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24400F19-7D5C-3310-D204-7197881F55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9074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9987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3E8B3-96DA-1F8D-FFCF-B8140E9D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0A11C4-DB5F-BE89-92AD-48A07941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What It Takes: People &amp; Resources</a:t>
            </a: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FF6A97E9-2257-A671-162D-5C6C7615F9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50906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44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68E9A-B9E4-1204-9349-86A8508DC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EDD9B2-2EF1-3D46-44FB-E8F8364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What It Takes: Infrastructure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54A53D0C-9FA6-F1B1-2967-5AE95D4E74C0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4158698681"/>
              </p:ext>
            </p:extLst>
          </p:nvPr>
        </p:nvGraphicFramePr>
        <p:xfrm>
          <a:off x="841375" y="1828800"/>
          <a:ext cx="10515600" cy="435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810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E79B0-3755-B835-959C-6A5D7E3B3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8446C0-E151-5FD9-E884-1E7CC8ED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What It Takes: OrangeGrid Up Close</a:t>
            </a: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8C4BAD33-8A0E-F07A-0DDF-FC69A59D76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28575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6782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2A9D5-F3F7-D642-5DF7-CF6A21AB2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5685E-D591-5514-5CD4-C123669AB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Where We Are Going: Bursting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8CCEC040-D730-2AD5-0039-BD65A9956AE9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3336972595"/>
              </p:ext>
            </p:extLst>
          </p:nvPr>
        </p:nvGraphicFramePr>
        <p:xfrm>
          <a:off x="841248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9021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6D95A-F38A-873D-1C6D-604E63711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F3CC48-D035-7C47-EA47-64157B9FA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Thank You</a:t>
            </a: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67B6D8D3-965B-976A-C485-57118F5A90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98761"/>
              </p:ext>
            </p:extLst>
          </p:nvPr>
        </p:nvGraphicFramePr>
        <p:xfrm>
          <a:off x="5765369" y="1825625"/>
          <a:ext cx="558843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Content Placeholder 1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0BCA637-4D5B-6D3F-0C5D-5BA4D3EFB7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684" y="1709978"/>
            <a:ext cx="4242390" cy="424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10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yracuse University Color Palette">
      <a:dk1>
        <a:srgbClr val="3F403F"/>
      </a:dk1>
      <a:lt1>
        <a:srgbClr val="FFFFFF"/>
      </a:lt1>
      <a:dk2>
        <a:srgbClr val="F76900"/>
      </a:dk2>
      <a:lt2>
        <a:srgbClr val="ADB3B8"/>
      </a:lt2>
      <a:accent1>
        <a:srgbClr val="000E54"/>
      </a:accent1>
      <a:accent2>
        <a:srgbClr val="FF431B"/>
      </a:accent2>
      <a:accent3>
        <a:srgbClr val="FF8E00"/>
      </a:accent3>
      <a:accent4>
        <a:srgbClr val="203299"/>
      </a:accent4>
      <a:accent5>
        <a:srgbClr val="2B72D7"/>
      </a:accent5>
      <a:accent6>
        <a:srgbClr val="F76900"/>
      </a:accent6>
      <a:hlink>
        <a:srgbClr val="D74100"/>
      </a:hlink>
      <a:folHlink>
        <a:srgbClr val="D7410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racuseUniversity_PowerPointTemplate_ShermanBlank-2022" id="{DBA18635-013B-CD49-B913-D43A02277424}" vid="{04257061-F3EF-E74B-B8EF-5740B47CF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21330CC47A4747807E2CB489A43E62" ma:contentTypeVersion="13" ma:contentTypeDescription="Create a new document." ma:contentTypeScope="" ma:versionID="be0644a0e2284fd5ec9f5874223a5242">
  <xsd:schema xmlns:xsd="http://www.w3.org/2001/XMLSchema" xmlns:xs="http://www.w3.org/2001/XMLSchema" xmlns:p="http://schemas.microsoft.com/office/2006/metadata/properties" xmlns:ns2="f9e42896-8b14-4e2f-aa6f-7f161a3378f2" targetNamespace="http://schemas.microsoft.com/office/2006/metadata/properties" ma:root="true" ma:fieldsID="68e00bfb977a5d7451e956164dbf40cd" ns2:_="">
    <xsd:import namespace="f9e42896-8b14-4e2f-aa6f-7f161a3378f2"/>
    <xsd:element name="properties">
      <xsd:complexType>
        <xsd:sequence>
          <xsd:element name="documentManagement">
            <xsd:complexType>
              <xsd:all>
                <xsd:element ref="ns2:Thumbnail" minOccurs="0"/>
                <xsd:element ref="ns2:ReleaseDate" minOccurs="0"/>
                <xsd:element ref="ns2:ProjectLead" minOccurs="0"/>
                <xsd:element ref="ns2:Status" minOccurs="0"/>
                <xsd:element ref="ns2:Format" minOccurs="0"/>
                <xsd:element ref="ns2:Notes" minOccurs="0"/>
                <xsd:element ref="ns2:Approver" minOccurs="0"/>
                <xsd:element ref="ns2:Right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WorkingFile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e42896-8b14-4e2f-aa6f-7f161a3378f2" elementFormDefault="qualified">
    <xsd:import namespace="http://schemas.microsoft.com/office/2006/documentManagement/types"/>
    <xsd:import namespace="http://schemas.microsoft.com/office/infopath/2007/PartnerControls"/>
    <xsd:element name="Thumbnail" ma:index="8" nillable="true" ma:displayName="Thumbnail" ma:format="Thumbnail" ma:internalName="Thumbnail">
      <xsd:simpleType>
        <xsd:restriction base="dms:Unknown"/>
      </xsd:simpleType>
    </xsd:element>
    <xsd:element name="ReleaseDate" ma:index="9" nillable="true" ma:displayName="Release date" ma:format="DateOnly" ma:internalName="ReleaseDate">
      <xsd:simpleType>
        <xsd:restriction base="dms:DateTime"/>
      </xsd:simpleType>
    </xsd:element>
    <xsd:element name="ProjectLead" ma:index="10" nillable="true" ma:displayName="Project lead" ma:format="Dropdown" ma:list="UserInfo" ma:SharePointGroup="0" ma:internalName="ProjectLead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atus" ma:index="11" nillable="true" ma:displayName="Status" ma:format="Dropdown" ma:internalName="Status">
      <xsd:simpleType>
        <xsd:restriction base="dms:Choice">
          <xsd:enumeration value="Not started"/>
          <xsd:enumeration value="Approved"/>
          <xsd:enumeration value="In progress"/>
          <xsd:enumeration value="Needs review"/>
          <xsd:enumeration value="Done"/>
        </xsd:restriction>
      </xsd:simpleType>
    </xsd:element>
    <xsd:element name="Format" ma:index="12" nillable="true" ma:displayName="Format" ma:format="Dropdown" ma:internalName="Format">
      <xsd:simpleType>
        <xsd:union memberTypes="dms:Text">
          <xsd:simpleType>
            <xsd:restriction base="dms:Choice">
              <xsd:enumeration value="SD"/>
              <xsd:enumeration value="HD"/>
              <xsd:enumeration value="Full HD"/>
              <xsd:enumeration value="Quad HD"/>
              <xsd:enumeration value="2K video"/>
              <xsd:enumeration value="4K video"/>
              <xsd:enumeration value="8K video"/>
            </xsd:restriction>
          </xsd:simpleType>
        </xsd:union>
      </xsd:simpleType>
    </xsd:element>
    <xsd:element name="Notes" ma:index="13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Approver" ma:index="14" nillable="true" ma:displayName="Approver" ma:format="Dropdown" ma:list="UserInfo" ma:SharePointGroup="0" ma:internalName="Approv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ights" ma:index="15" nillable="true" ma:displayName="Rights" ma:format="Dropdown" ma:internalName="Rights">
      <xsd:simpleType>
        <xsd:union memberTypes="dms:Text">
          <xsd:simpleType>
            <xsd:restriction base="dms:Choice">
              <xsd:enumeration value="Royalty free"/>
              <xsd:enumeration value="Rights managed"/>
              <xsd:enumeration value="Fair use"/>
            </xsd:restriction>
          </xsd:simpleType>
        </xsd:union>
      </xsd:simple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WorkingFileName" ma:index="20" nillable="true" ma:displayName="Working File Name" ma:description="the name of the file during build. The actual file name should be User Friendly." ma:format="Dropdown" ma:internalName="WorkingFileNam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mat xmlns="f9e42896-8b14-4e2f-aa6f-7f161a3378f2" xsi:nil="true"/>
    <Thumbnail xmlns="f9e42896-8b14-4e2f-aa6f-7f161a3378f2" xsi:nil="true"/>
    <ReleaseDate xmlns="f9e42896-8b14-4e2f-aa6f-7f161a3378f2" xsi:nil="true"/>
    <Status xmlns="f9e42896-8b14-4e2f-aa6f-7f161a3378f2" xsi:nil="true"/>
    <ProjectLead xmlns="f9e42896-8b14-4e2f-aa6f-7f161a3378f2">
      <UserInfo>
        <DisplayName/>
        <AccountId xsi:nil="true"/>
        <AccountType/>
      </UserInfo>
    </ProjectLead>
    <Approver xmlns="f9e42896-8b14-4e2f-aa6f-7f161a3378f2">
      <UserInfo>
        <DisplayName/>
        <AccountId xsi:nil="true"/>
        <AccountType/>
      </UserInfo>
    </Approver>
    <Notes xmlns="f9e42896-8b14-4e2f-aa6f-7f161a3378f2" xsi:nil="true"/>
    <Rights xmlns="f9e42896-8b14-4e2f-aa6f-7f161a3378f2" xsi:nil="true"/>
    <WorkingFileName xmlns="f9e42896-8b14-4e2f-aa6f-7f161a3378f2">SyracuseUniversity_PowerPointTemplate_ShermanBlank-2022.pptx</WorkingFileNam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37BFC9-56AE-4610-8ED1-9D1E0CA032F0}">
  <ds:schemaRefs>
    <ds:schemaRef ds:uri="f9e42896-8b14-4e2f-aa6f-7f161a3378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1059163-6604-4366-86B5-DE9E453B1112}">
  <ds:schemaRefs>
    <ds:schemaRef ds:uri="f9e42896-8b14-4e2f-aa6f-7f161a3378f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0EBB931-3271-460E-975D-2B9AE85FE5E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278a402-1a9e-4eb9-8414-ffb55a5fcf1e}" enabled="0" method="" siteId="{4278a402-1a9e-4eb9-8414-ffb55a5fcf1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429</Words>
  <Application>Microsoft Office PowerPoint</Application>
  <PresentationFormat>Widescreen</PresentationFormat>
  <Paragraphs>80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Aptos</vt:lpstr>
      <vt:lpstr>Arial</vt:lpstr>
      <vt:lpstr>Calibri</vt:lpstr>
      <vt:lpstr>Sherman Sans Bold</vt:lpstr>
      <vt:lpstr>Sherman Sans Book</vt:lpstr>
      <vt:lpstr>Sherman Serif Book</vt:lpstr>
      <vt:lpstr>Symbol</vt:lpstr>
      <vt:lpstr>System Font Regular</vt:lpstr>
      <vt:lpstr>Wingdings</vt:lpstr>
      <vt:lpstr>Office Theme</vt:lpstr>
      <vt:lpstr>Supporting Research Computing @ Syracuse University   Why We Invest  What It Takes  Where We Are Going </vt:lpstr>
      <vt:lpstr>Why We Invest: Syracuse University</vt:lpstr>
      <vt:lpstr>Why We Invest: Impact beyond the University</vt:lpstr>
      <vt:lpstr>What It Takes: People &amp; Resources</vt:lpstr>
      <vt:lpstr>What It Takes: Infrastructure</vt:lpstr>
      <vt:lpstr>What It Takes: OrangeGrid Up Close</vt:lpstr>
      <vt:lpstr>Where We Are Going: Bursting</vt:lpstr>
      <vt:lpstr>Thank You</vt:lpstr>
    </vt:vector>
  </TitlesOfParts>
  <Company>Syracuse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P Pizzimenti</dc:creator>
  <cp:lastModifiedBy>Peter P Pizzimenti</cp:lastModifiedBy>
  <cp:revision>2</cp:revision>
  <dcterms:created xsi:type="dcterms:W3CDTF">2025-05-06T19:27:13Z</dcterms:created>
  <dcterms:modified xsi:type="dcterms:W3CDTF">2025-05-30T21:01:16Z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0x0101006121330CC47A4747807E2CB489A43E62</vt:lpwstr>
  </property>
  <property fmtid="{D5CDD505-2E9C-101B-9397-08002B2CF9AE}" pid="3" name="MediaServiceImageTags">
    <vt:lpwstr/>
  </property>
</Properties>
</file>