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6" r:id="rId1"/>
    <p:sldMasterId id="2147483706" r:id="rId2"/>
  </p:sldMasterIdLst>
  <p:notesMasterIdLst>
    <p:notesMasterId r:id="rId33"/>
  </p:notesMasterIdLst>
  <p:sldIdLst>
    <p:sldId id="2145706461" r:id="rId3"/>
    <p:sldId id="2145706586" r:id="rId4"/>
    <p:sldId id="2145706587" r:id="rId5"/>
    <p:sldId id="857" r:id="rId6"/>
    <p:sldId id="2145706571" r:id="rId7"/>
    <p:sldId id="2142534005" r:id="rId8"/>
    <p:sldId id="2145706579" r:id="rId9"/>
    <p:sldId id="2145706589" r:id="rId10"/>
    <p:sldId id="2145706590" r:id="rId11"/>
    <p:sldId id="2145706582" r:id="rId12"/>
    <p:sldId id="257" r:id="rId13"/>
    <p:sldId id="2145706374" r:id="rId14"/>
    <p:sldId id="2145706581" r:id="rId15"/>
    <p:sldId id="2142533993" r:id="rId16"/>
    <p:sldId id="2145706562" r:id="rId17"/>
    <p:sldId id="2145706549" r:id="rId18"/>
    <p:sldId id="2145706548" r:id="rId19"/>
    <p:sldId id="2145706588" r:id="rId20"/>
    <p:sldId id="2145706552" r:id="rId21"/>
    <p:sldId id="2145706550" r:id="rId22"/>
    <p:sldId id="2145706553" r:id="rId23"/>
    <p:sldId id="2145706557" r:id="rId24"/>
    <p:sldId id="2145706568" r:id="rId25"/>
    <p:sldId id="2145706591" r:id="rId26"/>
    <p:sldId id="2145706592" r:id="rId27"/>
    <p:sldId id="2142533987" r:id="rId28"/>
    <p:sldId id="2145706595" r:id="rId29"/>
    <p:sldId id="2145706593" r:id="rId30"/>
    <p:sldId id="2145706594" r:id="rId31"/>
    <p:sldId id="2145706584" r:id="rId3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19A0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39A8F54-8E88-4D16-B8BD-E5E0D49E1BA5}" v="149" dt="2025-06-02T02:45:23.732"/>
    <p1510:client id="{E70DED3A-C603-4280-9D87-F8083C98CBEF}" v="10" dt="2025-06-01T23:05:31.27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40" d="100"/>
          <a:sy n="140" d="100"/>
        </p:scale>
        <p:origin x="116" y="28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microsoft.com/office/2015/10/relationships/revisionInfo" Target="revisionInfo.xml"/><Relationship Id="rId21" Type="http://schemas.openxmlformats.org/officeDocument/2006/relationships/slide" Target="slides/slide19.xml"/><Relationship Id="rId34"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microsoft.com/office/2016/11/relationships/changesInfo" Target="changesInfos/changesInfo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viewProps" Target="viewProps.xml"/><Relationship Id="rId8" Type="http://schemas.openxmlformats.org/officeDocument/2006/relationships/slide" Target="slides/slide6.xml"/><Relationship Id="rId3"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RON LIVNY" userId="245e46a5-cae8-48fd-8f04-0685d735845d" providerId="ADAL" clId="{E70DED3A-C603-4280-9D87-F8083C98CBEF}"/>
    <pc:docChg chg="undo custSel addSld delSld modSld sldOrd">
      <pc:chgData name="MIRON LIVNY" userId="245e46a5-cae8-48fd-8f04-0685d735845d" providerId="ADAL" clId="{E70DED3A-C603-4280-9D87-F8083C98CBEF}" dt="2025-06-01T23:08:08.031" v="623" actId="1076"/>
      <pc:docMkLst>
        <pc:docMk/>
      </pc:docMkLst>
      <pc:sldChg chg="ord">
        <pc:chgData name="MIRON LIVNY" userId="245e46a5-cae8-48fd-8f04-0685d735845d" providerId="ADAL" clId="{E70DED3A-C603-4280-9D87-F8083C98CBEF}" dt="2025-06-01T19:55:00.387" v="35"/>
        <pc:sldMkLst>
          <pc:docMk/>
          <pc:sldMk cId="2758129242" sldId="257"/>
        </pc:sldMkLst>
      </pc:sldChg>
      <pc:sldChg chg="del">
        <pc:chgData name="MIRON LIVNY" userId="245e46a5-cae8-48fd-8f04-0685d735845d" providerId="ADAL" clId="{E70DED3A-C603-4280-9D87-F8083C98CBEF}" dt="2025-06-01T20:28:52.976" v="53" actId="2696"/>
        <pc:sldMkLst>
          <pc:docMk/>
          <pc:sldMk cId="907130842" sldId="267"/>
        </pc:sldMkLst>
      </pc:sldChg>
      <pc:sldChg chg="del">
        <pc:chgData name="MIRON LIVNY" userId="245e46a5-cae8-48fd-8f04-0685d735845d" providerId="ADAL" clId="{E70DED3A-C603-4280-9D87-F8083C98CBEF}" dt="2025-06-01T20:28:52.976" v="53" actId="2696"/>
        <pc:sldMkLst>
          <pc:docMk/>
          <pc:sldMk cId="1286504131" sldId="268"/>
        </pc:sldMkLst>
      </pc:sldChg>
      <pc:sldChg chg="del">
        <pc:chgData name="MIRON LIVNY" userId="245e46a5-cae8-48fd-8f04-0685d735845d" providerId="ADAL" clId="{E70DED3A-C603-4280-9D87-F8083C98CBEF}" dt="2025-06-01T20:28:52.976" v="53" actId="2696"/>
        <pc:sldMkLst>
          <pc:docMk/>
          <pc:sldMk cId="4147376462" sldId="270"/>
        </pc:sldMkLst>
      </pc:sldChg>
      <pc:sldChg chg="del">
        <pc:chgData name="MIRON LIVNY" userId="245e46a5-cae8-48fd-8f04-0685d735845d" providerId="ADAL" clId="{E70DED3A-C603-4280-9D87-F8083C98CBEF}" dt="2025-06-01T20:28:52.976" v="53" actId="2696"/>
        <pc:sldMkLst>
          <pc:docMk/>
          <pc:sldMk cId="2169002727" sldId="273"/>
        </pc:sldMkLst>
      </pc:sldChg>
      <pc:sldChg chg="del">
        <pc:chgData name="MIRON LIVNY" userId="245e46a5-cae8-48fd-8f04-0685d735845d" providerId="ADAL" clId="{E70DED3A-C603-4280-9D87-F8083C98CBEF}" dt="2025-06-01T20:28:52.976" v="53" actId="2696"/>
        <pc:sldMkLst>
          <pc:docMk/>
          <pc:sldMk cId="1976214262" sldId="274"/>
        </pc:sldMkLst>
      </pc:sldChg>
      <pc:sldChg chg="del">
        <pc:chgData name="MIRON LIVNY" userId="245e46a5-cae8-48fd-8f04-0685d735845d" providerId="ADAL" clId="{E70DED3A-C603-4280-9D87-F8083C98CBEF}" dt="2025-06-01T20:28:52.976" v="53" actId="2696"/>
        <pc:sldMkLst>
          <pc:docMk/>
          <pc:sldMk cId="1864541576" sldId="275"/>
        </pc:sldMkLst>
      </pc:sldChg>
      <pc:sldChg chg="del">
        <pc:chgData name="MIRON LIVNY" userId="245e46a5-cae8-48fd-8f04-0685d735845d" providerId="ADAL" clId="{E70DED3A-C603-4280-9D87-F8083C98CBEF}" dt="2025-06-01T20:28:52.976" v="53" actId="2696"/>
        <pc:sldMkLst>
          <pc:docMk/>
          <pc:sldMk cId="1509252118" sldId="276"/>
        </pc:sldMkLst>
      </pc:sldChg>
      <pc:sldChg chg="del">
        <pc:chgData name="MIRON LIVNY" userId="245e46a5-cae8-48fd-8f04-0685d735845d" providerId="ADAL" clId="{E70DED3A-C603-4280-9D87-F8083C98CBEF}" dt="2025-06-01T20:28:52.976" v="53" actId="2696"/>
        <pc:sldMkLst>
          <pc:docMk/>
          <pc:sldMk cId="3240812224" sldId="277"/>
        </pc:sldMkLst>
      </pc:sldChg>
      <pc:sldChg chg="del">
        <pc:chgData name="MIRON LIVNY" userId="245e46a5-cae8-48fd-8f04-0685d735845d" providerId="ADAL" clId="{E70DED3A-C603-4280-9D87-F8083C98CBEF}" dt="2025-06-01T20:28:52.976" v="53" actId="2696"/>
        <pc:sldMkLst>
          <pc:docMk/>
          <pc:sldMk cId="0" sldId="616"/>
        </pc:sldMkLst>
      </pc:sldChg>
      <pc:sldChg chg="del">
        <pc:chgData name="MIRON LIVNY" userId="245e46a5-cae8-48fd-8f04-0685d735845d" providerId="ADAL" clId="{E70DED3A-C603-4280-9D87-F8083C98CBEF}" dt="2025-06-01T20:28:52.976" v="53" actId="2696"/>
        <pc:sldMkLst>
          <pc:docMk/>
          <pc:sldMk cId="4269684794" sldId="905"/>
        </pc:sldMkLst>
      </pc:sldChg>
      <pc:sldChg chg="del">
        <pc:chgData name="MIRON LIVNY" userId="245e46a5-cae8-48fd-8f04-0685d735845d" providerId="ADAL" clId="{E70DED3A-C603-4280-9D87-F8083C98CBEF}" dt="2025-06-01T20:27:48.327" v="50" actId="2696"/>
        <pc:sldMkLst>
          <pc:docMk/>
          <pc:sldMk cId="964267902" sldId="1066"/>
        </pc:sldMkLst>
      </pc:sldChg>
      <pc:sldChg chg="del">
        <pc:chgData name="MIRON LIVNY" userId="245e46a5-cae8-48fd-8f04-0685d735845d" providerId="ADAL" clId="{E70DED3A-C603-4280-9D87-F8083C98CBEF}" dt="2025-06-01T20:27:48.327" v="50" actId="2696"/>
        <pc:sldMkLst>
          <pc:docMk/>
          <pc:sldMk cId="1399600885" sldId="1067"/>
        </pc:sldMkLst>
      </pc:sldChg>
      <pc:sldChg chg="del">
        <pc:chgData name="MIRON LIVNY" userId="245e46a5-cae8-48fd-8f04-0685d735845d" providerId="ADAL" clId="{E70DED3A-C603-4280-9D87-F8083C98CBEF}" dt="2025-06-01T20:27:48.327" v="50" actId="2696"/>
        <pc:sldMkLst>
          <pc:docMk/>
          <pc:sldMk cId="1273826802" sldId="1093"/>
        </pc:sldMkLst>
      </pc:sldChg>
      <pc:sldChg chg="del">
        <pc:chgData name="MIRON LIVNY" userId="245e46a5-cae8-48fd-8f04-0685d735845d" providerId="ADAL" clId="{E70DED3A-C603-4280-9D87-F8083C98CBEF}" dt="2025-06-01T20:27:48.327" v="50" actId="2696"/>
        <pc:sldMkLst>
          <pc:docMk/>
          <pc:sldMk cId="2299407066" sldId="1127"/>
        </pc:sldMkLst>
      </pc:sldChg>
      <pc:sldChg chg="del">
        <pc:chgData name="MIRON LIVNY" userId="245e46a5-cae8-48fd-8f04-0685d735845d" providerId="ADAL" clId="{E70DED3A-C603-4280-9D87-F8083C98CBEF}" dt="2025-06-01T20:27:48.327" v="50" actId="2696"/>
        <pc:sldMkLst>
          <pc:docMk/>
          <pc:sldMk cId="2556891919" sldId="1196"/>
        </pc:sldMkLst>
      </pc:sldChg>
      <pc:sldChg chg="del">
        <pc:chgData name="MIRON LIVNY" userId="245e46a5-cae8-48fd-8f04-0685d735845d" providerId="ADAL" clId="{E70DED3A-C603-4280-9D87-F8083C98CBEF}" dt="2025-06-01T20:27:48.327" v="50" actId="2696"/>
        <pc:sldMkLst>
          <pc:docMk/>
          <pc:sldMk cId="3506823415" sldId="1241"/>
        </pc:sldMkLst>
      </pc:sldChg>
      <pc:sldChg chg="del">
        <pc:chgData name="MIRON LIVNY" userId="245e46a5-cae8-48fd-8f04-0685d735845d" providerId="ADAL" clId="{E70DED3A-C603-4280-9D87-F8083C98CBEF}" dt="2025-06-01T20:27:48.327" v="50" actId="2696"/>
        <pc:sldMkLst>
          <pc:docMk/>
          <pc:sldMk cId="4261285983" sldId="1283"/>
        </pc:sldMkLst>
      </pc:sldChg>
      <pc:sldChg chg="del">
        <pc:chgData name="MIRON LIVNY" userId="245e46a5-cae8-48fd-8f04-0685d735845d" providerId="ADAL" clId="{E70DED3A-C603-4280-9D87-F8083C98CBEF}" dt="2025-06-01T20:28:52.976" v="53" actId="2696"/>
        <pc:sldMkLst>
          <pc:docMk/>
          <pc:sldMk cId="1679568721" sldId="2142533954"/>
        </pc:sldMkLst>
      </pc:sldChg>
      <pc:sldChg chg="del">
        <pc:chgData name="MIRON LIVNY" userId="245e46a5-cae8-48fd-8f04-0685d735845d" providerId="ADAL" clId="{E70DED3A-C603-4280-9D87-F8083C98CBEF}" dt="2025-06-01T20:27:48.327" v="50" actId="2696"/>
        <pc:sldMkLst>
          <pc:docMk/>
          <pc:sldMk cId="3964883125" sldId="2142533963"/>
        </pc:sldMkLst>
      </pc:sldChg>
      <pc:sldChg chg="del">
        <pc:chgData name="MIRON LIVNY" userId="245e46a5-cae8-48fd-8f04-0685d735845d" providerId="ADAL" clId="{E70DED3A-C603-4280-9D87-F8083C98CBEF}" dt="2025-06-01T20:27:48.327" v="50" actId="2696"/>
        <pc:sldMkLst>
          <pc:docMk/>
          <pc:sldMk cId="2359191751" sldId="2142533964"/>
        </pc:sldMkLst>
      </pc:sldChg>
      <pc:sldChg chg="del">
        <pc:chgData name="MIRON LIVNY" userId="245e46a5-cae8-48fd-8f04-0685d735845d" providerId="ADAL" clId="{E70DED3A-C603-4280-9D87-F8083C98CBEF}" dt="2025-06-01T20:27:48.327" v="50" actId="2696"/>
        <pc:sldMkLst>
          <pc:docMk/>
          <pc:sldMk cId="3164635627" sldId="2142533965"/>
        </pc:sldMkLst>
      </pc:sldChg>
      <pc:sldChg chg="del">
        <pc:chgData name="MIRON LIVNY" userId="245e46a5-cae8-48fd-8f04-0685d735845d" providerId="ADAL" clId="{E70DED3A-C603-4280-9D87-F8083C98CBEF}" dt="2025-06-01T20:27:48.327" v="50" actId="2696"/>
        <pc:sldMkLst>
          <pc:docMk/>
          <pc:sldMk cId="969816112" sldId="2142533973"/>
        </pc:sldMkLst>
      </pc:sldChg>
      <pc:sldChg chg="del">
        <pc:chgData name="MIRON LIVNY" userId="245e46a5-cae8-48fd-8f04-0685d735845d" providerId="ADAL" clId="{E70DED3A-C603-4280-9D87-F8083C98CBEF}" dt="2025-06-01T20:27:48.327" v="50" actId="2696"/>
        <pc:sldMkLst>
          <pc:docMk/>
          <pc:sldMk cId="3279402132" sldId="2142533979"/>
        </pc:sldMkLst>
      </pc:sldChg>
      <pc:sldChg chg="del">
        <pc:chgData name="MIRON LIVNY" userId="245e46a5-cae8-48fd-8f04-0685d735845d" providerId="ADAL" clId="{E70DED3A-C603-4280-9D87-F8083C98CBEF}" dt="2025-06-01T20:28:52.976" v="53" actId="2696"/>
        <pc:sldMkLst>
          <pc:docMk/>
          <pc:sldMk cId="699482208" sldId="2142533983"/>
        </pc:sldMkLst>
      </pc:sldChg>
      <pc:sldChg chg="del">
        <pc:chgData name="MIRON LIVNY" userId="245e46a5-cae8-48fd-8f04-0685d735845d" providerId="ADAL" clId="{E70DED3A-C603-4280-9D87-F8083C98CBEF}" dt="2025-06-01T20:27:48.327" v="50" actId="2696"/>
        <pc:sldMkLst>
          <pc:docMk/>
          <pc:sldMk cId="531179996" sldId="2142533984"/>
        </pc:sldMkLst>
      </pc:sldChg>
      <pc:sldChg chg="addSp delSp modSp mod ord">
        <pc:chgData name="MIRON LIVNY" userId="245e46a5-cae8-48fd-8f04-0685d735845d" providerId="ADAL" clId="{E70DED3A-C603-4280-9D87-F8083C98CBEF}" dt="2025-06-01T20:58:55.225" v="467" actId="1076"/>
        <pc:sldMkLst>
          <pc:docMk/>
          <pc:sldMk cId="417528266" sldId="2142533987"/>
        </pc:sldMkLst>
        <pc:picChg chg="add mod">
          <ac:chgData name="MIRON LIVNY" userId="245e46a5-cae8-48fd-8f04-0685d735845d" providerId="ADAL" clId="{E70DED3A-C603-4280-9D87-F8083C98CBEF}" dt="2025-06-01T20:58:55.225" v="467" actId="1076"/>
          <ac:picMkLst>
            <pc:docMk/>
            <pc:sldMk cId="417528266" sldId="2142533987"/>
            <ac:picMk id="3" creationId="{AF4BC98A-2944-0D21-EB56-62CA7F7283F7}"/>
          </ac:picMkLst>
        </pc:picChg>
        <pc:picChg chg="del">
          <ac:chgData name="MIRON LIVNY" userId="245e46a5-cae8-48fd-8f04-0685d735845d" providerId="ADAL" clId="{E70DED3A-C603-4280-9D87-F8083C98CBEF}" dt="2025-06-01T20:58:39.506" v="464" actId="21"/>
          <ac:picMkLst>
            <pc:docMk/>
            <pc:sldMk cId="417528266" sldId="2142533987"/>
            <ac:picMk id="4" creationId="{A9D09385-AFBE-5ECC-45C5-1FB3E046CAC1}"/>
          </ac:picMkLst>
        </pc:picChg>
      </pc:sldChg>
      <pc:sldChg chg="del">
        <pc:chgData name="MIRON LIVNY" userId="245e46a5-cae8-48fd-8f04-0685d735845d" providerId="ADAL" clId="{E70DED3A-C603-4280-9D87-F8083C98CBEF}" dt="2025-06-01T20:27:48.327" v="50" actId="2696"/>
        <pc:sldMkLst>
          <pc:docMk/>
          <pc:sldMk cId="4024499362" sldId="2142534002"/>
        </pc:sldMkLst>
      </pc:sldChg>
      <pc:sldChg chg="del">
        <pc:chgData name="MIRON LIVNY" userId="245e46a5-cae8-48fd-8f04-0685d735845d" providerId="ADAL" clId="{E70DED3A-C603-4280-9D87-F8083C98CBEF}" dt="2025-06-01T20:28:52.976" v="53" actId="2696"/>
        <pc:sldMkLst>
          <pc:docMk/>
          <pc:sldMk cId="3415367874" sldId="2142534004"/>
        </pc:sldMkLst>
      </pc:sldChg>
      <pc:sldChg chg="ord">
        <pc:chgData name="MIRON LIVNY" userId="245e46a5-cae8-48fd-8f04-0685d735845d" providerId="ADAL" clId="{E70DED3A-C603-4280-9D87-F8083C98CBEF}" dt="2025-06-01T19:56:07.890" v="37"/>
        <pc:sldMkLst>
          <pc:docMk/>
          <pc:sldMk cId="2224637777" sldId="2145706374"/>
        </pc:sldMkLst>
      </pc:sldChg>
      <pc:sldChg chg="del">
        <pc:chgData name="MIRON LIVNY" userId="245e46a5-cae8-48fd-8f04-0685d735845d" providerId="ADAL" clId="{E70DED3A-C603-4280-9D87-F8083C98CBEF}" dt="2025-06-01T20:28:52.976" v="53" actId="2696"/>
        <pc:sldMkLst>
          <pc:docMk/>
          <pc:sldMk cId="367337523" sldId="2145706404"/>
        </pc:sldMkLst>
      </pc:sldChg>
      <pc:sldChg chg="addSp modSp mod">
        <pc:chgData name="MIRON LIVNY" userId="245e46a5-cae8-48fd-8f04-0685d735845d" providerId="ADAL" clId="{E70DED3A-C603-4280-9D87-F8083C98CBEF}" dt="2025-06-01T21:02:39.136" v="504" actId="1076"/>
        <pc:sldMkLst>
          <pc:docMk/>
          <pc:sldMk cId="2544690490" sldId="2145706461"/>
        </pc:sldMkLst>
        <pc:spChg chg="add mod">
          <ac:chgData name="MIRON LIVNY" userId="245e46a5-cae8-48fd-8f04-0685d735845d" providerId="ADAL" clId="{E70DED3A-C603-4280-9D87-F8083C98CBEF}" dt="2025-06-01T21:02:39.136" v="504" actId="1076"/>
          <ac:spMkLst>
            <pc:docMk/>
            <pc:sldMk cId="2544690490" sldId="2145706461"/>
            <ac:spMk id="2" creationId="{7EB10DBF-EBF1-8AEF-926B-D91DA142C343}"/>
          </ac:spMkLst>
        </pc:spChg>
        <pc:spChg chg="add mod">
          <ac:chgData name="MIRON LIVNY" userId="245e46a5-cae8-48fd-8f04-0685d735845d" providerId="ADAL" clId="{E70DED3A-C603-4280-9D87-F8083C98CBEF}" dt="2025-06-01T21:02:28.418" v="503" actId="20577"/>
          <ac:spMkLst>
            <pc:docMk/>
            <pc:sldMk cId="2544690490" sldId="2145706461"/>
            <ac:spMk id="3" creationId="{CE6B475B-70E7-FAC4-39D5-AF7CFD602184}"/>
          </ac:spMkLst>
        </pc:spChg>
      </pc:sldChg>
      <pc:sldChg chg="del">
        <pc:chgData name="MIRON LIVNY" userId="245e46a5-cae8-48fd-8f04-0685d735845d" providerId="ADAL" clId="{E70DED3A-C603-4280-9D87-F8083C98CBEF}" dt="2025-06-01T20:28:52.976" v="53" actId="2696"/>
        <pc:sldMkLst>
          <pc:docMk/>
          <pc:sldMk cId="2630015119" sldId="2145706525"/>
        </pc:sldMkLst>
      </pc:sldChg>
      <pc:sldChg chg="del">
        <pc:chgData name="MIRON LIVNY" userId="245e46a5-cae8-48fd-8f04-0685d735845d" providerId="ADAL" clId="{E70DED3A-C603-4280-9D87-F8083C98CBEF}" dt="2025-06-01T20:28:52.976" v="53" actId="2696"/>
        <pc:sldMkLst>
          <pc:docMk/>
          <pc:sldMk cId="2836112892" sldId="2145706526"/>
        </pc:sldMkLst>
      </pc:sldChg>
      <pc:sldChg chg="del">
        <pc:chgData name="MIRON LIVNY" userId="245e46a5-cae8-48fd-8f04-0685d735845d" providerId="ADAL" clId="{E70DED3A-C603-4280-9D87-F8083C98CBEF}" dt="2025-06-01T20:27:48.327" v="50" actId="2696"/>
        <pc:sldMkLst>
          <pc:docMk/>
          <pc:sldMk cId="3203228527" sldId="2145706551"/>
        </pc:sldMkLst>
      </pc:sldChg>
      <pc:sldChg chg="ord">
        <pc:chgData name="MIRON LIVNY" userId="245e46a5-cae8-48fd-8f04-0685d735845d" providerId="ADAL" clId="{E70DED3A-C603-4280-9D87-F8083C98CBEF}" dt="2025-06-01T19:58:15.698" v="45"/>
        <pc:sldMkLst>
          <pc:docMk/>
          <pc:sldMk cId="3856356052" sldId="2145706552"/>
        </pc:sldMkLst>
      </pc:sldChg>
      <pc:sldChg chg="ord">
        <pc:chgData name="MIRON LIVNY" userId="245e46a5-cae8-48fd-8f04-0685d735845d" providerId="ADAL" clId="{E70DED3A-C603-4280-9D87-F8083C98CBEF}" dt="2025-06-01T20:27:24.643" v="49"/>
        <pc:sldMkLst>
          <pc:docMk/>
          <pc:sldMk cId="3388993107" sldId="2145706553"/>
        </pc:sldMkLst>
      </pc:sldChg>
      <pc:sldChg chg="del">
        <pc:chgData name="MIRON LIVNY" userId="245e46a5-cae8-48fd-8f04-0685d735845d" providerId="ADAL" clId="{E70DED3A-C603-4280-9D87-F8083C98CBEF}" dt="2025-06-01T20:27:48.327" v="50" actId="2696"/>
        <pc:sldMkLst>
          <pc:docMk/>
          <pc:sldMk cId="2445821250" sldId="2145706554"/>
        </pc:sldMkLst>
      </pc:sldChg>
      <pc:sldChg chg="del">
        <pc:chgData name="MIRON LIVNY" userId="245e46a5-cae8-48fd-8f04-0685d735845d" providerId="ADAL" clId="{E70DED3A-C603-4280-9D87-F8083C98CBEF}" dt="2025-06-01T20:27:48.327" v="50" actId="2696"/>
        <pc:sldMkLst>
          <pc:docMk/>
          <pc:sldMk cId="2218834235" sldId="2145706555"/>
        </pc:sldMkLst>
      </pc:sldChg>
      <pc:sldChg chg="del">
        <pc:chgData name="MIRON LIVNY" userId="245e46a5-cae8-48fd-8f04-0685d735845d" providerId="ADAL" clId="{E70DED3A-C603-4280-9D87-F8083C98CBEF}" dt="2025-06-01T20:27:48.327" v="50" actId="2696"/>
        <pc:sldMkLst>
          <pc:docMk/>
          <pc:sldMk cId="2926506287" sldId="2145706556"/>
        </pc:sldMkLst>
      </pc:sldChg>
      <pc:sldChg chg="ord">
        <pc:chgData name="MIRON LIVNY" userId="245e46a5-cae8-48fd-8f04-0685d735845d" providerId="ADAL" clId="{E70DED3A-C603-4280-9D87-F8083C98CBEF}" dt="2025-06-01T20:27:19.122" v="47"/>
        <pc:sldMkLst>
          <pc:docMk/>
          <pc:sldMk cId="1175452180" sldId="2145706557"/>
        </pc:sldMkLst>
      </pc:sldChg>
      <pc:sldChg chg="del">
        <pc:chgData name="MIRON LIVNY" userId="245e46a5-cae8-48fd-8f04-0685d735845d" providerId="ADAL" clId="{E70DED3A-C603-4280-9D87-F8083C98CBEF}" dt="2025-06-01T20:27:48.327" v="50" actId="2696"/>
        <pc:sldMkLst>
          <pc:docMk/>
          <pc:sldMk cId="4249822385" sldId="2145706558"/>
        </pc:sldMkLst>
      </pc:sldChg>
      <pc:sldChg chg="del">
        <pc:chgData name="MIRON LIVNY" userId="245e46a5-cae8-48fd-8f04-0685d735845d" providerId="ADAL" clId="{E70DED3A-C603-4280-9D87-F8083C98CBEF}" dt="2025-06-01T20:28:52.976" v="53" actId="2696"/>
        <pc:sldMkLst>
          <pc:docMk/>
          <pc:sldMk cId="3416247605" sldId="2145706559"/>
        </pc:sldMkLst>
      </pc:sldChg>
      <pc:sldChg chg="del">
        <pc:chgData name="MIRON LIVNY" userId="245e46a5-cae8-48fd-8f04-0685d735845d" providerId="ADAL" clId="{E70DED3A-C603-4280-9D87-F8083C98CBEF}" dt="2025-06-01T20:27:48.327" v="50" actId="2696"/>
        <pc:sldMkLst>
          <pc:docMk/>
          <pc:sldMk cId="240476662" sldId="2145706560"/>
        </pc:sldMkLst>
      </pc:sldChg>
      <pc:sldChg chg="del">
        <pc:chgData name="MIRON LIVNY" userId="245e46a5-cae8-48fd-8f04-0685d735845d" providerId="ADAL" clId="{E70DED3A-C603-4280-9D87-F8083C98CBEF}" dt="2025-06-01T20:27:48.327" v="50" actId="2696"/>
        <pc:sldMkLst>
          <pc:docMk/>
          <pc:sldMk cId="703446541" sldId="2145706561"/>
        </pc:sldMkLst>
      </pc:sldChg>
      <pc:sldChg chg="del">
        <pc:chgData name="MIRON LIVNY" userId="245e46a5-cae8-48fd-8f04-0685d735845d" providerId="ADAL" clId="{E70DED3A-C603-4280-9D87-F8083C98CBEF}" dt="2025-06-01T20:27:48.327" v="50" actId="2696"/>
        <pc:sldMkLst>
          <pc:docMk/>
          <pc:sldMk cId="2748525792" sldId="2145706563"/>
        </pc:sldMkLst>
      </pc:sldChg>
      <pc:sldChg chg="del">
        <pc:chgData name="MIRON LIVNY" userId="245e46a5-cae8-48fd-8f04-0685d735845d" providerId="ADAL" clId="{E70DED3A-C603-4280-9D87-F8083C98CBEF}" dt="2025-06-01T20:28:52.976" v="53" actId="2696"/>
        <pc:sldMkLst>
          <pc:docMk/>
          <pc:sldMk cId="3844950173" sldId="2145706564"/>
        </pc:sldMkLst>
      </pc:sldChg>
      <pc:sldChg chg="del">
        <pc:chgData name="MIRON LIVNY" userId="245e46a5-cae8-48fd-8f04-0685d735845d" providerId="ADAL" clId="{E70DED3A-C603-4280-9D87-F8083C98CBEF}" dt="2025-06-01T20:28:52.976" v="53" actId="2696"/>
        <pc:sldMkLst>
          <pc:docMk/>
          <pc:sldMk cId="2586895213" sldId="2145706565"/>
        </pc:sldMkLst>
      </pc:sldChg>
      <pc:sldChg chg="del">
        <pc:chgData name="MIRON LIVNY" userId="245e46a5-cae8-48fd-8f04-0685d735845d" providerId="ADAL" clId="{E70DED3A-C603-4280-9D87-F8083C98CBEF}" dt="2025-06-01T20:28:52.976" v="53" actId="2696"/>
        <pc:sldMkLst>
          <pc:docMk/>
          <pc:sldMk cId="2871412089" sldId="2145706566"/>
        </pc:sldMkLst>
      </pc:sldChg>
      <pc:sldChg chg="del">
        <pc:chgData name="MIRON LIVNY" userId="245e46a5-cae8-48fd-8f04-0685d735845d" providerId="ADAL" clId="{E70DED3A-C603-4280-9D87-F8083C98CBEF}" dt="2025-06-01T20:28:52.976" v="53" actId="2696"/>
        <pc:sldMkLst>
          <pc:docMk/>
          <pc:sldMk cId="1343185863" sldId="2145706567"/>
        </pc:sldMkLst>
      </pc:sldChg>
      <pc:sldChg chg="del">
        <pc:chgData name="MIRON LIVNY" userId="245e46a5-cae8-48fd-8f04-0685d735845d" providerId="ADAL" clId="{E70DED3A-C603-4280-9D87-F8083C98CBEF}" dt="2025-06-01T20:27:48.327" v="50" actId="2696"/>
        <pc:sldMkLst>
          <pc:docMk/>
          <pc:sldMk cId="1389385840" sldId="2145706569"/>
        </pc:sldMkLst>
      </pc:sldChg>
      <pc:sldChg chg="del">
        <pc:chgData name="MIRON LIVNY" userId="245e46a5-cae8-48fd-8f04-0685d735845d" providerId="ADAL" clId="{E70DED3A-C603-4280-9D87-F8083C98CBEF}" dt="2025-06-01T20:28:52.976" v="53" actId="2696"/>
        <pc:sldMkLst>
          <pc:docMk/>
          <pc:sldMk cId="1931887700" sldId="2145706570"/>
        </pc:sldMkLst>
      </pc:sldChg>
      <pc:sldChg chg="addSp modSp mod">
        <pc:chgData name="MIRON LIVNY" userId="245e46a5-cae8-48fd-8f04-0685d735845d" providerId="ADAL" clId="{E70DED3A-C603-4280-9D87-F8083C98CBEF}" dt="2025-06-01T19:47:59.772" v="5" actId="1076"/>
        <pc:sldMkLst>
          <pc:docMk/>
          <pc:sldMk cId="3815509792" sldId="2145706571"/>
        </pc:sldMkLst>
        <pc:picChg chg="add mod modCrop">
          <ac:chgData name="MIRON LIVNY" userId="245e46a5-cae8-48fd-8f04-0685d735845d" providerId="ADAL" clId="{E70DED3A-C603-4280-9D87-F8083C98CBEF}" dt="2025-06-01T19:47:59.772" v="5" actId="1076"/>
          <ac:picMkLst>
            <pc:docMk/>
            <pc:sldMk cId="3815509792" sldId="2145706571"/>
            <ac:picMk id="4" creationId="{63102AA5-2B4D-59CD-8E40-DADB5E262CFC}"/>
          </ac:picMkLst>
        </pc:picChg>
      </pc:sldChg>
      <pc:sldChg chg="ord">
        <pc:chgData name="MIRON LIVNY" userId="245e46a5-cae8-48fd-8f04-0685d735845d" providerId="ADAL" clId="{E70DED3A-C603-4280-9D87-F8083C98CBEF}" dt="2025-06-01T22:53:20.712" v="581"/>
        <pc:sldMkLst>
          <pc:docMk/>
          <pc:sldMk cId="2173461212" sldId="2145706579"/>
        </pc:sldMkLst>
      </pc:sldChg>
      <pc:sldChg chg="del">
        <pc:chgData name="MIRON LIVNY" userId="245e46a5-cae8-48fd-8f04-0685d735845d" providerId="ADAL" clId="{E70DED3A-C603-4280-9D87-F8083C98CBEF}" dt="2025-06-01T20:27:48.327" v="50" actId="2696"/>
        <pc:sldMkLst>
          <pc:docMk/>
          <pc:sldMk cId="3492033461" sldId="2145706580"/>
        </pc:sldMkLst>
      </pc:sldChg>
      <pc:sldChg chg="ord">
        <pc:chgData name="MIRON LIVNY" userId="245e46a5-cae8-48fd-8f04-0685d735845d" providerId="ADAL" clId="{E70DED3A-C603-4280-9D87-F8083C98CBEF}" dt="2025-06-01T20:29:37.710" v="55"/>
        <pc:sldMkLst>
          <pc:docMk/>
          <pc:sldMk cId="3177775040" sldId="2145706581"/>
        </pc:sldMkLst>
      </pc:sldChg>
      <pc:sldChg chg="addSp delSp modSp mod">
        <pc:chgData name="MIRON LIVNY" userId="245e46a5-cae8-48fd-8f04-0685d735845d" providerId="ADAL" clId="{E70DED3A-C603-4280-9D87-F8083C98CBEF}" dt="2025-06-01T23:08:08.031" v="623" actId="1076"/>
        <pc:sldMkLst>
          <pc:docMk/>
          <pc:sldMk cId="3668370274" sldId="2145706582"/>
        </pc:sldMkLst>
        <pc:spChg chg="mod">
          <ac:chgData name="MIRON LIVNY" userId="245e46a5-cae8-48fd-8f04-0685d735845d" providerId="ADAL" clId="{E70DED3A-C603-4280-9D87-F8083C98CBEF}" dt="2025-06-01T23:08:08.031" v="623" actId="1076"/>
          <ac:spMkLst>
            <pc:docMk/>
            <pc:sldMk cId="3668370274" sldId="2145706582"/>
            <ac:spMk id="2" creationId="{9AF279DC-B044-ADF5-63B6-D72C889713C4}"/>
          </ac:spMkLst>
        </pc:spChg>
        <pc:spChg chg="add del">
          <ac:chgData name="MIRON LIVNY" userId="245e46a5-cae8-48fd-8f04-0685d735845d" providerId="ADAL" clId="{E70DED3A-C603-4280-9D87-F8083C98CBEF}" dt="2025-06-01T22:55:23.017" v="583" actId="11529"/>
          <ac:spMkLst>
            <pc:docMk/>
            <pc:sldMk cId="3668370274" sldId="2145706582"/>
            <ac:spMk id="3" creationId="{ECA9A4D4-30ED-9BD2-7AB4-AF2059339893}"/>
          </ac:spMkLst>
        </pc:spChg>
        <pc:spChg chg="add mod ord">
          <ac:chgData name="MIRON LIVNY" userId="245e46a5-cae8-48fd-8f04-0685d735845d" providerId="ADAL" clId="{E70DED3A-C603-4280-9D87-F8083C98CBEF}" dt="2025-06-01T23:06:32.250" v="616" actId="166"/>
          <ac:spMkLst>
            <pc:docMk/>
            <pc:sldMk cId="3668370274" sldId="2145706582"/>
            <ac:spMk id="4" creationId="{71571518-3279-1F4F-9DA9-2C47ADB6F083}"/>
          </ac:spMkLst>
        </pc:spChg>
        <pc:spChg chg="add mod">
          <ac:chgData name="MIRON LIVNY" userId="245e46a5-cae8-48fd-8f04-0685d735845d" providerId="ADAL" clId="{E70DED3A-C603-4280-9D87-F8083C98CBEF}" dt="2025-06-01T23:07:35.931" v="621" actId="1076"/>
          <ac:spMkLst>
            <pc:docMk/>
            <pc:sldMk cId="3668370274" sldId="2145706582"/>
            <ac:spMk id="5" creationId="{B7FEF38F-BC9F-E6C6-D4C9-03DF1A56B9BA}"/>
          </ac:spMkLst>
        </pc:spChg>
      </pc:sldChg>
      <pc:sldChg chg="del">
        <pc:chgData name="MIRON LIVNY" userId="245e46a5-cae8-48fd-8f04-0685d735845d" providerId="ADAL" clId="{E70DED3A-C603-4280-9D87-F8083C98CBEF}" dt="2025-06-01T20:28:52.976" v="53" actId="2696"/>
        <pc:sldMkLst>
          <pc:docMk/>
          <pc:sldMk cId="656498754" sldId="2145706585"/>
        </pc:sldMkLst>
      </pc:sldChg>
      <pc:sldChg chg="modSp mod">
        <pc:chgData name="MIRON LIVNY" userId="245e46a5-cae8-48fd-8f04-0685d735845d" providerId="ADAL" clId="{E70DED3A-C603-4280-9D87-F8083C98CBEF}" dt="2025-06-01T21:03:27.149" v="508" actId="20577"/>
        <pc:sldMkLst>
          <pc:docMk/>
          <pc:sldMk cId="2217239120" sldId="2145706586"/>
        </pc:sldMkLst>
        <pc:spChg chg="mod">
          <ac:chgData name="MIRON LIVNY" userId="245e46a5-cae8-48fd-8f04-0685d735845d" providerId="ADAL" clId="{E70DED3A-C603-4280-9D87-F8083C98CBEF}" dt="2025-06-01T21:03:27.149" v="508" actId="20577"/>
          <ac:spMkLst>
            <pc:docMk/>
            <pc:sldMk cId="2217239120" sldId="2145706586"/>
            <ac:spMk id="4" creationId="{4B2A29C2-53FB-AD54-4E5B-3B252DAAC392}"/>
          </ac:spMkLst>
        </pc:spChg>
      </pc:sldChg>
      <pc:sldChg chg="modSp mod">
        <pc:chgData name="MIRON LIVNY" userId="245e46a5-cae8-48fd-8f04-0685d735845d" providerId="ADAL" clId="{E70DED3A-C603-4280-9D87-F8083C98CBEF}" dt="2025-06-01T21:55:41.753" v="579" actId="1076"/>
        <pc:sldMkLst>
          <pc:docMk/>
          <pc:sldMk cId="4146697936" sldId="2145706587"/>
        </pc:sldMkLst>
        <pc:spChg chg="mod">
          <ac:chgData name="MIRON LIVNY" userId="245e46a5-cae8-48fd-8f04-0685d735845d" providerId="ADAL" clId="{E70DED3A-C603-4280-9D87-F8083C98CBEF}" dt="2025-06-01T21:55:41.753" v="579" actId="1076"/>
          <ac:spMkLst>
            <pc:docMk/>
            <pc:sldMk cId="4146697936" sldId="2145706587"/>
            <ac:spMk id="5" creationId="{0B316C21-C9A4-3C08-5D8B-EDD758BCF808}"/>
          </ac:spMkLst>
        </pc:spChg>
      </pc:sldChg>
      <pc:sldChg chg="modSp mod">
        <pc:chgData name="MIRON LIVNY" userId="245e46a5-cae8-48fd-8f04-0685d735845d" providerId="ADAL" clId="{E70DED3A-C603-4280-9D87-F8083C98CBEF}" dt="2025-06-01T19:57:42.551" v="43" actId="207"/>
        <pc:sldMkLst>
          <pc:docMk/>
          <pc:sldMk cId="1776586781" sldId="2145706588"/>
        </pc:sldMkLst>
        <pc:spChg chg="mod">
          <ac:chgData name="MIRON LIVNY" userId="245e46a5-cae8-48fd-8f04-0685d735845d" providerId="ADAL" clId="{E70DED3A-C603-4280-9D87-F8083C98CBEF}" dt="2025-06-01T19:57:42.551" v="43" actId="207"/>
          <ac:spMkLst>
            <pc:docMk/>
            <pc:sldMk cId="1776586781" sldId="2145706588"/>
            <ac:spMk id="2" creationId="{77D9ED94-DE85-6B59-7516-82E24C2EC208}"/>
          </ac:spMkLst>
        </pc:spChg>
      </pc:sldChg>
      <pc:sldChg chg="modSp mod">
        <pc:chgData name="MIRON LIVNY" userId="245e46a5-cae8-48fd-8f04-0685d735845d" providerId="ADAL" clId="{E70DED3A-C603-4280-9D87-F8083C98CBEF}" dt="2025-06-01T19:49:49.146" v="9" actId="20577"/>
        <pc:sldMkLst>
          <pc:docMk/>
          <pc:sldMk cId="898722041" sldId="2145706589"/>
        </pc:sldMkLst>
        <pc:spChg chg="mod">
          <ac:chgData name="MIRON LIVNY" userId="245e46a5-cae8-48fd-8f04-0685d735845d" providerId="ADAL" clId="{E70DED3A-C603-4280-9D87-F8083C98CBEF}" dt="2025-06-01T19:49:49.146" v="9" actId="20577"/>
          <ac:spMkLst>
            <pc:docMk/>
            <pc:sldMk cId="898722041" sldId="2145706589"/>
            <ac:spMk id="4" creationId="{E39F20C8-38D7-F805-154A-B8CDB65A82AC}"/>
          </ac:spMkLst>
        </pc:spChg>
      </pc:sldChg>
      <pc:sldChg chg="addSp modSp mod">
        <pc:chgData name="MIRON LIVNY" userId="245e46a5-cae8-48fd-8f04-0685d735845d" providerId="ADAL" clId="{E70DED3A-C603-4280-9D87-F8083C98CBEF}" dt="2025-06-01T19:53:53.504" v="33" actId="1076"/>
        <pc:sldMkLst>
          <pc:docMk/>
          <pc:sldMk cId="1785439213" sldId="2145706590"/>
        </pc:sldMkLst>
        <pc:spChg chg="mod">
          <ac:chgData name="MIRON LIVNY" userId="245e46a5-cae8-48fd-8f04-0685d735845d" providerId="ADAL" clId="{E70DED3A-C603-4280-9D87-F8083C98CBEF}" dt="2025-06-01T19:53:46.460" v="32" actId="20577"/>
          <ac:spMkLst>
            <pc:docMk/>
            <pc:sldMk cId="1785439213" sldId="2145706590"/>
            <ac:spMk id="2" creationId="{A54085E5-5B3C-E1F9-DB87-605214A4615D}"/>
          </ac:spMkLst>
        </pc:spChg>
        <pc:picChg chg="add mod modCrop">
          <ac:chgData name="MIRON LIVNY" userId="245e46a5-cae8-48fd-8f04-0685d735845d" providerId="ADAL" clId="{E70DED3A-C603-4280-9D87-F8083C98CBEF}" dt="2025-06-01T19:52:34.448" v="21" actId="14100"/>
          <ac:picMkLst>
            <pc:docMk/>
            <pc:sldMk cId="1785439213" sldId="2145706590"/>
            <ac:picMk id="3" creationId="{6C2177E8-C325-CE92-2997-EF9D6B04CE34}"/>
          </ac:picMkLst>
        </pc:picChg>
        <pc:picChg chg="add mod">
          <ac:chgData name="MIRON LIVNY" userId="245e46a5-cae8-48fd-8f04-0685d735845d" providerId="ADAL" clId="{E70DED3A-C603-4280-9D87-F8083C98CBEF}" dt="2025-06-01T19:53:04.604" v="27" actId="1076"/>
          <ac:picMkLst>
            <pc:docMk/>
            <pc:sldMk cId="1785439213" sldId="2145706590"/>
            <ac:picMk id="5" creationId="{7BFE6C71-3E87-6381-DB2D-D5406E326067}"/>
          </ac:picMkLst>
        </pc:picChg>
        <pc:picChg chg="add mod">
          <ac:chgData name="MIRON LIVNY" userId="245e46a5-cae8-48fd-8f04-0685d735845d" providerId="ADAL" clId="{E70DED3A-C603-4280-9D87-F8083C98CBEF}" dt="2025-06-01T19:53:53.504" v="33" actId="1076"/>
          <ac:picMkLst>
            <pc:docMk/>
            <pc:sldMk cId="1785439213" sldId="2145706590"/>
            <ac:picMk id="6" creationId="{5EE79D23-0A5C-FB90-0EC4-65B5F75C436E}"/>
          </ac:picMkLst>
        </pc:picChg>
      </pc:sldChg>
      <pc:sldChg chg="modSp new mod">
        <pc:chgData name="MIRON LIVNY" userId="245e46a5-cae8-48fd-8f04-0685d735845d" providerId="ADAL" clId="{E70DED3A-C603-4280-9D87-F8083C98CBEF}" dt="2025-06-01T20:56:18.138" v="461" actId="20577"/>
        <pc:sldMkLst>
          <pc:docMk/>
          <pc:sldMk cId="4166693257" sldId="2145706592"/>
        </pc:sldMkLst>
        <pc:spChg chg="mod">
          <ac:chgData name="MIRON LIVNY" userId="245e46a5-cae8-48fd-8f04-0685d735845d" providerId="ADAL" clId="{E70DED3A-C603-4280-9D87-F8083C98CBEF}" dt="2025-06-01T20:56:18.138" v="461" actId="20577"/>
          <ac:spMkLst>
            <pc:docMk/>
            <pc:sldMk cId="4166693257" sldId="2145706592"/>
            <ac:spMk id="2" creationId="{E3201CBF-6B7A-BD1C-78A4-E3EBF2E53D8F}"/>
          </ac:spMkLst>
        </pc:spChg>
      </pc:sldChg>
      <pc:sldChg chg="addSp delSp modSp new mod modClrScheme chgLayout">
        <pc:chgData name="MIRON LIVNY" userId="245e46a5-cae8-48fd-8f04-0685d735845d" providerId="ADAL" clId="{E70DED3A-C603-4280-9D87-F8083C98CBEF}" dt="2025-06-01T21:32:29.862" v="514" actId="1076"/>
        <pc:sldMkLst>
          <pc:docMk/>
          <pc:sldMk cId="170733937" sldId="2145706593"/>
        </pc:sldMkLst>
        <pc:spChg chg="del">
          <ac:chgData name="MIRON LIVNY" userId="245e46a5-cae8-48fd-8f04-0685d735845d" providerId="ADAL" clId="{E70DED3A-C603-4280-9D87-F8083C98CBEF}" dt="2025-06-01T21:31:55.217" v="510" actId="700"/>
          <ac:spMkLst>
            <pc:docMk/>
            <pc:sldMk cId="170733937" sldId="2145706593"/>
            <ac:spMk id="2" creationId="{F10BAE29-999A-B4A6-B021-0E78BA5AB1DD}"/>
          </ac:spMkLst>
        </pc:spChg>
        <pc:spChg chg="del mod ord">
          <ac:chgData name="MIRON LIVNY" userId="245e46a5-cae8-48fd-8f04-0685d735845d" providerId="ADAL" clId="{E70DED3A-C603-4280-9D87-F8083C98CBEF}" dt="2025-06-01T21:31:55.217" v="510" actId="700"/>
          <ac:spMkLst>
            <pc:docMk/>
            <pc:sldMk cId="170733937" sldId="2145706593"/>
            <ac:spMk id="3" creationId="{AD5C7BEC-B828-64EC-583A-9121A011AB9D}"/>
          </ac:spMkLst>
        </pc:spChg>
        <pc:spChg chg="add del mod ord">
          <ac:chgData name="MIRON LIVNY" userId="245e46a5-cae8-48fd-8f04-0685d735845d" providerId="ADAL" clId="{E70DED3A-C603-4280-9D87-F8083C98CBEF}" dt="2025-06-01T21:32:20.981" v="513" actId="21"/>
          <ac:spMkLst>
            <pc:docMk/>
            <pc:sldMk cId="170733937" sldId="2145706593"/>
            <ac:spMk id="4" creationId="{38943736-0950-14FB-95B0-569AA4B24DA8}"/>
          </ac:spMkLst>
        </pc:spChg>
        <pc:picChg chg="add mod">
          <ac:chgData name="MIRON LIVNY" userId="245e46a5-cae8-48fd-8f04-0685d735845d" providerId="ADAL" clId="{E70DED3A-C603-4280-9D87-F8083C98CBEF}" dt="2025-06-01T21:32:29.862" v="514" actId="1076"/>
          <ac:picMkLst>
            <pc:docMk/>
            <pc:sldMk cId="170733937" sldId="2145706593"/>
            <ac:picMk id="6" creationId="{F0150342-5F7D-27C8-F155-45A432297ADB}"/>
          </ac:picMkLst>
        </pc:picChg>
      </pc:sldChg>
      <pc:sldChg chg="addSp delSp modSp new mod">
        <pc:chgData name="MIRON LIVNY" userId="245e46a5-cae8-48fd-8f04-0685d735845d" providerId="ADAL" clId="{E70DED3A-C603-4280-9D87-F8083C98CBEF}" dt="2025-06-01T21:45:58.364" v="530" actId="1076"/>
        <pc:sldMkLst>
          <pc:docMk/>
          <pc:sldMk cId="1932648788" sldId="2145706594"/>
        </pc:sldMkLst>
        <pc:spChg chg="del">
          <ac:chgData name="MIRON LIVNY" userId="245e46a5-cae8-48fd-8f04-0685d735845d" providerId="ADAL" clId="{E70DED3A-C603-4280-9D87-F8083C98CBEF}" dt="2025-06-01T21:39:25.767" v="516" actId="22"/>
          <ac:spMkLst>
            <pc:docMk/>
            <pc:sldMk cId="1932648788" sldId="2145706594"/>
            <ac:spMk id="2" creationId="{3563382C-5521-5B1D-C3FB-DD9F595FF90A}"/>
          </ac:spMkLst>
        </pc:spChg>
        <pc:picChg chg="add mod ord">
          <ac:chgData name="MIRON LIVNY" userId="245e46a5-cae8-48fd-8f04-0685d735845d" providerId="ADAL" clId="{E70DED3A-C603-4280-9D87-F8083C98CBEF}" dt="2025-06-01T21:45:58.364" v="530" actId="1076"/>
          <ac:picMkLst>
            <pc:docMk/>
            <pc:sldMk cId="1932648788" sldId="2145706594"/>
            <ac:picMk id="4" creationId="{82ABC955-C150-8AF8-E815-FA27544DDB8A}"/>
          </ac:picMkLst>
        </pc:picChg>
        <pc:picChg chg="add mod">
          <ac:chgData name="MIRON LIVNY" userId="245e46a5-cae8-48fd-8f04-0685d735845d" providerId="ADAL" clId="{E70DED3A-C603-4280-9D87-F8083C98CBEF}" dt="2025-06-01T21:44:50.993" v="523" actId="1076"/>
          <ac:picMkLst>
            <pc:docMk/>
            <pc:sldMk cId="1932648788" sldId="2145706594"/>
            <ac:picMk id="6" creationId="{B80B0974-00BF-F75E-AF5D-DAC9E174BDEB}"/>
          </ac:picMkLst>
        </pc:picChg>
        <pc:picChg chg="add mod">
          <ac:chgData name="MIRON LIVNY" userId="245e46a5-cae8-48fd-8f04-0685d735845d" providerId="ADAL" clId="{E70DED3A-C603-4280-9D87-F8083C98CBEF}" dt="2025-06-01T21:45:53.438" v="529" actId="1076"/>
          <ac:picMkLst>
            <pc:docMk/>
            <pc:sldMk cId="1932648788" sldId="2145706594"/>
            <ac:picMk id="7" creationId="{84FB58F1-E006-17F3-3F24-861D64DE6629}"/>
          </ac:picMkLst>
        </pc:picChg>
        <pc:picChg chg="add mod">
          <ac:chgData name="MIRON LIVNY" userId="245e46a5-cae8-48fd-8f04-0685d735845d" providerId="ADAL" clId="{E70DED3A-C603-4280-9D87-F8083C98CBEF}" dt="2025-06-01T21:45:39.954" v="527" actId="1076"/>
          <ac:picMkLst>
            <pc:docMk/>
            <pc:sldMk cId="1932648788" sldId="2145706594"/>
            <ac:picMk id="8" creationId="{D4295867-7174-9EAE-C830-9E28D3507223}"/>
          </ac:picMkLst>
        </pc:picChg>
      </pc:sldChg>
      <pc:sldMasterChg chg="delSldLayout">
        <pc:chgData name="MIRON LIVNY" userId="245e46a5-cae8-48fd-8f04-0685d735845d" providerId="ADAL" clId="{E70DED3A-C603-4280-9D87-F8083C98CBEF}" dt="2025-06-01T20:27:48.327" v="50" actId="2696"/>
        <pc:sldMasterMkLst>
          <pc:docMk/>
          <pc:sldMasterMk cId="4121020341" sldId="2147483706"/>
        </pc:sldMasterMkLst>
        <pc:sldLayoutChg chg="del">
          <pc:chgData name="MIRON LIVNY" userId="245e46a5-cae8-48fd-8f04-0685d735845d" providerId="ADAL" clId="{E70DED3A-C603-4280-9D87-F8083C98CBEF}" dt="2025-06-01T20:27:48.327" v="50" actId="2696"/>
          <pc:sldLayoutMkLst>
            <pc:docMk/>
            <pc:sldMasterMk cId="4121020341" sldId="2147483706"/>
            <pc:sldLayoutMk cId="1884786194" sldId="2147483714"/>
          </pc:sldLayoutMkLst>
        </pc:sldLayoutChg>
      </pc:sldMasterChg>
    </pc:docChg>
  </pc:docChgLst>
  <pc:docChgLst>
    <pc:chgData name="MIRON LIVNY" userId="245e46a5-cae8-48fd-8f04-0685d735845d" providerId="ADAL" clId="{839A8F54-8E88-4D16-B8BD-E5E0D49E1BA5}"/>
    <pc:docChg chg="undo custSel addSld delSld modSld sldOrd">
      <pc:chgData name="MIRON LIVNY" userId="245e46a5-cae8-48fd-8f04-0685d735845d" providerId="ADAL" clId="{839A8F54-8E88-4D16-B8BD-E5E0D49E1BA5}" dt="2025-06-02T12:32:19.935" v="1408" actId="1076"/>
      <pc:docMkLst>
        <pc:docMk/>
      </pc:docMkLst>
      <pc:sldChg chg="modSp mod ord">
        <pc:chgData name="MIRON LIVNY" userId="245e46a5-cae8-48fd-8f04-0685d735845d" providerId="ADAL" clId="{839A8F54-8E88-4D16-B8BD-E5E0D49E1BA5}" dt="2025-06-01T14:46:59.932" v="369" actId="20577"/>
        <pc:sldMkLst>
          <pc:docMk/>
          <pc:sldMk cId="2758129242" sldId="257"/>
        </pc:sldMkLst>
        <pc:spChg chg="mod">
          <ac:chgData name="MIRON LIVNY" userId="245e46a5-cae8-48fd-8f04-0685d735845d" providerId="ADAL" clId="{839A8F54-8E88-4D16-B8BD-E5E0D49E1BA5}" dt="2025-06-01T14:46:59.932" v="369" actId="20577"/>
          <ac:spMkLst>
            <pc:docMk/>
            <pc:sldMk cId="2758129242" sldId="257"/>
            <ac:spMk id="6" creationId="{DF2A3FFE-B9ED-93A4-893D-F8DB2D02C3C9}"/>
          </ac:spMkLst>
        </pc:spChg>
      </pc:sldChg>
      <pc:sldChg chg="del">
        <pc:chgData name="MIRON LIVNY" userId="245e46a5-cae8-48fd-8f04-0685d735845d" providerId="ADAL" clId="{839A8F54-8E88-4D16-B8BD-E5E0D49E1BA5}" dt="2025-06-01T16:26:47.276" v="1040" actId="2696"/>
        <pc:sldMkLst>
          <pc:docMk/>
          <pc:sldMk cId="2936486166" sldId="660"/>
        </pc:sldMkLst>
      </pc:sldChg>
      <pc:sldChg chg="modSp add mod">
        <pc:chgData name="MIRON LIVNY" userId="245e46a5-cae8-48fd-8f04-0685d735845d" providerId="ADAL" clId="{839A8F54-8E88-4D16-B8BD-E5E0D49E1BA5}" dt="2025-06-02T12:13:59.777" v="1347" actId="20577"/>
        <pc:sldMkLst>
          <pc:docMk/>
          <pc:sldMk cId="0" sldId="857"/>
        </pc:sldMkLst>
        <pc:spChg chg="mod">
          <ac:chgData name="MIRON LIVNY" userId="245e46a5-cae8-48fd-8f04-0685d735845d" providerId="ADAL" clId="{839A8F54-8E88-4D16-B8BD-E5E0D49E1BA5}" dt="2025-06-02T12:13:34.949" v="1335" actId="20577"/>
          <ac:spMkLst>
            <pc:docMk/>
            <pc:sldMk cId="0" sldId="857"/>
            <ac:spMk id="40964" creationId="{00000000-0000-0000-0000-000000000000}"/>
          </ac:spMkLst>
        </pc:spChg>
        <pc:spChg chg="mod">
          <ac:chgData name="MIRON LIVNY" userId="245e46a5-cae8-48fd-8f04-0685d735845d" providerId="ADAL" clId="{839A8F54-8E88-4D16-B8BD-E5E0D49E1BA5}" dt="2025-06-02T12:13:59.777" v="1347" actId="20577"/>
          <ac:spMkLst>
            <pc:docMk/>
            <pc:sldMk cId="0" sldId="857"/>
            <ac:spMk id="40965" creationId="{00000000-0000-0000-0000-000000000000}"/>
          </ac:spMkLst>
        </pc:spChg>
      </pc:sldChg>
      <pc:sldChg chg="addSp modSp mod ord">
        <pc:chgData name="MIRON LIVNY" userId="245e46a5-cae8-48fd-8f04-0685d735845d" providerId="ADAL" clId="{839A8F54-8E88-4D16-B8BD-E5E0D49E1BA5}" dt="2025-06-01T14:49:43.361" v="399" actId="1035"/>
        <pc:sldMkLst>
          <pc:docMk/>
          <pc:sldMk cId="1519444574" sldId="2142533993"/>
        </pc:sldMkLst>
        <pc:spChg chg="mod">
          <ac:chgData name="MIRON LIVNY" userId="245e46a5-cae8-48fd-8f04-0685d735845d" providerId="ADAL" clId="{839A8F54-8E88-4D16-B8BD-E5E0D49E1BA5}" dt="2025-06-01T14:49:28.586" v="380" actId="1076"/>
          <ac:spMkLst>
            <pc:docMk/>
            <pc:sldMk cId="1519444574" sldId="2142533993"/>
            <ac:spMk id="5" creationId="{77AB3D33-4B3C-74CA-EE00-39CD0AE47F4C}"/>
          </ac:spMkLst>
        </pc:spChg>
        <pc:picChg chg="add mod">
          <ac:chgData name="MIRON LIVNY" userId="245e46a5-cae8-48fd-8f04-0685d735845d" providerId="ADAL" clId="{839A8F54-8E88-4D16-B8BD-E5E0D49E1BA5}" dt="2025-06-01T14:49:43.361" v="399" actId="1035"/>
          <ac:picMkLst>
            <pc:docMk/>
            <pc:sldMk cId="1519444574" sldId="2142533993"/>
            <ac:picMk id="3" creationId="{33775A76-D0DC-F991-0E47-D3693F082C89}"/>
          </ac:picMkLst>
        </pc:picChg>
      </pc:sldChg>
      <pc:sldChg chg="del">
        <pc:chgData name="MIRON LIVNY" userId="245e46a5-cae8-48fd-8f04-0685d735845d" providerId="ADAL" clId="{839A8F54-8E88-4D16-B8BD-E5E0D49E1BA5}" dt="2025-06-01T16:26:53.895" v="1042" actId="2696"/>
        <pc:sldMkLst>
          <pc:docMk/>
          <pc:sldMk cId="781354434" sldId="2142533998"/>
        </pc:sldMkLst>
      </pc:sldChg>
      <pc:sldChg chg="del">
        <pc:chgData name="MIRON LIVNY" userId="245e46a5-cae8-48fd-8f04-0685d735845d" providerId="ADAL" clId="{839A8F54-8E88-4D16-B8BD-E5E0D49E1BA5}" dt="2025-06-01T16:26:30.096" v="1038" actId="2696"/>
        <pc:sldMkLst>
          <pc:docMk/>
          <pc:sldMk cId="3805001935" sldId="2142533999"/>
        </pc:sldMkLst>
      </pc:sldChg>
      <pc:sldChg chg="del">
        <pc:chgData name="MIRON LIVNY" userId="245e46a5-cae8-48fd-8f04-0685d735845d" providerId="ADAL" clId="{839A8F54-8E88-4D16-B8BD-E5E0D49E1BA5}" dt="2025-06-01T16:27:05.111" v="1045" actId="2696"/>
        <pc:sldMkLst>
          <pc:docMk/>
          <pc:sldMk cId="2573313631" sldId="2142534000"/>
        </pc:sldMkLst>
      </pc:sldChg>
      <pc:sldChg chg="addSp delSp modSp mod ord">
        <pc:chgData name="MIRON LIVNY" userId="245e46a5-cae8-48fd-8f04-0685d735845d" providerId="ADAL" clId="{839A8F54-8E88-4D16-B8BD-E5E0D49E1BA5}" dt="2025-06-01T16:33:49.437" v="1061" actId="1076"/>
        <pc:sldMkLst>
          <pc:docMk/>
          <pc:sldMk cId="3962359181" sldId="2142534005"/>
        </pc:sldMkLst>
        <pc:spChg chg="add mod">
          <ac:chgData name="MIRON LIVNY" userId="245e46a5-cae8-48fd-8f04-0685d735845d" providerId="ADAL" clId="{839A8F54-8E88-4D16-B8BD-E5E0D49E1BA5}" dt="2025-06-01T16:08:48.704" v="993"/>
          <ac:spMkLst>
            <pc:docMk/>
            <pc:sldMk cId="3962359181" sldId="2142534005"/>
            <ac:spMk id="3" creationId="{F272703F-5745-0B92-2C3C-22DD4A122525}"/>
          </ac:spMkLst>
        </pc:spChg>
        <pc:spChg chg="del">
          <ac:chgData name="MIRON LIVNY" userId="245e46a5-cae8-48fd-8f04-0685d735845d" providerId="ADAL" clId="{839A8F54-8E88-4D16-B8BD-E5E0D49E1BA5}" dt="2025-06-01T14:21:21.918" v="100" actId="21"/>
          <ac:spMkLst>
            <pc:docMk/>
            <pc:sldMk cId="3962359181" sldId="2142534005"/>
            <ac:spMk id="5" creationId="{7DB784A4-4B30-4294-5719-5096C4CBE9BC}"/>
          </ac:spMkLst>
        </pc:spChg>
        <pc:graphicFrameChg chg="mod modGraphic">
          <ac:chgData name="MIRON LIVNY" userId="245e46a5-cae8-48fd-8f04-0685d735845d" providerId="ADAL" clId="{839A8F54-8E88-4D16-B8BD-E5E0D49E1BA5}" dt="2025-06-01T16:33:27.851" v="1058" actId="1076"/>
          <ac:graphicFrameMkLst>
            <pc:docMk/>
            <pc:sldMk cId="3962359181" sldId="2142534005"/>
            <ac:graphicFrameMk id="7" creationId="{66201A6B-23D6-E039-5D0C-1E1589B30C8F}"/>
          </ac:graphicFrameMkLst>
        </pc:graphicFrameChg>
        <pc:picChg chg="add mod">
          <ac:chgData name="MIRON LIVNY" userId="245e46a5-cae8-48fd-8f04-0685d735845d" providerId="ADAL" clId="{839A8F54-8E88-4D16-B8BD-E5E0D49E1BA5}" dt="2025-06-01T16:12:10.361" v="1012" actId="1076"/>
          <ac:picMkLst>
            <pc:docMk/>
            <pc:sldMk cId="3962359181" sldId="2142534005"/>
            <ac:picMk id="2" creationId="{F7DD4208-6980-A639-07A4-1B8C8CB030E5}"/>
          </ac:picMkLst>
        </pc:picChg>
        <pc:picChg chg="add mod">
          <ac:chgData name="MIRON LIVNY" userId="245e46a5-cae8-48fd-8f04-0685d735845d" providerId="ADAL" clId="{839A8F54-8E88-4D16-B8BD-E5E0D49E1BA5}" dt="2025-06-01T16:33:35.204" v="1059" actId="1076"/>
          <ac:picMkLst>
            <pc:docMk/>
            <pc:sldMk cId="3962359181" sldId="2142534005"/>
            <ac:picMk id="4" creationId="{8A0189DA-5AA7-BA14-4866-DF86A4F9DB66}"/>
          </ac:picMkLst>
        </pc:picChg>
        <pc:picChg chg="add mod">
          <ac:chgData name="MIRON LIVNY" userId="245e46a5-cae8-48fd-8f04-0685d735845d" providerId="ADAL" clId="{839A8F54-8E88-4D16-B8BD-E5E0D49E1BA5}" dt="2025-06-01T16:12:18.871" v="1014" actId="1076"/>
          <ac:picMkLst>
            <pc:docMk/>
            <pc:sldMk cId="3962359181" sldId="2142534005"/>
            <ac:picMk id="6" creationId="{D35C962F-2F1E-C56E-3496-367455B48EAB}"/>
          </ac:picMkLst>
        </pc:picChg>
        <pc:picChg chg="add mod">
          <ac:chgData name="MIRON LIVNY" userId="245e46a5-cae8-48fd-8f04-0685d735845d" providerId="ADAL" clId="{839A8F54-8E88-4D16-B8BD-E5E0D49E1BA5}" dt="2025-06-01T16:11:43.910" v="1007" actId="1076"/>
          <ac:picMkLst>
            <pc:docMk/>
            <pc:sldMk cId="3962359181" sldId="2142534005"/>
            <ac:picMk id="8" creationId="{039C0F39-2E44-F4CF-0AD5-9B1B8748C4CD}"/>
          </ac:picMkLst>
        </pc:picChg>
        <pc:picChg chg="add mod modCrop">
          <ac:chgData name="MIRON LIVNY" userId="245e46a5-cae8-48fd-8f04-0685d735845d" providerId="ADAL" clId="{839A8F54-8E88-4D16-B8BD-E5E0D49E1BA5}" dt="2025-06-01T16:33:49.437" v="1061" actId="1076"/>
          <ac:picMkLst>
            <pc:docMk/>
            <pc:sldMk cId="3962359181" sldId="2142534005"/>
            <ac:picMk id="10" creationId="{A90C02A2-A4C2-6426-0F13-5268ECE1A859}"/>
          </ac:picMkLst>
        </pc:picChg>
      </pc:sldChg>
      <pc:sldChg chg="ord">
        <pc:chgData name="MIRON LIVNY" userId="245e46a5-cae8-48fd-8f04-0685d735845d" providerId="ADAL" clId="{839A8F54-8E88-4D16-B8BD-E5E0D49E1BA5}" dt="2025-06-01T14:46:05.152" v="368"/>
        <pc:sldMkLst>
          <pc:docMk/>
          <pc:sldMk cId="2224637777" sldId="2145706374"/>
        </pc:sldMkLst>
      </pc:sldChg>
      <pc:sldChg chg="addSp delSp modSp add mod">
        <pc:chgData name="MIRON LIVNY" userId="245e46a5-cae8-48fd-8f04-0685d735845d" providerId="ADAL" clId="{839A8F54-8E88-4D16-B8BD-E5E0D49E1BA5}" dt="2025-06-01T14:29:22.810" v="113" actId="1076"/>
        <pc:sldMkLst>
          <pc:docMk/>
          <pc:sldMk cId="2544690490" sldId="2145706461"/>
        </pc:sldMkLst>
        <pc:spChg chg="mod">
          <ac:chgData name="MIRON LIVNY" userId="245e46a5-cae8-48fd-8f04-0685d735845d" providerId="ADAL" clId="{839A8F54-8E88-4D16-B8BD-E5E0D49E1BA5}" dt="2025-06-01T14:25:27.473" v="107" actId="20577"/>
          <ac:spMkLst>
            <pc:docMk/>
            <pc:sldMk cId="2544690490" sldId="2145706461"/>
            <ac:spMk id="5" creationId="{ACDEC1BD-DB1A-8AB0-2A31-933239E1E358}"/>
          </ac:spMkLst>
        </pc:spChg>
        <pc:picChg chg="del">
          <ac:chgData name="MIRON LIVNY" userId="245e46a5-cae8-48fd-8f04-0685d735845d" providerId="ADAL" clId="{839A8F54-8E88-4D16-B8BD-E5E0D49E1BA5}" dt="2025-06-01T14:28:51.028" v="109" actId="21"/>
          <ac:picMkLst>
            <pc:docMk/>
            <pc:sldMk cId="2544690490" sldId="2145706461"/>
            <ac:picMk id="3" creationId="{0780A551-A2B7-19E3-F863-1E42779F5A1B}"/>
          </ac:picMkLst>
        </pc:picChg>
        <pc:picChg chg="add mod modCrop">
          <ac:chgData name="MIRON LIVNY" userId="245e46a5-cae8-48fd-8f04-0685d735845d" providerId="ADAL" clId="{839A8F54-8E88-4D16-B8BD-E5E0D49E1BA5}" dt="2025-06-01T14:29:22.810" v="113" actId="1076"/>
          <ac:picMkLst>
            <pc:docMk/>
            <pc:sldMk cId="2544690490" sldId="2145706461"/>
            <ac:picMk id="4" creationId="{4038D73E-3CD6-0C46-97F9-B9DCC1F5A15D}"/>
          </ac:picMkLst>
        </pc:picChg>
      </pc:sldChg>
      <pc:sldChg chg="ord">
        <pc:chgData name="MIRON LIVNY" userId="245e46a5-cae8-48fd-8f04-0685d735845d" providerId="ADAL" clId="{839A8F54-8E88-4D16-B8BD-E5E0D49E1BA5}" dt="2025-06-01T15:09:01.353" v="456"/>
        <pc:sldMkLst>
          <pc:docMk/>
          <pc:sldMk cId="3396538848" sldId="2145706548"/>
        </pc:sldMkLst>
      </pc:sldChg>
      <pc:sldChg chg="ord">
        <pc:chgData name="MIRON LIVNY" userId="245e46a5-cae8-48fd-8f04-0685d735845d" providerId="ADAL" clId="{839A8F54-8E88-4D16-B8BD-E5E0D49E1BA5}" dt="2025-06-01T15:09:01.353" v="456"/>
        <pc:sldMkLst>
          <pc:docMk/>
          <pc:sldMk cId="812294694" sldId="2145706549"/>
        </pc:sldMkLst>
      </pc:sldChg>
      <pc:sldChg chg="ord">
        <pc:chgData name="MIRON LIVNY" userId="245e46a5-cae8-48fd-8f04-0685d735845d" providerId="ADAL" clId="{839A8F54-8E88-4D16-B8BD-E5E0D49E1BA5}" dt="2025-06-01T15:12:56.955" v="458"/>
        <pc:sldMkLst>
          <pc:docMk/>
          <pc:sldMk cId="1359045027" sldId="2145706550"/>
        </pc:sldMkLst>
      </pc:sldChg>
      <pc:sldChg chg="ord">
        <pc:chgData name="MIRON LIVNY" userId="245e46a5-cae8-48fd-8f04-0685d735845d" providerId="ADAL" clId="{839A8F54-8E88-4D16-B8BD-E5E0D49E1BA5}" dt="2025-06-01T15:12:56.955" v="458"/>
        <pc:sldMkLst>
          <pc:docMk/>
          <pc:sldMk cId="3856356052" sldId="2145706552"/>
        </pc:sldMkLst>
      </pc:sldChg>
      <pc:sldChg chg="ord">
        <pc:chgData name="MIRON LIVNY" userId="245e46a5-cae8-48fd-8f04-0685d735845d" providerId="ADAL" clId="{839A8F54-8E88-4D16-B8BD-E5E0D49E1BA5}" dt="2025-06-01T15:12:56.955" v="458"/>
        <pc:sldMkLst>
          <pc:docMk/>
          <pc:sldMk cId="3388993107" sldId="2145706553"/>
        </pc:sldMkLst>
      </pc:sldChg>
      <pc:sldChg chg="ord">
        <pc:chgData name="MIRON LIVNY" userId="245e46a5-cae8-48fd-8f04-0685d735845d" providerId="ADAL" clId="{839A8F54-8E88-4D16-B8BD-E5E0D49E1BA5}" dt="2025-06-01T15:09:01.353" v="456"/>
        <pc:sldMkLst>
          <pc:docMk/>
          <pc:sldMk cId="1748144958" sldId="2145706562"/>
        </pc:sldMkLst>
      </pc:sldChg>
      <pc:sldChg chg="ord">
        <pc:chgData name="MIRON LIVNY" userId="245e46a5-cae8-48fd-8f04-0685d735845d" providerId="ADAL" clId="{839A8F54-8E88-4D16-B8BD-E5E0D49E1BA5}" dt="2025-06-01T15:12:56.955" v="458"/>
        <pc:sldMkLst>
          <pc:docMk/>
          <pc:sldMk cId="2901880011" sldId="2145706568"/>
        </pc:sldMkLst>
      </pc:sldChg>
      <pc:sldChg chg="modSp mod ord">
        <pc:chgData name="MIRON LIVNY" userId="245e46a5-cae8-48fd-8f04-0685d735845d" providerId="ADAL" clId="{839A8F54-8E88-4D16-B8BD-E5E0D49E1BA5}" dt="2025-06-02T12:15:21.466" v="1385" actId="27636"/>
        <pc:sldMkLst>
          <pc:docMk/>
          <pc:sldMk cId="3815509792" sldId="2145706571"/>
        </pc:sldMkLst>
        <pc:spChg chg="mod">
          <ac:chgData name="MIRON LIVNY" userId="245e46a5-cae8-48fd-8f04-0685d735845d" providerId="ADAL" clId="{839A8F54-8E88-4D16-B8BD-E5E0D49E1BA5}" dt="2025-06-01T14:40:52.912" v="356" actId="20577"/>
          <ac:spMkLst>
            <pc:docMk/>
            <pc:sldMk cId="3815509792" sldId="2145706571"/>
            <ac:spMk id="2" creationId="{1708E0F5-D80D-41E0-8C9D-35F536D8AE12}"/>
          </ac:spMkLst>
        </pc:spChg>
        <pc:spChg chg="mod">
          <ac:chgData name="MIRON LIVNY" userId="245e46a5-cae8-48fd-8f04-0685d735845d" providerId="ADAL" clId="{839A8F54-8E88-4D16-B8BD-E5E0D49E1BA5}" dt="2025-06-02T12:15:21.466" v="1385" actId="27636"/>
          <ac:spMkLst>
            <pc:docMk/>
            <pc:sldMk cId="3815509792" sldId="2145706571"/>
            <ac:spMk id="3" creationId="{F4AFAF3A-5022-4CF6-A51D-7D04D55AA85F}"/>
          </ac:spMkLst>
        </pc:spChg>
      </pc:sldChg>
      <pc:sldChg chg="del">
        <pc:chgData name="MIRON LIVNY" userId="245e46a5-cae8-48fd-8f04-0685d735845d" providerId="ADAL" clId="{839A8F54-8E88-4D16-B8BD-E5E0D49E1BA5}" dt="2025-06-01T16:26:39.106" v="1039" actId="2696"/>
        <pc:sldMkLst>
          <pc:docMk/>
          <pc:sldMk cId="3596105707" sldId="2145706572"/>
        </pc:sldMkLst>
      </pc:sldChg>
      <pc:sldChg chg="del">
        <pc:chgData name="MIRON LIVNY" userId="245e46a5-cae8-48fd-8f04-0685d735845d" providerId="ADAL" clId="{839A8F54-8E88-4D16-B8BD-E5E0D49E1BA5}" dt="2025-06-01T16:26:52.166" v="1041" actId="2696"/>
        <pc:sldMkLst>
          <pc:docMk/>
          <pc:sldMk cId="4249288748" sldId="2145706573"/>
        </pc:sldMkLst>
      </pc:sldChg>
      <pc:sldChg chg="del">
        <pc:chgData name="MIRON LIVNY" userId="245e46a5-cae8-48fd-8f04-0685d735845d" providerId="ADAL" clId="{839A8F54-8E88-4D16-B8BD-E5E0D49E1BA5}" dt="2025-06-01T16:27:03.045" v="1044" actId="2696"/>
        <pc:sldMkLst>
          <pc:docMk/>
          <pc:sldMk cId="1162477696" sldId="2145706574"/>
        </pc:sldMkLst>
      </pc:sldChg>
      <pc:sldChg chg="del">
        <pc:chgData name="MIRON LIVNY" userId="245e46a5-cae8-48fd-8f04-0685d735845d" providerId="ADAL" clId="{839A8F54-8E88-4D16-B8BD-E5E0D49E1BA5}" dt="2025-06-01T16:26:55.225" v="1043" actId="2696"/>
        <pc:sldMkLst>
          <pc:docMk/>
          <pc:sldMk cId="3607053814" sldId="2145706575"/>
        </pc:sldMkLst>
      </pc:sldChg>
      <pc:sldChg chg="del">
        <pc:chgData name="MIRON LIVNY" userId="245e46a5-cae8-48fd-8f04-0685d735845d" providerId="ADAL" clId="{839A8F54-8E88-4D16-B8BD-E5E0D49E1BA5}" dt="2025-06-01T16:27:17.801" v="1046" actId="2696"/>
        <pc:sldMkLst>
          <pc:docMk/>
          <pc:sldMk cId="2083711894" sldId="2145706578"/>
        </pc:sldMkLst>
      </pc:sldChg>
      <pc:sldChg chg="delSp modSp add del mod ord">
        <pc:chgData name="MIRON LIVNY" userId="245e46a5-cae8-48fd-8f04-0685d735845d" providerId="ADAL" clId="{839A8F54-8E88-4D16-B8BD-E5E0D49E1BA5}" dt="2025-06-01T16:37:34.202" v="1119" actId="1076"/>
        <pc:sldMkLst>
          <pc:docMk/>
          <pc:sldMk cId="2173461212" sldId="2145706579"/>
        </pc:sldMkLst>
        <pc:spChg chg="mod">
          <ac:chgData name="MIRON LIVNY" userId="245e46a5-cae8-48fd-8f04-0685d735845d" providerId="ADAL" clId="{839A8F54-8E88-4D16-B8BD-E5E0D49E1BA5}" dt="2025-06-01T16:37:09.816" v="1115" actId="14100"/>
          <ac:spMkLst>
            <pc:docMk/>
            <pc:sldMk cId="2173461212" sldId="2145706579"/>
            <ac:spMk id="3" creationId="{E5226B8E-CC6F-67B9-A236-02EC40F90B72}"/>
          </ac:spMkLst>
        </pc:spChg>
        <pc:spChg chg="mod">
          <ac:chgData name="MIRON LIVNY" userId="245e46a5-cae8-48fd-8f04-0685d735845d" providerId="ADAL" clId="{839A8F54-8E88-4D16-B8BD-E5E0D49E1BA5}" dt="2025-06-01T16:37:29.721" v="1118" actId="1076"/>
          <ac:spMkLst>
            <pc:docMk/>
            <pc:sldMk cId="2173461212" sldId="2145706579"/>
            <ac:spMk id="5" creationId="{16F4E1CF-DA06-5BDF-D735-83F6FD3BA136}"/>
          </ac:spMkLst>
        </pc:spChg>
        <pc:picChg chg="del mod">
          <ac:chgData name="MIRON LIVNY" userId="245e46a5-cae8-48fd-8f04-0685d735845d" providerId="ADAL" clId="{839A8F54-8E88-4D16-B8BD-E5E0D49E1BA5}" dt="2025-06-01T16:35:13.053" v="1105" actId="21"/>
          <ac:picMkLst>
            <pc:docMk/>
            <pc:sldMk cId="2173461212" sldId="2145706579"/>
            <ac:picMk id="2" creationId="{0BCC1E47-DD23-4F3E-B8D4-C930C4C7C04A}"/>
          </ac:picMkLst>
        </pc:picChg>
        <pc:picChg chg="mod">
          <ac:chgData name="MIRON LIVNY" userId="245e46a5-cae8-48fd-8f04-0685d735845d" providerId="ADAL" clId="{839A8F54-8E88-4D16-B8BD-E5E0D49E1BA5}" dt="2025-06-01T16:37:34.202" v="1119" actId="1076"/>
          <ac:picMkLst>
            <pc:docMk/>
            <pc:sldMk cId="2173461212" sldId="2145706579"/>
            <ac:picMk id="4" creationId="{0BD1D361-C0B0-FBB1-98B6-40F809AD56F6}"/>
          </ac:picMkLst>
        </pc:picChg>
      </pc:sldChg>
      <pc:sldChg chg="ord">
        <pc:chgData name="MIRON LIVNY" userId="245e46a5-cae8-48fd-8f04-0685d735845d" providerId="ADAL" clId="{839A8F54-8E88-4D16-B8BD-E5E0D49E1BA5}" dt="2025-06-01T14:47:36.565" v="371"/>
        <pc:sldMkLst>
          <pc:docMk/>
          <pc:sldMk cId="3177775040" sldId="2145706581"/>
        </pc:sldMkLst>
      </pc:sldChg>
      <pc:sldChg chg="addSp modSp mod ord">
        <pc:chgData name="MIRON LIVNY" userId="245e46a5-cae8-48fd-8f04-0685d735845d" providerId="ADAL" clId="{839A8F54-8E88-4D16-B8BD-E5E0D49E1BA5}" dt="2025-06-02T02:45:23.732" v="1329" actId="2085"/>
        <pc:sldMkLst>
          <pc:docMk/>
          <pc:sldMk cId="3668370274" sldId="2145706582"/>
        </pc:sldMkLst>
        <pc:spChg chg="add mod">
          <ac:chgData name="MIRON LIVNY" userId="245e46a5-cae8-48fd-8f04-0685d735845d" providerId="ADAL" clId="{839A8F54-8E88-4D16-B8BD-E5E0D49E1BA5}" dt="2025-06-01T16:50:47.458" v="1201" actId="1076"/>
          <ac:spMkLst>
            <pc:docMk/>
            <pc:sldMk cId="3668370274" sldId="2145706582"/>
            <ac:spMk id="2" creationId="{9AF279DC-B044-ADF5-63B6-D72C889713C4}"/>
          </ac:spMkLst>
        </pc:spChg>
        <pc:picChg chg="mod">
          <ac:chgData name="MIRON LIVNY" userId="245e46a5-cae8-48fd-8f04-0685d735845d" providerId="ADAL" clId="{839A8F54-8E88-4D16-B8BD-E5E0D49E1BA5}" dt="2025-06-01T16:49:59.936" v="1196" actId="1076"/>
          <ac:picMkLst>
            <pc:docMk/>
            <pc:sldMk cId="3668370274" sldId="2145706582"/>
            <ac:picMk id="6" creationId="{74E082C5-8CE0-05DC-B39C-319A304182A4}"/>
          </ac:picMkLst>
        </pc:picChg>
        <pc:picChg chg="mod">
          <ac:chgData name="MIRON LIVNY" userId="245e46a5-cae8-48fd-8f04-0685d735845d" providerId="ADAL" clId="{839A8F54-8E88-4D16-B8BD-E5E0D49E1BA5}" dt="2025-06-02T02:45:23.732" v="1329" actId="2085"/>
          <ac:picMkLst>
            <pc:docMk/>
            <pc:sldMk cId="3668370274" sldId="2145706582"/>
            <ac:picMk id="8" creationId="{48EAAAD5-3551-EBBA-8143-3BD35367486F}"/>
          </ac:picMkLst>
        </pc:picChg>
        <pc:picChg chg="mod">
          <ac:chgData name="MIRON LIVNY" userId="245e46a5-cae8-48fd-8f04-0685d735845d" providerId="ADAL" clId="{839A8F54-8E88-4D16-B8BD-E5E0D49E1BA5}" dt="2025-06-01T16:49:14.851" v="1191" actId="1076"/>
          <ac:picMkLst>
            <pc:docMk/>
            <pc:sldMk cId="3668370274" sldId="2145706582"/>
            <ac:picMk id="9" creationId="{EA6E3201-E9F2-D855-F84A-413D806FEC7D}"/>
          </ac:picMkLst>
        </pc:picChg>
        <pc:picChg chg="mod">
          <ac:chgData name="MIRON LIVNY" userId="245e46a5-cae8-48fd-8f04-0685d735845d" providerId="ADAL" clId="{839A8F54-8E88-4D16-B8BD-E5E0D49E1BA5}" dt="2025-06-01T17:59:55.822" v="1203" actId="1076"/>
          <ac:picMkLst>
            <pc:docMk/>
            <pc:sldMk cId="3668370274" sldId="2145706582"/>
            <ac:picMk id="10" creationId="{5F9322B0-790F-595D-3977-824EED267FF0}"/>
          </ac:picMkLst>
        </pc:picChg>
      </pc:sldChg>
      <pc:sldChg chg="del ord">
        <pc:chgData name="MIRON LIVNY" userId="245e46a5-cae8-48fd-8f04-0685d735845d" providerId="ADAL" clId="{839A8F54-8E88-4D16-B8BD-E5E0D49E1BA5}" dt="2025-06-01T18:04:02.594" v="1206" actId="2696"/>
        <pc:sldMkLst>
          <pc:docMk/>
          <pc:sldMk cId="2804821920" sldId="2145706583"/>
        </pc:sldMkLst>
      </pc:sldChg>
      <pc:sldChg chg="addSp delSp modSp new mod modClrScheme chgLayout">
        <pc:chgData name="MIRON LIVNY" userId="245e46a5-cae8-48fd-8f04-0685d735845d" providerId="ADAL" clId="{839A8F54-8E88-4D16-B8BD-E5E0D49E1BA5}" dt="2025-06-02T12:12:40.436" v="1331" actId="20577"/>
        <pc:sldMkLst>
          <pc:docMk/>
          <pc:sldMk cId="2217239120" sldId="2145706586"/>
        </pc:sldMkLst>
        <pc:spChg chg="del">
          <ac:chgData name="MIRON LIVNY" userId="245e46a5-cae8-48fd-8f04-0685d735845d" providerId="ADAL" clId="{839A8F54-8E88-4D16-B8BD-E5E0D49E1BA5}" dt="2025-06-01T14:30:33.469" v="115" actId="700"/>
          <ac:spMkLst>
            <pc:docMk/>
            <pc:sldMk cId="2217239120" sldId="2145706586"/>
            <ac:spMk id="2" creationId="{D30061F7-5AD3-8AB5-A766-4DFC36350538}"/>
          </ac:spMkLst>
        </pc:spChg>
        <pc:spChg chg="add del mod ord">
          <ac:chgData name="MIRON LIVNY" userId="245e46a5-cae8-48fd-8f04-0685d735845d" providerId="ADAL" clId="{839A8F54-8E88-4D16-B8BD-E5E0D49E1BA5}" dt="2025-06-01T14:36:09.444" v="322" actId="21"/>
          <ac:spMkLst>
            <pc:docMk/>
            <pc:sldMk cId="2217239120" sldId="2145706586"/>
            <ac:spMk id="3" creationId="{E3FF3591-FF66-1F6F-6847-15AB630B2170}"/>
          </ac:spMkLst>
        </pc:spChg>
        <pc:spChg chg="add mod ord">
          <ac:chgData name="MIRON LIVNY" userId="245e46a5-cae8-48fd-8f04-0685d735845d" providerId="ADAL" clId="{839A8F54-8E88-4D16-B8BD-E5E0D49E1BA5}" dt="2025-06-02T12:12:40.436" v="1331" actId="20577"/>
          <ac:spMkLst>
            <pc:docMk/>
            <pc:sldMk cId="2217239120" sldId="2145706586"/>
            <ac:spMk id="4" creationId="{4B2A29C2-53FB-AD54-4E5B-3B252DAAC392}"/>
          </ac:spMkLst>
        </pc:spChg>
      </pc:sldChg>
      <pc:sldChg chg="addSp delSp modSp new mod">
        <pc:chgData name="MIRON LIVNY" userId="245e46a5-cae8-48fd-8f04-0685d735845d" providerId="ADAL" clId="{839A8F54-8E88-4D16-B8BD-E5E0D49E1BA5}" dt="2025-06-02T02:39:40.093" v="1324" actId="1076"/>
        <pc:sldMkLst>
          <pc:docMk/>
          <pc:sldMk cId="4146697936" sldId="2145706587"/>
        </pc:sldMkLst>
        <pc:spChg chg="del">
          <ac:chgData name="MIRON LIVNY" userId="245e46a5-cae8-48fd-8f04-0685d735845d" providerId="ADAL" clId="{839A8F54-8E88-4D16-B8BD-E5E0D49E1BA5}" dt="2025-06-01T15:04:45.819" v="401" actId="931"/>
          <ac:spMkLst>
            <pc:docMk/>
            <pc:sldMk cId="4146697936" sldId="2145706587"/>
            <ac:spMk id="2" creationId="{68EDC07D-D33D-27E1-DB90-C594F9A1CCF5}"/>
          </ac:spMkLst>
        </pc:spChg>
        <pc:spChg chg="add mod">
          <ac:chgData name="MIRON LIVNY" userId="245e46a5-cae8-48fd-8f04-0685d735845d" providerId="ADAL" clId="{839A8F54-8E88-4D16-B8BD-E5E0D49E1BA5}" dt="2025-06-02T02:39:40.093" v="1324" actId="1076"/>
          <ac:spMkLst>
            <pc:docMk/>
            <pc:sldMk cId="4146697936" sldId="2145706587"/>
            <ac:spMk id="5" creationId="{0B316C21-C9A4-3C08-5D8B-EDD758BCF808}"/>
          </ac:spMkLst>
        </pc:spChg>
        <pc:spChg chg="add del mod">
          <ac:chgData name="MIRON LIVNY" userId="245e46a5-cae8-48fd-8f04-0685d735845d" providerId="ADAL" clId="{839A8F54-8E88-4D16-B8BD-E5E0D49E1BA5}" dt="2025-06-02T02:38:03.732" v="1316" actId="21"/>
          <ac:spMkLst>
            <pc:docMk/>
            <pc:sldMk cId="4146697936" sldId="2145706587"/>
            <ac:spMk id="7" creationId="{D05DE6AC-12A4-D1A3-DFC4-B44E212A1451}"/>
          </ac:spMkLst>
        </pc:spChg>
        <pc:picChg chg="add mod ord modCrop">
          <ac:chgData name="MIRON LIVNY" userId="245e46a5-cae8-48fd-8f04-0685d735845d" providerId="ADAL" clId="{839A8F54-8E88-4D16-B8BD-E5E0D49E1BA5}" dt="2025-06-02T02:39:26.727" v="1323" actId="167"/>
          <ac:picMkLst>
            <pc:docMk/>
            <pc:sldMk cId="4146697936" sldId="2145706587"/>
            <ac:picMk id="3" creationId="{7957C773-0F1E-9592-BB44-A7E8166963FA}"/>
          </ac:picMkLst>
        </pc:picChg>
        <pc:picChg chg="add del mod modCrop">
          <ac:chgData name="MIRON LIVNY" userId="245e46a5-cae8-48fd-8f04-0685d735845d" providerId="ADAL" clId="{839A8F54-8E88-4D16-B8BD-E5E0D49E1BA5}" dt="2025-06-02T02:37:59.141" v="1315" actId="21"/>
          <ac:picMkLst>
            <pc:docMk/>
            <pc:sldMk cId="4146697936" sldId="2145706587"/>
            <ac:picMk id="4" creationId="{1483B9D1-01D2-D1B5-EF49-3CD0BA7CCEFD}"/>
          </ac:picMkLst>
        </pc:picChg>
      </pc:sldChg>
      <pc:sldChg chg="addSp modSp new mod modClrScheme chgLayout">
        <pc:chgData name="MIRON LIVNY" userId="245e46a5-cae8-48fd-8f04-0685d735845d" providerId="ADAL" clId="{839A8F54-8E88-4D16-B8BD-E5E0D49E1BA5}" dt="2025-06-01T15:37:01.908" v="626" actId="122"/>
        <pc:sldMkLst>
          <pc:docMk/>
          <pc:sldMk cId="1776586781" sldId="2145706588"/>
        </pc:sldMkLst>
        <pc:spChg chg="add mod">
          <ac:chgData name="MIRON LIVNY" userId="245e46a5-cae8-48fd-8f04-0685d735845d" providerId="ADAL" clId="{839A8F54-8E88-4D16-B8BD-E5E0D49E1BA5}" dt="2025-06-01T15:37:01.908" v="626" actId="122"/>
          <ac:spMkLst>
            <pc:docMk/>
            <pc:sldMk cId="1776586781" sldId="2145706588"/>
            <ac:spMk id="2" creationId="{77D9ED94-DE85-6B59-7516-82E24C2EC208}"/>
          </ac:spMkLst>
        </pc:spChg>
      </pc:sldChg>
      <pc:sldChg chg="addSp delSp modSp new mod modClrScheme chgLayout">
        <pc:chgData name="MIRON LIVNY" userId="245e46a5-cae8-48fd-8f04-0685d735845d" providerId="ADAL" clId="{839A8F54-8E88-4D16-B8BD-E5E0D49E1BA5}" dt="2025-06-01T15:58:55.329" v="990" actId="403"/>
        <pc:sldMkLst>
          <pc:docMk/>
          <pc:sldMk cId="898722041" sldId="2145706589"/>
        </pc:sldMkLst>
        <pc:spChg chg="del">
          <ac:chgData name="MIRON LIVNY" userId="245e46a5-cae8-48fd-8f04-0685d735845d" providerId="ADAL" clId="{839A8F54-8E88-4D16-B8BD-E5E0D49E1BA5}" dt="2025-06-01T15:41:56.671" v="628" actId="700"/>
          <ac:spMkLst>
            <pc:docMk/>
            <pc:sldMk cId="898722041" sldId="2145706589"/>
            <ac:spMk id="2" creationId="{5A29CDEC-A6CC-8481-C2DC-8F6BA03C275B}"/>
          </ac:spMkLst>
        </pc:spChg>
        <pc:spChg chg="del mod ord">
          <ac:chgData name="MIRON LIVNY" userId="245e46a5-cae8-48fd-8f04-0685d735845d" providerId="ADAL" clId="{839A8F54-8E88-4D16-B8BD-E5E0D49E1BA5}" dt="2025-06-01T15:41:56.671" v="628" actId="700"/>
          <ac:spMkLst>
            <pc:docMk/>
            <pc:sldMk cId="898722041" sldId="2145706589"/>
            <ac:spMk id="3" creationId="{6C6DB861-2741-7D78-DF10-D720CABA5B72}"/>
          </ac:spMkLst>
        </pc:spChg>
        <pc:spChg chg="add mod ord">
          <ac:chgData name="MIRON LIVNY" userId="245e46a5-cae8-48fd-8f04-0685d735845d" providerId="ADAL" clId="{839A8F54-8E88-4D16-B8BD-E5E0D49E1BA5}" dt="2025-06-01T15:58:55.329" v="990" actId="403"/>
          <ac:spMkLst>
            <pc:docMk/>
            <pc:sldMk cId="898722041" sldId="2145706589"/>
            <ac:spMk id="4" creationId="{E39F20C8-38D7-F805-154A-B8CDB65A82AC}"/>
          </ac:spMkLst>
        </pc:spChg>
        <pc:picChg chg="add mod">
          <ac:chgData name="MIRON LIVNY" userId="245e46a5-cae8-48fd-8f04-0685d735845d" providerId="ADAL" clId="{839A8F54-8E88-4D16-B8BD-E5E0D49E1BA5}" dt="2025-06-01T15:58:10.114" v="961" actId="14100"/>
          <ac:picMkLst>
            <pc:docMk/>
            <pc:sldMk cId="898722041" sldId="2145706589"/>
            <ac:picMk id="6" creationId="{8D228446-C103-FCC7-C58C-AEA5FA2F9E1A}"/>
          </ac:picMkLst>
        </pc:picChg>
      </pc:sldChg>
      <pc:sldChg chg="addSp delSp modSp new mod">
        <pc:chgData name="MIRON LIVNY" userId="245e46a5-cae8-48fd-8f04-0685d735845d" providerId="ADAL" clId="{839A8F54-8E88-4D16-B8BD-E5E0D49E1BA5}" dt="2025-06-02T12:19:04.229" v="1387" actId="20577"/>
        <pc:sldMkLst>
          <pc:docMk/>
          <pc:sldMk cId="1785439213" sldId="2145706590"/>
        </pc:sldMkLst>
        <pc:spChg chg="mod">
          <ac:chgData name="MIRON LIVNY" userId="245e46a5-cae8-48fd-8f04-0685d735845d" providerId="ADAL" clId="{839A8F54-8E88-4D16-B8BD-E5E0D49E1BA5}" dt="2025-06-02T12:19:04.229" v="1387" actId="20577"/>
          <ac:spMkLst>
            <pc:docMk/>
            <pc:sldMk cId="1785439213" sldId="2145706590"/>
            <ac:spMk id="2" creationId="{A54085E5-5B3C-E1F9-DB87-605214A4615D}"/>
          </ac:spMkLst>
        </pc:spChg>
        <pc:picChg chg="add mod">
          <ac:chgData name="MIRON LIVNY" userId="245e46a5-cae8-48fd-8f04-0685d735845d" providerId="ADAL" clId="{839A8F54-8E88-4D16-B8BD-E5E0D49E1BA5}" dt="2025-06-01T15:55:45.342" v="958" actId="1076"/>
          <ac:picMkLst>
            <pc:docMk/>
            <pc:sldMk cId="1785439213" sldId="2145706590"/>
            <ac:picMk id="4" creationId="{293F6FF7-ABE5-CC2E-559A-78F3F594191B}"/>
          </ac:picMkLst>
        </pc:picChg>
        <pc:picChg chg="add del mod">
          <ac:chgData name="MIRON LIVNY" userId="245e46a5-cae8-48fd-8f04-0685d735845d" providerId="ADAL" clId="{839A8F54-8E88-4D16-B8BD-E5E0D49E1BA5}" dt="2025-06-01T15:55:40.751" v="957" actId="21"/>
          <ac:picMkLst>
            <pc:docMk/>
            <pc:sldMk cId="1785439213" sldId="2145706590"/>
            <ac:picMk id="6" creationId="{C0C92B2D-4F4F-ED7C-9C31-E0CB21B9C1E6}"/>
          </ac:picMkLst>
        </pc:picChg>
        <pc:picChg chg="add mod">
          <ac:chgData name="MIRON LIVNY" userId="245e46a5-cae8-48fd-8f04-0685d735845d" providerId="ADAL" clId="{839A8F54-8E88-4D16-B8BD-E5E0D49E1BA5}" dt="2025-06-01T15:55:36.589" v="956" actId="1076"/>
          <ac:picMkLst>
            <pc:docMk/>
            <pc:sldMk cId="1785439213" sldId="2145706590"/>
            <ac:picMk id="8" creationId="{1795B81B-293E-0884-FE21-7EB91297A4B2}"/>
          </ac:picMkLst>
        </pc:picChg>
      </pc:sldChg>
      <pc:sldChg chg="addSp modSp new mod">
        <pc:chgData name="MIRON LIVNY" userId="245e46a5-cae8-48fd-8f04-0685d735845d" providerId="ADAL" clId="{839A8F54-8E88-4D16-B8BD-E5E0D49E1BA5}" dt="2025-06-01T18:09:11.693" v="1309" actId="1076"/>
        <pc:sldMkLst>
          <pc:docMk/>
          <pc:sldMk cId="3960505055" sldId="2145706591"/>
        </pc:sldMkLst>
        <pc:spChg chg="mod">
          <ac:chgData name="MIRON LIVNY" userId="245e46a5-cae8-48fd-8f04-0685d735845d" providerId="ADAL" clId="{839A8F54-8E88-4D16-B8BD-E5E0D49E1BA5}" dt="2025-06-01T18:09:11.693" v="1309" actId="1076"/>
          <ac:spMkLst>
            <pc:docMk/>
            <pc:sldMk cId="3960505055" sldId="2145706591"/>
            <ac:spMk id="2" creationId="{3ECCA98D-6021-14B5-E708-8E6D12130DD1}"/>
          </ac:spMkLst>
        </pc:spChg>
        <pc:picChg chg="add mod">
          <ac:chgData name="MIRON LIVNY" userId="245e46a5-cae8-48fd-8f04-0685d735845d" providerId="ADAL" clId="{839A8F54-8E88-4D16-B8BD-E5E0D49E1BA5}" dt="2025-06-01T18:08:51.155" v="1308" actId="1076"/>
          <ac:picMkLst>
            <pc:docMk/>
            <pc:sldMk cId="3960505055" sldId="2145706591"/>
            <ac:picMk id="4" creationId="{28CED48C-E82C-C7A6-896E-399B99AC8636}"/>
          </ac:picMkLst>
        </pc:picChg>
      </pc:sldChg>
      <pc:sldChg chg="modSp mod">
        <pc:chgData name="MIRON LIVNY" userId="245e46a5-cae8-48fd-8f04-0685d735845d" providerId="ADAL" clId="{839A8F54-8E88-4D16-B8BD-E5E0D49E1BA5}" dt="2025-06-02T12:26:10.758" v="1396" actId="313"/>
        <pc:sldMkLst>
          <pc:docMk/>
          <pc:sldMk cId="4166693257" sldId="2145706592"/>
        </pc:sldMkLst>
        <pc:spChg chg="mod">
          <ac:chgData name="MIRON LIVNY" userId="245e46a5-cae8-48fd-8f04-0685d735845d" providerId="ADAL" clId="{839A8F54-8E88-4D16-B8BD-E5E0D49E1BA5}" dt="2025-06-02T12:26:10.758" v="1396" actId="313"/>
          <ac:spMkLst>
            <pc:docMk/>
            <pc:sldMk cId="4166693257" sldId="2145706592"/>
            <ac:spMk id="2" creationId="{E3201CBF-6B7A-BD1C-78A4-E3EBF2E53D8F}"/>
          </ac:spMkLst>
        </pc:spChg>
      </pc:sldChg>
      <pc:sldChg chg="addSp delSp modSp new mod modClrScheme chgLayout">
        <pc:chgData name="MIRON LIVNY" userId="245e46a5-cae8-48fd-8f04-0685d735845d" providerId="ADAL" clId="{839A8F54-8E88-4D16-B8BD-E5E0D49E1BA5}" dt="2025-06-02T12:32:19.935" v="1408" actId="1076"/>
        <pc:sldMkLst>
          <pc:docMk/>
          <pc:sldMk cId="120053656" sldId="2145706595"/>
        </pc:sldMkLst>
        <pc:spChg chg="del">
          <ac:chgData name="MIRON LIVNY" userId="245e46a5-cae8-48fd-8f04-0685d735845d" providerId="ADAL" clId="{839A8F54-8E88-4D16-B8BD-E5E0D49E1BA5}" dt="2025-06-02T12:30:18.802" v="1398" actId="700"/>
          <ac:spMkLst>
            <pc:docMk/>
            <pc:sldMk cId="120053656" sldId="2145706595"/>
            <ac:spMk id="2" creationId="{35A44386-0AD7-ECBB-2664-A21CD46B3619}"/>
          </ac:spMkLst>
        </pc:spChg>
        <pc:spChg chg="del">
          <ac:chgData name="MIRON LIVNY" userId="245e46a5-cae8-48fd-8f04-0685d735845d" providerId="ADAL" clId="{839A8F54-8E88-4D16-B8BD-E5E0D49E1BA5}" dt="2025-06-02T12:30:18.802" v="1398" actId="700"/>
          <ac:spMkLst>
            <pc:docMk/>
            <pc:sldMk cId="120053656" sldId="2145706595"/>
            <ac:spMk id="3" creationId="{15E239B1-2EAF-F16E-3788-387324367A8A}"/>
          </ac:spMkLst>
        </pc:spChg>
        <pc:picChg chg="add mod">
          <ac:chgData name="MIRON LIVNY" userId="245e46a5-cae8-48fd-8f04-0685d735845d" providerId="ADAL" clId="{839A8F54-8E88-4D16-B8BD-E5E0D49E1BA5}" dt="2025-06-02T12:30:48.212" v="1403" actId="1076"/>
          <ac:picMkLst>
            <pc:docMk/>
            <pc:sldMk cId="120053656" sldId="2145706595"/>
            <ac:picMk id="5" creationId="{03BD7436-CA3C-E15C-726D-6D85F7EA849C}"/>
          </ac:picMkLst>
        </pc:picChg>
        <pc:picChg chg="add mod">
          <ac:chgData name="MIRON LIVNY" userId="245e46a5-cae8-48fd-8f04-0685d735845d" providerId="ADAL" clId="{839A8F54-8E88-4D16-B8BD-E5E0D49E1BA5}" dt="2025-06-02T12:32:19.935" v="1408" actId="1076"/>
          <ac:picMkLst>
            <pc:docMk/>
            <pc:sldMk cId="120053656" sldId="2145706595"/>
            <ac:picMk id="7" creationId="{A9075230-9AF7-F756-BD94-66F43A548849}"/>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348756C-B96F-425A-825B-2663A065766E}"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C6F023B8-86CB-4659-97E4-B84012481717}">
      <dgm:prSet custT="1"/>
      <dgm:spPr/>
      <dgm:t>
        <a:bodyPr/>
        <a:lstStyle/>
        <a:p>
          <a:r>
            <a:rPr lang="en-US" sz="4400" b="1"/>
            <a:t>40 years of (HT)Condor</a:t>
          </a:r>
        </a:p>
      </dgm:t>
    </dgm:pt>
    <dgm:pt modelId="{792F9B84-E972-40C1-A111-5C2DD5BA33A4}" type="parTrans" cxnId="{EA9A436F-4033-4F9F-81B4-8FC68C5AFBBA}">
      <dgm:prSet/>
      <dgm:spPr/>
      <dgm:t>
        <a:bodyPr/>
        <a:lstStyle/>
        <a:p>
          <a:endParaRPr lang="en-US"/>
        </a:p>
      </dgm:t>
    </dgm:pt>
    <dgm:pt modelId="{67A35726-C21B-486D-8EE3-20F92212DA72}" type="sibTrans" cxnId="{EA9A436F-4033-4F9F-81B4-8FC68C5AFBBA}">
      <dgm:prSet/>
      <dgm:spPr/>
      <dgm:t>
        <a:bodyPr/>
        <a:lstStyle/>
        <a:p>
          <a:endParaRPr lang="en-US"/>
        </a:p>
      </dgm:t>
    </dgm:pt>
    <dgm:pt modelId="{4627A404-8D7B-4D3F-81FB-56782DFFC94B}">
      <dgm:prSet custT="1"/>
      <dgm:spPr/>
      <dgm:t>
        <a:bodyPr/>
        <a:lstStyle/>
        <a:p>
          <a:r>
            <a:rPr lang="en-US" sz="4400" b="1"/>
            <a:t>5 years of PATh</a:t>
          </a:r>
        </a:p>
      </dgm:t>
    </dgm:pt>
    <dgm:pt modelId="{7259133D-FE06-4813-807E-B3F5CC9ED9ED}" type="parTrans" cxnId="{73C26C96-1780-4421-B41F-86ECAB1826A6}">
      <dgm:prSet/>
      <dgm:spPr/>
      <dgm:t>
        <a:bodyPr/>
        <a:lstStyle/>
        <a:p>
          <a:endParaRPr lang="en-US"/>
        </a:p>
      </dgm:t>
    </dgm:pt>
    <dgm:pt modelId="{A2778EA2-4345-492C-9813-8E55D8A909B2}" type="sibTrans" cxnId="{73C26C96-1780-4421-B41F-86ECAB1826A6}">
      <dgm:prSet/>
      <dgm:spPr/>
      <dgm:t>
        <a:bodyPr/>
        <a:lstStyle/>
        <a:p>
          <a:endParaRPr lang="en-US"/>
        </a:p>
      </dgm:t>
    </dgm:pt>
    <dgm:pt modelId="{3FD880D4-206B-48D1-80C8-B07CE39936DB}">
      <dgm:prSet custT="1"/>
      <dgm:spPr/>
      <dgm:t>
        <a:bodyPr/>
        <a:lstStyle/>
        <a:p>
          <a:r>
            <a:rPr lang="en-US" sz="4400" b="1"/>
            <a:t>2 years of Pelican </a:t>
          </a:r>
        </a:p>
      </dgm:t>
    </dgm:pt>
    <dgm:pt modelId="{6592C332-02A9-4F02-BB30-0A2D7B8A97B6}" type="parTrans" cxnId="{5412137D-456E-4876-85CE-071EA59C9700}">
      <dgm:prSet/>
      <dgm:spPr/>
      <dgm:t>
        <a:bodyPr/>
        <a:lstStyle/>
        <a:p>
          <a:endParaRPr lang="en-US"/>
        </a:p>
      </dgm:t>
    </dgm:pt>
    <dgm:pt modelId="{F2C61A01-47B2-46B3-9707-705EC7DA6A30}" type="sibTrans" cxnId="{5412137D-456E-4876-85CE-071EA59C9700}">
      <dgm:prSet/>
      <dgm:spPr/>
      <dgm:t>
        <a:bodyPr/>
        <a:lstStyle/>
        <a:p>
          <a:endParaRPr lang="en-US"/>
        </a:p>
      </dgm:t>
    </dgm:pt>
    <dgm:pt modelId="{9E67BA71-0D1C-4766-BA2C-A1E16B1BF31B}">
      <dgm:prSet custT="1"/>
      <dgm:spPr/>
      <dgm:t>
        <a:bodyPr/>
        <a:lstStyle/>
        <a:p>
          <a:r>
            <a:rPr lang="en-US" sz="4400" b="1"/>
            <a:t>20 years of OSG</a:t>
          </a:r>
        </a:p>
      </dgm:t>
    </dgm:pt>
    <dgm:pt modelId="{F0388D11-2EEB-44C3-A6BE-F5EA2561A5C2}" type="parTrans" cxnId="{0489AA8D-A579-4CF3-968C-8C2B57E0EF18}">
      <dgm:prSet/>
      <dgm:spPr/>
      <dgm:t>
        <a:bodyPr/>
        <a:lstStyle/>
        <a:p>
          <a:endParaRPr lang="en-US"/>
        </a:p>
      </dgm:t>
    </dgm:pt>
    <dgm:pt modelId="{77FC95F7-CF5C-4DAE-8A43-6412C8427BEF}" type="sibTrans" cxnId="{0489AA8D-A579-4CF3-968C-8C2B57E0EF18}">
      <dgm:prSet/>
      <dgm:spPr/>
      <dgm:t>
        <a:bodyPr/>
        <a:lstStyle/>
        <a:p>
          <a:endParaRPr lang="en-US"/>
        </a:p>
      </dgm:t>
    </dgm:pt>
    <dgm:pt modelId="{1C33A6F2-7666-4E58-BBC7-34342D532D45}" type="pres">
      <dgm:prSet presAssocID="{0348756C-B96F-425A-825B-2663A065766E}" presName="linear" presStyleCnt="0">
        <dgm:presLayoutVars>
          <dgm:animLvl val="lvl"/>
          <dgm:resizeHandles val="exact"/>
        </dgm:presLayoutVars>
      </dgm:prSet>
      <dgm:spPr/>
    </dgm:pt>
    <dgm:pt modelId="{9084186F-BABC-4170-A32D-FC8372FAD025}" type="pres">
      <dgm:prSet presAssocID="{C6F023B8-86CB-4659-97E4-B84012481717}" presName="parentText" presStyleLbl="node1" presStyleIdx="0" presStyleCnt="4" custScaleX="72006" custScaleY="86492" custLinFactNeighborX="-17774" custLinFactNeighborY="-18904">
        <dgm:presLayoutVars>
          <dgm:chMax val="0"/>
          <dgm:bulletEnabled val="1"/>
        </dgm:presLayoutVars>
      </dgm:prSet>
      <dgm:spPr/>
    </dgm:pt>
    <dgm:pt modelId="{27215485-39B6-4BA6-A81A-21C438138194}" type="pres">
      <dgm:prSet presAssocID="{67A35726-C21B-486D-8EE3-20F92212DA72}" presName="spacer" presStyleCnt="0"/>
      <dgm:spPr/>
    </dgm:pt>
    <dgm:pt modelId="{B95B6B13-33C8-4125-B8C3-5C693721D9C5}" type="pres">
      <dgm:prSet presAssocID="{9E67BA71-0D1C-4766-BA2C-A1E16B1BF31B}" presName="parentText" presStyleLbl="node1" presStyleIdx="1" presStyleCnt="4" custScaleX="73207" custScaleY="74700" custLinFactNeighborX="-13397" custLinFactNeighborY="7482">
        <dgm:presLayoutVars>
          <dgm:chMax val="0"/>
          <dgm:bulletEnabled val="1"/>
        </dgm:presLayoutVars>
      </dgm:prSet>
      <dgm:spPr/>
    </dgm:pt>
    <dgm:pt modelId="{933C291A-799F-4E9E-9369-9FCD22A86438}" type="pres">
      <dgm:prSet presAssocID="{77FC95F7-CF5C-4DAE-8A43-6412C8427BEF}" presName="spacer" presStyleCnt="0"/>
      <dgm:spPr/>
    </dgm:pt>
    <dgm:pt modelId="{02D0CEDB-234F-488D-97D4-C95FD88DB98F}" type="pres">
      <dgm:prSet presAssocID="{4627A404-8D7B-4D3F-81FB-56782DFFC94B}" presName="parentText" presStyleLbl="node1" presStyleIdx="2" presStyleCnt="4" custScaleX="72419" custScaleY="75699" custLinFactNeighborX="-13558" custLinFactNeighborY="37406">
        <dgm:presLayoutVars>
          <dgm:chMax val="0"/>
          <dgm:bulletEnabled val="1"/>
        </dgm:presLayoutVars>
      </dgm:prSet>
      <dgm:spPr/>
    </dgm:pt>
    <dgm:pt modelId="{3DAF9D85-E3F0-4E6A-A009-D8F8E94A835E}" type="pres">
      <dgm:prSet presAssocID="{A2778EA2-4345-492C-9813-8E55D8A909B2}" presName="spacer" presStyleCnt="0"/>
      <dgm:spPr/>
    </dgm:pt>
    <dgm:pt modelId="{9E2D567D-C495-4854-8EA2-7991BA2F51F4}" type="pres">
      <dgm:prSet presAssocID="{3FD880D4-206B-48D1-80C8-B07CE39936DB}" presName="parentText" presStyleLbl="node1" presStyleIdx="3" presStyleCnt="4" custScaleX="73807" custScaleY="69422" custLinFactNeighborX="-18915" custLinFactNeighborY="75398">
        <dgm:presLayoutVars>
          <dgm:chMax val="0"/>
          <dgm:bulletEnabled val="1"/>
        </dgm:presLayoutVars>
      </dgm:prSet>
      <dgm:spPr/>
    </dgm:pt>
  </dgm:ptLst>
  <dgm:cxnLst>
    <dgm:cxn modelId="{3F57480D-6F54-4B01-9319-16CB97D0BD54}" type="presOf" srcId="{C6F023B8-86CB-4659-97E4-B84012481717}" destId="{9084186F-BABC-4170-A32D-FC8372FAD025}" srcOrd="0" destOrd="0" presId="urn:microsoft.com/office/officeart/2005/8/layout/vList2"/>
    <dgm:cxn modelId="{90615F32-3383-4224-B0EC-77EB04DBD4A8}" type="presOf" srcId="{3FD880D4-206B-48D1-80C8-B07CE39936DB}" destId="{9E2D567D-C495-4854-8EA2-7991BA2F51F4}" srcOrd="0" destOrd="0" presId="urn:microsoft.com/office/officeart/2005/8/layout/vList2"/>
    <dgm:cxn modelId="{D5583634-9835-4290-B448-F66EFFD0CA0D}" type="presOf" srcId="{0348756C-B96F-425A-825B-2663A065766E}" destId="{1C33A6F2-7666-4E58-BBC7-34342D532D45}" srcOrd="0" destOrd="0" presId="urn:microsoft.com/office/officeart/2005/8/layout/vList2"/>
    <dgm:cxn modelId="{EA9A436F-4033-4F9F-81B4-8FC68C5AFBBA}" srcId="{0348756C-B96F-425A-825B-2663A065766E}" destId="{C6F023B8-86CB-4659-97E4-B84012481717}" srcOrd="0" destOrd="0" parTransId="{792F9B84-E972-40C1-A111-5C2DD5BA33A4}" sibTransId="{67A35726-C21B-486D-8EE3-20F92212DA72}"/>
    <dgm:cxn modelId="{A311DE75-81E0-47D8-8EA2-686A02B7ADC0}" type="presOf" srcId="{4627A404-8D7B-4D3F-81FB-56782DFFC94B}" destId="{02D0CEDB-234F-488D-97D4-C95FD88DB98F}" srcOrd="0" destOrd="0" presId="urn:microsoft.com/office/officeart/2005/8/layout/vList2"/>
    <dgm:cxn modelId="{5412137D-456E-4876-85CE-071EA59C9700}" srcId="{0348756C-B96F-425A-825B-2663A065766E}" destId="{3FD880D4-206B-48D1-80C8-B07CE39936DB}" srcOrd="3" destOrd="0" parTransId="{6592C332-02A9-4F02-BB30-0A2D7B8A97B6}" sibTransId="{F2C61A01-47B2-46B3-9707-705EC7DA6A30}"/>
    <dgm:cxn modelId="{0489AA8D-A579-4CF3-968C-8C2B57E0EF18}" srcId="{0348756C-B96F-425A-825B-2663A065766E}" destId="{9E67BA71-0D1C-4766-BA2C-A1E16B1BF31B}" srcOrd="1" destOrd="0" parTransId="{F0388D11-2EEB-44C3-A6BE-F5EA2561A5C2}" sibTransId="{77FC95F7-CF5C-4DAE-8A43-6412C8427BEF}"/>
    <dgm:cxn modelId="{73C26C96-1780-4421-B41F-86ECAB1826A6}" srcId="{0348756C-B96F-425A-825B-2663A065766E}" destId="{4627A404-8D7B-4D3F-81FB-56782DFFC94B}" srcOrd="2" destOrd="0" parTransId="{7259133D-FE06-4813-807E-B3F5CC9ED9ED}" sibTransId="{A2778EA2-4345-492C-9813-8E55D8A909B2}"/>
    <dgm:cxn modelId="{450EB6B2-CD3C-4D52-B1DB-8E922208DB1D}" type="presOf" srcId="{9E67BA71-0D1C-4766-BA2C-A1E16B1BF31B}" destId="{B95B6B13-33C8-4125-B8C3-5C693721D9C5}" srcOrd="0" destOrd="0" presId="urn:microsoft.com/office/officeart/2005/8/layout/vList2"/>
    <dgm:cxn modelId="{FB82B3B6-C819-439F-B9F8-F60B9873F734}" type="presParOf" srcId="{1C33A6F2-7666-4E58-BBC7-34342D532D45}" destId="{9084186F-BABC-4170-A32D-FC8372FAD025}" srcOrd="0" destOrd="0" presId="urn:microsoft.com/office/officeart/2005/8/layout/vList2"/>
    <dgm:cxn modelId="{910E52C1-82F6-4231-808C-10CB29D971B4}" type="presParOf" srcId="{1C33A6F2-7666-4E58-BBC7-34342D532D45}" destId="{27215485-39B6-4BA6-A81A-21C438138194}" srcOrd="1" destOrd="0" presId="urn:microsoft.com/office/officeart/2005/8/layout/vList2"/>
    <dgm:cxn modelId="{19AC7E67-6B68-4DD6-BEE8-AD51A9F26AAC}" type="presParOf" srcId="{1C33A6F2-7666-4E58-BBC7-34342D532D45}" destId="{B95B6B13-33C8-4125-B8C3-5C693721D9C5}" srcOrd="2" destOrd="0" presId="urn:microsoft.com/office/officeart/2005/8/layout/vList2"/>
    <dgm:cxn modelId="{67FB3F0D-540E-4A2D-B1DA-E8036C11A3AB}" type="presParOf" srcId="{1C33A6F2-7666-4E58-BBC7-34342D532D45}" destId="{933C291A-799F-4E9E-9369-9FCD22A86438}" srcOrd="3" destOrd="0" presId="urn:microsoft.com/office/officeart/2005/8/layout/vList2"/>
    <dgm:cxn modelId="{982847C3-9481-438B-B79B-27D029750B22}" type="presParOf" srcId="{1C33A6F2-7666-4E58-BBC7-34342D532D45}" destId="{02D0CEDB-234F-488D-97D4-C95FD88DB98F}" srcOrd="4" destOrd="0" presId="urn:microsoft.com/office/officeart/2005/8/layout/vList2"/>
    <dgm:cxn modelId="{BCF014C9-9E14-498F-B5FC-500889AB3479}" type="presParOf" srcId="{1C33A6F2-7666-4E58-BBC7-34342D532D45}" destId="{3DAF9D85-E3F0-4E6A-A009-D8F8E94A835E}" srcOrd="5" destOrd="0" presId="urn:microsoft.com/office/officeart/2005/8/layout/vList2"/>
    <dgm:cxn modelId="{123E2F25-0304-4A8A-828E-51B710247E2A}" type="presParOf" srcId="{1C33A6F2-7666-4E58-BBC7-34342D532D45}" destId="{9E2D567D-C495-4854-8EA2-7991BA2F51F4}" srcOrd="6"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084186F-BABC-4170-A32D-FC8372FAD025}">
      <dsp:nvSpPr>
        <dsp:cNvPr id="0" name=""/>
        <dsp:cNvSpPr/>
      </dsp:nvSpPr>
      <dsp:spPr>
        <a:xfrm>
          <a:off x="0" y="244716"/>
          <a:ext cx="5893428" cy="1036243"/>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a:t>40 years of (HT)Condor</a:t>
          </a:r>
        </a:p>
      </dsp:txBody>
      <dsp:txXfrm>
        <a:off x="50585" y="295301"/>
        <a:ext cx="5792258" cy="935073"/>
      </dsp:txXfrm>
    </dsp:sp>
    <dsp:sp modelId="{B95B6B13-33C8-4125-B8C3-5C693721D9C5}">
      <dsp:nvSpPr>
        <dsp:cNvPr id="0" name=""/>
        <dsp:cNvSpPr/>
      </dsp:nvSpPr>
      <dsp:spPr>
        <a:xfrm>
          <a:off x="0" y="1513914"/>
          <a:ext cx="5991725" cy="894965"/>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a:t>20 years of OSG</a:t>
          </a:r>
        </a:p>
      </dsp:txBody>
      <dsp:txXfrm>
        <a:off x="43689" y="1557603"/>
        <a:ext cx="5904347" cy="807587"/>
      </dsp:txXfrm>
    </dsp:sp>
    <dsp:sp modelId="{02D0CEDB-234F-488D-97D4-C95FD88DB98F}">
      <dsp:nvSpPr>
        <dsp:cNvPr id="0" name=""/>
        <dsp:cNvSpPr/>
      </dsp:nvSpPr>
      <dsp:spPr>
        <a:xfrm>
          <a:off x="19029" y="2648355"/>
          <a:ext cx="5927230" cy="906934"/>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a:t>5 years of PATh</a:t>
          </a:r>
        </a:p>
      </dsp:txBody>
      <dsp:txXfrm>
        <a:off x="63302" y="2692628"/>
        <a:ext cx="5838684" cy="818388"/>
      </dsp:txXfrm>
    </dsp:sp>
    <dsp:sp modelId="{9E2D567D-C495-4854-8EA2-7991BA2F51F4}">
      <dsp:nvSpPr>
        <dsp:cNvPr id="0" name=""/>
        <dsp:cNvSpPr/>
      </dsp:nvSpPr>
      <dsp:spPr>
        <a:xfrm>
          <a:off x="0" y="3809637"/>
          <a:ext cx="6040833" cy="831731"/>
        </a:xfrm>
        <a:prstGeom prst="round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b="1" kern="1200"/>
            <a:t>2 years of Pelican </a:t>
          </a:r>
        </a:p>
      </dsp:txBody>
      <dsp:txXfrm>
        <a:off x="40602" y="3850239"/>
        <a:ext cx="5959629" cy="750527"/>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707A881-6A4C-4988-981B-018CDD6241DB}" type="datetimeFigureOut">
              <a:rPr lang="en-US" smtClean="0"/>
              <a:t>6/1/2025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24018EA-50F9-4ECE-A5EB-86BD1776F1FA}" type="slidenum">
              <a:rPr lang="en-US" smtClean="0"/>
              <a:t>‹#›</a:t>
            </a:fld>
            <a:endParaRPr lang="en-US"/>
          </a:p>
        </p:txBody>
      </p:sp>
    </p:spTree>
    <p:extLst>
      <p:ext uri="{BB962C8B-B14F-4D97-AF65-F5344CB8AC3E}">
        <p14:creationId xmlns:p14="http://schemas.microsoft.com/office/powerpoint/2010/main" val="391130710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7E85BC-8168-4CD6-8F32-AF70A5E7F919}"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5382456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007E85BC-8168-4CD6-8F32-AF70A5E7F919}"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4782627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Tree>
    <p:extLst>
      <p:ext uri="{BB962C8B-B14F-4D97-AF65-F5344CB8AC3E}">
        <p14:creationId xmlns:p14="http://schemas.microsoft.com/office/powerpoint/2010/main" val="3560980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b="1"/>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658095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533401"/>
            <a:ext cx="10972800" cy="5257800"/>
          </a:xfrm>
        </p:spPr>
        <p:txBody>
          <a:bodyPr/>
          <a:lstStyle>
            <a:lvl1pPr marL="0" indent="0">
              <a:buFont typeface="Arial" panose="020B0604020202020204" pitchFamily="34" charset="0"/>
              <a:buNone/>
              <a:defRPr sz="3600" b="1"/>
            </a:lvl1pPr>
            <a:lvl2pPr marL="742950" indent="-285750">
              <a:buFont typeface="Arial" panose="020B060402020202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1602004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601535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5440362"/>
          </a:xfrm>
        </p:spPr>
        <p:txBody>
          <a:bodyPr>
            <a:normAutofit/>
          </a:bodyPr>
          <a:lstStyle>
            <a:lvl1pPr>
              <a:defRPr sz="6600" b="1"/>
            </a:lvl1pPr>
          </a:lstStyle>
          <a:p>
            <a:r>
              <a:rPr lang="en-US"/>
              <a:t>Click to edit Master title style</a:t>
            </a:r>
          </a:p>
        </p:txBody>
      </p:sp>
    </p:spTree>
    <p:extLst>
      <p:ext uri="{BB962C8B-B14F-4D97-AF65-F5344CB8AC3E}">
        <p14:creationId xmlns:p14="http://schemas.microsoft.com/office/powerpoint/2010/main" val="39904558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B07E290-D73B-FCC4-B0A2-9B00F9EDF529}"/>
              </a:ext>
            </a:extLst>
          </p:cNvPr>
          <p:cNvSpPr/>
          <p:nvPr userDrawn="1"/>
        </p:nvSpPr>
        <p:spPr>
          <a:xfrm>
            <a:off x="350453" y="5675725"/>
            <a:ext cx="11609254" cy="111581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40550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7940680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00181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7272598"/>
      </p:ext>
    </p:extLst>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3.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png"/><Relationship Id="rId5" Type="http://schemas.openxmlformats.org/officeDocument/2006/relationships/slideLayout" Target="../slideLayouts/slideLayout5.xml"/><Relationship Id="rId10" Type="http://schemas.openxmlformats.org/officeDocument/2006/relationships/theme" Target="../theme/theme2.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63164932"/>
      </p:ext>
    </p:extLst>
  </p:cSld>
  <p:clrMap bg1="lt1" tx1="dk1" bg2="lt2" tx2="dk2" accent1="accent1" accent2="accent2" accent3="accent3" accent4="accent4" accent5="accent5" accent6="accent6" hlink="hlink" folHlink="folHlink"/>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23533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5" name="Picture 4">
            <a:extLst>
              <a:ext uri="{FF2B5EF4-FFF2-40B4-BE49-F238E27FC236}">
                <a16:creationId xmlns:a16="http://schemas.microsoft.com/office/drawing/2014/main" id="{E357EB98-F04E-49DF-B083-EF045D5000FB}"/>
              </a:ext>
            </a:extLst>
          </p:cNvPr>
          <p:cNvPicPr>
            <a:picLocks noChangeAspect="1"/>
          </p:cNvPicPr>
          <p:nvPr userDrawn="1"/>
        </p:nvPicPr>
        <p:blipFill>
          <a:blip r:embed="rId11"/>
          <a:stretch>
            <a:fillRect/>
          </a:stretch>
        </p:blipFill>
        <p:spPr>
          <a:xfrm>
            <a:off x="4690533" y="6036281"/>
            <a:ext cx="3601259" cy="508200"/>
          </a:xfrm>
          <a:prstGeom prst="rect">
            <a:avLst/>
          </a:prstGeom>
        </p:spPr>
      </p:pic>
      <p:pic>
        <p:nvPicPr>
          <p:cNvPr id="7" name="Picture 6">
            <a:extLst>
              <a:ext uri="{FF2B5EF4-FFF2-40B4-BE49-F238E27FC236}">
                <a16:creationId xmlns:a16="http://schemas.microsoft.com/office/drawing/2014/main" id="{5444B7CA-85ED-46B5-8832-5632C847D8D3}"/>
              </a:ext>
            </a:extLst>
          </p:cNvPr>
          <p:cNvPicPr>
            <a:picLocks noChangeAspect="1"/>
          </p:cNvPicPr>
          <p:nvPr userDrawn="1"/>
        </p:nvPicPr>
        <p:blipFill rotWithShape="1">
          <a:blip r:embed="rId12"/>
          <a:srcRect l="7455" r="10119"/>
          <a:stretch/>
        </p:blipFill>
        <p:spPr>
          <a:xfrm>
            <a:off x="9201150" y="5909053"/>
            <a:ext cx="2527300" cy="826558"/>
          </a:xfrm>
          <a:prstGeom prst="rect">
            <a:avLst/>
          </a:prstGeom>
        </p:spPr>
      </p:pic>
      <p:pic>
        <p:nvPicPr>
          <p:cNvPr id="4" name="Picture 3">
            <a:extLst>
              <a:ext uri="{FF2B5EF4-FFF2-40B4-BE49-F238E27FC236}">
                <a16:creationId xmlns:a16="http://schemas.microsoft.com/office/drawing/2014/main" id="{D6958737-4CFA-1594-C206-84FF71E696CD}"/>
              </a:ext>
            </a:extLst>
          </p:cNvPr>
          <p:cNvPicPr>
            <a:picLocks noChangeAspect="1"/>
          </p:cNvPicPr>
          <p:nvPr userDrawn="1"/>
        </p:nvPicPr>
        <p:blipFill>
          <a:blip r:embed="rId13"/>
          <a:stretch>
            <a:fillRect/>
          </a:stretch>
        </p:blipFill>
        <p:spPr>
          <a:xfrm>
            <a:off x="609601" y="6018098"/>
            <a:ext cx="3377823" cy="473489"/>
          </a:xfrm>
          <a:prstGeom prst="rect">
            <a:avLst/>
          </a:prstGeom>
        </p:spPr>
      </p:pic>
    </p:spTree>
    <p:extLst>
      <p:ext uri="{BB962C8B-B14F-4D97-AF65-F5344CB8AC3E}">
        <p14:creationId xmlns:p14="http://schemas.microsoft.com/office/powerpoint/2010/main" val="4121020341"/>
      </p:ext>
    </p:extLst>
  </p:cSld>
  <p:clrMap bg1="lt1" tx1="dk1" bg2="lt2" tx2="dk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5" r:id="rId8"/>
    <p:sldLayoutId id="2147483681" r:id="rId9"/>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png"/><Relationship Id="rId1" Type="http://schemas.openxmlformats.org/officeDocument/2006/relationships/slideLayout" Target="../slideLayouts/slideLayout4.xml"/><Relationship Id="rId6" Type="http://schemas.openxmlformats.org/officeDocument/2006/relationships/image" Target="../media/image8.png"/><Relationship Id="rId5" Type="http://schemas.openxmlformats.org/officeDocument/2006/relationships/image" Target="../media/image9.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computing.docs.ligo.org/guide/dhtc/" TargetMode="External"/><Relationship Id="rId2" Type="http://schemas.openxmlformats.org/officeDocument/2006/relationships/hyperlink" Target="https://www.ligo.caltech.edu/news/ligo20250320" TargetMode="Externa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25.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3.xml"/><Relationship Id="rId5" Type="http://schemas.openxmlformats.org/officeDocument/2006/relationships/image" Target="../media/image9.png"/><Relationship Id="rId4" Type="http://schemas.openxmlformats.org/officeDocument/2006/relationships/image" Target="../media/image8.png"/></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7.png"/><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11" Type="http://schemas.openxmlformats.org/officeDocument/2006/relationships/image" Target="../media/image11.png"/><Relationship Id="rId5" Type="http://schemas.openxmlformats.org/officeDocument/2006/relationships/diagramColors" Target="../diagrams/colors1.xml"/><Relationship Id="rId10" Type="http://schemas.openxmlformats.org/officeDocument/2006/relationships/image" Target="../media/image10.png"/><Relationship Id="rId4" Type="http://schemas.openxmlformats.org/officeDocument/2006/relationships/diagramQuickStyle" Target="../diagrams/quickStyle1.xml"/><Relationship Id="rId9" Type="http://schemas.openxmlformats.org/officeDocument/2006/relationships/image" Target="../media/image9.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3.xml"/><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DEC1BD-DB1A-8AB0-2A31-933239E1E358}"/>
              </a:ext>
            </a:extLst>
          </p:cNvPr>
          <p:cNvSpPr>
            <a:spLocks noGrp="1"/>
          </p:cNvSpPr>
          <p:nvPr>
            <p:ph type="title"/>
          </p:nvPr>
        </p:nvSpPr>
        <p:spPr>
          <a:xfrm>
            <a:off x="1981200" y="0"/>
            <a:ext cx="8229600" cy="5715000"/>
          </a:xfrm>
        </p:spPr>
        <p:txBody>
          <a:bodyPr anchor="t">
            <a:normAutofit/>
          </a:bodyPr>
          <a:lstStyle/>
          <a:p>
            <a:br>
              <a:rPr lang="en-US"/>
            </a:br>
            <a:r>
              <a:rPr lang="en-US"/>
              <a:t>Welcome to </a:t>
            </a:r>
            <a:br>
              <a:rPr lang="en-US"/>
            </a:br>
            <a:r>
              <a:rPr lang="en-US" sz="8800">
                <a:latin typeface="Aptos Black" panose="020F0502020204030204" pitchFamily="34" charset="0"/>
              </a:rPr>
              <a:t>HTC25</a:t>
            </a:r>
            <a:endParaRPr lang="en-US">
              <a:latin typeface="Aptos Black" panose="020F0502020204030204" pitchFamily="34" charset="0"/>
            </a:endParaRPr>
          </a:p>
        </p:txBody>
      </p:sp>
      <p:pic>
        <p:nvPicPr>
          <p:cNvPr id="4" name="Picture 3">
            <a:extLst>
              <a:ext uri="{FF2B5EF4-FFF2-40B4-BE49-F238E27FC236}">
                <a16:creationId xmlns:a16="http://schemas.microsoft.com/office/drawing/2014/main" id="{4038D73E-3CD6-0C46-97F9-B9DCC1F5A15D}"/>
              </a:ext>
            </a:extLst>
          </p:cNvPr>
          <p:cNvPicPr>
            <a:picLocks noChangeAspect="1"/>
          </p:cNvPicPr>
          <p:nvPr/>
        </p:nvPicPr>
        <p:blipFill>
          <a:blip r:embed="rId2"/>
          <a:srcRect t="17256" b="7084"/>
          <a:stretch>
            <a:fillRect/>
          </a:stretch>
        </p:blipFill>
        <p:spPr>
          <a:xfrm>
            <a:off x="1323729" y="3552825"/>
            <a:ext cx="9544541" cy="1628775"/>
          </a:xfrm>
          <a:prstGeom prst="rect">
            <a:avLst/>
          </a:prstGeom>
        </p:spPr>
      </p:pic>
      <p:sp>
        <p:nvSpPr>
          <p:cNvPr id="2" name="TextBox 1">
            <a:extLst>
              <a:ext uri="{FF2B5EF4-FFF2-40B4-BE49-F238E27FC236}">
                <a16:creationId xmlns:a16="http://schemas.microsoft.com/office/drawing/2014/main" id="{7EB10DBF-EBF1-8AEF-926B-D91DA142C343}"/>
              </a:ext>
            </a:extLst>
          </p:cNvPr>
          <p:cNvSpPr txBox="1"/>
          <p:nvPr/>
        </p:nvSpPr>
        <p:spPr>
          <a:xfrm>
            <a:off x="1583140" y="4725536"/>
            <a:ext cx="1614985" cy="369332"/>
          </a:xfrm>
          <a:prstGeom prst="rect">
            <a:avLst/>
          </a:prstGeom>
          <a:noFill/>
        </p:spPr>
        <p:txBody>
          <a:bodyPr wrap="square" rtlCol="0">
            <a:spAutoFit/>
          </a:bodyPr>
          <a:lstStyle/>
          <a:p>
            <a:r>
              <a:rPr lang="en-US" b="1"/>
              <a:t>Madison, WI </a:t>
            </a:r>
          </a:p>
        </p:txBody>
      </p:sp>
      <p:sp>
        <p:nvSpPr>
          <p:cNvPr id="3" name="TextBox 2">
            <a:extLst>
              <a:ext uri="{FF2B5EF4-FFF2-40B4-BE49-F238E27FC236}">
                <a16:creationId xmlns:a16="http://schemas.microsoft.com/office/drawing/2014/main" id="{CE6B475B-70E7-FAC4-39D5-AF7CFD602184}"/>
              </a:ext>
            </a:extLst>
          </p:cNvPr>
          <p:cNvSpPr txBox="1"/>
          <p:nvPr/>
        </p:nvSpPr>
        <p:spPr>
          <a:xfrm>
            <a:off x="9075760" y="4725536"/>
            <a:ext cx="1614985" cy="369332"/>
          </a:xfrm>
          <a:prstGeom prst="rect">
            <a:avLst/>
          </a:prstGeom>
          <a:noFill/>
        </p:spPr>
        <p:txBody>
          <a:bodyPr wrap="square" rtlCol="0">
            <a:spAutoFit/>
          </a:bodyPr>
          <a:lstStyle/>
          <a:p>
            <a:r>
              <a:rPr lang="en-US" b="1"/>
              <a:t>June 2-6, 2025</a:t>
            </a:r>
          </a:p>
        </p:txBody>
      </p:sp>
    </p:spTree>
    <p:extLst>
      <p:ext uri="{BB962C8B-B14F-4D97-AF65-F5344CB8AC3E}">
        <p14:creationId xmlns:p14="http://schemas.microsoft.com/office/powerpoint/2010/main" val="254469049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74E082C5-8CE0-05DC-B39C-319A304182A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67360" y="4669125"/>
            <a:ext cx="3161406" cy="1122082"/>
          </a:xfrm>
          <a:prstGeom prst="rect">
            <a:avLst/>
          </a:prstGeom>
        </p:spPr>
      </p:pic>
      <p:pic>
        <p:nvPicPr>
          <p:cNvPr id="7" name="Picture 6" descr="A logo of a bird&#10;&#10;AI-generated content may be incorrect.">
            <a:extLst>
              <a:ext uri="{FF2B5EF4-FFF2-40B4-BE49-F238E27FC236}">
                <a16:creationId xmlns:a16="http://schemas.microsoft.com/office/drawing/2014/main" id="{A5375145-8890-2481-ACCE-723967BC0F4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40325" y="1780442"/>
            <a:ext cx="2593321" cy="2591841"/>
          </a:xfrm>
          <a:prstGeom prst="rect">
            <a:avLst/>
          </a:prstGeom>
        </p:spPr>
      </p:pic>
      <p:pic>
        <p:nvPicPr>
          <p:cNvPr id="8" name="Picture 7" descr="A bird with a black background&#10;&#10;AI-generated content may be incorrect.">
            <a:extLst>
              <a:ext uri="{FF2B5EF4-FFF2-40B4-BE49-F238E27FC236}">
                <a16:creationId xmlns:a16="http://schemas.microsoft.com/office/drawing/2014/main" id="{48EAAAD5-3551-EBBA-8143-3BD3536748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85002" y="1780442"/>
            <a:ext cx="2739770" cy="2728947"/>
          </a:xfrm>
          <a:prstGeom prst="rect">
            <a:avLst/>
          </a:prstGeom>
          <a:ln>
            <a:noFill/>
          </a:ln>
        </p:spPr>
      </p:pic>
      <p:pic>
        <p:nvPicPr>
          <p:cNvPr id="9" name="Picture 8" descr="A logo with yellow lines&#10;&#10;AI-generated content may be incorrect.">
            <a:extLst>
              <a:ext uri="{FF2B5EF4-FFF2-40B4-BE49-F238E27FC236}">
                <a16:creationId xmlns:a16="http://schemas.microsoft.com/office/drawing/2014/main" id="{EA6E3201-E9F2-D855-F84A-413D806FEC7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9072" y="288921"/>
            <a:ext cx="2893855" cy="1998567"/>
          </a:xfrm>
          <a:prstGeom prst="rect">
            <a:avLst/>
          </a:prstGeom>
        </p:spPr>
      </p:pic>
      <p:pic>
        <p:nvPicPr>
          <p:cNvPr id="10" name="Picture 9">
            <a:extLst>
              <a:ext uri="{FF2B5EF4-FFF2-40B4-BE49-F238E27FC236}">
                <a16:creationId xmlns:a16="http://schemas.microsoft.com/office/drawing/2014/main" id="{5F9322B0-790F-595D-3977-824EED267FF0}"/>
              </a:ext>
            </a:extLst>
          </p:cNvPr>
          <p:cNvPicPr>
            <a:picLocks noChangeAspect="1"/>
          </p:cNvPicPr>
          <p:nvPr/>
        </p:nvPicPr>
        <p:blipFill>
          <a:blip r:embed="rId6"/>
          <a:stretch>
            <a:fillRect/>
          </a:stretch>
        </p:blipFill>
        <p:spPr>
          <a:xfrm>
            <a:off x="7542927" y="4669125"/>
            <a:ext cx="3865872" cy="974500"/>
          </a:xfrm>
          <a:prstGeom prst="rect">
            <a:avLst/>
          </a:prstGeom>
        </p:spPr>
      </p:pic>
      <p:sp>
        <p:nvSpPr>
          <p:cNvPr id="2" name="Oval 1">
            <a:extLst>
              <a:ext uri="{FF2B5EF4-FFF2-40B4-BE49-F238E27FC236}">
                <a16:creationId xmlns:a16="http://schemas.microsoft.com/office/drawing/2014/main" id="{9AF279DC-B044-ADF5-63B6-D72C889713C4}"/>
              </a:ext>
            </a:extLst>
          </p:cNvPr>
          <p:cNvSpPr/>
          <p:nvPr/>
        </p:nvSpPr>
        <p:spPr>
          <a:xfrm>
            <a:off x="4886586" y="2594492"/>
            <a:ext cx="2387334" cy="2452701"/>
          </a:xfrm>
          <a:prstGeom prst="ellipse">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lnSpc>
                <a:spcPts val="4200"/>
              </a:lnSpc>
            </a:pPr>
            <a:r>
              <a:rPr lang="en-US" sz="4800" b="1">
                <a:solidFill>
                  <a:schemeClr val="tx1"/>
                </a:solidFill>
              </a:rPr>
              <a:t>OS</a:t>
            </a:r>
            <a:endParaRPr lang="en-US" sz="4400" b="1">
              <a:solidFill>
                <a:schemeClr val="tx1"/>
              </a:solidFill>
            </a:endParaRPr>
          </a:p>
          <a:p>
            <a:pPr algn="ctr">
              <a:lnSpc>
                <a:spcPts val="3400"/>
              </a:lnSpc>
            </a:pPr>
            <a:r>
              <a:rPr lang="en-US" sz="2800" b="1">
                <a:solidFill>
                  <a:schemeClr val="tx1"/>
                </a:solidFill>
              </a:rPr>
              <a:t>Facilitation </a:t>
            </a:r>
          </a:p>
          <a:p>
            <a:pPr algn="ctr">
              <a:lnSpc>
                <a:spcPts val="3100"/>
              </a:lnSpc>
            </a:pPr>
            <a:r>
              <a:rPr lang="en-US" sz="4400" b="1">
                <a:solidFill>
                  <a:schemeClr val="tx1"/>
                </a:solidFill>
              </a:rPr>
              <a:t>Team</a:t>
            </a:r>
            <a:endParaRPr lang="en-US" sz="3200" b="1">
              <a:solidFill>
                <a:schemeClr val="tx1"/>
              </a:solidFill>
            </a:endParaRPr>
          </a:p>
        </p:txBody>
      </p:sp>
      <p:sp>
        <p:nvSpPr>
          <p:cNvPr id="5" name="TextBox 4">
            <a:extLst>
              <a:ext uri="{FF2B5EF4-FFF2-40B4-BE49-F238E27FC236}">
                <a16:creationId xmlns:a16="http://schemas.microsoft.com/office/drawing/2014/main" id="{B7FEF38F-BC9F-E6C6-D4C9-03DF1A56B9BA}"/>
              </a:ext>
            </a:extLst>
          </p:cNvPr>
          <p:cNvSpPr txBox="1"/>
          <p:nvPr/>
        </p:nvSpPr>
        <p:spPr>
          <a:xfrm>
            <a:off x="5158146" y="3539229"/>
            <a:ext cx="1875706" cy="492443"/>
          </a:xfrm>
          <a:prstGeom prst="rect">
            <a:avLst/>
          </a:prstGeom>
          <a:solidFill>
            <a:schemeClr val="bg1"/>
          </a:solidFill>
        </p:spPr>
        <p:txBody>
          <a:bodyPr wrap="none" lIns="0" tIns="0" rIns="0" bIns="0" rtlCol="0">
            <a:spAutoFit/>
          </a:bodyPr>
          <a:lstStyle/>
          <a:p>
            <a:r>
              <a:rPr lang="en-US" sz="3200" b="1"/>
              <a:t>Facilitation</a:t>
            </a:r>
            <a:endParaRPr lang="en-US" sz="3200"/>
          </a:p>
        </p:txBody>
      </p:sp>
      <p:sp>
        <p:nvSpPr>
          <p:cNvPr id="4" name="Circle: Hollow 3">
            <a:extLst>
              <a:ext uri="{FF2B5EF4-FFF2-40B4-BE49-F238E27FC236}">
                <a16:creationId xmlns:a16="http://schemas.microsoft.com/office/drawing/2014/main" id="{71571518-3279-1F4F-9DA9-2C47ADB6F083}"/>
              </a:ext>
            </a:extLst>
          </p:cNvPr>
          <p:cNvSpPr/>
          <p:nvPr/>
        </p:nvSpPr>
        <p:spPr>
          <a:xfrm>
            <a:off x="4870841" y="2559101"/>
            <a:ext cx="2452701" cy="2452701"/>
          </a:xfrm>
          <a:prstGeom prst="donut">
            <a:avLst>
              <a:gd name="adj" fmla="val 9478"/>
            </a:avLst>
          </a:prstGeom>
          <a:solidFill>
            <a:srgbClr val="FFC000"/>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36683702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13">
            <a:extLst>
              <a:ext uri="{FF2B5EF4-FFF2-40B4-BE49-F238E27FC236}">
                <a16:creationId xmlns:a16="http://schemas.microsoft.com/office/drawing/2014/main" id="{4506822B-F33A-7584-026F-FDEF7CBD5657}"/>
              </a:ext>
            </a:extLst>
          </p:cNvPr>
          <p:cNvGrpSpPr/>
          <p:nvPr/>
        </p:nvGrpSpPr>
        <p:grpSpPr>
          <a:xfrm>
            <a:off x="901661" y="1115584"/>
            <a:ext cx="10133497" cy="2986344"/>
            <a:chOff x="1108764" y="1658193"/>
            <a:chExt cx="10133497" cy="3234274"/>
          </a:xfrm>
        </p:grpSpPr>
        <p:sp>
          <p:nvSpPr>
            <p:cNvPr id="11" name="Arrow: Right 10">
              <a:extLst>
                <a:ext uri="{FF2B5EF4-FFF2-40B4-BE49-F238E27FC236}">
                  <a16:creationId xmlns:a16="http://schemas.microsoft.com/office/drawing/2014/main" id="{9E38BA2E-B294-F6A7-61EF-4A516044CD8C}"/>
                </a:ext>
              </a:extLst>
            </p:cNvPr>
            <p:cNvSpPr/>
            <p:nvPr/>
          </p:nvSpPr>
          <p:spPr>
            <a:xfrm>
              <a:off x="1108764" y="2314166"/>
              <a:ext cx="10133497" cy="2578301"/>
            </a:xfrm>
            <a:prstGeom prst="rightArrow">
              <a:avLst>
                <a:gd name="adj1" fmla="val 41405"/>
                <a:gd name="adj2" fmla="val 46860"/>
              </a:avLst>
            </a:prstGeom>
            <a:solidFill>
              <a:srgbClr val="FFFF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0BFF9F8-0511-E464-4155-982608A3051E}"/>
                </a:ext>
              </a:extLst>
            </p:cNvPr>
            <p:cNvSpPr/>
            <p:nvPr/>
          </p:nvSpPr>
          <p:spPr>
            <a:xfrm>
              <a:off x="1241572" y="3175234"/>
              <a:ext cx="3356932" cy="8766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ts val="2000"/>
                </a:lnSpc>
              </a:pPr>
              <a:r>
                <a:rPr lang="en-US" sz="2000" b="1"/>
                <a:t>Laboratory </a:t>
              </a:r>
              <a:r>
                <a:rPr lang="en-US" b="1"/>
                <a:t>– Where Innovation and development happens</a:t>
              </a:r>
              <a:r>
                <a:rPr lang="en-US"/>
                <a:t> </a:t>
              </a:r>
            </a:p>
            <a:p>
              <a:pPr algn="ctr">
                <a:lnSpc>
                  <a:spcPts val="2000"/>
                </a:lnSpc>
              </a:pPr>
              <a:r>
                <a:rPr lang="en-US" sz="1600"/>
                <a:t>(2-5 years) </a:t>
              </a:r>
            </a:p>
          </p:txBody>
        </p:sp>
        <p:sp>
          <p:nvSpPr>
            <p:cNvPr id="6" name="Rectangle 5">
              <a:extLst>
                <a:ext uri="{FF2B5EF4-FFF2-40B4-BE49-F238E27FC236}">
                  <a16:creationId xmlns:a16="http://schemas.microsoft.com/office/drawing/2014/main" id="{DF2A3FFE-B9ED-93A4-893D-F8DB2D02C3C9}"/>
                </a:ext>
              </a:extLst>
            </p:cNvPr>
            <p:cNvSpPr/>
            <p:nvPr/>
          </p:nvSpPr>
          <p:spPr>
            <a:xfrm>
              <a:off x="4787100" y="3164991"/>
              <a:ext cx="2971191" cy="8766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ts val="2000"/>
                </a:lnSpc>
              </a:pPr>
              <a:r>
                <a:rPr lang="en-US" sz="2000" b="1"/>
                <a:t>Locale </a:t>
              </a:r>
              <a:r>
                <a:rPr lang="en-US" b="1"/>
                <a:t>– Where services are deployed and operated</a:t>
              </a:r>
            </a:p>
            <a:p>
              <a:pPr algn="ctr">
                <a:lnSpc>
                  <a:spcPts val="2000"/>
                </a:lnSpc>
              </a:pPr>
              <a:r>
                <a:rPr lang="en-US" sz="1600"/>
                <a:t>(5-10 years) </a:t>
              </a:r>
            </a:p>
          </p:txBody>
        </p:sp>
        <p:sp>
          <p:nvSpPr>
            <p:cNvPr id="7" name="Rectangle 6">
              <a:extLst>
                <a:ext uri="{FF2B5EF4-FFF2-40B4-BE49-F238E27FC236}">
                  <a16:creationId xmlns:a16="http://schemas.microsoft.com/office/drawing/2014/main" id="{A962FFA4-4435-83AE-721C-C85A664CC69C}"/>
                </a:ext>
              </a:extLst>
            </p:cNvPr>
            <p:cNvSpPr/>
            <p:nvPr/>
          </p:nvSpPr>
          <p:spPr>
            <a:xfrm>
              <a:off x="7946887" y="3175234"/>
              <a:ext cx="2732299" cy="87664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algn="ctr">
                <a:lnSpc>
                  <a:spcPts val="2000"/>
                </a:lnSpc>
              </a:pPr>
              <a:r>
                <a:rPr lang="en-US" sz="2000" b="1"/>
                <a:t>Communities</a:t>
              </a:r>
              <a:r>
                <a:rPr lang="en-US" b="1"/>
                <a:t> – Where services enable science</a:t>
              </a:r>
            </a:p>
            <a:p>
              <a:pPr algn="ctr">
                <a:lnSpc>
                  <a:spcPts val="2000"/>
                </a:lnSpc>
              </a:pPr>
              <a:r>
                <a:rPr lang="en-US" sz="1600"/>
                <a:t>(10 + years) </a:t>
              </a:r>
            </a:p>
          </p:txBody>
        </p:sp>
        <p:sp>
          <p:nvSpPr>
            <p:cNvPr id="8" name="Arrow: U-Turn 7">
              <a:extLst>
                <a:ext uri="{FF2B5EF4-FFF2-40B4-BE49-F238E27FC236}">
                  <a16:creationId xmlns:a16="http://schemas.microsoft.com/office/drawing/2014/main" id="{41E14FD6-45E3-FDF8-D842-F106E63ECF51}"/>
                </a:ext>
              </a:extLst>
            </p:cNvPr>
            <p:cNvSpPr/>
            <p:nvPr/>
          </p:nvSpPr>
          <p:spPr>
            <a:xfrm flipH="1">
              <a:off x="2474528" y="1687308"/>
              <a:ext cx="7285401" cy="1427690"/>
            </a:xfrm>
            <a:prstGeom prst="uturnArrow">
              <a:avLst>
                <a:gd name="adj1" fmla="val 48566"/>
                <a:gd name="adj2" fmla="val 25000"/>
                <a:gd name="adj3" fmla="val 38456"/>
                <a:gd name="adj4" fmla="val 62891"/>
                <a:gd name="adj5" fmla="val 10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9" name="Arrow: U-Turn 8">
              <a:extLst>
                <a:ext uri="{FF2B5EF4-FFF2-40B4-BE49-F238E27FC236}">
                  <a16:creationId xmlns:a16="http://schemas.microsoft.com/office/drawing/2014/main" id="{284CCBED-8D5F-ECAB-4C35-030CC9722FF5}"/>
                </a:ext>
              </a:extLst>
            </p:cNvPr>
            <p:cNvSpPr/>
            <p:nvPr/>
          </p:nvSpPr>
          <p:spPr>
            <a:xfrm flipH="1">
              <a:off x="2474528" y="1702867"/>
              <a:ext cx="4152113" cy="1396569"/>
            </a:xfrm>
            <a:prstGeom prst="uturnArrow">
              <a:avLst>
                <a:gd name="adj1" fmla="val 50000"/>
                <a:gd name="adj2" fmla="val 25000"/>
                <a:gd name="adj3" fmla="val 35314"/>
                <a:gd name="adj4" fmla="val 62891"/>
                <a:gd name="adj5" fmla="val 100000"/>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TextBox 9">
              <a:extLst>
                <a:ext uri="{FF2B5EF4-FFF2-40B4-BE49-F238E27FC236}">
                  <a16:creationId xmlns:a16="http://schemas.microsoft.com/office/drawing/2014/main" id="{241A0F54-F493-446F-2304-E07CE79E8B2C}"/>
                </a:ext>
              </a:extLst>
            </p:cNvPr>
            <p:cNvSpPr txBox="1"/>
            <p:nvPr/>
          </p:nvSpPr>
          <p:spPr>
            <a:xfrm>
              <a:off x="5257817" y="1658193"/>
              <a:ext cx="2500474" cy="766656"/>
            </a:xfrm>
            <a:prstGeom prst="rect">
              <a:avLst/>
            </a:prstGeom>
            <a:noFill/>
          </p:spPr>
          <p:txBody>
            <a:bodyPr wrap="square" rtlCol="0">
              <a:spAutoFit/>
            </a:bodyPr>
            <a:lstStyle/>
            <a:p>
              <a:r>
                <a:rPr lang="en-US" sz="4000" b="1">
                  <a:solidFill>
                    <a:schemeClr val="bg1"/>
                  </a:solidFill>
                </a:rPr>
                <a:t>Feedback</a:t>
              </a:r>
            </a:p>
          </p:txBody>
        </p:sp>
      </p:grpSp>
      <p:sp>
        <p:nvSpPr>
          <p:cNvPr id="2" name="TextBox 1">
            <a:extLst>
              <a:ext uri="{FF2B5EF4-FFF2-40B4-BE49-F238E27FC236}">
                <a16:creationId xmlns:a16="http://schemas.microsoft.com/office/drawing/2014/main" id="{5B2F1060-7E51-A37D-3314-B228F51B34DA}"/>
              </a:ext>
            </a:extLst>
          </p:cNvPr>
          <p:cNvSpPr txBox="1"/>
          <p:nvPr/>
        </p:nvSpPr>
        <p:spPr>
          <a:xfrm>
            <a:off x="1922941" y="295340"/>
            <a:ext cx="8664167" cy="830997"/>
          </a:xfrm>
          <a:prstGeom prst="rect">
            <a:avLst/>
          </a:prstGeom>
          <a:noFill/>
        </p:spPr>
        <p:txBody>
          <a:bodyPr wrap="none" rtlCol="0">
            <a:spAutoFit/>
          </a:bodyPr>
          <a:lstStyle/>
          <a:p>
            <a:r>
              <a:rPr lang="en-US" sz="4800" b="1"/>
              <a:t>Translational (Computer) Science </a:t>
            </a:r>
          </a:p>
        </p:txBody>
      </p:sp>
      <p:sp>
        <p:nvSpPr>
          <p:cNvPr id="3" name="TextBox 2">
            <a:extLst>
              <a:ext uri="{FF2B5EF4-FFF2-40B4-BE49-F238E27FC236}">
                <a16:creationId xmlns:a16="http://schemas.microsoft.com/office/drawing/2014/main" id="{B0A86FD0-A4EB-DF4C-F665-26A402ACD408}"/>
              </a:ext>
            </a:extLst>
          </p:cNvPr>
          <p:cNvSpPr txBox="1"/>
          <p:nvPr/>
        </p:nvSpPr>
        <p:spPr>
          <a:xfrm>
            <a:off x="2712935" y="3480404"/>
            <a:ext cx="9126824" cy="2400657"/>
          </a:xfrm>
          <a:prstGeom prst="rect">
            <a:avLst/>
          </a:prstGeom>
          <a:noFill/>
        </p:spPr>
        <p:txBody>
          <a:bodyPr wrap="square" rtlCol="0">
            <a:spAutoFit/>
          </a:bodyPr>
          <a:lstStyle/>
          <a:p>
            <a:pPr marL="274320" indent="-274320">
              <a:lnSpc>
                <a:spcPts val="4500"/>
              </a:lnSpc>
              <a:buFont typeface="Arial" panose="020B0604020202020204" pitchFamily="34" charset="0"/>
              <a:buChar char="•"/>
            </a:pPr>
            <a:r>
              <a:rPr lang="en-US" sz="4400" b="1">
                <a:solidFill>
                  <a:srgbClr val="0070C0"/>
                </a:solidFill>
              </a:rPr>
              <a:t>Innovate</a:t>
            </a:r>
            <a:r>
              <a:rPr lang="en-US" sz="4000" b="1"/>
              <a:t> Technologies and Methodologies</a:t>
            </a:r>
          </a:p>
          <a:p>
            <a:pPr marL="274320" indent="-274320">
              <a:lnSpc>
                <a:spcPts val="4500"/>
              </a:lnSpc>
              <a:buFont typeface="Arial" panose="020B0604020202020204" pitchFamily="34" charset="0"/>
              <a:buChar char="•"/>
            </a:pPr>
            <a:r>
              <a:rPr lang="en-US" sz="4400" b="1">
                <a:solidFill>
                  <a:srgbClr val="0070C0"/>
                </a:solidFill>
              </a:rPr>
              <a:t>Deploy</a:t>
            </a:r>
            <a:r>
              <a:rPr lang="en-US" sz="4000" b="1"/>
              <a:t> Services</a:t>
            </a:r>
          </a:p>
          <a:p>
            <a:pPr marL="274320" indent="-274320">
              <a:lnSpc>
                <a:spcPts val="4500"/>
              </a:lnSpc>
              <a:buFont typeface="Arial" panose="020B0604020202020204" pitchFamily="34" charset="0"/>
              <a:buChar char="•"/>
            </a:pPr>
            <a:r>
              <a:rPr lang="en-US" sz="4400" b="1">
                <a:solidFill>
                  <a:srgbClr val="0070C0"/>
                </a:solidFill>
              </a:rPr>
              <a:t>Build </a:t>
            </a:r>
            <a:r>
              <a:rPr lang="en-US" sz="4000" b="1"/>
              <a:t>Communities</a:t>
            </a:r>
            <a:endParaRPr lang="en-US" sz="4800" b="1"/>
          </a:p>
        </p:txBody>
      </p:sp>
    </p:spTree>
    <p:extLst>
      <p:ext uri="{BB962C8B-B14F-4D97-AF65-F5344CB8AC3E}">
        <p14:creationId xmlns:p14="http://schemas.microsoft.com/office/powerpoint/2010/main" val="27581292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004EC2-6352-0FBD-6132-85498A36322E}"/>
              </a:ext>
            </a:extLst>
          </p:cNvPr>
          <p:cNvPicPr>
            <a:picLocks noChangeAspect="1"/>
          </p:cNvPicPr>
          <p:nvPr/>
        </p:nvPicPr>
        <p:blipFill>
          <a:blip r:embed="rId2"/>
          <a:stretch>
            <a:fillRect/>
          </a:stretch>
        </p:blipFill>
        <p:spPr>
          <a:xfrm>
            <a:off x="3691648" y="1981201"/>
            <a:ext cx="5072375" cy="4059774"/>
          </a:xfrm>
          <a:prstGeom prst="rect">
            <a:avLst/>
          </a:prstGeom>
        </p:spPr>
      </p:pic>
      <p:pic>
        <p:nvPicPr>
          <p:cNvPr id="5" name="Picture 4">
            <a:extLst>
              <a:ext uri="{FF2B5EF4-FFF2-40B4-BE49-F238E27FC236}">
                <a16:creationId xmlns:a16="http://schemas.microsoft.com/office/drawing/2014/main" id="{8DBD8A3B-DD46-F189-A256-AD24C9161B50}"/>
              </a:ext>
            </a:extLst>
          </p:cNvPr>
          <p:cNvPicPr>
            <a:picLocks noChangeAspect="1"/>
          </p:cNvPicPr>
          <p:nvPr/>
        </p:nvPicPr>
        <p:blipFill rotWithShape="1">
          <a:blip r:embed="rId3"/>
          <a:srcRect b="8957"/>
          <a:stretch/>
        </p:blipFill>
        <p:spPr>
          <a:xfrm>
            <a:off x="4088057" y="384285"/>
            <a:ext cx="3740825" cy="1731387"/>
          </a:xfrm>
          <a:prstGeom prst="rect">
            <a:avLst/>
          </a:prstGeom>
        </p:spPr>
      </p:pic>
      <p:sp>
        <p:nvSpPr>
          <p:cNvPr id="2" name="TextBox 1">
            <a:extLst>
              <a:ext uri="{FF2B5EF4-FFF2-40B4-BE49-F238E27FC236}">
                <a16:creationId xmlns:a16="http://schemas.microsoft.com/office/drawing/2014/main" id="{E2406E8D-38BD-1F84-CDEE-9E36D2D1291F}"/>
              </a:ext>
            </a:extLst>
          </p:cNvPr>
          <p:cNvSpPr txBox="1"/>
          <p:nvPr/>
        </p:nvSpPr>
        <p:spPr>
          <a:xfrm>
            <a:off x="430982" y="384285"/>
            <a:ext cx="3320140" cy="1938992"/>
          </a:xfrm>
          <a:prstGeom prst="rect">
            <a:avLst/>
          </a:prstGeom>
          <a:noFill/>
        </p:spPr>
        <p:txBody>
          <a:bodyPr wrap="none" rtlCol="0">
            <a:spAutoFit/>
          </a:bodyPr>
          <a:lstStyle/>
          <a:p>
            <a:pPr algn="ctr"/>
            <a:r>
              <a:rPr lang="en-US" sz="6000" b="1">
                <a:solidFill>
                  <a:srgbClr val="FF0000"/>
                </a:solidFill>
              </a:rPr>
              <a:t>Published</a:t>
            </a:r>
          </a:p>
          <a:p>
            <a:pPr algn="ctr"/>
            <a:r>
              <a:rPr lang="en-US" sz="6000" b="1">
                <a:solidFill>
                  <a:srgbClr val="FF0000"/>
                </a:solidFill>
              </a:rPr>
              <a:t>1987</a:t>
            </a:r>
          </a:p>
        </p:txBody>
      </p:sp>
    </p:spTree>
    <p:extLst>
      <p:ext uri="{BB962C8B-B14F-4D97-AF65-F5344CB8AC3E}">
        <p14:creationId xmlns:p14="http://schemas.microsoft.com/office/powerpoint/2010/main" val="22246377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34BE4CE-C047-B174-9C95-65C4D3E2C755}"/>
              </a:ext>
            </a:extLst>
          </p:cNvPr>
          <p:cNvPicPr>
            <a:picLocks noChangeAspect="1"/>
          </p:cNvPicPr>
          <p:nvPr/>
        </p:nvPicPr>
        <p:blipFill>
          <a:blip r:embed="rId2"/>
          <a:stretch>
            <a:fillRect/>
          </a:stretch>
        </p:blipFill>
        <p:spPr>
          <a:xfrm>
            <a:off x="842328" y="352835"/>
            <a:ext cx="10695424" cy="6296470"/>
          </a:xfrm>
          <a:prstGeom prst="rect">
            <a:avLst/>
          </a:prstGeom>
        </p:spPr>
      </p:pic>
      <p:sp>
        <p:nvSpPr>
          <p:cNvPr id="5" name="TextBox 4">
            <a:extLst>
              <a:ext uri="{FF2B5EF4-FFF2-40B4-BE49-F238E27FC236}">
                <a16:creationId xmlns:a16="http://schemas.microsoft.com/office/drawing/2014/main" id="{2A77DC2F-8910-7922-2B17-8796342E1522}"/>
              </a:ext>
            </a:extLst>
          </p:cNvPr>
          <p:cNvSpPr txBox="1"/>
          <p:nvPr/>
        </p:nvSpPr>
        <p:spPr>
          <a:xfrm>
            <a:off x="7864742" y="5049471"/>
            <a:ext cx="3403850" cy="1077218"/>
          </a:xfrm>
          <a:prstGeom prst="rect">
            <a:avLst/>
          </a:prstGeom>
          <a:noFill/>
        </p:spPr>
        <p:txBody>
          <a:bodyPr wrap="square" rtlCol="0">
            <a:spAutoFit/>
          </a:bodyPr>
          <a:lstStyle/>
          <a:p>
            <a:r>
              <a:rPr lang="en-US" sz="3200" b="1"/>
              <a:t>187 Registered HTCondor systems </a:t>
            </a:r>
          </a:p>
        </p:txBody>
      </p:sp>
    </p:spTree>
    <p:extLst>
      <p:ext uri="{BB962C8B-B14F-4D97-AF65-F5344CB8AC3E}">
        <p14:creationId xmlns:p14="http://schemas.microsoft.com/office/powerpoint/2010/main" val="31777750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DAB0425-8255-8CF6-642A-0D896CAEB5D3}"/>
              </a:ext>
            </a:extLst>
          </p:cNvPr>
          <p:cNvPicPr>
            <a:picLocks noChangeAspect="1"/>
          </p:cNvPicPr>
          <p:nvPr/>
        </p:nvPicPr>
        <p:blipFill>
          <a:blip r:embed="rId2"/>
          <a:srcRect l="2895" t="7670" r="1513" b="1302"/>
          <a:stretch/>
        </p:blipFill>
        <p:spPr>
          <a:xfrm>
            <a:off x="1834896" y="1417638"/>
            <a:ext cx="8686800" cy="4462588"/>
          </a:xfrm>
          <a:prstGeom prst="rect">
            <a:avLst/>
          </a:prstGeom>
        </p:spPr>
      </p:pic>
      <p:sp>
        <p:nvSpPr>
          <p:cNvPr id="5" name="Title 4">
            <a:extLst>
              <a:ext uri="{FF2B5EF4-FFF2-40B4-BE49-F238E27FC236}">
                <a16:creationId xmlns:a16="http://schemas.microsoft.com/office/drawing/2014/main" id="{77AB3D33-4B3C-74CA-EE00-39CD0AE47F4C}"/>
              </a:ext>
            </a:extLst>
          </p:cNvPr>
          <p:cNvSpPr>
            <a:spLocks noGrp="1"/>
          </p:cNvSpPr>
          <p:nvPr>
            <p:ph type="title"/>
          </p:nvPr>
        </p:nvSpPr>
        <p:spPr>
          <a:xfrm>
            <a:off x="0" y="135669"/>
            <a:ext cx="10521696" cy="1143000"/>
          </a:xfrm>
        </p:spPr>
        <p:txBody>
          <a:bodyPr>
            <a:normAutofit/>
          </a:bodyPr>
          <a:lstStyle/>
          <a:p>
            <a:r>
              <a:rPr lang="en-US"/>
              <a:t>The Locale - Sites with deployed</a:t>
            </a:r>
          </a:p>
        </p:txBody>
      </p:sp>
      <p:sp>
        <p:nvSpPr>
          <p:cNvPr id="2" name="TextBox 1">
            <a:extLst>
              <a:ext uri="{FF2B5EF4-FFF2-40B4-BE49-F238E27FC236}">
                <a16:creationId xmlns:a16="http://schemas.microsoft.com/office/drawing/2014/main" id="{BB3A3F8E-9BCE-4D76-41B9-0BE9D91C2F8A}"/>
              </a:ext>
            </a:extLst>
          </p:cNvPr>
          <p:cNvSpPr txBox="1"/>
          <p:nvPr/>
        </p:nvSpPr>
        <p:spPr>
          <a:xfrm>
            <a:off x="5352088" y="4926120"/>
            <a:ext cx="2594749" cy="954107"/>
          </a:xfrm>
          <a:prstGeom prst="rect">
            <a:avLst/>
          </a:prstGeom>
          <a:noFill/>
        </p:spPr>
        <p:txBody>
          <a:bodyPr wrap="none" rtlCol="0">
            <a:spAutoFit/>
          </a:bodyPr>
          <a:lstStyle/>
          <a:p>
            <a:r>
              <a:rPr lang="en-US" sz="2800" b="1">
                <a:solidFill>
                  <a:schemeClr val="bg1"/>
                </a:solidFill>
              </a:rPr>
              <a:t>258 Sites</a:t>
            </a:r>
          </a:p>
          <a:p>
            <a:r>
              <a:rPr lang="en-US" sz="2800" b="1">
                <a:solidFill>
                  <a:schemeClr val="bg1"/>
                </a:solidFill>
              </a:rPr>
              <a:t>168 Institutions</a:t>
            </a:r>
            <a:r>
              <a:rPr lang="en-US" sz="2800" b="1">
                <a:solidFill>
                  <a:schemeClr val="bg1">
                    <a:lumMod val="75000"/>
                  </a:schemeClr>
                </a:solidFill>
              </a:rPr>
              <a:t> </a:t>
            </a:r>
          </a:p>
        </p:txBody>
      </p:sp>
      <p:pic>
        <p:nvPicPr>
          <p:cNvPr id="3" name="Picture 2" descr="A logo with yellow lines&#10;&#10;AI-generated content may be incorrect.">
            <a:extLst>
              <a:ext uri="{FF2B5EF4-FFF2-40B4-BE49-F238E27FC236}">
                <a16:creationId xmlns:a16="http://schemas.microsoft.com/office/drawing/2014/main" id="{33775A76-D0DC-F991-0E47-D3693F082C8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5570" y="225154"/>
            <a:ext cx="1286125" cy="888229"/>
          </a:xfrm>
          <a:prstGeom prst="rect">
            <a:avLst/>
          </a:prstGeom>
        </p:spPr>
      </p:pic>
    </p:spTree>
    <p:extLst>
      <p:ext uri="{BB962C8B-B14F-4D97-AF65-F5344CB8AC3E}">
        <p14:creationId xmlns:p14="http://schemas.microsoft.com/office/powerpoint/2010/main" val="151944457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258B4BF3-356D-821A-9027-950CEA2BD1C6}"/>
              </a:ext>
            </a:extLst>
          </p:cNvPr>
          <p:cNvSpPr>
            <a:spLocks noGrp="1"/>
          </p:cNvSpPr>
          <p:nvPr>
            <p:ph idx="1"/>
          </p:nvPr>
        </p:nvSpPr>
        <p:spPr/>
        <p:txBody>
          <a:bodyPr>
            <a:normAutofit lnSpcReduction="10000"/>
          </a:bodyPr>
          <a:lstStyle/>
          <a:p>
            <a:pPr marL="0" marR="0">
              <a:lnSpc>
                <a:spcPct val="107000"/>
              </a:lnSpc>
              <a:spcAft>
                <a:spcPts val="800"/>
              </a:spcAft>
              <a:buNone/>
            </a:pPr>
            <a:r>
              <a:rPr lang="en-US" sz="3200" b="1"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2"/>
              </a:rPr>
              <a:t>LIGO-Virgo-KAGRA Announce the 200th Gravitational Wave Detection of O4!</a:t>
            </a:r>
            <a:r>
              <a:rPr lang="en-US" sz="3200" b="1" kern="100">
                <a:effectLst/>
                <a:latin typeface="Aptos" panose="020B0004020202020204" pitchFamily="34" charset="0"/>
                <a:ea typeface="Aptos" panose="020B0004020202020204" pitchFamily="34" charset="0"/>
                <a:cs typeface="Arial" panose="020B0604020202020204" pitchFamily="34" charset="0"/>
              </a:rPr>
              <a:t> </a:t>
            </a:r>
          </a:p>
          <a:p>
            <a:pPr marL="0" marR="0">
              <a:lnSpc>
                <a:spcPct val="107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When asked about the contributions of the PATh project to this milestone, Dr. Stuart Anderson who serves as the LIGO Scientific Computing Lead responded” Yes, most definitely!” adding “FYI, most, but not quite all, of the O4 detections (and rapid follow-up analysis, i.e., </a:t>
            </a:r>
            <a:r>
              <a:rPr lang="en-US" sz="1800" kern="100" err="1">
                <a:effectLst/>
                <a:latin typeface="Aptos" panose="020B0004020202020204" pitchFamily="34" charset="0"/>
                <a:ea typeface="Aptos" panose="020B0004020202020204" pitchFamily="34" charset="0"/>
                <a:cs typeface="Arial" panose="020B0604020202020204" pitchFamily="34" charset="0"/>
              </a:rPr>
              <a:t>skymaps</a:t>
            </a:r>
            <a:r>
              <a:rPr lang="en-US" sz="1800" kern="100">
                <a:effectLst/>
                <a:latin typeface="Aptos" panose="020B0004020202020204" pitchFamily="34" charset="0"/>
                <a:ea typeface="Aptos" panose="020B0004020202020204" pitchFamily="34" charset="0"/>
                <a:cs typeface="Arial" panose="020B0604020202020204" pitchFamily="34" charset="0"/>
              </a:rPr>
              <a:t> and other parameter estimation) were made using HTCondor.”. Digging deeper into the value of PATh to LIGO, Stuart pointed out that “Both LIGO Observatories and the central data processing/archive site at CIT use HTCondor heavily for both online low-latency processing and deep offline searches. You can also say that all of the NSF funded LIGO Scientific Collaboration computing centers in the US run HTCondor, i.e., UWM and PSU. We also sweep up cycles from other NSF facilities in the US via HTCondor glideins, as is the case for international computing resources.”</a:t>
            </a:r>
          </a:p>
          <a:p>
            <a:pPr marL="0" marR="0">
              <a:lnSpc>
                <a:spcPct val="107000"/>
              </a:lnSpc>
              <a:spcAft>
                <a:spcPts val="800"/>
              </a:spcAft>
              <a:buNone/>
            </a:pPr>
            <a:r>
              <a:rPr lang="en-US" sz="1800" kern="100">
                <a:effectLst/>
                <a:latin typeface="Aptos" panose="020B0004020202020204" pitchFamily="34" charset="0"/>
                <a:ea typeface="Aptos" panose="020B0004020202020204" pitchFamily="34" charset="0"/>
                <a:cs typeface="Arial" panose="020B0604020202020204" pitchFamily="34" charset="0"/>
              </a:rPr>
              <a:t>In March-25 the </a:t>
            </a:r>
            <a:r>
              <a:rPr lang="en-US" sz="1800" u="sng" kern="100">
                <a:solidFill>
                  <a:srgbClr val="467886"/>
                </a:solidFill>
                <a:effectLst/>
                <a:latin typeface="Aptos" panose="020B0004020202020204" pitchFamily="34" charset="0"/>
                <a:ea typeface="Aptos" panose="020B0004020202020204" pitchFamily="34" charset="0"/>
                <a:cs typeface="Arial" panose="020B0604020202020204" pitchFamily="34" charset="0"/>
                <a:hlinkClick r:id="rId3"/>
              </a:rPr>
              <a:t>International Gravitational Wave Network (IGWN) HTCondor</a:t>
            </a:r>
            <a:r>
              <a:rPr lang="en-US" sz="1800" kern="100">
                <a:effectLst/>
                <a:latin typeface="Aptos" panose="020B0004020202020204" pitchFamily="34" charset="0"/>
                <a:ea typeface="Aptos" panose="020B0004020202020204" pitchFamily="34" charset="0"/>
                <a:cs typeface="Arial" panose="020B0604020202020204" pitchFamily="34" charset="0"/>
              </a:rPr>
              <a:t> world-wide pool served more than 2.9 M job that consumed more than 7M core hours serving more than 60 users via 5 HTCondor Access Points operated by LIGO. </a:t>
            </a:r>
          </a:p>
          <a:p>
            <a:pPr marL="0" marR="0">
              <a:lnSpc>
                <a:spcPct val="107000"/>
              </a:lnSpc>
              <a:spcAft>
                <a:spcPts val="800"/>
              </a:spcAft>
            </a:pPr>
            <a:r>
              <a:rPr lang="en-US" sz="1800" kern="100">
                <a:effectLst/>
                <a:latin typeface="Aptos" panose="020B0004020202020204" pitchFamily="34" charset="0"/>
                <a:ea typeface="Aptos" panose="020B0004020202020204" pitchFamily="34" charset="0"/>
                <a:cs typeface="Arial" panose="020B0604020202020204" pitchFamily="34" charset="0"/>
              </a:rPr>
              <a:t>Last week, the OSDF delivered the IGWN pool more than 1.1M objects for a total of 1.8 PB of data. </a:t>
            </a:r>
          </a:p>
          <a:p>
            <a:endParaRPr lang="en-US"/>
          </a:p>
        </p:txBody>
      </p:sp>
    </p:spTree>
    <p:extLst>
      <p:ext uri="{BB962C8B-B14F-4D97-AF65-F5344CB8AC3E}">
        <p14:creationId xmlns:p14="http://schemas.microsoft.com/office/powerpoint/2010/main" val="174814495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group of people walking in front of a building&#10;&#10;Description automatically generated">
            <a:extLst>
              <a:ext uri="{FF2B5EF4-FFF2-40B4-BE49-F238E27FC236}">
                <a16:creationId xmlns:a16="http://schemas.microsoft.com/office/drawing/2014/main" id="{9A303045-A166-7037-B3FC-06517760F412}"/>
              </a:ext>
            </a:extLst>
          </p:cNvPr>
          <p:cNvPicPr>
            <a:picLocks noChangeAspect="1"/>
          </p:cNvPicPr>
          <p:nvPr/>
        </p:nvPicPr>
        <p:blipFill>
          <a:blip r:embed="rId3" cstate="print">
            <a:extLst>
              <a:ext uri="{28A0092B-C50C-407E-A947-70E740481C1C}">
                <a14:useLocalDpi xmlns:a14="http://schemas.microsoft.com/office/drawing/2010/main" val="0"/>
              </a:ext>
            </a:extLst>
          </a:blip>
          <a:srcRect r="6354" b="11207"/>
          <a:stretch/>
        </p:blipFill>
        <p:spPr>
          <a:xfrm>
            <a:off x="2388707" y="1892594"/>
            <a:ext cx="8031199" cy="4880346"/>
          </a:xfrm>
          <a:prstGeom prst="rect">
            <a:avLst/>
          </a:prstGeom>
        </p:spPr>
      </p:pic>
      <p:sp>
        <p:nvSpPr>
          <p:cNvPr id="6" name="TextBox 5">
            <a:extLst>
              <a:ext uri="{FF2B5EF4-FFF2-40B4-BE49-F238E27FC236}">
                <a16:creationId xmlns:a16="http://schemas.microsoft.com/office/drawing/2014/main" id="{0803385A-F0BE-B859-DC6B-4AF657ACBEF2}"/>
              </a:ext>
            </a:extLst>
          </p:cNvPr>
          <p:cNvSpPr txBox="1"/>
          <p:nvPr/>
        </p:nvSpPr>
        <p:spPr>
          <a:xfrm>
            <a:off x="2750287" y="2089919"/>
            <a:ext cx="5843266" cy="1569660"/>
          </a:xfrm>
          <a:prstGeom prst="rect">
            <a:avLst/>
          </a:prstGeom>
          <a:noFill/>
        </p:spPr>
        <p:txBody>
          <a:bodyPr wrap="none" rtlCol="0">
            <a:spAutoFit/>
          </a:bodyPr>
          <a:lstStyle/>
          <a:p>
            <a:pPr fontAlgn="base">
              <a:spcBef>
                <a:spcPct val="0"/>
              </a:spcBef>
              <a:spcAft>
                <a:spcPct val="0"/>
              </a:spcAft>
            </a:pPr>
            <a:r>
              <a:rPr lang="en-US" sz="4800" b="1">
                <a:solidFill>
                  <a:prstClr val="white"/>
                </a:solidFill>
                <a:latin typeface="Arial" charset="0"/>
              </a:rPr>
              <a:t>Aga Khan Palace,</a:t>
            </a:r>
          </a:p>
          <a:p>
            <a:pPr fontAlgn="base">
              <a:spcBef>
                <a:spcPct val="0"/>
              </a:spcBef>
              <a:spcAft>
                <a:spcPct val="0"/>
              </a:spcAft>
            </a:pPr>
            <a:r>
              <a:rPr lang="en-US" sz="4800" b="1">
                <a:solidFill>
                  <a:prstClr val="white"/>
                </a:solidFill>
                <a:latin typeface="Arial" charset="0"/>
              </a:rPr>
              <a:t>Pune, India </a:t>
            </a:r>
            <a:r>
              <a:rPr lang="en-US" sz="4000">
                <a:solidFill>
                  <a:prstClr val="white"/>
                </a:solidFill>
                <a:latin typeface="Arial" charset="0"/>
              </a:rPr>
              <a:t>(09/2024)</a:t>
            </a:r>
            <a:endParaRPr lang="en-US" sz="4800">
              <a:solidFill>
                <a:prstClr val="white"/>
              </a:solidFill>
              <a:latin typeface="Arial" charset="0"/>
            </a:endParaRPr>
          </a:p>
        </p:txBody>
      </p:sp>
      <p:pic>
        <p:nvPicPr>
          <p:cNvPr id="4" name="Picture 3">
            <a:extLst>
              <a:ext uri="{FF2B5EF4-FFF2-40B4-BE49-F238E27FC236}">
                <a16:creationId xmlns:a16="http://schemas.microsoft.com/office/drawing/2014/main" id="{7554B78C-5533-1FC2-4F23-0B9681DA9387}"/>
              </a:ext>
            </a:extLst>
          </p:cNvPr>
          <p:cNvPicPr>
            <a:picLocks noChangeAspect="1"/>
          </p:cNvPicPr>
          <p:nvPr/>
        </p:nvPicPr>
        <p:blipFill>
          <a:blip r:embed="rId4"/>
          <a:stretch>
            <a:fillRect/>
          </a:stretch>
        </p:blipFill>
        <p:spPr>
          <a:xfrm>
            <a:off x="1040673" y="435936"/>
            <a:ext cx="10705343" cy="1796901"/>
          </a:xfrm>
          <a:prstGeom prst="rect">
            <a:avLst/>
          </a:prstGeom>
        </p:spPr>
      </p:pic>
    </p:spTree>
    <p:extLst>
      <p:ext uri="{BB962C8B-B14F-4D97-AF65-F5344CB8AC3E}">
        <p14:creationId xmlns:p14="http://schemas.microsoft.com/office/powerpoint/2010/main" val="81229469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lose-up of a message">
            <a:extLst>
              <a:ext uri="{FF2B5EF4-FFF2-40B4-BE49-F238E27FC236}">
                <a16:creationId xmlns:a16="http://schemas.microsoft.com/office/drawing/2014/main" id="{7B634C05-13E1-51BC-572C-453AB76EF64C}"/>
              </a:ext>
            </a:extLst>
          </p:cNvPr>
          <p:cNvPicPr>
            <a:picLocks noChangeAspect="1"/>
          </p:cNvPicPr>
          <p:nvPr/>
        </p:nvPicPr>
        <p:blipFill>
          <a:blip r:embed="rId3" cstate="print">
            <a:extLst>
              <a:ext uri="{28A0092B-C50C-407E-A947-70E740481C1C}">
                <a14:useLocalDpi xmlns:a14="http://schemas.microsoft.com/office/drawing/2010/main" val="0"/>
              </a:ext>
            </a:extLst>
          </a:blip>
          <a:srcRect l="6771" r="11771" b="18333"/>
          <a:stretch/>
        </p:blipFill>
        <p:spPr>
          <a:xfrm>
            <a:off x="1524001" y="555691"/>
            <a:ext cx="7000875" cy="5264085"/>
          </a:xfrm>
          <a:prstGeom prst="rect">
            <a:avLst/>
          </a:prstGeom>
        </p:spPr>
      </p:pic>
      <p:pic>
        <p:nvPicPr>
          <p:cNvPr id="7" name="Picture 6" descr="A person in a white robe&#10;&#10;Description automatically generated">
            <a:extLst>
              <a:ext uri="{FF2B5EF4-FFF2-40B4-BE49-F238E27FC236}">
                <a16:creationId xmlns:a16="http://schemas.microsoft.com/office/drawing/2014/main" id="{B2BED7DC-8E72-8428-0B06-0FD5D67BD48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84011" y="3514725"/>
            <a:ext cx="1845877" cy="2305050"/>
          </a:xfrm>
          <a:prstGeom prst="rect">
            <a:avLst/>
          </a:prstGeom>
        </p:spPr>
      </p:pic>
      <p:sp>
        <p:nvSpPr>
          <p:cNvPr id="8" name="TextBox 7">
            <a:extLst>
              <a:ext uri="{FF2B5EF4-FFF2-40B4-BE49-F238E27FC236}">
                <a16:creationId xmlns:a16="http://schemas.microsoft.com/office/drawing/2014/main" id="{F27DC44E-0DAF-E880-2FAE-421B60BD5570}"/>
              </a:ext>
            </a:extLst>
          </p:cNvPr>
          <p:cNvSpPr txBox="1"/>
          <p:nvPr/>
        </p:nvSpPr>
        <p:spPr>
          <a:xfrm>
            <a:off x="8579784" y="555690"/>
            <a:ext cx="2088216" cy="2677656"/>
          </a:xfrm>
          <a:prstGeom prst="rect">
            <a:avLst/>
          </a:prstGeom>
          <a:noFill/>
        </p:spPr>
        <p:txBody>
          <a:bodyPr wrap="square" rtlCol="0">
            <a:spAutoFit/>
          </a:bodyPr>
          <a:lstStyle/>
          <a:p>
            <a:pPr fontAlgn="base">
              <a:spcBef>
                <a:spcPct val="0"/>
              </a:spcBef>
              <a:spcAft>
                <a:spcPct val="0"/>
              </a:spcAft>
            </a:pPr>
            <a:r>
              <a:rPr lang="en-US" sz="3200" b="1">
                <a:solidFill>
                  <a:prstClr val="black"/>
                </a:solidFill>
                <a:latin typeface="Monotype Corsiva" panose="03010101010201010101" pitchFamily="66" charset="0"/>
              </a:rPr>
              <a:t>Mohandas Karamchand Gandhi </a:t>
            </a:r>
          </a:p>
          <a:p>
            <a:pPr fontAlgn="base">
              <a:spcBef>
                <a:spcPct val="0"/>
              </a:spcBef>
              <a:spcAft>
                <a:spcPct val="0"/>
              </a:spcAft>
            </a:pPr>
            <a:r>
              <a:rPr lang="en-US" sz="2400">
                <a:solidFill>
                  <a:prstClr val="black"/>
                </a:solidFill>
                <a:latin typeface="Monotype Corsiva" panose="03010101010201010101" pitchFamily="66" charset="0"/>
              </a:rPr>
              <a:t>(2 October 1869 – 30 January 1948)</a:t>
            </a:r>
            <a:endParaRPr lang="en-US" sz="2800">
              <a:solidFill>
                <a:prstClr val="black"/>
              </a:solidFill>
              <a:latin typeface="Monotype Corsiva" panose="03010101010201010101" pitchFamily="66" charset="0"/>
            </a:endParaRPr>
          </a:p>
        </p:txBody>
      </p:sp>
      <p:sp>
        <p:nvSpPr>
          <p:cNvPr id="9" name="Rectangle 8">
            <a:extLst>
              <a:ext uri="{FF2B5EF4-FFF2-40B4-BE49-F238E27FC236}">
                <a16:creationId xmlns:a16="http://schemas.microsoft.com/office/drawing/2014/main" id="{015B62A2-64BB-C1D1-6408-B015289670C9}"/>
              </a:ext>
            </a:extLst>
          </p:cNvPr>
          <p:cNvSpPr/>
          <p:nvPr/>
        </p:nvSpPr>
        <p:spPr>
          <a:xfrm>
            <a:off x="1662113" y="3943350"/>
            <a:ext cx="6786562" cy="1876425"/>
          </a:xfrm>
          <a:prstGeom prst="rect">
            <a:avLst/>
          </a:prstGeom>
          <a:solidFill>
            <a:srgbClr val="FFFF00">
              <a:alpha val="23922"/>
            </a:srgbClr>
          </a:solidFill>
          <a:ln>
            <a:solidFill>
              <a:schemeClr val="bg1"/>
            </a:solidFill>
          </a:ln>
        </p:spPr>
        <p:style>
          <a:lnRef idx="1">
            <a:schemeClr val="accent1"/>
          </a:lnRef>
          <a:fillRef idx="3">
            <a:schemeClr val="accent1"/>
          </a:fillRef>
          <a:effectRef idx="2">
            <a:schemeClr val="accent1"/>
          </a:effectRef>
          <a:fontRef idx="minor">
            <a:schemeClr val="lt1"/>
          </a:fontRef>
        </p:style>
        <p:txBody>
          <a:bodyPr rtlCol="0" anchor="ctr"/>
          <a:lstStyle/>
          <a:p>
            <a:pPr algn="ctr" eaLnBrk="0" fontAlgn="base" hangingPunct="0">
              <a:spcBef>
                <a:spcPct val="0"/>
              </a:spcBef>
              <a:spcAft>
                <a:spcPct val="0"/>
              </a:spcAft>
              <a:defRPr/>
            </a:pPr>
            <a:endParaRPr lang="en-US" sz="2800">
              <a:solidFill>
                <a:prstClr val="white"/>
              </a:solidFill>
              <a:latin typeface="Calibri"/>
            </a:endParaRPr>
          </a:p>
        </p:txBody>
      </p:sp>
    </p:spTree>
    <p:extLst>
      <p:ext uri="{BB962C8B-B14F-4D97-AF65-F5344CB8AC3E}">
        <p14:creationId xmlns:p14="http://schemas.microsoft.com/office/powerpoint/2010/main" val="33965388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7D9ED94-DE85-6B59-7516-82E24C2EC208}"/>
              </a:ext>
            </a:extLst>
          </p:cNvPr>
          <p:cNvSpPr>
            <a:spLocks noGrp="1"/>
          </p:cNvSpPr>
          <p:nvPr>
            <p:ph idx="1"/>
          </p:nvPr>
        </p:nvSpPr>
        <p:spPr/>
        <p:txBody>
          <a:bodyPr anchor="ctr">
            <a:normAutofit/>
          </a:bodyPr>
          <a:lstStyle/>
          <a:p>
            <a:pPr algn="ctr"/>
            <a:r>
              <a:rPr lang="en-US" sz="5400"/>
              <a:t>Building a lasting relationship with a community requires an </a:t>
            </a:r>
          </a:p>
          <a:p>
            <a:pPr algn="ctr"/>
            <a:r>
              <a:rPr lang="en-US" sz="5400">
                <a:solidFill>
                  <a:srgbClr val="0070C0"/>
                </a:solidFill>
              </a:rPr>
              <a:t>evolving</a:t>
            </a:r>
            <a:r>
              <a:rPr lang="en-US" sz="5400"/>
              <a:t> </a:t>
            </a:r>
            <a:r>
              <a:rPr lang="en-US" sz="5400">
                <a:solidFill>
                  <a:srgbClr val="0070C0"/>
                </a:solidFill>
              </a:rPr>
              <a:t>value proposition </a:t>
            </a:r>
          </a:p>
          <a:p>
            <a:pPr algn="ctr"/>
            <a:r>
              <a:rPr lang="en-US" sz="5400"/>
              <a:t>and </a:t>
            </a:r>
          </a:p>
          <a:p>
            <a:pPr algn="ctr"/>
            <a:r>
              <a:rPr lang="en-US" sz="5400">
                <a:solidFill>
                  <a:srgbClr val="0070C0"/>
                </a:solidFill>
              </a:rPr>
              <a:t>mutual trust </a:t>
            </a:r>
          </a:p>
        </p:txBody>
      </p:sp>
    </p:spTree>
    <p:extLst>
      <p:ext uri="{BB962C8B-B14F-4D97-AF65-F5344CB8AC3E}">
        <p14:creationId xmlns:p14="http://schemas.microsoft.com/office/powerpoint/2010/main" val="17765867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32F7EBA-4BD7-6D31-AEF9-C7CA32753808}"/>
              </a:ext>
            </a:extLst>
          </p:cNvPr>
          <p:cNvPicPr>
            <a:picLocks noChangeAspect="1"/>
          </p:cNvPicPr>
          <p:nvPr/>
        </p:nvPicPr>
        <p:blipFill>
          <a:blip r:embed="rId2"/>
          <a:stretch>
            <a:fillRect/>
          </a:stretch>
        </p:blipFill>
        <p:spPr>
          <a:xfrm>
            <a:off x="603733" y="268481"/>
            <a:ext cx="11588267" cy="5056065"/>
          </a:xfrm>
          <a:prstGeom prst="rect">
            <a:avLst/>
          </a:prstGeom>
        </p:spPr>
      </p:pic>
    </p:spTree>
    <p:extLst>
      <p:ext uri="{BB962C8B-B14F-4D97-AF65-F5344CB8AC3E}">
        <p14:creationId xmlns:p14="http://schemas.microsoft.com/office/powerpoint/2010/main" val="385635605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4B2A29C2-53FB-AD54-4E5B-3B252DAAC392}"/>
              </a:ext>
            </a:extLst>
          </p:cNvPr>
          <p:cNvSpPr>
            <a:spLocks noGrp="1"/>
          </p:cNvSpPr>
          <p:nvPr>
            <p:ph idx="1"/>
          </p:nvPr>
        </p:nvSpPr>
        <p:spPr/>
        <p:txBody>
          <a:bodyPr anchor="ctr">
            <a:normAutofit fontScale="92500" lnSpcReduction="20000"/>
          </a:bodyPr>
          <a:lstStyle/>
          <a:p>
            <a:pPr marL="571500" indent="-571500">
              <a:buFont typeface="Arial" panose="020B0604020202020204" pitchFamily="34" charset="0"/>
              <a:buChar char="•"/>
            </a:pPr>
            <a:r>
              <a:rPr lang="en-US" sz="5400" dirty="0"/>
              <a:t>More than </a:t>
            </a:r>
            <a:r>
              <a:rPr lang="en-US" sz="5400" dirty="0">
                <a:solidFill>
                  <a:srgbClr val="0070C0"/>
                </a:solidFill>
              </a:rPr>
              <a:t>120</a:t>
            </a:r>
            <a:r>
              <a:rPr lang="en-US" sz="5400" dirty="0"/>
              <a:t> in-person attendees</a:t>
            </a:r>
          </a:p>
          <a:p>
            <a:endParaRPr lang="en-US" sz="5400" dirty="0"/>
          </a:p>
          <a:p>
            <a:pPr marL="571500" indent="-571500">
              <a:buFont typeface="Arial" panose="020B0604020202020204" pitchFamily="34" charset="0"/>
              <a:buChar char="•"/>
            </a:pPr>
            <a:r>
              <a:rPr lang="en-US" sz="5400" dirty="0"/>
              <a:t>More than </a:t>
            </a:r>
            <a:r>
              <a:rPr lang="en-US" sz="5400" dirty="0">
                <a:solidFill>
                  <a:srgbClr val="0070C0"/>
                </a:solidFill>
              </a:rPr>
              <a:t>300</a:t>
            </a:r>
            <a:r>
              <a:rPr lang="en-US" sz="5400" dirty="0"/>
              <a:t> remote registrations</a:t>
            </a:r>
          </a:p>
          <a:p>
            <a:endParaRPr lang="en-US" sz="5400" dirty="0"/>
          </a:p>
          <a:p>
            <a:pPr marL="571500" indent="-571500">
              <a:buFont typeface="Arial" panose="020B0604020202020204" pitchFamily="34" charset="0"/>
              <a:buChar char="•"/>
            </a:pPr>
            <a:r>
              <a:rPr lang="en-US" sz="5400" dirty="0"/>
              <a:t>More than </a:t>
            </a:r>
            <a:r>
              <a:rPr lang="en-US" sz="5400" dirty="0">
                <a:solidFill>
                  <a:srgbClr val="0070C0"/>
                </a:solidFill>
              </a:rPr>
              <a:t>70</a:t>
            </a:r>
            <a:r>
              <a:rPr lang="en-US" sz="5400" dirty="0"/>
              <a:t> guests joining us for the 40 years celebration tomorrow</a:t>
            </a:r>
            <a:br>
              <a:rPr lang="en-US" sz="5400" dirty="0"/>
            </a:br>
            <a:endParaRPr lang="en-US" dirty="0"/>
          </a:p>
        </p:txBody>
      </p:sp>
    </p:spTree>
    <p:extLst>
      <p:ext uri="{BB962C8B-B14F-4D97-AF65-F5344CB8AC3E}">
        <p14:creationId xmlns:p14="http://schemas.microsoft.com/office/powerpoint/2010/main" val="221723912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C423EF70-564E-9931-C3F0-80DF48550AE1}"/>
              </a:ext>
            </a:extLst>
          </p:cNvPr>
          <p:cNvPicPr>
            <a:picLocks noGrp="1" noChangeAspect="1"/>
          </p:cNvPicPr>
          <p:nvPr>
            <p:ph idx="1"/>
          </p:nvPr>
        </p:nvPicPr>
        <p:blipFill>
          <a:blip r:embed="rId2"/>
          <a:stretch>
            <a:fillRect/>
          </a:stretch>
        </p:blipFill>
        <p:spPr>
          <a:xfrm>
            <a:off x="686960" y="384048"/>
            <a:ext cx="10602538" cy="2466341"/>
          </a:xfrm>
        </p:spPr>
      </p:pic>
      <p:pic>
        <p:nvPicPr>
          <p:cNvPr id="6" name="Picture 5">
            <a:extLst>
              <a:ext uri="{FF2B5EF4-FFF2-40B4-BE49-F238E27FC236}">
                <a16:creationId xmlns:a16="http://schemas.microsoft.com/office/drawing/2014/main" id="{CEBB6DA3-7610-172E-D31D-4CED965FADA2}"/>
              </a:ext>
            </a:extLst>
          </p:cNvPr>
          <p:cNvPicPr>
            <a:picLocks noChangeAspect="1"/>
          </p:cNvPicPr>
          <p:nvPr/>
        </p:nvPicPr>
        <p:blipFill>
          <a:blip r:embed="rId3"/>
          <a:stretch>
            <a:fillRect/>
          </a:stretch>
        </p:blipFill>
        <p:spPr>
          <a:xfrm>
            <a:off x="812063" y="3105147"/>
            <a:ext cx="10357140" cy="2232069"/>
          </a:xfrm>
          <a:prstGeom prst="rect">
            <a:avLst/>
          </a:prstGeom>
        </p:spPr>
      </p:pic>
    </p:spTree>
    <p:extLst>
      <p:ext uri="{BB962C8B-B14F-4D97-AF65-F5344CB8AC3E}">
        <p14:creationId xmlns:p14="http://schemas.microsoft.com/office/powerpoint/2010/main" val="135904502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B0804F8A-AC4C-A479-75F7-3BD773EF55E6}"/>
              </a:ext>
            </a:extLst>
          </p:cNvPr>
          <p:cNvSpPr>
            <a:spLocks noGrp="1"/>
          </p:cNvSpPr>
          <p:nvPr>
            <p:ph idx="1"/>
          </p:nvPr>
        </p:nvSpPr>
        <p:spPr>
          <a:xfrm>
            <a:off x="609600" y="409575"/>
            <a:ext cx="10972800" cy="5381626"/>
          </a:xfrm>
        </p:spPr>
        <p:txBody>
          <a:bodyPr>
            <a:normAutofit lnSpcReduction="10000"/>
          </a:bodyPr>
          <a:lstStyle/>
          <a:p>
            <a:pPr marL="571500" indent="-571500">
              <a:buFont typeface="Arial" panose="020B0604020202020204" pitchFamily="34" charset="0"/>
              <a:buChar char="•"/>
            </a:pPr>
            <a:r>
              <a:rPr lang="en-US" sz="4400"/>
              <a:t>Do we </a:t>
            </a:r>
            <a:r>
              <a:rPr lang="en-US" sz="4400">
                <a:solidFill>
                  <a:srgbClr val="0070C0"/>
                </a:solidFill>
              </a:rPr>
              <a:t>believe</a:t>
            </a:r>
            <a:r>
              <a:rPr lang="en-US" sz="4400"/>
              <a:t> that our technologies, methodologies and services are </a:t>
            </a:r>
            <a:r>
              <a:rPr lang="en-US" sz="4400">
                <a:solidFill>
                  <a:srgbClr val="0070C0"/>
                </a:solidFill>
              </a:rPr>
              <a:t>Trustworthy</a:t>
            </a:r>
            <a:r>
              <a:rPr lang="en-US" sz="4400"/>
              <a:t>? </a:t>
            </a:r>
          </a:p>
          <a:p>
            <a:pPr marL="571500" indent="-571500">
              <a:buFont typeface="Arial" panose="020B0604020202020204" pitchFamily="34" charset="0"/>
              <a:buChar char="•"/>
            </a:pPr>
            <a:endParaRPr lang="en-US" sz="4400"/>
          </a:p>
          <a:p>
            <a:pPr marL="571500" indent="-571500">
              <a:buFont typeface="Arial" panose="020B0604020202020204" pitchFamily="34" charset="0"/>
              <a:buChar char="•"/>
            </a:pPr>
            <a:r>
              <a:rPr lang="en-US" sz="4400"/>
              <a:t>Do the communities/organizations that adopt (deploy, use, depend on) our technologies, methodologies and services </a:t>
            </a:r>
            <a:r>
              <a:rPr lang="en-US" sz="4400">
                <a:solidFill>
                  <a:srgbClr val="0070C0"/>
                </a:solidFill>
              </a:rPr>
              <a:t>believe</a:t>
            </a:r>
            <a:r>
              <a:rPr lang="en-US" sz="4400"/>
              <a:t> that they are </a:t>
            </a:r>
            <a:r>
              <a:rPr lang="en-US" sz="4400">
                <a:solidFill>
                  <a:srgbClr val="0070C0"/>
                </a:solidFill>
              </a:rPr>
              <a:t>Trustworthy</a:t>
            </a:r>
            <a:r>
              <a:rPr lang="en-US" sz="4400"/>
              <a:t>?</a:t>
            </a:r>
          </a:p>
        </p:txBody>
      </p:sp>
    </p:spTree>
    <p:extLst>
      <p:ext uri="{BB962C8B-B14F-4D97-AF65-F5344CB8AC3E}">
        <p14:creationId xmlns:p14="http://schemas.microsoft.com/office/powerpoint/2010/main" val="33889931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653EAA5-689A-EDBA-E482-49664B1BDEFE}"/>
              </a:ext>
            </a:extLst>
          </p:cNvPr>
          <p:cNvSpPr>
            <a:spLocks noGrp="1"/>
          </p:cNvSpPr>
          <p:nvPr>
            <p:ph idx="1"/>
          </p:nvPr>
        </p:nvSpPr>
        <p:spPr/>
        <p:txBody>
          <a:bodyPr>
            <a:normAutofit lnSpcReduction="10000"/>
          </a:bodyPr>
          <a:lstStyle/>
          <a:p>
            <a:r>
              <a:rPr lang="en-US"/>
              <a:t>Does an owner/administrator of an Object Store that allows an OSDF Origin to perform GET and PUT operations trust the OSDF to follow the Object Access  policy of the Store?</a:t>
            </a:r>
          </a:p>
          <a:p>
            <a:pPr marL="1314450" lvl="1" indent="-571500"/>
            <a:r>
              <a:rPr lang="en-US"/>
              <a:t>Who got access to the Object</a:t>
            </a:r>
          </a:p>
          <a:p>
            <a:pPr marL="1314450" lvl="1" indent="-571500"/>
            <a:r>
              <a:rPr lang="en-US"/>
              <a:t>Who provided the Object? </a:t>
            </a:r>
          </a:p>
          <a:p>
            <a:r>
              <a:rPr lang="en-US"/>
              <a:t>Does a consumer who requests the Pelican Client to GET or PUT a named Object trust the integrity of the Client? </a:t>
            </a:r>
          </a:p>
          <a:p>
            <a:pPr marL="1314450" lvl="1" indent="-571500"/>
            <a:r>
              <a:rPr lang="en-US"/>
              <a:t>Is the Object delivered identical to the Object stored? </a:t>
            </a:r>
          </a:p>
          <a:p>
            <a:pPr marL="1314450" lvl="1" indent="-571500"/>
            <a:r>
              <a:rPr lang="en-US"/>
              <a:t>Is the Object stored identical to the Object provided? </a:t>
            </a:r>
          </a:p>
        </p:txBody>
      </p:sp>
    </p:spTree>
    <p:extLst>
      <p:ext uri="{BB962C8B-B14F-4D97-AF65-F5344CB8AC3E}">
        <p14:creationId xmlns:p14="http://schemas.microsoft.com/office/powerpoint/2010/main" val="11754521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AD4208F-3D8E-EFE2-90CF-0B75850E678F}"/>
              </a:ext>
            </a:extLst>
          </p:cNvPr>
          <p:cNvPicPr>
            <a:picLocks noChangeAspect="1"/>
          </p:cNvPicPr>
          <p:nvPr/>
        </p:nvPicPr>
        <p:blipFill>
          <a:blip r:embed="rId2"/>
          <a:stretch>
            <a:fillRect/>
          </a:stretch>
        </p:blipFill>
        <p:spPr>
          <a:xfrm>
            <a:off x="632567" y="1627632"/>
            <a:ext cx="11073258" cy="2514600"/>
          </a:xfrm>
          <a:prstGeom prst="rect">
            <a:avLst/>
          </a:prstGeom>
        </p:spPr>
      </p:pic>
      <p:sp>
        <p:nvSpPr>
          <p:cNvPr id="5" name="TextBox 4">
            <a:extLst>
              <a:ext uri="{FF2B5EF4-FFF2-40B4-BE49-F238E27FC236}">
                <a16:creationId xmlns:a16="http://schemas.microsoft.com/office/drawing/2014/main" id="{5D008559-87D1-0BF9-EDA1-0A0C9D122944}"/>
              </a:ext>
            </a:extLst>
          </p:cNvPr>
          <p:cNvSpPr txBox="1"/>
          <p:nvPr/>
        </p:nvSpPr>
        <p:spPr>
          <a:xfrm>
            <a:off x="1938528" y="548640"/>
            <a:ext cx="7949805" cy="830997"/>
          </a:xfrm>
          <a:prstGeom prst="rect">
            <a:avLst/>
          </a:prstGeom>
          <a:noFill/>
        </p:spPr>
        <p:txBody>
          <a:bodyPr wrap="none" rtlCol="0">
            <a:spAutoFit/>
          </a:bodyPr>
          <a:lstStyle/>
          <a:p>
            <a:r>
              <a:rPr lang="en-US" sz="4800" b="1"/>
              <a:t>Is Trust a mutual relationship?</a:t>
            </a:r>
            <a:r>
              <a:rPr lang="en-US" sz="2000"/>
              <a:t> </a:t>
            </a:r>
          </a:p>
        </p:txBody>
      </p:sp>
    </p:spTree>
    <p:extLst>
      <p:ext uri="{BB962C8B-B14F-4D97-AF65-F5344CB8AC3E}">
        <p14:creationId xmlns:p14="http://schemas.microsoft.com/office/powerpoint/2010/main" val="29018800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3ECCA98D-6021-14B5-E708-8E6D12130DD1}"/>
              </a:ext>
            </a:extLst>
          </p:cNvPr>
          <p:cNvSpPr>
            <a:spLocks noGrp="1"/>
          </p:cNvSpPr>
          <p:nvPr>
            <p:ph idx="1"/>
          </p:nvPr>
        </p:nvSpPr>
        <p:spPr>
          <a:xfrm>
            <a:off x="147146" y="1263793"/>
            <a:ext cx="4141076" cy="3891454"/>
          </a:xfrm>
        </p:spPr>
        <p:txBody>
          <a:bodyPr>
            <a:normAutofit fontScale="92500" lnSpcReduction="10000"/>
          </a:bodyPr>
          <a:lstStyle/>
          <a:p>
            <a:pPr algn="ctr"/>
            <a:r>
              <a:rPr lang="en-US" sz="4800"/>
              <a:t>How to effectively communicate the value proposition of our services? </a:t>
            </a:r>
          </a:p>
        </p:txBody>
      </p:sp>
      <p:pic>
        <p:nvPicPr>
          <p:cNvPr id="4" name="Picture 3">
            <a:extLst>
              <a:ext uri="{FF2B5EF4-FFF2-40B4-BE49-F238E27FC236}">
                <a16:creationId xmlns:a16="http://schemas.microsoft.com/office/drawing/2014/main" id="{28CED48C-E82C-C7A6-896E-399B99AC8636}"/>
              </a:ext>
            </a:extLst>
          </p:cNvPr>
          <p:cNvPicPr>
            <a:picLocks noChangeAspect="1"/>
          </p:cNvPicPr>
          <p:nvPr/>
        </p:nvPicPr>
        <p:blipFill>
          <a:blip r:embed="rId2"/>
          <a:stretch>
            <a:fillRect/>
          </a:stretch>
        </p:blipFill>
        <p:spPr>
          <a:xfrm>
            <a:off x="4204140" y="780472"/>
            <a:ext cx="7595654" cy="4374775"/>
          </a:xfrm>
          <a:prstGeom prst="rect">
            <a:avLst/>
          </a:prstGeom>
        </p:spPr>
      </p:pic>
    </p:spTree>
    <p:extLst>
      <p:ext uri="{BB962C8B-B14F-4D97-AF65-F5344CB8AC3E}">
        <p14:creationId xmlns:p14="http://schemas.microsoft.com/office/powerpoint/2010/main" val="39605050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3201CBF-6B7A-BD1C-78A4-E3EBF2E53D8F}"/>
              </a:ext>
            </a:extLst>
          </p:cNvPr>
          <p:cNvSpPr>
            <a:spLocks noGrp="1"/>
          </p:cNvSpPr>
          <p:nvPr>
            <p:ph idx="1"/>
          </p:nvPr>
        </p:nvSpPr>
        <p:spPr/>
        <p:txBody>
          <a:bodyPr>
            <a:normAutofit fontScale="92500" lnSpcReduction="10000"/>
          </a:bodyPr>
          <a:lstStyle/>
          <a:p>
            <a:pPr marL="571500" indent="-571500">
              <a:buFont typeface="Arial" panose="020B0604020202020204" pitchFamily="34" charset="0"/>
              <a:buChar char="•"/>
            </a:pPr>
            <a:r>
              <a:rPr lang="en-US" dirty="0"/>
              <a:t>What is “the value message” to a specific class of audience? </a:t>
            </a:r>
          </a:p>
          <a:p>
            <a:pPr marL="571500" indent="-571500">
              <a:buFont typeface="Arial" panose="020B0604020202020204" pitchFamily="34" charset="0"/>
              <a:buChar char="•"/>
            </a:pPr>
            <a:r>
              <a:rPr lang="en-US" dirty="0"/>
              <a:t>How do we communicate the value message to different audiences? </a:t>
            </a:r>
          </a:p>
          <a:p>
            <a:pPr marL="571500" indent="-571500">
              <a:buFont typeface="Arial" panose="020B0604020202020204" pitchFamily="34" charset="0"/>
              <a:buChar char="•"/>
            </a:pPr>
            <a:r>
              <a:rPr lang="en-US" dirty="0"/>
              <a:t>What will be effective to quantify about our value?</a:t>
            </a:r>
          </a:p>
          <a:p>
            <a:pPr marL="571500" indent="-571500">
              <a:buFont typeface="Arial" panose="020B0604020202020204" pitchFamily="34" charset="0"/>
              <a:buChar char="•"/>
            </a:pPr>
            <a:r>
              <a:rPr lang="en-US" dirty="0"/>
              <a:t>What can we measure and collect?  </a:t>
            </a:r>
          </a:p>
          <a:p>
            <a:pPr marL="571500" indent="-571500">
              <a:buFont typeface="Arial" panose="020B0604020202020204" pitchFamily="34" charset="0"/>
              <a:buChar char="•"/>
            </a:pPr>
            <a:r>
              <a:rPr lang="en-US" dirty="0"/>
              <a:t>How much do we trust our data collection (monitoring) and reporting mechanisms? </a:t>
            </a:r>
          </a:p>
          <a:p>
            <a:pPr marL="571500" indent="-571500">
              <a:buFont typeface="Arial" panose="020B0604020202020204" pitchFamily="34" charset="0"/>
              <a:buChar char="•"/>
            </a:pPr>
            <a:r>
              <a:rPr lang="en-US" dirty="0"/>
              <a:t>How quickly can we respond to a request for </a:t>
            </a:r>
            <a:r>
              <a:rPr lang="en-US" dirty="0" err="1"/>
              <a:t>quantitive</a:t>
            </a:r>
            <a:r>
              <a:rPr lang="en-US" dirty="0"/>
              <a:t> information? </a:t>
            </a:r>
          </a:p>
          <a:p>
            <a:pPr marL="571500" indent="-571500">
              <a:buFont typeface="Arial" panose="020B0604020202020204" pitchFamily="34" charset="0"/>
              <a:buChar char="•"/>
            </a:pPr>
            <a:endParaRPr lang="en-US" dirty="0"/>
          </a:p>
        </p:txBody>
      </p:sp>
    </p:spTree>
    <p:extLst>
      <p:ext uri="{BB962C8B-B14F-4D97-AF65-F5344CB8AC3E}">
        <p14:creationId xmlns:p14="http://schemas.microsoft.com/office/powerpoint/2010/main" val="416669325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DBD132A0-E198-4CF2-D14B-F5B983366D8A}"/>
              </a:ext>
            </a:extLst>
          </p:cNvPr>
          <p:cNvSpPr txBox="1"/>
          <p:nvPr/>
        </p:nvSpPr>
        <p:spPr>
          <a:xfrm>
            <a:off x="2661407" y="5385279"/>
            <a:ext cx="6022161" cy="461665"/>
          </a:xfrm>
          <a:prstGeom prst="rect">
            <a:avLst/>
          </a:prstGeom>
          <a:noFill/>
        </p:spPr>
        <p:txBody>
          <a:bodyPr wrap="none" rtlCol="0">
            <a:spAutoFit/>
          </a:bodyPr>
          <a:lstStyle/>
          <a:p>
            <a:r>
              <a:rPr lang="en-US" sz="2400" b="1">
                <a:solidFill>
                  <a:srgbClr val="0070C0"/>
                </a:solidFill>
              </a:rPr>
              <a:t>osg-htc.org/services/open_science_pool.html</a:t>
            </a:r>
          </a:p>
        </p:txBody>
      </p:sp>
      <p:pic>
        <p:nvPicPr>
          <p:cNvPr id="3" name="Picture 2">
            <a:extLst>
              <a:ext uri="{FF2B5EF4-FFF2-40B4-BE49-F238E27FC236}">
                <a16:creationId xmlns:a16="http://schemas.microsoft.com/office/drawing/2014/main" id="{AF4BC98A-2944-0D21-EB56-62CA7F7283F7}"/>
              </a:ext>
            </a:extLst>
          </p:cNvPr>
          <p:cNvPicPr>
            <a:picLocks noChangeAspect="1"/>
          </p:cNvPicPr>
          <p:nvPr/>
        </p:nvPicPr>
        <p:blipFill>
          <a:blip r:embed="rId2"/>
          <a:stretch>
            <a:fillRect/>
          </a:stretch>
        </p:blipFill>
        <p:spPr>
          <a:xfrm>
            <a:off x="2516448" y="252512"/>
            <a:ext cx="6167120" cy="4963780"/>
          </a:xfrm>
          <a:prstGeom prst="rect">
            <a:avLst/>
          </a:prstGeom>
        </p:spPr>
      </p:pic>
    </p:spTree>
    <p:extLst>
      <p:ext uri="{BB962C8B-B14F-4D97-AF65-F5344CB8AC3E}">
        <p14:creationId xmlns:p14="http://schemas.microsoft.com/office/powerpoint/2010/main" val="41752826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3BD7436-CA3C-E15C-726D-6D85F7EA849C}"/>
              </a:ext>
            </a:extLst>
          </p:cNvPr>
          <p:cNvPicPr>
            <a:picLocks noChangeAspect="1"/>
          </p:cNvPicPr>
          <p:nvPr/>
        </p:nvPicPr>
        <p:blipFill>
          <a:blip r:embed="rId2"/>
          <a:stretch>
            <a:fillRect/>
          </a:stretch>
        </p:blipFill>
        <p:spPr>
          <a:xfrm>
            <a:off x="200496" y="154672"/>
            <a:ext cx="5162681" cy="5757081"/>
          </a:xfrm>
          <a:prstGeom prst="rect">
            <a:avLst/>
          </a:prstGeom>
        </p:spPr>
      </p:pic>
      <p:pic>
        <p:nvPicPr>
          <p:cNvPr id="7" name="Picture 6">
            <a:extLst>
              <a:ext uri="{FF2B5EF4-FFF2-40B4-BE49-F238E27FC236}">
                <a16:creationId xmlns:a16="http://schemas.microsoft.com/office/drawing/2014/main" id="{A9075230-9AF7-F756-BD94-66F43A548849}"/>
              </a:ext>
            </a:extLst>
          </p:cNvPr>
          <p:cNvPicPr>
            <a:picLocks noChangeAspect="1"/>
          </p:cNvPicPr>
          <p:nvPr/>
        </p:nvPicPr>
        <p:blipFill>
          <a:blip r:embed="rId3"/>
          <a:stretch>
            <a:fillRect/>
          </a:stretch>
        </p:blipFill>
        <p:spPr>
          <a:xfrm>
            <a:off x="6464490" y="234604"/>
            <a:ext cx="4408727" cy="5758135"/>
          </a:xfrm>
          <a:prstGeom prst="rect">
            <a:avLst/>
          </a:prstGeom>
        </p:spPr>
      </p:pic>
    </p:spTree>
    <p:extLst>
      <p:ext uri="{BB962C8B-B14F-4D97-AF65-F5344CB8AC3E}">
        <p14:creationId xmlns:p14="http://schemas.microsoft.com/office/powerpoint/2010/main" val="1200536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0150342-5F7D-27C8-F155-45A432297ADB}"/>
              </a:ext>
            </a:extLst>
          </p:cNvPr>
          <p:cNvPicPr>
            <a:picLocks noChangeAspect="1"/>
          </p:cNvPicPr>
          <p:nvPr/>
        </p:nvPicPr>
        <p:blipFill>
          <a:blip r:embed="rId2"/>
          <a:stretch>
            <a:fillRect/>
          </a:stretch>
        </p:blipFill>
        <p:spPr>
          <a:xfrm>
            <a:off x="1530309" y="355852"/>
            <a:ext cx="9131381" cy="5405778"/>
          </a:xfrm>
          <a:prstGeom prst="rect">
            <a:avLst/>
          </a:prstGeom>
        </p:spPr>
      </p:pic>
    </p:spTree>
    <p:extLst>
      <p:ext uri="{BB962C8B-B14F-4D97-AF65-F5344CB8AC3E}">
        <p14:creationId xmlns:p14="http://schemas.microsoft.com/office/powerpoint/2010/main" val="17073393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82ABC955-C150-8AF8-E815-FA27544DDB8A}"/>
              </a:ext>
            </a:extLst>
          </p:cNvPr>
          <p:cNvPicPr>
            <a:picLocks noGrp="1" noChangeAspect="1"/>
          </p:cNvPicPr>
          <p:nvPr>
            <p:ph idx="1"/>
          </p:nvPr>
        </p:nvPicPr>
        <p:blipFill>
          <a:blip r:embed="rId2"/>
          <a:stretch>
            <a:fillRect/>
          </a:stretch>
        </p:blipFill>
        <p:spPr>
          <a:xfrm>
            <a:off x="4024037" y="3889816"/>
            <a:ext cx="6102664" cy="1301817"/>
          </a:xfrm>
        </p:spPr>
      </p:pic>
      <p:pic>
        <p:nvPicPr>
          <p:cNvPr id="6" name="Picture 5">
            <a:extLst>
              <a:ext uri="{FF2B5EF4-FFF2-40B4-BE49-F238E27FC236}">
                <a16:creationId xmlns:a16="http://schemas.microsoft.com/office/drawing/2014/main" id="{B80B0974-00BF-F75E-AF5D-DAC9E174BDEB}"/>
              </a:ext>
            </a:extLst>
          </p:cNvPr>
          <p:cNvPicPr>
            <a:picLocks noChangeAspect="1"/>
          </p:cNvPicPr>
          <p:nvPr/>
        </p:nvPicPr>
        <p:blipFill>
          <a:blip r:embed="rId3"/>
          <a:stretch>
            <a:fillRect/>
          </a:stretch>
        </p:blipFill>
        <p:spPr>
          <a:xfrm>
            <a:off x="3057608" y="1228782"/>
            <a:ext cx="6045511" cy="1416123"/>
          </a:xfrm>
          <a:prstGeom prst="rect">
            <a:avLst/>
          </a:prstGeom>
        </p:spPr>
      </p:pic>
      <p:pic>
        <p:nvPicPr>
          <p:cNvPr id="7" name="Picture 6">
            <a:extLst>
              <a:ext uri="{FF2B5EF4-FFF2-40B4-BE49-F238E27FC236}">
                <a16:creationId xmlns:a16="http://schemas.microsoft.com/office/drawing/2014/main" id="{84FB58F1-E006-17F3-3F24-861D64DE6629}"/>
              </a:ext>
            </a:extLst>
          </p:cNvPr>
          <p:cNvPicPr>
            <a:picLocks noChangeAspect="1"/>
          </p:cNvPicPr>
          <p:nvPr/>
        </p:nvPicPr>
        <p:blipFill>
          <a:blip r:embed="rId4"/>
          <a:stretch>
            <a:fillRect/>
          </a:stretch>
        </p:blipFill>
        <p:spPr>
          <a:xfrm>
            <a:off x="327758" y="4143233"/>
            <a:ext cx="3437591" cy="866540"/>
          </a:xfrm>
          <a:prstGeom prst="rect">
            <a:avLst/>
          </a:prstGeom>
        </p:spPr>
      </p:pic>
      <p:pic>
        <p:nvPicPr>
          <p:cNvPr id="8" name="Picture 7" descr="A logo with yellow lines&#10;&#10;AI-generated content may be incorrect.">
            <a:extLst>
              <a:ext uri="{FF2B5EF4-FFF2-40B4-BE49-F238E27FC236}">
                <a16:creationId xmlns:a16="http://schemas.microsoft.com/office/drawing/2014/main" id="{D4295867-7174-9EAE-C830-9E28D35072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67366" y="1367528"/>
            <a:ext cx="1648695" cy="1138629"/>
          </a:xfrm>
          <a:prstGeom prst="rect">
            <a:avLst/>
          </a:prstGeom>
        </p:spPr>
      </p:pic>
    </p:spTree>
    <p:extLst>
      <p:ext uri="{BB962C8B-B14F-4D97-AF65-F5344CB8AC3E}">
        <p14:creationId xmlns:p14="http://schemas.microsoft.com/office/powerpoint/2010/main" val="193264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map of the world with red points&#10;&#10;AI-generated content may be incorrect.">
            <a:extLst>
              <a:ext uri="{FF2B5EF4-FFF2-40B4-BE49-F238E27FC236}">
                <a16:creationId xmlns:a16="http://schemas.microsoft.com/office/drawing/2014/main" id="{7957C773-0F1E-9592-BB44-A7E8166963FA}"/>
              </a:ext>
            </a:extLst>
          </p:cNvPr>
          <p:cNvPicPr>
            <a:picLocks noChangeAspect="1"/>
          </p:cNvPicPr>
          <p:nvPr/>
        </p:nvPicPr>
        <p:blipFill>
          <a:blip r:embed="rId2">
            <a:extLst>
              <a:ext uri="{28A0092B-C50C-407E-A947-70E740481C1C}">
                <a14:useLocalDpi xmlns:a14="http://schemas.microsoft.com/office/drawing/2010/main" val="0"/>
              </a:ext>
            </a:extLst>
          </a:blip>
          <a:srcRect t="9876"/>
          <a:stretch>
            <a:fillRect/>
          </a:stretch>
        </p:blipFill>
        <p:spPr>
          <a:xfrm>
            <a:off x="382771" y="531628"/>
            <a:ext cx="11596577" cy="5149429"/>
          </a:xfrm>
          <a:prstGeom prst="rect">
            <a:avLst/>
          </a:prstGeom>
        </p:spPr>
      </p:pic>
      <p:sp>
        <p:nvSpPr>
          <p:cNvPr id="5" name="TextBox 4">
            <a:extLst>
              <a:ext uri="{FF2B5EF4-FFF2-40B4-BE49-F238E27FC236}">
                <a16:creationId xmlns:a16="http://schemas.microsoft.com/office/drawing/2014/main" id="{0B316C21-C9A4-3C08-5D8B-EDD758BCF808}"/>
              </a:ext>
            </a:extLst>
          </p:cNvPr>
          <p:cNvSpPr txBox="1"/>
          <p:nvPr/>
        </p:nvSpPr>
        <p:spPr>
          <a:xfrm>
            <a:off x="515298" y="890355"/>
            <a:ext cx="3076575" cy="3170099"/>
          </a:xfrm>
          <a:prstGeom prst="rect">
            <a:avLst/>
          </a:prstGeom>
          <a:noFill/>
        </p:spPr>
        <p:txBody>
          <a:bodyPr wrap="square" rtlCol="0">
            <a:spAutoFit/>
          </a:bodyPr>
          <a:lstStyle/>
          <a:p>
            <a:r>
              <a:rPr lang="en-US" sz="4000" b="1"/>
              <a:t>remote registrations</a:t>
            </a:r>
          </a:p>
          <a:p>
            <a:r>
              <a:rPr lang="en-US" sz="4000" b="1"/>
              <a:t>from 30 international</a:t>
            </a:r>
          </a:p>
          <a:p>
            <a:r>
              <a:rPr lang="en-US" sz="4000" b="1" i="1"/>
              <a:t>institutions</a:t>
            </a:r>
          </a:p>
        </p:txBody>
      </p:sp>
    </p:spTree>
    <p:extLst>
      <p:ext uri="{BB962C8B-B14F-4D97-AF65-F5344CB8AC3E}">
        <p14:creationId xmlns:p14="http://schemas.microsoft.com/office/powerpoint/2010/main" val="41466979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0C95A891-EBCB-4973-8CF2-06BABEC271CE}"/>
              </a:ext>
            </a:extLst>
          </p:cNvPr>
          <p:cNvPicPr>
            <a:picLocks noGrp="1" noChangeAspect="1"/>
          </p:cNvPicPr>
          <p:nvPr>
            <p:ph idx="4294967295"/>
          </p:nvPr>
        </p:nvPicPr>
        <p:blipFill>
          <a:blip r:embed="rId2"/>
          <a:stretch>
            <a:fillRect/>
          </a:stretch>
        </p:blipFill>
        <p:spPr>
          <a:xfrm>
            <a:off x="1959349" y="205100"/>
            <a:ext cx="8089900" cy="4057768"/>
          </a:xfrm>
        </p:spPr>
      </p:pic>
      <p:sp>
        <p:nvSpPr>
          <p:cNvPr id="6" name="TextBox 5">
            <a:extLst>
              <a:ext uri="{FF2B5EF4-FFF2-40B4-BE49-F238E27FC236}">
                <a16:creationId xmlns:a16="http://schemas.microsoft.com/office/drawing/2014/main" id="{D57D98D7-D966-4F42-90CD-21D7F81C0468}"/>
              </a:ext>
            </a:extLst>
          </p:cNvPr>
          <p:cNvSpPr txBox="1"/>
          <p:nvPr/>
        </p:nvSpPr>
        <p:spPr>
          <a:xfrm>
            <a:off x="3113018" y="361507"/>
            <a:ext cx="6426759" cy="707886"/>
          </a:xfrm>
          <a:prstGeom prst="rect">
            <a:avLst/>
          </a:prstGeom>
          <a:noFill/>
        </p:spPr>
        <p:txBody>
          <a:bodyPr wrap="none" rtlCol="0">
            <a:spAutoFit/>
          </a:bodyPr>
          <a:lstStyle/>
          <a:p>
            <a:pPr fontAlgn="base">
              <a:spcBef>
                <a:spcPct val="0"/>
              </a:spcBef>
              <a:spcAft>
                <a:spcPct val="0"/>
              </a:spcAft>
              <a:defRPr/>
            </a:pPr>
            <a:r>
              <a:rPr lang="en-US" sz="4000" b="1">
                <a:solidFill>
                  <a:srgbClr val="FF0000"/>
                </a:solidFill>
                <a:latin typeface="Arial" charset="0"/>
              </a:rPr>
              <a:t>https://path-cc.io/contact/</a:t>
            </a:r>
          </a:p>
        </p:txBody>
      </p:sp>
      <p:sp>
        <p:nvSpPr>
          <p:cNvPr id="3" name="TextBox 2">
            <a:extLst>
              <a:ext uri="{FF2B5EF4-FFF2-40B4-BE49-F238E27FC236}">
                <a16:creationId xmlns:a16="http://schemas.microsoft.com/office/drawing/2014/main" id="{77FFD764-D2E7-FC80-56CC-056FBC8EF1F1}"/>
              </a:ext>
            </a:extLst>
          </p:cNvPr>
          <p:cNvSpPr txBox="1"/>
          <p:nvPr/>
        </p:nvSpPr>
        <p:spPr>
          <a:xfrm>
            <a:off x="1202592" y="4174960"/>
            <a:ext cx="8846657" cy="1200329"/>
          </a:xfrm>
          <a:prstGeom prst="rect">
            <a:avLst/>
          </a:prstGeom>
          <a:noFill/>
        </p:spPr>
        <p:txBody>
          <a:bodyPr wrap="square" rtlCol="0">
            <a:spAutoFit/>
          </a:bodyPr>
          <a:lstStyle/>
          <a:p>
            <a:r>
              <a:rPr lang="en-US" b="1">
                <a:solidFill>
                  <a:srgbClr val="242424"/>
                </a:solidFill>
                <a:latin typeface="Segoe UI" panose="020B0502040204020203" pitchFamily="34" charset="0"/>
              </a:rPr>
              <a:t>This work is supported by the National Science Foundation under Cooperative Agreements OAC-2030508, OAC-2331480. Any opinions, findings, conclusions or recommendations expressed in this material are those of the authors and do not necessarily reflect the views of the National Science Foundation.</a:t>
            </a:r>
            <a:endParaRPr lang="en-US" b="1"/>
          </a:p>
        </p:txBody>
      </p:sp>
      <p:pic>
        <p:nvPicPr>
          <p:cNvPr id="4" name="Picture 3">
            <a:extLst>
              <a:ext uri="{FF2B5EF4-FFF2-40B4-BE49-F238E27FC236}">
                <a16:creationId xmlns:a16="http://schemas.microsoft.com/office/drawing/2014/main" id="{3A39DF27-9B1C-F84D-CBF3-E0515177A08E}"/>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1848061" y="98426"/>
            <a:ext cx="1264957" cy="1234048"/>
          </a:xfrm>
          <a:prstGeom prst="rect">
            <a:avLst/>
          </a:prstGeom>
        </p:spPr>
      </p:pic>
    </p:spTree>
    <p:extLst>
      <p:ext uri="{BB962C8B-B14F-4D97-AF65-F5344CB8AC3E}">
        <p14:creationId xmlns:p14="http://schemas.microsoft.com/office/powerpoint/2010/main" val="36412570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ChangeArrowheads="1"/>
          </p:cNvSpPr>
          <p:nvPr/>
        </p:nvSpPr>
        <p:spPr bwMode="auto">
          <a:xfrm>
            <a:off x="1523998" y="5397500"/>
            <a:ext cx="9144000" cy="146050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a:endParaRPr lang="en-US" altLang="en-US" sz="3200" b="1">
              <a:latin typeface="Comic Sans MS" pitchFamily="66" charset="0"/>
            </a:endParaRPr>
          </a:p>
        </p:txBody>
      </p:sp>
      <p:pic>
        <p:nvPicPr>
          <p:cNvPr id="40963" name="Picture 3" descr="VisitingFriendsKB5"/>
          <p:cNvPicPr>
            <a:picLocks noChangeAspect="1" noChangeArrowheads="1"/>
          </p:cNvPicPr>
          <p:nvPr/>
        </p:nvPicPr>
        <p:blipFill rotWithShape="1">
          <a:blip r:embed="rId2">
            <a:extLst>
              <a:ext uri="{28A0092B-C50C-407E-A947-70E740481C1C}">
                <a14:useLocalDpi xmlns:a14="http://schemas.microsoft.com/office/drawing/2010/main" val="0"/>
              </a:ext>
            </a:extLst>
          </a:blip>
          <a:srcRect l="4463" t="12160" b="12629"/>
          <a:stretch/>
        </p:blipFill>
        <p:spPr bwMode="auto">
          <a:xfrm>
            <a:off x="1981201" y="1201738"/>
            <a:ext cx="8299938" cy="4000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p:cNvSpPr txBox="1">
            <a:spLocks noChangeArrowheads="1"/>
          </p:cNvSpPr>
          <p:nvPr/>
        </p:nvSpPr>
        <p:spPr bwMode="auto">
          <a:xfrm>
            <a:off x="1854200" y="377826"/>
            <a:ext cx="866775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a:r>
              <a:rPr lang="en-US" altLang="en-US" sz="4800" b="1" dirty="0">
                <a:latin typeface="Comic Sans MS" pitchFamily="66" charset="0"/>
              </a:rPr>
              <a:t>Thank you for joining us</a:t>
            </a:r>
          </a:p>
        </p:txBody>
      </p:sp>
      <p:sp>
        <p:nvSpPr>
          <p:cNvPr id="40965" name="Text Box 5"/>
          <p:cNvSpPr txBox="1">
            <a:spLocks noChangeArrowheads="1"/>
          </p:cNvSpPr>
          <p:nvPr/>
        </p:nvSpPr>
        <p:spPr bwMode="auto">
          <a:xfrm>
            <a:off x="1780560" y="5358310"/>
            <a:ext cx="8630888" cy="13234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800">
                <a:solidFill>
                  <a:schemeClr val="tx1"/>
                </a:solidFill>
                <a:latin typeface="Times New Roman" pitchFamily="18" charset="0"/>
                <a:cs typeface="Arial" charset="0"/>
              </a:defRPr>
            </a:lvl1pPr>
            <a:lvl2pPr marL="742950" indent="-285750">
              <a:defRPr sz="2800">
                <a:solidFill>
                  <a:schemeClr val="tx1"/>
                </a:solidFill>
                <a:latin typeface="Times New Roman" pitchFamily="18" charset="0"/>
                <a:cs typeface="Arial" charset="0"/>
              </a:defRPr>
            </a:lvl2pPr>
            <a:lvl3pPr marL="1143000" indent="-228600">
              <a:defRPr sz="2800">
                <a:solidFill>
                  <a:schemeClr val="tx1"/>
                </a:solidFill>
                <a:latin typeface="Times New Roman" pitchFamily="18" charset="0"/>
                <a:cs typeface="Arial" charset="0"/>
              </a:defRPr>
            </a:lvl3pPr>
            <a:lvl4pPr marL="1600200" indent="-228600">
              <a:defRPr sz="2800">
                <a:solidFill>
                  <a:schemeClr val="tx1"/>
                </a:solidFill>
                <a:latin typeface="Times New Roman" pitchFamily="18" charset="0"/>
                <a:cs typeface="Arial" charset="0"/>
              </a:defRPr>
            </a:lvl4pPr>
            <a:lvl5pPr marL="2057400" indent="-228600">
              <a:defRPr sz="2800">
                <a:solidFill>
                  <a:schemeClr val="tx1"/>
                </a:solidFill>
                <a:latin typeface="Times New Roman" pitchFamily="18" charset="0"/>
                <a:cs typeface="Arial" charset="0"/>
              </a:defRPr>
            </a:lvl5pPr>
            <a:lvl6pPr marL="2514600" indent="-228600" eaLnBrk="0" fontAlgn="base" hangingPunct="0">
              <a:spcBef>
                <a:spcPct val="0"/>
              </a:spcBef>
              <a:spcAft>
                <a:spcPct val="0"/>
              </a:spcAft>
              <a:defRPr sz="2800">
                <a:solidFill>
                  <a:schemeClr val="tx1"/>
                </a:solidFill>
                <a:latin typeface="Times New Roman" pitchFamily="18" charset="0"/>
                <a:cs typeface="Arial" charset="0"/>
              </a:defRPr>
            </a:lvl6pPr>
            <a:lvl7pPr marL="2971800" indent="-228600" eaLnBrk="0" fontAlgn="base" hangingPunct="0">
              <a:spcBef>
                <a:spcPct val="0"/>
              </a:spcBef>
              <a:spcAft>
                <a:spcPct val="0"/>
              </a:spcAft>
              <a:defRPr sz="2800">
                <a:solidFill>
                  <a:schemeClr val="tx1"/>
                </a:solidFill>
                <a:latin typeface="Times New Roman" pitchFamily="18" charset="0"/>
                <a:cs typeface="Arial" charset="0"/>
              </a:defRPr>
            </a:lvl7pPr>
            <a:lvl8pPr marL="3429000" indent="-228600" eaLnBrk="0" fontAlgn="base" hangingPunct="0">
              <a:spcBef>
                <a:spcPct val="0"/>
              </a:spcBef>
              <a:spcAft>
                <a:spcPct val="0"/>
              </a:spcAft>
              <a:defRPr sz="2800">
                <a:solidFill>
                  <a:schemeClr val="tx1"/>
                </a:solidFill>
                <a:latin typeface="Times New Roman" pitchFamily="18" charset="0"/>
                <a:cs typeface="Arial" charset="0"/>
              </a:defRPr>
            </a:lvl8pPr>
            <a:lvl9pPr marL="3886200" indent="-228600" eaLnBrk="0" fontAlgn="base" hangingPunct="0">
              <a:spcBef>
                <a:spcPct val="0"/>
              </a:spcBef>
              <a:spcAft>
                <a:spcPct val="0"/>
              </a:spcAft>
              <a:defRPr sz="2800">
                <a:solidFill>
                  <a:schemeClr val="tx1"/>
                </a:solidFill>
                <a:latin typeface="Times New Roman" pitchFamily="18" charset="0"/>
                <a:cs typeface="Arial" charset="0"/>
              </a:defRPr>
            </a:lvl9pPr>
          </a:lstStyle>
          <a:p>
            <a:pPr algn="ctr"/>
            <a:r>
              <a:rPr lang="en-US" altLang="en-US" sz="4000" b="1" dirty="0">
                <a:latin typeface="Comic Sans MS" pitchFamily="66" charset="0"/>
              </a:rPr>
              <a:t>Together we build a thriving</a:t>
            </a:r>
          </a:p>
          <a:p>
            <a:pPr algn="ctr"/>
            <a:r>
              <a:rPr lang="en-US" altLang="en-US" sz="4000" b="1" dirty="0">
                <a:latin typeface="Comic Sans MS" pitchFamily="66" charset="0"/>
              </a:rPr>
              <a:t> Throughput Computing community</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8E0F5-D80D-41E0-8C9D-35F536D8AE12}"/>
              </a:ext>
            </a:extLst>
          </p:cNvPr>
          <p:cNvSpPr>
            <a:spLocks noGrp="1"/>
          </p:cNvSpPr>
          <p:nvPr>
            <p:ph type="ctrTitle"/>
          </p:nvPr>
        </p:nvSpPr>
        <p:spPr>
          <a:xfrm>
            <a:off x="1766888" y="588609"/>
            <a:ext cx="8215312" cy="3297591"/>
          </a:xfrm>
        </p:spPr>
        <p:txBody>
          <a:bodyPr>
            <a:normAutofit/>
          </a:bodyPr>
          <a:lstStyle/>
          <a:p>
            <a:r>
              <a:rPr lang="en-US" sz="7200" b="1"/>
              <a:t>Navigating the </a:t>
            </a:r>
            <a:br>
              <a:rPr lang="en-US" sz="7200" b="1"/>
            </a:br>
            <a:r>
              <a:rPr lang="en-US" sz="7200" b="1"/>
              <a:t>PATh forward</a:t>
            </a:r>
          </a:p>
        </p:txBody>
      </p:sp>
      <p:sp>
        <p:nvSpPr>
          <p:cNvPr id="3" name="Subtitle 2">
            <a:extLst>
              <a:ext uri="{FF2B5EF4-FFF2-40B4-BE49-F238E27FC236}">
                <a16:creationId xmlns:a16="http://schemas.microsoft.com/office/drawing/2014/main" id="{F4AFAF3A-5022-4CF6-A51D-7D04D55AA85F}"/>
              </a:ext>
            </a:extLst>
          </p:cNvPr>
          <p:cNvSpPr>
            <a:spLocks noGrp="1"/>
          </p:cNvSpPr>
          <p:nvPr>
            <p:ph type="subTitle" idx="1"/>
          </p:nvPr>
        </p:nvSpPr>
        <p:spPr/>
        <p:txBody>
          <a:bodyPr>
            <a:normAutofit fontScale="85000" lnSpcReduction="20000"/>
          </a:bodyPr>
          <a:lstStyle/>
          <a:p>
            <a:r>
              <a:rPr lang="en-US" b="1" dirty="0"/>
              <a:t>Miron Livny</a:t>
            </a:r>
          </a:p>
          <a:p>
            <a:r>
              <a:rPr lang="en-US" sz="2400" dirty="0"/>
              <a:t>UW-Madison Vilas Research Professor</a:t>
            </a:r>
          </a:p>
          <a:p>
            <a:r>
              <a:rPr lang="en-US" sz="2400" dirty="0"/>
              <a:t>John P. Morgridge Professor of Computer Science</a:t>
            </a:r>
          </a:p>
          <a:p>
            <a:r>
              <a:rPr lang="en-US" sz="2400" dirty="0"/>
              <a:t>UW-Madison Center for High Throughput Computing</a:t>
            </a:r>
          </a:p>
          <a:p>
            <a:r>
              <a:rPr lang="en-US" sz="2400" dirty="0"/>
              <a:t>Morgridge Institute for Research </a:t>
            </a:r>
          </a:p>
        </p:txBody>
      </p:sp>
      <p:pic>
        <p:nvPicPr>
          <p:cNvPr id="4" name="Picture 3">
            <a:extLst>
              <a:ext uri="{FF2B5EF4-FFF2-40B4-BE49-F238E27FC236}">
                <a16:creationId xmlns:a16="http://schemas.microsoft.com/office/drawing/2014/main" id="{63102AA5-2B4D-59CD-8E40-DADB5E262CFC}"/>
              </a:ext>
            </a:extLst>
          </p:cNvPr>
          <p:cNvPicPr>
            <a:picLocks noChangeAspect="1"/>
          </p:cNvPicPr>
          <p:nvPr/>
        </p:nvPicPr>
        <p:blipFill>
          <a:blip r:embed="rId2"/>
          <a:srcRect r="48160"/>
          <a:stretch>
            <a:fillRect/>
          </a:stretch>
        </p:blipFill>
        <p:spPr>
          <a:xfrm>
            <a:off x="2709334" y="2421013"/>
            <a:ext cx="2614296" cy="711653"/>
          </a:xfrm>
          <a:prstGeom prst="rect">
            <a:avLst/>
          </a:prstGeom>
        </p:spPr>
      </p:pic>
    </p:spTree>
    <p:extLst>
      <p:ext uri="{BB962C8B-B14F-4D97-AF65-F5344CB8AC3E}">
        <p14:creationId xmlns:p14="http://schemas.microsoft.com/office/powerpoint/2010/main" val="38155097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ontent Placeholder 3">
            <a:extLst>
              <a:ext uri="{FF2B5EF4-FFF2-40B4-BE49-F238E27FC236}">
                <a16:creationId xmlns:a16="http://schemas.microsoft.com/office/drawing/2014/main" id="{66201A6B-23D6-E039-5D0C-1E1589B30C8F}"/>
              </a:ext>
            </a:extLst>
          </p:cNvPr>
          <p:cNvGraphicFramePr>
            <a:graphicFrameLocks noGrp="1"/>
          </p:cNvGraphicFramePr>
          <p:nvPr>
            <p:ph idx="1"/>
            <p:extLst>
              <p:ext uri="{D42A27DB-BD31-4B8C-83A1-F6EECF244321}">
                <p14:modId xmlns:p14="http://schemas.microsoft.com/office/powerpoint/2010/main" val="2219853790"/>
              </p:ext>
            </p:extLst>
          </p:nvPr>
        </p:nvGraphicFramePr>
        <p:xfrm>
          <a:off x="2397639" y="628245"/>
          <a:ext cx="8184635" cy="478195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 name="Picture 1">
            <a:extLst>
              <a:ext uri="{FF2B5EF4-FFF2-40B4-BE49-F238E27FC236}">
                <a16:creationId xmlns:a16="http://schemas.microsoft.com/office/drawing/2014/main" id="{F7DD4208-6980-A639-07A4-1B8C8CB030E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615985" y="4447623"/>
            <a:ext cx="2712009" cy="962577"/>
          </a:xfrm>
          <a:prstGeom prst="rect">
            <a:avLst/>
          </a:prstGeom>
        </p:spPr>
      </p:pic>
      <p:pic>
        <p:nvPicPr>
          <p:cNvPr id="4" name="Picture 3">
            <a:extLst>
              <a:ext uri="{FF2B5EF4-FFF2-40B4-BE49-F238E27FC236}">
                <a16:creationId xmlns:a16="http://schemas.microsoft.com/office/drawing/2014/main" id="{8A0189DA-5AA7-BA14-4866-DF86A4F9DB66}"/>
              </a:ext>
            </a:extLst>
          </p:cNvPr>
          <p:cNvPicPr>
            <a:picLocks noChangeAspect="1"/>
          </p:cNvPicPr>
          <p:nvPr/>
        </p:nvPicPr>
        <p:blipFill>
          <a:blip r:embed="rId8"/>
          <a:stretch>
            <a:fillRect/>
          </a:stretch>
        </p:blipFill>
        <p:spPr>
          <a:xfrm>
            <a:off x="8370839" y="879888"/>
            <a:ext cx="3437591" cy="866540"/>
          </a:xfrm>
          <a:prstGeom prst="rect">
            <a:avLst/>
          </a:prstGeom>
        </p:spPr>
      </p:pic>
      <p:pic>
        <p:nvPicPr>
          <p:cNvPr id="6" name="Picture 5" descr="A logo with yellow lines&#10;&#10;AI-generated content may be incorrect.">
            <a:extLst>
              <a:ext uri="{FF2B5EF4-FFF2-40B4-BE49-F238E27FC236}">
                <a16:creationId xmlns:a16="http://schemas.microsoft.com/office/drawing/2014/main" id="{D35C962F-2F1E-C56E-3496-367455B48EAB}"/>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265288" y="2037379"/>
            <a:ext cx="1648695" cy="1138629"/>
          </a:xfrm>
          <a:prstGeom prst="rect">
            <a:avLst/>
          </a:prstGeom>
        </p:spPr>
      </p:pic>
      <p:pic>
        <p:nvPicPr>
          <p:cNvPr id="8" name="Picture 7" descr="A red circle with black text and white text&#10;&#10;AI-generated content may be incorrect.">
            <a:extLst>
              <a:ext uri="{FF2B5EF4-FFF2-40B4-BE49-F238E27FC236}">
                <a16:creationId xmlns:a16="http://schemas.microsoft.com/office/drawing/2014/main" id="{039C0F39-2E44-F4CF-0AD5-9B1B8748C4CD}"/>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9480537" y="3222847"/>
            <a:ext cx="1177937" cy="1177937"/>
          </a:xfrm>
          <a:prstGeom prst="rect">
            <a:avLst/>
          </a:prstGeom>
        </p:spPr>
      </p:pic>
      <p:pic>
        <p:nvPicPr>
          <p:cNvPr id="10" name="Picture 9">
            <a:extLst>
              <a:ext uri="{FF2B5EF4-FFF2-40B4-BE49-F238E27FC236}">
                <a16:creationId xmlns:a16="http://schemas.microsoft.com/office/drawing/2014/main" id="{A90C02A2-A4C2-6426-0F13-5268ECE1A859}"/>
              </a:ext>
            </a:extLst>
          </p:cNvPr>
          <p:cNvPicPr>
            <a:picLocks noChangeAspect="1"/>
          </p:cNvPicPr>
          <p:nvPr/>
        </p:nvPicPr>
        <p:blipFill>
          <a:blip r:embed="rId11"/>
          <a:srcRect t="19954"/>
          <a:stretch>
            <a:fillRect/>
          </a:stretch>
        </p:blipFill>
        <p:spPr>
          <a:xfrm>
            <a:off x="128409" y="2333625"/>
            <a:ext cx="2193030" cy="1181100"/>
          </a:xfrm>
          <a:prstGeom prst="rect">
            <a:avLst/>
          </a:prstGeom>
        </p:spPr>
      </p:pic>
    </p:spTree>
    <p:extLst>
      <p:ext uri="{BB962C8B-B14F-4D97-AF65-F5344CB8AC3E}">
        <p14:creationId xmlns:p14="http://schemas.microsoft.com/office/powerpoint/2010/main" val="39623591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22E29-9BF0-F8CF-32C0-C0B251557048}"/>
            </a:ext>
          </a:extLst>
        </p:cNvPr>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5226B8E-CC6F-67B9-A236-02EC40F90B72}"/>
              </a:ext>
            </a:extLst>
          </p:cNvPr>
          <p:cNvSpPr>
            <a:spLocks noGrp="1"/>
          </p:cNvSpPr>
          <p:nvPr>
            <p:ph idx="1"/>
          </p:nvPr>
        </p:nvSpPr>
        <p:spPr>
          <a:xfrm>
            <a:off x="798227" y="317634"/>
            <a:ext cx="10595546" cy="5808530"/>
          </a:xfrm>
        </p:spPr>
        <p:txBody>
          <a:bodyPr/>
          <a:lstStyle/>
          <a:p>
            <a:pPr marL="0" indent="0">
              <a:buNone/>
            </a:pPr>
            <a:r>
              <a:rPr lang="en-US" sz="3600" b="1"/>
              <a:t>Center for High Throughput Computing (CHTC) Vision </a:t>
            </a:r>
            <a:r>
              <a:rPr lang="en-US" sz="3600"/>
              <a:t>– Distributed High Throughput Computing and Research Computing Facilitation are powerful enablers of scientific discovery</a:t>
            </a:r>
            <a:endParaRPr lang="en-US" sz="4000"/>
          </a:p>
          <a:p>
            <a:endParaRPr lang="en-US"/>
          </a:p>
        </p:txBody>
      </p:sp>
      <p:pic>
        <p:nvPicPr>
          <p:cNvPr id="4" name="Picture 3">
            <a:extLst>
              <a:ext uri="{FF2B5EF4-FFF2-40B4-BE49-F238E27FC236}">
                <a16:creationId xmlns:a16="http://schemas.microsoft.com/office/drawing/2014/main" id="{0BD1D361-C0B0-FBB1-98B6-40F809AD56F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71690" r="13817" b="16550"/>
          <a:stretch>
            <a:fillRect/>
          </a:stretch>
        </p:blipFill>
        <p:spPr bwMode="auto">
          <a:xfrm>
            <a:off x="1074452" y="4604042"/>
            <a:ext cx="10595546" cy="76420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2">
            <a:extLst>
              <a:ext uri="{FF2B5EF4-FFF2-40B4-BE49-F238E27FC236}">
                <a16:creationId xmlns:a16="http://schemas.microsoft.com/office/drawing/2014/main" id="{16F4E1CF-DA06-5BDF-D735-83F6FD3BA136}"/>
              </a:ext>
            </a:extLst>
          </p:cNvPr>
          <p:cNvSpPr txBox="1">
            <a:spLocks noChangeArrowheads="1"/>
          </p:cNvSpPr>
          <p:nvPr/>
        </p:nvSpPr>
        <p:spPr>
          <a:xfrm>
            <a:off x="1290421" y="2743200"/>
            <a:ext cx="9611158" cy="1867140"/>
          </a:xfrm>
          <a:prstGeom prst="rect">
            <a:avLst/>
          </a:prstGeom>
          <a:noFill/>
        </p:spPr>
        <p:txBody>
          <a:bodyPr vert="horz" lIns="91440" tIns="45720" rIns="91440" bIns="45720" rtlCol="0" anchor="ct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defRPr/>
            </a:pPr>
            <a:r>
              <a:rPr lang="en-US" sz="4000">
                <a:solidFill>
                  <a:srgbClr val="0070C0"/>
                </a:solidFill>
                <a:latin typeface="Calibri"/>
              </a:rPr>
              <a:t>“… many fields today rely on </a:t>
            </a:r>
            <a:r>
              <a:rPr lang="en-US" sz="4000" b="1">
                <a:solidFill>
                  <a:srgbClr val="0070C0"/>
                </a:solidFill>
                <a:latin typeface="Calibri"/>
              </a:rPr>
              <a:t>high-throughput computing</a:t>
            </a:r>
            <a:r>
              <a:rPr lang="en-US" sz="4000">
                <a:solidFill>
                  <a:srgbClr val="0070C0"/>
                </a:solidFill>
                <a:latin typeface="Calibri"/>
              </a:rPr>
              <a:t> for </a:t>
            </a:r>
            <a:r>
              <a:rPr lang="en-US" sz="4000" b="1">
                <a:solidFill>
                  <a:srgbClr val="0070C0"/>
                </a:solidFill>
                <a:latin typeface="Calibri"/>
              </a:rPr>
              <a:t>discovery</a:t>
            </a:r>
            <a:r>
              <a:rPr lang="en-US" sz="4000">
                <a:solidFill>
                  <a:srgbClr val="0070C0"/>
                </a:solidFill>
                <a:latin typeface="Calibri"/>
              </a:rPr>
              <a:t>.</a:t>
            </a:r>
            <a:r>
              <a:rPr lang="en-US">
                <a:solidFill>
                  <a:srgbClr val="0070C0"/>
                </a:solidFill>
                <a:latin typeface="Calibri"/>
              </a:rPr>
              <a:t>”</a:t>
            </a:r>
          </a:p>
          <a:p>
            <a:pPr marL="0" indent="0">
              <a:buNone/>
              <a:defRPr/>
            </a:pPr>
            <a:endParaRPr lang="en-US" sz="2000">
              <a:solidFill>
                <a:prstClr val="black"/>
              </a:solidFill>
              <a:latin typeface="Calibri"/>
            </a:endParaRPr>
          </a:p>
        </p:txBody>
      </p:sp>
    </p:spTree>
    <p:extLst>
      <p:ext uri="{BB962C8B-B14F-4D97-AF65-F5344CB8AC3E}">
        <p14:creationId xmlns:p14="http://schemas.microsoft.com/office/powerpoint/2010/main" val="2173461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E39F20C8-38D7-F805-154A-B8CDB65A82AC}"/>
              </a:ext>
            </a:extLst>
          </p:cNvPr>
          <p:cNvSpPr>
            <a:spLocks noGrp="1"/>
          </p:cNvSpPr>
          <p:nvPr>
            <p:ph idx="1"/>
          </p:nvPr>
        </p:nvSpPr>
        <p:spPr/>
        <p:txBody>
          <a:bodyPr>
            <a:normAutofit/>
          </a:bodyPr>
          <a:lstStyle/>
          <a:p>
            <a:pPr algn="ctr"/>
            <a:r>
              <a:rPr lang="en-US" sz="4000"/>
              <a:t>What is the value proposition of </a:t>
            </a:r>
            <a:r>
              <a:rPr lang="en-US" sz="4000">
                <a:solidFill>
                  <a:srgbClr val="0070C0"/>
                </a:solidFill>
              </a:rPr>
              <a:t>throughput computing</a:t>
            </a:r>
            <a:r>
              <a:rPr lang="en-US" sz="4000"/>
              <a:t> for researchers with AI workloads?  </a:t>
            </a:r>
          </a:p>
        </p:txBody>
      </p:sp>
      <p:pic>
        <p:nvPicPr>
          <p:cNvPr id="6" name="Picture 5">
            <a:extLst>
              <a:ext uri="{FF2B5EF4-FFF2-40B4-BE49-F238E27FC236}">
                <a16:creationId xmlns:a16="http://schemas.microsoft.com/office/drawing/2014/main" id="{8D228446-C103-FCC7-C58C-AEA5FA2F9E1A}"/>
              </a:ext>
            </a:extLst>
          </p:cNvPr>
          <p:cNvPicPr>
            <a:picLocks noChangeAspect="1"/>
          </p:cNvPicPr>
          <p:nvPr/>
        </p:nvPicPr>
        <p:blipFill>
          <a:blip r:embed="rId2"/>
          <a:stretch>
            <a:fillRect/>
          </a:stretch>
        </p:blipFill>
        <p:spPr>
          <a:xfrm>
            <a:off x="774312" y="2019226"/>
            <a:ext cx="10446138" cy="3795487"/>
          </a:xfrm>
          <a:prstGeom prst="rect">
            <a:avLst/>
          </a:prstGeom>
        </p:spPr>
      </p:pic>
    </p:spTree>
    <p:extLst>
      <p:ext uri="{BB962C8B-B14F-4D97-AF65-F5344CB8AC3E}">
        <p14:creationId xmlns:p14="http://schemas.microsoft.com/office/powerpoint/2010/main" val="8987220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54085E5-5B3C-E1F9-DB87-605214A4615D}"/>
              </a:ext>
            </a:extLst>
          </p:cNvPr>
          <p:cNvSpPr>
            <a:spLocks noGrp="1"/>
          </p:cNvSpPr>
          <p:nvPr>
            <p:ph idx="1"/>
          </p:nvPr>
        </p:nvSpPr>
        <p:spPr/>
        <p:txBody>
          <a:bodyPr/>
          <a:lstStyle/>
          <a:p>
            <a:pPr marL="571500" indent="-571500">
              <a:buFont typeface="Arial" panose="020B0604020202020204" pitchFamily="34" charset="0"/>
              <a:buChar char="•"/>
            </a:pPr>
            <a:r>
              <a:rPr lang="en-US" dirty="0"/>
              <a:t>Professor Tony Gitter is now a PATh   co-PI</a:t>
            </a:r>
          </a:p>
          <a:p>
            <a:pPr marL="571500" indent="-571500">
              <a:buFont typeface="Arial" panose="020B0604020202020204" pitchFamily="34" charset="0"/>
              <a:buChar char="•"/>
            </a:pPr>
            <a:r>
              <a:rPr lang="en-US" dirty="0"/>
              <a:t>Dr. Ian Ross is now the PATh    AI coordinator</a:t>
            </a:r>
          </a:p>
          <a:p>
            <a:pPr marL="571500" indent="-571500">
              <a:buFont typeface="Arial" panose="020B0604020202020204" pitchFamily="34" charset="0"/>
              <a:buChar char="•"/>
            </a:pPr>
            <a:r>
              <a:rPr lang="en-US" dirty="0"/>
              <a:t>PATh was awarded a supplement as a NAIRR pilot demonstration project</a:t>
            </a:r>
          </a:p>
          <a:p>
            <a:pPr marL="571500" indent="-571500">
              <a:buFont typeface="Arial" panose="020B0604020202020204" pitchFamily="34" charset="0"/>
              <a:buChar char="•"/>
            </a:pPr>
            <a:r>
              <a:rPr lang="en-US" dirty="0"/>
              <a:t>PATh    joined NAIRR as collaboration resource</a:t>
            </a:r>
          </a:p>
        </p:txBody>
      </p:sp>
      <p:pic>
        <p:nvPicPr>
          <p:cNvPr id="4" name="Picture 3">
            <a:extLst>
              <a:ext uri="{FF2B5EF4-FFF2-40B4-BE49-F238E27FC236}">
                <a16:creationId xmlns:a16="http://schemas.microsoft.com/office/drawing/2014/main" id="{293F6FF7-ABE5-CC2E-559A-78F3F594191B}"/>
              </a:ext>
            </a:extLst>
          </p:cNvPr>
          <p:cNvPicPr>
            <a:picLocks noChangeAspect="1"/>
          </p:cNvPicPr>
          <p:nvPr/>
        </p:nvPicPr>
        <p:blipFill>
          <a:blip r:embed="rId2"/>
          <a:stretch>
            <a:fillRect/>
          </a:stretch>
        </p:blipFill>
        <p:spPr>
          <a:xfrm>
            <a:off x="1406368" y="3850073"/>
            <a:ext cx="4080032" cy="2029402"/>
          </a:xfrm>
          <a:prstGeom prst="rect">
            <a:avLst/>
          </a:prstGeom>
        </p:spPr>
      </p:pic>
      <p:pic>
        <p:nvPicPr>
          <p:cNvPr id="8" name="Picture 7">
            <a:extLst>
              <a:ext uri="{FF2B5EF4-FFF2-40B4-BE49-F238E27FC236}">
                <a16:creationId xmlns:a16="http://schemas.microsoft.com/office/drawing/2014/main" id="{1795B81B-293E-0884-FE21-7EB91297A4B2}"/>
              </a:ext>
            </a:extLst>
          </p:cNvPr>
          <p:cNvPicPr>
            <a:picLocks noChangeAspect="1"/>
          </p:cNvPicPr>
          <p:nvPr/>
        </p:nvPicPr>
        <p:blipFill>
          <a:blip r:embed="rId3"/>
          <a:stretch>
            <a:fillRect/>
          </a:stretch>
        </p:blipFill>
        <p:spPr>
          <a:xfrm>
            <a:off x="6905627" y="3705074"/>
            <a:ext cx="3081405" cy="2262674"/>
          </a:xfrm>
          <a:prstGeom prst="rect">
            <a:avLst/>
          </a:prstGeom>
        </p:spPr>
      </p:pic>
      <p:pic>
        <p:nvPicPr>
          <p:cNvPr id="3" name="Picture 2">
            <a:extLst>
              <a:ext uri="{FF2B5EF4-FFF2-40B4-BE49-F238E27FC236}">
                <a16:creationId xmlns:a16="http://schemas.microsoft.com/office/drawing/2014/main" id="{6C2177E8-C325-CE92-2997-EF9D6B04CE34}"/>
              </a:ext>
            </a:extLst>
          </p:cNvPr>
          <p:cNvPicPr>
            <a:picLocks noChangeAspect="1"/>
          </p:cNvPicPr>
          <p:nvPr/>
        </p:nvPicPr>
        <p:blipFill>
          <a:blip r:embed="rId4"/>
          <a:srcRect l="-384" t="5043" r="50143" b="-5043"/>
          <a:stretch>
            <a:fillRect/>
          </a:stretch>
        </p:blipFill>
        <p:spPr>
          <a:xfrm>
            <a:off x="6968068" y="692150"/>
            <a:ext cx="1247246" cy="373264"/>
          </a:xfrm>
          <a:prstGeom prst="rect">
            <a:avLst/>
          </a:prstGeom>
        </p:spPr>
      </p:pic>
      <p:pic>
        <p:nvPicPr>
          <p:cNvPr id="5" name="Picture 4">
            <a:extLst>
              <a:ext uri="{FF2B5EF4-FFF2-40B4-BE49-F238E27FC236}">
                <a16:creationId xmlns:a16="http://schemas.microsoft.com/office/drawing/2014/main" id="{7BFE6C71-3E87-6381-DB2D-D5406E326067}"/>
              </a:ext>
            </a:extLst>
          </p:cNvPr>
          <p:cNvPicPr>
            <a:picLocks noChangeAspect="1"/>
          </p:cNvPicPr>
          <p:nvPr/>
        </p:nvPicPr>
        <p:blipFill>
          <a:blip r:embed="rId4"/>
          <a:srcRect l="-384" t="5043" r="50143" b="-5043"/>
          <a:stretch>
            <a:fillRect/>
          </a:stretch>
        </p:blipFill>
        <p:spPr>
          <a:xfrm>
            <a:off x="5598056" y="1349375"/>
            <a:ext cx="1247246" cy="373264"/>
          </a:xfrm>
          <a:prstGeom prst="rect">
            <a:avLst/>
          </a:prstGeom>
        </p:spPr>
      </p:pic>
      <p:pic>
        <p:nvPicPr>
          <p:cNvPr id="6" name="Picture 5">
            <a:extLst>
              <a:ext uri="{FF2B5EF4-FFF2-40B4-BE49-F238E27FC236}">
                <a16:creationId xmlns:a16="http://schemas.microsoft.com/office/drawing/2014/main" id="{5EE79D23-0A5C-FB90-0EC4-65B5F75C436E}"/>
              </a:ext>
            </a:extLst>
          </p:cNvPr>
          <p:cNvPicPr>
            <a:picLocks noChangeAspect="1"/>
          </p:cNvPicPr>
          <p:nvPr/>
        </p:nvPicPr>
        <p:blipFill>
          <a:blip r:embed="rId4"/>
          <a:srcRect l="-384" t="5043" r="50143" b="-5043"/>
          <a:stretch>
            <a:fillRect/>
          </a:stretch>
        </p:blipFill>
        <p:spPr>
          <a:xfrm>
            <a:off x="1264892" y="3188572"/>
            <a:ext cx="1247246" cy="373264"/>
          </a:xfrm>
          <a:prstGeom prst="rect">
            <a:avLst/>
          </a:prstGeom>
        </p:spPr>
      </p:pic>
    </p:spTree>
    <p:extLst>
      <p:ext uri="{BB962C8B-B14F-4D97-AF65-F5344CB8AC3E}">
        <p14:creationId xmlns:p14="http://schemas.microsoft.com/office/powerpoint/2010/main" val="1785439213"/>
      </p:ext>
    </p:extLst>
  </p:cSld>
  <p:clrMapOvr>
    <a:masterClrMapping/>
  </p:clrMapOvr>
</p:sld>
</file>

<file path=ppt/theme/theme1.xml><?xml version="1.0" encoding="utf-8"?>
<a:theme xmlns:a="http://schemas.openxmlformats.org/drawingml/2006/main" name="5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4_Office Theme">
  <a:themeElements>
    <a:clrScheme name="Blue">
      <a:dk1>
        <a:sysClr val="windowText" lastClr="000000"/>
      </a:dk1>
      <a:lt1>
        <a:sysClr val="window" lastClr="FFFFFF"/>
      </a:lt1>
      <a:dk2>
        <a:srgbClr val="17406D"/>
      </a:dk2>
      <a:lt2>
        <a:srgbClr val="DBEF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
  <TotalTime>0</TotalTime>
  <Words>808</Words>
  <Application>Microsoft Office PowerPoint</Application>
  <PresentationFormat>Widescreen</PresentationFormat>
  <Paragraphs>86</Paragraphs>
  <Slides>30</Slides>
  <Notes>2</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30</vt:i4>
      </vt:variant>
    </vt:vector>
  </HeadingPairs>
  <TitlesOfParts>
    <vt:vector size="39" baseType="lpstr">
      <vt:lpstr>Aptos</vt:lpstr>
      <vt:lpstr>Aptos Black</vt:lpstr>
      <vt:lpstr>Arial</vt:lpstr>
      <vt:lpstr>Calibri</vt:lpstr>
      <vt:lpstr>Comic Sans MS</vt:lpstr>
      <vt:lpstr>Monotype Corsiva</vt:lpstr>
      <vt:lpstr>Segoe UI</vt:lpstr>
      <vt:lpstr>5_Office Theme</vt:lpstr>
      <vt:lpstr>4_Office Theme</vt:lpstr>
      <vt:lpstr> Welcome to  HTC25</vt:lpstr>
      <vt:lpstr>PowerPoint Presentation</vt:lpstr>
      <vt:lpstr>PowerPoint Presentation</vt:lpstr>
      <vt:lpstr>PowerPoint Presentation</vt:lpstr>
      <vt:lpstr>Navigating the  PATh forward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Locale - Sites with deployed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Miller, William L.</dc:creator>
  <cp:lastModifiedBy>MIRON LIVNY</cp:lastModifiedBy>
  <cp:revision>1</cp:revision>
  <dcterms:created xsi:type="dcterms:W3CDTF">2025-02-12T18:54:52Z</dcterms:created>
  <dcterms:modified xsi:type="dcterms:W3CDTF">2025-06-02T12:32:28Z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itusGUID">
    <vt:lpwstr>e68fc1f0-9d84-4205-af68-0f257fa549d1</vt:lpwstr>
  </property>
  <property fmtid="{D5CDD505-2E9C-101B-9397-08002B2CF9AE}" pid="3" name="ContainsCUI">
    <vt:lpwstr>No</vt:lpwstr>
  </property>
</Properties>
</file>