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8" r:id="rId5"/>
    <p:sldId id="258" r:id="rId6"/>
    <p:sldId id="261" r:id="rId7"/>
    <p:sldId id="259" r:id="rId8"/>
    <p:sldId id="267" r:id="rId9"/>
    <p:sldId id="260" r:id="rId10"/>
    <p:sldId id="262" r:id="rId11"/>
    <p:sldId id="264" r:id="rId12"/>
    <p:sldId id="263" r:id="rId13"/>
    <p:sldId id="269"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1C3E8C-8FFC-4F89-8071-9C8EBA042156}" v="15" dt="2025-05-28T21:59:39.6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59" autoAdjust="0"/>
    <p:restoredTop sz="94660"/>
  </p:normalViewPr>
  <p:slideViewPr>
    <p:cSldViewPr snapToGrid="0">
      <p:cViewPr varScale="1">
        <p:scale>
          <a:sx n="119" d="100"/>
          <a:sy n="119" d="100"/>
        </p:scale>
        <p:origin x="19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Wheat" userId="f3f4cc94-ad7f-4833-8c6e-3f7949184534" providerId="ADAL" clId="{99B13860-60F9-4B47-91A5-33AD98539FA2}"/>
    <pc:docChg chg="modSld">
      <pc:chgData name="Stephen Wheat" userId="f3f4cc94-ad7f-4833-8c6e-3f7949184534" providerId="ADAL" clId="{99B13860-60F9-4B47-91A5-33AD98539FA2}" dt="2022-02-08T00:47:06.752" v="186" actId="20577"/>
      <pc:docMkLst>
        <pc:docMk/>
      </pc:docMkLst>
      <pc:sldChg chg="modSp mod">
        <pc:chgData name="Stephen Wheat" userId="f3f4cc94-ad7f-4833-8c6e-3f7949184534" providerId="ADAL" clId="{99B13860-60F9-4B47-91A5-33AD98539FA2}" dt="2022-02-08T00:47:06.752" v="186" actId="20577"/>
        <pc:sldMkLst>
          <pc:docMk/>
          <pc:sldMk cId="3291249060" sldId="257"/>
        </pc:sldMkLst>
      </pc:sldChg>
    </pc:docChg>
  </pc:docChgLst>
  <pc:docChgLst>
    <pc:chgData name="Stephen Wheat" userId="f3f4cc94-ad7f-4833-8c6e-3f7949184534" providerId="ADAL" clId="{4D87DE70-72E1-4A85-91FD-1581ABAFA502}"/>
    <pc:docChg chg="custSel modSld">
      <pc:chgData name="Stephen Wheat" userId="f3f4cc94-ad7f-4833-8c6e-3f7949184534" providerId="ADAL" clId="{4D87DE70-72E1-4A85-91FD-1581ABAFA502}" dt="2025-01-28T01:50:49.337" v="159" actId="20577"/>
      <pc:docMkLst>
        <pc:docMk/>
      </pc:docMkLst>
      <pc:sldChg chg="addSp modSp mod">
        <pc:chgData name="Stephen Wheat" userId="f3f4cc94-ad7f-4833-8c6e-3f7949184534" providerId="ADAL" clId="{4D87DE70-72E1-4A85-91FD-1581ABAFA502}" dt="2025-01-28T01:50:49.337" v="159" actId="20577"/>
        <pc:sldMkLst>
          <pc:docMk/>
          <pc:sldMk cId="3291249060" sldId="257"/>
        </pc:sldMkLst>
      </pc:sldChg>
    </pc:docChg>
  </pc:docChgLst>
  <pc:docChgLst>
    <pc:chgData name="Stephen Wheat" userId="f3f4cc94-ad7f-4833-8c6e-3f7949184534" providerId="ADAL" clId="{F4698EF3-2947-4038-8D43-C2EB3A1F7EBE}"/>
    <pc:docChg chg="custSel delSld modSld modMainMaster">
      <pc:chgData name="Stephen Wheat" userId="f3f4cc94-ad7f-4833-8c6e-3f7949184534" providerId="ADAL" clId="{F4698EF3-2947-4038-8D43-C2EB3A1F7EBE}" dt="2025-05-06T21:39:39.101" v="473" actId="20577"/>
      <pc:docMkLst>
        <pc:docMk/>
      </pc:docMkLst>
      <pc:sldChg chg="modSp">
        <pc:chgData name="Stephen Wheat" userId="f3f4cc94-ad7f-4833-8c6e-3f7949184534" providerId="ADAL" clId="{F4698EF3-2947-4038-8D43-C2EB3A1F7EBE}" dt="2025-05-06T21:12:24.115" v="3" actId="732"/>
        <pc:sldMkLst>
          <pc:docMk/>
          <pc:sldMk cId="3291249060" sldId="257"/>
        </pc:sldMkLst>
      </pc:sldChg>
      <pc:sldChg chg="modSp mod">
        <pc:chgData name="Stephen Wheat" userId="f3f4cc94-ad7f-4833-8c6e-3f7949184534" providerId="ADAL" clId="{F4698EF3-2947-4038-8D43-C2EB3A1F7EBE}" dt="2025-05-06T21:20:49.932" v="314" actId="20577"/>
        <pc:sldMkLst>
          <pc:docMk/>
          <pc:sldMk cId="3506248062" sldId="258"/>
        </pc:sldMkLst>
        <pc:spChg chg="mod">
          <ac:chgData name="Stephen Wheat" userId="f3f4cc94-ad7f-4833-8c6e-3f7949184534" providerId="ADAL" clId="{F4698EF3-2947-4038-8D43-C2EB3A1F7EBE}" dt="2025-05-06T21:18:20.005" v="189" actId="20577"/>
          <ac:spMkLst>
            <pc:docMk/>
            <pc:sldMk cId="3506248062" sldId="258"/>
            <ac:spMk id="2" creationId="{43377472-71E3-E0BC-3AD1-2391F0EB721B}"/>
          </ac:spMkLst>
        </pc:spChg>
        <pc:spChg chg="mod">
          <ac:chgData name="Stephen Wheat" userId="f3f4cc94-ad7f-4833-8c6e-3f7949184534" providerId="ADAL" clId="{F4698EF3-2947-4038-8D43-C2EB3A1F7EBE}" dt="2025-05-06T21:20:49.932" v="314" actId="20577"/>
          <ac:spMkLst>
            <pc:docMk/>
            <pc:sldMk cId="3506248062" sldId="258"/>
            <ac:spMk id="3" creationId="{D55C9B6E-6E0F-B0DD-7510-F02F50060753}"/>
          </ac:spMkLst>
        </pc:spChg>
      </pc:sldChg>
      <pc:sldChg chg="modSp mod">
        <pc:chgData name="Stephen Wheat" userId="f3f4cc94-ad7f-4833-8c6e-3f7949184534" providerId="ADAL" clId="{F4698EF3-2947-4038-8D43-C2EB3A1F7EBE}" dt="2025-05-06T21:39:39.101" v="473" actId="20577"/>
        <pc:sldMkLst>
          <pc:docMk/>
          <pc:sldMk cId="895298208" sldId="259"/>
        </pc:sldMkLst>
        <pc:spChg chg="mod">
          <ac:chgData name="Stephen Wheat" userId="f3f4cc94-ad7f-4833-8c6e-3f7949184534" providerId="ADAL" clId="{F4698EF3-2947-4038-8D43-C2EB3A1F7EBE}" dt="2025-05-06T21:26:10.418" v="458" actId="113"/>
          <ac:spMkLst>
            <pc:docMk/>
            <pc:sldMk cId="895298208" sldId="259"/>
            <ac:spMk id="2" creationId="{21E1E1C4-7E08-C85F-2B70-96DF41C7ADE0}"/>
          </ac:spMkLst>
        </pc:spChg>
        <pc:spChg chg="mod">
          <ac:chgData name="Stephen Wheat" userId="f3f4cc94-ad7f-4833-8c6e-3f7949184534" providerId="ADAL" clId="{F4698EF3-2947-4038-8D43-C2EB3A1F7EBE}" dt="2025-05-06T21:39:39.101" v="473" actId="20577"/>
          <ac:spMkLst>
            <pc:docMk/>
            <pc:sldMk cId="895298208" sldId="259"/>
            <ac:spMk id="3" creationId="{3EA624D7-8AF6-E5DF-78BB-9C4FE5C29CAB}"/>
          </ac:spMkLst>
        </pc:spChg>
        <pc:picChg chg="mod">
          <ac:chgData name="Stephen Wheat" userId="f3f4cc94-ad7f-4833-8c6e-3f7949184534" providerId="ADAL" clId="{F4698EF3-2947-4038-8D43-C2EB3A1F7EBE}" dt="2025-05-06T21:26:15.477" v="459" actId="1076"/>
          <ac:picMkLst>
            <pc:docMk/>
            <pc:sldMk cId="895298208" sldId="259"/>
            <ac:picMk id="1026" creationId="{5993BFEE-6A44-34DE-F427-B2FDF0977A19}"/>
          </ac:picMkLst>
        </pc:picChg>
      </pc:sldChg>
      <pc:sldChg chg="del">
        <pc:chgData name="Stephen Wheat" userId="f3f4cc94-ad7f-4833-8c6e-3f7949184534" providerId="ADAL" clId="{F4698EF3-2947-4038-8D43-C2EB3A1F7EBE}" dt="2025-05-06T21:23:00.877" v="339" actId="47"/>
        <pc:sldMkLst>
          <pc:docMk/>
          <pc:sldMk cId="1135803117" sldId="261"/>
        </pc:sldMkLst>
      </pc:sldChg>
      <pc:sldMasterChg chg="modSldLayout">
        <pc:chgData name="Stephen Wheat" userId="f3f4cc94-ad7f-4833-8c6e-3f7949184534" providerId="ADAL" clId="{F4698EF3-2947-4038-8D43-C2EB3A1F7EBE}" dt="2025-05-06T21:17:43.940" v="178" actId="14100"/>
        <pc:sldMasterMkLst>
          <pc:docMk/>
          <pc:sldMasterMk cId="1016748662" sldId="2147483660"/>
        </pc:sldMasterMkLst>
        <pc:sldLayoutChg chg="addSp modSp mod">
          <pc:chgData name="Stephen Wheat" userId="f3f4cc94-ad7f-4833-8c6e-3f7949184534" providerId="ADAL" clId="{F4698EF3-2947-4038-8D43-C2EB3A1F7EBE}" dt="2025-05-06T21:17:43.940" v="178" actId="14100"/>
          <pc:sldLayoutMkLst>
            <pc:docMk/>
            <pc:sldMasterMk cId="1016748662" sldId="2147483660"/>
            <pc:sldLayoutMk cId="0" sldId="2147483662"/>
          </pc:sldLayoutMkLst>
          <pc:spChg chg="mod">
            <ac:chgData name="Stephen Wheat" userId="f3f4cc94-ad7f-4833-8c6e-3f7949184534" providerId="ADAL" clId="{F4698EF3-2947-4038-8D43-C2EB3A1F7EBE}" dt="2025-05-06T21:17:43.940" v="178" actId="14100"/>
            <ac:spMkLst>
              <pc:docMk/>
              <pc:sldMasterMk cId="1016748662" sldId="2147483660"/>
              <pc:sldLayoutMk cId="0" sldId="2147483662"/>
              <ac:spMk id="2" creationId="{00000000-0000-0000-0000-000000000000}"/>
            </ac:spMkLst>
          </pc:spChg>
          <pc:picChg chg="add mod">
            <ac:chgData name="Stephen Wheat" userId="f3f4cc94-ad7f-4833-8c6e-3f7949184534" providerId="ADAL" clId="{F4698EF3-2947-4038-8D43-C2EB3A1F7EBE}" dt="2025-05-06T21:17:11.398" v="172" actId="1076"/>
            <ac:picMkLst>
              <pc:docMk/>
              <pc:sldMasterMk cId="1016748662" sldId="2147483660"/>
              <pc:sldLayoutMk cId="0" sldId="2147483662"/>
              <ac:picMk id="1026" creationId="{88B6DA5C-30D5-EF7F-51F4-9F8982AE9AA4}"/>
            </ac:picMkLst>
          </pc:picChg>
          <pc:picChg chg="add mod">
            <ac:chgData name="Stephen Wheat" userId="f3f4cc94-ad7f-4833-8c6e-3f7949184534" providerId="ADAL" clId="{F4698EF3-2947-4038-8D43-C2EB3A1F7EBE}" dt="2025-05-06T21:17:26.513" v="175" actId="14100"/>
            <ac:picMkLst>
              <pc:docMk/>
              <pc:sldMasterMk cId="1016748662" sldId="2147483660"/>
              <pc:sldLayoutMk cId="0" sldId="2147483662"/>
              <ac:picMk id="1028" creationId="{865B67D5-4E03-E6F4-880D-D7262816E1BB}"/>
            </ac:picMkLst>
          </pc:picChg>
        </pc:sldLayoutChg>
      </pc:sldMasterChg>
    </pc:docChg>
  </pc:docChgLst>
  <pc:docChgLst>
    <pc:chgData name="Stephen Wheat" userId="f3f4cc94-ad7f-4833-8c6e-3f7949184534" providerId="ADAL" clId="{0D6710AA-4823-4F30-ACE7-8881AAD0E8BA}"/>
    <pc:docChg chg="custSel addSld delSld modSld">
      <pc:chgData name="Stephen Wheat" userId="f3f4cc94-ad7f-4833-8c6e-3f7949184534" providerId="ADAL" clId="{0D6710AA-4823-4F30-ACE7-8881AAD0E8BA}" dt="2025-01-28T02:23:13.387" v="2060" actId="13926"/>
      <pc:docMkLst>
        <pc:docMk/>
      </pc:docMkLst>
      <pc:sldChg chg="modSp new mod">
        <pc:chgData name="Stephen Wheat" userId="f3f4cc94-ad7f-4833-8c6e-3f7949184534" providerId="ADAL" clId="{0D6710AA-4823-4F30-ACE7-8881AAD0E8BA}" dt="2025-01-28T02:23:13.387" v="2060" actId="13926"/>
        <pc:sldMkLst>
          <pc:docMk/>
          <pc:sldMk cId="3506248062" sldId="258"/>
        </pc:sldMkLst>
      </pc:sldChg>
      <pc:sldChg chg="addSp modSp add mod">
        <pc:chgData name="Stephen Wheat" userId="f3f4cc94-ad7f-4833-8c6e-3f7949184534" providerId="ADAL" clId="{0D6710AA-4823-4F30-ACE7-8881AAD0E8BA}" dt="2025-01-28T02:15:28.955" v="1171" actId="20577"/>
        <pc:sldMkLst>
          <pc:docMk/>
          <pc:sldMk cId="895298208" sldId="259"/>
        </pc:sldMkLst>
      </pc:sldChg>
      <pc:sldChg chg="new del">
        <pc:chgData name="Stephen Wheat" userId="f3f4cc94-ad7f-4833-8c6e-3f7949184534" providerId="ADAL" clId="{0D6710AA-4823-4F30-ACE7-8881AAD0E8BA}" dt="2025-01-28T02:16:01.147" v="1174" actId="47"/>
        <pc:sldMkLst>
          <pc:docMk/>
          <pc:sldMk cId="1393996187" sldId="260"/>
        </pc:sldMkLst>
      </pc:sldChg>
      <pc:sldChg chg="delSp modSp add mod">
        <pc:chgData name="Stephen Wheat" userId="f3f4cc94-ad7f-4833-8c6e-3f7949184534" providerId="ADAL" clId="{0D6710AA-4823-4F30-ACE7-8881AAD0E8BA}" dt="2025-01-28T02:20:54.674" v="1937" actId="20577"/>
        <pc:sldMkLst>
          <pc:docMk/>
          <pc:sldMk cId="1135803117" sldId="261"/>
        </pc:sldMkLst>
      </pc:sldChg>
    </pc:docChg>
  </pc:docChgLst>
  <pc:docChgLst>
    <pc:chgData name="Stephen Wheat" userId="f3f4cc94-ad7f-4833-8c6e-3f7949184534" providerId="ADAL" clId="{9D77225C-C268-44B8-A7C4-144642684437}"/>
    <pc:docChg chg="modSld">
      <pc:chgData name="Stephen Wheat" userId="f3f4cc94-ad7f-4833-8c6e-3f7949184534" providerId="ADAL" clId="{9D77225C-C268-44B8-A7C4-144642684437}" dt="2023-09-22T16:32:51.313" v="13" actId="20577"/>
      <pc:docMkLst>
        <pc:docMk/>
      </pc:docMkLst>
      <pc:sldChg chg="modSp mod">
        <pc:chgData name="Stephen Wheat" userId="f3f4cc94-ad7f-4833-8c6e-3f7949184534" providerId="ADAL" clId="{9D77225C-C268-44B8-A7C4-144642684437}" dt="2023-09-22T16:32:51.313" v="13" actId="20577"/>
        <pc:sldMkLst>
          <pc:docMk/>
          <pc:sldMk cId="3291249060" sldId="257"/>
        </pc:sldMkLst>
      </pc:sldChg>
    </pc:docChg>
  </pc:docChgLst>
  <pc:docChgLst>
    <pc:chgData name="Stephen Wheat" userId="f3f4cc94-ad7f-4833-8c6e-3f7949184534" providerId="ADAL" clId="{E81C3E8C-8FFC-4F89-8071-9C8EBA042156}"/>
    <pc:docChg chg="undo redo custSel addSld delSld modSld sldOrd">
      <pc:chgData name="Stephen Wheat" userId="f3f4cc94-ad7f-4833-8c6e-3f7949184534" providerId="ADAL" clId="{E81C3E8C-8FFC-4F89-8071-9C8EBA042156}" dt="2025-05-29T18:42:34.089" v="6277" actId="20577"/>
      <pc:docMkLst>
        <pc:docMk/>
      </pc:docMkLst>
      <pc:sldChg chg="del">
        <pc:chgData name="Stephen Wheat" userId="f3f4cc94-ad7f-4833-8c6e-3f7949184534" providerId="ADAL" clId="{E81C3E8C-8FFC-4F89-8071-9C8EBA042156}" dt="2025-05-28T21:58:44.371" v="5466" actId="47"/>
        <pc:sldMkLst>
          <pc:docMk/>
          <pc:sldMk cId="3291249060" sldId="257"/>
        </pc:sldMkLst>
      </pc:sldChg>
      <pc:sldChg chg="modSp mod">
        <pc:chgData name="Stephen Wheat" userId="f3f4cc94-ad7f-4833-8c6e-3f7949184534" providerId="ADAL" clId="{E81C3E8C-8FFC-4F89-8071-9C8EBA042156}" dt="2025-05-28T21:26:10.029" v="2150" actId="20577"/>
        <pc:sldMkLst>
          <pc:docMk/>
          <pc:sldMk cId="895298208" sldId="259"/>
        </pc:sldMkLst>
        <pc:spChg chg="mod">
          <ac:chgData name="Stephen Wheat" userId="f3f4cc94-ad7f-4833-8c6e-3f7949184534" providerId="ADAL" clId="{E81C3E8C-8FFC-4F89-8071-9C8EBA042156}" dt="2025-05-28T21:26:10.029" v="2150" actId="20577"/>
          <ac:spMkLst>
            <pc:docMk/>
            <pc:sldMk cId="895298208" sldId="259"/>
            <ac:spMk id="3" creationId="{3EA624D7-8AF6-E5DF-78BB-9C4FE5C29CAB}"/>
          </ac:spMkLst>
        </pc:spChg>
      </pc:sldChg>
      <pc:sldChg chg="delSp modSp add mod">
        <pc:chgData name="Stephen Wheat" userId="f3f4cc94-ad7f-4833-8c6e-3f7949184534" providerId="ADAL" clId="{E81C3E8C-8FFC-4F89-8071-9C8EBA042156}" dt="2025-05-28T21:28:22.567" v="2423" actId="20577"/>
        <pc:sldMkLst>
          <pc:docMk/>
          <pc:sldMk cId="2487917050" sldId="260"/>
        </pc:sldMkLst>
        <pc:spChg chg="mod">
          <ac:chgData name="Stephen Wheat" userId="f3f4cc94-ad7f-4833-8c6e-3f7949184534" providerId="ADAL" clId="{E81C3E8C-8FFC-4F89-8071-9C8EBA042156}" dt="2025-05-28T20:40:02.771" v="26" actId="20577"/>
          <ac:spMkLst>
            <pc:docMk/>
            <pc:sldMk cId="2487917050" sldId="260"/>
            <ac:spMk id="2" creationId="{F61C66F3-83A9-7DE2-7F65-CB9649EFE508}"/>
          </ac:spMkLst>
        </pc:spChg>
        <pc:spChg chg="mod">
          <ac:chgData name="Stephen Wheat" userId="f3f4cc94-ad7f-4833-8c6e-3f7949184534" providerId="ADAL" clId="{E81C3E8C-8FFC-4F89-8071-9C8EBA042156}" dt="2025-05-28T21:28:22.567" v="2423" actId="20577"/>
          <ac:spMkLst>
            <pc:docMk/>
            <pc:sldMk cId="2487917050" sldId="260"/>
            <ac:spMk id="3" creationId="{80A248FF-859E-0BBE-EEA7-C07D099F267A}"/>
          </ac:spMkLst>
        </pc:spChg>
        <pc:picChg chg="del">
          <ac:chgData name="Stephen Wheat" userId="f3f4cc94-ad7f-4833-8c6e-3f7949184534" providerId="ADAL" clId="{E81C3E8C-8FFC-4F89-8071-9C8EBA042156}" dt="2025-05-28T20:40:24.421" v="31" actId="478"/>
          <ac:picMkLst>
            <pc:docMk/>
            <pc:sldMk cId="2487917050" sldId="260"/>
            <ac:picMk id="1026" creationId="{E12534F2-FF15-1070-DCFF-007B7B33BDF7}"/>
          </ac:picMkLst>
        </pc:picChg>
      </pc:sldChg>
      <pc:sldChg chg="modSp add mod ord">
        <pc:chgData name="Stephen Wheat" userId="f3f4cc94-ad7f-4833-8c6e-3f7949184534" providerId="ADAL" clId="{E81C3E8C-8FFC-4F89-8071-9C8EBA042156}" dt="2025-05-28T21:39:40.281" v="3963"/>
        <pc:sldMkLst>
          <pc:docMk/>
          <pc:sldMk cId="1480729572" sldId="261"/>
        </pc:sldMkLst>
        <pc:spChg chg="mod">
          <ac:chgData name="Stephen Wheat" userId="f3f4cc94-ad7f-4833-8c6e-3f7949184534" providerId="ADAL" clId="{E81C3E8C-8FFC-4F89-8071-9C8EBA042156}" dt="2025-05-28T20:40:54.075" v="53" actId="20577"/>
          <ac:spMkLst>
            <pc:docMk/>
            <pc:sldMk cId="1480729572" sldId="261"/>
            <ac:spMk id="2" creationId="{1C9EE482-A96B-8734-B4FB-4B4007F2DDE3}"/>
          </ac:spMkLst>
        </pc:spChg>
        <pc:spChg chg="mod">
          <ac:chgData name="Stephen Wheat" userId="f3f4cc94-ad7f-4833-8c6e-3f7949184534" providerId="ADAL" clId="{E81C3E8C-8FFC-4F89-8071-9C8EBA042156}" dt="2025-05-28T20:51:12.582" v="681" actId="20577"/>
          <ac:spMkLst>
            <pc:docMk/>
            <pc:sldMk cId="1480729572" sldId="261"/>
            <ac:spMk id="3" creationId="{205EC87E-6262-4CC8-77C2-B12DEC046A5E}"/>
          </ac:spMkLst>
        </pc:spChg>
      </pc:sldChg>
      <pc:sldChg chg="modSp add mod">
        <pc:chgData name="Stephen Wheat" userId="f3f4cc94-ad7f-4833-8c6e-3f7949184534" providerId="ADAL" clId="{E81C3E8C-8FFC-4F89-8071-9C8EBA042156}" dt="2025-05-28T21:35:46.435" v="3491" actId="27636"/>
        <pc:sldMkLst>
          <pc:docMk/>
          <pc:sldMk cId="4076371692" sldId="262"/>
        </pc:sldMkLst>
        <pc:spChg chg="mod">
          <ac:chgData name="Stephen Wheat" userId="f3f4cc94-ad7f-4833-8c6e-3f7949184534" providerId="ADAL" clId="{E81C3E8C-8FFC-4F89-8071-9C8EBA042156}" dt="2025-05-28T20:59:17.531" v="1010" actId="27636"/>
          <ac:spMkLst>
            <pc:docMk/>
            <pc:sldMk cId="4076371692" sldId="262"/>
            <ac:spMk id="2" creationId="{0C4DF2F9-91DF-1766-9116-45F0574B8DF7}"/>
          </ac:spMkLst>
        </pc:spChg>
        <pc:spChg chg="mod">
          <ac:chgData name="Stephen Wheat" userId="f3f4cc94-ad7f-4833-8c6e-3f7949184534" providerId="ADAL" clId="{E81C3E8C-8FFC-4F89-8071-9C8EBA042156}" dt="2025-05-28T21:35:46.435" v="3491" actId="27636"/>
          <ac:spMkLst>
            <pc:docMk/>
            <pc:sldMk cId="4076371692" sldId="262"/>
            <ac:spMk id="3" creationId="{52B5E848-294D-9723-1C63-E7F14025C260}"/>
          </ac:spMkLst>
        </pc:spChg>
      </pc:sldChg>
      <pc:sldChg chg="modSp add mod">
        <pc:chgData name="Stephen Wheat" userId="f3f4cc94-ad7f-4833-8c6e-3f7949184534" providerId="ADAL" clId="{E81C3E8C-8FFC-4F89-8071-9C8EBA042156}" dt="2025-05-28T21:36:26.798" v="3577" actId="20577"/>
        <pc:sldMkLst>
          <pc:docMk/>
          <pc:sldMk cId="2171111698" sldId="263"/>
        </pc:sldMkLst>
        <pc:spChg chg="mod">
          <ac:chgData name="Stephen Wheat" userId="f3f4cc94-ad7f-4833-8c6e-3f7949184534" providerId="ADAL" clId="{E81C3E8C-8FFC-4F89-8071-9C8EBA042156}" dt="2025-05-28T21:30:22.484" v="2675" actId="20577"/>
          <ac:spMkLst>
            <pc:docMk/>
            <pc:sldMk cId="2171111698" sldId="263"/>
            <ac:spMk id="2" creationId="{76F21D2A-87C6-E2BA-A7FF-3929C794ABAB}"/>
          </ac:spMkLst>
        </pc:spChg>
        <pc:spChg chg="mod">
          <ac:chgData name="Stephen Wheat" userId="f3f4cc94-ad7f-4833-8c6e-3f7949184534" providerId="ADAL" clId="{E81C3E8C-8FFC-4F89-8071-9C8EBA042156}" dt="2025-05-28T21:36:26.798" v="3577" actId="20577"/>
          <ac:spMkLst>
            <pc:docMk/>
            <pc:sldMk cId="2171111698" sldId="263"/>
            <ac:spMk id="3" creationId="{30FFCB77-C667-59E8-908E-211B280A120C}"/>
          </ac:spMkLst>
        </pc:spChg>
      </pc:sldChg>
      <pc:sldChg chg="modSp add mod">
        <pc:chgData name="Stephen Wheat" userId="f3f4cc94-ad7f-4833-8c6e-3f7949184534" providerId="ADAL" clId="{E81C3E8C-8FFC-4F89-8071-9C8EBA042156}" dt="2025-05-28T21:35:53.164" v="3493" actId="27636"/>
        <pc:sldMkLst>
          <pc:docMk/>
          <pc:sldMk cId="2581594089" sldId="264"/>
        </pc:sldMkLst>
        <pc:spChg chg="mod">
          <ac:chgData name="Stephen Wheat" userId="f3f4cc94-ad7f-4833-8c6e-3f7949184534" providerId="ADAL" clId="{E81C3E8C-8FFC-4F89-8071-9C8EBA042156}" dt="2025-05-28T21:35:53.164" v="3493" actId="27636"/>
          <ac:spMkLst>
            <pc:docMk/>
            <pc:sldMk cId="2581594089" sldId="264"/>
            <ac:spMk id="3" creationId="{B81D8E3B-FD8E-DF4B-26D9-E142E4AC9176}"/>
          </ac:spMkLst>
        </pc:spChg>
      </pc:sldChg>
      <pc:sldChg chg="add del">
        <pc:chgData name="Stephen Wheat" userId="f3f4cc94-ad7f-4833-8c6e-3f7949184534" providerId="ADAL" clId="{E81C3E8C-8FFC-4F89-8071-9C8EBA042156}" dt="2025-05-28T21:52:50.475" v="4678" actId="47"/>
        <pc:sldMkLst>
          <pc:docMk/>
          <pc:sldMk cId="2440852795" sldId="265"/>
        </pc:sldMkLst>
      </pc:sldChg>
      <pc:sldChg chg="modSp add mod">
        <pc:chgData name="Stephen Wheat" userId="f3f4cc94-ad7f-4833-8c6e-3f7949184534" providerId="ADAL" clId="{E81C3E8C-8FFC-4F89-8071-9C8EBA042156}" dt="2025-05-28T21:39:19.975" v="3961" actId="20577"/>
        <pc:sldMkLst>
          <pc:docMk/>
          <pc:sldMk cId="2387869807" sldId="266"/>
        </pc:sldMkLst>
        <pc:spChg chg="mod">
          <ac:chgData name="Stephen Wheat" userId="f3f4cc94-ad7f-4833-8c6e-3f7949184534" providerId="ADAL" clId="{E81C3E8C-8FFC-4F89-8071-9C8EBA042156}" dt="2025-05-28T21:36:40.603" v="3595" actId="20577"/>
          <ac:spMkLst>
            <pc:docMk/>
            <pc:sldMk cId="2387869807" sldId="266"/>
            <ac:spMk id="2" creationId="{6EE259ED-22F0-3EB9-9575-4827B71FACC3}"/>
          </ac:spMkLst>
        </pc:spChg>
        <pc:spChg chg="mod">
          <ac:chgData name="Stephen Wheat" userId="f3f4cc94-ad7f-4833-8c6e-3f7949184534" providerId="ADAL" clId="{E81C3E8C-8FFC-4F89-8071-9C8EBA042156}" dt="2025-05-28T21:39:19.975" v="3961" actId="20577"/>
          <ac:spMkLst>
            <pc:docMk/>
            <pc:sldMk cId="2387869807" sldId="266"/>
            <ac:spMk id="3" creationId="{566E81F5-3EC1-4CAF-F160-1177173F9106}"/>
          </ac:spMkLst>
        </pc:spChg>
      </pc:sldChg>
      <pc:sldChg chg="delSp modSp add mod">
        <pc:chgData name="Stephen Wheat" userId="f3f4cc94-ad7f-4833-8c6e-3f7949184534" providerId="ADAL" clId="{E81C3E8C-8FFC-4F89-8071-9C8EBA042156}" dt="2025-05-28T21:46:30.723" v="4559" actId="20577"/>
        <pc:sldMkLst>
          <pc:docMk/>
          <pc:sldMk cId="2432356268" sldId="267"/>
        </pc:sldMkLst>
        <pc:spChg chg="mod">
          <ac:chgData name="Stephen Wheat" userId="f3f4cc94-ad7f-4833-8c6e-3f7949184534" providerId="ADAL" clId="{E81C3E8C-8FFC-4F89-8071-9C8EBA042156}" dt="2025-05-28T21:42:14.587" v="4161" actId="20577"/>
          <ac:spMkLst>
            <pc:docMk/>
            <pc:sldMk cId="2432356268" sldId="267"/>
            <ac:spMk id="2" creationId="{179D886F-A3C7-DCC4-602B-6A5891A5E4D5}"/>
          </ac:spMkLst>
        </pc:spChg>
        <pc:spChg chg="mod">
          <ac:chgData name="Stephen Wheat" userId="f3f4cc94-ad7f-4833-8c6e-3f7949184534" providerId="ADAL" clId="{E81C3E8C-8FFC-4F89-8071-9C8EBA042156}" dt="2025-05-28T21:46:30.723" v="4559" actId="20577"/>
          <ac:spMkLst>
            <pc:docMk/>
            <pc:sldMk cId="2432356268" sldId="267"/>
            <ac:spMk id="3" creationId="{CDB09796-DDDE-96AF-45DB-3D394446A938}"/>
          </ac:spMkLst>
        </pc:spChg>
        <pc:picChg chg="del">
          <ac:chgData name="Stephen Wheat" userId="f3f4cc94-ad7f-4833-8c6e-3f7949184534" providerId="ADAL" clId="{E81C3E8C-8FFC-4F89-8071-9C8EBA042156}" dt="2025-05-28T21:40:42.396" v="4105" actId="478"/>
          <ac:picMkLst>
            <pc:docMk/>
            <pc:sldMk cId="2432356268" sldId="267"/>
            <ac:picMk id="1026" creationId="{DE1E116C-0F9E-2B1D-9F58-A9F0ED7679A4}"/>
          </ac:picMkLst>
        </pc:picChg>
      </pc:sldChg>
      <pc:sldChg chg="addSp delSp modSp new mod setBg addAnim delAnim modAnim">
        <pc:chgData name="Stephen Wheat" userId="f3f4cc94-ad7f-4833-8c6e-3f7949184534" providerId="ADAL" clId="{E81C3E8C-8FFC-4F89-8071-9C8EBA042156}" dt="2025-05-28T21:50:27.954" v="4677"/>
        <pc:sldMkLst>
          <pc:docMk/>
          <pc:sldMk cId="4237944944" sldId="268"/>
        </pc:sldMkLst>
        <pc:spChg chg="mod">
          <ac:chgData name="Stephen Wheat" userId="f3f4cc94-ad7f-4833-8c6e-3f7949184534" providerId="ADAL" clId="{E81C3E8C-8FFC-4F89-8071-9C8EBA042156}" dt="2025-05-28T21:49:34.115" v="4673" actId="26606"/>
          <ac:spMkLst>
            <pc:docMk/>
            <pc:sldMk cId="4237944944" sldId="268"/>
            <ac:spMk id="2" creationId="{331E2214-2CE2-70F7-4C9D-96E98E71112F}"/>
          </ac:spMkLst>
        </pc:spChg>
        <pc:spChg chg="mod">
          <ac:chgData name="Stephen Wheat" userId="f3f4cc94-ad7f-4833-8c6e-3f7949184534" providerId="ADAL" clId="{E81C3E8C-8FFC-4F89-8071-9C8EBA042156}" dt="2025-05-28T21:49:34.115" v="4673" actId="26606"/>
          <ac:spMkLst>
            <pc:docMk/>
            <pc:sldMk cId="4237944944" sldId="268"/>
            <ac:spMk id="3" creationId="{346C8DB2-6FA9-9AC6-8096-AC3A84EFF6D2}"/>
          </ac:spMkLst>
        </pc:spChg>
        <pc:spChg chg="add del">
          <ac:chgData name="Stephen Wheat" userId="f3f4cc94-ad7f-4833-8c6e-3f7949184534" providerId="ADAL" clId="{E81C3E8C-8FFC-4F89-8071-9C8EBA042156}" dt="2025-05-28T21:49:34.109" v="4672" actId="26606"/>
          <ac:spMkLst>
            <pc:docMk/>
            <pc:sldMk cId="4237944944" sldId="268"/>
            <ac:spMk id="9" creationId="{9B7AD9F6-8CE7-4299-8FC6-328F4DCD3FF9}"/>
          </ac:spMkLst>
        </pc:spChg>
        <pc:spChg chg="add del">
          <ac:chgData name="Stephen Wheat" userId="f3f4cc94-ad7f-4833-8c6e-3f7949184534" providerId="ADAL" clId="{E81C3E8C-8FFC-4F89-8071-9C8EBA042156}" dt="2025-05-28T21:49:34.109" v="4672" actId="26606"/>
          <ac:spMkLst>
            <pc:docMk/>
            <pc:sldMk cId="4237944944" sldId="268"/>
            <ac:spMk id="11" creationId="{3F9B0603-37C5-4312-AE4D-A3D015475403}"/>
          </ac:spMkLst>
        </pc:spChg>
        <pc:spChg chg="add">
          <ac:chgData name="Stephen Wheat" userId="f3f4cc94-ad7f-4833-8c6e-3f7949184534" providerId="ADAL" clId="{E81C3E8C-8FFC-4F89-8071-9C8EBA042156}" dt="2025-05-28T21:49:34.115" v="4673" actId="26606"/>
          <ac:spMkLst>
            <pc:docMk/>
            <pc:sldMk cId="4237944944" sldId="268"/>
            <ac:spMk id="13" creationId="{F227E5B6-9132-43CA-B503-37A18562ADF2}"/>
          </ac:spMkLst>
        </pc:spChg>
        <pc:spChg chg="add">
          <ac:chgData name="Stephen Wheat" userId="f3f4cc94-ad7f-4833-8c6e-3f7949184534" providerId="ADAL" clId="{E81C3E8C-8FFC-4F89-8071-9C8EBA042156}" dt="2025-05-28T21:49:34.115" v="4673" actId="26606"/>
          <ac:spMkLst>
            <pc:docMk/>
            <pc:sldMk cId="4237944944" sldId="268"/>
            <ac:spMk id="14" creationId="{362D44EE-C852-4460-B8B5-C4F2BC20510C}"/>
          </ac:spMkLst>
        </pc:spChg>
        <pc:spChg chg="add">
          <ac:chgData name="Stephen Wheat" userId="f3f4cc94-ad7f-4833-8c6e-3f7949184534" providerId="ADAL" clId="{E81C3E8C-8FFC-4F89-8071-9C8EBA042156}" dt="2025-05-28T21:49:34.115" v="4673" actId="26606"/>
          <ac:spMkLst>
            <pc:docMk/>
            <pc:sldMk cId="4237944944" sldId="268"/>
            <ac:spMk id="15" creationId="{03C2051E-A88D-48E5-BACF-AAED17892722}"/>
          </ac:spMkLst>
        </pc:spChg>
        <pc:spChg chg="add">
          <ac:chgData name="Stephen Wheat" userId="f3f4cc94-ad7f-4833-8c6e-3f7949184534" providerId="ADAL" clId="{E81C3E8C-8FFC-4F89-8071-9C8EBA042156}" dt="2025-05-28T21:49:34.115" v="4673" actId="26606"/>
          <ac:spMkLst>
            <pc:docMk/>
            <pc:sldMk cId="4237944944" sldId="268"/>
            <ac:spMk id="16" creationId="{658970D8-8D1D-4B5C-894B-E871CC86543D}"/>
          </ac:spMkLst>
        </pc:spChg>
        <pc:spChg chg="add">
          <ac:chgData name="Stephen Wheat" userId="f3f4cc94-ad7f-4833-8c6e-3f7949184534" providerId="ADAL" clId="{E81C3E8C-8FFC-4F89-8071-9C8EBA042156}" dt="2025-05-28T21:49:34.115" v="4673" actId="26606"/>
          <ac:spMkLst>
            <pc:docMk/>
            <pc:sldMk cId="4237944944" sldId="268"/>
            <ac:spMk id="17" creationId="{7821A508-2985-4905-874A-527429BAABFA}"/>
          </ac:spMkLst>
        </pc:spChg>
        <pc:spChg chg="add">
          <ac:chgData name="Stephen Wheat" userId="f3f4cc94-ad7f-4833-8c6e-3f7949184534" providerId="ADAL" clId="{E81C3E8C-8FFC-4F89-8071-9C8EBA042156}" dt="2025-05-28T21:49:34.115" v="4673" actId="26606"/>
          <ac:spMkLst>
            <pc:docMk/>
            <pc:sldMk cId="4237944944" sldId="268"/>
            <ac:spMk id="19" creationId="{D2929CB1-0E3C-4B2D-ADC5-0154FB33BA44}"/>
          </ac:spMkLst>
        </pc:spChg>
        <pc:spChg chg="add">
          <ac:chgData name="Stephen Wheat" userId="f3f4cc94-ad7f-4833-8c6e-3f7949184534" providerId="ADAL" clId="{E81C3E8C-8FFC-4F89-8071-9C8EBA042156}" dt="2025-05-28T21:49:34.115" v="4673" actId="26606"/>
          <ac:spMkLst>
            <pc:docMk/>
            <pc:sldMk cId="4237944944" sldId="268"/>
            <ac:spMk id="21" creationId="{5F2F0C84-BE8C-4DC2-A6D3-30349A801D5C}"/>
          </ac:spMkLst>
        </pc:spChg>
        <pc:picChg chg="add mod">
          <ac:chgData name="Stephen Wheat" userId="f3f4cc94-ad7f-4833-8c6e-3f7949184534" providerId="ADAL" clId="{E81C3E8C-8FFC-4F89-8071-9C8EBA042156}" dt="2025-05-28T21:49:34.115" v="4673" actId="26606"/>
          <ac:picMkLst>
            <pc:docMk/>
            <pc:sldMk cId="4237944944" sldId="268"/>
            <ac:picMk id="4" creationId="{0998C33A-9B08-A4B8-D62A-2A5170C669AC}"/>
          </ac:picMkLst>
        </pc:picChg>
      </pc:sldChg>
      <pc:sldChg chg="modSp add mod">
        <pc:chgData name="Stephen Wheat" userId="f3f4cc94-ad7f-4833-8c6e-3f7949184534" providerId="ADAL" clId="{E81C3E8C-8FFC-4F89-8071-9C8EBA042156}" dt="2025-05-28T21:57:42.201" v="5465" actId="20577"/>
        <pc:sldMkLst>
          <pc:docMk/>
          <pc:sldMk cId="2795222967" sldId="269"/>
        </pc:sldMkLst>
        <pc:spChg chg="mod">
          <ac:chgData name="Stephen Wheat" userId="f3f4cc94-ad7f-4833-8c6e-3f7949184534" providerId="ADAL" clId="{E81C3E8C-8FFC-4F89-8071-9C8EBA042156}" dt="2025-05-28T21:54:28.077" v="4706" actId="20577"/>
          <ac:spMkLst>
            <pc:docMk/>
            <pc:sldMk cId="2795222967" sldId="269"/>
            <ac:spMk id="2" creationId="{4836CC25-2804-7067-A4D6-CA64A49460C6}"/>
          </ac:spMkLst>
        </pc:spChg>
        <pc:spChg chg="mod">
          <ac:chgData name="Stephen Wheat" userId="f3f4cc94-ad7f-4833-8c6e-3f7949184534" providerId="ADAL" clId="{E81C3E8C-8FFC-4F89-8071-9C8EBA042156}" dt="2025-05-28T21:57:42.201" v="5465" actId="20577"/>
          <ac:spMkLst>
            <pc:docMk/>
            <pc:sldMk cId="2795222967" sldId="269"/>
            <ac:spMk id="3" creationId="{0D4CD082-B5E5-2F5E-0F30-42CCFD1A2D79}"/>
          </ac:spMkLst>
        </pc:spChg>
      </pc:sldChg>
      <pc:sldChg chg="modSp add mod">
        <pc:chgData name="Stephen Wheat" userId="f3f4cc94-ad7f-4833-8c6e-3f7949184534" providerId="ADAL" clId="{E81C3E8C-8FFC-4F89-8071-9C8EBA042156}" dt="2025-05-29T18:42:34.089" v="6277" actId="20577"/>
        <pc:sldMkLst>
          <pc:docMk/>
          <pc:sldMk cId="630163144" sldId="270"/>
        </pc:sldMkLst>
        <pc:spChg chg="mod">
          <ac:chgData name="Stephen Wheat" userId="f3f4cc94-ad7f-4833-8c6e-3f7949184534" providerId="ADAL" clId="{E81C3E8C-8FFC-4F89-8071-9C8EBA042156}" dt="2025-05-28T22:00:09.101" v="5502" actId="20577"/>
          <ac:spMkLst>
            <pc:docMk/>
            <pc:sldMk cId="630163144" sldId="270"/>
            <ac:spMk id="2" creationId="{325534A3-D44D-E8D1-4E5D-537BE18727CC}"/>
          </ac:spMkLst>
        </pc:spChg>
        <pc:spChg chg="mod">
          <ac:chgData name="Stephen Wheat" userId="f3f4cc94-ad7f-4833-8c6e-3f7949184534" providerId="ADAL" clId="{E81C3E8C-8FFC-4F89-8071-9C8EBA042156}" dt="2025-05-29T18:42:34.089" v="6277" actId="20577"/>
          <ac:spMkLst>
            <pc:docMk/>
            <pc:sldMk cId="630163144" sldId="270"/>
            <ac:spMk id="3" creationId="{856C08DD-733C-C466-4C04-9A6E37F9840E}"/>
          </ac:spMkLst>
        </pc:spChg>
      </pc:sldChg>
    </pc:docChg>
  </pc:docChgLst>
  <pc:docChgLst>
    <pc:chgData name="Stephen Wheat" userId="f3f4cc94-ad7f-4833-8c6e-3f7949184534" providerId="ADAL" clId="{EC62D4C3-A498-4D6B-9DCC-0B6A602FC175}"/>
    <pc:docChg chg="modSld">
      <pc:chgData name="Stephen Wheat" userId="f3f4cc94-ad7f-4833-8c6e-3f7949184534" providerId="ADAL" clId="{EC62D4C3-A498-4D6B-9DCC-0B6A602FC175}" dt="2022-09-20T18:56:27.522" v="56" actId="20577"/>
      <pc:docMkLst>
        <pc:docMk/>
      </pc:docMkLst>
      <pc:sldChg chg="modSp mod">
        <pc:chgData name="Stephen Wheat" userId="f3f4cc94-ad7f-4833-8c6e-3f7949184534" providerId="ADAL" clId="{EC62D4C3-A498-4D6B-9DCC-0B6A602FC175}" dt="2022-09-20T18:56:27.522" v="56" actId="20577"/>
        <pc:sldMkLst>
          <pc:docMk/>
          <pc:sldMk cId="3291249060"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DDF946-A9F5-4206-8967-F8CC99F565DF}"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DF946-A9F5-4206-8967-F8CC99F565DF}"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DF946-A9F5-4206-8967-F8CC99F565DF}"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4" y="365126"/>
            <a:ext cx="7038975" cy="1325563"/>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DF946-A9F5-4206-8967-F8CC99F565DF}"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BCFB-8647-4039-B1F7-4C5E35173F9F}" type="slidenum">
              <a:rPr lang="en-US" smtClean="0"/>
              <a:t>‹#›</a:t>
            </a:fld>
            <a:endParaRPr lang="en-US"/>
          </a:p>
        </p:txBody>
      </p:sp>
      <p:pic>
        <p:nvPicPr>
          <p:cNvPr id="1026" name="Picture 2" descr="Oral Roberts University - Official Athletics Website">
            <a:extLst>
              <a:ext uri="{FF2B5EF4-FFF2-40B4-BE49-F238E27FC236}">
                <a16:creationId xmlns:a16="http://schemas.microsoft.com/office/drawing/2014/main" id="{88B6DA5C-30D5-EF7F-51F4-9F8982AE9AA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476375" cy="1409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116 Oral Roberts University Stock Photos - Free &amp; Royalty ...">
            <a:extLst>
              <a:ext uri="{FF2B5EF4-FFF2-40B4-BE49-F238E27FC236}">
                <a16:creationId xmlns:a16="http://schemas.microsoft.com/office/drawing/2014/main" id="{865B67D5-4E03-E6F4-880D-D7262816E1B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60472" y="5823848"/>
            <a:ext cx="1383527" cy="1034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DF946-A9F5-4206-8967-F8CC99F565DF}"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DDF946-A9F5-4206-8967-F8CC99F565DF}"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DDF946-A9F5-4206-8967-F8CC99F565DF}" type="datetimeFigureOut">
              <a:rPr lang="en-US" smtClean="0"/>
              <a:t>5/29/2025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DDF946-A9F5-4206-8967-F8CC99F565DF}" type="datetimeFigureOut">
              <a:rPr lang="en-US" smtClean="0"/>
              <a:t>5/29/2025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DF946-A9F5-4206-8967-F8CC99F565DF}" type="datetimeFigureOut">
              <a:rPr lang="en-US" smtClean="0"/>
              <a:t>5/29/2025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DDF946-A9F5-4206-8967-F8CC99F565DF}"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DDF946-A9F5-4206-8967-F8CC99F565DF}"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9BCFB-8647-4039-B1F7-4C5E35173F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DF946-A9F5-4206-8967-F8CC99F565DF}" type="datetimeFigureOut">
              <a:rPr lang="en-US" smtClean="0"/>
              <a:t>5/29/2025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9BCFB-8647-4039-B1F7-4C5E35173F9F}" type="slidenum">
              <a:rPr lang="en-US" smtClean="0"/>
              <a:t>‹#›</a:t>
            </a:fld>
            <a:endParaRPr lang="en-US"/>
          </a:p>
        </p:txBody>
      </p:sp>
    </p:spTree>
    <p:extLst>
      <p:ext uri="{BB962C8B-B14F-4D97-AF65-F5344CB8AC3E}">
        <p14:creationId xmlns:p14="http://schemas.microsoft.com/office/powerpoint/2010/main" val="1016748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oneocii.okepscor.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1E2214-2CE2-70F7-4C9D-96E98E71112F}"/>
              </a:ext>
            </a:extLst>
          </p:cNvPr>
          <p:cNvSpPr>
            <a:spLocks noGrp="1"/>
          </p:cNvSpPr>
          <p:nvPr>
            <p:ph type="ctrTitle"/>
          </p:nvPr>
        </p:nvSpPr>
        <p:spPr>
          <a:xfrm>
            <a:off x="4646037" y="739978"/>
            <a:ext cx="4001197" cy="3004145"/>
          </a:xfrm>
        </p:spPr>
        <p:txBody>
          <a:bodyPr>
            <a:normAutofit/>
          </a:bodyPr>
          <a:lstStyle/>
          <a:p>
            <a:r>
              <a:rPr lang="en-US" sz="3300" b="1" i="0" dirty="0">
                <a:effectLst/>
                <a:latin typeface="Liberation Sans"/>
              </a:rPr>
              <a:t>Experiences of a Small, Primarily Undergraduate Institution in Servicing </a:t>
            </a:r>
            <a:r>
              <a:rPr lang="en-US" sz="3300" b="1" i="0" dirty="0" err="1">
                <a:effectLst/>
                <a:latin typeface="Liberation Sans"/>
              </a:rPr>
              <a:t>OSPool</a:t>
            </a:r>
            <a:r>
              <a:rPr lang="en-US" sz="3300" b="1" i="0" dirty="0">
                <a:effectLst/>
                <a:latin typeface="Liberation Sans"/>
              </a:rPr>
              <a:t> Compute Jobs</a:t>
            </a:r>
            <a:endParaRPr lang="en-US" sz="3300" b="1" dirty="0"/>
          </a:p>
        </p:txBody>
      </p:sp>
      <p:sp>
        <p:nvSpPr>
          <p:cNvPr id="3" name="Subtitle 2">
            <a:extLst>
              <a:ext uri="{FF2B5EF4-FFF2-40B4-BE49-F238E27FC236}">
                <a16:creationId xmlns:a16="http://schemas.microsoft.com/office/drawing/2014/main" id="{346C8DB2-6FA9-9AC6-8096-AC3A84EFF6D2}"/>
              </a:ext>
            </a:extLst>
          </p:cNvPr>
          <p:cNvSpPr>
            <a:spLocks noGrp="1"/>
          </p:cNvSpPr>
          <p:nvPr>
            <p:ph type="subTitle" idx="1"/>
          </p:nvPr>
        </p:nvSpPr>
        <p:spPr>
          <a:xfrm>
            <a:off x="4646036" y="3836197"/>
            <a:ext cx="4001198" cy="2189214"/>
          </a:xfrm>
        </p:spPr>
        <p:txBody>
          <a:bodyPr>
            <a:normAutofit/>
          </a:bodyPr>
          <a:lstStyle/>
          <a:p>
            <a:r>
              <a:rPr lang="en-US" dirty="0"/>
              <a:t>Stephen Wheat</a:t>
            </a:r>
          </a:p>
          <a:p>
            <a:r>
              <a:rPr lang="en-US" dirty="0"/>
              <a:t>Senior Professor of Computer Science</a:t>
            </a:r>
          </a:p>
          <a:p>
            <a:r>
              <a:rPr lang="en-US" dirty="0"/>
              <a:t>Oral Roberts University</a:t>
            </a:r>
          </a:p>
        </p:txBody>
      </p:sp>
      <p:sp>
        <p:nvSpPr>
          <p:cNvPr id="16" name="Freeform: Shape 15">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1"/>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261789" y="0"/>
            <a:ext cx="1303050"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73320" y="5717906"/>
            <a:ext cx="1328707"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2" descr="The Many Faces of Eli, Your... - Oral Roberts University ...">
            <a:extLst>
              <a:ext uri="{FF2B5EF4-FFF2-40B4-BE49-F238E27FC236}">
                <a16:creationId xmlns:a16="http://schemas.microsoft.com/office/drawing/2014/main" id="{0998C33A-9B08-A4B8-D62A-2A5170C669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093" r="16159" b="-2"/>
          <a:stretch>
            <a:fillRect/>
          </a:stretch>
        </p:blipFill>
        <p:spPr bwMode="auto">
          <a:xfrm>
            <a:off x="473880" y="598720"/>
            <a:ext cx="3883686"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Lst>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390384" y="6258756"/>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237944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82471-649C-B8B2-B3CB-3DA15F6F33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36CC25-2804-7067-A4D6-CA64A49460C6}"/>
              </a:ext>
            </a:extLst>
          </p:cNvPr>
          <p:cNvSpPr>
            <a:spLocks noGrp="1"/>
          </p:cNvSpPr>
          <p:nvPr>
            <p:ph type="title"/>
          </p:nvPr>
        </p:nvSpPr>
        <p:spPr>
          <a:xfrm>
            <a:off x="1676400" y="365126"/>
            <a:ext cx="6838950" cy="781885"/>
          </a:xfrm>
        </p:spPr>
        <p:txBody>
          <a:bodyPr>
            <a:normAutofit/>
          </a:bodyPr>
          <a:lstStyle/>
          <a:p>
            <a:r>
              <a:rPr lang="en-US" b="1" dirty="0"/>
              <a:t>How this has all helped ORU</a:t>
            </a:r>
          </a:p>
        </p:txBody>
      </p:sp>
      <p:sp>
        <p:nvSpPr>
          <p:cNvPr id="3" name="Content Placeholder 2">
            <a:extLst>
              <a:ext uri="{FF2B5EF4-FFF2-40B4-BE49-F238E27FC236}">
                <a16:creationId xmlns:a16="http://schemas.microsoft.com/office/drawing/2014/main" id="{0D4CD082-B5E5-2F5E-0F30-42CCFD1A2D79}"/>
              </a:ext>
            </a:extLst>
          </p:cNvPr>
          <p:cNvSpPr>
            <a:spLocks noGrp="1"/>
          </p:cNvSpPr>
          <p:nvPr>
            <p:ph idx="1"/>
          </p:nvPr>
        </p:nvSpPr>
        <p:spPr>
          <a:xfrm>
            <a:off x="201671" y="1435768"/>
            <a:ext cx="7886699" cy="4957763"/>
          </a:xfrm>
        </p:spPr>
        <p:txBody>
          <a:bodyPr>
            <a:normAutofit/>
          </a:bodyPr>
          <a:lstStyle/>
          <a:p>
            <a:pPr>
              <a:lnSpc>
                <a:spcPct val="80000"/>
              </a:lnSpc>
            </a:pPr>
            <a:r>
              <a:rPr lang="en-US" sz="2600" dirty="0"/>
              <a:t>It is a straightforward way to help meet the requirements of the CC* solicitations. It could not be easier.</a:t>
            </a:r>
          </a:p>
          <a:p>
            <a:pPr>
              <a:lnSpc>
                <a:spcPct val="80000"/>
              </a:lnSpc>
            </a:pPr>
            <a:r>
              <a:rPr lang="en-US" sz="2600" dirty="0"/>
              <a:t>ORU is now much more involved in the larger community. This is important for the administration who had been inexperienced with research computing and did not know what this community can mean for the university.</a:t>
            </a:r>
          </a:p>
          <a:p>
            <a:pPr>
              <a:lnSpc>
                <a:spcPct val="80000"/>
              </a:lnSpc>
            </a:pPr>
            <a:r>
              <a:rPr lang="en-US" sz="2600" dirty="0"/>
              <a:t>The collaborations and engagement with this community have motivated additional faculty to expand their research participation.</a:t>
            </a:r>
            <a:endParaRPr lang="en-US" sz="2200" dirty="0"/>
          </a:p>
        </p:txBody>
      </p:sp>
    </p:spTree>
    <p:extLst>
      <p:ext uri="{BB962C8B-B14F-4D97-AF65-F5344CB8AC3E}">
        <p14:creationId xmlns:p14="http://schemas.microsoft.com/office/powerpoint/2010/main" val="2795222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21C3F-11C2-7898-480A-2AFDDABE50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E259ED-22F0-3EB9-9575-4827B71FACC3}"/>
              </a:ext>
            </a:extLst>
          </p:cNvPr>
          <p:cNvSpPr>
            <a:spLocks noGrp="1"/>
          </p:cNvSpPr>
          <p:nvPr>
            <p:ph type="title"/>
          </p:nvPr>
        </p:nvSpPr>
        <p:spPr>
          <a:xfrm>
            <a:off x="1676400" y="365126"/>
            <a:ext cx="6838950" cy="781885"/>
          </a:xfrm>
        </p:spPr>
        <p:txBody>
          <a:bodyPr>
            <a:normAutofit/>
          </a:bodyPr>
          <a:lstStyle/>
          <a:p>
            <a:r>
              <a:rPr lang="en-US" b="1" dirty="0"/>
              <a:t>Going Forward</a:t>
            </a:r>
          </a:p>
        </p:txBody>
      </p:sp>
      <p:sp>
        <p:nvSpPr>
          <p:cNvPr id="3" name="Content Placeholder 2">
            <a:extLst>
              <a:ext uri="{FF2B5EF4-FFF2-40B4-BE49-F238E27FC236}">
                <a16:creationId xmlns:a16="http://schemas.microsoft.com/office/drawing/2014/main" id="{566E81F5-3EC1-4CAF-F160-1177173F9106}"/>
              </a:ext>
            </a:extLst>
          </p:cNvPr>
          <p:cNvSpPr>
            <a:spLocks noGrp="1"/>
          </p:cNvSpPr>
          <p:nvPr>
            <p:ph idx="1"/>
          </p:nvPr>
        </p:nvSpPr>
        <p:spPr>
          <a:xfrm>
            <a:off x="201671" y="1435768"/>
            <a:ext cx="7886699" cy="4957763"/>
          </a:xfrm>
        </p:spPr>
        <p:txBody>
          <a:bodyPr>
            <a:normAutofit/>
          </a:bodyPr>
          <a:lstStyle/>
          <a:p>
            <a:pPr>
              <a:lnSpc>
                <a:spcPct val="80000"/>
              </a:lnSpc>
            </a:pPr>
            <a:r>
              <a:rPr lang="en-US" sz="2600" dirty="0"/>
              <a:t>Currently working on a 1 PB testbed S3 deployment to be made available to the </a:t>
            </a:r>
            <a:r>
              <a:rPr lang="en-US" sz="2600" dirty="0" err="1"/>
              <a:t>OSPool</a:t>
            </a:r>
            <a:r>
              <a:rPr lang="en-US" sz="2600" dirty="0"/>
              <a:t> and others.</a:t>
            </a:r>
          </a:p>
          <a:p>
            <a:pPr>
              <a:lnSpc>
                <a:spcPct val="80000"/>
              </a:lnSpc>
            </a:pPr>
            <a:r>
              <a:rPr lang="en-US" sz="2600" dirty="0"/>
              <a:t>We have not been users of the </a:t>
            </a:r>
            <a:r>
              <a:rPr lang="en-US" sz="2600" dirty="0" err="1"/>
              <a:t>OSPool</a:t>
            </a:r>
            <a:r>
              <a:rPr lang="en-US" sz="2600" dirty="0"/>
              <a:t>.</a:t>
            </a:r>
            <a:endParaRPr lang="en-US" sz="1800" dirty="0"/>
          </a:p>
          <a:p>
            <a:pPr lvl="1">
              <a:lnSpc>
                <a:spcPct val="80000"/>
              </a:lnSpc>
            </a:pPr>
            <a:r>
              <a:rPr lang="en-US" sz="2200" dirty="0"/>
              <a:t>As our research teams continue to grow, we are starting to see some use cases that would be well-suited for the </a:t>
            </a:r>
            <a:r>
              <a:rPr lang="en-US" sz="2200" dirty="0" err="1"/>
              <a:t>OSPool</a:t>
            </a:r>
            <a:r>
              <a:rPr lang="en-US" sz="2200" dirty="0"/>
              <a:t>.</a:t>
            </a:r>
          </a:p>
          <a:p>
            <a:pPr lvl="1">
              <a:lnSpc>
                <a:spcPct val="80000"/>
              </a:lnSpc>
            </a:pPr>
            <a:endParaRPr lang="en-US" sz="2200" dirty="0"/>
          </a:p>
        </p:txBody>
      </p:sp>
    </p:spTree>
    <p:extLst>
      <p:ext uri="{BB962C8B-B14F-4D97-AF65-F5344CB8AC3E}">
        <p14:creationId xmlns:p14="http://schemas.microsoft.com/office/powerpoint/2010/main" val="2387869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E3065C-D038-4959-7A95-29607F8C16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5534A3-D44D-E8D1-4E5D-537BE18727CC}"/>
              </a:ext>
            </a:extLst>
          </p:cNvPr>
          <p:cNvSpPr>
            <a:spLocks noGrp="1"/>
          </p:cNvSpPr>
          <p:nvPr>
            <p:ph type="title"/>
          </p:nvPr>
        </p:nvSpPr>
        <p:spPr>
          <a:xfrm>
            <a:off x="1676400" y="365126"/>
            <a:ext cx="6838950" cy="781885"/>
          </a:xfrm>
        </p:spPr>
        <p:txBody>
          <a:bodyPr>
            <a:normAutofit/>
          </a:bodyPr>
          <a:lstStyle/>
          <a:p>
            <a:r>
              <a:rPr lang="en-US" b="1" dirty="0"/>
              <a:t>Acknowledgements</a:t>
            </a:r>
          </a:p>
        </p:txBody>
      </p:sp>
      <p:sp>
        <p:nvSpPr>
          <p:cNvPr id="3" name="Content Placeholder 2">
            <a:extLst>
              <a:ext uri="{FF2B5EF4-FFF2-40B4-BE49-F238E27FC236}">
                <a16:creationId xmlns:a16="http://schemas.microsoft.com/office/drawing/2014/main" id="{856C08DD-733C-C466-4C04-9A6E37F9840E}"/>
              </a:ext>
            </a:extLst>
          </p:cNvPr>
          <p:cNvSpPr>
            <a:spLocks noGrp="1"/>
          </p:cNvSpPr>
          <p:nvPr>
            <p:ph idx="1"/>
          </p:nvPr>
        </p:nvSpPr>
        <p:spPr>
          <a:xfrm>
            <a:off x="201671" y="1435768"/>
            <a:ext cx="7886699" cy="4957763"/>
          </a:xfrm>
        </p:spPr>
        <p:txBody>
          <a:bodyPr>
            <a:normAutofit/>
          </a:bodyPr>
          <a:lstStyle/>
          <a:p>
            <a:pPr marL="0" indent="0">
              <a:lnSpc>
                <a:spcPct val="80000"/>
              </a:lnSpc>
              <a:buNone/>
            </a:pPr>
            <a:r>
              <a:rPr lang="en-US" sz="2600" dirty="0"/>
              <a:t>None of this would have been possible without the support of the following people/institutions</a:t>
            </a:r>
          </a:p>
          <a:p>
            <a:pPr>
              <a:lnSpc>
                <a:spcPct val="80000"/>
              </a:lnSpc>
            </a:pPr>
            <a:r>
              <a:rPr lang="en-US" sz="2600" dirty="0"/>
              <a:t>OSG Team, with Tim Cartwright faithfully engaged for our success.</a:t>
            </a:r>
          </a:p>
          <a:p>
            <a:pPr>
              <a:lnSpc>
                <a:spcPct val="80000"/>
              </a:lnSpc>
            </a:pPr>
            <a:r>
              <a:rPr lang="en-US" sz="2600" dirty="0"/>
              <a:t>NSF through the grants (granted and otherwise) and support of the REU efforts. Special call outs to Kevin Thompson and Amy Apon.</a:t>
            </a:r>
          </a:p>
          <a:p>
            <a:pPr>
              <a:lnSpc>
                <a:spcPct val="80000"/>
              </a:lnSpc>
            </a:pPr>
            <a:r>
              <a:rPr lang="en-US" sz="2600" dirty="0"/>
              <a:t>The GP-ARGO team that got us involved in the HTC domain, call out to Dan Andresen (Kansas State) and James </a:t>
            </a:r>
            <a:r>
              <a:rPr lang="en-US" sz="2600"/>
              <a:t>Deaton (Internet2)</a:t>
            </a:r>
            <a:endParaRPr lang="en-US" sz="2600" dirty="0"/>
          </a:p>
          <a:p>
            <a:pPr>
              <a:lnSpc>
                <a:spcPct val="80000"/>
              </a:lnSpc>
            </a:pPr>
            <a:r>
              <a:rPr lang="en-US" sz="2600" dirty="0"/>
              <a:t>The ORU Administration and Board of Directors that have facilitated the infrastructure and space to bring Titan to life.</a:t>
            </a:r>
          </a:p>
          <a:p>
            <a:pPr>
              <a:lnSpc>
                <a:spcPct val="80000"/>
              </a:lnSpc>
            </a:pPr>
            <a:endParaRPr lang="en-US" sz="2600" dirty="0"/>
          </a:p>
          <a:p>
            <a:pPr marL="457200" lvl="1" indent="0">
              <a:lnSpc>
                <a:spcPct val="80000"/>
              </a:lnSpc>
              <a:buNone/>
            </a:pPr>
            <a:endParaRPr lang="en-US" sz="2200" dirty="0"/>
          </a:p>
        </p:txBody>
      </p:sp>
    </p:spTree>
    <p:extLst>
      <p:ext uri="{BB962C8B-B14F-4D97-AF65-F5344CB8AC3E}">
        <p14:creationId xmlns:p14="http://schemas.microsoft.com/office/powerpoint/2010/main" val="63016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7472-71E3-E0BC-3AD1-2391F0EB721B}"/>
              </a:ext>
            </a:extLst>
          </p:cNvPr>
          <p:cNvSpPr>
            <a:spLocks noGrp="1"/>
          </p:cNvSpPr>
          <p:nvPr>
            <p:ph type="title"/>
          </p:nvPr>
        </p:nvSpPr>
        <p:spPr>
          <a:xfrm>
            <a:off x="1427746" y="365126"/>
            <a:ext cx="7087603" cy="781885"/>
          </a:xfrm>
        </p:spPr>
        <p:txBody>
          <a:bodyPr>
            <a:noAutofit/>
          </a:bodyPr>
          <a:lstStyle/>
          <a:p>
            <a:r>
              <a:rPr lang="en-US" sz="3600" b="1" dirty="0"/>
              <a:t>ORU Research </a:t>
            </a:r>
            <a:r>
              <a:rPr lang="en-US" sz="3600" b="1" dirty="0" err="1"/>
              <a:t>Comuting</a:t>
            </a:r>
            <a:r>
              <a:rPr lang="en-US" sz="3600" b="1" dirty="0"/>
              <a:t> and Analytics Facility (ORCA) hosts Titan</a:t>
            </a:r>
          </a:p>
        </p:txBody>
      </p:sp>
      <p:sp>
        <p:nvSpPr>
          <p:cNvPr id="3" name="Content Placeholder 2">
            <a:extLst>
              <a:ext uri="{FF2B5EF4-FFF2-40B4-BE49-F238E27FC236}">
                <a16:creationId xmlns:a16="http://schemas.microsoft.com/office/drawing/2014/main" id="{D55C9B6E-6E0F-B0DD-7510-F02F50060753}"/>
              </a:ext>
            </a:extLst>
          </p:cNvPr>
          <p:cNvSpPr>
            <a:spLocks noGrp="1"/>
          </p:cNvSpPr>
          <p:nvPr>
            <p:ph idx="1"/>
          </p:nvPr>
        </p:nvSpPr>
        <p:spPr>
          <a:xfrm>
            <a:off x="628650" y="1219200"/>
            <a:ext cx="7886700" cy="4957763"/>
          </a:xfrm>
        </p:spPr>
        <p:txBody>
          <a:bodyPr>
            <a:normAutofit fontScale="92500"/>
          </a:bodyPr>
          <a:lstStyle/>
          <a:p>
            <a:r>
              <a:rPr lang="en-US" dirty="0"/>
              <a:t>Titan consists of:</a:t>
            </a:r>
          </a:p>
          <a:p>
            <a:pPr lvl="1"/>
            <a:r>
              <a:rPr lang="en-US" dirty="0"/>
              <a:t>38 Broadwell nodes of 40 cores and 128 GB memory each.</a:t>
            </a:r>
          </a:p>
          <a:p>
            <a:pPr lvl="1"/>
            <a:r>
              <a:rPr lang="en-US" dirty="0"/>
              <a:t>280 Sandybridge nodes with 16 cores and 128 GB memory each.</a:t>
            </a:r>
          </a:p>
          <a:p>
            <a:pPr lvl="1"/>
            <a:r>
              <a:rPr lang="en-US" dirty="0"/>
              <a:t>Nine Icelake GPU nodes, eight with 4x A30 GPUs and one with 4x T4 GPUs</a:t>
            </a:r>
          </a:p>
          <a:p>
            <a:pPr lvl="1"/>
            <a:r>
              <a:rPr lang="en-US" dirty="0"/>
              <a:t>100 GbE network to the OneOklahoma Friction Free Network (OFFN) and Internet2.</a:t>
            </a:r>
          </a:p>
          <a:p>
            <a:pPr lvl="1"/>
            <a:r>
              <a:rPr lang="en-US" dirty="0"/>
              <a:t>Nearly 1.0 PB of storage for /home, /scratch, and /backup.</a:t>
            </a:r>
          </a:p>
          <a:p>
            <a:pPr lvl="1"/>
            <a:r>
              <a:rPr lang="en-US" dirty="0"/>
              <a:t>Nearly 1.0 PB of S3 storage on the OFFN network.</a:t>
            </a:r>
          </a:p>
          <a:p>
            <a:pPr lvl="1"/>
            <a:r>
              <a:rPr lang="en-US" dirty="0"/>
              <a:t>An additional 1.5 PB of cold storage for TBD uses.</a:t>
            </a:r>
          </a:p>
          <a:p>
            <a:r>
              <a:rPr lang="en-US" dirty="0"/>
              <a:t>ORCA space and cooling can facilitate 3x the current power configuration.  500 KW yet to be piped in.</a:t>
            </a:r>
          </a:p>
        </p:txBody>
      </p:sp>
    </p:spTree>
    <p:extLst>
      <p:ext uri="{BB962C8B-B14F-4D97-AF65-F5344CB8AC3E}">
        <p14:creationId xmlns:p14="http://schemas.microsoft.com/office/powerpoint/2010/main" val="350624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E6B34-C3D3-4F56-C898-9FD4156FB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9EE482-A96B-8734-B4FB-4B4007F2DDE3}"/>
              </a:ext>
            </a:extLst>
          </p:cNvPr>
          <p:cNvSpPr>
            <a:spLocks noGrp="1"/>
          </p:cNvSpPr>
          <p:nvPr>
            <p:ph type="title"/>
          </p:nvPr>
        </p:nvSpPr>
        <p:spPr>
          <a:xfrm>
            <a:off x="1676400" y="365126"/>
            <a:ext cx="6838950" cy="781885"/>
          </a:xfrm>
        </p:spPr>
        <p:txBody>
          <a:bodyPr/>
          <a:lstStyle/>
          <a:p>
            <a:r>
              <a:rPr lang="en-US" b="1" dirty="0"/>
              <a:t>History of Titan</a:t>
            </a:r>
          </a:p>
        </p:txBody>
      </p:sp>
      <p:sp>
        <p:nvSpPr>
          <p:cNvPr id="3" name="Content Placeholder 2">
            <a:extLst>
              <a:ext uri="{FF2B5EF4-FFF2-40B4-BE49-F238E27FC236}">
                <a16:creationId xmlns:a16="http://schemas.microsoft.com/office/drawing/2014/main" id="{205EC87E-6262-4CC8-77C2-B12DEC046A5E}"/>
              </a:ext>
            </a:extLst>
          </p:cNvPr>
          <p:cNvSpPr>
            <a:spLocks noGrp="1"/>
          </p:cNvSpPr>
          <p:nvPr>
            <p:ph idx="1"/>
          </p:nvPr>
        </p:nvSpPr>
        <p:spPr>
          <a:xfrm>
            <a:off x="201671" y="1435768"/>
            <a:ext cx="7886699" cy="4957763"/>
          </a:xfrm>
        </p:spPr>
        <p:txBody>
          <a:bodyPr>
            <a:normAutofit fontScale="92500" lnSpcReduction="10000"/>
          </a:bodyPr>
          <a:lstStyle/>
          <a:p>
            <a:r>
              <a:rPr lang="en-US" dirty="0"/>
              <a:t>2018: Original donation of 32 compute nodes from HPE with 100 Gb OPA fabric.</a:t>
            </a:r>
          </a:p>
          <a:p>
            <a:r>
              <a:rPr lang="en-US" dirty="0"/>
              <a:t>2019: NSF CC* 1925744 Regional Network</a:t>
            </a:r>
          </a:p>
          <a:p>
            <a:pPr lvl="1"/>
            <a:r>
              <a:rPr lang="en-US" dirty="0"/>
              <a:t>100 GbE connectivity to OFFN (One Oklahoma Friction Free Network) for ORU and 10 GbE connections for East Central Univ of OK and Cameron Univ.</a:t>
            </a:r>
          </a:p>
          <a:p>
            <a:r>
              <a:rPr lang="en-US" dirty="0"/>
              <a:t>2020: NSF CC* 2018766 Regional Compute</a:t>
            </a:r>
          </a:p>
          <a:p>
            <a:pPr lvl="1"/>
            <a:r>
              <a:rPr lang="en-US" dirty="0"/>
              <a:t>Dedicated OSG Compute Node as part of the regional project.</a:t>
            </a:r>
          </a:p>
          <a:p>
            <a:r>
              <a:rPr lang="en-US" dirty="0"/>
              <a:t>2022: Donation of 400 compute nodes with IB QDR fabric.</a:t>
            </a:r>
          </a:p>
          <a:p>
            <a:r>
              <a:rPr lang="en-US" dirty="0"/>
              <a:t>2022: NSF CC* 2201435 Campus Compute</a:t>
            </a:r>
          </a:p>
          <a:p>
            <a:pPr lvl="1"/>
            <a:r>
              <a:rPr lang="en-US" dirty="0"/>
              <a:t>GPU partition (8 GPU nodes with 4x A30 each) and ~ 1PB of NSF and BeeGFS storage</a:t>
            </a:r>
          </a:p>
          <a:p>
            <a:endParaRPr lang="en-US" dirty="0"/>
          </a:p>
        </p:txBody>
      </p:sp>
    </p:spTree>
    <p:extLst>
      <p:ext uri="{BB962C8B-B14F-4D97-AF65-F5344CB8AC3E}">
        <p14:creationId xmlns:p14="http://schemas.microsoft.com/office/powerpoint/2010/main" val="148072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79317-2A1F-0500-BABC-5C36A213AF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E1E1C4-7E08-C85F-2B70-96DF41C7ADE0}"/>
              </a:ext>
            </a:extLst>
          </p:cNvPr>
          <p:cNvSpPr>
            <a:spLocks noGrp="1"/>
          </p:cNvSpPr>
          <p:nvPr>
            <p:ph type="title"/>
          </p:nvPr>
        </p:nvSpPr>
        <p:spPr>
          <a:xfrm>
            <a:off x="1676400" y="365126"/>
            <a:ext cx="6838950" cy="781885"/>
          </a:xfrm>
        </p:spPr>
        <p:txBody>
          <a:bodyPr/>
          <a:lstStyle/>
          <a:p>
            <a:r>
              <a:rPr lang="en-US" b="1" dirty="0"/>
              <a:t>Titan Usage</a:t>
            </a:r>
          </a:p>
        </p:txBody>
      </p:sp>
      <p:sp>
        <p:nvSpPr>
          <p:cNvPr id="3" name="Content Placeholder 2">
            <a:extLst>
              <a:ext uri="{FF2B5EF4-FFF2-40B4-BE49-F238E27FC236}">
                <a16:creationId xmlns:a16="http://schemas.microsoft.com/office/drawing/2014/main" id="{3EA624D7-8AF6-E5DF-78BB-9C4FE5C29CAB}"/>
              </a:ext>
            </a:extLst>
          </p:cNvPr>
          <p:cNvSpPr>
            <a:spLocks noGrp="1"/>
          </p:cNvSpPr>
          <p:nvPr>
            <p:ph idx="1"/>
          </p:nvPr>
        </p:nvSpPr>
        <p:spPr>
          <a:xfrm>
            <a:off x="201671" y="1435768"/>
            <a:ext cx="7886699" cy="4957763"/>
          </a:xfrm>
        </p:spPr>
        <p:txBody>
          <a:bodyPr>
            <a:normAutofit lnSpcReduction="10000"/>
          </a:bodyPr>
          <a:lstStyle/>
          <a:p>
            <a:r>
              <a:rPr lang="en-US" dirty="0"/>
              <a:t>Free access to Titan for any academic:</a:t>
            </a:r>
          </a:p>
          <a:p>
            <a:pPr lvl="1"/>
            <a:r>
              <a:rPr lang="en-US" dirty="0"/>
              <a:t>In Oklahoma who is part of the OneOklahoma Cyberinfrastructure Initiative (OneOCII) </a:t>
            </a:r>
            <a:r>
              <a:rPr lang="en-US" dirty="0">
                <a:hlinkClick r:id="rId2"/>
              </a:rPr>
              <a:t>https://www.oneocii.okepscor.org/</a:t>
            </a:r>
            <a:endParaRPr lang="en-US" dirty="0"/>
          </a:p>
          <a:p>
            <a:pPr lvl="1"/>
            <a:r>
              <a:rPr lang="en-US" dirty="0"/>
              <a:t>In the Great Plains Network (GPN).</a:t>
            </a:r>
          </a:p>
          <a:p>
            <a:pPr lvl="1"/>
            <a:r>
              <a:rPr lang="en-US" dirty="0"/>
              <a:t>Others on case-by-case basis.</a:t>
            </a:r>
          </a:p>
          <a:p>
            <a:r>
              <a:rPr lang="en-US" dirty="0"/>
              <a:t>Major usage from 2022-2025, with 90+% utilization</a:t>
            </a:r>
          </a:p>
          <a:p>
            <a:pPr lvl="1"/>
            <a:r>
              <a:rPr lang="en-US" dirty="0"/>
              <a:t>ORU: 39%</a:t>
            </a:r>
          </a:p>
          <a:p>
            <a:pPr lvl="1"/>
            <a:r>
              <a:rPr lang="en-US" dirty="0"/>
              <a:t>University of Tulsa: 43%</a:t>
            </a:r>
          </a:p>
          <a:p>
            <a:pPr lvl="1"/>
            <a:r>
              <a:rPr lang="en-US" dirty="0"/>
              <a:t>Southeastern Oklahoma: 12%</a:t>
            </a:r>
          </a:p>
          <a:p>
            <a:pPr lvl="1"/>
            <a:r>
              <a:rPr lang="en-US" dirty="0"/>
              <a:t>Univ of Missouri: 2%</a:t>
            </a:r>
          </a:p>
          <a:p>
            <a:pPr lvl="1"/>
            <a:r>
              <a:rPr lang="en-US" dirty="0"/>
              <a:t>SIL Global: 3%</a:t>
            </a:r>
          </a:p>
          <a:p>
            <a:pPr lvl="1"/>
            <a:r>
              <a:rPr lang="en-US" dirty="0" err="1">
                <a:highlight>
                  <a:srgbClr val="FFFF00"/>
                </a:highlight>
              </a:rPr>
              <a:t>OSPool</a:t>
            </a:r>
            <a:r>
              <a:rPr lang="en-US" dirty="0">
                <a:highlight>
                  <a:srgbClr val="FFFF00"/>
                </a:highlight>
              </a:rPr>
              <a:t> </a:t>
            </a:r>
            <a:r>
              <a:rPr lang="en-US" dirty="0" err="1">
                <a:highlight>
                  <a:srgbClr val="FFFF00"/>
                </a:highlight>
              </a:rPr>
              <a:t>GlideIns</a:t>
            </a:r>
            <a:r>
              <a:rPr lang="en-US" dirty="0">
                <a:highlight>
                  <a:srgbClr val="FFFF00"/>
                </a:highlight>
              </a:rPr>
              <a:t>: 2%</a:t>
            </a:r>
          </a:p>
        </p:txBody>
      </p:sp>
      <p:pic>
        <p:nvPicPr>
          <p:cNvPr id="1026" name="Picture 2" descr="OneOCII Logo">
            <a:extLst>
              <a:ext uri="{FF2B5EF4-FFF2-40B4-BE49-F238E27FC236}">
                <a16:creationId xmlns:a16="http://schemas.microsoft.com/office/drawing/2014/main" id="{5993BFEE-6A44-34DE-F427-B2FDF0977A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7850" y="4023393"/>
            <a:ext cx="28575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29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409A2-DE4C-CD24-BC20-7A4A3F4D53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9D886F-A3C7-DCC4-602B-6A5891A5E4D5}"/>
              </a:ext>
            </a:extLst>
          </p:cNvPr>
          <p:cNvSpPr>
            <a:spLocks noGrp="1"/>
          </p:cNvSpPr>
          <p:nvPr>
            <p:ph type="title"/>
          </p:nvPr>
        </p:nvSpPr>
        <p:spPr>
          <a:xfrm>
            <a:off x="1676400" y="365126"/>
            <a:ext cx="6838950" cy="781885"/>
          </a:xfrm>
        </p:spPr>
        <p:txBody>
          <a:bodyPr>
            <a:normAutofit/>
          </a:bodyPr>
          <a:lstStyle/>
          <a:p>
            <a:r>
              <a:rPr lang="en-US" b="1" dirty="0"/>
              <a:t>Impact of Titan at ORU</a:t>
            </a:r>
          </a:p>
        </p:txBody>
      </p:sp>
      <p:sp>
        <p:nvSpPr>
          <p:cNvPr id="3" name="Content Placeholder 2">
            <a:extLst>
              <a:ext uri="{FF2B5EF4-FFF2-40B4-BE49-F238E27FC236}">
                <a16:creationId xmlns:a16="http://schemas.microsoft.com/office/drawing/2014/main" id="{CDB09796-DDDE-96AF-45DB-3D394446A938}"/>
              </a:ext>
            </a:extLst>
          </p:cNvPr>
          <p:cNvSpPr>
            <a:spLocks noGrp="1"/>
          </p:cNvSpPr>
          <p:nvPr>
            <p:ph idx="1"/>
          </p:nvPr>
        </p:nvSpPr>
        <p:spPr>
          <a:xfrm>
            <a:off x="201671" y="1435768"/>
            <a:ext cx="7886699" cy="4957763"/>
          </a:xfrm>
        </p:spPr>
        <p:txBody>
          <a:bodyPr>
            <a:normAutofit/>
          </a:bodyPr>
          <a:lstStyle/>
          <a:p>
            <a:r>
              <a:rPr lang="en-US" dirty="0"/>
              <a:t>Previous to Titan, computational research was minimal at ORU.</a:t>
            </a:r>
            <a:endParaRPr lang="en-US" dirty="0">
              <a:highlight>
                <a:srgbClr val="FFFF00"/>
              </a:highlight>
            </a:endParaRPr>
          </a:p>
          <a:p>
            <a:r>
              <a:rPr lang="en-US" dirty="0"/>
              <a:t>ORU is primarily a teaching university and is a predominantly undergraduate institution.</a:t>
            </a:r>
          </a:p>
          <a:p>
            <a:r>
              <a:rPr lang="en-US" dirty="0"/>
              <a:t>Titan has increased the research participation of ORU faculty and students, in no small part due to the NSF support that we have received.</a:t>
            </a:r>
          </a:p>
          <a:p>
            <a:r>
              <a:rPr lang="en-US" dirty="0"/>
              <a:t>Research efforts span several disciplines and involve both traditional HPC and AI/ML/etc.</a:t>
            </a:r>
          </a:p>
        </p:txBody>
      </p:sp>
    </p:spTree>
    <p:extLst>
      <p:ext uri="{BB962C8B-B14F-4D97-AF65-F5344CB8AC3E}">
        <p14:creationId xmlns:p14="http://schemas.microsoft.com/office/powerpoint/2010/main" val="2432356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49D6A-D9FF-720A-4BEC-2AD2F0EA8D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C66F3-83A9-7DE2-7F65-CB9649EFE508}"/>
              </a:ext>
            </a:extLst>
          </p:cNvPr>
          <p:cNvSpPr>
            <a:spLocks noGrp="1"/>
          </p:cNvSpPr>
          <p:nvPr>
            <p:ph type="title"/>
          </p:nvPr>
        </p:nvSpPr>
        <p:spPr>
          <a:xfrm>
            <a:off x="1676400" y="365126"/>
            <a:ext cx="6838950" cy="781885"/>
          </a:xfrm>
        </p:spPr>
        <p:txBody>
          <a:bodyPr/>
          <a:lstStyle/>
          <a:p>
            <a:r>
              <a:rPr lang="en-US" b="1" dirty="0"/>
              <a:t>Timeline of OSG Engagement</a:t>
            </a:r>
          </a:p>
        </p:txBody>
      </p:sp>
      <p:sp>
        <p:nvSpPr>
          <p:cNvPr id="3" name="Content Placeholder 2">
            <a:extLst>
              <a:ext uri="{FF2B5EF4-FFF2-40B4-BE49-F238E27FC236}">
                <a16:creationId xmlns:a16="http://schemas.microsoft.com/office/drawing/2014/main" id="{80A248FF-859E-0BBE-EEA7-C07D099F267A}"/>
              </a:ext>
            </a:extLst>
          </p:cNvPr>
          <p:cNvSpPr>
            <a:spLocks noGrp="1"/>
          </p:cNvSpPr>
          <p:nvPr>
            <p:ph idx="1"/>
          </p:nvPr>
        </p:nvSpPr>
        <p:spPr>
          <a:xfrm>
            <a:off x="201671" y="1435768"/>
            <a:ext cx="7886699" cy="4957763"/>
          </a:xfrm>
        </p:spPr>
        <p:txBody>
          <a:bodyPr>
            <a:normAutofit/>
          </a:bodyPr>
          <a:lstStyle/>
          <a:p>
            <a:pPr>
              <a:lnSpc>
                <a:spcPct val="80000"/>
              </a:lnSpc>
            </a:pPr>
            <a:r>
              <a:rPr lang="en-US" sz="2600" dirty="0"/>
              <a:t>2021: Deployment of the GP-ARGO OSG compute node</a:t>
            </a:r>
          </a:p>
          <a:p>
            <a:pPr>
              <a:lnSpc>
                <a:spcPct val="80000"/>
              </a:lnSpc>
            </a:pPr>
            <a:r>
              <a:rPr lang="en-US" sz="2600" dirty="0"/>
              <a:t>2023: Finalized the Hosted CE configuration for use of the Broadwell partition.</a:t>
            </a:r>
          </a:p>
          <a:p>
            <a:pPr>
              <a:lnSpc>
                <a:spcPct val="80000"/>
              </a:lnSpc>
            </a:pPr>
            <a:r>
              <a:rPr lang="en-US" sz="2600" dirty="0"/>
              <a:t>2025: Extended the Hosted CE allocation to include nodes in the Sandybridge partition.</a:t>
            </a:r>
          </a:p>
          <a:p>
            <a:pPr lvl="1">
              <a:lnSpc>
                <a:spcPct val="80000"/>
              </a:lnSpc>
            </a:pPr>
            <a:r>
              <a:rPr lang="en-US" sz="2200" dirty="0"/>
              <a:t>While these are much older nodes, they do have 128 GB of DRAM each, thus supporting those jobs that need more memory per core than usual.</a:t>
            </a:r>
          </a:p>
        </p:txBody>
      </p:sp>
    </p:spTree>
    <p:extLst>
      <p:ext uri="{BB962C8B-B14F-4D97-AF65-F5344CB8AC3E}">
        <p14:creationId xmlns:p14="http://schemas.microsoft.com/office/powerpoint/2010/main" val="248791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C6EE11-9910-5B56-5C3F-97E26E1513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4DF2F9-91DF-1766-9116-45F0574B8DF7}"/>
              </a:ext>
            </a:extLst>
          </p:cNvPr>
          <p:cNvSpPr>
            <a:spLocks noGrp="1"/>
          </p:cNvSpPr>
          <p:nvPr>
            <p:ph type="title"/>
          </p:nvPr>
        </p:nvSpPr>
        <p:spPr>
          <a:xfrm>
            <a:off x="1676400" y="365126"/>
            <a:ext cx="6838950" cy="781885"/>
          </a:xfrm>
        </p:spPr>
        <p:txBody>
          <a:bodyPr>
            <a:normAutofit fontScale="90000"/>
          </a:bodyPr>
          <a:lstStyle/>
          <a:p>
            <a:r>
              <a:rPr lang="en-US" b="1" dirty="0"/>
              <a:t>Experience in hosting OSG jobs</a:t>
            </a:r>
          </a:p>
        </p:txBody>
      </p:sp>
      <p:sp>
        <p:nvSpPr>
          <p:cNvPr id="3" name="Content Placeholder 2">
            <a:extLst>
              <a:ext uri="{FF2B5EF4-FFF2-40B4-BE49-F238E27FC236}">
                <a16:creationId xmlns:a16="http://schemas.microsoft.com/office/drawing/2014/main" id="{52B5E848-294D-9723-1C63-E7F14025C260}"/>
              </a:ext>
            </a:extLst>
          </p:cNvPr>
          <p:cNvSpPr>
            <a:spLocks noGrp="1"/>
          </p:cNvSpPr>
          <p:nvPr>
            <p:ph idx="1"/>
          </p:nvPr>
        </p:nvSpPr>
        <p:spPr>
          <a:xfrm>
            <a:off x="201671" y="1435768"/>
            <a:ext cx="7886699" cy="4957763"/>
          </a:xfrm>
        </p:spPr>
        <p:txBody>
          <a:bodyPr>
            <a:normAutofit fontScale="92500" lnSpcReduction="10000"/>
          </a:bodyPr>
          <a:lstStyle/>
          <a:p>
            <a:pPr>
              <a:lnSpc>
                <a:spcPct val="80000"/>
              </a:lnSpc>
            </a:pPr>
            <a:r>
              <a:rPr lang="en-US" sz="2600" dirty="0"/>
              <a:t>Dedicated node:</a:t>
            </a:r>
          </a:p>
          <a:p>
            <a:pPr lvl="1">
              <a:lnSpc>
                <a:spcPct val="80000"/>
              </a:lnSpc>
            </a:pPr>
            <a:r>
              <a:rPr lang="en-US" sz="2200" dirty="0"/>
              <a:t>Took about six months from the NSF award to deploying the node.</a:t>
            </a:r>
          </a:p>
          <a:p>
            <a:pPr lvl="1">
              <a:lnSpc>
                <a:spcPct val="80000"/>
              </a:lnSpc>
            </a:pPr>
            <a:r>
              <a:rPr lang="en-US" sz="2200" dirty="0"/>
              <a:t>The solution stack was installed and ran continuously in fire-and-forget mode for four years.</a:t>
            </a:r>
          </a:p>
          <a:p>
            <a:pPr lvl="1">
              <a:lnSpc>
                <a:spcPct val="80000"/>
              </a:lnSpc>
            </a:pPr>
            <a:r>
              <a:rPr lang="en-US" sz="2200" dirty="0"/>
              <a:t>In 2025, we re-instanced the node with Rocky 8.10 and reinstalled the OSG stack. It has been running flawlessly since then.</a:t>
            </a:r>
            <a:endParaRPr lang="en-US" sz="2600" dirty="0"/>
          </a:p>
          <a:p>
            <a:pPr lvl="2">
              <a:lnSpc>
                <a:spcPct val="80000"/>
              </a:lnSpc>
            </a:pPr>
            <a:r>
              <a:rPr lang="en-US" sz="1800" dirty="0"/>
              <a:t>We learned to look at the details … we had forgotten about this node’s configuration when we rearchitected the network in late 2024. It was isolated from the internet for four months before we found out.</a:t>
            </a:r>
          </a:p>
          <a:p>
            <a:pPr>
              <a:lnSpc>
                <a:spcPct val="80000"/>
              </a:lnSpc>
            </a:pPr>
            <a:r>
              <a:rPr lang="en-US" sz="2600" dirty="0"/>
              <a:t>Hosted CE</a:t>
            </a:r>
          </a:p>
          <a:p>
            <a:pPr lvl="1">
              <a:lnSpc>
                <a:spcPct val="80000"/>
              </a:lnSpc>
            </a:pPr>
            <a:r>
              <a:rPr lang="en-US" sz="2200" dirty="0"/>
              <a:t>When we got involved, the Hosted CE stack was being refactored to better enable seamless deployment. We waited 18 months to start the process.</a:t>
            </a:r>
          </a:p>
          <a:p>
            <a:pPr lvl="1">
              <a:lnSpc>
                <a:spcPct val="80000"/>
              </a:lnSpc>
            </a:pPr>
            <a:r>
              <a:rPr lang="en-US" sz="2200" dirty="0"/>
              <a:t>Once started, the OSG team was on top of the details, meticulously checking out the deployment.</a:t>
            </a:r>
          </a:p>
          <a:p>
            <a:pPr lvl="1">
              <a:lnSpc>
                <a:spcPct val="80000"/>
              </a:lnSpc>
            </a:pPr>
            <a:r>
              <a:rPr lang="en-US" sz="2200" dirty="0"/>
              <a:t>Once going, this too was fire-and-forget.</a:t>
            </a:r>
          </a:p>
          <a:p>
            <a:pPr lvl="1">
              <a:lnSpc>
                <a:spcPct val="80000"/>
              </a:lnSpc>
            </a:pPr>
            <a:r>
              <a:rPr lang="en-US" sz="2200" dirty="0"/>
              <a:t>About a year ago, we were notified by the OSG team that we were likely experiencing disk data accumulation.</a:t>
            </a:r>
          </a:p>
        </p:txBody>
      </p:sp>
    </p:spTree>
    <p:extLst>
      <p:ext uri="{BB962C8B-B14F-4D97-AF65-F5344CB8AC3E}">
        <p14:creationId xmlns:p14="http://schemas.microsoft.com/office/powerpoint/2010/main" val="4076371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0D1A5-2AB2-B8FC-00AF-5C616C3D19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7925BB-8270-2743-F1C4-FAEC1B92ED70}"/>
              </a:ext>
            </a:extLst>
          </p:cNvPr>
          <p:cNvSpPr>
            <a:spLocks noGrp="1"/>
          </p:cNvSpPr>
          <p:nvPr>
            <p:ph type="title"/>
          </p:nvPr>
        </p:nvSpPr>
        <p:spPr>
          <a:xfrm>
            <a:off x="1676400" y="365126"/>
            <a:ext cx="6838950" cy="781885"/>
          </a:xfrm>
        </p:spPr>
        <p:txBody>
          <a:bodyPr>
            <a:normAutofit fontScale="90000"/>
          </a:bodyPr>
          <a:lstStyle/>
          <a:p>
            <a:r>
              <a:rPr lang="en-US" b="1" dirty="0"/>
              <a:t>Experience in hosting OSG jobs</a:t>
            </a:r>
          </a:p>
        </p:txBody>
      </p:sp>
      <p:sp>
        <p:nvSpPr>
          <p:cNvPr id="3" name="Content Placeholder 2">
            <a:extLst>
              <a:ext uri="{FF2B5EF4-FFF2-40B4-BE49-F238E27FC236}">
                <a16:creationId xmlns:a16="http://schemas.microsoft.com/office/drawing/2014/main" id="{B81D8E3B-FD8E-DF4B-26D9-E142E4AC9176}"/>
              </a:ext>
            </a:extLst>
          </p:cNvPr>
          <p:cNvSpPr>
            <a:spLocks noGrp="1"/>
          </p:cNvSpPr>
          <p:nvPr>
            <p:ph idx="1"/>
          </p:nvPr>
        </p:nvSpPr>
        <p:spPr>
          <a:xfrm>
            <a:off x="201671" y="1435768"/>
            <a:ext cx="7886699" cy="4957763"/>
          </a:xfrm>
        </p:spPr>
        <p:txBody>
          <a:bodyPr>
            <a:normAutofit/>
          </a:bodyPr>
          <a:lstStyle/>
          <a:p>
            <a:pPr>
              <a:lnSpc>
                <a:spcPct val="80000"/>
              </a:lnSpc>
            </a:pPr>
            <a:r>
              <a:rPr lang="en-US" sz="2600" dirty="0"/>
              <a:t>OSG support:</a:t>
            </a:r>
          </a:p>
          <a:p>
            <a:pPr lvl="1">
              <a:lnSpc>
                <a:spcPct val="80000"/>
              </a:lnSpc>
            </a:pPr>
            <a:r>
              <a:rPr lang="en-US" sz="2200" dirty="0"/>
              <a:t>Nothing but spectacular. Great response times, resolutions to issues in no more than a few hours.</a:t>
            </a:r>
          </a:p>
          <a:p>
            <a:pPr lvl="1">
              <a:lnSpc>
                <a:spcPct val="80000"/>
              </a:lnSpc>
            </a:pPr>
            <a:r>
              <a:rPr lang="en-US" sz="2200" dirty="0"/>
              <a:t>Graceful and patient for those of us that do not know the details.</a:t>
            </a:r>
          </a:p>
          <a:p>
            <a:pPr>
              <a:lnSpc>
                <a:spcPct val="80000"/>
              </a:lnSpc>
            </a:pPr>
            <a:r>
              <a:rPr lang="en-US" sz="2600" dirty="0"/>
              <a:t>Unexpected consequences:</a:t>
            </a:r>
          </a:p>
          <a:p>
            <a:pPr lvl="1">
              <a:lnSpc>
                <a:spcPct val="80000"/>
              </a:lnSpc>
            </a:pPr>
            <a:r>
              <a:rPr lang="en-US" sz="2200" dirty="0"/>
              <a:t>After about six months, we learned that we needed to have a dedicated firewall/NAT switch as the large data downloads had a negative impact on the campus firewalls.</a:t>
            </a:r>
          </a:p>
        </p:txBody>
      </p:sp>
    </p:spTree>
    <p:extLst>
      <p:ext uri="{BB962C8B-B14F-4D97-AF65-F5344CB8AC3E}">
        <p14:creationId xmlns:p14="http://schemas.microsoft.com/office/powerpoint/2010/main" val="2581594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7C2DE-E381-C72E-2BBF-AF79908018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F21D2A-87C6-E2BA-A7FF-3929C794ABAB}"/>
              </a:ext>
            </a:extLst>
          </p:cNvPr>
          <p:cNvSpPr>
            <a:spLocks noGrp="1"/>
          </p:cNvSpPr>
          <p:nvPr>
            <p:ph type="title"/>
          </p:nvPr>
        </p:nvSpPr>
        <p:spPr>
          <a:xfrm>
            <a:off x="1676400" y="365126"/>
            <a:ext cx="6838950" cy="781885"/>
          </a:xfrm>
        </p:spPr>
        <p:txBody>
          <a:bodyPr>
            <a:normAutofit/>
          </a:bodyPr>
          <a:lstStyle/>
          <a:p>
            <a:r>
              <a:rPr lang="en-US" b="1" dirty="0"/>
              <a:t>Experience Summary</a:t>
            </a:r>
          </a:p>
        </p:txBody>
      </p:sp>
      <p:sp>
        <p:nvSpPr>
          <p:cNvPr id="3" name="Content Placeholder 2">
            <a:extLst>
              <a:ext uri="{FF2B5EF4-FFF2-40B4-BE49-F238E27FC236}">
                <a16:creationId xmlns:a16="http://schemas.microsoft.com/office/drawing/2014/main" id="{30FFCB77-C667-59E8-908E-211B280A120C}"/>
              </a:ext>
            </a:extLst>
          </p:cNvPr>
          <p:cNvSpPr>
            <a:spLocks noGrp="1"/>
          </p:cNvSpPr>
          <p:nvPr>
            <p:ph idx="1"/>
          </p:nvPr>
        </p:nvSpPr>
        <p:spPr>
          <a:xfrm>
            <a:off x="201671" y="1435768"/>
            <a:ext cx="7886699" cy="4957763"/>
          </a:xfrm>
        </p:spPr>
        <p:txBody>
          <a:bodyPr>
            <a:normAutofit/>
          </a:bodyPr>
          <a:lstStyle/>
          <a:p>
            <a:pPr>
              <a:lnSpc>
                <a:spcPct val="80000"/>
              </a:lnSpc>
            </a:pPr>
            <a:r>
              <a:rPr lang="en-US" sz="2600" dirty="0"/>
              <a:t>Working with the OSG team is very easy.</a:t>
            </a:r>
          </a:p>
          <a:p>
            <a:pPr>
              <a:lnSpc>
                <a:spcPct val="80000"/>
              </a:lnSpc>
            </a:pPr>
            <a:r>
              <a:rPr lang="en-US" sz="2600" dirty="0"/>
              <a:t>Overhead for providing the Hosted CE environment is nearly 0% and is completely worry free.</a:t>
            </a:r>
          </a:p>
          <a:p>
            <a:pPr>
              <a:lnSpc>
                <a:spcPct val="80000"/>
              </a:lnSpc>
            </a:pPr>
            <a:r>
              <a:rPr lang="en-US" sz="2600" dirty="0"/>
              <a:t>Regardless of the system staff size, supporting Hosted CEs is not an extra burden, once the system is configured.</a:t>
            </a:r>
          </a:p>
          <a:p>
            <a:pPr>
              <a:lnSpc>
                <a:spcPct val="80000"/>
              </a:lnSpc>
            </a:pPr>
            <a:r>
              <a:rPr lang="en-US" sz="2600" dirty="0"/>
              <a:t>All of this is quite important for a small institution like ORU.</a:t>
            </a:r>
            <a:endParaRPr lang="en-US" sz="2200" dirty="0"/>
          </a:p>
        </p:txBody>
      </p:sp>
    </p:spTree>
    <p:extLst>
      <p:ext uri="{BB962C8B-B14F-4D97-AF65-F5344CB8AC3E}">
        <p14:creationId xmlns:p14="http://schemas.microsoft.com/office/powerpoint/2010/main" val="21711116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D983D062814654D886A684EA8DDF98C" ma:contentTypeVersion="9" ma:contentTypeDescription="Create a new document." ma:contentTypeScope="" ma:versionID="09eb0788e7f20db53df10b0d676dc530">
  <xsd:schema xmlns:xsd="http://www.w3.org/2001/XMLSchema" xmlns:xs="http://www.w3.org/2001/XMLSchema" xmlns:p="http://schemas.microsoft.com/office/2006/metadata/properties" xmlns:ns3="c29b2613-25ce-4640-80ab-a8a9b93cd432" targetNamespace="http://schemas.microsoft.com/office/2006/metadata/properties" ma:root="true" ma:fieldsID="06149483e2bcc9d85f9dd36dcf02a33e" ns3:_="">
    <xsd:import namespace="c29b2613-25ce-4640-80ab-a8a9b93cd43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9b2613-25ce-4640-80ab-a8a9b93cd4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5E2DDE-D898-4317-9A42-1ED9FA137BDA}">
  <ds:schemaRefs>
    <ds:schemaRef ds:uri="http://schemas.microsoft.com/sharepoint/v3/contenttype/forms"/>
  </ds:schemaRefs>
</ds:datastoreItem>
</file>

<file path=customXml/itemProps2.xml><?xml version="1.0" encoding="utf-8"?>
<ds:datastoreItem xmlns:ds="http://schemas.openxmlformats.org/officeDocument/2006/customXml" ds:itemID="{E72641BB-8652-4B73-8A31-C93D023939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9b2613-25ce-4640-80ab-a8a9b93cd4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58DEE1-F7CB-4615-9CB2-C3F9EC67931F}">
  <ds:schemaRefs>
    <ds:schemaRef ds:uri="http://purl.org/dc/dcmitype/"/>
    <ds:schemaRef ds:uri="http://schemas.microsoft.com/office/2006/metadata/properties"/>
    <ds:schemaRef ds:uri="http://purl.org/dc/terms/"/>
    <ds:schemaRef ds:uri="http://schemas.openxmlformats.org/package/2006/metadata/core-properties"/>
    <ds:schemaRef ds:uri="http://purl.org/dc/elements/1.1/"/>
    <ds:schemaRef ds:uri="http://schemas.microsoft.com/office/2006/documentManagement/types"/>
    <ds:schemaRef ds:uri="http://www.w3.org/XML/1998/namespace"/>
    <ds:schemaRef ds:uri="http://schemas.microsoft.com/office/infopath/2007/PartnerControls"/>
    <ds:schemaRef ds:uri="c29b2613-25ce-4640-80ab-a8a9b93cd432"/>
  </ds:schemaRefs>
</ds:datastoreItem>
</file>

<file path=docProps/app.xml><?xml version="1.0" encoding="utf-8"?>
<Properties xmlns="http://schemas.openxmlformats.org/officeDocument/2006/extended-properties" xmlns:vt="http://schemas.openxmlformats.org/officeDocument/2006/docPropsVTypes">
  <Template>Office Theme</Template>
  <TotalTime>2198</TotalTime>
  <Words>1045</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Liberation Sans</vt:lpstr>
      <vt:lpstr>Office Theme</vt:lpstr>
      <vt:lpstr>Experiences of a Small, Primarily Undergraduate Institution in Servicing OSPool Compute Jobs</vt:lpstr>
      <vt:lpstr>ORU Research Comuting and Analytics Facility (ORCA) hosts Titan</vt:lpstr>
      <vt:lpstr>History of Titan</vt:lpstr>
      <vt:lpstr>Titan Usage</vt:lpstr>
      <vt:lpstr>Impact of Titan at ORU</vt:lpstr>
      <vt:lpstr>Timeline of OSG Engagement</vt:lpstr>
      <vt:lpstr>Experience in hosting OSG jobs</vt:lpstr>
      <vt:lpstr>Experience in hosting OSG jobs</vt:lpstr>
      <vt:lpstr>Experience Summary</vt:lpstr>
      <vt:lpstr>How this has all helped ORU</vt:lpstr>
      <vt:lpstr>Going Forward</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Campus Cyberinfrastructure PI and  Cybersecurity Innovation for Cyberinfrastructure PI Workshop</dc:title>
  <dc:creator>Jen</dc:creator>
  <cp:lastModifiedBy>Stephen Wheat</cp:lastModifiedBy>
  <cp:revision>25</cp:revision>
  <dcterms:created xsi:type="dcterms:W3CDTF">2017-06-12T20:50:15Z</dcterms:created>
  <dcterms:modified xsi:type="dcterms:W3CDTF">2025-05-29T18:42:37Z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0x0101005D983D062814654D886A684EA8DDF98C</vt:lpwstr>
  </property>
</Properties>
</file>