
<file path=[Content_Types].xml><?xml version="1.0" encoding="utf-8"?>
<Types xmlns="http://schemas.openxmlformats.org/package/2006/content-types">
  <Default Extension="fntdata" ContentType="application/x-fontdata"/>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trictFirstAndLastChars="0" embedTrueTypeFonts="1" saveSubsetFonts="1" autoCompressPictures="0">
  <p:sldMasterIdLst>
    <p:sldMasterId id="2147483668" r:id="rId1"/>
  </p:sldMasterIdLst>
  <p:notesMasterIdLst>
    <p:notesMasterId r:id="rId10"/>
  </p:notesMasterIdLst>
  <p:sldIdLst>
    <p:sldId id="256" r:id="rId2"/>
    <p:sldId id="257" r:id="rId3"/>
    <p:sldId id="258" r:id="rId4"/>
    <p:sldId id="259" r:id="rId5"/>
    <p:sldId id="260" r:id="rId6"/>
    <p:sldId id="261" r:id="rId7"/>
    <p:sldId id="262" r:id="rId8"/>
    <p:sldId id="263" r:id="rId9"/>
  </p:sldIdLst>
  <p:sldSz cx="12192000" cy="6858000"/>
  <p:notesSz cx="6858000" cy="9144000"/>
  <p:embeddedFontLst>
    <p:embeddedFont>
      <p:font typeface="Abril Fatface" panose="02000503000000020003" pitchFamily="2" charset="0"/>
      <p:regular r:id="rId11"/>
    </p:embeddedFont>
    <p:embeddedFont>
      <p:font typeface="Barlow Condensed" panose="00000506000000000000" pitchFamily="2" charset="0"/>
      <p:regular r:id="rId12"/>
      <p:bold r:id="rId13"/>
      <p:italic r:id="rId14"/>
      <p:boldItalic r:id="rId15"/>
    </p:embeddedFont>
    <p:embeddedFont>
      <p:font typeface="DM Sans" pitchFamily="2" charset="0"/>
      <p:regular r:id="rId16"/>
      <p:bold r:id="rId17"/>
      <p:italic r:id="rId18"/>
      <p:boldItalic r:id="rId19"/>
    </p:embeddedFont>
    <p:embeddedFont>
      <p:font typeface="Griffy" panose="020B0604020202020204" charset="0"/>
      <p:regular r:id="rId20"/>
    </p:embeddedFont>
    <p:embeddedFont>
      <p:font typeface="Homemade Apple" panose="020B0604020202020204" charset="0"/>
      <p:regular r:id="rId21"/>
    </p:embeddedFont>
    <p:embeddedFont>
      <p:font typeface="Poppins" panose="00000500000000000000" pitchFamily="2" charset="0"/>
      <p:regular r:id="rId22"/>
      <p:bold r:id="rId23"/>
      <p:italic r:id="rId24"/>
      <p:boldItalic r:id="rId25"/>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orient="horz" pos="2160">
          <p15:clr>
            <a:srgbClr val="A4A3A4"/>
          </p15:clr>
        </p15:guide>
        <p15:guide id="2" pos="384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620"/>
    <p:restoredTop sz="94660"/>
  </p:normalViewPr>
  <p:slideViewPr>
    <p:cSldViewPr snapToGrid="0">
      <p:cViewPr varScale="1">
        <p:scale>
          <a:sx n="104" d="100"/>
          <a:sy n="104" d="100"/>
        </p:scale>
        <p:origin x="284" y="48"/>
      </p:cViewPr>
      <p:guideLst>
        <p:guide orient="horz" pos="2160"/>
        <p:guide pos="384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font" Target="fonts/font3.fntdata"/><Relationship Id="rId18" Type="http://schemas.openxmlformats.org/officeDocument/2006/relationships/font" Target="fonts/font8.fntdata"/><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font" Target="fonts/font11.fntdata"/><Relationship Id="rId7" Type="http://schemas.openxmlformats.org/officeDocument/2006/relationships/slide" Target="slides/slide6.xml"/><Relationship Id="rId12" Type="http://schemas.openxmlformats.org/officeDocument/2006/relationships/font" Target="fonts/font2.fntdata"/><Relationship Id="rId17" Type="http://schemas.openxmlformats.org/officeDocument/2006/relationships/font" Target="fonts/font7.fntdata"/><Relationship Id="rId25" Type="http://schemas.openxmlformats.org/officeDocument/2006/relationships/font" Target="fonts/font15.fntdata"/><Relationship Id="rId2" Type="http://schemas.openxmlformats.org/officeDocument/2006/relationships/slide" Target="slides/slide1.xml"/><Relationship Id="rId16" Type="http://schemas.openxmlformats.org/officeDocument/2006/relationships/font" Target="fonts/font6.fntdata"/><Relationship Id="rId20" Type="http://schemas.openxmlformats.org/officeDocument/2006/relationships/font" Target="fonts/font10.fntdata"/><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font" Target="fonts/font1.fntdata"/><Relationship Id="rId24" Type="http://schemas.openxmlformats.org/officeDocument/2006/relationships/font" Target="fonts/font14.fntdata"/><Relationship Id="rId5" Type="http://schemas.openxmlformats.org/officeDocument/2006/relationships/slide" Target="slides/slide4.xml"/><Relationship Id="rId15" Type="http://schemas.openxmlformats.org/officeDocument/2006/relationships/font" Target="fonts/font5.fntdata"/><Relationship Id="rId23" Type="http://schemas.openxmlformats.org/officeDocument/2006/relationships/font" Target="fonts/font13.fntdata"/><Relationship Id="rId28" Type="http://schemas.openxmlformats.org/officeDocument/2006/relationships/theme" Target="theme/theme1.xml"/><Relationship Id="rId10" Type="http://schemas.openxmlformats.org/officeDocument/2006/relationships/notesMaster" Target="notesMasters/notesMaster1.xml"/><Relationship Id="rId19" Type="http://schemas.openxmlformats.org/officeDocument/2006/relationships/font" Target="fonts/font9.fntdata"/><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font" Target="fonts/font4.fntdata"/><Relationship Id="rId22" Type="http://schemas.openxmlformats.org/officeDocument/2006/relationships/font" Target="fonts/font12.fntdata"/><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381300" y="685800"/>
            <a:ext cx="6096075"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lvl="0" indent="-298450">
              <a:spcBef>
                <a:spcPts val="0"/>
              </a:spcBef>
              <a:spcAft>
                <a:spcPts val="0"/>
              </a:spcAft>
              <a:buSzPts val="1100"/>
              <a:buChar char="●"/>
              <a:defRPr sz="1100"/>
            </a:lvl1pPr>
            <a:lvl2pPr marL="914400" lvl="1" indent="-298450">
              <a:spcBef>
                <a:spcPts val="0"/>
              </a:spcBef>
              <a:spcAft>
                <a:spcPts val="0"/>
              </a:spcAft>
              <a:buSzPts val="1100"/>
              <a:buChar char="○"/>
              <a:defRPr sz="1100"/>
            </a:lvl2pPr>
            <a:lvl3pPr marL="1371600" lvl="2" indent="-298450">
              <a:spcBef>
                <a:spcPts val="0"/>
              </a:spcBef>
              <a:spcAft>
                <a:spcPts val="0"/>
              </a:spcAft>
              <a:buSzPts val="1100"/>
              <a:buChar char="■"/>
              <a:defRPr sz="1100"/>
            </a:lvl3pPr>
            <a:lvl4pPr marL="1828800" lvl="3" indent="-298450">
              <a:spcBef>
                <a:spcPts val="0"/>
              </a:spcBef>
              <a:spcAft>
                <a:spcPts val="0"/>
              </a:spcAft>
              <a:buSzPts val="1100"/>
              <a:buChar char="●"/>
              <a:defRPr sz="1100"/>
            </a:lvl4pPr>
            <a:lvl5pPr marL="2286000" lvl="4" indent="-298450">
              <a:spcBef>
                <a:spcPts val="0"/>
              </a:spcBef>
              <a:spcAft>
                <a:spcPts val="0"/>
              </a:spcAft>
              <a:buSzPts val="1100"/>
              <a:buChar char="○"/>
              <a:defRPr sz="1100"/>
            </a:lvl5pPr>
            <a:lvl6pPr marL="2743200" lvl="5" indent="-298450">
              <a:spcBef>
                <a:spcPts val="0"/>
              </a:spcBef>
              <a:spcAft>
                <a:spcPts val="0"/>
              </a:spcAft>
              <a:buSzPts val="1100"/>
              <a:buChar char="■"/>
              <a:defRPr sz="1100"/>
            </a:lvl6pPr>
            <a:lvl7pPr marL="3200400" lvl="6" indent="-298450">
              <a:spcBef>
                <a:spcPts val="0"/>
              </a:spcBef>
              <a:spcAft>
                <a:spcPts val="0"/>
              </a:spcAft>
              <a:buSzPts val="1100"/>
              <a:buChar char="●"/>
              <a:defRPr sz="1100"/>
            </a:lvl7pPr>
            <a:lvl8pPr marL="3657600" lvl="7" indent="-298450">
              <a:spcBef>
                <a:spcPts val="0"/>
              </a:spcBef>
              <a:spcAft>
                <a:spcPts val="0"/>
              </a:spcAft>
              <a:buSzPts val="1100"/>
              <a:buChar char="○"/>
              <a:defRPr sz="1100"/>
            </a:lvl8pPr>
            <a:lvl9pPr marL="4114800" lvl="8" indent="-298450">
              <a:spcBef>
                <a:spcPts val="0"/>
              </a:spcBef>
              <a:spcAft>
                <a:spcPts val="0"/>
              </a:spcAft>
              <a:buSzPts val="1100"/>
              <a:buChar char="■"/>
              <a:defRPr sz="1100"/>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38"/>
        <p:cNvGrpSpPr/>
        <p:nvPr/>
      </p:nvGrpSpPr>
      <p:grpSpPr>
        <a:xfrm>
          <a:off x="0" y="0"/>
          <a:ext cx="0" cy="0"/>
          <a:chOff x="0" y="0"/>
          <a:chExt cx="0" cy="0"/>
        </a:xfrm>
      </p:grpSpPr>
      <p:sp>
        <p:nvSpPr>
          <p:cNvPr id="739" name="Google Shape;739;ga073618e60_0_1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0" name="Google Shape;740;ga073618e60_0_1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44"/>
        <p:cNvGrpSpPr/>
        <p:nvPr/>
      </p:nvGrpSpPr>
      <p:grpSpPr>
        <a:xfrm>
          <a:off x="0" y="0"/>
          <a:ext cx="0" cy="0"/>
          <a:chOff x="0" y="0"/>
          <a:chExt cx="0" cy="0"/>
        </a:xfrm>
      </p:grpSpPr>
      <p:sp>
        <p:nvSpPr>
          <p:cNvPr id="745" name="Google Shape;745;ga073618e60_0_26: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46" name="Google Shape;746;ga073618e60_0_26: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55"/>
        <p:cNvGrpSpPr/>
        <p:nvPr/>
      </p:nvGrpSpPr>
      <p:grpSpPr>
        <a:xfrm>
          <a:off x="0" y="0"/>
          <a:ext cx="0" cy="0"/>
          <a:chOff x="0" y="0"/>
          <a:chExt cx="0" cy="0"/>
        </a:xfrm>
      </p:grpSpPr>
      <p:sp>
        <p:nvSpPr>
          <p:cNvPr id="756" name="Google Shape;756;ga073618e60_0_42: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57" name="Google Shape;757;ga073618e60_0_42: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63"/>
        <p:cNvGrpSpPr/>
        <p:nvPr/>
      </p:nvGrpSpPr>
      <p:grpSpPr>
        <a:xfrm>
          <a:off x="0" y="0"/>
          <a:ext cx="0" cy="0"/>
          <a:chOff x="0" y="0"/>
          <a:chExt cx="0" cy="0"/>
        </a:xfrm>
      </p:grpSpPr>
      <p:sp>
        <p:nvSpPr>
          <p:cNvPr id="764" name="Google Shape;764;g35eb21bc392_0_9: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65" name="Google Shape;765;g35eb21bc392_0_9: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1"/>
        <p:cNvGrpSpPr/>
        <p:nvPr/>
      </p:nvGrpSpPr>
      <p:grpSpPr>
        <a:xfrm>
          <a:off x="0" y="0"/>
          <a:ext cx="0" cy="0"/>
          <a:chOff x="0" y="0"/>
          <a:chExt cx="0" cy="0"/>
        </a:xfrm>
      </p:grpSpPr>
      <p:sp>
        <p:nvSpPr>
          <p:cNvPr id="772" name="Google Shape;772;g35eb21bc392_0_18: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73" name="Google Shape;773;g35eb21bc392_0_18: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79"/>
        <p:cNvGrpSpPr/>
        <p:nvPr/>
      </p:nvGrpSpPr>
      <p:grpSpPr>
        <a:xfrm>
          <a:off x="0" y="0"/>
          <a:ext cx="0" cy="0"/>
          <a:chOff x="0" y="0"/>
          <a:chExt cx="0" cy="0"/>
        </a:xfrm>
      </p:grpSpPr>
      <p:sp>
        <p:nvSpPr>
          <p:cNvPr id="780" name="Google Shape;780;g35eb21bc392_0_27: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81" name="Google Shape;781;g35eb21bc392_0_27: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87"/>
        <p:cNvGrpSpPr/>
        <p:nvPr/>
      </p:nvGrpSpPr>
      <p:grpSpPr>
        <a:xfrm>
          <a:off x="0" y="0"/>
          <a:ext cx="0" cy="0"/>
          <a:chOff x="0" y="0"/>
          <a:chExt cx="0" cy="0"/>
        </a:xfrm>
      </p:grpSpPr>
      <p:sp>
        <p:nvSpPr>
          <p:cNvPr id="788" name="Google Shape;788;g35f3f73f2c3_1_0:notes"/>
          <p:cNvSpPr>
            <a:spLocks noGrp="1" noRot="1" noChangeAspect="1"/>
          </p:cNvSpPr>
          <p:nvPr>
            <p:ph type="sldImg" idx="2"/>
          </p:nvPr>
        </p:nvSpPr>
        <p:spPr>
          <a:xfrm>
            <a:off x="3810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89" name="Google Shape;789;g35f3f73f2c3_1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793"/>
        <p:cNvGrpSpPr/>
        <p:nvPr/>
      </p:nvGrpSpPr>
      <p:grpSpPr>
        <a:xfrm>
          <a:off x="0" y="0"/>
          <a:ext cx="0" cy="0"/>
          <a:chOff x="0" y="0"/>
          <a:chExt cx="0" cy="0"/>
        </a:xfrm>
      </p:grpSpPr>
      <p:sp>
        <p:nvSpPr>
          <p:cNvPr id="794" name="Google Shape;794;ga073618e60_0_753:notes"/>
          <p:cNvSpPr>
            <a:spLocks noGrp="1" noRot="1" noChangeAspect="1"/>
          </p:cNvSpPr>
          <p:nvPr>
            <p:ph type="sldImg" idx="2"/>
          </p:nvPr>
        </p:nvSpPr>
        <p:spPr>
          <a:xfrm>
            <a:off x="381300" y="685800"/>
            <a:ext cx="60960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795" name="Google Shape;795;ga073618e60_0_753: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0.xml.rels><?xml version="1.0" encoding="UTF-8" standalone="yes"?>
<Relationships xmlns="http://schemas.openxmlformats.org/package/2006/relationships"><Relationship Id="rId8" Type="http://schemas.openxmlformats.org/officeDocument/2006/relationships/image" Target="../media/image3.png"/><Relationship Id="rId3" Type="http://schemas.openxmlformats.org/officeDocument/2006/relationships/hyperlink" Target="https://www.facebook.com/SlidesManiaSM/" TargetMode="External"/><Relationship Id="rId7" Type="http://schemas.openxmlformats.org/officeDocument/2006/relationships/hyperlink" Target="https://www.pinterest.com/slidesmania/" TargetMode="External"/><Relationship Id="rId2" Type="http://schemas.openxmlformats.org/officeDocument/2006/relationships/hyperlink" Target="https://slidesmania.com/questions-powerpoint-google-slides/can-i-use-these-templates/" TargetMode="External"/><Relationship Id="rId1" Type="http://schemas.openxmlformats.org/officeDocument/2006/relationships/slideMaster" Target="../slideMasters/slideMaster1.xml"/><Relationship Id="rId6" Type="http://schemas.openxmlformats.org/officeDocument/2006/relationships/image" Target="../media/image2.png"/><Relationship Id="rId11" Type="http://schemas.openxmlformats.org/officeDocument/2006/relationships/image" Target="../media/image5.png"/><Relationship Id="rId5" Type="http://schemas.openxmlformats.org/officeDocument/2006/relationships/hyperlink" Target="https://twitter.com/SlidesManiaSM/" TargetMode="External"/><Relationship Id="rId10" Type="http://schemas.openxmlformats.org/officeDocument/2006/relationships/image" Target="../media/image4.png"/><Relationship Id="rId4" Type="http://schemas.openxmlformats.org/officeDocument/2006/relationships/image" Target="../media/image1.png"/><Relationship Id="rId9" Type="http://schemas.openxmlformats.org/officeDocument/2006/relationships/hyperlink" Target="https://www.instagram.com/slidesmania/" TargetMode="Externa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001 Title">
  <p:cSld name="CUSTOM">
    <p:spTree>
      <p:nvGrpSpPr>
        <p:cNvPr id="1" name="Shape 9"/>
        <p:cNvGrpSpPr/>
        <p:nvPr/>
      </p:nvGrpSpPr>
      <p:grpSpPr>
        <a:xfrm>
          <a:off x="0" y="0"/>
          <a:ext cx="0" cy="0"/>
          <a:chOff x="0" y="0"/>
          <a:chExt cx="0" cy="0"/>
        </a:xfrm>
      </p:grpSpPr>
      <p:grpSp>
        <p:nvGrpSpPr>
          <p:cNvPr id="10" name="Google Shape;10;p2"/>
          <p:cNvGrpSpPr/>
          <p:nvPr/>
        </p:nvGrpSpPr>
        <p:grpSpPr>
          <a:xfrm>
            <a:off x="-54500" y="2918637"/>
            <a:ext cx="12245912" cy="3938882"/>
            <a:chOff x="4435" y="7748593"/>
            <a:chExt cx="12182563" cy="5161009"/>
          </a:xfrm>
        </p:grpSpPr>
        <p:sp>
          <p:nvSpPr>
            <p:cNvPr id="11" name="Google Shape;11;p2"/>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2" name="Google Shape;12;p2"/>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 name="Google Shape;13;p2"/>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 name="Google Shape;14;p2"/>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 name="Google Shape;15;p2"/>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 name="Google Shape;16;p2"/>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 name="Google Shape;17;p2"/>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 name="Google Shape;18;p2"/>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 name="Google Shape;19;p2"/>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0" name="Google Shape;20;p2"/>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 name="Google Shape;21;p2"/>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 name="Google Shape;22;p2"/>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 name="Google Shape;23;p2"/>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4" name="Google Shape;24;p2"/>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 name="Google Shape;25;p2"/>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 name="Google Shape;26;p2"/>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 name="Google Shape;27;p2"/>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 name="Google Shape;28;p2"/>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 name="Google Shape;29;p2"/>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 name="Google Shape;30;p2"/>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 name="Google Shape;31;p2"/>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 name="Google Shape;32;p2"/>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 name="Google Shape;33;p2"/>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 name="Google Shape;34;p2"/>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5" name="Google Shape;35;p2"/>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 name="Google Shape;36;p2"/>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 name="Google Shape;37;p2"/>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 name="Google Shape;38;p2"/>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9" name="Google Shape;39;p2"/>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 name="Google Shape;40;p2"/>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 name="Google Shape;41;p2"/>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 name="Google Shape;42;p2"/>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43" name="Google Shape;43;p2"/>
          <p:cNvSpPr txBox="1">
            <a:spLocks noGrp="1"/>
          </p:cNvSpPr>
          <p:nvPr>
            <p:ph type="title"/>
          </p:nvPr>
        </p:nvSpPr>
        <p:spPr>
          <a:xfrm>
            <a:off x="415600" y="2574580"/>
            <a:ext cx="11360700" cy="1230600"/>
          </a:xfrm>
          <a:prstGeom prst="rect">
            <a:avLst/>
          </a:prstGeom>
        </p:spPr>
        <p:txBody>
          <a:bodyPr spcFirstLastPara="1" wrap="square" lIns="121900" tIns="121900" rIns="121900" bIns="121900" anchor="t" anchorCtr="0">
            <a:noAutofit/>
          </a:bodyPr>
          <a:lstStyle>
            <a:lvl1pPr lvl="0" algn="ctr">
              <a:spcBef>
                <a:spcPts val="0"/>
              </a:spcBef>
              <a:spcAft>
                <a:spcPts val="0"/>
              </a:spcAft>
              <a:buSzPts val="7000"/>
              <a:buNone/>
              <a:defRPr sz="7000"/>
            </a:lvl1pPr>
            <a:lvl2pPr lvl="1" algn="ctr">
              <a:spcBef>
                <a:spcPts val="0"/>
              </a:spcBef>
              <a:spcAft>
                <a:spcPts val="0"/>
              </a:spcAft>
              <a:buSzPts val="7000"/>
              <a:buNone/>
              <a:defRPr sz="7000"/>
            </a:lvl2pPr>
            <a:lvl3pPr lvl="2" algn="ctr">
              <a:spcBef>
                <a:spcPts val="0"/>
              </a:spcBef>
              <a:spcAft>
                <a:spcPts val="0"/>
              </a:spcAft>
              <a:buSzPts val="7000"/>
              <a:buNone/>
              <a:defRPr sz="7000"/>
            </a:lvl3pPr>
            <a:lvl4pPr lvl="3" algn="ctr">
              <a:spcBef>
                <a:spcPts val="0"/>
              </a:spcBef>
              <a:spcAft>
                <a:spcPts val="0"/>
              </a:spcAft>
              <a:buSzPts val="7000"/>
              <a:buNone/>
              <a:defRPr sz="7000"/>
            </a:lvl4pPr>
            <a:lvl5pPr lvl="4" algn="ctr">
              <a:spcBef>
                <a:spcPts val="0"/>
              </a:spcBef>
              <a:spcAft>
                <a:spcPts val="0"/>
              </a:spcAft>
              <a:buSzPts val="7000"/>
              <a:buNone/>
              <a:defRPr sz="7000"/>
            </a:lvl5pPr>
            <a:lvl6pPr lvl="5" algn="ctr">
              <a:spcBef>
                <a:spcPts val="0"/>
              </a:spcBef>
              <a:spcAft>
                <a:spcPts val="0"/>
              </a:spcAft>
              <a:buSzPts val="7000"/>
              <a:buNone/>
              <a:defRPr sz="7000"/>
            </a:lvl6pPr>
            <a:lvl7pPr lvl="6" algn="ctr">
              <a:spcBef>
                <a:spcPts val="0"/>
              </a:spcBef>
              <a:spcAft>
                <a:spcPts val="0"/>
              </a:spcAft>
              <a:buSzPts val="7000"/>
              <a:buNone/>
              <a:defRPr sz="7000"/>
            </a:lvl7pPr>
            <a:lvl8pPr lvl="7" algn="ctr">
              <a:spcBef>
                <a:spcPts val="0"/>
              </a:spcBef>
              <a:spcAft>
                <a:spcPts val="0"/>
              </a:spcAft>
              <a:buSzPts val="7000"/>
              <a:buNone/>
              <a:defRPr sz="7000"/>
            </a:lvl8pPr>
            <a:lvl9pPr lvl="8" algn="ctr">
              <a:spcBef>
                <a:spcPts val="0"/>
              </a:spcBef>
              <a:spcAft>
                <a:spcPts val="0"/>
              </a:spcAft>
              <a:buSzPts val="7000"/>
              <a:buNone/>
              <a:defRPr sz="7000"/>
            </a:lvl9pPr>
          </a:lstStyle>
          <a:p>
            <a:endParaRPr/>
          </a:p>
        </p:txBody>
      </p:sp>
      <p:sp>
        <p:nvSpPr>
          <p:cNvPr id="44" name="Google Shape;44;p2"/>
          <p:cNvSpPr txBox="1">
            <a:spLocks noGrp="1"/>
          </p:cNvSpPr>
          <p:nvPr>
            <p:ph type="subTitle" idx="1"/>
          </p:nvPr>
        </p:nvSpPr>
        <p:spPr>
          <a:xfrm>
            <a:off x="432800" y="5715300"/>
            <a:ext cx="11379900" cy="717900"/>
          </a:xfrm>
          <a:prstGeom prst="rect">
            <a:avLst/>
          </a:prstGeom>
        </p:spPr>
        <p:txBody>
          <a:bodyPr spcFirstLastPara="1" wrap="square" lIns="121900" tIns="121900" rIns="121900" bIns="121900" anchor="t" anchorCtr="0">
            <a:noAutofit/>
          </a:bodyPr>
          <a:lstStyle>
            <a:lvl1pPr lvl="0" algn="ctr">
              <a:spcBef>
                <a:spcPts val="0"/>
              </a:spcBef>
              <a:spcAft>
                <a:spcPts val="0"/>
              </a:spcAft>
              <a:buSzPts val="1900"/>
              <a:buNone/>
              <a:defRPr/>
            </a:lvl1pPr>
            <a:lvl2pPr lvl="1" algn="ctr">
              <a:spcBef>
                <a:spcPts val="2100"/>
              </a:spcBef>
              <a:spcAft>
                <a:spcPts val="0"/>
              </a:spcAft>
              <a:buSzPts val="1900"/>
              <a:buNone/>
              <a:defRPr/>
            </a:lvl2pPr>
            <a:lvl3pPr lvl="2" algn="ctr">
              <a:spcBef>
                <a:spcPts val="2100"/>
              </a:spcBef>
              <a:spcAft>
                <a:spcPts val="0"/>
              </a:spcAft>
              <a:buSzPts val="1900"/>
              <a:buNone/>
              <a:defRPr/>
            </a:lvl3pPr>
            <a:lvl4pPr lvl="3" algn="ctr">
              <a:spcBef>
                <a:spcPts val="2100"/>
              </a:spcBef>
              <a:spcAft>
                <a:spcPts val="0"/>
              </a:spcAft>
              <a:buSzPts val="1900"/>
              <a:buNone/>
              <a:defRPr/>
            </a:lvl4pPr>
            <a:lvl5pPr lvl="4" algn="ctr">
              <a:spcBef>
                <a:spcPts val="2100"/>
              </a:spcBef>
              <a:spcAft>
                <a:spcPts val="0"/>
              </a:spcAft>
              <a:buSzPts val="1900"/>
              <a:buNone/>
              <a:defRPr/>
            </a:lvl5pPr>
            <a:lvl6pPr lvl="5" algn="ctr">
              <a:spcBef>
                <a:spcPts val="2100"/>
              </a:spcBef>
              <a:spcAft>
                <a:spcPts val="0"/>
              </a:spcAft>
              <a:buSzPts val="1900"/>
              <a:buNone/>
              <a:defRPr/>
            </a:lvl6pPr>
            <a:lvl7pPr lvl="6" algn="ctr">
              <a:spcBef>
                <a:spcPts val="2100"/>
              </a:spcBef>
              <a:spcAft>
                <a:spcPts val="0"/>
              </a:spcAft>
              <a:buSzPts val="1900"/>
              <a:buNone/>
              <a:defRPr/>
            </a:lvl7pPr>
            <a:lvl8pPr lvl="7" algn="ctr">
              <a:spcBef>
                <a:spcPts val="2100"/>
              </a:spcBef>
              <a:spcAft>
                <a:spcPts val="0"/>
              </a:spcAft>
              <a:buSzPts val="1900"/>
              <a:buNone/>
              <a:defRPr/>
            </a:lvl8pPr>
            <a:lvl9pPr lvl="8" algn="ctr">
              <a:spcBef>
                <a:spcPts val="2100"/>
              </a:spcBef>
              <a:spcAft>
                <a:spcPts val="2100"/>
              </a:spcAft>
              <a:buSzPts val="1900"/>
              <a:buNone/>
              <a:defRPr/>
            </a:lvl9pPr>
          </a:lstStyle>
          <a:p>
            <a:endParaRPr/>
          </a:p>
        </p:txBody>
      </p:sp>
      <p:sp>
        <p:nvSpPr>
          <p:cNvPr id="45" name="Google Shape;45;p2"/>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Just title">
  <p:cSld name="CUSTOM_18">
    <p:spTree>
      <p:nvGrpSpPr>
        <p:cNvPr id="1" name="Shape 46"/>
        <p:cNvGrpSpPr/>
        <p:nvPr/>
      </p:nvGrpSpPr>
      <p:grpSpPr>
        <a:xfrm>
          <a:off x="0" y="0"/>
          <a:ext cx="0" cy="0"/>
          <a:chOff x="0" y="0"/>
          <a:chExt cx="0" cy="0"/>
        </a:xfrm>
      </p:grpSpPr>
      <p:sp>
        <p:nvSpPr>
          <p:cNvPr id="47" name="Google Shape;47;p3"/>
          <p:cNvSpPr txBox="1">
            <a:spLocks noGrp="1"/>
          </p:cNvSpPr>
          <p:nvPr>
            <p:ph type="title"/>
          </p:nvPr>
        </p:nvSpPr>
        <p:spPr>
          <a:xfrm>
            <a:off x="415650" y="421105"/>
            <a:ext cx="11360700" cy="12306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5000"/>
              <a:buNone/>
              <a:defRPr sz="5000"/>
            </a:lvl1pPr>
            <a:lvl2pPr lvl="1" algn="ctr" rtl="0">
              <a:spcBef>
                <a:spcPts val="0"/>
              </a:spcBef>
              <a:spcAft>
                <a:spcPts val="0"/>
              </a:spcAft>
              <a:buSzPts val="7000"/>
              <a:buNone/>
              <a:defRPr sz="7000"/>
            </a:lvl2pPr>
            <a:lvl3pPr lvl="2" algn="ctr" rtl="0">
              <a:spcBef>
                <a:spcPts val="0"/>
              </a:spcBef>
              <a:spcAft>
                <a:spcPts val="0"/>
              </a:spcAft>
              <a:buSzPts val="7000"/>
              <a:buNone/>
              <a:defRPr sz="7000"/>
            </a:lvl3pPr>
            <a:lvl4pPr lvl="3" algn="ctr" rtl="0">
              <a:spcBef>
                <a:spcPts val="0"/>
              </a:spcBef>
              <a:spcAft>
                <a:spcPts val="0"/>
              </a:spcAft>
              <a:buSzPts val="7000"/>
              <a:buNone/>
              <a:defRPr sz="7000"/>
            </a:lvl4pPr>
            <a:lvl5pPr lvl="4" algn="ctr" rtl="0">
              <a:spcBef>
                <a:spcPts val="0"/>
              </a:spcBef>
              <a:spcAft>
                <a:spcPts val="0"/>
              </a:spcAft>
              <a:buSzPts val="7000"/>
              <a:buNone/>
              <a:defRPr sz="7000"/>
            </a:lvl5pPr>
            <a:lvl6pPr lvl="5" algn="ctr" rtl="0">
              <a:spcBef>
                <a:spcPts val="0"/>
              </a:spcBef>
              <a:spcAft>
                <a:spcPts val="0"/>
              </a:spcAft>
              <a:buSzPts val="7000"/>
              <a:buNone/>
              <a:defRPr sz="7000"/>
            </a:lvl6pPr>
            <a:lvl7pPr lvl="6" algn="ctr" rtl="0">
              <a:spcBef>
                <a:spcPts val="0"/>
              </a:spcBef>
              <a:spcAft>
                <a:spcPts val="0"/>
              </a:spcAft>
              <a:buSzPts val="7000"/>
              <a:buNone/>
              <a:defRPr sz="7000"/>
            </a:lvl7pPr>
            <a:lvl8pPr lvl="7" algn="ctr" rtl="0">
              <a:spcBef>
                <a:spcPts val="0"/>
              </a:spcBef>
              <a:spcAft>
                <a:spcPts val="0"/>
              </a:spcAft>
              <a:buSzPts val="7000"/>
              <a:buNone/>
              <a:defRPr sz="7000"/>
            </a:lvl8pPr>
            <a:lvl9pPr lvl="8" algn="ctr" rtl="0">
              <a:spcBef>
                <a:spcPts val="0"/>
              </a:spcBef>
              <a:spcAft>
                <a:spcPts val="0"/>
              </a:spcAft>
              <a:buSzPts val="7000"/>
              <a:buNone/>
              <a:defRPr sz="7000"/>
            </a:lvl9pPr>
          </a:lstStyle>
          <a:p>
            <a:endParaRPr/>
          </a:p>
        </p:txBody>
      </p:sp>
      <p:sp>
        <p:nvSpPr>
          <p:cNvPr id="48" name="Google Shape;48;p3"/>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002 Intro">
  <p:cSld name="CUSTOM_1">
    <p:spTree>
      <p:nvGrpSpPr>
        <p:cNvPr id="1" name="Shape 49"/>
        <p:cNvGrpSpPr/>
        <p:nvPr/>
      </p:nvGrpSpPr>
      <p:grpSpPr>
        <a:xfrm>
          <a:off x="0" y="0"/>
          <a:ext cx="0" cy="0"/>
          <a:chOff x="0" y="0"/>
          <a:chExt cx="0" cy="0"/>
        </a:xfrm>
      </p:grpSpPr>
      <p:grpSp>
        <p:nvGrpSpPr>
          <p:cNvPr id="50" name="Google Shape;50;p4"/>
          <p:cNvGrpSpPr/>
          <p:nvPr/>
        </p:nvGrpSpPr>
        <p:grpSpPr>
          <a:xfrm>
            <a:off x="-54500" y="2918637"/>
            <a:ext cx="12245912" cy="3938882"/>
            <a:chOff x="4435" y="7748593"/>
            <a:chExt cx="12182563" cy="5161009"/>
          </a:xfrm>
        </p:grpSpPr>
        <p:sp>
          <p:nvSpPr>
            <p:cNvPr id="51" name="Google Shape;51;p4"/>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 name="Google Shape;52;p4"/>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 name="Google Shape;53;p4"/>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 name="Google Shape;54;p4"/>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 name="Google Shape;55;p4"/>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 name="Google Shape;56;p4"/>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7" name="Google Shape;57;p4"/>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 name="Google Shape;58;p4"/>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 name="Google Shape;59;p4"/>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 name="Google Shape;60;p4"/>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1" name="Google Shape;61;p4"/>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 name="Google Shape;62;p4"/>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 name="Google Shape;63;p4"/>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 name="Google Shape;64;p4"/>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5" name="Google Shape;65;p4"/>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 name="Google Shape;66;p4"/>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 name="Google Shape;67;p4"/>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 name="Google Shape;68;p4"/>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 name="Google Shape;69;p4"/>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 name="Google Shape;70;p4"/>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 name="Google Shape;71;p4"/>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2" name="Google Shape;72;p4"/>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3" name="Google Shape;73;p4"/>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4" name="Google Shape;74;p4"/>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5" name="Google Shape;75;p4"/>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6" name="Google Shape;76;p4"/>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7" name="Google Shape;77;p4"/>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8" name="Google Shape;78;p4"/>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9" name="Google Shape;79;p4"/>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80" name="Google Shape;80;p4"/>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81" name="Google Shape;81;p4"/>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82" name="Google Shape;82;p4"/>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83" name="Google Shape;83;p4"/>
          <p:cNvSpPr txBox="1">
            <a:spLocks noGrp="1"/>
          </p:cNvSpPr>
          <p:nvPr>
            <p:ph type="title"/>
          </p:nvPr>
        </p:nvSpPr>
        <p:spPr>
          <a:xfrm>
            <a:off x="6072725" y="1583975"/>
            <a:ext cx="5322600" cy="1324800"/>
          </a:xfrm>
          <a:prstGeom prst="rect">
            <a:avLst/>
          </a:prstGeom>
        </p:spPr>
        <p:txBody>
          <a:bodyPr spcFirstLastPara="1" wrap="square" lIns="121900" tIns="121900" rIns="121900" bIns="121900" anchor="t" anchorCtr="0">
            <a:noAutofit/>
          </a:bodyPr>
          <a:lstStyle>
            <a:lvl1pPr marL="0" marR="0" lvl="0" indent="0" algn="r" rtl="0">
              <a:lnSpc>
                <a:spcPct val="100000"/>
              </a:lnSpc>
              <a:spcBef>
                <a:spcPts val="0"/>
              </a:spcBef>
              <a:spcAft>
                <a:spcPts val="0"/>
              </a:spcAft>
              <a:buClr>
                <a:schemeClr val="dk1"/>
              </a:buClr>
              <a:buSzPts val="7000"/>
              <a:buFont typeface="Aldrich"/>
              <a:buNone/>
              <a:defRPr sz="7000"/>
            </a:lvl1pPr>
            <a:lvl2pPr lvl="1"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2pPr>
            <a:lvl3pPr lvl="2"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3pPr>
            <a:lvl4pPr lvl="3"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4pPr>
            <a:lvl5pPr lvl="4"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5pPr>
            <a:lvl6pPr lvl="5"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6pPr>
            <a:lvl7pPr lvl="6"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7pPr>
            <a:lvl8pPr lvl="7"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8pPr>
            <a:lvl9pPr lvl="8" algn="r" rtl="0">
              <a:spcBef>
                <a:spcPts val="0"/>
              </a:spcBef>
              <a:spcAft>
                <a:spcPts val="0"/>
              </a:spcAft>
              <a:buClr>
                <a:schemeClr val="dk1"/>
              </a:buClr>
              <a:buSzPts val="7000"/>
              <a:buFont typeface="Abril Fatface"/>
              <a:buNone/>
              <a:defRPr sz="7000">
                <a:solidFill>
                  <a:schemeClr val="dk1"/>
                </a:solidFill>
                <a:latin typeface="Abril Fatface"/>
                <a:ea typeface="Abril Fatface"/>
                <a:cs typeface="Abril Fatface"/>
                <a:sym typeface="Abril Fatface"/>
              </a:defRPr>
            </a:lvl9pPr>
          </a:lstStyle>
          <a:p>
            <a:endParaRPr/>
          </a:p>
        </p:txBody>
      </p:sp>
      <p:sp>
        <p:nvSpPr>
          <p:cNvPr id="84" name="Google Shape;84;p4"/>
          <p:cNvSpPr txBox="1">
            <a:spLocks noGrp="1"/>
          </p:cNvSpPr>
          <p:nvPr>
            <p:ph type="body" idx="1"/>
          </p:nvPr>
        </p:nvSpPr>
        <p:spPr>
          <a:xfrm>
            <a:off x="6072700" y="2988275"/>
            <a:ext cx="5322600" cy="2235900"/>
          </a:xfrm>
          <a:prstGeom prst="rect">
            <a:avLst/>
          </a:prstGeom>
        </p:spPr>
        <p:txBody>
          <a:bodyPr spcFirstLastPara="1" wrap="square" lIns="121900" tIns="121900" rIns="121900" bIns="121900" anchor="t" anchorCtr="0">
            <a:noAutofit/>
          </a:bodyPr>
          <a:lstStyle>
            <a:lvl1pPr marL="457200" lvl="0" indent="-349250" algn="r">
              <a:spcBef>
                <a:spcPts val="0"/>
              </a:spcBef>
              <a:spcAft>
                <a:spcPts val="0"/>
              </a:spcAft>
              <a:buSzPts val="1900"/>
              <a:buChar char="●"/>
              <a:defRPr/>
            </a:lvl1pPr>
            <a:lvl2pPr marL="914400" lvl="1" indent="-349250" algn="r">
              <a:spcBef>
                <a:spcPts val="2100"/>
              </a:spcBef>
              <a:spcAft>
                <a:spcPts val="0"/>
              </a:spcAft>
              <a:buSzPts val="1900"/>
              <a:buChar char="○"/>
              <a:defRPr/>
            </a:lvl2pPr>
            <a:lvl3pPr marL="1371600" lvl="2" indent="-349250" algn="r">
              <a:spcBef>
                <a:spcPts val="2100"/>
              </a:spcBef>
              <a:spcAft>
                <a:spcPts val="0"/>
              </a:spcAft>
              <a:buSzPts val="1900"/>
              <a:buChar char="■"/>
              <a:defRPr/>
            </a:lvl3pPr>
            <a:lvl4pPr marL="1828800" lvl="3" indent="-349250" algn="r">
              <a:spcBef>
                <a:spcPts val="2100"/>
              </a:spcBef>
              <a:spcAft>
                <a:spcPts val="0"/>
              </a:spcAft>
              <a:buSzPts val="1900"/>
              <a:buChar char="●"/>
              <a:defRPr/>
            </a:lvl4pPr>
            <a:lvl5pPr marL="2286000" lvl="4" indent="-349250" algn="r">
              <a:spcBef>
                <a:spcPts val="2100"/>
              </a:spcBef>
              <a:spcAft>
                <a:spcPts val="0"/>
              </a:spcAft>
              <a:buSzPts val="1900"/>
              <a:buChar char="○"/>
              <a:defRPr/>
            </a:lvl5pPr>
            <a:lvl6pPr marL="2743200" lvl="5" indent="-349250" algn="r">
              <a:spcBef>
                <a:spcPts val="2100"/>
              </a:spcBef>
              <a:spcAft>
                <a:spcPts val="0"/>
              </a:spcAft>
              <a:buSzPts val="1900"/>
              <a:buChar char="■"/>
              <a:defRPr/>
            </a:lvl6pPr>
            <a:lvl7pPr marL="3200400" lvl="6" indent="-349250" algn="r">
              <a:spcBef>
                <a:spcPts val="2100"/>
              </a:spcBef>
              <a:spcAft>
                <a:spcPts val="0"/>
              </a:spcAft>
              <a:buSzPts val="1900"/>
              <a:buChar char="●"/>
              <a:defRPr/>
            </a:lvl7pPr>
            <a:lvl8pPr marL="3657600" lvl="7" indent="-349250" algn="r">
              <a:spcBef>
                <a:spcPts val="2100"/>
              </a:spcBef>
              <a:spcAft>
                <a:spcPts val="0"/>
              </a:spcAft>
              <a:buSzPts val="1900"/>
              <a:buChar char="○"/>
              <a:defRPr/>
            </a:lvl8pPr>
            <a:lvl9pPr marL="4114800" lvl="8" indent="-349250" algn="r">
              <a:spcBef>
                <a:spcPts val="2100"/>
              </a:spcBef>
              <a:spcAft>
                <a:spcPts val="2100"/>
              </a:spcAft>
              <a:buSzPts val="1900"/>
              <a:buChar char="■"/>
              <a:defRPr/>
            </a:lvl9pPr>
          </a:lstStyle>
          <a:p>
            <a:endParaRPr/>
          </a:p>
        </p:txBody>
      </p:sp>
      <p:sp>
        <p:nvSpPr>
          <p:cNvPr id="85" name="Google Shape;85;p4"/>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003 Talking Points">
  <p:cSld name="CUSTOM_2">
    <p:spTree>
      <p:nvGrpSpPr>
        <p:cNvPr id="1" name="Shape 86"/>
        <p:cNvGrpSpPr/>
        <p:nvPr/>
      </p:nvGrpSpPr>
      <p:grpSpPr>
        <a:xfrm>
          <a:off x="0" y="0"/>
          <a:ext cx="0" cy="0"/>
          <a:chOff x="0" y="0"/>
          <a:chExt cx="0" cy="0"/>
        </a:xfrm>
      </p:grpSpPr>
      <p:grpSp>
        <p:nvGrpSpPr>
          <p:cNvPr id="87" name="Google Shape;87;p5"/>
          <p:cNvGrpSpPr/>
          <p:nvPr/>
        </p:nvGrpSpPr>
        <p:grpSpPr>
          <a:xfrm flipH="1">
            <a:off x="-54500" y="2918637"/>
            <a:ext cx="12245912" cy="3938882"/>
            <a:chOff x="4435" y="7748593"/>
            <a:chExt cx="12182563" cy="5161009"/>
          </a:xfrm>
        </p:grpSpPr>
        <p:sp>
          <p:nvSpPr>
            <p:cNvPr id="88" name="Google Shape;88;p5"/>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89" name="Google Shape;89;p5"/>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0" name="Google Shape;90;p5"/>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1" name="Google Shape;91;p5"/>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2" name="Google Shape;92;p5"/>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3" name="Google Shape;93;p5"/>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4" name="Google Shape;94;p5"/>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5" name="Google Shape;95;p5"/>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6" name="Google Shape;96;p5"/>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7" name="Google Shape;97;p5"/>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8" name="Google Shape;98;p5"/>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99" name="Google Shape;99;p5"/>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0" name="Google Shape;100;p5"/>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1" name="Google Shape;101;p5"/>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2" name="Google Shape;102;p5"/>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3" name="Google Shape;103;p5"/>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4" name="Google Shape;104;p5"/>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5" name="Google Shape;105;p5"/>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6" name="Google Shape;106;p5"/>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7" name="Google Shape;107;p5"/>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8" name="Google Shape;108;p5"/>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09" name="Google Shape;109;p5"/>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0" name="Google Shape;110;p5"/>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1" name="Google Shape;111;p5"/>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2" name="Google Shape;112;p5"/>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3" name="Google Shape;113;p5"/>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4" name="Google Shape;114;p5"/>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5" name="Google Shape;115;p5"/>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6" name="Google Shape;116;p5"/>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7" name="Google Shape;117;p5"/>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8" name="Google Shape;118;p5"/>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19" name="Google Shape;119;p5"/>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120" name="Google Shape;120;p5"/>
          <p:cNvSpPr txBox="1">
            <a:spLocks noGrp="1"/>
          </p:cNvSpPr>
          <p:nvPr>
            <p:ph type="title"/>
          </p:nvPr>
        </p:nvSpPr>
        <p:spPr>
          <a:xfrm>
            <a:off x="720400" y="669575"/>
            <a:ext cx="110559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121" name="Google Shape;121;p5"/>
          <p:cNvSpPr txBox="1">
            <a:spLocks noGrp="1"/>
          </p:cNvSpPr>
          <p:nvPr>
            <p:ph type="body" idx="1"/>
          </p:nvPr>
        </p:nvSpPr>
        <p:spPr>
          <a:xfrm>
            <a:off x="720400" y="2841595"/>
            <a:ext cx="3294600" cy="1322700"/>
          </a:xfrm>
          <a:prstGeom prst="rect">
            <a:avLst/>
          </a:prstGeom>
        </p:spPr>
        <p:txBody>
          <a:bodyPr spcFirstLastPara="1" wrap="square" lIns="121900" tIns="121900" rIns="121900" bIns="121900" anchor="t" anchorCtr="0">
            <a:noAutofit/>
          </a:bodyPr>
          <a:lstStyle>
            <a:lvl1pPr marL="457200" lvl="0" indent="-349250" rtl="0">
              <a:spcBef>
                <a:spcPts val="0"/>
              </a:spcBef>
              <a:spcAft>
                <a:spcPts val="0"/>
              </a:spcAft>
              <a:buSzPts val="1900"/>
              <a:buChar char="●"/>
              <a:defRPr/>
            </a:lvl1pPr>
            <a:lvl2pPr marL="914400" lvl="1" indent="-349250" rtl="0">
              <a:spcBef>
                <a:spcPts val="2100"/>
              </a:spcBef>
              <a:spcAft>
                <a:spcPts val="0"/>
              </a:spcAft>
              <a:buSzPts val="1900"/>
              <a:buChar char="○"/>
              <a:defRPr/>
            </a:lvl2pPr>
            <a:lvl3pPr marL="1371600" lvl="2" indent="-349250" rtl="0">
              <a:spcBef>
                <a:spcPts val="2100"/>
              </a:spcBef>
              <a:spcAft>
                <a:spcPts val="0"/>
              </a:spcAft>
              <a:buSzPts val="1900"/>
              <a:buChar char="■"/>
              <a:defRPr/>
            </a:lvl3pPr>
            <a:lvl4pPr marL="1828800" lvl="3" indent="-349250" rtl="0">
              <a:spcBef>
                <a:spcPts val="2100"/>
              </a:spcBef>
              <a:spcAft>
                <a:spcPts val="0"/>
              </a:spcAft>
              <a:buSzPts val="1900"/>
              <a:buChar char="●"/>
              <a:defRPr/>
            </a:lvl4pPr>
            <a:lvl5pPr marL="2286000" lvl="4" indent="-349250" rtl="0">
              <a:spcBef>
                <a:spcPts val="2100"/>
              </a:spcBef>
              <a:spcAft>
                <a:spcPts val="0"/>
              </a:spcAft>
              <a:buSzPts val="1900"/>
              <a:buChar char="○"/>
              <a:defRPr/>
            </a:lvl5pPr>
            <a:lvl6pPr marL="2743200" lvl="5" indent="-349250" rtl="0">
              <a:spcBef>
                <a:spcPts val="2100"/>
              </a:spcBef>
              <a:spcAft>
                <a:spcPts val="0"/>
              </a:spcAft>
              <a:buSzPts val="1900"/>
              <a:buChar char="■"/>
              <a:defRPr/>
            </a:lvl6pPr>
            <a:lvl7pPr marL="3200400" lvl="6" indent="-349250" rtl="0">
              <a:spcBef>
                <a:spcPts val="2100"/>
              </a:spcBef>
              <a:spcAft>
                <a:spcPts val="0"/>
              </a:spcAft>
              <a:buSzPts val="1900"/>
              <a:buChar char="●"/>
              <a:defRPr/>
            </a:lvl7pPr>
            <a:lvl8pPr marL="3657600" lvl="7" indent="-349250" rtl="0">
              <a:spcBef>
                <a:spcPts val="2100"/>
              </a:spcBef>
              <a:spcAft>
                <a:spcPts val="0"/>
              </a:spcAft>
              <a:buSzPts val="1900"/>
              <a:buChar char="○"/>
              <a:defRPr/>
            </a:lvl8pPr>
            <a:lvl9pPr marL="4114800" lvl="8" indent="-349250" rtl="0">
              <a:spcBef>
                <a:spcPts val="2100"/>
              </a:spcBef>
              <a:spcAft>
                <a:spcPts val="2100"/>
              </a:spcAft>
              <a:buSzPts val="1900"/>
              <a:buChar char="■"/>
              <a:defRPr/>
            </a:lvl9pPr>
          </a:lstStyle>
          <a:p>
            <a:endParaRPr/>
          </a:p>
        </p:txBody>
      </p:sp>
      <p:sp>
        <p:nvSpPr>
          <p:cNvPr id="122" name="Google Shape;122;p5"/>
          <p:cNvSpPr txBox="1">
            <a:spLocks noGrp="1"/>
          </p:cNvSpPr>
          <p:nvPr>
            <p:ph type="body" idx="2"/>
          </p:nvPr>
        </p:nvSpPr>
        <p:spPr>
          <a:xfrm>
            <a:off x="4678325" y="2841595"/>
            <a:ext cx="3294600" cy="1322700"/>
          </a:xfrm>
          <a:prstGeom prst="rect">
            <a:avLst/>
          </a:prstGeom>
        </p:spPr>
        <p:txBody>
          <a:bodyPr spcFirstLastPara="1" wrap="square" lIns="121900" tIns="121900" rIns="121900" bIns="121900" anchor="t" anchorCtr="0">
            <a:noAutofit/>
          </a:bodyPr>
          <a:lstStyle>
            <a:lvl1pPr marL="457200" lvl="0" indent="-349250" rtl="0">
              <a:spcBef>
                <a:spcPts val="0"/>
              </a:spcBef>
              <a:spcAft>
                <a:spcPts val="0"/>
              </a:spcAft>
              <a:buSzPts val="1900"/>
              <a:buChar char="●"/>
              <a:defRPr/>
            </a:lvl1pPr>
            <a:lvl2pPr marL="914400" lvl="1" indent="-349250" rtl="0">
              <a:spcBef>
                <a:spcPts val="2100"/>
              </a:spcBef>
              <a:spcAft>
                <a:spcPts val="0"/>
              </a:spcAft>
              <a:buSzPts val="1900"/>
              <a:buChar char="○"/>
              <a:defRPr/>
            </a:lvl2pPr>
            <a:lvl3pPr marL="1371600" lvl="2" indent="-349250" rtl="0">
              <a:spcBef>
                <a:spcPts val="2100"/>
              </a:spcBef>
              <a:spcAft>
                <a:spcPts val="0"/>
              </a:spcAft>
              <a:buSzPts val="1900"/>
              <a:buChar char="■"/>
              <a:defRPr/>
            </a:lvl3pPr>
            <a:lvl4pPr marL="1828800" lvl="3" indent="-349250" rtl="0">
              <a:spcBef>
                <a:spcPts val="2100"/>
              </a:spcBef>
              <a:spcAft>
                <a:spcPts val="0"/>
              </a:spcAft>
              <a:buSzPts val="1900"/>
              <a:buChar char="●"/>
              <a:defRPr/>
            </a:lvl4pPr>
            <a:lvl5pPr marL="2286000" lvl="4" indent="-349250" rtl="0">
              <a:spcBef>
                <a:spcPts val="2100"/>
              </a:spcBef>
              <a:spcAft>
                <a:spcPts val="0"/>
              </a:spcAft>
              <a:buSzPts val="1900"/>
              <a:buChar char="○"/>
              <a:defRPr/>
            </a:lvl5pPr>
            <a:lvl6pPr marL="2743200" lvl="5" indent="-349250" rtl="0">
              <a:spcBef>
                <a:spcPts val="2100"/>
              </a:spcBef>
              <a:spcAft>
                <a:spcPts val="0"/>
              </a:spcAft>
              <a:buSzPts val="1900"/>
              <a:buChar char="■"/>
              <a:defRPr/>
            </a:lvl6pPr>
            <a:lvl7pPr marL="3200400" lvl="6" indent="-349250" rtl="0">
              <a:spcBef>
                <a:spcPts val="2100"/>
              </a:spcBef>
              <a:spcAft>
                <a:spcPts val="0"/>
              </a:spcAft>
              <a:buSzPts val="1900"/>
              <a:buChar char="●"/>
              <a:defRPr/>
            </a:lvl7pPr>
            <a:lvl8pPr marL="3657600" lvl="7" indent="-349250" rtl="0">
              <a:spcBef>
                <a:spcPts val="2100"/>
              </a:spcBef>
              <a:spcAft>
                <a:spcPts val="0"/>
              </a:spcAft>
              <a:buSzPts val="1900"/>
              <a:buChar char="○"/>
              <a:defRPr/>
            </a:lvl8pPr>
            <a:lvl9pPr marL="4114800" lvl="8" indent="-349250" rtl="0">
              <a:spcBef>
                <a:spcPts val="2100"/>
              </a:spcBef>
              <a:spcAft>
                <a:spcPts val="2100"/>
              </a:spcAft>
              <a:buSzPts val="1900"/>
              <a:buChar char="■"/>
              <a:defRPr/>
            </a:lvl9pPr>
          </a:lstStyle>
          <a:p>
            <a:endParaRPr/>
          </a:p>
        </p:txBody>
      </p:sp>
      <p:sp>
        <p:nvSpPr>
          <p:cNvPr id="123" name="Google Shape;123;p5"/>
          <p:cNvSpPr txBox="1">
            <a:spLocks noGrp="1"/>
          </p:cNvSpPr>
          <p:nvPr>
            <p:ph type="body" idx="3"/>
          </p:nvPr>
        </p:nvSpPr>
        <p:spPr>
          <a:xfrm>
            <a:off x="720400" y="4882654"/>
            <a:ext cx="3294600" cy="1322700"/>
          </a:xfrm>
          <a:prstGeom prst="rect">
            <a:avLst/>
          </a:prstGeom>
        </p:spPr>
        <p:txBody>
          <a:bodyPr spcFirstLastPara="1" wrap="square" lIns="121900" tIns="121900" rIns="121900" bIns="121900" anchor="t" anchorCtr="0">
            <a:noAutofit/>
          </a:bodyPr>
          <a:lstStyle>
            <a:lvl1pPr marL="457200" lvl="0" indent="-349250" rtl="0">
              <a:spcBef>
                <a:spcPts val="0"/>
              </a:spcBef>
              <a:spcAft>
                <a:spcPts val="0"/>
              </a:spcAft>
              <a:buSzPts val="1900"/>
              <a:buChar char="●"/>
              <a:defRPr/>
            </a:lvl1pPr>
            <a:lvl2pPr marL="914400" lvl="1" indent="-349250" rtl="0">
              <a:spcBef>
                <a:spcPts val="2100"/>
              </a:spcBef>
              <a:spcAft>
                <a:spcPts val="0"/>
              </a:spcAft>
              <a:buSzPts val="1900"/>
              <a:buChar char="○"/>
              <a:defRPr/>
            </a:lvl2pPr>
            <a:lvl3pPr marL="1371600" lvl="2" indent="-349250" rtl="0">
              <a:spcBef>
                <a:spcPts val="2100"/>
              </a:spcBef>
              <a:spcAft>
                <a:spcPts val="0"/>
              </a:spcAft>
              <a:buSzPts val="1900"/>
              <a:buChar char="■"/>
              <a:defRPr/>
            </a:lvl3pPr>
            <a:lvl4pPr marL="1828800" lvl="3" indent="-349250" rtl="0">
              <a:spcBef>
                <a:spcPts val="2100"/>
              </a:spcBef>
              <a:spcAft>
                <a:spcPts val="0"/>
              </a:spcAft>
              <a:buSzPts val="1900"/>
              <a:buChar char="●"/>
              <a:defRPr/>
            </a:lvl4pPr>
            <a:lvl5pPr marL="2286000" lvl="4" indent="-349250" rtl="0">
              <a:spcBef>
                <a:spcPts val="2100"/>
              </a:spcBef>
              <a:spcAft>
                <a:spcPts val="0"/>
              </a:spcAft>
              <a:buSzPts val="1900"/>
              <a:buChar char="○"/>
              <a:defRPr/>
            </a:lvl5pPr>
            <a:lvl6pPr marL="2743200" lvl="5" indent="-349250" rtl="0">
              <a:spcBef>
                <a:spcPts val="2100"/>
              </a:spcBef>
              <a:spcAft>
                <a:spcPts val="0"/>
              </a:spcAft>
              <a:buSzPts val="1900"/>
              <a:buChar char="■"/>
              <a:defRPr/>
            </a:lvl6pPr>
            <a:lvl7pPr marL="3200400" lvl="6" indent="-349250" rtl="0">
              <a:spcBef>
                <a:spcPts val="2100"/>
              </a:spcBef>
              <a:spcAft>
                <a:spcPts val="0"/>
              </a:spcAft>
              <a:buSzPts val="1900"/>
              <a:buChar char="●"/>
              <a:defRPr/>
            </a:lvl7pPr>
            <a:lvl8pPr marL="3657600" lvl="7" indent="-349250" rtl="0">
              <a:spcBef>
                <a:spcPts val="2100"/>
              </a:spcBef>
              <a:spcAft>
                <a:spcPts val="0"/>
              </a:spcAft>
              <a:buSzPts val="1900"/>
              <a:buChar char="○"/>
              <a:defRPr/>
            </a:lvl8pPr>
            <a:lvl9pPr marL="4114800" lvl="8" indent="-349250" rtl="0">
              <a:spcBef>
                <a:spcPts val="2100"/>
              </a:spcBef>
              <a:spcAft>
                <a:spcPts val="2100"/>
              </a:spcAft>
              <a:buSzPts val="1900"/>
              <a:buChar char="■"/>
              <a:defRPr/>
            </a:lvl9pPr>
          </a:lstStyle>
          <a:p>
            <a:endParaRPr/>
          </a:p>
        </p:txBody>
      </p:sp>
      <p:sp>
        <p:nvSpPr>
          <p:cNvPr id="124" name="Google Shape;124;p5"/>
          <p:cNvSpPr txBox="1">
            <a:spLocks noGrp="1"/>
          </p:cNvSpPr>
          <p:nvPr>
            <p:ph type="body" idx="4"/>
          </p:nvPr>
        </p:nvSpPr>
        <p:spPr>
          <a:xfrm>
            <a:off x="4678325" y="4882654"/>
            <a:ext cx="3294600" cy="1322700"/>
          </a:xfrm>
          <a:prstGeom prst="rect">
            <a:avLst/>
          </a:prstGeom>
        </p:spPr>
        <p:txBody>
          <a:bodyPr spcFirstLastPara="1" wrap="square" lIns="121900" tIns="121900" rIns="121900" bIns="121900" anchor="t" anchorCtr="0">
            <a:noAutofit/>
          </a:bodyPr>
          <a:lstStyle>
            <a:lvl1pPr marL="457200" lvl="0" indent="-349250" rtl="0">
              <a:spcBef>
                <a:spcPts val="0"/>
              </a:spcBef>
              <a:spcAft>
                <a:spcPts val="0"/>
              </a:spcAft>
              <a:buSzPts val="1900"/>
              <a:buChar char="●"/>
              <a:defRPr/>
            </a:lvl1pPr>
            <a:lvl2pPr marL="914400" lvl="1" indent="-349250" rtl="0">
              <a:spcBef>
                <a:spcPts val="2100"/>
              </a:spcBef>
              <a:spcAft>
                <a:spcPts val="0"/>
              </a:spcAft>
              <a:buSzPts val="1900"/>
              <a:buChar char="○"/>
              <a:defRPr/>
            </a:lvl2pPr>
            <a:lvl3pPr marL="1371600" lvl="2" indent="-349250" rtl="0">
              <a:spcBef>
                <a:spcPts val="2100"/>
              </a:spcBef>
              <a:spcAft>
                <a:spcPts val="0"/>
              </a:spcAft>
              <a:buSzPts val="1900"/>
              <a:buChar char="■"/>
              <a:defRPr/>
            </a:lvl3pPr>
            <a:lvl4pPr marL="1828800" lvl="3" indent="-349250" rtl="0">
              <a:spcBef>
                <a:spcPts val="2100"/>
              </a:spcBef>
              <a:spcAft>
                <a:spcPts val="0"/>
              </a:spcAft>
              <a:buSzPts val="1900"/>
              <a:buChar char="●"/>
              <a:defRPr/>
            </a:lvl4pPr>
            <a:lvl5pPr marL="2286000" lvl="4" indent="-349250" rtl="0">
              <a:spcBef>
                <a:spcPts val="2100"/>
              </a:spcBef>
              <a:spcAft>
                <a:spcPts val="0"/>
              </a:spcAft>
              <a:buSzPts val="1900"/>
              <a:buChar char="○"/>
              <a:defRPr/>
            </a:lvl5pPr>
            <a:lvl6pPr marL="2743200" lvl="5" indent="-349250" rtl="0">
              <a:spcBef>
                <a:spcPts val="2100"/>
              </a:spcBef>
              <a:spcAft>
                <a:spcPts val="0"/>
              </a:spcAft>
              <a:buSzPts val="1900"/>
              <a:buChar char="■"/>
              <a:defRPr/>
            </a:lvl6pPr>
            <a:lvl7pPr marL="3200400" lvl="6" indent="-349250" rtl="0">
              <a:spcBef>
                <a:spcPts val="2100"/>
              </a:spcBef>
              <a:spcAft>
                <a:spcPts val="0"/>
              </a:spcAft>
              <a:buSzPts val="1900"/>
              <a:buChar char="●"/>
              <a:defRPr/>
            </a:lvl7pPr>
            <a:lvl8pPr marL="3657600" lvl="7" indent="-349250" rtl="0">
              <a:spcBef>
                <a:spcPts val="2100"/>
              </a:spcBef>
              <a:spcAft>
                <a:spcPts val="0"/>
              </a:spcAft>
              <a:buSzPts val="1900"/>
              <a:buChar char="○"/>
              <a:defRPr/>
            </a:lvl8pPr>
            <a:lvl9pPr marL="4114800" lvl="8" indent="-349250" rtl="0">
              <a:spcBef>
                <a:spcPts val="2100"/>
              </a:spcBef>
              <a:spcAft>
                <a:spcPts val="2100"/>
              </a:spcAft>
              <a:buSzPts val="1900"/>
              <a:buChar char="■"/>
              <a:defRPr/>
            </a:lvl9pPr>
          </a:lstStyle>
          <a:p>
            <a:endParaRPr/>
          </a:p>
        </p:txBody>
      </p:sp>
      <p:sp>
        <p:nvSpPr>
          <p:cNvPr id="125" name="Google Shape;125;p5"/>
          <p:cNvSpPr txBox="1">
            <a:spLocks noGrp="1"/>
          </p:cNvSpPr>
          <p:nvPr>
            <p:ph type="title" idx="5"/>
          </p:nvPr>
        </p:nvSpPr>
        <p:spPr>
          <a:xfrm>
            <a:off x="720400" y="2145825"/>
            <a:ext cx="3294600" cy="6957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3500"/>
              <a:buFont typeface="Aldrich"/>
              <a:buNone/>
              <a:defRPr sz="3500"/>
            </a:lvl1pPr>
            <a:lvl2pPr lvl="1"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2pPr>
            <a:lvl3pPr lvl="2"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3pPr>
            <a:lvl4pPr lvl="3"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4pPr>
            <a:lvl5pPr lvl="4"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5pPr>
            <a:lvl6pPr lvl="5"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6pPr>
            <a:lvl7pPr lvl="6"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7pPr>
            <a:lvl8pPr lvl="7"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8pPr>
            <a:lvl9pPr lvl="8"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9pPr>
          </a:lstStyle>
          <a:p>
            <a:endParaRPr/>
          </a:p>
        </p:txBody>
      </p:sp>
      <p:sp>
        <p:nvSpPr>
          <p:cNvPr id="126" name="Google Shape;126;p5"/>
          <p:cNvSpPr txBox="1">
            <a:spLocks noGrp="1"/>
          </p:cNvSpPr>
          <p:nvPr>
            <p:ph type="title" idx="6"/>
          </p:nvPr>
        </p:nvSpPr>
        <p:spPr>
          <a:xfrm>
            <a:off x="4678325" y="2145825"/>
            <a:ext cx="3294600" cy="6957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3500"/>
              <a:buFont typeface="Aldrich"/>
              <a:buNone/>
              <a:defRPr sz="3500"/>
            </a:lvl1pPr>
            <a:lvl2pPr lvl="1"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2pPr>
            <a:lvl3pPr lvl="2"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3pPr>
            <a:lvl4pPr lvl="3"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4pPr>
            <a:lvl5pPr lvl="4"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5pPr>
            <a:lvl6pPr lvl="5"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6pPr>
            <a:lvl7pPr lvl="6"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7pPr>
            <a:lvl8pPr lvl="7"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8pPr>
            <a:lvl9pPr lvl="8"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9pPr>
          </a:lstStyle>
          <a:p>
            <a:endParaRPr/>
          </a:p>
        </p:txBody>
      </p:sp>
      <p:sp>
        <p:nvSpPr>
          <p:cNvPr id="127" name="Google Shape;127;p5"/>
          <p:cNvSpPr txBox="1">
            <a:spLocks noGrp="1"/>
          </p:cNvSpPr>
          <p:nvPr>
            <p:ph type="title" idx="7"/>
          </p:nvPr>
        </p:nvSpPr>
        <p:spPr>
          <a:xfrm>
            <a:off x="720400" y="4186884"/>
            <a:ext cx="3294600" cy="6957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3500"/>
              <a:buFont typeface="Aldrich"/>
              <a:buNone/>
              <a:defRPr sz="3500"/>
            </a:lvl1pPr>
            <a:lvl2pPr lvl="1"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2pPr>
            <a:lvl3pPr lvl="2"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3pPr>
            <a:lvl4pPr lvl="3"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4pPr>
            <a:lvl5pPr lvl="4"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5pPr>
            <a:lvl6pPr lvl="5"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6pPr>
            <a:lvl7pPr lvl="6"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7pPr>
            <a:lvl8pPr lvl="7"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8pPr>
            <a:lvl9pPr lvl="8"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9pPr>
          </a:lstStyle>
          <a:p>
            <a:endParaRPr/>
          </a:p>
        </p:txBody>
      </p:sp>
      <p:sp>
        <p:nvSpPr>
          <p:cNvPr id="128" name="Google Shape;128;p5"/>
          <p:cNvSpPr txBox="1">
            <a:spLocks noGrp="1"/>
          </p:cNvSpPr>
          <p:nvPr>
            <p:ph type="title" idx="8"/>
          </p:nvPr>
        </p:nvSpPr>
        <p:spPr>
          <a:xfrm>
            <a:off x="4678325" y="4186884"/>
            <a:ext cx="3294600" cy="6957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3500"/>
              <a:buFont typeface="Aldrich"/>
              <a:buNone/>
              <a:defRPr sz="3500"/>
            </a:lvl1pPr>
            <a:lvl2pPr lvl="1"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2pPr>
            <a:lvl3pPr lvl="2"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3pPr>
            <a:lvl4pPr lvl="3"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4pPr>
            <a:lvl5pPr lvl="4"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5pPr>
            <a:lvl6pPr lvl="5"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6pPr>
            <a:lvl7pPr lvl="6"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7pPr>
            <a:lvl8pPr lvl="7"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8pPr>
            <a:lvl9pPr lvl="8" algn="ctr" rtl="0">
              <a:spcBef>
                <a:spcPts val="0"/>
              </a:spcBef>
              <a:spcAft>
                <a:spcPts val="0"/>
              </a:spcAft>
              <a:buClr>
                <a:schemeClr val="dk1"/>
              </a:buClr>
              <a:buSzPts val="3500"/>
              <a:buFont typeface="Abril Fatface"/>
              <a:buNone/>
              <a:defRPr sz="3500">
                <a:solidFill>
                  <a:schemeClr val="dk1"/>
                </a:solidFill>
                <a:latin typeface="Abril Fatface"/>
                <a:ea typeface="Abril Fatface"/>
                <a:cs typeface="Abril Fatface"/>
                <a:sym typeface="Abril Fatface"/>
              </a:defRPr>
            </a:lvl9pPr>
          </a:lstStyle>
          <a:p>
            <a:endParaRPr/>
          </a:p>
        </p:txBody>
      </p:sp>
      <p:sp>
        <p:nvSpPr>
          <p:cNvPr id="129" name="Google Shape;129;p5"/>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004 Section Title">
  <p:cSld name="CUSTOM_3">
    <p:spTree>
      <p:nvGrpSpPr>
        <p:cNvPr id="1" name="Shape 130"/>
        <p:cNvGrpSpPr/>
        <p:nvPr/>
      </p:nvGrpSpPr>
      <p:grpSpPr>
        <a:xfrm>
          <a:off x="0" y="0"/>
          <a:ext cx="0" cy="0"/>
          <a:chOff x="0" y="0"/>
          <a:chExt cx="0" cy="0"/>
        </a:xfrm>
      </p:grpSpPr>
      <p:sp>
        <p:nvSpPr>
          <p:cNvPr id="131" name="Google Shape;131;p6"/>
          <p:cNvSpPr txBox="1">
            <a:spLocks noGrp="1"/>
          </p:cNvSpPr>
          <p:nvPr>
            <p:ph type="body" idx="1"/>
          </p:nvPr>
        </p:nvSpPr>
        <p:spPr>
          <a:xfrm>
            <a:off x="4386975" y="2965625"/>
            <a:ext cx="7389300" cy="2075100"/>
          </a:xfrm>
          <a:prstGeom prst="rect">
            <a:avLst/>
          </a:prstGeom>
        </p:spPr>
        <p:txBody>
          <a:bodyPr spcFirstLastPara="1" wrap="square" lIns="121900" tIns="121900" rIns="121900" bIns="121900" anchor="t" anchorCtr="0">
            <a:noAutofit/>
          </a:bodyPr>
          <a:lstStyle>
            <a:lvl1pPr marL="457200" lvl="0" indent="-349250">
              <a:spcBef>
                <a:spcPts val="0"/>
              </a:spcBef>
              <a:spcAft>
                <a:spcPts val="0"/>
              </a:spcAft>
              <a:buSzPts val="1900"/>
              <a:buChar char="●"/>
              <a:defRPr/>
            </a:lvl1pPr>
            <a:lvl2pPr marL="914400" lvl="1" indent="-349250">
              <a:spcBef>
                <a:spcPts val="2100"/>
              </a:spcBef>
              <a:spcAft>
                <a:spcPts val="0"/>
              </a:spcAft>
              <a:buSzPts val="1900"/>
              <a:buChar char="○"/>
              <a:defRPr/>
            </a:lvl2pPr>
            <a:lvl3pPr marL="1371600" lvl="2" indent="-349250">
              <a:spcBef>
                <a:spcPts val="2100"/>
              </a:spcBef>
              <a:spcAft>
                <a:spcPts val="0"/>
              </a:spcAft>
              <a:buSzPts val="1900"/>
              <a:buChar char="■"/>
              <a:defRPr/>
            </a:lvl3pPr>
            <a:lvl4pPr marL="1828800" lvl="3" indent="-349250">
              <a:spcBef>
                <a:spcPts val="2100"/>
              </a:spcBef>
              <a:spcAft>
                <a:spcPts val="0"/>
              </a:spcAft>
              <a:buSzPts val="1900"/>
              <a:buChar char="●"/>
              <a:defRPr/>
            </a:lvl4pPr>
            <a:lvl5pPr marL="2286000" lvl="4" indent="-349250">
              <a:spcBef>
                <a:spcPts val="2100"/>
              </a:spcBef>
              <a:spcAft>
                <a:spcPts val="0"/>
              </a:spcAft>
              <a:buSzPts val="1900"/>
              <a:buChar char="○"/>
              <a:defRPr/>
            </a:lvl5pPr>
            <a:lvl6pPr marL="2743200" lvl="5" indent="-349250">
              <a:spcBef>
                <a:spcPts val="2100"/>
              </a:spcBef>
              <a:spcAft>
                <a:spcPts val="0"/>
              </a:spcAft>
              <a:buSzPts val="1900"/>
              <a:buChar char="■"/>
              <a:defRPr/>
            </a:lvl6pPr>
            <a:lvl7pPr marL="3200400" lvl="6" indent="-349250">
              <a:spcBef>
                <a:spcPts val="2100"/>
              </a:spcBef>
              <a:spcAft>
                <a:spcPts val="0"/>
              </a:spcAft>
              <a:buSzPts val="1900"/>
              <a:buChar char="●"/>
              <a:defRPr/>
            </a:lvl7pPr>
            <a:lvl8pPr marL="3657600" lvl="7" indent="-349250">
              <a:spcBef>
                <a:spcPts val="2100"/>
              </a:spcBef>
              <a:spcAft>
                <a:spcPts val="0"/>
              </a:spcAft>
              <a:buSzPts val="1900"/>
              <a:buChar char="○"/>
              <a:defRPr/>
            </a:lvl8pPr>
            <a:lvl9pPr marL="4114800" lvl="8" indent="-349250">
              <a:spcBef>
                <a:spcPts val="2100"/>
              </a:spcBef>
              <a:spcAft>
                <a:spcPts val="2100"/>
              </a:spcAft>
              <a:buSzPts val="1900"/>
              <a:buChar char="■"/>
              <a:defRPr/>
            </a:lvl9pPr>
          </a:lstStyle>
          <a:p>
            <a:endParaRPr/>
          </a:p>
        </p:txBody>
      </p:sp>
      <p:sp>
        <p:nvSpPr>
          <p:cNvPr id="132" name="Google Shape;132;p6"/>
          <p:cNvSpPr txBox="1">
            <a:spLocks noGrp="1"/>
          </p:cNvSpPr>
          <p:nvPr>
            <p:ph type="title"/>
          </p:nvPr>
        </p:nvSpPr>
        <p:spPr>
          <a:xfrm>
            <a:off x="4386975" y="2041175"/>
            <a:ext cx="73893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grpSp>
        <p:nvGrpSpPr>
          <p:cNvPr id="133" name="Google Shape;133;p6"/>
          <p:cNvGrpSpPr/>
          <p:nvPr/>
        </p:nvGrpSpPr>
        <p:grpSpPr>
          <a:xfrm>
            <a:off x="-54500" y="2918637"/>
            <a:ext cx="12245912" cy="3938882"/>
            <a:chOff x="4435" y="7748593"/>
            <a:chExt cx="12182563" cy="5161009"/>
          </a:xfrm>
        </p:grpSpPr>
        <p:sp>
          <p:nvSpPr>
            <p:cNvPr id="134" name="Google Shape;134;p6"/>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5" name="Google Shape;135;p6"/>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6" name="Google Shape;136;p6"/>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7" name="Google Shape;137;p6"/>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8" name="Google Shape;138;p6"/>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39" name="Google Shape;139;p6"/>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0" name="Google Shape;140;p6"/>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1" name="Google Shape;141;p6"/>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2" name="Google Shape;142;p6"/>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3" name="Google Shape;143;p6"/>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4" name="Google Shape;144;p6"/>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5" name="Google Shape;145;p6"/>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6" name="Google Shape;146;p6"/>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7" name="Google Shape;147;p6"/>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8" name="Google Shape;148;p6"/>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49" name="Google Shape;149;p6"/>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0" name="Google Shape;150;p6"/>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1" name="Google Shape;151;p6"/>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2" name="Google Shape;152;p6"/>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3" name="Google Shape;153;p6"/>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4" name="Google Shape;154;p6"/>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5" name="Google Shape;155;p6"/>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6" name="Google Shape;156;p6"/>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7" name="Google Shape;157;p6"/>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8" name="Google Shape;158;p6"/>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59" name="Google Shape;159;p6"/>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0" name="Google Shape;160;p6"/>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1" name="Google Shape;161;p6"/>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2" name="Google Shape;162;p6"/>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3" name="Google Shape;163;p6"/>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4" name="Google Shape;164;p6"/>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65" name="Google Shape;165;p6"/>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166" name="Google Shape;166;p6"/>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006 Two columns">
  <p:cSld name="CUSTOM_4">
    <p:spTree>
      <p:nvGrpSpPr>
        <p:cNvPr id="1" name="Shape 167"/>
        <p:cNvGrpSpPr/>
        <p:nvPr/>
      </p:nvGrpSpPr>
      <p:grpSpPr>
        <a:xfrm>
          <a:off x="0" y="0"/>
          <a:ext cx="0" cy="0"/>
          <a:chOff x="0" y="0"/>
          <a:chExt cx="0" cy="0"/>
        </a:xfrm>
      </p:grpSpPr>
      <p:grpSp>
        <p:nvGrpSpPr>
          <p:cNvPr id="168" name="Google Shape;168;p7"/>
          <p:cNvGrpSpPr/>
          <p:nvPr/>
        </p:nvGrpSpPr>
        <p:grpSpPr>
          <a:xfrm>
            <a:off x="-54500" y="2918637"/>
            <a:ext cx="12245912" cy="3938882"/>
            <a:chOff x="4435" y="7748593"/>
            <a:chExt cx="12182563" cy="5161009"/>
          </a:xfrm>
        </p:grpSpPr>
        <p:sp>
          <p:nvSpPr>
            <p:cNvPr id="169" name="Google Shape;169;p7"/>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0" name="Google Shape;170;p7"/>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1" name="Google Shape;171;p7"/>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2" name="Google Shape;172;p7"/>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3" name="Google Shape;173;p7"/>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4" name="Google Shape;174;p7"/>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5" name="Google Shape;175;p7"/>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6" name="Google Shape;176;p7"/>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7" name="Google Shape;177;p7"/>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8" name="Google Shape;178;p7"/>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79" name="Google Shape;179;p7"/>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0" name="Google Shape;180;p7"/>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1" name="Google Shape;181;p7"/>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2" name="Google Shape;182;p7"/>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3" name="Google Shape;183;p7"/>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4" name="Google Shape;184;p7"/>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5" name="Google Shape;185;p7"/>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6" name="Google Shape;186;p7"/>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7" name="Google Shape;187;p7"/>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8" name="Google Shape;188;p7"/>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89" name="Google Shape;189;p7"/>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0" name="Google Shape;190;p7"/>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1" name="Google Shape;191;p7"/>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2" name="Google Shape;192;p7"/>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3" name="Google Shape;193;p7"/>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4" name="Google Shape;194;p7"/>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5" name="Google Shape;195;p7"/>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6" name="Google Shape;196;p7"/>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7" name="Google Shape;197;p7"/>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8" name="Google Shape;198;p7"/>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199" name="Google Shape;199;p7"/>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00" name="Google Shape;200;p7"/>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201" name="Google Shape;201;p7"/>
          <p:cNvSpPr txBox="1">
            <a:spLocks noGrp="1"/>
          </p:cNvSpPr>
          <p:nvPr>
            <p:ph type="subTitle" idx="1"/>
          </p:nvPr>
        </p:nvSpPr>
        <p:spPr>
          <a:xfrm>
            <a:off x="873360" y="1813775"/>
            <a:ext cx="4961100" cy="717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202" name="Google Shape;202;p7"/>
          <p:cNvSpPr txBox="1">
            <a:spLocks noGrp="1"/>
          </p:cNvSpPr>
          <p:nvPr>
            <p:ph type="subTitle" idx="2"/>
          </p:nvPr>
        </p:nvSpPr>
        <p:spPr>
          <a:xfrm>
            <a:off x="6464155" y="1813775"/>
            <a:ext cx="4960800" cy="717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203" name="Google Shape;203;p7"/>
          <p:cNvSpPr txBox="1">
            <a:spLocks noGrp="1"/>
          </p:cNvSpPr>
          <p:nvPr>
            <p:ph type="title"/>
          </p:nvPr>
        </p:nvSpPr>
        <p:spPr>
          <a:xfrm>
            <a:off x="873350" y="836300"/>
            <a:ext cx="105519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204" name="Google Shape;204;p7"/>
          <p:cNvSpPr txBox="1">
            <a:spLocks noGrp="1"/>
          </p:cNvSpPr>
          <p:nvPr>
            <p:ph type="body" idx="3"/>
          </p:nvPr>
        </p:nvSpPr>
        <p:spPr>
          <a:xfrm>
            <a:off x="873350" y="2750800"/>
            <a:ext cx="4960800" cy="3118500"/>
          </a:xfrm>
          <a:prstGeom prst="rect">
            <a:avLst/>
          </a:prstGeom>
        </p:spPr>
        <p:txBody>
          <a:bodyPr spcFirstLastPara="1" wrap="square" lIns="121900" tIns="121900" rIns="121900" bIns="121900" anchor="t" anchorCtr="0">
            <a:noAutofit/>
          </a:bodyPr>
          <a:lstStyle>
            <a:lvl1pPr marL="457200" lvl="0" indent="-349250">
              <a:spcBef>
                <a:spcPts val="0"/>
              </a:spcBef>
              <a:spcAft>
                <a:spcPts val="0"/>
              </a:spcAft>
              <a:buSzPts val="1900"/>
              <a:buChar char="●"/>
              <a:defRPr/>
            </a:lvl1pPr>
            <a:lvl2pPr marL="914400" lvl="1" indent="-349250">
              <a:spcBef>
                <a:spcPts val="2100"/>
              </a:spcBef>
              <a:spcAft>
                <a:spcPts val="0"/>
              </a:spcAft>
              <a:buSzPts val="1900"/>
              <a:buChar char="○"/>
              <a:defRPr/>
            </a:lvl2pPr>
            <a:lvl3pPr marL="1371600" lvl="2" indent="-349250">
              <a:spcBef>
                <a:spcPts val="2100"/>
              </a:spcBef>
              <a:spcAft>
                <a:spcPts val="0"/>
              </a:spcAft>
              <a:buSzPts val="1900"/>
              <a:buChar char="■"/>
              <a:defRPr/>
            </a:lvl3pPr>
            <a:lvl4pPr marL="1828800" lvl="3" indent="-349250">
              <a:spcBef>
                <a:spcPts val="2100"/>
              </a:spcBef>
              <a:spcAft>
                <a:spcPts val="0"/>
              </a:spcAft>
              <a:buSzPts val="1900"/>
              <a:buChar char="●"/>
              <a:defRPr/>
            </a:lvl4pPr>
            <a:lvl5pPr marL="2286000" lvl="4" indent="-349250">
              <a:spcBef>
                <a:spcPts val="2100"/>
              </a:spcBef>
              <a:spcAft>
                <a:spcPts val="0"/>
              </a:spcAft>
              <a:buSzPts val="1900"/>
              <a:buChar char="○"/>
              <a:defRPr/>
            </a:lvl5pPr>
            <a:lvl6pPr marL="2743200" lvl="5" indent="-349250">
              <a:spcBef>
                <a:spcPts val="2100"/>
              </a:spcBef>
              <a:spcAft>
                <a:spcPts val="0"/>
              </a:spcAft>
              <a:buSzPts val="1900"/>
              <a:buChar char="■"/>
              <a:defRPr/>
            </a:lvl6pPr>
            <a:lvl7pPr marL="3200400" lvl="6" indent="-349250">
              <a:spcBef>
                <a:spcPts val="2100"/>
              </a:spcBef>
              <a:spcAft>
                <a:spcPts val="0"/>
              </a:spcAft>
              <a:buSzPts val="1900"/>
              <a:buChar char="●"/>
              <a:defRPr/>
            </a:lvl7pPr>
            <a:lvl8pPr marL="3657600" lvl="7" indent="-349250">
              <a:spcBef>
                <a:spcPts val="2100"/>
              </a:spcBef>
              <a:spcAft>
                <a:spcPts val="0"/>
              </a:spcAft>
              <a:buSzPts val="1900"/>
              <a:buChar char="○"/>
              <a:defRPr/>
            </a:lvl8pPr>
            <a:lvl9pPr marL="4114800" lvl="8" indent="-349250">
              <a:spcBef>
                <a:spcPts val="2100"/>
              </a:spcBef>
              <a:spcAft>
                <a:spcPts val="2100"/>
              </a:spcAft>
              <a:buSzPts val="1900"/>
              <a:buChar char="■"/>
              <a:defRPr/>
            </a:lvl9pPr>
          </a:lstStyle>
          <a:p>
            <a:endParaRPr/>
          </a:p>
        </p:txBody>
      </p:sp>
      <p:sp>
        <p:nvSpPr>
          <p:cNvPr id="205" name="Google Shape;205;p7"/>
          <p:cNvSpPr txBox="1">
            <a:spLocks noGrp="1"/>
          </p:cNvSpPr>
          <p:nvPr>
            <p:ph type="body" idx="4"/>
          </p:nvPr>
        </p:nvSpPr>
        <p:spPr>
          <a:xfrm>
            <a:off x="6464146" y="2739050"/>
            <a:ext cx="4961100" cy="3118500"/>
          </a:xfrm>
          <a:prstGeom prst="rect">
            <a:avLst/>
          </a:prstGeom>
        </p:spPr>
        <p:txBody>
          <a:bodyPr spcFirstLastPara="1" wrap="square" lIns="121900" tIns="121900" rIns="121900" bIns="121900" anchor="t" anchorCtr="0">
            <a:noAutofit/>
          </a:bodyPr>
          <a:lstStyle>
            <a:lvl1pPr marL="457200" lvl="0" indent="-349250">
              <a:spcBef>
                <a:spcPts val="0"/>
              </a:spcBef>
              <a:spcAft>
                <a:spcPts val="0"/>
              </a:spcAft>
              <a:buSzPts val="1900"/>
              <a:buChar char="●"/>
              <a:defRPr/>
            </a:lvl1pPr>
            <a:lvl2pPr marL="914400" lvl="1" indent="-349250">
              <a:spcBef>
                <a:spcPts val="2100"/>
              </a:spcBef>
              <a:spcAft>
                <a:spcPts val="0"/>
              </a:spcAft>
              <a:buSzPts val="1900"/>
              <a:buChar char="○"/>
              <a:defRPr/>
            </a:lvl2pPr>
            <a:lvl3pPr marL="1371600" lvl="2" indent="-349250">
              <a:spcBef>
                <a:spcPts val="2100"/>
              </a:spcBef>
              <a:spcAft>
                <a:spcPts val="0"/>
              </a:spcAft>
              <a:buSzPts val="1900"/>
              <a:buChar char="■"/>
              <a:defRPr/>
            </a:lvl3pPr>
            <a:lvl4pPr marL="1828800" lvl="3" indent="-349250">
              <a:spcBef>
                <a:spcPts val="2100"/>
              </a:spcBef>
              <a:spcAft>
                <a:spcPts val="0"/>
              </a:spcAft>
              <a:buSzPts val="1900"/>
              <a:buChar char="●"/>
              <a:defRPr/>
            </a:lvl4pPr>
            <a:lvl5pPr marL="2286000" lvl="4" indent="-349250">
              <a:spcBef>
                <a:spcPts val="2100"/>
              </a:spcBef>
              <a:spcAft>
                <a:spcPts val="0"/>
              </a:spcAft>
              <a:buSzPts val="1900"/>
              <a:buChar char="○"/>
              <a:defRPr/>
            </a:lvl5pPr>
            <a:lvl6pPr marL="2743200" lvl="5" indent="-349250">
              <a:spcBef>
                <a:spcPts val="2100"/>
              </a:spcBef>
              <a:spcAft>
                <a:spcPts val="0"/>
              </a:spcAft>
              <a:buSzPts val="1900"/>
              <a:buChar char="■"/>
              <a:defRPr/>
            </a:lvl6pPr>
            <a:lvl7pPr marL="3200400" lvl="6" indent="-349250">
              <a:spcBef>
                <a:spcPts val="2100"/>
              </a:spcBef>
              <a:spcAft>
                <a:spcPts val="0"/>
              </a:spcAft>
              <a:buSzPts val="1900"/>
              <a:buChar char="●"/>
              <a:defRPr/>
            </a:lvl7pPr>
            <a:lvl8pPr marL="3657600" lvl="7" indent="-349250">
              <a:spcBef>
                <a:spcPts val="2100"/>
              </a:spcBef>
              <a:spcAft>
                <a:spcPts val="0"/>
              </a:spcAft>
              <a:buSzPts val="1900"/>
              <a:buChar char="○"/>
              <a:defRPr/>
            </a:lvl8pPr>
            <a:lvl9pPr marL="4114800" lvl="8" indent="-349250">
              <a:spcBef>
                <a:spcPts val="2100"/>
              </a:spcBef>
              <a:spcAft>
                <a:spcPts val="2100"/>
              </a:spcAft>
              <a:buSzPts val="1900"/>
              <a:buChar char="■"/>
              <a:defRPr/>
            </a:lvl9pPr>
          </a:lstStyle>
          <a:p>
            <a:endParaRPr/>
          </a:p>
        </p:txBody>
      </p:sp>
      <p:sp>
        <p:nvSpPr>
          <p:cNvPr id="206" name="Google Shape;206;p7"/>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005 One column">
  <p:cSld name="CUSTOM_5">
    <p:spTree>
      <p:nvGrpSpPr>
        <p:cNvPr id="1" name="Shape 207"/>
        <p:cNvGrpSpPr/>
        <p:nvPr/>
      </p:nvGrpSpPr>
      <p:grpSpPr>
        <a:xfrm>
          <a:off x="0" y="0"/>
          <a:ext cx="0" cy="0"/>
          <a:chOff x="0" y="0"/>
          <a:chExt cx="0" cy="0"/>
        </a:xfrm>
      </p:grpSpPr>
      <p:grpSp>
        <p:nvGrpSpPr>
          <p:cNvPr id="208" name="Google Shape;208;p8"/>
          <p:cNvGrpSpPr/>
          <p:nvPr/>
        </p:nvGrpSpPr>
        <p:grpSpPr>
          <a:xfrm flipH="1">
            <a:off x="-54500" y="2918637"/>
            <a:ext cx="12245912" cy="3938882"/>
            <a:chOff x="4435" y="7748593"/>
            <a:chExt cx="12182563" cy="5161009"/>
          </a:xfrm>
        </p:grpSpPr>
        <p:sp>
          <p:nvSpPr>
            <p:cNvPr id="209" name="Google Shape;209;p8"/>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0" name="Google Shape;210;p8"/>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1" name="Google Shape;211;p8"/>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2" name="Google Shape;212;p8"/>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3" name="Google Shape;213;p8"/>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4" name="Google Shape;214;p8"/>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5" name="Google Shape;215;p8"/>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6" name="Google Shape;216;p8"/>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7" name="Google Shape;217;p8"/>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8" name="Google Shape;218;p8"/>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19" name="Google Shape;219;p8"/>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0" name="Google Shape;220;p8"/>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1" name="Google Shape;221;p8"/>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2" name="Google Shape;222;p8"/>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3" name="Google Shape;223;p8"/>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4" name="Google Shape;224;p8"/>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5" name="Google Shape;225;p8"/>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6" name="Google Shape;226;p8"/>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7" name="Google Shape;227;p8"/>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8" name="Google Shape;228;p8"/>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29" name="Google Shape;229;p8"/>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0" name="Google Shape;230;p8"/>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1" name="Google Shape;231;p8"/>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2" name="Google Shape;232;p8"/>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3" name="Google Shape;233;p8"/>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4" name="Google Shape;234;p8"/>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5" name="Google Shape;235;p8"/>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6" name="Google Shape;236;p8"/>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7" name="Google Shape;237;p8"/>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8" name="Google Shape;238;p8"/>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39" name="Google Shape;239;p8"/>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40" name="Google Shape;240;p8"/>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241" name="Google Shape;241;p8"/>
          <p:cNvSpPr txBox="1">
            <a:spLocks noGrp="1"/>
          </p:cNvSpPr>
          <p:nvPr>
            <p:ph type="subTitle" idx="1"/>
          </p:nvPr>
        </p:nvSpPr>
        <p:spPr>
          <a:xfrm>
            <a:off x="2474965" y="2530200"/>
            <a:ext cx="7291500" cy="717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242" name="Google Shape;242;p8"/>
          <p:cNvSpPr txBox="1">
            <a:spLocks noGrp="1"/>
          </p:cNvSpPr>
          <p:nvPr>
            <p:ph type="title"/>
          </p:nvPr>
        </p:nvSpPr>
        <p:spPr>
          <a:xfrm>
            <a:off x="2425525" y="1099400"/>
            <a:ext cx="72915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243" name="Google Shape;243;p8"/>
          <p:cNvSpPr txBox="1">
            <a:spLocks noGrp="1"/>
          </p:cNvSpPr>
          <p:nvPr>
            <p:ph type="body" idx="2"/>
          </p:nvPr>
        </p:nvSpPr>
        <p:spPr>
          <a:xfrm>
            <a:off x="2474975" y="3190375"/>
            <a:ext cx="7291500" cy="2646600"/>
          </a:xfrm>
          <a:prstGeom prst="rect">
            <a:avLst/>
          </a:prstGeom>
        </p:spPr>
        <p:txBody>
          <a:bodyPr spcFirstLastPara="1" wrap="square" lIns="121900" tIns="121900" rIns="121900" bIns="121900" anchor="t" anchorCtr="0">
            <a:noAutofit/>
          </a:bodyPr>
          <a:lstStyle>
            <a:lvl1pPr marL="457200" lvl="0" indent="-349250">
              <a:spcBef>
                <a:spcPts val="0"/>
              </a:spcBef>
              <a:spcAft>
                <a:spcPts val="0"/>
              </a:spcAft>
              <a:buSzPts val="1900"/>
              <a:buChar char="●"/>
              <a:defRPr/>
            </a:lvl1pPr>
            <a:lvl2pPr marL="914400" lvl="1" indent="-349250">
              <a:spcBef>
                <a:spcPts val="2100"/>
              </a:spcBef>
              <a:spcAft>
                <a:spcPts val="0"/>
              </a:spcAft>
              <a:buSzPts val="1900"/>
              <a:buChar char="○"/>
              <a:defRPr/>
            </a:lvl2pPr>
            <a:lvl3pPr marL="1371600" lvl="2" indent="-349250">
              <a:spcBef>
                <a:spcPts val="2100"/>
              </a:spcBef>
              <a:spcAft>
                <a:spcPts val="0"/>
              </a:spcAft>
              <a:buSzPts val="1900"/>
              <a:buChar char="■"/>
              <a:defRPr/>
            </a:lvl3pPr>
            <a:lvl4pPr marL="1828800" lvl="3" indent="-349250">
              <a:spcBef>
                <a:spcPts val="2100"/>
              </a:spcBef>
              <a:spcAft>
                <a:spcPts val="0"/>
              </a:spcAft>
              <a:buSzPts val="1900"/>
              <a:buChar char="●"/>
              <a:defRPr/>
            </a:lvl4pPr>
            <a:lvl5pPr marL="2286000" lvl="4" indent="-349250">
              <a:spcBef>
                <a:spcPts val="2100"/>
              </a:spcBef>
              <a:spcAft>
                <a:spcPts val="0"/>
              </a:spcAft>
              <a:buSzPts val="1900"/>
              <a:buChar char="○"/>
              <a:defRPr/>
            </a:lvl5pPr>
            <a:lvl6pPr marL="2743200" lvl="5" indent="-349250">
              <a:spcBef>
                <a:spcPts val="2100"/>
              </a:spcBef>
              <a:spcAft>
                <a:spcPts val="0"/>
              </a:spcAft>
              <a:buSzPts val="1900"/>
              <a:buChar char="■"/>
              <a:defRPr/>
            </a:lvl6pPr>
            <a:lvl7pPr marL="3200400" lvl="6" indent="-349250">
              <a:spcBef>
                <a:spcPts val="2100"/>
              </a:spcBef>
              <a:spcAft>
                <a:spcPts val="0"/>
              </a:spcAft>
              <a:buSzPts val="1900"/>
              <a:buChar char="●"/>
              <a:defRPr/>
            </a:lvl7pPr>
            <a:lvl8pPr marL="3657600" lvl="7" indent="-349250">
              <a:spcBef>
                <a:spcPts val="2100"/>
              </a:spcBef>
              <a:spcAft>
                <a:spcPts val="0"/>
              </a:spcAft>
              <a:buSzPts val="1900"/>
              <a:buChar char="○"/>
              <a:defRPr/>
            </a:lvl8pPr>
            <a:lvl9pPr marL="4114800" lvl="8" indent="-349250">
              <a:spcBef>
                <a:spcPts val="2100"/>
              </a:spcBef>
              <a:spcAft>
                <a:spcPts val="2100"/>
              </a:spcAft>
              <a:buSzPts val="1900"/>
              <a:buChar char="■"/>
              <a:defRPr/>
            </a:lvl9pPr>
          </a:lstStyle>
          <a:p>
            <a:endParaRPr/>
          </a:p>
        </p:txBody>
      </p:sp>
      <p:sp>
        <p:nvSpPr>
          <p:cNvPr id="244" name="Google Shape;244;p8"/>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007 Quote">
  <p:cSld name="CUSTOM_6">
    <p:spTree>
      <p:nvGrpSpPr>
        <p:cNvPr id="1" name="Shape 245"/>
        <p:cNvGrpSpPr/>
        <p:nvPr/>
      </p:nvGrpSpPr>
      <p:grpSpPr>
        <a:xfrm>
          <a:off x="0" y="0"/>
          <a:ext cx="0" cy="0"/>
          <a:chOff x="0" y="0"/>
          <a:chExt cx="0" cy="0"/>
        </a:xfrm>
      </p:grpSpPr>
      <p:grpSp>
        <p:nvGrpSpPr>
          <p:cNvPr id="246" name="Google Shape;246;p9"/>
          <p:cNvGrpSpPr/>
          <p:nvPr/>
        </p:nvGrpSpPr>
        <p:grpSpPr>
          <a:xfrm>
            <a:off x="-54500" y="2918637"/>
            <a:ext cx="12245912" cy="3938882"/>
            <a:chOff x="4435" y="7748593"/>
            <a:chExt cx="12182563" cy="5161009"/>
          </a:xfrm>
        </p:grpSpPr>
        <p:sp>
          <p:nvSpPr>
            <p:cNvPr id="247" name="Google Shape;247;p9"/>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48" name="Google Shape;248;p9"/>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49" name="Google Shape;249;p9"/>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0" name="Google Shape;250;p9"/>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1" name="Google Shape;251;p9"/>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2" name="Google Shape;252;p9"/>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3" name="Google Shape;253;p9"/>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4" name="Google Shape;254;p9"/>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5" name="Google Shape;255;p9"/>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6" name="Google Shape;256;p9"/>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7" name="Google Shape;257;p9"/>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8" name="Google Shape;258;p9"/>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59" name="Google Shape;259;p9"/>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0" name="Google Shape;260;p9"/>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1" name="Google Shape;261;p9"/>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2" name="Google Shape;262;p9"/>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3" name="Google Shape;263;p9"/>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4" name="Google Shape;264;p9"/>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5" name="Google Shape;265;p9"/>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6" name="Google Shape;266;p9"/>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7" name="Google Shape;267;p9"/>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8" name="Google Shape;268;p9"/>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69" name="Google Shape;269;p9"/>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0" name="Google Shape;270;p9"/>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1" name="Google Shape;271;p9"/>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2" name="Google Shape;272;p9"/>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3" name="Google Shape;273;p9"/>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4" name="Google Shape;274;p9"/>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5" name="Google Shape;275;p9"/>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6" name="Google Shape;276;p9"/>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7" name="Google Shape;277;p9"/>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78" name="Google Shape;278;p9"/>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279" name="Google Shape;279;p9"/>
          <p:cNvSpPr txBox="1">
            <a:spLocks noGrp="1"/>
          </p:cNvSpPr>
          <p:nvPr>
            <p:ph type="title"/>
          </p:nvPr>
        </p:nvSpPr>
        <p:spPr>
          <a:xfrm>
            <a:off x="558100" y="1873525"/>
            <a:ext cx="11095500" cy="3160800"/>
          </a:xfrm>
          <a:prstGeom prst="rect">
            <a:avLst/>
          </a:prstGeom>
        </p:spPr>
        <p:txBody>
          <a:bodyPr spcFirstLastPara="1" wrap="square" lIns="121900" tIns="121900" rIns="121900" bIns="121900" anchor="ctr" anchorCtr="0">
            <a:noAutofit/>
          </a:bodyPr>
          <a:lstStyle>
            <a:lvl1pPr lvl="0" algn="ctr" rtl="0">
              <a:spcBef>
                <a:spcPts val="0"/>
              </a:spcBef>
              <a:spcAft>
                <a:spcPts val="0"/>
              </a:spcAft>
              <a:buSzPts val="5000"/>
              <a:buNone/>
              <a:defRPr sz="5000"/>
            </a:lvl1pPr>
            <a:lvl2pPr lvl="1" algn="ctr" rtl="0">
              <a:spcBef>
                <a:spcPts val="0"/>
              </a:spcBef>
              <a:spcAft>
                <a:spcPts val="0"/>
              </a:spcAft>
              <a:buSzPts val="5000"/>
              <a:buNone/>
              <a:defRPr sz="5000"/>
            </a:lvl2pPr>
            <a:lvl3pPr lvl="2" algn="ctr" rtl="0">
              <a:spcBef>
                <a:spcPts val="0"/>
              </a:spcBef>
              <a:spcAft>
                <a:spcPts val="0"/>
              </a:spcAft>
              <a:buSzPts val="5000"/>
              <a:buNone/>
              <a:defRPr sz="5000"/>
            </a:lvl3pPr>
            <a:lvl4pPr lvl="3" algn="ctr" rtl="0">
              <a:spcBef>
                <a:spcPts val="0"/>
              </a:spcBef>
              <a:spcAft>
                <a:spcPts val="0"/>
              </a:spcAft>
              <a:buSzPts val="5000"/>
              <a:buNone/>
              <a:defRPr sz="5000"/>
            </a:lvl4pPr>
            <a:lvl5pPr lvl="4" algn="ctr" rtl="0">
              <a:spcBef>
                <a:spcPts val="0"/>
              </a:spcBef>
              <a:spcAft>
                <a:spcPts val="0"/>
              </a:spcAft>
              <a:buSzPts val="5000"/>
              <a:buNone/>
              <a:defRPr sz="5000"/>
            </a:lvl5pPr>
            <a:lvl6pPr lvl="5" algn="ctr" rtl="0">
              <a:spcBef>
                <a:spcPts val="0"/>
              </a:spcBef>
              <a:spcAft>
                <a:spcPts val="0"/>
              </a:spcAft>
              <a:buSzPts val="5000"/>
              <a:buNone/>
              <a:defRPr sz="5000"/>
            </a:lvl6pPr>
            <a:lvl7pPr lvl="6" algn="ctr" rtl="0">
              <a:spcBef>
                <a:spcPts val="0"/>
              </a:spcBef>
              <a:spcAft>
                <a:spcPts val="0"/>
              </a:spcAft>
              <a:buSzPts val="5000"/>
              <a:buNone/>
              <a:defRPr sz="5000"/>
            </a:lvl7pPr>
            <a:lvl8pPr lvl="7" algn="ctr" rtl="0">
              <a:spcBef>
                <a:spcPts val="0"/>
              </a:spcBef>
              <a:spcAft>
                <a:spcPts val="0"/>
              </a:spcAft>
              <a:buSzPts val="5000"/>
              <a:buNone/>
              <a:defRPr sz="5000"/>
            </a:lvl8pPr>
            <a:lvl9pPr lvl="8" algn="ctr" rtl="0">
              <a:spcBef>
                <a:spcPts val="0"/>
              </a:spcBef>
              <a:spcAft>
                <a:spcPts val="0"/>
              </a:spcAft>
              <a:buSzPts val="5000"/>
              <a:buNone/>
              <a:defRPr sz="5000"/>
            </a:lvl9pPr>
          </a:lstStyle>
          <a:p>
            <a:endParaRPr/>
          </a:p>
        </p:txBody>
      </p:sp>
      <p:sp>
        <p:nvSpPr>
          <p:cNvPr id="280" name="Google Shape;280;p9"/>
          <p:cNvSpPr txBox="1">
            <a:spLocks noGrp="1"/>
          </p:cNvSpPr>
          <p:nvPr>
            <p:ph type="subTitle" idx="1"/>
          </p:nvPr>
        </p:nvSpPr>
        <p:spPr>
          <a:xfrm>
            <a:off x="632875" y="5919475"/>
            <a:ext cx="11379900" cy="717900"/>
          </a:xfrm>
          <a:prstGeom prst="rect">
            <a:avLst/>
          </a:prstGeom>
        </p:spPr>
        <p:txBody>
          <a:bodyPr spcFirstLastPara="1" wrap="square" lIns="121900" tIns="121900" rIns="121900" bIns="121900" anchor="b" anchorCtr="0">
            <a:noAutofit/>
          </a:bodyPr>
          <a:lstStyle>
            <a:lvl1pPr lvl="0" algn="r" rtl="0">
              <a:lnSpc>
                <a:spcPct val="100000"/>
              </a:lnSpc>
              <a:spcBef>
                <a:spcPts val="0"/>
              </a:spcBef>
              <a:spcAft>
                <a:spcPts val="0"/>
              </a:spcAft>
              <a:buSzPts val="1900"/>
              <a:buNone/>
              <a:defRPr/>
            </a:lvl1pPr>
            <a:lvl2pPr lvl="1" algn="r" rtl="0">
              <a:lnSpc>
                <a:spcPct val="100000"/>
              </a:lnSpc>
              <a:spcBef>
                <a:spcPts val="0"/>
              </a:spcBef>
              <a:spcAft>
                <a:spcPts val="0"/>
              </a:spcAft>
              <a:buSzPts val="1900"/>
              <a:buNone/>
              <a:defRPr/>
            </a:lvl2pPr>
            <a:lvl3pPr lvl="2" algn="r" rtl="0">
              <a:lnSpc>
                <a:spcPct val="100000"/>
              </a:lnSpc>
              <a:spcBef>
                <a:spcPts val="0"/>
              </a:spcBef>
              <a:spcAft>
                <a:spcPts val="0"/>
              </a:spcAft>
              <a:buSzPts val="1900"/>
              <a:buNone/>
              <a:defRPr/>
            </a:lvl3pPr>
            <a:lvl4pPr lvl="3" algn="r" rtl="0">
              <a:lnSpc>
                <a:spcPct val="100000"/>
              </a:lnSpc>
              <a:spcBef>
                <a:spcPts val="0"/>
              </a:spcBef>
              <a:spcAft>
                <a:spcPts val="0"/>
              </a:spcAft>
              <a:buSzPts val="1900"/>
              <a:buNone/>
              <a:defRPr/>
            </a:lvl4pPr>
            <a:lvl5pPr lvl="4" algn="r" rtl="0">
              <a:lnSpc>
                <a:spcPct val="100000"/>
              </a:lnSpc>
              <a:spcBef>
                <a:spcPts val="0"/>
              </a:spcBef>
              <a:spcAft>
                <a:spcPts val="0"/>
              </a:spcAft>
              <a:buSzPts val="1900"/>
              <a:buNone/>
              <a:defRPr/>
            </a:lvl5pPr>
            <a:lvl6pPr lvl="5" algn="r" rtl="0">
              <a:lnSpc>
                <a:spcPct val="100000"/>
              </a:lnSpc>
              <a:spcBef>
                <a:spcPts val="0"/>
              </a:spcBef>
              <a:spcAft>
                <a:spcPts val="0"/>
              </a:spcAft>
              <a:buSzPts val="1900"/>
              <a:buNone/>
              <a:defRPr/>
            </a:lvl6pPr>
            <a:lvl7pPr lvl="6" algn="r" rtl="0">
              <a:lnSpc>
                <a:spcPct val="100000"/>
              </a:lnSpc>
              <a:spcBef>
                <a:spcPts val="0"/>
              </a:spcBef>
              <a:spcAft>
                <a:spcPts val="0"/>
              </a:spcAft>
              <a:buSzPts val="1900"/>
              <a:buNone/>
              <a:defRPr/>
            </a:lvl7pPr>
            <a:lvl8pPr lvl="7" algn="r" rtl="0">
              <a:lnSpc>
                <a:spcPct val="100000"/>
              </a:lnSpc>
              <a:spcBef>
                <a:spcPts val="0"/>
              </a:spcBef>
              <a:spcAft>
                <a:spcPts val="0"/>
              </a:spcAft>
              <a:buSzPts val="1900"/>
              <a:buNone/>
              <a:defRPr/>
            </a:lvl8pPr>
            <a:lvl9pPr lvl="8" algn="r" rtl="0">
              <a:lnSpc>
                <a:spcPct val="100000"/>
              </a:lnSpc>
              <a:spcBef>
                <a:spcPts val="0"/>
              </a:spcBef>
              <a:spcAft>
                <a:spcPts val="0"/>
              </a:spcAft>
              <a:buSzPts val="1900"/>
              <a:buNone/>
              <a:defRPr/>
            </a:lvl9pPr>
          </a:lstStyle>
          <a:p>
            <a:endParaRPr/>
          </a:p>
        </p:txBody>
      </p:sp>
      <p:sp>
        <p:nvSpPr>
          <p:cNvPr id="281" name="Google Shape;281;p9"/>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009 Big Title">
  <p:cSld name="CUSTOM_7">
    <p:spTree>
      <p:nvGrpSpPr>
        <p:cNvPr id="1" name="Shape 282"/>
        <p:cNvGrpSpPr/>
        <p:nvPr/>
      </p:nvGrpSpPr>
      <p:grpSpPr>
        <a:xfrm>
          <a:off x="0" y="0"/>
          <a:ext cx="0" cy="0"/>
          <a:chOff x="0" y="0"/>
          <a:chExt cx="0" cy="0"/>
        </a:xfrm>
      </p:grpSpPr>
      <p:grpSp>
        <p:nvGrpSpPr>
          <p:cNvPr id="283" name="Google Shape;283;p10"/>
          <p:cNvGrpSpPr/>
          <p:nvPr/>
        </p:nvGrpSpPr>
        <p:grpSpPr>
          <a:xfrm>
            <a:off x="-54500" y="2918637"/>
            <a:ext cx="12245912" cy="3938882"/>
            <a:chOff x="4435" y="7748593"/>
            <a:chExt cx="12182563" cy="5161009"/>
          </a:xfrm>
        </p:grpSpPr>
        <p:sp>
          <p:nvSpPr>
            <p:cNvPr id="284" name="Google Shape;284;p10"/>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5" name="Google Shape;285;p10"/>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6" name="Google Shape;286;p10"/>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7" name="Google Shape;287;p10"/>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8" name="Google Shape;288;p10"/>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89" name="Google Shape;289;p10"/>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0" name="Google Shape;290;p10"/>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1" name="Google Shape;291;p10"/>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2" name="Google Shape;292;p10"/>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3" name="Google Shape;293;p10"/>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4" name="Google Shape;294;p10"/>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5" name="Google Shape;295;p10"/>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6" name="Google Shape;296;p10"/>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7" name="Google Shape;297;p10"/>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8" name="Google Shape;298;p10"/>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299" name="Google Shape;299;p10"/>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0" name="Google Shape;300;p10"/>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1" name="Google Shape;301;p10"/>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2" name="Google Shape;302;p10"/>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3" name="Google Shape;303;p10"/>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4" name="Google Shape;304;p10"/>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5" name="Google Shape;305;p10"/>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6" name="Google Shape;306;p10"/>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7" name="Google Shape;307;p10"/>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8" name="Google Shape;308;p10"/>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09" name="Google Shape;309;p10"/>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0" name="Google Shape;310;p10"/>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1" name="Google Shape;311;p10"/>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2" name="Google Shape;312;p10"/>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3" name="Google Shape;313;p10"/>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4" name="Google Shape;314;p10"/>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15" name="Google Shape;315;p10"/>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316" name="Google Shape;316;p10"/>
          <p:cNvSpPr txBox="1">
            <a:spLocks noGrp="1"/>
          </p:cNvSpPr>
          <p:nvPr>
            <p:ph type="title"/>
          </p:nvPr>
        </p:nvSpPr>
        <p:spPr>
          <a:xfrm>
            <a:off x="548200" y="1992075"/>
            <a:ext cx="11095500" cy="3160800"/>
          </a:xfrm>
          <a:prstGeom prst="rect">
            <a:avLst/>
          </a:prstGeom>
        </p:spPr>
        <p:txBody>
          <a:bodyPr spcFirstLastPara="1" wrap="square" lIns="121900" tIns="121900" rIns="121900" bIns="121900" anchor="b" anchorCtr="0">
            <a:noAutofit/>
          </a:bodyPr>
          <a:lstStyle>
            <a:lvl1pPr lvl="0" rtl="0">
              <a:spcBef>
                <a:spcPts val="0"/>
              </a:spcBef>
              <a:spcAft>
                <a:spcPts val="0"/>
              </a:spcAft>
              <a:buSzPts val="8000"/>
              <a:buNone/>
              <a:defRPr sz="8000"/>
            </a:lvl1pPr>
            <a:lvl2pPr lvl="1" rtl="0">
              <a:spcBef>
                <a:spcPts val="0"/>
              </a:spcBef>
              <a:spcAft>
                <a:spcPts val="0"/>
              </a:spcAft>
              <a:buSzPts val="8000"/>
              <a:buNone/>
              <a:defRPr sz="8000"/>
            </a:lvl2pPr>
            <a:lvl3pPr lvl="2" rtl="0">
              <a:spcBef>
                <a:spcPts val="0"/>
              </a:spcBef>
              <a:spcAft>
                <a:spcPts val="0"/>
              </a:spcAft>
              <a:buSzPts val="8000"/>
              <a:buNone/>
              <a:defRPr sz="8000"/>
            </a:lvl3pPr>
            <a:lvl4pPr lvl="3" rtl="0">
              <a:spcBef>
                <a:spcPts val="0"/>
              </a:spcBef>
              <a:spcAft>
                <a:spcPts val="0"/>
              </a:spcAft>
              <a:buSzPts val="8000"/>
              <a:buNone/>
              <a:defRPr sz="8000"/>
            </a:lvl4pPr>
            <a:lvl5pPr lvl="4" rtl="0">
              <a:spcBef>
                <a:spcPts val="0"/>
              </a:spcBef>
              <a:spcAft>
                <a:spcPts val="0"/>
              </a:spcAft>
              <a:buSzPts val="8000"/>
              <a:buNone/>
              <a:defRPr sz="8000"/>
            </a:lvl5pPr>
            <a:lvl6pPr lvl="5" rtl="0">
              <a:spcBef>
                <a:spcPts val="0"/>
              </a:spcBef>
              <a:spcAft>
                <a:spcPts val="0"/>
              </a:spcAft>
              <a:buSzPts val="8000"/>
              <a:buNone/>
              <a:defRPr sz="8000"/>
            </a:lvl6pPr>
            <a:lvl7pPr lvl="6" rtl="0">
              <a:spcBef>
                <a:spcPts val="0"/>
              </a:spcBef>
              <a:spcAft>
                <a:spcPts val="0"/>
              </a:spcAft>
              <a:buSzPts val="8000"/>
              <a:buNone/>
              <a:defRPr sz="8000"/>
            </a:lvl7pPr>
            <a:lvl8pPr lvl="7" rtl="0">
              <a:spcBef>
                <a:spcPts val="0"/>
              </a:spcBef>
              <a:spcAft>
                <a:spcPts val="0"/>
              </a:spcAft>
              <a:buSzPts val="8000"/>
              <a:buNone/>
              <a:defRPr sz="8000"/>
            </a:lvl8pPr>
            <a:lvl9pPr lvl="8" rtl="0">
              <a:spcBef>
                <a:spcPts val="0"/>
              </a:spcBef>
              <a:spcAft>
                <a:spcPts val="0"/>
              </a:spcAft>
              <a:buSzPts val="8000"/>
              <a:buNone/>
              <a:defRPr sz="8000"/>
            </a:lvl9pPr>
          </a:lstStyle>
          <a:p>
            <a:endParaRPr/>
          </a:p>
        </p:txBody>
      </p:sp>
      <p:sp>
        <p:nvSpPr>
          <p:cNvPr id="317" name="Google Shape;317;p10"/>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008 Three columns">
  <p:cSld name="CUSTOM_8">
    <p:spTree>
      <p:nvGrpSpPr>
        <p:cNvPr id="1" name="Shape 318"/>
        <p:cNvGrpSpPr/>
        <p:nvPr/>
      </p:nvGrpSpPr>
      <p:grpSpPr>
        <a:xfrm>
          <a:off x="0" y="0"/>
          <a:ext cx="0" cy="0"/>
          <a:chOff x="0" y="0"/>
          <a:chExt cx="0" cy="0"/>
        </a:xfrm>
      </p:grpSpPr>
      <p:grpSp>
        <p:nvGrpSpPr>
          <p:cNvPr id="319" name="Google Shape;319;p11"/>
          <p:cNvGrpSpPr/>
          <p:nvPr/>
        </p:nvGrpSpPr>
        <p:grpSpPr>
          <a:xfrm flipH="1">
            <a:off x="21700" y="2918637"/>
            <a:ext cx="12245912" cy="3938882"/>
            <a:chOff x="4435" y="7748593"/>
            <a:chExt cx="12182563" cy="5161009"/>
          </a:xfrm>
        </p:grpSpPr>
        <p:sp>
          <p:nvSpPr>
            <p:cNvPr id="320" name="Google Shape;320;p11"/>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1" name="Google Shape;321;p11"/>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2" name="Google Shape;322;p11"/>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3" name="Google Shape;323;p11"/>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4" name="Google Shape;324;p11"/>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5" name="Google Shape;325;p11"/>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6" name="Google Shape;326;p11"/>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7" name="Google Shape;327;p11"/>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8" name="Google Shape;328;p11"/>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29" name="Google Shape;329;p11"/>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0" name="Google Shape;330;p11"/>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1" name="Google Shape;331;p11"/>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2" name="Google Shape;332;p11"/>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3" name="Google Shape;333;p11"/>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4" name="Google Shape;334;p11"/>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5" name="Google Shape;335;p11"/>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6" name="Google Shape;336;p11"/>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7" name="Google Shape;337;p11"/>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8" name="Google Shape;338;p11"/>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39" name="Google Shape;339;p11"/>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0" name="Google Shape;340;p11"/>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1" name="Google Shape;341;p11"/>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2" name="Google Shape;342;p11"/>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3" name="Google Shape;343;p11"/>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4" name="Google Shape;344;p11"/>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5" name="Google Shape;345;p11"/>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6" name="Google Shape;346;p11"/>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7" name="Google Shape;347;p11"/>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8" name="Google Shape;348;p11"/>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49" name="Google Shape;349;p11"/>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50" name="Google Shape;350;p11"/>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51" name="Google Shape;351;p11"/>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352" name="Google Shape;352;p11"/>
          <p:cNvSpPr txBox="1">
            <a:spLocks noGrp="1"/>
          </p:cNvSpPr>
          <p:nvPr>
            <p:ph type="subTitle" idx="1"/>
          </p:nvPr>
        </p:nvSpPr>
        <p:spPr>
          <a:xfrm>
            <a:off x="565634" y="1729975"/>
            <a:ext cx="10897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1800"/>
              <a:buNone/>
              <a:defRPr sz="1800" b="1"/>
            </a:lvl1pPr>
            <a:lvl2pPr lvl="1" rtl="0">
              <a:spcBef>
                <a:spcPts val="2100"/>
              </a:spcBef>
              <a:spcAft>
                <a:spcPts val="0"/>
              </a:spcAft>
              <a:buSzPts val="1800"/>
              <a:buNone/>
              <a:defRPr sz="1800" b="1"/>
            </a:lvl2pPr>
            <a:lvl3pPr lvl="2" rtl="0">
              <a:spcBef>
                <a:spcPts val="2100"/>
              </a:spcBef>
              <a:spcAft>
                <a:spcPts val="0"/>
              </a:spcAft>
              <a:buSzPts val="1800"/>
              <a:buNone/>
              <a:defRPr sz="1800" b="1"/>
            </a:lvl3pPr>
            <a:lvl4pPr lvl="3" rtl="0">
              <a:spcBef>
                <a:spcPts val="2100"/>
              </a:spcBef>
              <a:spcAft>
                <a:spcPts val="0"/>
              </a:spcAft>
              <a:buSzPts val="1800"/>
              <a:buNone/>
              <a:defRPr sz="1800" b="1"/>
            </a:lvl4pPr>
            <a:lvl5pPr lvl="4" rtl="0">
              <a:spcBef>
                <a:spcPts val="2100"/>
              </a:spcBef>
              <a:spcAft>
                <a:spcPts val="0"/>
              </a:spcAft>
              <a:buSzPts val="1800"/>
              <a:buNone/>
              <a:defRPr sz="1800" b="1"/>
            </a:lvl5pPr>
            <a:lvl6pPr lvl="5" rtl="0">
              <a:spcBef>
                <a:spcPts val="2100"/>
              </a:spcBef>
              <a:spcAft>
                <a:spcPts val="0"/>
              </a:spcAft>
              <a:buSzPts val="1800"/>
              <a:buNone/>
              <a:defRPr sz="1800" b="1"/>
            </a:lvl6pPr>
            <a:lvl7pPr lvl="6" rtl="0">
              <a:spcBef>
                <a:spcPts val="2100"/>
              </a:spcBef>
              <a:spcAft>
                <a:spcPts val="0"/>
              </a:spcAft>
              <a:buSzPts val="1800"/>
              <a:buNone/>
              <a:defRPr sz="1800" b="1"/>
            </a:lvl7pPr>
            <a:lvl8pPr lvl="7" rtl="0">
              <a:spcBef>
                <a:spcPts val="2100"/>
              </a:spcBef>
              <a:spcAft>
                <a:spcPts val="0"/>
              </a:spcAft>
              <a:buSzPts val="1800"/>
              <a:buNone/>
              <a:defRPr sz="1800" b="1"/>
            </a:lvl8pPr>
            <a:lvl9pPr lvl="8" rtl="0">
              <a:spcBef>
                <a:spcPts val="2100"/>
              </a:spcBef>
              <a:spcAft>
                <a:spcPts val="2100"/>
              </a:spcAft>
              <a:buSzPts val="1800"/>
              <a:buNone/>
              <a:defRPr sz="1800" b="1"/>
            </a:lvl9pPr>
          </a:lstStyle>
          <a:p>
            <a:endParaRPr/>
          </a:p>
        </p:txBody>
      </p:sp>
      <p:sp>
        <p:nvSpPr>
          <p:cNvPr id="353" name="Google Shape;353;p11"/>
          <p:cNvSpPr txBox="1">
            <a:spLocks noGrp="1"/>
          </p:cNvSpPr>
          <p:nvPr>
            <p:ph type="subTitle" idx="2"/>
          </p:nvPr>
        </p:nvSpPr>
        <p:spPr>
          <a:xfrm>
            <a:off x="564884" y="3334868"/>
            <a:ext cx="10897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1800"/>
              <a:buNone/>
              <a:defRPr sz="1800" b="1"/>
            </a:lvl1pPr>
            <a:lvl2pPr lvl="1" rtl="0">
              <a:spcBef>
                <a:spcPts val="2100"/>
              </a:spcBef>
              <a:spcAft>
                <a:spcPts val="0"/>
              </a:spcAft>
              <a:buSzPts val="1800"/>
              <a:buNone/>
              <a:defRPr sz="1800" b="1"/>
            </a:lvl2pPr>
            <a:lvl3pPr lvl="2" rtl="0">
              <a:spcBef>
                <a:spcPts val="2100"/>
              </a:spcBef>
              <a:spcAft>
                <a:spcPts val="0"/>
              </a:spcAft>
              <a:buSzPts val="1800"/>
              <a:buNone/>
              <a:defRPr sz="1800" b="1"/>
            </a:lvl3pPr>
            <a:lvl4pPr lvl="3" rtl="0">
              <a:spcBef>
                <a:spcPts val="2100"/>
              </a:spcBef>
              <a:spcAft>
                <a:spcPts val="0"/>
              </a:spcAft>
              <a:buSzPts val="1800"/>
              <a:buNone/>
              <a:defRPr sz="1800" b="1"/>
            </a:lvl4pPr>
            <a:lvl5pPr lvl="4" rtl="0">
              <a:spcBef>
                <a:spcPts val="2100"/>
              </a:spcBef>
              <a:spcAft>
                <a:spcPts val="0"/>
              </a:spcAft>
              <a:buSzPts val="1800"/>
              <a:buNone/>
              <a:defRPr sz="1800" b="1"/>
            </a:lvl5pPr>
            <a:lvl6pPr lvl="5" rtl="0">
              <a:spcBef>
                <a:spcPts val="2100"/>
              </a:spcBef>
              <a:spcAft>
                <a:spcPts val="0"/>
              </a:spcAft>
              <a:buSzPts val="1800"/>
              <a:buNone/>
              <a:defRPr sz="1800" b="1"/>
            </a:lvl6pPr>
            <a:lvl7pPr lvl="6" rtl="0">
              <a:spcBef>
                <a:spcPts val="2100"/>
              </a:spcBef>
              <a:spcAft>
                <a:spcPts val="0"/>
              </a:spcAft>
              <a:buSzPts val="1800"/>
              <a:buNone/>
              <a:defRPr sz="1800" b="1"/>
            </a:lvl7pPr>
            <a:lvl8pPr lvl="7" rtl="0">
              <a:spcBef>
                <a:spcPts val="2100"/>
              </a:spcBef>
              <a:spcAft>
                <a:spcPts val="0"/>
              </a:spcAft>
              <a:buSzPts val="1800"/>
              <a:buNone/>
              <a:defRPr sz="1800" b="1"/>
            </a:lvl8pPr>
            <a:lvl9pPr lvl="8" rtl="0">
              <a:spcBef>
                <a:spcPts val="2100"/>
              </a:spcBef>
              <a:spcAft>
                <a:spcPts val="2100"/>
              </a:spcAft>
              <a:buSzPts val="1800"/>
              <a:buNone/>
              <a:defRPr sz="1800" b="1"/>
            </a:lvl9pPr>
          </a:lstStyle>
          <a:p>
            <a:endParaRPr/>
          </a:p>
        </p:txBody>
      </p:sp>
      <p:sp>
        <p:nvSpPr>
          <p:cNvPr id="354" name="Google Shape;354;p11"/>
          <p:cNvSpPr txBox="1">
            <a:spLocks noGrp="1"/>
          </p:cNvSpPr>
          <p:nvPr>
            <p:ph type="subTitle" idx="3"/>
          </p:nvPr>
        </p:nvSpPr>
        <p:spPr>
          <a:xfrm>
            <a:off x="564884" y="4939762"/>
            <a:ext cx="10897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1800"/>
              <a:buNone/>
              <a:defRPr sz="1800" b="1"/>
            </a:lvl1pPr>
            <a:lvl2pPr lvl="1" rtl="0">
              <a:spcBef>
                <a:spcPts val="2100"/>
              </a:spcBef>
              <a:spcAft>
                <a:spcPts val="0"/>
              </a:spcAft>
              <a:buSzPts val="1800"/>
              <a:buNone/>
              <a:defRPr sz="1800" b="1"/>
            </a:lvl2pPr>
            <a:lvl3pPr lvl="2" rtl="0">
              <a:spcBef>
                <a:spcPts val="2100"/>
              </a:spcBef>
              <a:spcAft>
                <a:spcPts val="0"/>
              </a:spcAft>
              <a:buSzPts val="1800"/>
              <a:buNone/>
              <a:defRPr sz="1800" b="1"/>
            </a:lvl3pPr>
            <a:lvl4pPr lvl="3" rtl="0">
              <a:spcBef>
                <a:spcPts val="2100"/>
              </a:spcBef>
              <a:spcAft>
                <a:spcPts val="0"/>
              </a:spcAft>
              <a:buSzPts val="1800"/>
              <a:buNone/>
              <a:defRPr sz="1800" b="1"/>
            </a:lvl4pPr>
            <a:lvl5pPr lvl="4" rtl="0">
              <a:spcBef>
                <a:spcPts val="2100"/>
              </a:spcBef>
              <a:spcAft>
                <a:spcPts val="0"/>
              </a:spcAft>
              <a:buSzPts val="1800"/>
              <a:buNone/>
              <a:defRPr sz="1800" b="1"/>
            </a:lvl5pPr>
            <a:lvl6pPr lvl="5" rtl="0">
              <a:spcBef>
                <a:spcPts val="2100"/>
              </a:spcBef>
              <a:spcAft>
                <a:spcPts val="0"/>
              </a:spcAft>
              <a:buSzPts val="1800"/>
              <a:buNone/>
              <a:defRPr sz="1800" b="1"/>
            </a:lvl6pPr>
            <a:lvl7pPr lvl="6" rtl="0">
              <a:spcBef>
                <a:spcPts val="2100"/>
              </a:spcBef>
              <a:spcAft>
                <a:spcPts val="0"/>
              </a:spcAft>
              <a:buSzPts val="1800"/>
              <a:buNone/>
              <a:defRPr sz="1800" b="1"/>
            </a:lvl7pPr>
            <a:lvl8pPr lvl="7" rtl="0">
              <a:spcBef>
                <a:spcPts val="2100"/>
              </a:spcBef>
              <a:spcAft>
                <a:spcPts val="0"/>
              </a:spcAft>
              <a:buSzPts val="1800"/>
              <a:buNone/>
              <a:defRPr sz="1800" b="1"/>
            </a:lvl8pPr>
            <a:lvl9pPr lvl="8" rtl="0">
              <a:spcBef>
                <a:spcPts val="2100"/>
              </a:spcBef>
              <a:spcAft>
                <a:spcPts val="2100"/>
              </a:spcAft>
              <a:buSzPts val="1800"/>
              <a:buNone/>
              <a:defRPr sz="1800" b="1"/>
            </a:lvl9pPr>
          </a:lstStyle>
          <a:p>
            <a:endParaRPr/>
          </a:p>
        </p:txBody>
      </p:sp>
      <p:sp>
        <p:nvSpPr>
          <p:cNvPr id="355" name="Google Shape;355;p11"/>
          <p:cNvSpPr txBox="1">
            <a:spLocks noGrp="1"/>
          </p:cNvSpPr>
          <p:nvPr>
            <p:ph type="title"/>
          </p:nvPr>
        </p:nvSpPr>
        <p:spPr>
          <a:xfrm>
            <a:off x="415600" y="593367"/>
            <a:ext cx="113607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356" name="Google Shape;356;p11"/>
          <p:cNvSpPr txBox="1">
            <a:spLocks noGrp="1"/>
          </p:cNvSpPr>
          <p:nvPr>
            <p:ph type="body" idx="4"/>
          </p:nvPr>
        </p:nvSpPr>
        <p:spPr>
          <a:xfrm>
            <a:off x="565625" y="2167925"/>
            <a:ext cx="10897500" cy="925200"/>
          </a:xfrm>
          <a:prstGeom prst="rect">
            <a:avLst/>
          </a:prstGeom>
        </p:spPr>
        <p:txBody>
          <a:bodyPr spcFirstLastPara="1" wrap="square" lIns="121900" tIns="121900" rIns="121900" bIns="121900" anchor="t" anchorCtr="0">
            <a:noAutofit/>
          </a:bodyPr>
          <a:lstStyle>
            <a:lvl1pPr marL="457200" lvl="0" indent="-317500">
              <a:spcBef>
                <a:spcPts val="0"/>
              </a:spcBef>
              <a:spcAft>
                <a:spcPts val="0"/>
              </a:spcAft>
              <a:buSzPts val="1400"/>
              <a:buChar char="●"/>
              <a:defRPr sz="1400"/>
            </a:lvl1pPr>
            <a:lvl2pPr marL="914400" lvl="1" indent="-317500">
              <a:spcBef>
                <a:spcPts val="2100"/>
              </a:spcBef>
              <a:spcAft>
                <a:spcPts val="0"/>
              </a:spcAft>
              <a:buSzPts val="1400"/>
              <a:buChar char="○"/>
              <a:defRPr sz="1400"/>
            </a:lvl2pPr>
            <a:lvl3pPr marL="1371600" lvl="2" indent="-317500">
              <a:spcBef>
                <a:spcPts val="2100"/>
              </a:spcBef>
              <a:spcAft>
                <a:spcPts val="0"/>
              </a:spcAft>
              <a:buSzPts val="1400"/>
              <a:buChar char="■"/>
              <a:defRPr sz="1400"/>
            </a:lvl3pPr>
            <a:lvl4pPr marL="1828800" lvl="3" indent="-317500">
              <a:spcBef>
                <a:spcPts val="2100"/>
              </a:spcBef>
              <a:spcAft>
                <a:spcPts val="0"/>
              </a:spcAft>
              <a:buSzPts val="1400"/>
              <a:buChar char="●"/>
              <a:defRPr sz="1400"/>
            </a:lvl4pPr>
            <a:lvl5pPr marL="2286000" lvl="4" indent="-317500">
              <a:spcBef>
                <a:spcPts val="2100"/>
              </a:spcBef>
              <a:spcAft>
                <a:spcPts val="0"/>
              </a:spcAft>
              <a:buSzPts val="1400"/>
              <a:buChar char="○"/>
              <a:defRPr sz="1400"/>
            </a:lvl5pPr>
            <a:lvl6pPr marL="2743200" lvl="5" indent="-317500">
              <a:spcBef>
                <a:spcPts val="2100"/>
              </a:spcBef>
              <a:spcAft>
                <a:spcPts val="0"/>
              </a:spcAft>
              <a:buSzPts val="1400"/>
              <a:buChar char="■"/>
              <a:defRPr sz="1400"/>
            </a:lvl6pPr>
            <a:lvl7pPr marL="3200400" lvl="6" indent="-317500">
              <a:spcBef>
                <a:spcPts val="2100"/>
              </a:spcBef>
              <a:spcAft>
                <a:spcPts val="0"/>
              </a:spcAft>
              <a:buSzPts val="1400"/>
              <a:buChar char="●"/>
              <a:defRPr sz="1400"/>
            </a:lvl7pPr>
            <a:lvl8pPr marL="3657600" lvl="7" indent="-317500">
              <a:spcBef>
                <a:spcPts val="2100"/>
              </a:spcBef>
              <a:spcAft>
                <a:spcPts val="0"/>
              </a:spcAft>
              <a:buSzPts val="1400"/>
              <a:buChar char="○"/>
              <a:defRPr sz="1400"/>
            </a:lvl8pPr>
            <a:lvl9pPr marL="4114800" lvl="8" indent="-317500">
              <a:spcBef>
                <a:spcPts val="2100"/>
              </a:spcBef>
              <a:spcAft>
                <a:spcPts val="2100"/>
              </a:spcAft>
              <a:buSzPts val="1400"/>
              <a:buChar char="■"/>
              <a:defRPr sz="1400"/>
            </a:lvl9pPr>
          </a:lstStyle>
          <a:p>
            <a:endParaRPr/>
          </a:p>
        </p:txBody>
      </p:sp>
      <p:sp>
        <p:nvSpPr>
          <p:cNvPr id="357" name="Google Shape;357;p11"/>
          <p:cNvSpPr txBox="1">
            <a:spLocks noGrp="1"/>
          </p:cNvSpPr>
          <p:nvPr>
            <p:ph type="body" idx="5"/>
          </p:nvPr>
        </p:nvSpPr>
        <p:spPr>
          <a:xfrm>
            <a:off x="564875" y="3761388"/>
            <a:ext cx="10897500" cy="923400"/>
          </a:xfrm>
          <a:prstGeom prst="rect">
            <a:avLst/>
          </a:prstGeom>
        </p:spPr>
        <p:txBody>
          <a:bodyPr spcFirstLastPara="1" wrap="square" lIns="121900" tIns="121900" rIns="121900" bIns="121900" anchor="t" anchorCtr="0">
            <a:noAutofit/>
          </a:bodyPr>
          <a:lstStyle>
            <a:lvl1pPr marL="457200" lvl="0" indent="-317500">
              <a:spcBef>
                <a:spcPts val="0"/>
              </a:spcBef>
              <a:spcAft>
                <a:spcPts val="0"/>
              </a:spcAft>
              <a:buSzPts val="1400"/>
              <a:buChar char="●"/>
              <a:defRPr sz="1400"/>
            </a:lvl1pPr>
            <a:lvl2pPr marL="914400" lvl="1" indent="-317500">
              <a:spcBef>
                <a:spcPts val="2100"/>
              </a:spcBef>
              <a:spcAft>
                <a:spcPts val="0"/>
              </a:spcAft>
              <a:buSzPts val="1400"/>
              <a:buChar char="○"/>
              <a:defRPr sz="1400"/>
            </a:lvl2pPr>
            <a:lvl3pPr marL="1371600" lvl="2" indent="-317500">
              <a:spcBef>
                <a:spcPts val="2100"/>
              </a:spcBef>
              <a:spcAft>
                <a:spcPts val="0"/>
              </a:spcAft>
              <a:buSzPts val="1400"/>
              <a:buChar char="■"/>
              <a:defRPr sz="1400"/>
            </a:lvl3pPr>
            <a:lvl4pPr marL="1828800" lvl="3" indent="-317500">
              <a:spcBef>
                <a:spcPts val="2100"/>
              </a:spcBef>
              <a:spcAft>
                <a:spcPts val="0"/>
              </a:spcAft>
              <a:buSzPts val="1400"/>
              <a:buChar char="●"/>
              <a:defRPr sz="1400"/>
            </a:lvl4pPr>
            <a:lvl5pPr marL="2286000" lvl="4" indent="-317500">
              <a:spcBef>
                <a:spcPts val="2100"/>
              </a:spcBef>
              <a:spcAft>
                <a:spcPts val="0"/>
              </a:spcAft>
              <a:buSzPts val="1400"/>
              <a:buChar char="○"/>
              <a:defRPr sz="1400"/>
            </a:lvl5pPr>
            <a:lvl6pPr marL="2743200" lvl="5" indent="-317500">
              <a:spcBef>
                <a:spcPts val="2100"/>
              </a:spcBef>
              <a:spcAft>
                <a:spcPts val="0"/>
              </a:spcAft>
              <a:buSzPts val="1400"/>
              <a:buChar char="■"/>
              <a:defRPr sz="1400"/>
            </a:lvl6pPr>
            <a:lvl7pPr marL="3200400" lvl="6" indent="-317500">
              <a:spcBef>
                <a:spcPts val="2100"/>
              </a:spcBef>
              <a:spcAft>
                <a:spcPts val="0"/>
              </a:spcAft>
              <a:buSzPts val="1400"/>
              <a:buChar char="●"/>
              <a:defRPr sz="1400"/>
            </a:lvl7pPr>
            <a:lvl8pPr marL="3657600" lvl="7" indent="-317500">
              <a:spcBef>
                <a:spcPts val="2100"/>
              </a:spcBef>
              <a:spcAft>
                <a:spcPts val="0"/>
              </a:spcAft>
              <a:buSzPts val="1400"/>
              <a:buChar char="○"/>
              <a:defRPr sz="1400"/>
            </a:lvl8pPr>
            <a:lvl9pPr marL="4114800" lvl="8" indent="-317500">
              <a:spcBef>
                <a:spcPts val="2100"/>
              </a:spcBef>
              <a:spcAft>
                <a:spcPts val="2100"/>
              </a:spcAft>
              <a:buSzPts val="1400"/>
              <a:buChar char="■"/>
              <a:defRPr sz="1400"/>
            </a:lvl9pPr>
          </a:lstStyle>
          <a:p>
            <a:endParaRPr/>
          </a:p>
        </p:txBody>
      </p:sp>
      <p:sp>
        <p:nvSpPr>
          <p:cNvPr id="358" name="Google Shape;358;p11"/>
          <p:cNvSpPr txBox="1">
            <a:spLocks noGrp="1"/>
          </p:cNvSpPr>
          <p:nvPr>
            <p:ph type="body" idx="6"/>
          </p:nvPr>
        </p:nvSpPr>
        <p:spPr>
          <a:xfrm>
            <a:off x="564875" y="5353050"/>
            <a:ext cx="10899000" cy="923400"/>
          </a:xfrm>
          <a:prstGeom prst="rect">
            <a:avLst/>
          </a:prstGeom>
        </p:spPr>
        <p:txBody>
          <a:bodyPr spcFirstLastPara="1" wrap="square" lIns="121900" tIns="121900" rIns="121900" bIns="121900" anchor="t" anchorCtr="0">
            <a:noAutofit/>
          </a:bodyPr>
          <a:lstStyle>
            <a:lvl1pPr marL="457200" lvl="0" indent="-317500">
              <a:spcBef>
                <a:spcPts val="0"/>
              </a:spcBef>
              <a:spcAft>
                <a:spcPts val="0"/>
              </a:spcAft>
              <a:buSzPts val="1400"/>
              <a:buChar char="●"/>
              <a:defRPr sz="1400"/>
            </a:lvl1pPr>
            <a:lvl2pPr marL="914400" lvl="1" indent="-317500">
              <a:spcBef>
                <a:spcPts val="2100"/>
              </a:spcBef>
              <a:spcAft>
                <a:spcPts val="0"/>
              </a:spcAft>
              <a:buSzPts val="1400"/>
              <a:buChar char="○"/>
              <a:defRPr sz="1400"/>
            </a:lvl2pPr>
            <a:lvl3pPr marL="1371600" lvl="2" indent="-317500">
              <a:spcBef>
                <a:spcPts val="2100"/>
              </a:spcBef>
              <a:spcAft>
                <a:spcPts val="0"/>
              </a:spcAft>
              <a:buSzPts val="1400"/>
              <a:buChar char="■"/>
              <a:defRPr sz="1400"/>
            </a:lvl3pPr>
            <a:lvl4pPr marL="1828800" lvl="3" indent="-317500">
              <a:spcBef>
                <a:spcPts val="2100"/>
              </a:spcBef>
              <a:spcAft>
                <a:spcPts val="0"/>
              </a:spcAft>
              <a:buSzPts val="1400"/>
              <a:buChar char="●"/>
              <a:defRPr sz="1400"/>
            </a:lvl4pPr>
            <a:lvl5pPr marL="2286000" lvl="4" indent="-317500">
              <a:spcBef>
                <a:spcPts val="2100"/>
              </a:spcBef>
              <a:spcAft>
                <a:spcPts val="0"/>
              </a:spcAft>
              <a:buSzPts val="1400"/>
              <a:buChar char="○"/>
              <a:defRPr sz="1400"/>
            </a:lvl5pPr>
            <a:lvl6pPr marL="2743200" lvl="5" indent="-317500">
              <a:spcBef>
                <a:spcPts val="2100"/>
              </a:spcBef>
              <a:spcAft>
                <a:spcPts val="0"/>
              </a:spcAft>
              <a:buSzPts val="1400"/>
              <a:buChar char="■"/>
              <a:defRPr sz="1400"/>
            </a:lvl6pPr>
            <a:lvl7pPr marL="3200400" lvl="6" indent="-317500">
              <a:spcBef>
                <a:spcPts val="2100"/>
              </a:spcBef>
              <a:spcAft>
                <a:spcPts val="0"/>
              </a:spcAft>
              <a:buSzPts val="1400"/>
              <a:buChar char="●"/>
              <a:defRPr sz="1400"/>
            </a:lvl7pPr>
            <a:lvl8pPr marL="3657600" lvl="7" indent="-317500">
              <a:spcBef>
                <a:spcPts val="2100"/>
              </a:spcBef>
              <a:spcAft>
                <a:spcPts val="0"/>
              </a:spcAft>
              <a:buSzPts val="1400"/>
              <a:buChar char="○"/>
              <a:defRPr sz="1400"/>
            </a:lvl8pPr>
            <a:lvl9pPr marL="4114800" lvl="8" indent="-317500">
              <a:spcBef>
                <a:spcPts val="2100"/>
              </a:spcBef>
              <a:spcAft>
                <a:spcPts val="2100"/>
              </a:spcAft>
              <a:buSzPts val="1400"/>
              <a:buChar char="■"/>
              <a:defRPr sz="1400"/>
            </a:lvl9pPr>
          </a:lstStyle>
          <a:p>
            <a:endParaRPr/>
          </a:p>
        </p:txBody>
      </p:sp>
      <p:sp>
        <p:nvSpPr>
          <p:cNvPr id="359" name="Google Shape;359;p11"/>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008 Team">
  <p:cSld name="CUSTOM_8_1">
    <p:spTree>
      <p:nvGrpSpPr>
        <p:cNvPr id="1" name="Shape 360"/>
        <p:cNvGrpSpPr/>
        <p:nvPr/>
      </p:nvGrpSpPr>
      <p:grpSpPr>
        <a:xfrm>
          <a:off x="0" y="0"/>
          <a:ext cx="0" cy="0"/>
          <a:chOff x="0" y="0"/>
          <a:chExt cx="0" cy="0"/>
        </a:xfrm>
      </p:grpSpPr>
      <p:grpSp>
        <p:nvGrpSpPr>
          <p:cNvPr id="361" name="Google Shape;361;p12"/>
          <p:cNvGrpSpPr/>
          <p:nvPr/>
        </p:nvGrpSpPr>
        <p:grpSpPr>
          <a:xfrm>
            <a:off x="-54500" y="2918637"/>
            <a:ext cx="12245912" cy="3938882"/>
            <a:chOff x="4435" y="7748593"/>
            <a:chExt cx="12182563" cy="5161009"/>
          </a:xfrm>
        </p:grpSpPr>
        <p:sp>
          <p:nvSpPr>
            <p:cNvPr id="362" name="Google Shape;362;p12"/>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3" name="Google Shape;363;p12"/>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4" name="Google Shape;364;p12"/>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5" name="Google Shape;365;p12"/>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6" name="Google Shape;366;p12"/>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7" name="Google Shape;367;p12"/>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8" name="Google Shape;368;p12"/>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69" name="Google Shape;369;p12"/>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0" name="Google Shape;370;p12"/>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1" name="Google Shape;371;p12"/>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2" name="Google Shape;372;p12"/>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3" name="Google Shape;373;p12"/>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4" name="Google Shape;374;p12"/>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5" name="Google Shape;375;p12"/>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6" name="Google Shape;376;p12"/>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7" name="Google Shape;377;p12"/>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8" name="Google Shape;378;p12"/>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79" name="Google Shape;379;p12"/>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0" name="Google Shape;380;p12"/>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1" name="Google Shape;381;p12"/>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2" name="Google Shape;382;p12"/>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3" name="Google Shape;383;p12"/>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4" name="Google Shape;384;p12"/>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5" name="Google Shape;385;p12"/>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6" name="Google Shape;386;p12"/>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7" name="Google Shape;387;p12"/>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8" name="Google Shape;388;p12"/>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89" name="Google Shape;389;p12"/>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90" name="Google Shape;390;p12"/>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91" name="Google Shape;391;p12"/>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92" name="Google Shape;392;p12"/>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393" name="Google Shape;393;p12"/>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394" name="Google Shape;394;p12"/>
          <p:cNvSpPr txBox="1">
            <a:spLocks noGrp="1"/>
          </p:cNvSpPr>
          <p:nvPr>
            <p:ph type="subTitle" idx="1"/>
          </p:nvPr>
        </p:nvSpPr>
        <p:spPr>
          <a:xfrm>
            <a:off x="1189052" y="4020675"/>
            <a:ext cx="26589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395" name="Google Shape;395;p12"/>
          <p:cNvSpPr txBox="1">
            <a:spLocks noGrp="1"/>
          </p:cNvSpPr>
          <p:nvPr>
            <p:ph type="subTitle" idx="2"/>
          </p:nvPr>
        </p:nvSpPr>
        <p:spPr>
          <a:xfrm>
            <a:off x="4713302" y="4020675"/>
            <a:ext cx="26589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396" name="Google Shape;396;p12"/>
          <p:cNvSpPr txBox="1">
            <a:spLocks noGrp="1"/>
          </p:cNvSpPr>
          <p:nvPr>
            <p:ph type="subTitle" idx="3"/>
          </p:nvPr>
        </p:nvSpPr>
        <p:spPr>
          <a:xfrm>
            <a:off x="8237552" y="4020675"/>
            <a:ext cx="26586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100"/>
              <a:buNone/>
              <a:defRPr sz="2100" b="1"/>
            </a:lvl1pPr>
            <a:lvl2pPr lvl="1" rtl="0">
              <a:spcBef>
                <a:spcPts val="2100"/>
              </a:spcBef>
              <a:spcAft>
                <a:spcPts val="0"/>
              </a:spcAft>
              <a:buSzPts val="2100"/>
              <a:buNone/>
              <a:defRPr sz="2100" b="1"/>
            </a:lvl2pPr>
            <a:lvl3pPr lvl="2" rtl="0">
              <a:spcBef>
                <a:spcPts val="2100"/>
              </a:spcBef>
              <a:spcAft>
                <a:spcPts val="0"/>
              </a:spcAft>
              <a:buSzPts val="2100"/>
              <a:buNone/>
              <a:defRPr sz="2100" b="1"/>
            </a:lvl3pPr>
            <a:lvl4pPr lvl="3" rtl="0">
              <a:spcBef>
                <a:spcPts val="2100"/>
              </a:spcBef>
              <a:spcAft>
                <a:spcPts val="0"/>
              </a:spcAft>
              <a:buSzPts val="2100"/>
              <a:buNone/>
              <a:defRPr sz="2100" b="1"/>
            </a:lvl4pPr>
            <a:lvl5pPr lvl="4" rtl="0">
              <a:spcBef>
                <a:spcPts val="2100"/>
              </a:spcBef>
              <a:spcAft>
                <a:spcPts val="0"/>
              </a:spcAft>
              <a:buSzPts val="2100"/>
              <a:buNone/>
              <a:defRPr sz="2100" b="1"/>
            </a:lvl5pPr>
            <a:lvl6pPr lvl="5" rtl="0">
              <a:spcBef>
                <a:spcPts val="2100"/>
              </a:spcBef>
              <a:spcAft>
                <a:spcPts val="0"/>
              </a:spcAft>
              <a:buSzPts val="2100"/>
              <a:buNone/>
              <a:defRPr sz="2100" b="1"/>
            </a:lvl6pPr>
            <a:lvl7pPr lvl="6" rtl="0">
              <a:spcBef>
                <a:spcPts val="2100"/>
              </a:spcBef>
              <a:spcAft>
                <a:spcPts val="0"/>
              </a:spcAft>
              <a:buSzPts val="2100"/>
              <a:buNone/>
              <a:defRPr sz="2100" b="1"/>
            </a:lvl7pPr>
            <a:lvl8pPr lvl="7" rtl="0">
              <a:spcBef>
                <a:spcPts val="2100"/>
              </a:spcBef>
              <a:spcAft>
                <a:spcPts val="0"/>
              </a:spcAft>
              <a:buSzPts val="2100"/>
              <a:buNone/>
              <a:defRPr sz="2100" b="1"/>
            </a:lvl8pPr>
            <a:lvl9pPr lvl="8" rtl="0">
              <a:spcBef>
                <a:spcPts val="2100"/>
              </a:spcBef>
              <a:spcAft>
                <a:spcPts val="2100"/>
              </a:spcAft>
              <a:buSzPts val="2100"/>
              <a:buNone/>
              <a:defRPr sz="2100" b="1"/>
            </a:lvl9pPr>
          </a:lstStyle>
          <a:p>
            <a:endParaRPr/>
          </a:p>
        </p:txBody>
      </p:sp>
      <p:sp>
        <p:nvSpPr>
          <p:cNvPr id="397" name="Google Shape;397;p12"/>
          <p:cNvSpPr txBox="1">
            <a:spLocks noGrp="1"/>
          </p:cNvSpPr>
          <p:nvPr>
            <p:ph type="title"/>
          </p:nvPr>
        </p:nvSpPr>
        <p:spPr>
          <a:xfrm>
            <a:off x="1189050" y="669575"/>
            <a:ext cx="9707400" cy="7635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4000"/>
              <a:buFont typeface="Aldrich"/>
              <a:buNone/>
              <a:defRPr/>
            </a:lvl1pPr>
            <a:lvl2pPr lvl="1"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algn="ct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398" name="Google Shape;398;p12"/>
          <p:cNvSpPr txBox="1">
            <a:spLocks noGrp="1"/>
          </p:cNvSpPr>
          <p:nvPr>
            <p:ph type="body" idx="4"/>
          </p:nvPr>
        </p:nvSpPr>
        <p:spPr>
          <a:xfrm>
            <a:off x="1189050" y="4458625"/>
            <a:ext cx="2658900" cy="925200"/>
          </a:xfrm>
          <a:prstGeom prst="rect">
            <a:avLst/>
          </a:prstGeom>
        </p:spPr>
        <p:txBody>
          <a:bodyPr spcFirstLastPara="1" wrap="square" lIns="121900" tIns="121900" rIns="121900" bIns="121900" anchor="t" anchorCtr="0">
            <a:noAutofit/>
          </a:bodyPr>
          <a:lstStyle>
            <a:lvl1pPr marL="457200" lvl="0" indent="-336550" rtl="0">
              <a:spcBef>
                <a:spcPts val="0"/>
              </a:spcBef>
              <a:spcAft>
                <a:spcPts val="0"/>
              </a:spcAft>
              <a:buSzPts val="1700"/>
              <a:buChar char="●"/>
              <a:defRPr sz="1700"/>
            </a:lvl1pPr>
            <a:lvl2pPr marL="914400" lvl="1" indent="-336550" rtl="0">
              <a:spcBef>
                <a:spcPts val="2100"/>
              </a:spcBef>
              <a:spcAft>
                <a:spcPts val="0"/>
              </a:spcAft>
              <a:buSzPts val="1700"/>
              <a:buChar char="○"/>
              <a:defRPr sz="1700"/>
            </a:lvl2pPr>
            <a:lvl3pPr marL="1371600" lvl="2" indent="-336550" rtl="0">
              <a:spcBef>
                <a:spcPts val="2100"/>
              </a:spcBef>
              <a:spcAft>
                <a:spcPts val="0"/>
              </a:spcAft>
              <a:buSzPts val="1700"/>
              <a:buChar char="■"/>
              <a:defRPr sz="1700"/>
            </a:lvl3pPr>
            <a:lvl4pPr marL="1828800" lvl="3" indent="-336550" rtl="0">
              <a:spcBef>
                <a:spcPts val="2100"/>
              </a:spcBef>
              <a:spcAft>
                <a:spcPts val="0"/>
              </a:spcAft>
              <a:buSzPts val="1700"/>
              <a:buChar char="●"/>
              <a:defRPr sz="1700"/>
            </a:lvl4pPr>
            <a:lvl5pPr marL="2286000" lvl="4" indent="-336550" rtl="0">
              <a:spcBef>
                <a:spcPts val="2100"/>
              </a:spcBef>
              <a:spcAft>
                <a:spcPts val="0"/>
              </a:spcAft>
              <a:buSzPts val="1700"/>
              <a:buChar char="○"/>
              <a:defRPr sz="1700"/>
            </a:lvl5pPr>
            <a:lvl6pPr marL="2743200" lvl="5" indent="-336550" rtl="0">
              <a:spcBef>
                <a:spcPts val="2100"/>
              </a:spcBef>
              <a:spcAft>
                <a:spcPts val="0"/>
              </a:spcAft>
              <a:buSzPts val="1700"/>
              <a:buChar char="■"/>
              <a:defRPr sz="1700"/>
            </a:lvl6pPr>
            <a:lvl7pPr marL="3200400" lvl="6" indent="-336550" rtl="0">
              <a:spcBef>
                <a:spcPts val="2100"/>
              </a:spcBef>
              <a:spcAft>
                <a:spcPts val="0"/>
              </a:spcAft>
              <a:buSzPts val="1700"/>
              <a:buChar char="●"/>
              <a:defRPr sz="1700"/>
            </a:lvl7pPr>
            <a:lvl8pPr marL="3657600" lvl="7" indent="-336550" rtl="0">
              <a:spcBef>
                <a:spcPts val="2100"/>
              </a:spcBef>
              <a:spcAft>
                <a:spcPts val="0"/>
              </a:spcAft>
              <a:buSzPts val="1700"/>
              <a:buChar char="○"/>
              <a:defRPr sz="1700"/>
            </a:lvl8pPr>
            <a:lvl9pPr marL="4114800" lvl="8" indent="-336550" rtl="0">
              <a:spcBef>
                <a:spcPts val="2100"/>
              </a:spcBef>
              <a:spcAft>
                <a:spcPts val="2100"/>
              </a:spcAft>
              <a:buSzPts val="1700"/>
              <a:buChar char="■"/>
              <a:defRPr sz="1700"/>
            </a:lvl9pPr>
          </a:lstStyle>
          <a:p>
            <a:endParaRPr/>
          </a:p>
        </p:txBody>
      </p:sp>
      <p:sp>
        <p:nvSpPr>
          <p:cNvPr id="399" name="Google Shape;399;p12"/>
          <p:cNvSpPr txBox="1">
            <a:spLocks noGrp="1"/>
          </p:cNvSpPr>
          <p:nvPr>
            <p:ph type="body" idx="5"/>
          </p:nvPr>
        </p:nvSpPr>
        <p:spPr>
          <a:xfrm>
            <a:off x="4713300" y="4447196"/>
            <a:ext cx="2658900" cy="923400"/>
          </a:xfrm>
          <a:prstGeom prst="rect">
            <a:avLst/>
          </a:prstGeom>
        </p:spPr>
        <p:txBody>
          <a:bodyPr spcFirstLastPara="1" wrap="square" lIns="121900" tIns="121900" rIns="121900" bIns="121900" anchor="t" anchorCtr="0">
            <a:noAutofit/>
          </a:bodyPr>
          <a:lstStyle>
            <a:lvl1pPr marL="457200" lvl="0" indent="-336550" rtl="0">
              <a:spcBef>
                <a:spcPts val="0"/>
              </a:spcBef>
              <a:spcAft>
                <a:spcPts val="0"/>
              </a:spcAft>
              <a:buSzPts val="1700"/>
              <a:buChar char="●"/>
              <a:defRPr sz="1700"/>
            </a:lvl1pPr>
            <a:lvl2pPr marL="914400" lvl="1" indent="-336550" rtl="0">
              <a:spcBef>
                <a:spcPts val="2100"/>
              </a:spcBef>
              <a:spcAft>
                <a:spcPts val="0"/>
              </a:spcAft>
              <a:buSzPts val="1700"/>
              <a:buChar char="○"/>
              <a:defRPr sz="1700"/>
            </a:lvl2pPr>
            <a:lvl3pPr marL="1371600" lvl="2" indent="-336550" rtl="0">
              <a:spcBef>
                <a:spcPts val="2100"/>
              </a:spcBef>
              <a:spcAft>
                <a:spcPts val="0"/>
              </a:spcAft>
              <a:buSzPts val="1700"/>
              <a:buChar char="■"/>
              <a:defRPr sz="1700"/>
            </a:lvl3pPr>
            <a:lvl4pPr marL="1828800" lvl="3" indent="-336550" rtl="0">
              <a:spcBef>
                <a:spcPts val="2100"/>
              </a:spcBef>
              <a:spcAft>
                <a:spcPts val="0"/>
              </a:spcAft>
              <a:buSzPts val="1700"/>
              <a:buChar char="●"/>
              <a:defRPr sz="1700"/>
            </a:lvl4pPr>
            <a:lvl5pPr marL="2286000" lvl="4" indent="-336550" rtl="0">
              <a:spcBef>
                <a:spcPts val="2100"/>
              </a:spcBef>
              <a:spcAft>
                <a:spcPts val="0"/>
              </a:spcAft>
              <a:buSzPts val="1700"/>
              <a:buChar char="○"/>
              <a:defRPr sz="1700"/>
            </a:lvl5pPr>
            <a:lvl6pPr marL="2743200" lvl="5" indent="-336550" rtl="0">
              <a:spcBef>
                <a:spcPts val="2100"/>
              </a:spcBef>
              <a:spcAft>
                <a:spcPts val="0"/>
              </a:spcAft>
              <a:buSzPts val="1700"/>
              <a:buChar char="■"/>
              <a:defRPr sz="1700"/>
            </a:lvl6pPr>
            <a:lvl7pPr marL="3200400" lvl="6" indent="-336550" rtl="0">
              <a:spcBef>
                <a:spcPts val="2100"/>
              </a:spcBef>
              <a:spcAft>
                <a:spcPts val="0"/>
              </a:spcAft>
              <a:buSzPts val="1700"/>
              <a:buChar char="●"/>
              <a:defRPr sz="1700"/>
            </a:lvl7pPr>
            <a:lvl8pPr marL="3657600" lvl="7" indent="-336550" rtl="0">
              <a:spcBef>
                <a:spcPts val="2100"/>
              </a:spcBef>
              <a:spcAft>
                <a:spcPts val="0"/>
              </a:spcAft>
              <a:buSzPts val="1700"/>
              <a:buChar char="○"/>
              <a:defRPr sz="1700"/>
            </a:lvl8pPr>
            <a:lvl9pPr marL="4114800" lvl="8" indent="-336550" rtl="0">
              <a:spcBef>
                <a:spcPts val="2100"/>
              </a:spcBef>
              <a:spcAft>
                <a:spcPts val="2100"/>
              </a:spcAft>
              <a:buSzPts val="1700"/>
              <a:buChar char="■"/>
              <a:defRPr sz="1700"/>
            </a:lvl9pPr>
          </a:lstStyle>
          <a:p>
            <a:endParaRPr/>
          </a:p>
        </p:txBody>
      </p:sp>
      <p:sp>
        <p:nvSpPr>
          <p:cNvPr id="400" name="Google Shape;400;p12"/>
          <p:cNvSpPr txBox="1">
            <a:spLocks noGrp="1"/>
          </p:cNvSpPr>
          <p:nvPr>
            <p:ph type="body" idx="6"/>
          </p:nvPr>
        </p:nvSpPr>
        <p:spPr>
          <a:xfrm>
            <a:off x="8237550" y="4433967"/>
            <a:ext cx="2658900" cy="923400"/>
          </a:xfrm>
          <a:prstGeom prst="rect">
            <a:avLst/>
          </a:prstGeom>
        </p:spPr>
        <p:txBody>
          <a:bodyPr spcFirstLastPara="1" wrap="square" lIns="121900" tIns="121900" rIns="121900" bIns="121900" anchor="t" anchorCtr="0">
            <a:noAutofit/>
          </a:bodyPr>
          <a:lstStyle>
            <a:lvl1pPr marL="457200" lvl="0" indent="-336550" rtl="0">
              <a:spcBef>
                <a:spcPts val="0"/>
              </a:spcBef>
              <a:spcAft>
                <a:spcPts val="0"/>
              </a:spcAft>
              <a:buSzPts val="1700"/>
              <a:buChar char="●"/>
              <a:defRPr sz="1700"/>
            </a:lvl1pPr>
            <a:lvl2pPr marL="914400" lvl="1" indent="-336550" rtl="0">
              <a:spcBef>
                <a:spcPts val="2100"/>
              </a:spcBef>
              <a:spcAft>
                <a:spcPts val="0"/>
              </a:spcAft>
              <a:buSzPts val="1700"/>
              <a:buChar char="○"/>
              <a:defRPr sz="1700"/>
            </a:lvl2pPr>
            <a:lvl3pPr marL="1371600" lvl="2" indent="-336550" rtl="0">
              <a:spcBef>
                <a:spcPts val="2100"/>
              </a:spcBef>
              <a:spcAft>
                <a:spcPts val="0"/>
              </a:spcAft>
              <a:buSzPts val="1700"/>
              <a:buChar char="■"/>
              <a:defRPr sz="1700"/>
            </a:lvl3pPr>
            <a:lvl4pPr marL="1828800" lvl="3" indent="-336550" rtl="0">
              <a:spcBef>
                <a:spcPts val="2100"/>
              </a:spcBef>
              <a:spcAft>
                <a:spcPts val="0"/>
              </a:spcAft>
              <a:buSzPts val="1700"/>
              <a:buChar char="●"/>
              <a:defRPr sz="1700"/>
            </a:lvl4pPr>
            <a:lvl5pPr marL="2286000" lvl="4" indent="-336550" rtl="0">
              <a:spcBef>
                <a:spcPts val="2100"/>
              </a:spcBef>
              <a:spcAft>
                <a:spcPts val="0"/>
              </a:spcAft>
              <a:buSzPts val="1700"/>
              <a:buChar char="○"/>
              <a:defRPr sz="1700"/>
            </a:lvl5pPr>
            <a:lvl6pPr marL="2743200" lvl="5" indent="-336550" rtl="0">
              <a:spcBef>
                <a:spcPts val="2100"/>
              </a:spcBef>
              <a:spcAft>
                <a:spcPts val="0"/>
              </a:spcAft>
              <a:buSzPts val="1700"/>
              <a:buChar char="■"/>
              <a:defRPr sz="1700"/>
            </a:lvl6pPr>
            <a:lvl7pPr marL="3200400" lvl="6" indent="-336550" rtl="0">
              <a:spcBef>
                <a:spcPts val="2100"/>
              </a:spcBef>
              <a:spcAft>
                <a:spcPts val="0"/>
              </a:spcAft>
              <a:buSzPts val="1700"/>
              <a:buChar char="●"/>
              <a:defRPr sz="1700"/>
            </a:lvl7pPr>
            <a:lvl8pPr marL="3657600" lvl="7" indent="-336550" rtl="0">
              <a:spcBef>
                <a:spcPts val="2100"/>
              </a:spcBef>
              <a:spcAft>
                <a:spcPts val="0"/>
              </a:spcAft>
              <a:buSzPts val="1700"/>
              <a:buChar char="○"/>
              <a:defRPr sz="1700"/>
            </a:lvl8pPr>
            <a:lvl9pPr marL="4114800" lvl="8" indent="-336550" rtl="0">
              <a:spcBef>
                <a:spcPts val="2100"/>
              </a:spcBef>
              <a:spcAft>
                <a:spcPts val="2100"/>
              </a:spcAft>
              <a:buSzPts val="1700"/>
              <a:buChar char="■"/>
              <a:defRPr sz="1700"/>
            </a:lvl9pPr>
          </a:lstStyle>
          <a:p>
            <a:endParaRPr/>
          </a:p>
        </p:txBody>
      </p:sp>
      <p:sp>
        <p:nvSpPr>
          <p:cNvPr id="401" name="Google Shape;401;p12"/>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012 Percentages">
  <p:cSld name="CUSTOM_11">
    <p:spTree>
      <p:nvGrpSpPr>
        <p:cNvPr id="1" name="Shape 402"/>
        <p:cNvGrpSpPr/>
        <p:nvPr/>
      </p:nvGrpSpPr>
      <p:grpSpPr>
        <a:xfrm>
          <a:off x="0" y="0"/>
          <a:ext cx="0" cy="0"/>
          <a:chOff x="0" y="0"/>
          <a:chExt cx="0" cy="0"/>
        </a:xfrm>
      </p:grpSpPr>
      <p:grpSp>
        <p:nvGrpSpPr>
          <p:cNvPr id="403" name="Google Shape;403;p13"/>
          <p:cNvGrpSpPr/>
          <p:nvPr/>
        </p:nvGrpSpPr>
        <p:grpSpPr>
          <a:xfrm>
            <a:off x="-54500" y="2918637"/>
            <a:ext cx="12245912" cy="3938882"/>
            <a:chOff x="4435" y="7748593"/>
            <a:chExt cx="12182563" cy="5161009"/>
          </a:xfrm>
        </p:grpSpPr>
        <p:sp>
          <p:nvSpPr>
            <p:cNvPr id="404" name="Google Shape;404;p13"/>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5" name="Google Shape;405;p13"/>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6" name="Google Shape;406;p13"/>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7" name="Google Shape;407;p13"/>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8" name="Google Shape;408;p13"/>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09" name="Google Shape;409;p13"/>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0" name="Google Shape;410;p13"/>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1" name="Google Shape;411;p13"/>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2" name="Google Shape;412;p13"/>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3" name="Google Shape;413;p13"/>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4" name="Google Shape;414;p13"/>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5" name="Google Shape;415;p13"/>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6" name="Google Shape;416;p13"/>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7" name="Google Shape;417;p13"/>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8" name="Google Shape;418;p13"/>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19" name="Google Shape;419;p13"/>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0" name="Google Shape;420;p13"/>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1" name="Google Shape;421;p13"/>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2" name="Google Shape;422;p13"/>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3" name="Google Shape;423;p13"/>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4" name="Google Shape;424;p13"/>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5" name="Google Shape;425;p13"/>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6" name="Google Shape;426;p13"/>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7" name="Google Shape;427;p13"/>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8" name="Google Shape;428;p13"/>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29" name="Google Shape;429;p13"/>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0" name="Google Shape;430;p13"/>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1" name="Google Shape;431;p13"/>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2" name="Google Shape;432;p13"/>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3" name="Google Shape;433;p13"/>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4" name="Google Shape;434;p13"/>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35" name="Google Shape;435;p13"/>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436" name="Google Shape;436;p13"/>
          <p:cNvSpPr txBox="1">
            <a:spLocks noGrp="1"/>
          </p:cNvSpPr>
          <p:nvPr>
            <p:ph type="title" hasCustomPrompt="1"/>
          </p:nvPr>
        </p:nvSpPr>
        <p:spPr>
          <a:xfrm>
            <a:off x="715025" y="2378150"/>
            <a:ext cx="2948400" cy="1188600"/>
          </a:xfrm>
          <a:prstGeom prst="rect">
            <a:avLst/>
          </a:prstGeom>
        </p:spPr>
        <p:txBody>
          <a:bodyPr spcFirstLastPara="1" wrap="square" lIns="121900" tIns="121900" rIns="121900" bIns="121900" anchor="b" anchorCtr="0">
            <a:noAutofit/>
          </a:bodyPr>
          <a:lstStyle>
            <a:lvl1pPr lvl="0" algn="ctr" rtl="0">
              <a:spcBef>
                <a:spcPts val="0"/>
              </a:spcBef>
              <a:spcAft>
                <a:spcPts val="0"/>
              </a:spcAft>
              <a:buSzPts val="7000"/>
              <a:buNone/>
              <a:defRPr sz="7000"/>
            </a:lvl1pPr>
            <a:lvl2pPr lvl="1" algn="ctr" rtl="0">
              <a:spcBef>
                <a:spcPts val="0"/>
              </a:spcBef>
              <a:spcAft>
                <a:spcPts val="0"/>
              </a:spcAft>
              <a:buSzPts val="7000"/>
              <a:buNone/>
              <a:defRPr sz="7000"/>
            </a:lvl2pPr>
            <a:lvl3pPr lvl="2" algn="ctr" rtl="0">
              <a:spcBef>
                <a:spcPts val="0"/>
              </a:spcBef>
              <a:spcAft>
                <a:spcPts val="0"/>
              </a:spcAft>
              <a:buSzPts val="7000"/>
              <a:buNone/>
              <a:defRPr sz="7000"/>
            </a:lvl3pPr>
            <a:lvl4pPr lvl="3" algn="ctr" rtl="0">
              <a:spcBef>
                <a:spcPts val="0"/>
              </a:spcBef>
              <a:spcAft>
                <a:spcPts val="0"/>
              </a:spcAft>
              <a:buSzPts val="7000"/>
              <a:buNone/>
              <a:defRPr sz="7000"/>
            </a:lvl4pPr>
            <a:lvl5pPr lvl="4" algn="ctr" rtl="0">
              <a:spcBef>
                <a:spcPts val="0"/>
              </a:spcBef>
              <a:spcAft>
                <a:spcPts val="0"/>
              </a:spcAft>
              <a:buSzPts val="7000"/>
              <a:buNone/>
              <a:defRPr sz="7000"/>
            </a:lvl5pPr>
            <a:lvl6pPr lvl="5" algn="ctr" rtl="0">
              <a:spcBef>
                <a:spcPts val="0"/>
              </a:spcBef>
              <a:spcAft>
                <a:spcPts val="0"/>
              </a:spcAft>
              <a:buSzPts val="7000"/>
              <a:buNone/>
              <a:defRPr sz="7000"/>
            </a:lvl6pPr>
            <a:lvl7pPr lvl="6" algn="ctr" rtl="0">
              <a:spcBef>
                <a:spcPts val="0"/>
              </a:spcBef>
              <a:spcAft>
                <a:spcPts val="0"/>
              </a:spcAft>
              <a:buSzPts val="7000"/>
              <a:buNone/>
              <a:defRPr sz="7000"/>
            </a:lvl7pPr>
            <a:lvl8pPr lvl="7" algn="ctr" rtl="0">
              <a:spcBef>
                <a:spcPts val="0"/>
              </a:spcBef>
              <a:spcAft>
                <a:spcPts val="0"/>
              </a:spcAft>
              <a:buSzPts val="7000"/>
              <a:buNone/>
              <a:defRPr sz="7000"/>
            </a:lvl8pPr>
            <a:lvl9pPr lvl="8" algn="ctr" rtl="0">
              <a:spcBef>
                <a:spcPts val="0"/>
              </a:spcBef>
              <a:spcAft>
                <a:spcPts val="0"/>
              </a:spcAft>
              <a:buSzPts val="7000"/>
              <a:buNone/>
              <a:defRPr sz="7000"/>
            </a:lvl9pPr>
          </a:lstStyle>
          <a:p>
            <a:r>
              <a:t>xx%</a:t>
            </a:r>
          </a:p>
        </p:txBody>
      </p:sp>
      <p:sp>
        <p:nvSpPr>
          <p:cNvPr id="437" name="Google Shape;437;p13"/>
          <p:cNvSpPr txBox="1">
            <a:spLocks noGrp="1"/>
          </p:cNvSpPr>
          <p:nvPr>
            <p:ph type="title" idx="2"/>
          </p:nvPr>
        </p:nvSpPr>
        <p:spPr>
          <a:xfrm>
            <a:off x="715025" y="898175"/>
            <a:ext cx="10714800" cy="763500"/>
          </a:xfrm>
          <a:prstGeom prst="rect">
            <a:avLst/>
          </a:prstGeom>
        </p:spPr>
        <p:txBody>
          <a:bodyPr spcFirstLastPara="1" wrap="square" lIns="121900" tIns="121900" rIns="121900" bIns="121900" anchor="t" anchorCtr="0">
            <a:noAutofit/>
          </a:bodyPr>
          <a:lstStyle>
            <a:lvl1pPr marL="0" marR="0" lvl="0" indent="0" algn="ctr" rtl="0">
              <a:lnSpc>
                <a:spcPct val="100000"/>
              </a:lnSpc>
              <a:spcBef>
                <a:spcPts val="0"/>
              </a:spcBef>
              <a:spcAft>
                <a:spcPts val="0"/>
              </a:spcAft>
              <a:buClr>
                <a:schemeClr val="dk1"/>
              </a:buClr>
              <a:buSzPts val="4000"/>
              <a:buFont typeface="Aldrich"/>
              <a:buNone/>
              <a:defRPr/>
            </a:lvl1pPr>
            <a:lvl2pPr lvl="1"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2pPr>
            <a:lvl3pPr lvl="2"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3pPr>
            <a:lvl4pPr lvl="3"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4pPr>
            <a:lvl5pPr lvl="4"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5pPr>
            <a:lvl6pPr lvl="5"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6pPr>
            <a:lvl7pPr lvl="6"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7pPr>
            <a:lvl8pPr lvl="7"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8pPr>
            <a:lvl9pPr lvl="8" algn="ctr" rtl="0">
              <a:spcBef>
                <a:spcPts val="0"/>
              </a:spcBef>
              <a:spcAft>
                <a:spcPts val="0"/>
              </a:spcAft>
              <a:buClr>
                <a:schemeClr val="dk1"/>
              </a:buClr>
              <a:buSzPts val="4000"/>
              <a:buFont typeface="Griffy"/>
              <a:buNone/>
              <a:defRPr sz="4000">
                <a:solidFill>
                  <a:schemeClr val="dk1"/>
                </a:solidFill>
                <a:latin typeface="Griffy"/>
                <a:ea typeface="Griffy"/>
                <a:cs typeface="Griffy"/>
                <a:sym typeface="Griffy"/>
              </a:defRPr>
            </a:lvl9pPr>
          </a:lstStyle>
          <a:p>
            <a:endParaRPr/>
          </a:p>
        </p:txBody>
      </p:sp>
      <p:sp>
        <p:nvSpPr>
          <p:cNvPr id="438" name="Google Shape;438;p13"/>
          <p:cNvSpPr txBox="1">
            <a:spLocks noGrp="1"/>
          </p:cNvSpPr>
          <p:nvPr>
            <p:ph type="title" idx="3" hasCustomPrompt="1"/>
          </p:nvPr>
        </p:nvSpPr>
        <p:spPr>
          <a:xfrm>
            <a:off x="4516336" y="2378150"/>
            <a:ext cx="2948400" cy="1188600"/>
          </a:xfrm>
          <a:prstGeom prst="rect">
            <a:avLst/>
          </a:prstGeom>
        </p:spPr>
        <p:txBody>
          <a:bodyPr spcFirstLastPara="1" wrap="square" lIns="121900" tIns="121900" rIns="121900" bIns="121900" anchor="b" anchorCtr="0">
            <a:noAutofit/>
          </a:bodyPr>
          <a:lstStyle>
            <a:lvl1pPr lvl="0" algn="ctr" rtl="0">
              <a:spcBef>
                <a:spcPts val="0"/>
              </a:spcBef>
              <a:spcAft>
                <a:spcPts val="0"/>
              </a:spcAft>
              <a:buSzPts val="7000"/>
              <a:buNone/>
              <a:defRPr sz="7000"/>
            </a:lvl1pPr>
            <a:lvl2pPr lvl="1" algn="ctr" rtl="0">
              <a:spcBef>
                <a:spcPts val="0"/>
              </a:spcBef>
              <a:spcAft>
                <a:spcPts val="0"/>
              </a:spcAft>
              <a:buSzPts val="7000"/>
              <a:buNone/>
              <a:defRPr sz="7000"/>
            </a:lvl2pPr>
            <a:lvl3pPr lvl="2" algn="ctr" rtl="0">
              <a:spcBef>
                <a:spcPts val="0"/>
              </a:spcBef>
              <a:spcAft>
                <a:spcPts val="0"/>
              </a:spcAft>
              <a:buSzPts val="7000"/>
              <a:buNone/>
              <a:defRPr sz="7000"/>
            </a:lvl3pPr>
            <a:lvl4pPr lvl="3" algn="ctr" rtl="0">
              <a:spcBef>
                <a:spcPts val="0"/>
              </a:spcBef>
              <a:spcAft>
                <a:spcPts val="0"/>
              </a:spcAft>
              <a:buSzPts val="7000"/>
              <a:buNone/>
              <a:defRPr sz="7000"/>
            </a:lvl4pPr>
            <a:lvl5pPr lvl="4" algn="ctr" rtl="0">
              <a:spcBef>
                <a:spcPts val="0"/>
              </a:spcBef>
              <a:spcAft>
                <a:spcPts val="0"/>
              </a:spcAft>
              <a:buSzPts val="7000"/>
              <a:buNone/>
              <a:defRPr sz="7000"/>
            </a:lvl5pPr>
            <a:lvl6pPr lvl="5" algn="ctr" rtl="0">
              <a:spcBef>
                <a:spcPts val="0"/>
              </a:spcBef>
              <a:spcAft>
                <a:spcPts val="0"/>
              </a:spcAft>
              <a:buSzPts val="7000"/>
              <a:buNone/>
              <a:defRPr sz="7000"/>
            </a:lvl6pPr>
            <a:lvl7pPr lvl="6" algn="ctr" rtl="0">
              <a:spcBef>
                <a:spcPts val="0"/>
              </a:spcBef>
              <a:spcAft>
                <a:spcPts val="0"/>
              </a:spcAft>
              <a:buSzPts val="7000"/>
              <a:buNone/>
              <a:defRPr sz="7000"/>
            </a:lvl7pPr>
            <a:lvl8pPr lvl="7" algn="ctr" rtl="0">
              <a:spcBef>
                <a:spcPts val="0"/>
              </a:spcBef>
              <a:spcAft>
                <a:spcPts val="0"/>
              </a:spcAft>
              <a:buSzPts val="7000"/>
              <a:buNone/>
              <a:defRPr sz="7000"/>
            </a:lvl8pPr>
            <a:lvl9pPr lvl="8" algn="ctr" rtl="0">
              <a:spcBef>
                <a:spcPts val="0"/>
              </a:spcBef>
              <a:spcAft>
                <a:spcPts val="0"/>
              </a:spcAft>
              <a:buSzPts val="7000"/>
              <a:buNone/>
              <a:defRPr sz="7000"/>
            </a:lvl9pPr>
          </a:lstStyle>
          <a:p>
            <a:r>
              <a:t>xx%</a:t>
            </a:r>
          </a:p>
        </p:txBody>
      </p:sp>
      <p:sp>
        <p:nvSpPr>
          <p:cNvPr id="439" name="Google Shape;439;p13"/>
          <p:cNvSpPr txBox="1">
            <a:spLocks noGrp="1"/>
          </p:cNvSpPr>
          <p:nvPr>
            <p:ph type="title" idx="4" hasCustomPrompt="1"/>
          </p:nvPr>
        </p:nvSpPr>
        <p:spPr>
          <a:xfrm>
            <a:off x="8481454" y="2378150"/>
            <a:ext cx="2948400" cy="1188600"/>
          </a:xfrm>
          <a:prstGeom prst="rect">
            <a:avLst/>
          </a:prstGeom>
        </p:spPr>
        <p:txBody>
          <a:bodyPr spcFirstLastPara="1" wrap="square" lIns="121900" tIns="121900" rIns="121900" bIns="121900" anchor="b" anchorCtr="0">
            <a:noAutofit/>
          </a:bodyPr>
          <a:lstStyle>
            <a:lvl1pPr lvl="0" algn="ctr" rtl="0">
              <a:spcBef>
                <a:spcPts val="0"/>
              </a:spcBef>
              <a:spcAft>
                <a:spcPts val="0"/>
              </a:spcAft>
              <a:buSzPts val="7000"/>
              <a:buNone/>
              <a:defRPr sz="7000"/>
            </a:lvl1pPr>
            <a:lvl2pPr lvl="1" algn="ctr" rtl="0">
              <a:spcBef>
                <a:spcPts val="0"/>
              </a:spcBef>
              <a:spcAft>
                <a:spcPts val="0"/>
              </a:spcAft>
              <a:buSzPts val="7000"/>
              <a:buNone/>
              <a:defRPr sz="7000"/>
            </a:lvl2pPr>
            <a:lvl3pPr lvl="2" algn="ctr" rtl="0">
              <a:spcBef>
                <a:spcPts val="0"/>
              </a:spcBef>
              <a:spcAft>
                <a:spcPts val="0"/>
              </a:spcAft>
              <a:buSzPts val="7000"/>
              <a:buNone/>
              <a:defRPr sz="7000"/>
            </a:lvl3pPr>
            <a:lvl4pPr lvl="3" algn="ctr" rtl="0">
              <a:spcBef>
                <a:spcPts val="0"/>
              </a:spcBef>
              <a:spcAft>
                <a:spcPts val="0"/>
              </a:spcAft>
              <a:buSzPts val="7000"/>
              <a:buNone/>
              <a:defRPr sz="7000"/>
            </a:lvl4pPr>
            <a:lvl5pPr lvl="4" algn="ctr" rtl="0">
              <a:spcBef>
                <a:spcPts val="0"/>
              </a:spcBef>
              <a:spcAft>
                <a:spcPts val="0"/>
              </a:spcAft>
              <a:buSzPts val="7000"/>
              <a:buNone/>
              <a:defRPr sz="7000"/>
            </a:lvl5pPr>
            <a:lvl6pPr lvl="5" algn="ctr" rtl="0">
              <a:spcBef>
                <a:spcPts val="0"/>
              </a:spcBef>
              <a:spcAft>
                <a:spcPts val="0"/>
              </a:spcAft>
              <a:buSzPts val="7000"/>
              <a:buNone/>
              <a:defRPr sz="7000"/>
            </a:lvl6pPr>
            <a:lvl7pPr lvl="6" algn="ctr" rtl="0">
              <a:spcBef>
                <a:spcPts val="0"/>
              </a:spcBef>
              <a:spcAft>
                <a:spcPts val="0"/>
              </a:spcAft>
              <a:buSzPts val="7000"/>
              <a:buNone/>
              <a:defRPr sz="7000"/>
            </a:lvl7pPr>
            <a:lvl8pPr lvl="7" algn="ctr" rtl="0">
              <a:spcBef>
                <a:spcPts val="0"/>
              </a:spcBef>
              <a:spcAft>
                <a:spcPts val="0"/>
              </a:spcAft>
              <a:buSzPts val="7000"/>
              <a:buNone/>
              <a:defRPr sz="7000"/>
            </a:lvl8pPr>
            <a:lvl9pPr lvl="8" algn="ctr" rtl="0">
              <a:spcBef>
                <a:spcPts val="0"/>
              </a:spcBef>
              <a:spcAft>
                <a:spcPts val="0"/>
              </a:spcAft>
              <a:buSzPts val="7000"/>
              <a:buNone/>
              <a:defRPr sz="7000"/>
            </a:lvl9pPr>
          </a:lstStyle>
          <a:p>
            <a:r>
              <a:t>xx%</a:t>
            </a:r>
          </a:p>
        </p:txBody>
      </p:sp>
      <p:sp>
        <p:nvSpPr>
          <p:cNvPr id="440" name="Google Shape;440;p13"/>
          <p:cNvSpPr txBox="1">
            <a:spLocks noGrp="1"/>
          </p:cNvSpPr>
          <p:nvPr>
            <p:ph type="body" idx="1"/>
          </p:nvPr>
        </p:nvSpPr>
        <p:spPr>
          <a:xfrm>
            <a:off x="8481446" y="3619725"/>
            <a:ext cx="2948400" cy="925200"/>
          </a:xfrm>
          <a:prstGeom prst="rect">
            <a:avLst/>
          </a:prstGeom>
        </p:spPr>
        <p:txBody>
          <a:bodyPr spcFirstLastPara="1" wrap="square" lIns="121900" tIns="121900" rIns="121900" bIns="121900" anchor="t" anchorCtr="0">
            <a:noAutofit/>
          </a:bodyPr>
          <a:lstStyle>
            <a:lvl1pPr marL="457200" lvl="0" indent="-368300" algn="ctr">
              <a:lnSpc>
                <a:spcPct val="100000"/>
              </a:lnSpc>
              <a:spcBef>
                <a:spcPts val="0"/>
              </a:spcBef>
              <a:spcAft>
                <a:spcPts val="0"/>
              </a:spcAft>
              <a:buSzPts val="2200"/>
              <a:buChar char="●"/>
              <a:defRPr sz="2200"/>
            </a:lvl1pPr>
            <a:lvl2pPr marL="914400" lvl="1" indent="-368300" algn="ctr">
              <a:lnSpc>
                <a:spcPct val="100000"/>
              </a:lnSpc>
              <a:spcBef>
                <a:spcPts val="0"/>
              </a:spcBef>
              <a:spcAft>
                <a:spcPts val="0"/>
              </a:spcAft>
              <a:buSzPts val="2200"/>
              <a:buChar char="○"/>
              <a:defRPr sz="2200"/>
            </a:lvl2pPr>
            <a:lvl3pPr marL="1371600" lvl="2" indent="-368300" algn="ctr">
              <a:lnSpc>
                <a:spcPct val="100000"/>
              </a:lnSpc>
              <a:spcBef>
                <a:spcPts val="0"/>
              </a:spcBef>
              <a:spcAft>
                <a:spcPts val="0"/>
              </a:spcAft>
              <a:buSzPts val="2200"/>
              <a:buChar char="■"/>
              <a:defRPr sz="2200"/>
            </a:lvl3pPr>
            <a:lvl4pPr marL="1828800" lvl="3" indent="-368300" algn="ctr">
              <a:lnSpc>
                <a:spcPct val="100000"/>
              </a:lnSpc>
              <a:spcBef>
                <a:spcPts val="0"/>
              </a:spcBef>
              <a:spcAft>
                <a:spcPts val="0"/>
              </a:spcAft>
              <a:buSzPts val="2200"/>
              <a:buChar char="●"/>
              <a:defRPr sz="2200"/>
            </a:lvl4pPr>
            <a:lvl5pPr marL="2286000" lvl="4" indent="-368300" algn="ctr">
              <a:lnSpc>
                <a:spcPct val="100000"/>
              </a:lnSpc>
              <a:spcBef>
                <a:spcPts val="0"/>
              </a:spcBef>
              <a:spcAft>
                <a:spcPts val="0"/>
              </a:spcAft>
              <a:buSzPts val="2200"/>
              <a:buChar char="○"/>
              <a:defRPr sz="2200"/>
            </a:lvl5pPr>
            <a:lvl6pPr marL="2743200" lvl="5" indent="-368300" algn="ctr">
              <a:lnSpc>
                <a:spcPct val="100000"/>
              </a:lnSpc>
              <a:spcBef>
                <a:spcPts val="0"/>
              </a:spcBef>
              <a:spcAft>
                <a:spcPts val="0"/>
              </a:spcAft>
              <a:buSzPts val="2200"/>
              <a:buChar char="■"/>
              <a:defRPr sz="2200"/>
            </a:lvl6pPr>
            <a:lvl7pPr marL="3200400" lvl="6" indent="-368300" algn="ctr">
              <a:lnSpc>
                <a:spcPct val="100000"/>
              </a:lnSpc>
              <a:spcBef>
                <a:spcPts val="0"/>
              </a:spcBef>
              <a:spcAft>
                <a:spcPts val="0"/>
              </a:spcAft>
              <a:buSzPts val="2200"/>
              <a:buChar char="●"/>
              <a:defRPr sz="2200"/>
            </a:lvl7pPr>
            <a:lvl8pPr marL="3657600" lvl="7" indent="-368300" algn="ctr">
              <a:lnSpc>
                <a:spcPct val="100000"/>
              </a:lnSpc>
              <a:spcBef>
                <a:spcPts val="0"/>
              </a:spcBef>
              <a:spcAft>
                <a:spcPts val="0"/>
              </a:spcAft>
              <a:buSzPts val="2200"/>
              <a:buChar char="○"/>
              <a:defRPr sz="2200"/>
            </a:lvl8pPr>
            <a:lvl9pPr marL="4114800" lvl="8" indent="-368300" algn="ctr">
              <a:lnSpc>
                <a:spcPct val="100000"/>
              </a:lnSpc>
              <a:spcBef>
                <a:spcPts val="0"/>
              </a:spcBef>
              <a:spcAft>
                <a:spcPts val="0"/>
              </a:spcAft>
              <a:buSzPts val="2200"/>
              <a:buChar char="■"/>
              <a:defRPr sz="2200"/>
            </a:lvl9pPr>
          </a:lstStyle>
          <a:p>
            <a:endParaRPr/>
          </a:p>
        </p:txBody>
      </p:sp>
      <p:sp>
        <p:nvSpPr>
          <p:cNvPr id="441" name="Google Shape;441;p13"/>
          <p:cNvSpPr txBox="1">
            <a:spLocks noGrp="1"/>
          </p:cNvSpPr>
          <p:nvPr>
            <p:ph type="body" idx="5"/>
          </p:nvPr>
        </p:nvSpPr>
        <p:spPr>
          <a:xfrm>
            <a:off x="4516345" y="3608575"/>
            <a:ext cx="2948400" cy="925200"/>
          </a:xfrm>
          <a:prstGeom prst="rect">
            <a:avLst/>
          </a:prstGeom>
        </p:spPr>
        <p:txBody>
          <a:bodyPr spcFirstLastPara="1" wrap="square" lIns="121900" tIns="121900" rIns="121900" bIns="121900" anchor="t" anchorCtr="0">
            <a:noAutofit/>
          </a:bodyPr>
          <a:lstStyle>
            <a:lvl1pPr marL="457200" lvl="0" indent="-368300" algn="ctr" rtl="0">
              <a:lnSpc>
                <a:spcPct val="100000"/>
              </a:lnSpc>
              <a:spcBef>
                <a:spcPts val="0"/>
              </a:spcBef>
              <a:spcAft>
                <a:spcPts val="0"/>
              </a:spcAft>
              <a:buSzPts val="2200"/>
              <a:buChar char="●"/>
              <a:defRPr sz="2200"/>
            </a:lvl1pPr>
            <a:lvl2pPr marL="914400" lvl="1" indent="-368300" algn="ctr" rtl="0">
              <a:lnSpc>
                <a:spcPct val="100000"/>
              </a:lnSpc>
              <a:spcBef>
                <a:spcPts val="0"/>
              </a:spcBef>
              <a:spcAft>
                <a:spcPts val="0"/>
              </a:spcAft>
              <a:buSzPts val="2200"/>
              <a:buChar char="○"/>
              <a:defRPr sz="2200"/>
            </a:lvl2pPr>
            <a:lvl3pPr marL="1371600" lvl="2" indent="-368300" algn="ctr" rtl="0">
              <a:lnSpc>
                <a:spcPct val="100000"/>
              </a:lnSpc>
              <a:spcBef>
                <a:spcPts val="0"/>
              </a:spcBef>
              <a:spcAft>
                <a:spcPts val="0"/>
              </a:spcAft>
              <a:buSzPts val="2200"/>
              <a:buChar char="■"/>
              <a:defRPr sz="2200"/>
            </a:lvl3pPr>
            <a:lvl4pPr marL="1828800" lvl="3" indent="-368300" algn="ctr" rtl="0">
              <a:lnSpc>
                <a:spcPct val="100000"/>
              </a:lnSpc>
              <a:spcBef>
                <a:spcPts val="0"/>
              </a:spcBef>
              <a:spcAft>
                <a:spcPts val="0"/>
              </a:spcAft>
              <a:buSzPts val="2200"/>
              <a:buChar char="●"/>
              <a:defRPr sz="2200"/>
            </a:lvl4pPr>
            <a:lvl5pPr marL="2286000" lvl="4" indent="-368300" algn="ctr" rtl="0">
              <a:lnSpc>
                <a:spcPct val="100000"/>
              </a:lnSpc>
              <a:spcBef>
                <a:spcPts val="0"/>
              </a:spcBef>
              <a:spcAft>
                <a:spcPts val="0"/>
              </a:spcAft>
              <a:buSzPts val="2200"/>
              <a:buChar char="○"/>
              <a:defRPr sz="2200"/>
            </a:lvl5pPr>
            <a:lvl6pPr marL="2743200" lvl="5" indent="-368300" algn="ctr" rtl="0">
              <a:lnSpc>
                <a:spcPct val="100000"/>
              </a:lnSpc>
              <a:spcBef>
                <a:spcPts val="0"/>
              </a:spcBef>
              <a:spcAft>
                <a:spcPts val="0"/>
              </a:spcAft>
              <a:buSzPts val="2200"/>
              <a:buChar char="■"/>
              <a:defRPr sz="2200"/>
            </a:lvl6pPr>
            <a:lvl7pPr marL="3200400" lvl="6" indent="-368300" algn="ctr" rtl="0">
              <a:lnSpc>
                <a:spcPct val="100000"/>
              </a:lnSpc>
              <a:spcBef>
                <a:spcPts val="0"/>
              </a:spcBef>
              <a:spcAft>
                <a:spcPts val="0"/>
              </a:spcAft>
              <a:buSzPts val="2200"/>
              <a:buChar char="●"/>
              <a:defRPr sz="2200"/>
            </a:lvl7pPr>
            <a:lvl8pPr marL="3657600" lvl="7" indent="-368300" algn="ctr" rtl="0">
              <a:lnSpc>
                <a:spcPct val="100000"/>
              </a:lnSpc>
              <a:spcBef>
                <a:spcPts val="0"/>
              </a:spcBef>
              <a:spcAft>
                <a:spcPts val="0"/>
              </a:spcAft>
              <a:buSzPts val="2200"/>
              <a:buChar char="○"/>
              <a:defRPr sz="2200"/>
            </a:lvl8pPr>
            <a:lvl9pPr marL="4114800" lvl="8" indent="-368300" algn="ctr" rtl="0">
              <a:lnSpc>
                <a:spcPct val="100000"/>
              </a:lnSpc>
              <a:spcBef>
                <a:spcPts val="0"/>
              </a:spcBef>
              <a:spcAft>
                <a:spcPts val="0"/>
              </a:spcAft>
              <a:buSzPts val="2200"/>
              <a:buChar char="■"/>
              <a:defRPr sz="2200"/>
            </a:lvl9pPr>
          </a:lstStyle>
          <a:p>
            <a:endParaRPr/>
          </a:p>
        </p:txBody>
      </p:sp>
      <p:sp>
        <p:nvSpPr>
          <p:cNvPr id="442" name="Google Shape;442;p13"/>
          <p:cNvSpPr txBox="1">
            <a:spLocks noGrp="1"/>
          </p:cNvSpPr>
          <p:nvPr>
            <p:ph type="body" idx="6"/>
          </p:nvPr>
        </p:nvSpPr>
        <p:spPr>
          <a:xfrm>
            <a:off x="715025" y="3608575"/>
            <a:ext cx="2948400" cy="925200"/>
          </a:xfrm>
          <a:prstGeom prst="rect">
            <a:avLst/>
          </a:prstGeom>
        </p:spPr>
        <p:txBody>
          <a:bodyPr spcFirstLastPara="1" wrap="square" lIns="121900" tIns="121900" rIns="121900" bIns="121900" anchor="t" anchorCtr="0">
            <a:noAutofit/>
          </a:bodyPr>
          <a:lstStyle>
            <a:lvl1pPr marL="457200" lvl="0" indent="-368300" algn="ctr" rtl="0">
              <a:lnSpc>
                <a:spcPct val="100000"/>
              </a:lnSpc>
              <a:spcBef>
                <a:spcPts val="0"/>
              </a:spcBef>
              <a:spcAft>
                <a:spcPts val="0"/>
              </a:spcAft>
              <a:buSzPts val="2200"/>
              <a:buChar char="●"/>
              <a:defRPr sz="2200"/>
            </a:lvl1pPr>
            <a:lvl2pPr marL="914400" lvl="1" indent="-368300" algn="ctr" rtl="0">
              <a:lnSpc>
                <a:spcPct val="100000"/>
              </a:lnSpc>
              <a:spcBef>
                <a:spcPts val="0"/>
              </a:spcBef>
              <a:spcAft>
                <a:spcPts val="0"/>
              </a:spcAft>
              <a:buSzPts val="2200"/>
              <a:buChar char="○"/>
              <a:defRPr sz="2200"/>
            </a:lvl2pPr>
            <a:lvl3pPr marL="1371600" lvl="2" indent="-368300" algn="ctr" rtl="0">
              <a:lnSpc>
                <a:spcPct val="100000"/>
              </a:lnSpc>
              <a:spcBef>
                <a:spcPts val="0"/>
              </a:spcBef>
              <a:spcAft>
                <a:spcPts val="0"/>
              </a:spcAft>
              <a:buSzPts val="2200"/>
              <a:buChar char="■"/>
              <a:defRPr sz="2200"/>
            </a:lvl3pPr>
            <a:lvl4pPr marL="1828800" lvl="3" indent="-368300" algn="ctr" rtl="0">
              <a:lnSpc>
                <a:spcPct val="100000"/>
              </a:lnSpc>
              <a:spcBef>
                <a:spcPts val="0"/>
              </a:spcBef>
              <a:spcAft>
                <a:spcPts val="0"/>
              </a:spcAft>
              <a:buSzPts val="2200"/>
              <a:buChar char="●"/>
              <a:defRPr sz="2200"/>
            </a:lvl4pPr>
            <a:lvl5pPr marL="2286000" lvl="4" indent="-368300" algn="ctr" rtl="0">
              <a:lnSpc>
                <a:spcPct val="100000"/>
              </a:lnSpc>
              <a:spcBef>
                <a:spcPts val="0"/>
              </a:spcBef>
              <a:spcAft>
                <a:spcPts val="0"/>
              </a:spcAft>
              <a:buSzPts val="2200"/>
              <a:buChar char="○"/>
              <a:defRPr sz="2200"/>
            </a:lvl5pPr>
            <a:lvl6pPr marL="2743200" lvl="5" indent="-368300" algn="ctr" rtl="0">
              <a:lnSpc>
                <a:spcPct val="100000"/>
              </a:lnSpc>
              <a:spcBef>
                <a:spcPts val="0"/>
              </a:spcBef>
              <a:spcAft>
                <a:spcPts val="0"/>
              </a:spcAft>
              <a:buSzPts val="2200"/>
              <a:buChar char="■"/>
              <a:defRPr sz="2200"/>
            </a:lvl6pPr>
            <a:lvl7pPr marL="3200400" lvl="6" indent="-368300" algn="ctr" rtl="0">
              <a:lnSpc>
                <a:spcPct val="100000"/>
              </a:lnSpc>
              <a:spcBef>
                <a:spcPts val="0"/>
              </a:spcBef>
              <a:spcAft>
                <a:spcPts val="0"/>
              </a:spcAft>
              <a:buSzPts val="2200"/>
              <a:buChar char="●"/>
              <a:defRPr sz="2200"/>
            </a:lvl7pPr>
            <a:lvl8pPr marL="3657600" lvl="7" indent="-368300" algn="ctr" rtl="0">
              <a:lnSpc>
                <a:spcPct val="100000"/>
              </a:lnSpc>
              <a:spcBef>
                <a:spcPts val="0"/>
              </a:spcBef>
              <a:spcAft>
                <a:spcPts val="0"/>
              </a:spcAft>
              <a:buSzPts val="2200"/>
              <a:buChar char="○"/>
              <a:defRPr sz="2200"/>
            </a:lvl8pPr>
            <a:lvl9pPr marL="4114800" lvl="8" indent="-368300" algn="ctr" rtl="0">
              <a:lnSpc>
                <a:spcPct val="100000"/>
              </a:lnSpc>
              <a:spcBef>
                <a:spcPts val="0"/>
              </a:spcBef>
              <a:spcAft>
                <a:spcPts val="0"/>
              </a:spcAft>
              <a:buSzPts val="2200"/>
              <a:buChar char="■"/>
              <a:defRPr sz="2200"/>
            </a:lvl9pPr>
          </a:lstStyle>
          <a:p>
            <a:endParaRPr/>
          </a:p>
        </p:txBody>
      </p:sp>
      <p:sp>
        <p:nvSpPr>
          <p:cNvPr id="443" name="Google Shape;443;p13"/>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matchingName="013 Six columns">
  <p:cSld name="CUSTOM_12">
    <p:spTree>
      <p:nvGrpSpPr>
        <p:cNvPr id="1" name="Shape 444"/>
        <p:cNvGrpSpPr/>
        <p:nvPr/>
      </p:nvGrpSpPr>
      <p:grpSpPr>
        <a:xfrm>
          <a:off x="0" y="0"/>
          <a:ext cx="0" cy="0"/>
          <a:chOff x="0" y="0"/>
          <a:chExt cx="0" cy="0"/>
        </a:xfrm>
      </p:grpSpPr>
      <p:sp>
        <p:nvSpPr>
          <p:cNvPr id="445" name="Google Shape;445;p14"/>
          <p:cNvSpPr txBox="1">
            <a:spLocks noGrp="1"/>
          </p:cNvSpPr>
          <p:nvPr>
            <p:ph type="subTitle" idx="1"/>
          </p:nvPr>
        </p:nvSpPr>
        <p:spPr>
          <a:xfrm>
            <a:off x="720400" y="2163600"/>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46" name="Google Shape;446;p14"/>
          <p:cNvSpPr txBox="1">
            <a:spLocks noGrp="1"/>
          </p:cNvSpPr>
          <p:nvPr>
            <p:ph type="subTitle" idx="2"/>
          </p:nvPr>
        </p:nvSpPr>
        <p:spPr>
          <a:xfrm>
            <a:off x="720400" y="4020325"/>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47" name="Google Shape;447;p14"/>
          <p:cNvSpPr txBox="1">
            <a:spLocks noGrp="1"/>
          </p:cNvSpPr>
          <p:nvPr>
            <p:ph type="subTitle" idx="3"/>
          </p:nvPr>
        </p:nvSpPr>
        <p:spPr>
          <a:xfrm>
            <a:off x="8381787" y="2172980"/>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48" name="Google Shape;448;p14"/>
          <p:cNvSpPr txBox="1">
            <a:spLocks noGrp="1"/>
          </p:cNvSpPr>
          <p:nvPr>
            <p:ph type="subTitle" idx="4"/>
          </p:nvPr>
        </p:nvSpPr>
        <p:spPr>
          <a:xfrm>
            <a:off x="4571787" y="2180950"/>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49" name="Google Shape;449;p14"/>
          <p:cNvSpPr txBox="1">
            <a:spLocks noGrp="1"/>
          </p:cNvSpPr>
          <p:nvPr>
            <p:ph type="subTitle" idx="5"/>
          </p:nvPr>
        </p:nvSpPr>
        <p:spPr>
          <a:xfrm>
            <a:off x="4571787" y="4020325"/>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50" name="Google Shape;450;p14"/>
          <p:cNvSpPr txBox="1">
            <a:spLocks noGrp="1"/>
          </p:cNvSpPr>
          <p:nvPr>
            <p:ph type="subTitle" idx="6"/>
          </p:nvPr>
        </p:nvSpPr>
        <p:spPr>
          <a:xfrm>
            <a:off x="8381787" y="4001780"/>
            <a:ext cx="32505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2000"/>
              <a:buNone/>
              <a:defRPr sz="2000" b="1"/>
            </a:lvl1pPr>
            <a:lvl2pPr lvl="1" rtl="0">
              <a:spcBef>
                <a:spcPts val="2100"/>
              </a:spcBef>
              <a:spcAft>
                <a:spcPts val="0"/>
              </a:spcAft>
              <a:buSzPts val="2000"/>
              <a:buNone/>
              <a:defRPr sz="2000" b="1"/>
            </a:lvl2pPr>
            <a:lvl3pPr lvl="2" rtl="0">
              <a:spcBef>
                <a:spcPts val="2100"/>
              </a:spcBef>
              <a:spcAft>
                <a:spcPts val="0"/>
              </a:spcAft>
              <a:buSzPts val="2000"/>
              <a:buNone/>
              <a:defRPr sz="2000" b="1"/>
            </a:lvl3pPr>
            <a:lvl4pPr lvl="3" rtl="0">
              <a:spcBef>
                <a:spcPts val="2100"/>
              </a:spcBef>
              <a:spcAft>
                <a:spcPts val="0"/>
              </a:spcAft>
              <a:buSzPts val="2000"/>
              <a:buNone/>
              <a:defRPr sz="2000" b="1"/>
            </a:lvl4pPr>
            <a:lvl5pPr lvl="4" rtl="0">
              <a:spcBef>
                <a:spcPts val="2100"/>
              </a:spcBef>
              <a:spcAft>
                <a:spcPts val="0"/>
              </a:spcAft>
              <a:buSzPts val="2000"/>
              <a:buNone/>
              <a:defRPr sz="2000" b="1"/>
            </a:lvl5pPr>
            <a:lvl6pPr lvl="5" rtl="0">
              <a:spcBef>
                <a:spcPts val="2100"/>
              </a:spcBef>
              <a:spcAft>
                <a:spcPts val="0"/>
              </a:spcAft>
              <a:buSzPts val="2000"/>
              <a:buNone/>
              <a:defRPr sz="2000" b="1"/>
            </a:lvl6pPr>
            <a:lvl7pPr lvl="6" rtl="0">
              <a:spcBef>
                <a:spcPts val="2100"/>
              </a:spcBef>
              <a:spcAft>
                <a:spcPts val="0"/>
              </a:spcAft>
              <a:buSzPts val="2000"/>
              <a:buNone/>
              <a:defRPr sz="2000" b="1"/>
            </a:lvl7pPr>
            <a:lvl8pPr lvl="7" rtl="0">
              <a:spcBef>
                <a:spcPts val="2100"/>
              </a:spcBef>
              <a:spcAft>
                <a:spcPts val="0"/>
              </a:spcAft>
              <a:buSzPts val="2000"/>
              <a:buNone/>
              <a:defRPr sz="2000" b="1"/>
            </a:lvl8pPr>
            <a:lvl9pPr lvl="8" rtl="0">
              <a:spcBef>
                <a:spcPts val="2100"/>
              </a:spcBef>
              <a:spcAft>
                <a:spcPts val="2100"/>
              </a:spcAft>
              <a:buSzPts val="2000"/>
              <a:buNone/>
              <a:defRPr sz="2000" b="1"/>
            </a:lvl9pPr>
          </a:lstStyle>
          <a:p>
            <a:endParaRPr/>
          </a:p>
        </p:txBody>
      </p:sp>
      <p:sp>
        <p:nvSpPr>
          <p:cNvPr id="451" name="Google Shape;451;p14"/>
          <p:cNvSpPr txBox="1">
            <a:spLocks noGrp="1"/>
          </p:cNvSpPr>
          <p:nvPr>
            <p:ph type="title"/>
          </p:nvPr>
        </p:nvSpPr>
        <p:spPr>
          <a:xfrm>
            <a:off x="720400" y="898175"/>
            <a:ext cx="109119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452" name="Google Shape;452;p14"/>
          <p:cNvSpPr txBox="1">
            <a:spLocks noGrp="1"/>
          </p:cNvSpPr>
          <p:nvPr>
            <p:ph type="body" idx="7"/>
          </p:nvPr>
        </p:nvSpPr>
        <p:spPr>
          <a:xfrm>
            <a:off x="4571787" y="2589800"/>
            <a:ext cx="3250500" cy="834000"/>
          </a:xfrm>
          <a:prstGeom prst="rect">
            <a:avLst/>
          </a:prstGeom>
        </p:spPr>
        <p:txBody>
          <a:bodyPr spcFirstLastPara="1" wrap="square" lIns="121900" tIns="121900" rIns="121900" bIns="121900" anchor="t" anchorCtr="0">
            <a:noAutofit/>
          </a:bodyPr>
          <a:lstStyle>
            <a:lvl1pPr marL="457200" lvl="0" indent="-330200">
              <a:spcBef>
                <a:spcPts val="0"/>
              </a:spcBef>
              <a:spcAft>
                <a:spcPts val="0"/>
              </a:spcAft>
              <a:buSzPts val="1600"/>
              <a:buChar char="●"/>
              <a:defRPr sz="1600"/>
            </a:lvl1pPr>
            <a:lvl2pPr marL="914400" lvl="1" indent="-330200">
              <a:spcBef>
                <a:spcPts val="2100"/>
              </a:spcBef>
              <a:spcAft>
                <a:spcPts val="0"/>
              </a:spcAft>
              <a:buSzPts val="1600"/>
              <a:buChar char="○"/>
              <a:defRPr sz="1600"/>
            </a:lvl2pPr>
            <a:lvl3pPr marL="1371600" lvl="2" indent="-330200">
              <a:spcBef>
                <a:spcPts val="2100"/>
              </a:spcBef>
              <a:spcAft>
                <a:spcPts val="0"/>
              </a:spcAft>
              <a:buSzPts val="1600"/>
              <a:buChar char="■"/>
              <a:defRPr sz="1600"/>
            </a:lvl3pPr>
            <a:lvl4pPr marL="1828800" lvl="3" indent="-330200">
              <a:spcBef>
                <a:spcPts val="2100"/>
              </a:spcBef>
              <a:spcAft>
                <a:spcPts val="0"/>
              </a:spcAft>
              <a:buSzPts val="1600"/>
              <a:buChar char="●"/>
              <a:defRPr sz="1600"/>
            </a:lvl4pPr>
            <a:lvl5pPr marL="2286000" lvl="4" indent="-330200">
              <a:spcBef>
                <a:spcPts val="2100"/>
              </a:spcBef>
              <a:spcAft>
                <a:spcPts val="0"/>
              </a:spcAft>
              <a:buSzPts val="1600"/>
              <a:buChar char="○"/>
              <a:defRPr sz="1600"/>
            </a:lvl5pPr>
            <a:lvl6pPr marL="2743200" lvl="5" indent="-330200">
              <a:spcBef>
                <a:spcPts val="2100"/>
              </a:spcBef>
              <a:spcAft>
                <a:spcPts val="0"/>
              </a:spcAft>
              <a:buSzPts val="1600"/>
              <a:buChar char="■"/>
              <a:defRPr sz="1600"/>
            </a:lvl6pPr>
            <a:lvl7pPr marL="3200400" lvl="6" indent="-330200">
              <a:spcBef>
                <a:spcPts val="2100"/>
              </a:spcBef>
              <a:spcAft>
                <a:spcPts val="0"/>
              </a:spcAft>
              <a:buSzPts val="1600"/>
              <a:buChar char="●"/>
              <a:defRPr sz="1600"/>
            </a:lvl7pPr>
            <a:lvl8pPr marL="3657600" lvl="7" indent="-330200">
              <a:spcBef>
                <a:spcPts val="2100"/>
              </a:spcBef>
              <a:spcAft>
                <a:spcPts val="0"/>
              </a:spcAft>
              <a:buSzPts val="1600"/>
              <a:buChar char="○"/>
              <a:defRPr sz="1600"/>
            </a:lvl8pPr>
            <a:lvl9pPr marL="4114800" lvl="8" indent="-330200">
              <a:spcBef>
                <a:spcPts val="2100"/>
              </a:spcBef>
              <a:spcAft>
                <a:spcPts val="2100"/>
              </a:spcAft>
              <a:buSzPts val="1600"/>
              <a:buChar char="■"/>
              <a:defRPr sz="1600"/>
            </a:lvl9pPr>
          </a:lstStyle>
          <a:p>
            <a:endParaRPr/>
          </a:p>
        </p:txBody>
      </p:sp>
      <p:sp>
        <p:nvSpPr>
          <p:cNvPr id="453" name="Google Shape;453;p14"/>
          <p:cNvSpPr txBox="1">
            <a:spLocks noGrp="1"/>
          </p:cNvSpPr>
          <p:nvPr>
            <p:ph type="body" idx="8"/>
          </p:nvPr>
        </p:nvSpPr>
        <p:spPr>
          <a:xfrm>
            <a:off x="8381787" y="4418600"/>
            <a:ext cx="3250500" cy="8340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454" name="Google Shape;454;p14"/>
          <p:cNvSpPr txBox="1">
            <a:spLocks noGrp="1"/>
          </p:cNvSpPr>
          <p:nvPr>
            <p:ph type="body" idx="9"/>
          </p:nvPr>
        </p:nvSpPr>
        <p:spPr>
          <a:xfrm>
            <a:off x="4571787" y="4418600"/>
            <a:ext cx="3250500" cy="8340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455" name="Google Shape;455;p14"/>
          <p:cNvSpPr txBox="1">
            <a:spLocks noGrp="1"/>
          </p:cNvSpPr>
          <p:nvPr>
            <p:ph type="body" idx="13"/>
          </p:nvPr>
        </p:nvSpPr>
        <p:spPr>
          <a:xfrm>
            <a:off x="720400" y="2589800"/>
            <a:ext cx="3250500" cy="8340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456" name="Google Shape;456;p14"/>
          <p:cNvSpPr txBox="1">
            <a:spLocks noGrp="1"/>
          </p:cNvSpPr>
          <p:nvPr>
            <p:ph type="body" idx="14"/>
          </p:nvPr>
        </p:nvSpPr>
        <p:spPr>
          <a:xfrm>
            <a:off x="8381787" y="2589800"/>
            <a:ext cx="3250500" cy="8340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457" name="Google Shape;457;p14"/>
          <p:cNvSpPr txBox="1">
            <a:spLocks noGrp="1"/>
          </p:cNvSpPr>
          <p:nvPr>
            <p:ph type="body" idx="15"/>
          </p:nvPr>
        </p:nvSpPr>
        <p:spPr>
          <a:xfrm>
            <a:off x="720400" y="4418600"/>
            <a:ext cx="3250500" cy="8340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grpSp>
        <p:nvGrpSpPr>
          <p:cNvPr id="458" name="Google Shape;458;p14"/>
          <p:cNvGrpSpPr/>
          <p:nvPr/>
        </p:nvGrpSpPr>
        <p:grpSpPr>
          <a:xfrm rot="10800000">
            <a:off x="-54500" y="2918637"/>
            <a:ext cx="12245912" cy="3938882"/>
            <a:chOff x="4435" y="7748593"/>
            <a:chExt cx="12182563" cy="5161009"/>
          </a:xfrm>
        </p:grpSpPr>
        <p:sp>
          <p:nvSpPr>
            <p:cNvPr id="459" name="Google Shape;459;p14"/>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0" name="Google Shape;460;p14"/>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1" name="Google Shape;461;p14"/>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2" name="Google Shape;462;p14"/>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3" name="Google Shape;463;p14"/>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4" name="Google Shape;464;p14"/>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5" name="Google Shape;465;p14"/>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6" name="Google Shape;466;p14"/>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7" name="Google Shape;467;p14"/>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8" name="Google Shape;468;p14"/>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69" name="Google Shape;469;p14"/>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0" name="Google Shape;470;p14"/>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1" name="Google Shape;471;p14"/>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2" name="Google Shape;472;p14"/>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3" name="Google Shape;473;p14"/>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4" name="Google Shape;474;p14"/>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5" name="Google Shape;475;p14"/>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6" name="Google Shape;476;p14"/>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7" name="Google Shape;477;p14"/>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8" name="Google Shape;478;p14"/>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79" name="Google Shape;479;p14"/>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0" name="Google Shape;480;p14"/>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1" name="Google Shape;481;p14"/>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2" name="Google Shape;482;p14"/>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3" name="Google Shape;483;p14"/>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4" name="Google Shape;484;p14"/>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5" name="Google Shape;485;p14"/>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6" name="Google Shape;486;p14"/>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7" name="Google Shape;487;p14"/>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8" name="Google Shape;488;p14"/>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89" name="Google Shape;489;p14"/>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0" name="Google Shape;490;p14"/>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491" name="Google Shape;491;p14"/>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matchingName="014 Map">
  <p:cSld name="CUSTOM_13">
    <p:spTree>
      <p:nvGrpSpPr>
        <p:cNvPr id="1" name="Shape 492"/>
        <p:cNvGrpSpPr/>
        <p:nvPr/>
      </p:nvGrpSpPr>
      <p:grpSpPr>
        <a:xfrm>
          <a:off x="0" y="0"/>
          <a:ext cx="0" cy="0"/>
          <a:chOff x="0" y="0"/>
          <a:chExt cx="0" cy="0"/>
        </a:xfrm>
      </p:grpSpPr>
      <p:grpSp>
        <p:nvGrpSpPr>
          <p:cNvPr id="493" name="Google Shape;493;p15"/>
          <p:cNvGrpSpPr/>
          <p:nvPr/>
        </p:nvGrpSpPr>
        <p:grpSpPr>
          <a:xfrm>
            <a:off x="-54500" y="2918637"/>
            <a:ext cx="12245912" cy="3938882"/>
            <a:chOff x="4435" y="7748593"/>
            <a:chExt cx="12182563" cy="5161009"/>
          </a:xfrm>
        </p:grpSpPr>
        <p:sp>
          <p:nvSpPr>
            <p:cNvPr id="494" name="Google Shape;494;p15"/>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5" name="Google Shape;495;p15"/>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6" name="Google Shape;496;p15"/>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7" name="Google Shape;497;p15"/>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8" name="Google Shape;498;p15"/>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499" name="Google Shape;499;p15"/>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0" name="Google Shape;500;p15"/>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1" name="Google Shape;501;p15"/>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2" name="Google Shape;502;p15"/>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3" name="Google Shape;503;p15"/>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4" name="Google Shape;504;p15"/>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5" name="Google Shape;505;p15"/>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6" name="Google Shape;506;p15"/>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7" name="Google Shape;507;p15"/>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8" name="Google Shape;508;p15"/>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09" name="Google Shape;509;p15"/>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0" name="Google Shape;510;p15"/>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1" name="Google Shape;511;p15"/>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2" name="Google Shape;512;p15"/>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3" name="Google Shape;513;p15"/>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4" name="Google Shape;514;p15"/>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5" name="Google Shape;515;p15"/>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6" name="Google Shape;516;p15"/>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7" name="Google Shape;517;p15"/>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8" name="Google Shape;518;p15"/>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19" name="Google Shape;519;p15"/>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0" name="Google Shape;520;p15"/>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1" name="Google Shape;521;p15"/>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2" name="Google Shape;522;p15"/>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3" name="Google Shape;523;p15"/>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4" name="Google Shape;524;p15"/>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25" name="Google Shape;525;p15"/>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526" name="Google Shape;526;p15"/>
          <p:cNvSpPr txBox="1">
            <a:spLocks noGrp="1"/>
          </p:cNvSpPr>
          <p:nvPr>
            <p:ph type="subTitle" idx="1"/>
          </p:nvPr>
        </p:nvSpPr>
        <p:spPr>
          <a:xfrm>
            <a:off x="8378500" y="1882375"/>
            <a:ext cx="33978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1800"/>
              <a:buNone/>
              <a:defRPr sz="1800" b="1"/>
            </a:lvl1pPr>
            <a:lvl2pPr lvl="1" rtl="0">
              <a:spcBef>
                <a:spcPts val="2100"/>
              </a:spcBef>
              <a:spcAft>
                <a:spcPts val="0"/>
              </a:spcAft>
              <a:buSzPts val="1800"/>
              <a:buNone/>
              <a:defRPr sz="1800" b="1"/>
            </a:lvl2pPr>
            <a:lvl3pPr lvl="2" rtl="0">
              <a:spcBef>
                <a:spcPts val="2100"/>
              </a:spcBef>
              <a:spcAft>
                <a:spcPts val="0"/>
              </a:spcAft>
              <a:buSzPts val="1800"/>
              <a:buNone/>
              <a:defRPr sz="1800" b="1"/>
            </a:lvl3pPr>
            <a:lvl4pPr lvl="3" rtl="0">
              <a:spcBef>
                <a:spcPts val="2100"/>
              </a:spcBef>
              <a:spcAft>
                <a:spcPts val="0"/>
              </a:spcAft>
              <a:buSzPts val="1800"/>
              <a:buNone/>
              <a:defRPr sz="1800" b="1"/>
            </a:lvl4pPr>
            <a:lvl5pPr lvl="4" rtl="0">
              <a:spcBef>
                <a:spcPts val="2100"/>
              </a:spcBef>
              <a:spcAft>
                <a:spcPts val="0"/>
              </a:spcAft>
              <a:buSzPts val="1800"/>
              <a:buNone/>
              <a:defRPr sz="1800" b="1"/>
            </a:lvl5pPr>
            <a:lvl6pPr lvl="5" rtl="0">
              <a:spcBef>
                <a:spcPts val="2100"/>
              </a:spcBef>
              <a:spcAft>
                <a:spcPts val="0"/>
              </a:spcAft>
              <a:buSzPts val="1800"/>
              <a:buNone/>
              <a:defRPr sz="1800" b="1"/>
            </a:lvl6pPr>
            <a:lvl7pPr lvl="6" rtl="0">
              <a:spcBef>
                <a:spcPts val="2100"/>
              </a:spcBef>
              <a:spcAft>
                <a:spcPts val="0"/>
              </a:spcAft>
              <a:buSzPts val="1800"/>
              <a:buNone/>
              <a:defRPr sz="1800" b="1"/>
            </a:lvl7pPr>
            <a:lvl8pPr lvl="7" rtl="0">
              <a:spcBef>
                <a:spcPts val="2100"/>
              </a:spcBef>
              <a:spcAft>
                <a:spcPts val="0"/>
              </a:spcAft>
              <a:buSzPts val="1800"/>
              <a:buNone/>
              <a:defRPr sz="1800" b="1"/>
            </a:lvl8pPr>
            <a:lvl9pPr lvl="8" rtl="0">
              <a:spcBef>
                <a:spcPts val="2100"/>
              </a:spcBef>
              <a:spcAft>
                <a:spcPts val="2100"/>
              </a:spcAft>
              <a:buSzPts val="1800"/>
              <a:buNone/>
              <a:defRPr sz="1800" b="1"/>
            </a:lvl9pPr>
          </a:lstStyle>
          <a:p>
            <a:endParaRPr/>
          </a:p>
        </p:txBody>
      </p:sp>
      <p:sp>
        <p:nvSpPr>
          <p:cNvPr id="527" name="Google Shape;527;p15"/>
          <p:cNvSpPr txBox="1">
            <a:spLocks noGrp="1"/>
          </p:cNvSpPr>
          <p:nvPr>
            <p:ph type="subTitle" idx="2"/>
          </p:nvPr>
        </p:nvSpPr>
        <p:spPr>
          <a:xfrm>
            <a:off x="8378500" y="4102757"/>
            <a:ext cx="3397800" cy="606900"/>
          </a:xfrm>
          <a:prstGeom prst="rect">
            <a:avLst/>
          </a:prstGeom>
        </p:spPr>
        <p:txBody>
          <a:bodyPr spcFirstLastPara="1" wrap="square" lIns="121900" tIns="121900" rIns="121900" bIns="121900" anchor="t" anchorCtr="0">
            <a:noAutofit/>
          </a:bodyPr>
          <a:lstStyle>
            <a:lvl1pPr lvl="0" rtl="0">
              <a:spcBef>
                <a:spcPts val="0"/>
              </a:spcBef>
              <a:spcAft>
                <a:spcPts val="0"/>
              </a:spcAft>
              <a:buSzPts val="1800"/>
              <a:buNone/>
              <a:defRPr sz="1800" b="1"/>
            </a:lvl1pPr>
            <a:lvl2pPr lvl="1" rtl="0">
              <a:spcBef>
                <a:spcPts val="2100"/>
              </a:spcBef>
              <a:spcAft>
                <a:spcPts val="0"/>
              </a:spcAft>
              <a:buSzPts val="1800"/>
              <a:buNone/>
              <a:defRPr sz="1800" b="1"/>
            </a:lvl2pPr>
            <a:lvl3pPr lvl="2" rtl="0">
              <a:spcBef>
                <a:spcPts val="2100"/>
              </a:spcBef>
              <a:spcAft>
                <a:spcPts val="0"/>
              </a:spcAft>
              <a:buSzPts val="1800"/>
              <a:buNone/>
              <a:defRPr sz="1800" b="1"/>
            </a:lvl3pPr>
            <a:lvl4pPr lvl="3" rtl="0">
              <a:spcBef>
                <a:spcPts val="2100"/>
              </a:spcBef>
              <a:spcAft>
                <a:spcPts val="0"/>
              </a:spcAft>
              <a:buSzPts val="1800"/>
              <a:buNone/>
              <a:defRPr sz="1800" b="1"/>
            </a:lvl4pPr>
            <a:lvl5pPr lvl="4" rtl="0">
              <a:spcBef>
                <a:spcPts val="2100"/>
              </a:spcBef>
              <a:spcAft>
                <a:spcPts val="0"/>
              </a:spcAft>
              <a:buSzPts val="1800"/>
              <a:buNone/>
              <a:defRPr sz="1800" b="1"/>
            </a:lvl5pPr>
            <a:lvl6pPr lvl="5" rtl="0">
              <a:spcBef>
                <a:spcPts val="2100"/>
              </a:spcBef>
              <a:spcAft>
                <a:spcPts val="0"/>
              </a:spcAft>
              <a:buSzPts val="1800"/>
              <a:buNone/>
              <a:defRPr sz="1800" b="1"/>
            </a:lvl6pPr>
            <a:lvl7pPr lvl="6" rtl="0">
              <a:spcBef>
                <a:spcPts val="2100"/>
              </a:spcBef>
              <a:spcAft>
                <a:spcPts val="0"/>
              </a:spcAft>
              <a:buSzPts val="1800"/>
              <a:buNone/>
              <a:defRPr sz="1800" b="1"/>
            </a:lvl7pPr>
            <a:lvl8pPr lvl="7" rtl="0">
              <a:spcBef>
                <a:spcPts val="2100"/>
              </a:spcBef>
              <a:spcAft>
                <a:spcPts val="0"/>
              </a:spcAft>
              <a:buSzPts val="1800"/>
              <a:buNone/>
              <a:defRPr sz="1800" b="1"/>
            </a:lvl8pPr>
            <a:lvl9pPr lvl="8" rtl="0">
              <a:spcBef>
                <a:spcPts val="2100"/>
              </a:spcBef>
              <a:spcAft>
                <a:spcPts val="2100"/>
              </a:spcAft>
              <a:buSzPts val="1800"/>
              <a:buNone/>
              <a:defRPr sz="1800" b="1"/>
            </a:lvl9pPr>
          </a:lstStyle>
          <a:p>
            <a:endParaRPr/>
          </a:p>
        </p:txBody>
      </p:sp>
      <p:sp>
        <p:nvSpPr>
          <p:cNvPr id="528" name="Google Shape;528;p15"/>
          <p:cNvSpPr txBox="1">
            <a:spLocks noGrp="1"/>
          </p:cNvSpPr>
          <p:nvPr>
            <p:ph type="title"/>
          </p:nvPr>
        </p:nvSpPr>
        <p:spPr>
          <a:xfrm>
            <a:off x="415600" y="593367"/>
            <a:ext cx="113607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529" name="Google Shape;529;p15"/>
          <p:cNvSpPr txBox="1">
            <a:spLocks noGrp="1"/>
          </p:cNvSpPr>
          <p:nvPr>
            <p:ph type="body" idx="3"/>
          </p:nvPr>
        </p:nvSpPr>
        <p:spPr>
          <a:xfrm>
            <a:off x="8378500" y="2318375"/>
            <a:ext cx="3397800" cy="1553400"/>
          </a:xfrm>
          <a:prstGeom prst="rect">
            <a:avLst/>
          </a:prstGeom>
        </p:spPr>
        <p:txBody>
          <a:bodyPr spcFirstLastPara="1" wrap="square" lIns="121900" tIns="121900" rIns="121900" bIns="121900" anchor="t" anchorCtr="0">
            <a:noAutofit/>
          </a:bodyPr>
          <a:lstStyle>
            <a:lvl1pPr marL="457200" lvl="0" indent="-317500">
              <a:lnSpc>
                <a:spcPct val="100000"/>
              </a:lnSpc>
              <a:spcBef>
                <a:spcPts val="0"/>
              </a:spcBef>
              <a:spcAft>
                <a:spcPts val="0"/>
              </a:spcAft>
              <a:buSzPts val="1400"/>
              <a:buChar char="●"/>
              <a:defRPr sz="1400"/>
            </a:lvl1pPr>
            <a:lvl2pPr marL="914400" lvl="1" indent="-317500">
              <a:lnSpc>
                <a:spcPct val="100000"/>
              </a:lnSpc>
              <a:spcBef>
                <a:spcPts val="0"/>
              </a:spcBef>
              <a:spcAft>
                <a:spcPts val="0"/>
              </a:spcAft>
              <a:buSzPts val="1400"/>
              <a:buChar char="○"/>
              <a:defRPr sz="1400"/>
            </a:lvl2pPr>
            <a:lvl3pPr marL="1371600" lvl="2" indent="-317500">
              <a:lnSpc>
                <a:spcPct val="100000"/>
              </a:lnSpc>
              <a:spcBef>
                <a:spcPts val="0"/>
              </a:spcBef>
              <a:spcAft>
                <a:spcPts val="0"/>
              </a:spcAft>
              <a:buSzPts val="1400"/>
              <a:buChar char="■"/>
              <a:defRPr sz="1400"/>
            </a:lvl3pPr>
            <a:lvl4pPr marL="1828800" lvl="3" indent="-317500">
              <a:lnSpc>
                <a:spcPct val="100000"/>
              </a:lnSpc>
              <a:spcBef>
                <a:spcPts val="0"/>
              </a:spcBef>
              <a:spcAft>
                <a:spcPts val="0"/>
              </a:spcAft>
              <a:buSzPts val="1400"/>
              <a:buChar char="●"/>
              <a:defRPr sz="1400"/>
            </a:lvl4pPr>
            <a:lvl5pPr marL="2286000" lvl="4" indent="-317500">
              <a:lnSpc>
                <a:spcPct val="100000"/>
              </a:lnSpc>
              <a:spcBef>
                <a:spcPts val="0"/>
              </a:spcBef>
              <a:spcAft>
                <a:spcPts val="0"/>
              </a:spcAft>
              <a:buSzPts val="1400"/>
              <a:buChar char="○"/>
              <a:defRPr sz="1400"/>
            </a:lvl5pPr>
            <a:lvl6pPr marL="2743200" lvl="5" indent="-317500">
              <a:lnSpc>
                <a:spcPct val="100000"/>
              </a:lnSpc>
              <a:spcBef>
                <a:spcPts val="0"/>
              </a:spcBef>
              <a:spcAft>
                <a:spcPts val="0"/>
              </a:spcAft>
              <a:buSzPts val="1400"/>
              <a:buChar char="■"/>
              <a:defRPr sz="1400"/>
            </a:lvl6pPr>
            <a:lvl7pPr marL="3200400" lvl="6" indent="-317500">
              <a:lnSpc>
                <a:spcPct val="100000"/>
              </a:lnSpc>
              <a:spcBef>
                <a:spcPts val="0"/>
              </a:spcBef>
              <a:spcAft>
                <a:spcPts val="0"/>
              </a:spcAft>
              <a:buSzPts val="1400"/>
              <a:buChar char="●"/>
              <a:defRPr sz="1400"/>
            </a:lvl7pPr>
            <a:lvl8pPr marL="3657600" lvl="7" indent="-317500">
              <a:lnSpc>
                <a:spcPct val="100000"/>
              </a:lnSpc>
              <a:spcBef>
                <a:spcPts val="0"/>
              </a:spcBef>
              <a:spcAft>
                <a:spcPts val="0"/>
              </a:spcAft>
              <a:buSzPts val="1400"/>
              <a:buChar char="○"/>
              <a:defRPr sz="1400"/>
            </a:lvl8pPr>
            <a:lvl9pPr marL="4114800" lvl="8" indent="-317500">
              <a:lnSpc>
                <a:spcPct val="100000"/>
              </a:lnSpc>
              <a:spcBef>
                <a:spcPts val="0"/>
              </a:spcBef>
              <a:spcAft>
                <a:spcPts val="0"/>
              </a:spcAft>
              <a:buSzPts val="1400"/>
              <a:buChar char="■"/>
              <a:defRPr sz="1400"/>
            </a:lvl9pPr>
          </a:lstStyle>
          <a:p>
            <a:endParaRPr/>
          </a:p>
        </p:txBody>
      </p:sp>
      <p:sp>
        <p:nvSpPr>
          <p:cNvPr id="530" name="Google Shape;530;p15"/>
          <p:cNvSpPr txBox="1">
            <a:spLocks noGrp="1"/>
          </p:cNvSpPr>
          <p:nvPr>
            <p:ph type="body" idx="4"/>
          </p:nvPr>
        </p:nvSpPr>
        <p:spPr>
          <a:xfrm>
            <a:off x="8378500" y="4506700"/>
            <a:ext cx="3397800" cy="1553400"/>
          </a:xfrm>
          <a:prstGeom prst="rect">
            <a:avLst/>
          </a:prstGeom>
        </p:spPr>
        <p:txBody>
          <a:bodyPr spcFirstLastPara="1" wrap="square" lIns="121900" tIns="121900" rIns="121900" bIns="121900" anchor="t" anchorCtr="0">
            <a:noAutofit/>
          </a:bodyPr>
          <a:lstStyle>
            <a:lvl1pPr marL="457200" lvl="0" indent="-317500" rtl="0">
              <a:lnSpc>
                <a:spcPct val="100000"/>
              </a:lnSpc>
              <a:spcBef>
                <a:spcPts val="0"/>
              </a:spcBef>
              <a:spcAft>
                <a:spcPts val="0"/>
              </a:spcAft>
              <a:buSzPts val="1400"/>
              <a:buChar char="●"/>
              <a:defRPr sz="1400"/>
            </a:lvl1pPr>
            <a:lvl2pPr marL="914400" lvl="1" indent="-317500" rtl="0">
              <a:lnSpc>
                <a:spcPct val="100000"/>
              </a:lnSpc>
              <a:spcBef>
                <a:spcPts val="0"/>
              </a:spcBef>
              <a:spcAft>
                <a:spcPts val="0"/>
              </a:spcAft>
              <a:buSzPts val="1400"/>
              <a:buChar char="○"/>
              <a:defRPr sz="1400"/>
            </a:lvl2pPr>
            <a:lvl3pPr marL="1371600" lvl="2" indent="-317500" rtl="0">
              <a:lnSpc>
                <a:spcPct val="100000"/>
              </a:lnSpc>
              <a:spcBef>
                <a:spcPts val="0"/>
              </a:spcBef>
              <a:spcAft>
                <a:spcPts val="0"/>
              </a:spcAft>
              <a:buSzPts val="1400"/>
              <a:buChar char="■"/>
              <a:defRPr sz="1400"/>
            </a:lvl3pPr>
            <a:lvl4pPr marL="1828800" lvl="3" indent="-317500" rtl="0">
              <a:lnSpc>
                <a:spcPct val="100000"/>
              </a:lnSpc>
              <a:spcBef>
                <a:spcPts val="0"/>
              </a:spcBef>
              <a:spcAft>
                <a:spcPts val="0"/>
              </a:spcAft>
              <a:buSzPts val="1400"/>
              <a:buChar char="●"/>
              <a:defRPr sz="1400"/>
            </a:lvl4pPr>
            <a:lvl5pPr marL="2286000" lvl="4" indent="-317500" rtl="0">
              <a:lnSpc>
                <a:spcPct val="100000"/>
              </a:lnSpc>
              <a:spcBef>
                <a:spcPts val="0"/>
              </a:spcBef>
              <a:spcAft>
                <a:spcPts val="0"/>
              </a:spcAft>
              <a:buSzPts val="1400"/>
              <a:buChar char="○"/>
              <a:defRPr sz="1400"/>
            </a:lvl5pPr>
            <a:lvl6pPr marL="2743200" lvl="5" indent="-317500" rtl="0">
              <a:lnSpc>
                <a:spcPct val="100000"/>
              </a:lnSpc>
              <a:spcBef>
                <a:spcPts val="0"/>
              </a:spcBef>
              <a:spcAft>
                <a:spcPts val="0"/>
              </a:spcAft>
              <a:buSzPts val="1400"/>
              <a:buChar char="■"/>
              <a:defRPr sz="1400"/>
            </a:lvl6pPr>
            <a:lvl7pPr marL="3200400" lvl="6" indent="-317500" rtl="0">
              <a:lnSpc>
                <a:spcPct val="100000"/>
              </a:lnSpc>
              <a:spcBef>
                <a:spcPts val="0"/>
              </a:spcBef>
              <a:spcAft>
                <a:spcPts val="0"/>
              </a:spcAft>
              <a:buSzPts val="1400"/>
              <a:buChar char="●"/>
              <a:defRPr sz="1400"/>
            </a:lvl7pPr>
            <a:lvl8pPr marL="3657600" lvl="7" indent="-317500" rtl="0">
              <a:lnSpc>
                <a:spcPct val="100000"/>
              </a:lnSpc>
              <a:spcBef>
                <a:spcPts val="0"/>
              </a:spcBef>
              <a:spcAft>
                <a:spcPts val="0"/>
              </a:spcAft>
              <a:buSzPts val="1400"/>
              <a:buChar char="○"/>
              <a:defRPr sz="1400"/>
            </a:lvl8pPr>
            <a:lvl9pPr marL="4114800" lvl="8" indent="-317500" rtl="0">
              <a:lnSpc>
                <a:spcPct val="100000"/>
              </a:lnSpc>
              <a:spcBef>
                <a:spcPts val="0"/>
              </a:spcBef>
              <a:spcAft>
                <a:spcPts val="0"/>
              </a:spcAft>
              <a:buSzPts val="1400"/>
              <a:buChar char="■"/>
              <a:defRPr sz="1400"/>
            </a:lvl9pPr>
          </a:lstStyle>
          <a:p>
            <a:endParaRPr/>
          </a:p>
        </p:txBody>
      </p:sp>
      <p:sp>
        <p:nvSpPr>
          <p:cNvPr id="531" name="Google Shape;531;p15"/>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matchingName="015 Timeline">
  <p:cSld name="CUSTOM_14">
    <p:spTree>
      <p:nvGrpSpPr>
        <p:cNvPr id="1" name="Shape 532"/>
        <p:cNvGrpSpPr/>
        <p:nvPr/>
      </p:nvGrpSpPr>
      <p:grpSpPr>
        <a:xfrm>
          <a:off x="0" y="0"/>
          <a:ext cx="0" cy="0"/>
          <a:chOff x="0" y="0"/>
          <a:chExt cx="0" cy="0"/>
        </a:xfrm>
      </p:grpSpPr>
      <p:grpSp>
        <p:nvGrpSpPr>
          <p:cNvPr id="533" name="Google Shape;533;p16"/>
          <p:cNvGrpSpPr/>
          <p:nvPr/>
        </p:nvGrpSpPr>
        <p:grpSpPr>
          <a:xfrm>
            <a:off x="-54500" y="2918637"/>
            <a:ext cx="12245912" cy="3938882"/>
            <a:chOff x="4435" y="7748593"/>
            <a:chExt cx="12182563" cy="5161009"/>
          </a:xfrm>
        </p:grpSpPr>
        <p:sp>
          <p:nvSpPr>
            <p:cNvPr id="534" name="Google Shape;534;p16"/>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5" name="Google Shape;535;p16"/>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6" name="Google Shape;536;p16"/>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7" name="Google Shape;537;p16"/>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8" name="Google Shape;538;p16"/>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39" name="Google Shape;539;p16"/>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0" name="Google Shape;540;p16"/>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1" name="Google Shape;541;p16"/>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2" name="Google Shape;542;p16"/>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3" name="Google Shape;543;p16"/>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4" name="Google Shape;544;p16"/>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5" name="Google Shape;545;p16"/>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6" name="Google Shape;546;p16"/>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7" name="Google Shape;547;p16"/>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8" name="Google Shape;548;p16"/>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49" name="Google Shape;549;p16"/>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0" name="Google Shape;550;p16"/>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1" name="Google Shape;551;p16"/>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2" name="Google Shape;552;p16"/>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3" name="Google Shape;553;p16"/>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4" name="Google Shape;554;p16"/>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5" name="Google Shape;555;p16"/>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6" name="Google Shape;556;p16"/>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7" name="Google Shape;557;p16"/>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8" name="Google Shape;558;p16"/>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59" name="Google Shape;559;p16"/>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0" name="Google Shape;560;p16"/>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1" name="Google Shape;561;p16"/>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2" name="Google Shape;562;p16"/>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3" name="Google Shape;563;p16"/>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4" name="Google Shape;564;p16"/>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65" name="Google Shape;565;p16"/>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566" name="Google Shape;566;p16"/>
          <p:cNvSpPr txBox="1">
            <a:spLocks noGrp="1"/>
          </p:cNvSpPr>
          <p:nvPr>
            <p:ph type="subTitle" idx="1"/>
          </p:nvPr>
        </p:nvSpPr>
        <p:spPr>
          <a:xfrm>
            <a:off x="415600" y="2316000"/>
            <a:ext cx="1997700" cy="6069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2200"/>
              <a:buNone/>
              <a:defRPr sz="2200" b="1"/>
            </a:lvl1pPr>
            <a:lvl2pPr lvl="1" algn="ctr" rtl="0">
              <a:spcBef>
                <a:spcPts val="2100"/>
              </a:spcBef>
              <a:spcAft>
                <a:spcPts val="0"/>
              </a:spcAft>
              <a:buSzPts val="2200"/>
              <a:buNone/>
              <a:defRPr sz="2200" b="1"/>
            </a:lvl2pPr>
            <a:lvl3pPr lvl="2" algn="ctr" rtl="0">
              <a:spcBef>
                <a:spcPts val="2100"/>
              </a:spcBef>
              <a:spcAft>
                <a:spcPts val="0"/>
              </a:spcAft>
              <a:buSzPts val="2200"/>
              <a:buNone/>
              <a:defRPr sz="2200" b="1"/>
            </a:lvl3pPr>
            <a:lvl4pPr lvl="3" algn="ctr" rtl="0">
              <a:spcBef>
                <a:spcPts val="2100"/>
              </a:spcBef>
              <a:spcAft>
                <a:spcPts val="0"/>
              </a:spcAft>
              <a:buSzPts val="2200"/>
              <a:buNone/>
              <a:defRPr sz="2200" b="1"/>
            </a:lvl4pPr>
            <a:lvl5pPr lvl="4" algn="ctr" rtl="0">
              <a:spcBef>
                <a:spcPts val="2100"/>
              </a:spcBef>
              <a:spcAft>
                <a:spcPts val="0"/>
              </a:spcAft>
              <a:buSzPts val="2200"/>
              <a:buNone/>
              <a:defRPr sz="2200" b="1"/>
            </a:lvl5pPr>
            <a:lvl6pPr lvl="5" algn="ctr" rtl="0">
              <a:spcBef>
                <a:spcPts val="2100"/>
              </a:spcBef>
              <a:spcAft>
                <a:spcPts val="0"/>
              </a:spcAft>
              <a:buSzPts val="2200"/>
              <a:buNone/>
              <a:defRPr sz="2200" b="1"/>
            </a:lvl6pPr>
            <a:lvl7pPr lvl="6" algn="ctr" rtl="0">
              <a:spcBef>
                <a:spcPts val="2100"/>
              </a:spcBef>
              <a:spcAft>
                <a:spcPts val="0"/>
              </a:spcAft>
              <a:buSzPts val="2200"/>
              <a:buNone/>
              <a:defRPr sz="2200" b="1"/>
            </a:lvl7pPr>
            <a:lvl8pPr lvl="7" algn="ctr" rtl="0">
              <a:spcBef>
                <a:spcPts val="2100"/>
              </a:spcBef>
              <a:spcAft>
                <a:spcPts val="0"/>
              </a:spcAft>
              <a:buSzPts val="2200"/>
              <a:buNone/>
              <a:defRPr sz="2200" b="1"/>
            </a:lvl8pPr>
            <a:lvl9pPr lvl="8" algn="ctr" rtl="0">
              <a:spcBef>
                <a:spcPts val="2100"/>
              </a:spcBef>
              <a:spcAft>
                <a:spcPts val="2100"/>
              </a:spcAft>
              <a:buSzPts val="2200"/>
              <a:buNone/>
              <a:defRPr sz="2200" b="1"/>
            </a:lvl9pPr>
          </a:lstStyle>
          <a:p>
            <a:endParaRPr/>
          </a:p>
        </p:txBody>
      </p:sp>
      <p:sp>
        <p:nvSpPr>
          <p:cNvPr id="567" name="Google Shape;567;p16"/>
          <p:cNvSpPr txBox="1">
            <a:spLocks noGrp="1"/>
          </p:cNvSpPr>
          <p:nvPr>
            <p:ph type="subTitle" idx="2"/>
          </p:nvPr>
        </p:nvSpPr>
        <p:spPr>
          <a:xfrm>
            <a:off x="2775377" y="2316000"/>
            <a:ext cx="1997700" cy="6069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2200"/>
              <a:buNone/>
              <a:defRPr sz="2200" b="1"/>
            </a:lvl1pPr>
            <a:lvl2pPr lvl="1" algn="ctr" rtl="0">
              <a:spcBef>
                <a:spcPts val="2100"/>
              </a:spcBef>
              <a:spcAft>
                <a:spcPts val="0"/>
              </a:spcAft>
              <a:buSzPts val="2200"/>
              <a:buNone/>
              <a:defRPr sz="2200" b="1"/>
            </a:lvl2pPr>
            <a:lvl3pPr lvl="2" algn="ctr" rtl="0">
              <a:spcBef>
                <a:spcPts val="2100"/>
              </a:spcBef>
              <a:spcAft>
                <a:spcPts val="0"/>
              </a:spcAft>
              <a:buSzPts val="2200"/>
              <a:buNone/>
              <a:defRPr sz="2200" b="1"/>
            </a:lvl3pPr>
            <a:lvl4pPr lvl="3" algn="ctr" rtl="0">
              <a:spcBef>
                <a:spcPts val="2100"/>
              </a:spcBef>
              <a:spcAft>
                <a:spcPts val="0"/>
              </a:spcAft>
              <a:buSzPts val="2200"/>
              <a:buNone/>
              <a:defRPr sz="2200" b="1"/>
            </a:lvl4pPr>
            <a:lvl5pPr lvl="4" algn="ctr" rtl="0">
              <a:spcBef>
                <a:spcPts val="2100"/>
              </a:spcBef>
              <a:spcAft>
                <a:spcPts val="0"/>
              </a:spcAft>
              <a:buSzPts val="2200"/>
              <a:buNone/>
              <a:defRPr sz="2200" b="1"/>
            </a:lvl5pPr>
            <a:lvl6pPr lvl="5" algn="ctr" rtl="0">
              <a:spcBef>
                <a:spcPts val="2100"/>
              </a:spcBef>
              <a:spcAft>
                <a:spcPts val="0"/>
              </a:spcAft>
              <a:buSzPts val="2200"/>
              <a:buNone/>
              <a:defRPr sz="2200" b="1"/>
            </a:lvl6pPr>
            <a:lvl7pPr lvl="6" algn="ctr" rtl="0">
              <a:spcBef>
                <a:spcPts val="2100"/>
              </a:spcBef>
              <a:spcAft>
                <a:spcPts val="0"/>
              </a:spcAft>
              <a:buSzPts val="2200"/>
              <a:buNone/>
              <a:defRPr sz="2200" b="1"/>
            </a:lvl7pPr>
            <a:lvl8pPr lvl="7" algn="ctr" rtl="0">
              <a:spcBef>
                <a:spcPts val="2100"/>
              </a:spcBef>
              <a:spcAft>
                <a:spcPts val="0"/>
              </a:spcAft>
              <a:buSzPts val="2200"/>
              <a:buNone/>
              <a:defRPr sz="2200" b="1"/>
            </a:lvl8pPr>
            <a:lvl9pPr lvl="8" algn="ctr" rtl="0">
              <a:spcBef>
                <a:spcPts val="2100"/>
              </a:spcBef>
              <a:spcAft>
                <a:spcPts val="2100"/>
              </a:spcAft>
              <a:buSzPts val="2200"/>
              <a:buNone/>
              <a:defRPr sz="2200" b="1"/>
            </a:lvl9pPr>
          </a:lstStyle>
          <a:p>
            <a:endParaRPr/>
          </a:p>
        </p:txBody>
      </p:sp>
      <p:sp>
        <p:nvSpPr>
          <p:cNvPr id="568" name="Google Shape;568;p16"/>
          <p:cNvSpPr txBox="1">
            <a:spLocks noGrp="1"/>
          </p:cNvSpPr>
          <p:nvPr>
            <p:ph type="subTitle" idx="3"/>
          </p:nvPr>
        </p:nvSpPr>
        <p:spPr>
          <a:xfrm>
            <a:off x="5135153" y="2342500"/>
            <a:ext cx="1997700" cy="6069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2200"/>
              <a:buNone/>
              <a:defRPr sz="2200" b="1"/>
            </a:lvl1pPr>
            <a:lvl2pPr lvl="1" algn="ctr" rtl="0">
              <a:spcBef>
                <a:spcPts val="2100"/>
              </a:spcBef>
              <a:spcAft>
                <a:spcPts val="0"/>
              </a:spcAft>
              <a:buSzPts val="2200"/>
              <a:buNone/>
              <a:defRPr sz="2200" b="1"/>
            </a:lvl2pPr>
            <a:lvl3pPr lvl="2" algn="ctr" rtl="0">
              <a:spcBef>
                <a:spcPts val="2100"/>
              </a:spcBef>
              <a:spcAft>
                <a:spcPts val="0"/>
              </a:spcAft>
              <a:buSzPts val="2200"/>
              <a:buNone/>
              <a:defRPr sz="2200" b="1"/>
            </a:lvl3pPr>
            <a:lvl4pPr lvl="3" algn="ctr" rtl="0">
              <a:spcBef>
                <a:spcPts val="2100"/>
              </a:spcBef>
              <a:spcAft>
                <a:spcPts val="0"/>
              </a:spcAft>
              <a:buSzPts val="2200"/>
              <a:buNone/>
              <a:defRPr sz="2200" b="1"/>
            </a:lvl4pPr>
            <a:lvl5pPr lvl="4" algn="ctr" rtl="0">
              <a:spcBef>
                <a:spcPts val="2100"/>
              </a:spcBef>
              <a:spcAft>
                <a:spcPts val="0"/>
              </a:spcAft>
              <a:buSzPts val="2200"/>
              <a:buNone/>
              <a:defRPr sz="2200" b="1"/>
            </a:lvl5pPr>
            <a:lvl6pPr lvl="5" algn="ctr" rtl="0">
              <a:spcBef>
                <a:spcPts val="2100"/>
              </a:spcBef>
              <a:spcAft>
                <a:spcPts val="0"/>
              </a:spcAft>
              <a:buSzPts val="2200"/>
              <a:buNone/>
              <a:defRPr sz="2200" b="1"/>
            </a:lvl6pPr>
            <a:lvl7pPr lvl="6" algn="ctr" rtl="0">
              <a:spcBef>
                <a:spcPts val="2100"/>
              </a:spcBef>
              <a:spcAft>
                <a:spcPts val="0"/>
              </a:spcAft>
              <a:buSzPts val="2200"/>
              <a:buNone/>
              <a:defRPr sz="2200" b="1"/>
            </a:lvl7pPr>
            <a:lvl8pPr lvl="7" algn="ctr" rtl="0">
              <a:spcBef>
                <a:spcPts val="2100"/>
              </a:spcBef>
              <a:spcAft>
                <a:spcPts val="0"/>
              </a:spcAft>
              <a:buSzPts val="2200"/>
              <a:buNone/>
              <a:defRPr sz="2200" b="1"/>
            </a:lvl8pPr>
            <a:lvl9pPr lvl="8" algn="ctr" rtl="0">
              <a:spcBef>
                <a:spcPts val="2100"/>
              </a:spcBef>
              <a:spcAft>
                <a:spcPts val="2100"/>
              </a:spcAft>
              <a:buSzPts val="2200"/>
              <a:buNone/>
              <a:defRPr sz="2200" b="1"/>
            </a:lvl9pPr>
          </a:lstStyle>
          <a:p>
            <a:endParaRPr/>
          </a:p>
        </p:txBody>
      </p:sp>
      <p:sp>
        <p:nvSpPr>
          <p:cNvPr id="569" name="Google Shape;569;p16"/>
          <p:cNvSpPr txBox="1">
            <a:spLocks noGrp="1"/>
          </p:cNvSpPr>
          <p:nvPr>
            <p:ph type="subTitle" idx="4"/>
          </p:nvPr>
        </p:nvSpPr>
        <p:spPr>
          <a:xfrm>
            <a:off x="7494930" y="2342500"/>
            <a:ext cx="1997700" cy="6069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2200"/>
              <a:buNone/>
              <a:defRPr sz="2200" b="1"/>
            </a:lvl1pPr>
            <a:lvl2pPr lvl="1" algn="ctr" rtl="0">
              <a:spcBef>
                <a:spcPts val="2100"/>
              </a:spcBef>
              <a:spcAft>
                <a:spcPts val="0"/>
              </a:spcAft>
              <a:buSzPts val="2200"/>
              <a:buNone/>
              <a:defRPr sz="2200" b="1"/>
            </a:lvl2pPr>
            <a:lvl3pPr lvl="2" algn="ctr" rtl="0">
              <a:spcBef>
                <a:spcPts val="2100"/>
              </a:spcBef>
              <a:spcAft>
                <a:spcPts val="0"/>
              </a:spcAft>
              <a:buSzPts val="2200"/>
              <a:buNone/>
              <a:defRPr sz="2200" b="1"/>
            </a:lvl3pPr>
            <a:lvl4pPr lvl="3" algn="ctr" rtl="0">
              <a:spcBef>
                <a:spcPts val="2100"/>
              </a:spcBef>
              <a:spcAft>
                <a:spcPts val="0"/>
              </a:spcAft>
              <a:buSzPts val="2200"/>
              <a:buNone/>
              <a:defRPr sz="2200" b="1"/>
            </a:lvl4pPr>
            <a:lvl5pPr lvl="4" algn="ctr" rtl="0">
              <a:spcBef>
                <a:spcPts val="2100"/>
              </a:spcBef>
              <a:spcAft>
                <a:spcPts val="0"/>
              </a:spcAft>
              <a:buSzPts val="2200"/>
              <a:buNone/>
              <a:defRPr sz="2200" b="1"/>
            </a:lvl5pPr>
            <a:lvl6pPr lvl="5" algn="ctr" rtl="0">
              <a:spcBef>
                <a:spcPts val="2100"/>
              </a:spcBef>
              <a:spcAft>
                <a:spcPts val="0"/>
              </a:spcAft>
              <a:buSzPts val="2200"/>
              <a:buNone/>
              <a:defRPr sz="2200" b="1"/>
            </a:lvl6pPr>
            <a:lvl7pPr lvl="6" algn="ctr" rtl="0">
              <a:spcBef>
                <a:spcPts val="2100"/>
              </a:spcBef>
              <a:spcAft>
                <a:spcPts val="0"/>
              </a:spcAft>
              <a:buSzPts val="2200"/>
              <a:buNone/>
              <a:defRPr sz="2200" b="1"/>
            </a:lvl7pPr>
            <a:lvl8pPr lvl="7" algn="ctr" rtl="0">
              <a:spcBef>
                <a:spcPts val="2100"/>
              </a:spcBef>
              <a:spcAft>
                <a:spcPts val="0"/>
              </a:spcAft>
              <a:buSzPts val="2200"/>
              <a:buNone/>
              <a:defRPr sz="2200" b="1"/>
            </a:lvl8pPr>
            <a:lvl9pPr lvl="8" algn="ctr" rtl="0">
              <a:spcBef>
                <a:spcPts val="2100"/>
              </a:spcBef>
              <a:spcAft>
                <a:spcPts val="2100"/>
              </a:spcAft>
              <a:buSzPts val="2200"/>
              <a:buNone/>
              <a:defRPr sz="2200" b="1"/>
            </a:lvl9pPr>
          </a:lstStyle>
          <a:p>
            <a:endParaRPr/>
          </a:p>
        </p:txBody>
      </p:sp>
      <p:sp>
        <p:nvSpPr>
          <p:cNvPr id="570" name="Google Shape;570;p16"/>
          <p:cNvSpPr txBox="1">
            <a:spLocks noGrp="1"/>
          </p:cNvSpPr>
          <p:nvPr>
            <p:ph type="subTitle" idx="5"/>
          </p:nvPr>
        </p:nvSpPr>
        <p:spPr>
          <a:xfrm>
            <a:off x="9854707" y="2316000"/>
            <a:ext cx="1997700" cy="606900"/>
          </a:xfrm>
          <a:prstGeom prst="rect">
            <a:avLst/>
          </a:prstGeom>
        </p:spPr>
        <p:txBody>
          <a:bodyPr spcFirstLastPara="1" wrap="square" lIns="121900" tIns="121900" rIns="121900" bIns="121900" anchor="t" anchorCtr="0">
            <a:noAutofit/>
          </a:bodyPr>
          <a:lstStyle>
            <a:lvl1pPr lvl="0" algn="ctr" rtl="0">
              <a:spcBef>
                <a:spcPts val="0"/>
              </a:spcBef>
              <a:spcAft>
                <a:spcPts val="0"/>
              </a:spcAft>
              <a:buSzPts val="2200"/>
              <a:buNone/>
              <a:defRPr sz="2200" b="1"/>
            </a:lvl1pPr>
            <a:lvl2pPr lvl="1" algn="ctr" rtl="0">
              <a:spcBef>
                <a:spcPts val="2100"/>
              </a:spcBef>
              <a:spcAft>
                <a:spcPts val="0"/>
              </a:spcAft>
              <a:buSzPts val="2200"/>
              <a:buNone/>
              <a:defRPr sz="2200" b="1"/>
            </a:lvl2pPr>
            <a:lvl3pPr lvl="2" algn="ctr" rtl="0">
              <a:spcBef>
                <a:spcPts val="2100"/>
              </a:spcBef>
              <a:spcAft>
                <a:spcPts val="0"/>
              </a:spcAft>
              <a:buSzPts val="2200"/>
              <a:buNone/>
              <a:defRPr sz="2200" b="1"/>
            </a:lvl3pPr>
            <a:lvl4pPr lvl="3" algn="ctr" rtl="0">
              <a:spcBef>
                <a:spcPts val="2100"/>
              </a:spcBef>
              <a:spcAft>
                <a:spcPts val="0"/>
              </a:spcAft>
              <a:buSzPts val="2200"/>
              <a:buNone/>
              <a:defRPr sz="2200" b="1"/>
            </a:lvl4pPr>
            <a:lvl5pPr lvl="4" algn="ctr" rtl="0">
              <a:spcBef>
                <a:spcPts val="2100"/>
              </a:spcBef>
              <a:spcAft>
                <a:spcPts val="0"/>
              </a:spcAft>
              <a:buSzPts val="2200"/>
              <a:buNone/>
              <a:defRPr sz="2200" b="1"/>
            </a:lvl5pPr>
            <a:lvl6pPr lvl="5" algn="ctr" rtl="0">
              <a:spcBef>
                <a:spcPts val="2100"/>
              </a:spcBef>
              <a:spcAft>
                <a:spcPts val="0"/>
              </a:spcAft>
              <a:buSzPts val="2200"/>
              <a:buNone/>
              <a:defRPr sz="2200" b="1"/>
            </a:lvl6pPr>
            <a:lvl7pPr lvl="6" algn="ctr" rtl="0">
              <a:spcBef>
                <a:spcPts val="2100"/>
              </a:spcBef>
              <a:spcAft>
                <a:spcPts val="0"/>
              </a:spcAft>
              <a:buSzPts val="2200"/>
              <a:buNone/>
              <a:defRPr sz="2200" b="1"/>
            </a:lvl7pPr>
            <a:lvl8pPr lvl="7" algn="ctr" rtl="0">
              <a:spcBef>
                <a:spcPts val="2100"/>
              </a:spcBef>
              <a:spcAft>
                <a:spcPts val="0"/>
              </a:spcAft>
              <a:buSzPts val="2200"/>
              <a:buNone/>
              <a:defRPr sz="2200" b="1"/>
            </a:lvl8pPr>
            <a:lvl9pPr lvl="8" algn="ctr" rtl="0">
              <a:spcBef>
                <a:spcPts val="2100"/>
              </a:spcBef>
              <a:spcAft>
                <a:spcPts val="2100"/>
              </a:spcAft>
              <a:buSzPts val="2200"/>
              <a:buNone/>
              <a:defRPr sz="2200" b="1"/>
            </a:lvl9pPr>
          </a:lstStyle>
          <a:p>
            <a:endParaRPr/>
          </a:p>
        </p:txBody>
      </p:sp>
      <p:sp>
        <p:nvSpPr>
          <p:cNvPr id="571" name="Google Shape;571;p16"/>
          <p:cNvSpPr txBox="1">
            <a:spLocks noGrp="1"/>
          </p:cNvSpPr>
          <p:nvPr>
            <p:ph type="title"/>
          </p:nvPr>
        </p:nvSpPr>
        <p:spPr>
          <a:xfrm>
            <a:off x="415600" y="974367"/>
            <a:ext cx="113607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572" name="Google Shape;572;p16"/>
          <p:cNvSpPr txBox="1">
            <a:spLocks noGrp="1"/>
          </p:cNvSpPr>
          <p:nvPr>
            <p:ph type="body" idx="6"/>
          </p:nvPr>
        </p:nvSpPr>
        <p:spPr>
          <a:xfrm>
            <a:off x="415600" y="3238625"/>
            <a:ext cx="1997700" cy="2330100"/>
          </a:xfrm>
          <a:prstGeom prst="rect">
            <a:avLst/>
          </a:prstGeom>
        </p:spPr>
        <p:txBody>
          <a:bodyPr spcFirstLastPara="1" wrap="square" lIns="121900" tIns="121900" rIns="121900" bIns="121900" anchor="t" anchorCtr="0">
            <a:noAutofit/>
          </a:bodyPr>
          <a:lstStyle>
            <a:lvl1pPr marL="457200" lvl="0" indent="-330200">
              <a:spcBef>
                <a:spcPts val="0"/>
              </a:spcBef>
              <a:spcAft>
                <a:spcPts val="0"/>
              </a:spcAft>
              <a:buSzPts val="1600"/>
              <a:buChar char="●"/>
              <a:defRPr sz="1600"/>
            </a:lvl1pPr>
            <a:lvl2pPr marL="914400" lvl="1" indent="-330200">
              <a:spcBef>
                <a:spcPts val="2100"/>
              </a:spcBef>
              <a:spcAft>
                <a:spcPts val="0"/>
              </a:spcAft>
              <a:buSzPts val="1600"/>
              <a:buChar char="○"/>
              <a:defRPr sz="1600"/>
            </a:lvl2pPr>
            <a:lvl3pPr marL="1371600" lvl="2" indent="-330200">
              <a:spcBef>
                <a:spcPts val="2100"/>
              </a:spcBef>
              <a:spcAft>
                <a:spcPts val="0"/>
              </a:spcAft>
              <a:buSzPts val="1600"/>
              <a:buChar char="■"/>
              <a:defRPr sz="1600"/>
            </a:lvl3pPr>
            <a:lvl4pPr marL="1828800" lvl="3" indent="-330200">
              <a:spcBef>
                <a:spcPts val="2100"/>
              </a:spcBef>
              <a:spcAft>
                <a:spcPts val="0"/>
              </a:spcAft>
              <a:buSzPts val="1600"/>
              <a:buChar char="●"/>
              <a:defRPr sz="1600"/>
            </a:lvl4pPr>
            <a:lvl5pPr marL="2286000" lvl="4" indent="-330200">
              <a:spcBef>
                <a:spcPts val="2100"/>
              </a:spcBef>
              <a:spcAft>
                <a:spcPts val="0"/>
              </a:spcAft>
              <a:buSzPts val="1600"/>
              <a:buChar char="○"/>
              <a:defRPr sz="1600"/>
            </a:lvl5pPr>
            <a:lvl6pPr marL="2743200" lvl="5" indent="-330200">
              <a:spcBef>
                <a:spcPts val="2100"/>
              </a:spcBef>
              <a:spcAft>
                <a:spcPts val="0"/>
              </a:spcAft>
              <a:buSzPts val="1600"/>
              <a:buChar char="■"/>
              <a:defRPr sz="1600"/>
            </a:lvl6pPr>
            <a:lvl7pPr marL="3200400" lvl="6" indent="-330200">
              <a:spcBef>
                <a:spcPts val="2100"/>
              </a:spcBef>
              <a:spcAft>
                <a:spcPts val="0"/>
              </a:spcAft>
              <a:buSzPts val="1600"/>
              <a:buChar char="●"/>
              <a:defRPr sz="1600"/>
            </a:lvl7pPr>
            <a:lvl8pPr marL="3657600" lvl="7" indent="-330200">
              <a:spcBef>
                <a:spcPts val="2100"/>
              </a:spcBef>
              <a:spcAft>
                <a:spcPts val="0"/>
              </a:spcAft>
              <a:buSzPts val="1600"/>
              <a:buChar char="○"/>
              <a:defRPr sz="1600"/>
            </a:lvl8pPr>
            <a:lvl9pPr marL="4114800" lvl="8" indent="-330200">
              <a:spcBef>
                <a:spcPts val="2100"/>
              </a:spcBef>
              <a:spcAft>
                <a:spcPts val="2100"/>
              </a:spcAft>
              <a:buSzPts val="1600"/>
              <a:buChar char="■"/>
              <a:defRPr sz="1600"/>
            </a:lvl9pPr>
          </a:lstStyle>
          <a:p>
            <a:endParaRPr/>
          </a:p>
        </p:txBody>
      </p:sp>
      <p:sp>
        <p:nvSpPr>
          <p:cNvPr id="573" name="Google Shape;573;p16"/>
          <p:cNvSpPr txBox="1">
            <a:spLocks noGrp="1"/>
          </p:cNvSpPr>
          <p:nvPr>
            <p:ph type="body" idx="7"/>
          </p:nvPr>
        </p:nvSpPr>
        <p:spPr>
          <a:xfrm>
            <a:off x="2775375" y="3238625"/>
            <a:ext cx="1997700" cy="23301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574" name="Google Shape;574;p16"/>
          <p:cNvSpPr txBox="1">
            <a:spLocks noGrp="1"/>
          </p:cNvSpPr>
          <p:nvPr>
            <p:ph type="body" idx="8"/>
          </p:nvPr>
        </p:nvSpPr>
        <p:spPr>
          <a:xfrm>
            <a:off x="5135150" y="3238625"/>
            <a:ext cx="1997700" cy="23301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575" name="Google Shape;575;p16"/>
          <p:cNvSpPr txBox="1">
            <a:spLocks noGrp="1"/>
          </p:cNvSpPr>
          <p:nvPr>
            <p:ph type="body" idx="9"/>
          </p:nvPr>
        </p:nvSpPr>
        <p:spPr>
          <a:xfrm>
            <a:off x="7494925" y="3238625"/>
            <a:ext cx="1997700" cy="23301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576" name="Google Shape;576;p16"/>
          <p:cNvSpPr txBox="1">
            <a:spLocks noGrp="1"/>
          </p:cNvSpPr>
          <p:nvPr>
            <p:ph type="body" idx="13"/>
          </p:nvPr>
        </p:nvSpPr>
        <p:spPr>
          <a:xfrm>
            <a:off x="9854700" y="3238625"/>
            <a:ext cx="1997700" cy="2330100"/>
          </a:xfrm>
          <a:prstGeom prst="rect">
            <a:avLst/>
          </a:prstGeom>
        </p:spPr>
        <p:txBody>
          <a:bodyPr spcFirstLastPara="1" wrap="square" lIns="121900" tIns="121900" rIns="121900" bIns="121900" anchor="t" anchorCtr="0">
            <a:noAutofit/>
          </a:bodyPr>
          <a:lstStyle>
            <a:lvl1pPr marL="457200" lvl="0" indent="-330200" rtl="0">
              <a:spcBef>
                <a:spcPts val="0"/>
              </a:spcBef>
              <a:spcAft>
                <a:spcPts val="0"/>
              </a:spcAft>
              <a:buSzPts val="1600"/>
              <a:buChar char="●"/>
              <a:defRPr sz="1600"/>
            </a:lvl1pPr>
            <a:lvl2pPr marL="914400" lvl="1" indent="-330200" rtl="0">
              <a:spcBef>
                <a:spcPts val="2100"/>
              </a:spcBef>
              <a:spcAft>
                <a:spcPts val="0"/>
              </a:spcAft>
              <a:buSzPts val="1600"/>
              <a:buChar char="○"/>
              <a:defRPr sz="1600"/>
            </a:lvl2pPr>
            <a:lvl3pPr marL="1371600" lvl="2" indent="-330200" rtl="0">
              <a:spcBef>
                <a:spcPts val="2100"/>
              </a:spcBef>
              <a:spcAft>
                <a:spcPts val="0"/>
              </a:spcAft>
              <a:buSzPts val="1600"/>
              <a:buChar char="■"/>
              <a:defRPr sz="1600"/>
            </a:lvl3pPr>
            <a:lvl4pPr marL="1828800" lvl="3" indent="-330200" rtl="0">
              <a:spcBef>
                <a:spcPts val="2100"/>
              </a:spcBef>
              <a:spcAft>
                <a:spcPts val="0"/>
              </a:spcAft>
              <a:buSzPts val="1600"/>
              <a:buChar char="●"/>
              <a:defRPr sz="1600"/>
            </a:lvl4pPr>
            <a:lvl5pPr marL="2286000" lvl="4" indent="-330200" rtl="0">
              <a:spcBef>
                <a:spcPts val="2100"/>
              </a:spcBef>
              <a:spcAft>
                <a:spcPts val="0"/>
              </a:spcAft>
              <a:buSzPts val="1600"/>
              <a:buChar char="○"/>
              <a:defRPr sz="1600"/>
            </a:lvl5pPr>
            <a:lvl6pPr marL="2743200" lvl="5" indent="-330200" rtl="0">
              <a:spcBef>
                <a:spcPts val="2100"/>
              </a:spcBef>
              <a:spcAft>
                <a:spcPts val="0"/>
              </a:spcAft>
              <a:buSzPts val="1600"/>
              <a:buChar char="■"/>
              <a:defRPr sz="1600"/>
            </a:lvl6pPr>
            <a:lvl7pPr marL="3200400" lvl="6" indent="-330200" rtl="0">
              <a:spcBef>
                <a:spcPts val="2100"/>
              </a:spcBef>
              <a:spcAft>
                <a:spcPts val="0"/>
              </a:spcAft>
              <a:buSzPts val="1600"/>
              <a:buChar char="●"/>
              <a:defRPr sz="1600"/>
            </a:lvl7pPr>
            <a:lvl8pPr marL="3657600" lvl="7" indent="-330200" rtl="0">
              <a:spcBef>
                <a:spcPts val="2100"/>
              </a:spcBef>
              <a:spcAft>
                <a:spcPts val="0"/>
              </a:spcAft>
              <a:buSzPts val="1600"/>
              <a:buChar char="○"/>
              <a:defRPr sz="1600"/>
            </a:lvl8pPr>
            <a:lvl9pPr marL="4114800" lvl="8" indent="-330200" rtl="0">
              <a:spcBef>
                <a:spcPts val="2100"/>
              </a:spcBef>
              <a:spcAft>
                <a:spcPts val="2100"/>
              </a:spcAft>
              <a:buSzPts val="1600"/>
              <a:buChar char="■"/>
              <a:defRPr sz="1600"/>
            </a:lvl9pPr>
          </a:lstStyle>
          <a:p>
            <a:endParaRPr/>
          </a:p>
        </p:txBody>
      </p:sp>
      <p:sp>
        <p:nvSpPr>
          <p:cNvPr id="577" name="Google Shape;577;p16"/>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matchingName="016 Title and text left">
  <p:cSld name="CUSTOM_15">
    <p:spTree>
      <p:nvGrpSpPr>
        <p:cNvPr id="1" name="Shape 578"/>
        <p:cNvGrpSpPr/>
        <p:nvPr/>
      </p:nvGrpSpPr>
      <p:grpSpPr>
        <a:xfrm>
          <a:off x="0" y="0"/>
          <a:ext cx="0" cy="0"/>
          <a:chOff x="0" y="0"/>
          <a:chExt cx="0" cy="0"/>
        </a:xfrm>
      </p:grpSpPr>
      <p:sp>
        <p:nvSpPr>
          <p:cNvPr id="579" name="Google Shape;579;p17"/>
          <p:cNvSpPr txBox="1">
            <a:spLocks noGrp="1"/>
          </p:cNvSpPr>
          <p:nvPr>
            <p:ph type="title"/>
          </p:nvPr>
        </p:nvSpPr>
        <p:spPr>
          <a:xfrm>
            <a:off x="644200" y="974375"/>
            <a:ext cx="5581500" cy="763500"/>
          </a:xfrm>
          <a:prstGeom prst="rect">
            <a:avLst/>
          </a:prstGeom>
        </p:spPr>
        <p:txBody>
          <a:bodyPr spcFirstLastPara="1" wrap="square" lIns="121900" tIns="121900" rIns="121900" bIns="121900" anchor="t" anchorCtr="0">
            <a:noAutofit/>
          </a:bodyPr>
          <a:lstStyle>
            <a:lvl1pPr marL="0" marR="0" lvl="0" indent="0" algn="r" rtl="0">
              <a:lnSpc>
                <a:spcPct val="100000"/>
              </a:lnSpc>
              <a:spcBef>
                <a:spcPts val="0"/>
              </a:spcBef>
              <a:spcAft>
                <a:spcPts val="0"/>
              </a:spcAft>
              <a:buClr>
                <a:schemeClr val="dk1"/>
              </a:buClr>
              <a:buSzPts val="4000"/>
              <a:buFont typeface="Aldrich"/>
              <a:buNone/>
              <a:defRPr/>
            </a:lvl1pPr>
            <a:lvl2pPr lvl="1"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algn="r"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580" name="Google Shape;580;p17"/>
          <p:cNvSpPr txBox="1">
            <a:spLocks noGrp="1"/>
          </p:cNvSpPr>
          <p:nvPr>
            <p:ph type="body" idx="1"/>
          </p:nvPr>
        </p:nvSpPr>
        <p:spPr>
          <a:xfrm>
            <a:off x="644050" y="2097700"/>
            <a:ext cx="5581500" cy="3565800"/>
          </a:xfrm>
          <a:prstGeom prst="rect">
            <a:avLst/>
          </a:prstGeom>
        </p:spPr>
        <p:txBody>
          <a:bodyPr spcFirstLastPara="1" wrap="square" lIns="121900" tIns="121900" rIns="121900" bIns="121900" anchor="t" anchorCtr="0">
            <a:noAutofit/>
          </a:bodyPr>
          <a:lstStyle>
            <a:lvl1pPr marL="457200" lvl="0" indent="-349250" algn="r">
              <a:spcBef>
                <a:spcPts val="0"/>
              </a:spcBef>
              <a:spcAft>
                <a:spcPts val="0"/>
              </a:spcAft>
              <a:buSzPts val="1900"/>
              <a:buChar char="●"/>
              <a:defRPr/>
            </a:lvl1pPr>
            <a:lvl2pPr marL="914400" lvl="1" indent="-349250" algn="r">
              <a:spcBef>
                <a:spcPts val="2100"/>
              </a:spcBef>
              <a:spcAft>
                <a:spcPts val="0"/>
              </a:spcAft>
              <a:buSzPts val="1900"/>
              <a:buChar char="○"/>
              <a:defRPr/>
            </a:lvl2pPr>
            <a:lvl3pPr marL="1371600" lvl="2" indent="-349250" algn="r">
              <a:spcBef>
                <a:spcPts val="2100"/>
              </a:spcBef>
              <a:spcAft>
                <a:spcPts val="0"/>
              </a:spcAft>
              <a:buSzPts val="1900"/>
              <a:buChar char="■"/>
              <a:defRPr/>
            </a:lvl3pPr>
            <a:lvl4pPr marL="1828800" lvl="3" indent="-349250" algn="r">
              <a:spcBef>
                <a:spcPts val="2100"/>
              </a:spcBef>
              <a:spcAft>
                <a:spcPts val="0"/>
              </a:spcAft>
              <a:buSzPts val="1900"/>
              <a:buChar char="●"/>
              <a:defRPr/>
            </a:lvl4pPr>
            <a:lvl5pPr marL="2286000" lvl="4" indent="-349250" algn="r">
              <a:spcBef>
                <a:spcPts val="2100"/>
              </a:spcBef>
              <a:spcAft>
                <a:spcPts val="0"/>
              </a:spcAft>
              <a:buSzPts val="1900"/>
              <a:buChar char="○"/>
              <a:defRPr/>
            </a:lvl5pPr>
            <a:lvl6pPr marL="2743200" lvl="5" indent="-349250" algn="r">
              <a:spcBef>
                <a:spcPts val="2100"/>
              </a:spcBef>
              <a:spcAft>
                <a:spcPts val="0"/>
              </a:spcAft>
              <a:buSzPts val="1900"/>
              <a:buChar char="■"/>
              <a:defRPr/>
            </a:lvl6pPr>
            <a:lvl7pPr marL="3200400" lvl="6" indent="-349250" algn="r">
              <a:spcBef>
                <a:spcPts val="2100"/>
              </a:spcBef>
              <a:spcAft>
                <a:spcPts val="0"/>
              </a:spcAft>
              <a:buSzPts val="1900"/>
              <a:buChar char="●"/>
              <a:defRPr/>
            </a:lvl7pPr>
            <a:lvl8pPr marL="3657600" lvl="7" indent="-349250" algn="r">
              <a:spcBef>
                <a:spcPts val="2100"/>
              </a:spcBef>
              <a:spcAft>
                <a:spcPts val="0"/>
              </a:spcAft>
              <a:buSzPts val="1900"/>
              <a:buChar char="○"/>
              <a:defRPr/>
            </a:lvl8pPr>
            <a:lvl9pPr marL="4114800" lvl="8" indent="-349250" algn="r">
              <a:spcBef>
                <a:spcPts val="2100"/>
              </a:spcBef>
              <a:spcAft>
                <a:spcPts val="2100"/>
              </a:spcAft>
              <a:buSzPts val="1900"/>
              <a:buChar char="■"/>
              <a:defRPr/>
            </a:lvl9pPr>
          </a:lstStyle>
          <a:p>
            <a:endParaRPr/>
          </a:p>
        </p:txBody>
      </p:sp>
      <p:grpSp>
        <p:nvGrpSpPr>
          <p:cNvPr id="581" name="Google Shape;581;p17"/>
          <p:cNvGrpSpPr/>
          <p:nvPr/>
        </p:nvGrpSpPr>
        <p:grpSpPr>
          <a:xfrm>
            <a:off x="-54500" y="2918637"/>
            <a:ext cx="12245912" cy="3938882"/>
            <a:chOff x="4435" y="7748593"/>
            <a:chExt cx="12182563" cy="5161009"/>
          </a:xfrm>
        </p:grpSpPr>
        <p:sp>
          <p:nvSpPr>
            <p:cNvPr id="582" name="Google Shape;582;p17"/>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3" name="Google Shape;583;p17"/>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4" name="Google Shape;584;p17"/>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5" name="Google Shape;585;p17"/>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6" name="Google Shape;586;p17"/>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7" name="Google Shape;587;p17"/>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8" name="Google Shape;588;p17"/>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89" name="Google Shape;589;p17"/>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0" name="Google Shape;590;p17"/>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1" name="Google Shape;591;p17"/>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2" name="Google Shape;592;p17"/>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3" name="Google Shape;593;p17"/>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4" name="Google Shape;594;p17"/>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5" name="Google Shape;595;p17"/>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6" name="Google Shape;596;p17"/>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7" name="Google Shape;597;p17"/>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8" name="Google Shape;598;p17"/>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599" name="Google Shape;599;p17"/>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0" name="Google Shape;600;p17"/>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1" name="Google Shape;601;p17"/>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2" name="Google Shape;602;p17"/>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3" name="Google Shape;603;p17"/>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4" name="Google Shape;604;p17"/>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5" name="Google Shape;605;p17"/>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6" name="Google Shape;606;p17"/>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7" name="Google Shape;607;p17"/>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8" name="Google Shape;608;p17"/>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09" name="Google Shape;609;p17"/>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10" name="Google Shape;610;p17"/>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11" name="Google Shape;611;p17"/>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12" name="Google Shape;612;p17"/>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13" name="Google Shape;613;p17"/>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614" name="Google Shape;614;p17"/>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matchingName="017 Title and text right">
  <p:cSld name="CUSTOM_16">
    <p:spTree>
      <p:nvGrpSpPr>
        <p:cNvPr id="1" name="Shape 615"/>
        <p:cNvGrpSpPr/>
        <p:nvPr/>
      </p:nvGrpSpPr>
      <p:grpSpPr>
        <a:xfrm>
          <a:off x="0" y="0"/>
          <a:ext cx="0" cy="0"/>
          <a:chOff x="0" y="0"/>
          <a:chExt cx="0" cy="0"/>
        </a:xfrm>
      </p:grpSpPr>
      <p:sp>
        <p:nvSpPr>
          <p:cNvPr id="616" name="Google Shape;616;p18"/>
          <p:cNvSpPr txBox="1">
            <a:spLocks noGrp="1"/>
          </p:cNvSpPr>
          <p:nvPr>
            <p:ph type="title"/>
          </p:nvPr>
        </p:nvSpPr>
        <p:spPr>
          <a:xfrm>
            <a:off x="5978200" y="974375"/>
            <a:ext cx="55815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617" name="Google Shape;617;p18"/>
          <p:cNvSpPr txBox="1">
            <a:spLocks noGrp="1"/>
          </p:cNvSpPr>
          <p:nvPr>
            <p:ph type="body" idx="1"/>
          </p:nvPr>
        </p:nvSpPr>
        <p:spPr>
          <a:xfrm>
            <a:off x="5978300" y="2508425"/>
            <a:ext cx="5581500" cy="3106800"/>
          </a:xfrm>
          <a:prstGeom prst="rect">
            <a:avLst/>
          </a:prstGeom>
        </p:spPr>
        <p:txBody>
          <a:bodyPr spcFirstLastPara="1" wrap="square" lIns="121900" tIns="121900" rIns="121900" bIns="121900" anchor="t" anchorCtr="0">
            <a:noAutofit/>
          </a:bodyPr>
          <a:lstStyle>
            <a:lvl1pPr marL="457200" lvl="0" indent="-349250">
              <a:spcBef>
                <a:spcPts val="0"/>
              </a:spcBef>
              <a:spcAft>
                <a:spcPts val="0"/>
              </a:spcAft>
              <a:buSzPts val="1900"/>
              <a:buChar char="●"/>
              <a:defRPr/>
            </a:lvl1pPr>
            <a:lvl2pPr marL="914400" lvl="1" indent="-349250">
              <a:spcBef>
                <a:spcPts val="2100"/>
              </a:spcBef>
              <a:spcAft>
                <a:spcPts val="0"/>
              </a:spcAft>
              <a:buSzPts val="1900"/>
              <a:buChar char="○"/>
              <a:defRPr/>
            </a:lvl2pPr>
            <a:lvl3pPr marL="1371600" lvl="2" indent="-349250">
              <a:spcBef>
                <a:spcPts val="2100"/>
              </a:spcBef>
              <a:spcAft>
                <a:spcPts val="0"/>
              </a:spcAft>
              <a:buSzPts val="1900"/>
              <a:buChar char="■"/>
              <a:defRPr/>
            </a:lvl3pPr>
            <a:lvl4pPr marL="1828800" lvl="3" indent="-349250">
              <a:spcBef>
                <a:spcPts val="2100"/>
              </a:spcBef>
              <a:spcAft>
                <a:spcPts val="0"/>
              </a:spcAft>
              <a:buSzPts val="1900"/>
              <a:buChar char="●"/>
              <a:defRPr/>
            </a:lvl4pPr>
            <a:lvl5pPr marL="2286000" lvl="4" indent="-349250">
              <a:spcBef>
                <a:spcPts val="2100"/>
              </a:spcBef>
              <a:spcAft>
                <a:spcPts val="0"/>
              </a:spcAft>
              <a:buSzPts val="1900"/>
              <a:buChar char="○"/>
              <a:defRPr/>
            </a:lvl5pPr>
            <a:lvl6pPr marL="2743200" lvl="5" indent="-349250">
              <a:spcBef>
                <a:spcPts val="2100"/>
              </a:spcBef>
              <a:spcAft>
                <a:spcPts val="0"/>
              </a:spcAft>
              <a:buSzPts val="1900"/>
              <a:buChar char="■"/>
              <a:defRPr/>
            </a:lvl6pPr>
            <a:lvl7pPr marL="3200400" lvl="6" indent="-349250">
              <a:spcBef>
                <a:spcPts val="2100"/>
              </a:spcBef>
              <a:spcAft>
                <a:spcPts val="0"/>
              </a:spcAft>
              <a:buSzPts val="1900"/>
              <a:buChar char="●"/>
              <a:defRPr/>
            </a:lvl7pPr>
            <a:lvl8pPr marL="3657600" lvl="7" indent="-349250">
              <a:spcBef>
                <a:spcPts val="2100"/>
              </a:spcBef>
              <a:spcAft>
                <a:spcPts val="0"/>
              </a:spcAft>
              <a:buSzPts val="1900"/>
              <a:buChar char="○"/>
              <a:defRPr/>
            </a:lvl8pPr>
            <a:lvl9pPr marL="4114800" lvl="8" indent="-349250">
              <a:spcBef>
                <a:spcPts val="2100"/>
              </a:spcBef>
              <a:spcAft>
                <a:spcPts val="2100"/>
              </a:spcAft>
              <a:buSzPts val="1900"/>
              <a:buChar char="■"/>
              <a:defRPr/>
            </a:lvl9pPr>
          </a:lstStyle>
          <a:p>
            <a:endParaRPr/>
          </a:p>
        </p:txBody>
      </p:sp>
      <p:grpSp>
        <p:nvGrpSpPr>
          <p:cNvPr id="618" name="Google Shape;618;p18"/>
          <p:cNvGrpSpPr/>
          <p:nvPr/>
        </p:nvGrpSpPr>
        <p:grpSpPr>
          <a:xfrm>
            <a:off x="-54500" y="2918637"/>
            <a:ext cx="12245912" cy="3938882"/>
            <a:chOff x="4435" y="7748593"/>
            <a:chExt cx="12182563" cy="5161009"/>
          </a:xfrm>
        </p:grpSpPr>
        <p:sp>
          <p:nvSpPr>
            <p:cNvPr id="619" name="Google Shape;619;p18"/>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0" name="Google Shape;620;p18"/>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1" name="Google Shape;621;p18"/>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2" name="Google Shape;622;p18"/>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3" name="Google Shape;623;p18"/>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4" name="Google Shape;624;p18"/>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5" name="Google Shape;625;p18"/>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6" name="Google Shape;626;p18"/>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7" name="Google Shape;627;p18"/>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8" name="Google Shape;628;p18"/>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29" name="Google Shape;629;p18"/>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0" name="Google Shape;630;p18"/>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1" name="Google Shape;631;p18"/>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2" name="Google Shape;632;p18"/>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3" name="Google Shape;633;p18"/>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4" name="Google Shape;634;p18"/>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5" name="Google Shape;635;p18"/>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6" name="Google Shape;636;p18"/>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7" name="Google Shape;637;p18"/>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8" name="Google Shape;638;p18"/>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39" name="Google Shape;639;p18"/>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0" name="Google Shape;640;p18"/>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1" name="Google Shape;641;p18"/>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2" name="Google Shape;642;p18"/>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3" name="Google Shape;643;p18"/>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4" name="Google Shape;644;p18"/>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5" name="Google Shape;645;p18"/>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6" name="Google Shape;646;p18"/>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7" name="Google Shape;647;p18"/>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8" name="Google Shape;648;p18"/>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49" name="Google Shape;649;p18"/>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50" name="Google Shape;650;p18"/>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651" name="Google Shape;651;p18"/>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matchingName="021 Credits">
  <p:cSld name="CUSTOM_16_1">
    <p:bg>
      <p:bgPr>
        <a:gradFill>
          <a:gsLst>
            <a:gs pos="0">
              <a:schemeClr val="accent1"/>
            </a:gs>
            <a:gs pos="100000">
              <a:schemeClr val="accent2"/>
            </a:gs>
          </a:gsLst>
          <a:lin ang="2698631" scaled="0"/>
        </a:gradFill>
        <a:effectLst/>
      </p:bgPr>
    </p:bg>
    <p:spTree>
      <p:nvGrpSpPr>
        <p:cNvPr id="1" name="Shape 652"/>
        <p:cNvGrpSpPr/>
        <p:nvPr/>
      </p:nvGrpSpPr>
      <p:grpSpPr>
        <a:xfrm>
          <a:off x="0" y="0"/>
          <a:ext cx="0" cy="0"/>
          <a:chOff x="0" y="0"/>
          <a:chExt cx="0" cy="0"/>
        </a:xfrm>
      </p:grpSpPr>
      <p:sp>
        <p:nvSpPr>
          <p:cNvPr id="653" name="Google Shape;653;p19"/>
          <p:cNvSpPr txBox="1">
            <a:spLocks noGrp="1"/>
          </p:cNvSpPr>
          <p:nvPr>
            <p:ph type="title"/>
          </p:nvPr>
        </p:nvSpPr>
        <p:spPr>
          <a:xfrm>
            <a:off x="858975" y="1150325"/>
            <a:ext cx="10356000" cy="763500"/>
          </a:xfrm>
          <a:prstGeom prst="rect">
            <a:avLst/>
          </a:prstGeom>
        </p:spPr>
        <p:txBody>
          <a:bodyPr spcFirstLastPara="1" wrap="square" lIns="121900" tIns="121900" rIns="121900" bIns="121900" anchor="t" anchorCtr="0">
            <a:noAutofit/>
          </a:bodyPr>
          <a:lstStyle>
            <a:lvl1pPr marL="0" marR="0" lvl="0" indent="0" algn="l" rtl="0">
              <a:lnSpc>
                <a:spcPct val="100000"/>
              </a:lnSpc>
              <a:spcBef>
                <a:spcPts val="0"/>
              </a:spcBef>
              <a:spcAft>
                <a:spcPts val="0"/>
              </a:spcAft>
              <a:buClr>
                <a:schemeClr val="dk1"/>
              </a:buClr>
              <a:buSzPts val="4000"/>
              <a:buFont typeface="Aldrich"/>
              <a:buNone/>
              <a:defRPr>
                <a:solidFill>
                  <a:schemeClr val="dk1"/>
                </a:solidFill>
              </a:defRPr>
            </a:lvl1pPr>
            <a:lvl2pPr lvl="1"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2pPr>
            <a:lvl3pPr lvl="2"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3pPr>
            <a:lvl4pPr lvl="3"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4pPr>
            <a:lvl5pPr lvl="4"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5pPr>
            <a:lvl6pPr lvl="5"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6pPr>
            <a:lvl7pPr lvl="6"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7pPr>
            <a:lvl8pPr lvl="7"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8pPr>
            <a:lvl9pPr lvl="8" rtl="0">
              <a:spcBef>
                <a:spcPts val="0"/>
              </a:spcBef>
              <a:spcAft>
                <a:spcPts val="0"/>
              </a:spcAft>
              <a:buClr>
                <a:schemeClr val="dk1"/>
              </a:buClr>
              <a:buSzPts val="4000"/>
              <a:buFont typeface="Abril Fatface"/>
              <a:buNone/>
              <a:defRPr sz="4000">
                <a:solidFill>
                  <a:schemeClr val="dk1"/>
                </a:solidFill>
                <a:latin typeface="Abril Fatface"/>
                <a:ea typeface="Abril Fatface"/>
                <a:cs typeface="Abril Fatface"/>
                <a:sym typeface="Abril Fatface"/>
              </a:defRPr>
            </a:lvl9pPr>
          </a:lstStyle>
          <a:p>
            <a:endParaRPr/>
          </a:p>
        </p:txBody>
      </p:sp>
      <p:sp>
        <p:nvSpPr>
          <p:cNvPr id="654" name="Google Shape;654;p19"/>
          <p:cNvSpPr txBox="1">
            <a:spLocks noGrp="1"/>
          </p:cNvSpPr>
          <p:nvPr>
            <p:ph type="body" idx="1"/>
          </p:nvPr>
        </p:nvSpPr>
        <p:spPr>
          <a:xfrm>
            <a:off x="859161" y="2150975"/>
            <a:ext cx="10356000" cy="3106800"/>
          </a:xfrm>
          <a:prstGeom prst="rect">
            <a:avLst/>
          </a:prstGeom>
        </p:spPr>
        <p:txBody>
          <a:bodyPr spcFirstLastPara="1" wrap="square" lIns="121900" tIns="121900" rIns="121900" bIns="121900" anchor="t" anchorCtr="0">
            <a:noAutofit/>
          </a:bodyPr>
          <a:lstStyle>
            <a:lvl1pPr marL="457200" lvl="0" indent="-349250" rtl="0">
              <a:spcBef>
                <a:spcPts val="0"/>
              </a:spcBef>
              <a:spcAft>
                <a:spcPts val="0"/>
              </a:spcAft>
              <a:buClr>
                <a:schemeClr val="dk1"/>
              </a:buClr>
              <a:buSzPts val="1900"/>
              <a:buChar char="●"/>
              <a:defRPr>
                <a:solidFill>
                  <a:schemeClr val="dk1"/>
                </a:solidFill>
              </a:defRPr>
            </a:lvl1pPr>
            <a:lvl2pPr marL="914400" lvl="1" indent="-349250" rtl="0">
              <a:spcBef>
                <a:spcPts val="2100"/>
              </a:spcBef>
              <a:spcAft>
                <a:spcPts val="0"/>
              </a:spcAft>
              <a:buClr>
                <a:schemeClr val="dk1"/>
              </a:buClr>
              <a:buSzPts val="1900"/>
              <a:buChar char="○"/>
              <a:defRPr>
                <a:solidFill>
                  <a:schemeClr val="dk1"/>
                </a:solidFill>
              </a:defRPr>
            </a:lvl2pPr>
            <a:lvl3pPr marL="1371600" lvl="2" indent="-349250" rtl="0">
              <a:spcBef>
                <a:spcPts val="2100"/>
              </a:spcBef>
              <a:spcAft>
                <a:spcPts val="0"/>
              </a:spcAft>
              <a:buClr>
                <a:schemeClr val="dk1"/>
              </a:buClr>
              <a:buSzPts val="1900"/>
              <a:buChar char="■"/>
              <a:defRPr>
                <a:solidFill>
                  <a:schemeClr val="dk1"/>
                </a:solidFill>
              </a:defRPr>
            </a:lvl3pPr>
            <a:lvl4pPr marL="1828800" lvl="3" indent="-349250" rtl="0">
              <a:spcBef>
                <a:spcPts val="2100"/>
              </a:spcBef>
              <a:spcAft>
                <a:spcPts val="0"/>
              </a:spcAft>
              <a:buClr>
                <a:schemeClr val="dk1"/>
              </a:buClr>
              <a:buSzPts val="1900"/>
              <a:buChar char="●"/>
              <a:defRPr>
                <a:solidFill>
                  <a:schemeClr val="dk1"/>
                </a:solidFill>
              </a:defRPr>
            </a:lvl4pPr>
            <a:lvl5pPr marL="2286000" lvl="4" indent="-349250" rtl="0">
              <a:spcBef>
                <a:spcPts val="2100"/>
              </a:spcBef>
              <a:spcAft>
                <a:spcPts val="0"/>
              </a:spcAft>
              <a:buClr>
                <a:schemeClr val="dk1"/>
              </a:buClr>
              <a:buSzPts val="1900"/>
              <a:buChar char="○"/>
              <a:defRPr>
                <a:solidFill>
                  <a:schemeClr val="dk1"/>
                </a:solidFill>
              </a:defRPr>
            </a:lvl5pPr>
            <a:lvl6pPr marL="2743200" lvl="5" indent="-349250" rtl="0">
              <a:spcBef>
                <a:spcPts val="2100"/>
              </a:spcBef>
              <a:spcAft>
                <a:spcPts val="0"/>
              </a:spcAft>
              <a:buClr>
                <a:schemeClr val="dk1"/>
              </a:buClr>
              <a:buSzPts val="1900"/>
              <a:buChar char="■"/>
              <a:defRPr>
                <a:solidFill>
                  <a:schemeClr val="dk1"/>
                </a:solidFill>
              </a:defRPr>
            </a:lvl6pPr>
            <a:lvl7pPr marL="3200400" lvl="6" indent="-349250" rtl="0">
              <a:spcBef>
                <a:spcPts val="2100"/>
              </a:spcBef>
              <a:spcAft>
                <a:spcPts val="0"/>
              </a:spcAft>
              <a:buClr>
                <a:schemeClr val="dk1"/>
              </a:buClr>
              <a:buSzPts val="1900"/>
              <a:buChar char="●"/>
              <a:defRPr>
                <a:solidFill>
                  <a:schemeClr val="dk1"/>
                </a:solidFill>
              </a:defRPr>
            </a:lvl7pPr>
            <a:lvl8pPr marL="3657600" lvl="7" indent="-349250" rtl="0">
              <a:spcBef>
                <a:spcPts val="2100"/>
              </a:spcBef>
              <a:spcAft>
                <a:spcPts val="0"/>
              </a:spcAft>
              <a:buClr>
                <a:schemeClr val="dk1"/>
              </a:buClr>
              <a:buSzPts val="1900"/>
              <a:buChar char="○"/>
              <a:defRPr>
                <a:solidFill>
                  <a:schemeClr val="dk1"/>
                </a:solidFill>
              </a:defRPr>
            </a:lvl8pPr>
            <a:lvl9pPr marL="4114800" lvl="8" indent="-349250" rtl="0">
              <a:spcBef>
                <a:spcPts val="2100"/>
              </a:spcBef>
              <a:spcAft>
                <a:spcPts val="2100"/>
              </a:spcAft>
              <a:buClr>
                <a:schemeClr val="dk1"/>
              </a:buClr>
              <a:buSzPts val="1900"/>
              <a:buChar char="■"/>
              <a:defRPr>
                <a:solidFill>
                  <a:schemeClr val="dk1"/>
                </a:solidFill>
              </a:defRPr>
            </a:lvl9pPr>
          </a:lstStyle>
          <a:p>
            <a:endParaRPr/>
          </a:p>
        </p:txBody>
      </p:sp>
      <p:grpSp>
        <p:nvGrpSpPr>
          <p:cNvPr id="655" name="Google Shape;655;p19"/>
          <p:cNvGrpSpPr/>
          <p:nvPr/>
        </p:nvGrpSpPr>
        <p:grpSpPr>
          <a:xfrm>
            <a:off x="-130700" y="3234091"/>
            <a:ext cx="12322662" cy="3624061"/>
            <a:chOff x="4435" y="7748593"/>
            <a:chExt cx="12182563" cy="5161009"/>
          </a:xfrm>
        </p:grpSpPr>
        <p:sp>
          <p:nvSpPr>
            <p:cNvPr id="656" name="Google Shape;656;p19"/>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57" name="Google Shape;657;p19"/>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58" name="Google Shape;658;p19"/>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59" name="Google Shape;659;p19"/>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0" name="Google Shape;660;p19"/>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1" name="Google Shape;661;p19"/>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2" name="Google Shape;662;p19"/>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3" name="Google Shape;663;p19"/>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4" name="Google Shape;664;p19"/>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5" name="Google Shape;665;p19"/>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6" name="Google Shape;666;p19"/>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7" name="Google Shape;667;p19"/>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8" name="Google Shape;668;p19"/>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69" name="Google Shape;669;p19"/>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0" name="Google Shape;670;p19"/>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1" name="Google Shape;671;p19"/>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2" name="Google Shape;672;p19"/>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3" name="Google Shape;673;p19"/>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4" name="Google Shape;674;p19"/>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5" name="Google Shape;675;p19"/>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6" name="Google Shape;676;p19"/>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7" name="Google Shape;677;p19"/>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8" name="Google Shape;678;p19"/>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79" name="Google Shape;679;p19"/>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0" name="Google Shape;680;p19"/>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1" name="Google Shape;681;p19"/>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2" name="Google Shape;682;p19"/>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3" name="Google Shape;683;p19"/>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4" name="Google Shape;684;p19"/>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5" name="Google Shape;685;p19"/>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6" name="Google Shape;686;p19"/>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87" name="Google Shape;687;p19"/>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chemeClr val="dk2"/>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688" name="Google Shape;688;p19"/>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matchingName="018 Custom Layout 1">
  <p:cSld name="CUSTOM_17">
    <p:spTree>
      <p:nvGrpSpPr>
        <p:cNvPr id="1" name="Shape 689"/>
        <p:cNvGrpSpPr/>
        <p:nvPr/>
      </p:nvGrpSpPr>
      <p:grpSpPr>
        <a:xfrm>
          <a:off x="0" y="0"/>
          <a:ext cx="0" cy="0"/>
          <a:chOff x="0" y="0"/>
          <a:chExt cx="0" cy="0"/>
        </a:xfrm>
      </p:grpSpPr>
      <p:grpSp>
        <p:nvGrpSpPr>
          <p:cNvPr id="690" name="Google Shape;690;p20"/>
          <p:cNvGrpSpPr/>
          <p:nvPr/>
        </p:nvGrpSpPr>
        <p:grpSpPr>
          <a:xfrm flipH="1">
            <a:off x="-54500" y="2918637"/>
            <a:ext cx="12245912" cy="3938882"/>
            <a:chOff x="4435" y="7748593"/>
            <a:chExt cx="12182563" cy="5161009"/>
          </a:xfrm>
        </p:grpSpPr>
        <p:sp>
          <p:nvSpPr>
            <p:cNvPr id="691" name="Google Shape;691;p20"/>
            <p:cNvSpPr/>
            <p:nvPr/>
          </p:nvSpPr>
          <p:spPr>
            <a:xfrm>
              <a:off x="4435" y="7748593"/>
              <a:ext cx="12182563" cy="5161009"/>
            </a:xfrm>
            <a:custGeom>
              <a:avLst/>
              <a:gdLst/>
              <a:ahLst/>
              <a:cxnLst/>
              <a:rect l="l" t="t" r="r" b="b"/>
              <a:pathLst>
                <a:path w="12182563" h="5161009" extrusionOk="0">
                  <a:moveTo>
                    <a:pt x="0" y="3708557"/>
                  </a:moveTo>
                  <a:cubicBezTo>
                    <a:pt x="108331" y="4020435"/>
                    <a:pt x="379915" y="4274183"/>
                    <a:pt x="700002" y="4355149"/>
                  </a:cubicBezTo>
                  <a:cubicBezTo>
                    <a:pt x="1020089" y="4436114"/>
                    <a:pt x="1378300" y="4345996"/>
                    <a:pt x="1621951" y="4123199"/>
                  </a:cubicBezTo>
                  <a:cubicBezTo>
                    <a:pt x="1819080" y="3942961"/>
                    <a:pt x="1935810" y="3692704"/>
                    <a:pt x="2103781" y="3485006"/>
                  </a:cubicBezTo>
                  <a:cubicBezTo>
                    <a:pt x="2271657" y="3277308"/>
                    <a:pt x="2534558" y="3103109"/>
                    <a:pt x="2792836" y="3171147"/>
                  </a:cubicBezTo>
                  <a:cubicBezTo>
                    <a:pt x="3089521" y="3249376"/>
                    <a:pt x="3217763" y="3587581"/>
                    <a:pt x="3331474" y="3872564"/>
                  </a:cubicBezTo>
                  <a:cubicBezTo>
                    <a:pt x="3445278" y="4157548"/>
                    <a:pt x="3667697" y="4476597"/>
                    <a:pt x="3971459" y="4433567"/>
                  </a:cubicBezTo>
                  <a:cubicBezTo>
                    <a:pt x="4202183" y="4400916"/>
                    <a:pt x="4347128" y="4168966"/>
                    <a:pt x="4428093" y="3950416"/>
                  </a:cubicBezTo>
                  <a:cubicBezTo>
                    <a:pt x="4509058" y="3731866"/>
                    <a:pt x="4568414" y="3488214"/>
                    <a:pt x="4746859" y="3338268"/>
                  </a:cubicBezTo>
                  <a:cubicBezTo>
                    <a:pt x="4974657" y="3146706"/>
                    <a:pt x="5331075" y="3182471"/>
                    <a:pt x="5579350" y="3346572"/>
                  </a:cubicBezTo>
                  <a:cubicBezTo>
                    <a:pt x="5827626" y="3510673"/>
                    <a:pt x="5989556" y="3774991"/>
                    <a:pt x="6129595" y="4037609"/>
                  </a:cubicBezTo>
                  <a:cubicBezTo>
                    <a:pt x="6269632" y="4300228"/>
                    <a:pt x="6399762" y="4575115"/>
                    <a:pt x="6609065" y="4786681"/>
                  </a:cubicBezTo>
                  <a:cubicBezTo>
                    <a:pt x="7046637" y="5228972"/>
                    <a:pt x="7816091" y="5287950"/>
                    <a:pt x="8315944" y="4917472"/>
                  </a:cubicBezTo>
                  <a:cubicBezTo>
                    <a:pt x="8830424" y="4536236"/>
                    <a:pt x="8990279" y="3854069"/>
                    <a:pt x="9219964" y="3256265"/>
                  </a:cubicBezTo>
                  <a:cubicBezTo>
                    <a:pt x="9764641" y="1838614"/>
                    <a:pt x="10785391" y="595257"/>
                    <a:pt x="12182563"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2" name="Google Shape;692;p20"/>
            <p:cNvSpPr/>
            <p:nvPr/>
          </p:nvSpPr>
          <p:spPr>
            <a:xfrm>
              <a:off x="7454" y="7872778"/>
              <a:ext cx="12179449" cy="4973808"/>
            </a:xfrm>
            <a:custGeom>
              <a:avLst/>
              <a:gdLst/>
              <a:ahLst/>
              <a:cxnLst/>
              <a:rect l="l" t="t" r="r" b="b"/>
              <a:pathLst>
                <a:path w="12179449" h="4973808" extrusionOk="0">
                  <a:moveTo>
                    <a:pt x="0" y="3466888"/>
                  </a:moveTo>
                  <a:cubicBezTo>
                    <a:pt x="107105" y="3772349"/>
                    <a:pt x="373404" y="4024681"/>
                    <a:pt x="687640" y="4109327"/>
                  </a:cubicBezTo>
                  <a:cubicBezTo>
                    <a:pt x="1000556" y="4193595"/>
                    <a:pt x="1351028" y="4111498"/>
                    <a:pt x="1590622" y="3901157"/>
                  </a:cubicBezTo>
                  <a:cubicBezTo>
                    <a:pt x="1784637" y="3731300"/>
                    <a:pt x="1900235" y="3492838"/>
                    <a:pt x="2066695" y="3295992"/>
                  </a:cubicBezTo>
                  <a:cubicBezTo>
                    <a:pt x="2232967" y="3099335"/>
                    <a:pt x="2492377" y="2934951"/>
                    <a:pt x="2746031" y="3001667"/>
                  </a:cubicBezTo>
                  <a:cubicBezTo>
                    <a:pt x="2919003" y="3046962"/>
                    <a:pt x="3040262" y="3165579"/>
                    <a:pt x="3135194" y="3309015"/>
                  </a:cubicBezTo>
                  <a:cubicBezTo>
                    <a:pt x="3208799" y="3419422"/>
                    <a:pt x="3267400" y="3544456"/>
                    <a:pt x="3323924" y="3662130"/>
                  </a:cubicBezTo>
                  <a:cubicBezTo>
                    <a:pt x="3336758" y="3688741"/>
                    <a:pt x="3350535" y="3715729"/>
                    <a:pt x="3365445" y="3742907"/>
                  </a:cubicBezTo>
                  <a:cubicBezTo>
                    <a:pt x="3446033" y="3889928"/>
                    <a:pt x="3557667" y="4042045"/>
                    <a:pt x="3684683" y="4140468"/>
                  </a:cubicBezTo>
                  <a:cubicBezTo>
                    <a:pt x="3772348" y="4207845"/>
                    <a:pt x="3867846" y="4247384"/>
                    <a:pt x="3975989" y="4239080"/>
                  </a:cubicBezTo>
                  <a:cubicBezTo>
                    <a:pt x="4019114" y="4235871"/>
                    <a:pt x="4059502" y="4225397"/>
                    <a:pt x="4097720" y="4209071"/>
                  </a:cubicBezTo>
                  <a:cubicBezTo>
                    <a:pt x="4256914" y="4141317"/>
                    <a:pt x="4379401" y="3965892"/>
                    <a:pt x="4451496" y="3789523"/>
                  </a:cubicBezTo>
                  <a:cubicBezTo>
                    <a:pt x="4538217" y="3577484"/>
                    <a:pt x="4596724" y="3337513"/>
                    <a:pt x="4773753" y="3189454"/>
                  </a:cubicBezTo>
                  <a:cubicBezTo>
                    <a:pt x="5000324" y="3000063"/>
                    <a:pt x="5351080" y="3030259"/>
                    <a:pt x="5597940" y="3186057"/>
                  </a:cubicBezTo>
                  <a:cubicBezTo>
                    <a:pt x="5844139" y="3342231"/>
                    <a:pt x="6008051" y="3596735"/>
                    <a:pt x="6149977" y="3851898"/>
                  </a:cubicBezTo>
                  <a:cubicBezTo>
                    <a:pt x="6273313" y="4073091"/>
                    <a:pt x="6388721" y="4305041"/>
                    <a:pt x="6550841" y="4500660"/>
                  </a:cubicBezTo>
                  <a:cubicBezTo>
                    <a:pt x="6575848" y="4530763"/>
                    <a:pt x="6601893" y="4560016"/>
                    <a:pt x="6629259" y="4588231"/>
                  </a:cubicBezTo>
                  <a:cubicBezTo>
                    <a:pt x="6875930" y="4842074"/>
                    <a:pt x="7224610" y="4974185"/>
                    <a:pt x="7572535" y="4973808"/>
                  </a:cubicBezTo>
                  <a:cubicBezTo>
                    <a:pt x="7828831" y="4973619"/>
                    <a:pt x="8084749" y="4900958"/>
                    <a:pt x="8294712" y="4752427"/>
                  </a:cubicBezTo>
                  <a:cubicBezTo>
                    <a:pt x="8487784" y="4615597"/>
                    <a:pt x="8632351" y="4436020"/>
                    <a:pt x="8750025" y="4233890"/>
                  </a:cubicBezTo>
                  <a:cubicBezTo>
                    <a:pt x="8943002" y="3902950"/>
                    <a:pt x="9064073" y="3511900"/>
                    <a:pt x="9211094" y="3151897"/>
                  </a:cubicBezTo>
                  <a:cubicBezTo>
                    <a:pt x="9247708" y="3062155"/>
                    <a:pt x="9286303" y="2973169"/>
                    <a:pt x="9326785" y="2884937"/>
                  </a:cubicBezTo>
                  <a:cubicBezTo>
                    <a:pt x="9906755" y="1621951"/>
                    <a:pt x="10884096" y="535523"/>
                    <a:pt x="1217944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3" name="Google Shape;693;p20"/>
            <p:cNvSpPr/>
            <p:nvPr/>
          </p:nvSpPr>
          <p:spPr>
            <a:xfrm>
              <a:off x="10568" y="7997057"/>
              <a:ext cx="12176240" cy="4787302"/>
            </a:xfrm>
            <a:custGeom>
              <a:avLst/>
              <a:gdLst/>
              <a:ahLst/>
              <a:cxnLst/>
              <a:rect l="l" t="t" r="r" b="b"/>
              <a:pathLst>
                <a:path w="12176240" h="4787302" extrusionOk="0">
                  <a:moveTo>
                    <a:pt x="0" y="3225124"/>
                  </a:moveTo>
                  <a:cubicBezTo>
                    <a:pt x="105878" y="3524073"/>
                    <a:pt x="366798" y="3775085"/>
                    <a:pt x="675373" y="3863411"/>
                  </a:cubicBezTo>
                  <a:cubicBezTo>
                    <a:pt x="981022" y="3950982"/>
                    <a:pt x="1323851" y="3876811"/>
                    <a:pt x="1559387" y="3679116"/>
                  </a:cubicBezTo>
                  <a:cubicBezTo>
                    <a:pt x="1750288" y="3519638"/>
                    <a:pt x="1864753" y="3292878"/>
                    <a:pt x="2029704" y="3106979"/>
                  </a:cubicBezTo>
                  <a:cubicBezTo>
                    <a:pt x="2194371" y="2921362"/>
                    <a:pt x="2450290" y="2766697"/>
                    <a:pt x="2699226" y="2832187"/>
                  </a:cubicBezTo>
                  <a:cubicBezTo>
                    <a:pt x="2877576" y="2878614"/>
                    <a:pt x="3005913" y="2989116"/>
                    <a:pt x="3108300" y="3122171"/>
                  </a:cubicBezTo>
                  <a:cubicBezTo>
                    <a:pt x="3187378" y="3224935"/>
                    <a:pt x="3252584" y="3340438"/>
                    <a:pt x="3316281" y="3451601"/>
                  </a:cubicBezTo>
                  <a:cubicBezTo>
                    <a:pt x="3330624" y="3476796"/>
                    <a:pt x="3346100" y="3502464"/>
                    <a:pt x="3362614" y="3528414"/>
                  </a:cubicBezTo>
                  <a:cubicBezTo>
                    <a:pt x="3451884" y="3669019"/>
                    <a:pt x="3572766" y="3821796"/>
                    <a:pt x="3699215" y="3927391"/>
                  </a:cubicBezTo>
                  <a:cubicBezTo>
                    <a:pt x="3785748" y="3999769"/>
                    <a:pt x="3876056" y="4044875"/>
                    <a:pt x="3980424" y="4044309"/>
                  </a:cubicBezTo>
                  <a:cubicBezTo>
                    <a:pt x="4022039" y="4044121"/>
                    <a:pt x="4061295" y="4036949"/>
                    <a:pt x="4099324" y="4024115"/>
                  </a:cubicBezTo>
                  <a:cubicBezTo>
                    <a:pt x="4257575" y="3970421"/>
                    <a:pt x="4395820" y="3804905"/>
                    <a:pt x="4474804" y="3628347"/>
                  </a:cubicBezTo>
                  <a:cubicBezTo>
                    <a:pt x="4566810" y="3422819"/>
                    <a:pt x="4624939" y="3186623"/>
                    <a:pt x="4800647" y="3040451"/>
                  </a:cubicBezTo>
                  <a:cubicBezTo>
                    <a:pt x="5025897" y="2853230"/>
                    <a:pt x="5371464" y="2877388"/>
                    <a:pt x="5616624" y="3025447"/>
                  </a:cubicBezTo>
                  <a:cubicBezTo>
                    <a:pt x="5861030" y="3173034"/>
                    <a:pt x="6026642" y="3418478"/>
                    <a:pt x="6170455" y="3666187"/>
                  </a:cubicBezTo>
                  <a:cubicBezTo>
                    <a:pt x="6295866" y="3880963"/>
                    <a:pt x="6412785" y="4108100"/>
                    <a:pt x="6572545" y="4302682"/>
                  </a:cubicBezTo>
                  <a:cubicBezTo>
                    <a:pt x="6597174" y="4332596"/>
                    <a:pt x="6622748" y="4361755"/>
                    <a:pt x="6649453" y="4389781"/>
                  </a:cubicBezTo>
                  <a:cubicBezTo>
                    <a:pt x="6890839" y="4642680"/>
                    <a:pt x="7226119" y="4779416"/>
                    <a:pt x="7564797" y="4786965"/>
                  </a:cubicBezTo>
                  <a:cubicBezTo>
                    <a:pt x="7814299" y="4792626"/>
                    <a:pt x="8065499" y="4727326"/>
                    <a:pt x="8273575" y="4587382"/>
                  </a:cubicBezTo>
                  <a:cubicBezTo>
                    <a:pt x="8464664" y="4458385"/>
                    <a:pt x="8609609" y="4287112"/>
                    <a:pt x="8728698" y="4092813"/>
                  </a:cubicBezTo>
                  <a:cubicBezTo>
                    <a:pt x="8924412" y="3774991"/>
                    <a:pt x="9050767" y="3396397"/>
                    <a:pt x="9202223" y="3047528"/>
                  </a:cubicBezTo>
                  <a:cubicBezTo>
                    <a:pt x="9239875" y="2960618"/>
                    <a:pt x="9279508" y="2874274"/>
                    <a:pt x="9320935" y="2788873"/>
                  </a:cubicBezTo>
                  <a:cubicBezTo>
                    <a:pt x="9914115" y="1564955"/>
                    <a:pt x="10891552" y="514763"/>
                    <a:pt x="1217624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4" name="Google Shape;694;p20"/>
            <p:cNvSpPr/>
            <p:nvPr/>
          </p:nvSpPr>
          <p:spPr>
            <a:xfrm>
              <a:off x="13588" y="8121525"/>
              <a:ext cx="12172938" cy="4601569"/>
            </a:xfrm>
            <a:custGeom>
              <a:avLst/>
              <a:gdLst/>
              <a:ahLst/>
              <a:cxnLst/>
              <a:rect l="l" t="t" r="r" b="b"/>
              <a:pathLst>
                <a:path w="12172938" h="4601569" extrusionOk="0">
                  <a:moveTo>
                    <a:pt x="0" y="2983171"/>
                  </a:moveTo>
                  <a:cubicBezTo>
                    <a:pt x="104651" y="3275609"/>
                    <a:pt x="360287" y="3525206"/>
                    <a:pt x="663011" y="3617306"/>
                  </a:cubicBezTo>
                  <a:cubicBezTo>
                    <a:pt x="961394" y="3708086"/>
                    <a:pt x="1296580" y="3641936"/>
                    <a:pt x="1528152" y="3456791"/>
                  </a:cubicBezTo>
                  <a:cubicBezTo>
                    <a:pt x="1715939" y="3307694"/>
                    <a:pt x="1829272" y="3092729"/>
                    <a:pt x="1992713" y="2917682"/>
                  </a:cubicBezTo>
                  <a:cubicBezTo>
                    <a:pt x="2155776" y="2743012"/>
                    <a:pt x="2408203" y="2598255"/>
                    <a:pt x="2652515" y="2662329"/>
                  </a:cubicBezTo>
                  <a:cubicBezTo>
                    <a:pt x="2836244" y="2709795"/>
                    <a:pt x="2971942" y="2812181"/>
                    <a:pt x="3081594" y="2934951"/>
                  </a:cubicBezTo>
                  <a:cubicBezTo>
                    <a:pt x="3166429" y="3029882"/>
                    <a:pt x="3238052" y="3136043"/>
                    <a:pt x="3308732" y="3240789"/>
                  </a:cubicBezTo>
                  <a:cubicBezTo>
                    <a:pt x="3324679" y="3264474"/>
                    <a:pt x="3341759" y="3288821"/>
                    <a:pt x="3359783" y="3313639"/>
                  </a:cubicBezTo>
                  <a:cubicBezTo>
                    <a:pt x="3457829" y="3447920"/>
                    <a:pt x="3588053" y="3600887"/>
                    <a:pt x="3713747" y="3714125"/>
                  </a:cubicBezTo>
                  <a:cubicBezTo>
                    <a:pt x="3799337" y="3791221"/>
                    <a:pt x="3884360" y="3842273"/>
                    <a:pt x="3984765" y="3849445"/>
                  </a:cubicBezTo>
                  <a:cubicBezTo>
                    <a:pt x="4024870" y="3852276"/>
                    <a:pt x="4062994" y="3848501"/>
                    <a:pt x="4100740" y="3839065"/>
                  </a:cubicBezTo>
                  <a:cubicBezTo>
                    <a:pt x="4258236" y="3799620"/>
                    <a:pt x="4411768" y="3644106"/>
                    <a:pt x="4497923" y="3467077"/>
                  </a:cubicBezTo>
                  <a:cubicBezTo>
                    <a:pt x="4594837" y="3268060"/>
                    <a:pt x="4652871" y="3035544"/>
                    <a:pt x="4827258" y="2891354"/>
                  </a:cubicBezTo>
                  <a:cubicBezTo>
                    <a:pt x="5051282" y="2706303"/>
                    <a:pt x="5391375" y="2724705"/>
                    <a:pt x="5635026" y="2864743"/>
                  </a:cubicBezTo>
                  <a:cubicBezTo>
                    <a:pt x="5877544" y="3004120"/>
                    <a:pt x="6044949" y="3240034"/>
                    <a:pt x="6190743" y="3480382"/>
                  </a:cubicBezTo>
                  <a:cubicBezTo>
                    <a:pt x="6318136" y="3688741"/>
                    <a:pt x="6436659" y="3911160"/>
                    <a:pt x="6593966" y="4104609"/>
                  </a:cubicBezTo>
                  <a:cubicBezTo>
                    <a:pt x="6618218" y="4134334"/>
                    <a:pt x="6643225" y="4163304"/>
                    <a:pt x="6669459" y="4191331"/>
                  </a:cubicBezTo>
                  <a:cubicBezTo>
                    <a:pt x="6905466" y="4443286"/>
                    <a:pt x="7227441" y="4584645"/>
                    <a:pt x="7556870" y="4600121"/>
                  </a:cubicBezTo>
                  <a:cubicBezTo>
                    <a:pt x="7799577" y="4611728"/>
                    <a:pt x="8046154" y="4553693"/>
                    <a:pt x="8252153" y="4422337"/>
                  </a:cubicBezTo>
                  <a:cubicBezTo>
                    <a:pt x="8441167" y="4301172"/>
                    <a:pt x="8586678" y="4138109"/>
                    <a:pt x="8707089" y="3951737"/>
                  </a:cubicBezTo>
                  <a:cubicBezTo>
                    <a:pt x="8905444" y="3646937"/>
                    <a:pt x="9037273" y="3280799"/>
                    <a:pt x="9193165" y="2943160"/>
                  </a:cubicBezTo>
                  <a:cubicBezTo>
                    <a:pt x="9231949" y="2858987"/>
                    <a:pt x="9272526" y="2775473"/>
                    <a:pt x="9314895" y="2692715"/>
                  </a:cubicBezTo>
                  <a:cubicBezTo>
                    <a:pt x="9921193" y="1507864"/>
                    <a:pt x="10898912" y="493908"/>
                    <a:pt x="12172939"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5" name="Google Shape;695;p20"/>
            <p:cNvSpPr/>
            <p:nvPr/>
          </p:nvSpPr>
          <p:spPr>
            <a:xfrm>
              <a:off x="16608" y="8245804"/>
              <a:ext cx="12170106" cy="4416557"/>
            </a:xfrm>
            <a:custGeom>
              <a:avLst/>
              <a:gdLst/>
              <a:ahLst/>
              <a:cxnLst/>
              <a:rect l="l" t="t" r="r" b="b"/>
              <a:pathLst>
                <a:path w="12170106" h="4416557" extrusionOk="0">
                  <a:moveTo>
                    <a:pt x="0" y="2741313"/>
                  </a:moveTo>
                  <a:cubicBezTo>
                    <a:pt x="103424" y="3027334"/>
                    <a:pt x="353681" y="3275421"/>
                    <a:pt x="650649" y="3371296"/>
                  </a:cubicBezTo>
                  <a:cubicBezTo>
                    <a:pt x="941766" y="3465284"/>
                    <a:pt x="1268931" y="3406683"/>
                    <a:pt x="1496823" y="3234561"/>
                  </a:cubicBezTo>
                  <a:cubicBezTo>
                    <a:pt x="1681118" y="3095372"/>
                    <a:pt x="1793791" y="2892486"/>
                    <a:pt x="1955627" y="2728479"/>
                  </a:cubicBezTo>
                  <a:cubicBezTo>
                    <a:pt x="2117181" y="2564755"/>
                    <a:pt x="2365833" y="2430473"/>
                    <a:pt x="2605710" y="2492660"/>
                  </a:cubicBezTo>
                  <a:cubicBezTo>
                    <a:pt x="2794818" y="2541730"/>
                    <a:pt x="2937970" y="2635529"/>
                    <a:pt x="3054795" y="2747919"/>
                  </a:cubicBezTo>
                  <a:cubicBezTo>
                    <a:pt x="3145385" y="2835018"/>
                    <a:pt x="3223425" y="2931836"/>
                    <a:pt x="3301182" y="3030165"/>
                  </a:cubicBezTo>
                  <a:cubicBezTo>
                    <a:pt x="3318734" y="3052435"/>
                    <a:pt x="3337324" y="3075461"/>
                    <a:pt x="3357047" y="3099052"/>
                  </a:cubicBezTo>
                  <a:cubicBezTo>
                    <a:pt x="3463774" y="3226917"/>
                    <a:pt x="3603529" y="3380166"/>
                    <a:pt x="3728468" y="3501048"/>
                  </a:cubicBezTo>
                  <a:cubicBezTo>
                    <a:pt x="3813114" y="3582957"/>
                    <a:pt x="3892947" y="3639954"/>
                    <a:pt x="3989389" y="3654769"/>
                  </a:cubicBezTo>
                  <a:cubicBezTo>
                    <a:pt x="4027984" y="3660714"/>
                    <a:pt x="4064975" y="3660242"/>
                    <a:pt x="4102533" y="3654203"/>
                  </a:cubicBezTo>
                  <a:cubicBezTo>
                    <a:pt x="4259368" y="3629008"/>
                    <a:pt x="4427904" y="3483591"/>
                    <a:pt x="4521420" y="3305995"/>
                  </a:cubicBezTo>
                  <a:cubicBezTo>
                    <a:pt x="4622863" y="3113395"/>
                    <a:pt x="4681275" y="2884654"/>
                    <a:pt x="4854341" y="2742351"/>
                  </a:cubicBezTo>
                  <a:cubicBezTo>
                    <a:pt x="5077044" y="2559471"/>
                    <a:pt x="5411757" y="2572116"/>
                    <a:pt x="5653898" y="2704039"/>
                  </a:cubicBezTo>
                  <a:cubicBezTo>
                    <a:pt x="5894436" y="2835112"/>
                    <a:pt x="6063255" y="3062061"/>
                    <a:pt x="6211409" y="3294577"/>
                  </a:cubicBezTo>
                  <a:cubicBezTo>
                    <a:pt x="6340312" y="3496896"/>
                    <a:pt x="6460911" y="3714125"/>
                    <a:pt x="6615859" y="3906536"/>
                  </a:cubicBezTo>
                  <a:cubicBezTo>
                    <a:pt x="6639733" y="3936072"/>
                    <a:pt x="6664268" y="3964948"/>
                    <a:pt x="6689936" y="3992786"/>
                  </a:cubicBezTo>
                  <a:cubicBezTo>
                    <a:pt x="6920659" y="4243892"/>
                    <a:pt x="7229233" y="4389781"/>
                    <a:pt x="7549321" y="4413184"/>
                  </a:cubicBezTo>
                  <a:cubicBezTo>
                    <a:pt x="7785140" y="4430735"/>
                    <a:pt x="8027186" y="4379967"/>
                    <a:pt x="8231205" y="4257198"/>
                  </a:cubicBezTo>
                  <a:cubicBezTo>
                    <a:pt x="8418236" y="4143770"/>
                    <a:pt x="8564125" y="3989011"/>
                    <a:pt x="8686045" y="3810566"/>
                  </a:cubicBezTo>
                  <a:cubicBezTo>
                    <a:pt x="8887043" y="3518789"/>
                    <a:pt x="9024250" y="3165202"/>
                    <a:pt x="9184577" y="2838698"/>
                  </a:cubicBezTo>
                  <a:cubicBezTo>
                    <a:pt x="9224400" y="2757355"/>
                    <a:pt x="9266014" y="2676484"/>
                    <a:pt x="9309328" y="2596556"/>
                  </a:cubicBezTo>
                  <a:cubicBezTo>
                    <a:pt x="9928837" y="1450773"/>
                    <a:pt x="10906745" y="472959"/>
                    <a:pt x="12170107"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6" name="Google Shape;696;p20"/>
            <p:cNvSpPr/>
            <p:nvPr/>
          </p:nvSpPr>
          <p:spPr>
            <a:xfrm>
              <a:off x="19722" y="8370178"/>
              <a:ext cx="12166615" cy="4232536"/>
            </a:xfrm>
            <a:custGeom>
              <a:avLst/>
              <a:gdLst/>
              <a:ahLst/>
              <a:cxnLst/>
              <a:rect l="l" t="t" r="r" b="b"/>
              <a:pathLst>
                <a:path w="12166615" h="4232536" extrusionOk="0">
                  <a:moveTo>
                    <a:pt x="0" y="2499455"/>
                  </a:moveTo>
                  <a:cubicBezTo>
                    <a:pt x="102198" y="2778965"/>
                    <a:pt x="347076" y="3025636"/>
                    <a:pt x="638287" y="3125380"/>
                  </a:cubicBezTo>
                  <a:cubicBezTo>
                    <a:pt x="922138" y="3222576"/>
                    <a:pt x="1241565" y="3171808"/>
                    <a:pt x="1465494" y="3012424"/>
                  </a:cubicBezTo>
                  <a:cubicBezTo>
                    <a:pt x="1646581" y="2883427"/>
                    <a:pt x="1758309" y="2692432"/>
                    <a:pt x="1918636" y="2539371"/>
                  </a:cubicBezTo>
                  <a:cubicBezTo>
                    <a:pt x="2078679" y="2386499"/>
                    <a:pt x="2323746" y="2262220"/>
                    <a:pt x="2558905" y="2322991"/>
                  </a:cubicBezTo>
                  <a:cubicBezTo>
                    <a:pt x="2753392" y="2373288"/>
                    <a:pt x="2904093" y="2458783"/>
                    <a:pt x="3027995" y="2560886"/>
                  </a:cubicBezTo>
                  <a:cubicBezTo>
                    <a:pt x="3124342" y="2640248"/>
                    <a:pt x="3208799" y="2727630"/>
                    <a:pt x="3293633" y="2819542"/>
                  </a:cubicBezTo>
                  <a:cubicBezTo>
                    <a:pt x="3312789" y="2840302"/>
                    <a:pt x="3332983" y="2862006"/>
                    <a:pt x="3354216" y="2884465"/>
                  </a:cubicBezTo>
                  <a:cubicBezTo>
                    <a:pt x="3469624" y="3006008"/>
                    <a:pt x="3618910" y="3159446"/>
                    <a:pt x="3743001" y="3287877"/>
                  </a:cubicBezTo>
                  <a:cubicBezTo>
                    <a:pt x="3826703" y="3374504"/>
                    <a:pt x="3901251" y="3437540"/>
                    <a:pt x="3993729" y="3459905"/>
                  </a:cubicBezTo>
                  <a:cubicBezTo>
                    <a:pt x="4030815" y="3468870"/>
                    <a:pt x="4066674" y="3471795"/>
                    <a:pt x="4104042" y="3469153"/>
                  </a:cubicBezTo>
                  <a:cubicBezTo>
                    <a:pt x="4260123" y="3458206"/>
                    <a:pt x="4443569" y="3322981"/>
                    <a:pt x="4544634" y="3144725"/>
                  </a:cubicBezTo>
                  <a:cubicBezTo>
                    <a:pt x="4650229" y="2958636"/>
                    <a:pt x="4709396" y="2733669"/>
                    <a:pt x="4881047" y="2593254"/>
                  </a:cubicBezTo>
                  <a:cubicBezTo>
                    <a:pt x="5102522" y="2412544"/>
                    <a:pt x="5431668" y="2419433"/>
                    <a:pt x="5672300" y="2543334"/>
                  </a:cubicBezTo>
                  <a:cubicBezTo>
                    <a:pt x="5910855" y="2666198"/>
                    <a:pt x="6081373" y="2883710"/>
                    <a:pt x="6231603" y="3108771"/>
                  </a:cubicBezTo>
                  <a:cubicBezTo>
                    <a:pt x="6362394" y="3304768"/>
                    <a:pt x="6484691" y="3517185"/>
                    <a:pt x="6637280" y="3708463"/>
                  </a:cubicBezTo>
                  <a:cubicBezTo>
                    <a:pt x="6660777" y="3737811"/>
                    <a:pt x="6684840" y="3766498"/>
                    <a:pt x="6709847" y="3794336"/>
                  </a:cubicBezTo>
                  <a:cubicBezTo>
                    <a:pt x="6935191" y="4044498"/>
                    <a:pt x="7230366" y="4195011"/>
                    <a:pt x="7541300" y="4226340"/>
                  </a:cubicBezTo>
                  <a:cubicBezTo>
                    <a:pt x="7770324" y="4249837"/>
                    <a:pt x="8008031" y="4206807"/>
                    <a:pt x="8209784" y="4092153"/>
                  </a:cubicBezTo>
                  <a:cubicBezTo>
                    <a:pt x="8395022" y="3986935"/>
                    <a:pt x="8540722" y="3839631"/>
                    <a:pt x="8664436" y="3669490"/>
                  </a:cubicBezTo>
                  <a:cubicBezTo>
                    <a:pt x="8867416" y="3390263"/>
                    <a:pt x="9010662" y="3049699"/>
                    <a:pt x="9175423" y="2734330"/>
                  </a:cubicBezTo>
                  <a:cubicBezTo>
                    <a:pt x="9216284" y="2655724"/>
                    <a:pt x="9258937" y="2577683"/>
                    <a:pt x="9303100" y="2500398"/>
                  </a:cubicBezTo>
                  <a:cubicBezTo>
                    <a:pt x="9935725" y="1393682"/>
                    <a:pt x="10913916" y="452104"/>
                    <a:pt x="12166616"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7" name="Google Shape;697;p20"/>
            <p:cNvSpPr/>
            <p:nvPr/>
          </p:nvSpPr>
          <p:spPr>
            <a:xfrm>
              <a:off x="22742" y="8494551"/>
              <a:ext cx="12163690" cy="4049276"/>
            </a:xfrm>
            <a:custGeom>
              <a:avLst/>
              <a:gdLst/>
              <a:ahLst/>
              <a:cxnLst/>
              <a:rect l="l" t="t" r="r" b="b"/>
              <a:pathLst>
                <a:path w="12163690" h="4049276" extrusionOk="0">
                  <a:moveTo>
                    <a:pt x="0" y="2257596"/>
                  </a:moveTo>
                  <a:cubicBezTo>
                    <a:pt x="100971" y="2530595"/>
                    <a:pt x="340470" y="2775851"/>
                    <a:pt x="626020" y="2879370"/>
                  </a:cubicBezTo>
                  <a:cubicBezTo>
                    <a:pt x="902604" y="2979680"/>
                    <a:pt x="1214293" y="2936932"/>
                    <a:pt x="1434259" y="2790194"/>
                  </a:cubicBezTo>
                  <a:cubicBezTo>
                    <a:pt x="1612232" y="2671482"/>
                    <a:pt x="1723017" y="2492094"/>
                    <a:pt x="1881645" y="2350169"/>
                  </a:cubicBezTo>
                  <a:cubicBezTo>
                    <a:pt x="2040273" y="2208149"/>
                    <a:pt x="2281659" y="2093967"/>
                    <a:pt x="2512194" y="2153323"/>
                  </a:cubicBezTo>
                  <a:cubicBezTo>
                    <a:pt x="2712060" y="2204752"/>
                    <a:pt x="2870216" y="2282131"/>
                    <a:pt x="3001289" y="2373854"/>
                  </a:cubicBezTo>
                  <a:cubicBezTo>
                    <a:pt x="3103487" y="2445383"/>
                    <a:pt x="3194266" y="2523423"/>
                    <a:pt x="3286084" y="2608918"/>
                  </a:cubicBezTo>
                  <a:cubicBezTo>
                    <a:pt x="3306844" y="2628263"/>
                    <a:pt x="3328643" y="2648646"/>
                    <a:pt x="3351479" y="2669878"/>
                  </a:cubicBezTo>
                  <a:cubicBezTo>
                    <a:pt x="3475664" y="2785004"/>
                    <a:pt x="3634292" y="2938725"/>
                    <a:pt x="3757627" y="3074800"/>
                  </a:cubicBezTo>
                  <a:cubicBezTo>
                    <a:pt x="3840386" y="3166146"/>
                    <a:pt x="3909744" y="3235221"/>
                    <a:pt x="3998259" y="3265229"/>
                  </a:cubicBezTo>
                  <a:cubicBezTo>
                    <a:pt x="4033835" y="3277308"/>
                    <a:pt x="4068561" y="3283536"/>
                    <a:pt x="4105741" y="3284291"/>
                  </a:cubicBezTo>
                  <a:cubicBezTo>
                    <a:pt x="4261161" y="3287594"/>
                    <a:pt x="4459139" y="3162560"/>
                    <a:pt x="4568037" y="2983643"/>
                  </a:cubicBezTo>
                  <a:cubicBezTo>
                    <a:pt x="4677406" y="2803877"/>
                    <a:pt x="4737706" y="2582779"/>
                    <a:pt x="4908035" y="2444345"/>
                  </a:cubicBezTo>
                  <a:cubicBezTo>
                    <a:pt x="5128189" y="2265806"/>
                    <a:pt x="5451863" y="2266938"/>
                    <a:pt x="5691079" y="2382725"/>
                  </a:cubicBezTo>
                  <a:cubicBezTo>
                    <a:pt x="5927653" y="2497379"/>
                    <a:pt x="6099964" y="2705454"/>
                    <a:pt x="6252175" y="2922966"/>
                  </a:cubicBezTo>
                  <a:cubicBezTo>
                    <a:pt x="6384853" y="3112640"/>
                    <a:pt x="6508754" y="3320150"/>
                    <a:pt x="6659078" y="3510390"/>
                  </a:cubicBezTo>
                  <a:cubicBezTo>
                    <a:pt x="6682198" y="3539549"/>
                    <a:pt x="6705789" y="3568047"/>
                    <a:pt x="6730230" y="3595791"/>
                  </a:cubicBezTo>
                  <a:cubicBezTo>
                    <a:pt x="6950290" y="3845010"/>
                    <a:pt x="7232064" y="4000146"/>
                    <a:pt x="7533656" y="4039402"/>
                  </a:cubicBezTo>
                  <a:cubicBezTo>
                    <a:pt x="7755886" y="4068750"/>
                    <a:pt x="7988969" y="4033080"/>
                    <a:pt x="8188646" y="3927013"/>
                  </a:cubicBezTo>
                  <a:cubicBezTo>
                    <a:pt x="8371903" y="3829628"/>
                    <a:pt x="8517981" y="3690534"/>
                    <a:pt x="8643203" y="3528320"/>
                  </a:cubicBezTo>
                  <a:cubicBezTo>
                    <a:pt x="8848825" y="3262115"/>
                    <a:pt x="8997451" y="2934101"/>
                    <a:pt x="9166742" y="2629868"/>
                  </a:cubicBezTo>
                  <a:cubicBezTo>
                    <a:pt x="9208735" y="2554092"/>
                    <a:pt x="9252332" y="2478694"/>
                    <a:pt x="9297438" y="2404240"/>
                  </a:cubicBezTo>
                  <a:cubicBezTo>
                    <a:pt x="9943274" y="1336590"/>
                    <a:pt x="10921654" y="431250"/>
                    <a:pt x="1216369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8" name="Google Shape;698;p20"/>
            <p:cNvSpPr/>
            <p:nvPr/>
          </p:nvSpPr>
          <p:spPr>
            <a:xfrm>
              <a:off x="25761" y="8618736"/>
              <a:ext cx="12160387" cy="3867222"/>
            </a:xfrm>
            <a:custGeom>
              <a:avLst/>
              <a:gdLst/>
              <a:ahLst/>
              <a:cxnLst/>
              <a:rect l="l" t="t" r="r" b="b"/>
              <a:pathLst>
                <a:path w="12160387" h="3867222" extrusionOk="0">
                  <a:moveTo>
                    <a:pt x="0" y="2015926"/>
                  </a:moveTo>
                  <a:cubicBezTo>
                    <a:pt x="99744" y="2282509"/>
                    <a:pt x="333865" y="2526160"/>
                    <a:pt x="613658" y="2633548"/>
                  </a:cubicBezTo>
                  <a:cubicBezTo>
                    <a:pt x="882976" y="2736972"/>
                    <a:pt x="1187022" y="2702151"/>
                    <a:pt x="1402929" y="2568153"/>
                  </a:cubicBezTo>
                  <a:cubicBezTo>
                    <a:pt x="1577694" y="2459727"/>
                    <a:pt x="1687630" y="2292040"/>
                    <a:pt x="1844559" y="2161155"/>
                  </a:cubicBezTo>
                  <a:cubicBezTo>
                    <a:pt x="2001866" y="2029987"/>
                    <a:pt x="2239478" y="1925808"/>
                    <a:pt x="2465294" y="1983842"/>
                  </a:cubicBezTo>
                  <a:cubicBezTo>
                    <a:pt x="2670539" y="2036498"/>
                    <a:pt x="2836339" y="2105574"/>
                    <a:pt x="2974395" y="2186917"/>
                  </a:cubicBezTo>
                  <a:cubicBezTo>
                    <a:pt x="3082444" y="2250613"/>
                    <a:pt x="3179451" y="2319311"/>
                    <a:pt x="3278440" y="2398389"/>
                  </a:cubicBezTo>
                  <a:cubicBezTo>
                    <a:pt x="3300805" y="2416319"/>
                    <a:pt x="3324113" y="2435286"/>
                    <a:pt x="3348648" y="2455386"/>
                  </a:cubicBezTo>
                  <a:cubicBezTo>
                    <a:pt x="3481515" y="2564095"/>
                    <a:pt x="3649673" y="2718005"/>
                    <a:pt x="3772254" y="2861817"/>
                  </a:cubicBezTo>
                  <a:cubicBezTo>
                    <a:pt x="3854069" y="2957881"/>
                    <a:pt x="3918237" y="3032996"/>
                    <a:pt x="4002694" y="3070554"/>
                  </a:cubicBezTo>
                  <a:cubicBezTo>
                    <a:pt x="4036760" y="3085747"/>
                    <a:pt x="4070354" y="3095277"/>
                    <a:pt x="4107251" y="3099429"/>
                  </a:cubicBezTo>
                  <a:cubicBezTo>
                    <a:pt x="4262010" y="3117076"/>
                    <a:pt x="4474332" y="3002233"/>
                    <a:pt x="4591251" y="2822561"/>
                  </a:cubicBezTo>
                  <a:cubicBezTo>
                    <a:pt x="4704112" y="2649118"/>
                    <a:pt x="4765732" y="2431889"/>
                    <a:pt x="4934740" y="2295342"/>
                  </a:cubicBezTo>
                  <a:cubicBezTo>
                    <a:pt x="5153668" y="2118879"/>
                    <a:pt x="5471774" y="2114255"/>
                    <a:pt x="5709575" y="2222115"/>
                  </a:cubicBezTo>
                  <a:cubicBezTo>
                    <a:pt x="5944167" y="2328465"/>
                    <a:pt x="6118365" y="2527292"/>
                    <a:pt x="6272463" y="2737255"/>
                  </a:cubicBezTo>
                  <a:cubicBezTo>
                    <a:pt x="6407123" y="2920701"/>
                    <a:pt x="6532629" y="3123304"/>
                    <a:pt x="6680593" y="3312412"/>
                  </a:cubicBezTo>
                  <a:cubicBezTo>
                    <a:pt x="6703336" y="3341382"/>
                    <a:pt x="6726455" y="3369786"/>
                    <a:pt x="6750329" y="3397435"/>
                  </a:cubicBezTo>
                  <a:cubicBezTo>
                    <a:pt x="6965011" y="3645805"/>
                    <a:pt x="7233480" y="3805471"/>
                    <a:pt x="7525824" y="3852653"/>
                  </a:cubicBezTo>
                  <a:cubicBezTo>
                    <a:pt x="7741260" y="3887946"/>
                    <a:pt x="7969718" y="3859636"/>
                    <a:pt x="8167413" y="3762063"/>
                  </a:cubicBezTo>
                  <a:cubicBezTo>
                    <a:pt x="8348689" y="3672604"/>
                    <a:pt x="8495144" y="3541531"/>
                    <a:pt x="8621782" y="3387338"/>
                  </a:cubicBezTo>
                  <a:cubicBezTo>
                    <a:pt x="8829952" y="3134062"/>
                    <a:pt x="8984145" y="2818692"/>
                    <a:pt x="9157777" y="2525594"/>
                  </a:cubicBezTo>
                  <a:cubicBezTo>
                    <a:pt x="9200808" y="2452555"/>
                    <a:pt x="9245443" y="2379988"/>
                    <a:pt x="9291493" y="2308176"/>
                  </a:cubicBezTo>
                  <a:cubicBezTo>
                    <a:pt x="9950540" y="1279594"/>
                    <a:pt x="10929109" y="410395"/>
                    <a:pt x="1216038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699" name="Google Shape;699;p20"/>
            <p:cNvSpPr/>
            <p:nvPr/>
          </p:nvSpPr>
          <p:spPr>
            <a:xfrm>
              <a:off x="28781" y="8743109"/>
              <a:ext cx="12157084" cy="3686107"/>
            </a:xfrm>
            <a:custGeom>
              <a:avLst/>
              <a:gdLst/>
              <a:ahLst/>
              <a:cxnLst/>
              <a:rect l="l" t="t" r="r" b="b"/>
              <a:pathLst>
                <a:path w="12157084" h="3686107" extrusionOk="0">
                  <a:moveTo>
                    <a:pt x="0" y="1774068"/>
                  </a:moveTo>
                  <a:cubicBezTo>
                    <a:pt x="98517" y="2034139"/>
                    <a:pt x="327259" y="2276186"/>
                    <a:pt x="601296" y="2387537"/>
                  </a:cubicBezTo>
                  <a:cubicBezTo>
                    <a:pt x="863348" y="2493982"/>
                    <a:pt x="1159656" y="2467276"/>
                    <a:pt x="1371600" y="2346016"/>
                  </a:cubicBezTo>
                  <a:cubicBezTo>
                    <a:pt x="1543251" y="2247782"/>
                    <a:pt x="1652337" y="2091796"/>
                    <a:pt x="1807473" y="1972047"/>
                  </a:cubicBezTo>
                  <a:cubicBezTo>
                    <a:pt x="1963459" y="1851637"/>
                    <a:pt x="2197202" y="1757649"/>
                    <a:pt x="2418489" y="1814174"/>
                  </a:cubicBezTo>
                  <a:cubicBezTo>
                    <a:pt x="2629207" y="1868056"/>
                    <a:pt x="2802556" y="1928827"/>
                    <a:pt x="2947595" y="1999884"/>
                  </a:cubicBezTo>
                  <a:cubicBezTo>
                    <a:pt x="3061589" y="2055749"/>
                    <a:pt x="3164824" y="2115105"/>
                    <a:pt x="3270797" y="2187766"/>
                  </a:cubicBezTo>
                  <a:cubicBezTo>
                    <a:pt x="3294671" y="2204185"/>
                    <a:pt x="3319678" y="2221926"/>
                    <a:pt x="3345723" y="2240799"/>
                  </a:cubicBezTo>
                  <a:cubicBezTo>
                    <a:pt x="3487271" y="2343186"/>
                    <a:pt x="3664961" y="2497190"/>
                    <a:pt x="3786692" y="2648646"/>
                  </a:cubicBezTo>
                  <a:cubicBezTo>
                    <a:pt x="3867657" y="2749428"/>
                    <a:pt x="3926541" y="2830677"/>
                    <a:pt x="4007035" y="2875784"/>
                  </a:cubicBezTo>
                  <a:cubicBezTo>
                    <a:pt x="4039591" y="2894090"/>
                    <a:pt x="4072053" y="2906924"/>
                    <a:pt x="4108761" y="2914568"/>
                  </a:cubicBezTo>
                  <a:cubicBezTo>
                    <a:pt x="4262860" y="2946463"/>
                    <a:pt x="4489336" y="2841906"/>
                    <a:pt x="4614465" y="2661480"/>
                  </a:cubicBezTo>
                  <a:cubicBezTo>
                    <a:pt x="4730440" y="2494170"/>
                    <a:pt x="4793853" y="2281093"/>
                    <a:pt x="4961540" y="2146434"/>
                  </a:cubicBezTo>
                  <a:cubicBezTo>
                    <a:pt x="5179147" y="1972141"/>
                    <a:pt x="5491779" y="1961855"/>
                    <a:pt x="5728070" y="2061505"/>
                  </a:cubicBezTo>
                  <a:cubicBezTo>
                    <a:pt x="5960681" y="2159645"/>
                    <a:pt x="6136672" y="2349036"/>
                    <a:pt x="6292752" y="2551544"/>
                  </a:cubicBezTo>
                  <a:cubicBezTo>
                    <a:pt x="6429299" y="2728668"/>
                    <a:pt x="6556503" y="2926363"/>
                    <a:pt x="6702109" y="3114434"/>
                  </a:cubicBezTo>
                  <a:cubicBezTo>
                    <a:pt x="6724474" y="3143215"/>
                    <a:pt x="6747121" y="3171430"/>
                    <a:pt x="6770335" y="3198985"/>
                  </a:cubicBezTo>
                  <a:cubicBezTo>
                    <a:pt x="6979732" y="3446411"/>
                    <a:pt x="7234801" y="3610701"/>
                    <a:pt x="7517802" y="3665810"/>
                  </a:cubicBezTo>
                  <a:cubicBezTo>
                    <a:pt x="7726444" y="3707048"/>
                    <a:pt x="7950373" y="3686099"/>
                    <a:pt x="8145992" y="3597018"/>
                  </a:cubicBezTo>
                  <a:cubicBezTo>
                    <a:pt x="8325286" y="3515392"/>
                    <a:pt x="8472119" y="3392434"/>
                    <a:pt x="8600267" y="3246262"/>
                  </a:cubicBezTo>
                  <a:cubicBezTo>
                    <a:pt x="8810985" y="3005913"/>
                    <a:pt x="8970651" y="2703189"/>
                    <a:pt x="9148718" y="2421226"/>
                  </a:cubicBezTo>
                  <a:cubicBezTo>
                    <a:pt x="9192881" y="2351018"/>
                    <a:pt x="9238460" y="2281093"/>
                    <a:pt x="9285453" y="2212018"/>
                  </a:cubicBezTo>
                  <a:cubicBezTo>
                    <a:pt x="9957618" y="1222503"/>
                    <a:pt x="10936469" y="389540"/>
                    <a:pt x="1215708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0" name="Google Shape;700;p20"/>
            <p:cNvSpPr/>
            <p:nvPr/>
          </p:nvSpPr>
          <p:spPr>
            <a:xfrm>
              <a:off x="31895" y="8867766"/>
              <a:ext cx="12153970" cy="3505951"/>
            </a:xfrm>
            <a:custGeom>
              <a:avLst/>
              <a:gdLst/>
              <a:ahLst/>
              <a:cxnLst/>
              <a:rect l="l" t="t" r="r" b="b"/>
              <a:pathLst>
                <a:path w="12153970" h="3505951" extrusionOk="0">
                  <a:moveTo>
                    <a:pt x="0" y="1531927"/>
                  </a:moveTo>
                  <a:cubicBezTo>
                    <a:pt x="97291" y="1785486"/>
                    <a:pt x="320559" y="2026024"/>
                    <a:pt x="588934" y="2141244"/>
                  </a:cubicBezTo>
                  <a:cubicBezTo>
                    <a:pt x="843720" y="2250613"/>
                    <a:pt x="1132384" y="2232023"/>
                    <a:pt x="1340271" y="2123503"/>
                  </a:cubicBezTo>
                  <a:cubicBezTo>
                    <a:pt x="1508807" y="2035554"/>
                    <a:pt x="1617233" y="1891176"/>
                    <a:pt x="1770388" y="1782561"/>
                  </a:cubicBezTo>
                  <a:cubicBezTo>
                    <a:pt x="1925241" y="1672814"/>
                    <a:pt x="2155021" y="1589018"/>
                    <a:pt x="2371684" y="1644221"/>
                  </a:cubicBezTo>
                  <a:cubicBezTo>
                    <a:pt x="2587780" y="1699331"/>
                    <a:pt x="2768773" y="1751704"/>
                    <a:pt x="2920796" y="1812569"/>
                  </a:cubicBezTo>
                  <a:cubicBezTo>
                    <a:pt x="3040734" y="1860601"/>
                    <a:pt x="3150198" y="1910615"/>
                    <a:pt x="3263247" y="1976859"/>
                  </a:cubicBezTo>
                  <a:cubicBezTo>
                    <a:pt x="3288726" y="1991864"/>
                    <a:pt x="3315337" y="2008189"/>
                    <a:pt x="3342986" y="2025929"/>
                  </a:cubicBezTo>
                  <a:cubicBezTo>
                    <a:pt x="3493216" y="2121899"/>
                    <a:pt x="3680436" y="2276092"/>
                    <a:pt x="3801318" y="2435286"/>
                  </a:cubicBezTo>
                  <a:cubicBezTo>
                    <a:pt x="3881340" y="2540692"/>
                    <a:pt x="3935034" y="2628169"/>
                    <a:pt x="4011564" y="2680825"/>
                  </a:cubicBezTo>
                  <a:cubicBezTo>
                    <a:pt x="4042705" y="2702246"/>
                    <a:pt x="4074034" y="2718382"/>
                    <a:pt x="4110459" y="2729423"/>
                  </a:cubicBezTo>
                  <a:cubicBezTo>
                    <a:pt x="4263992" y="2775756"/>
                    <a:pt x="4504340" y="2681202"/>
                    <a:pt x="4637867" y="2500115"/>
                  </a:cubicBezTo>
                  <a:cubicBezTo>
                    <a:pt x="4756673" y="2338939"/>
                    <a:pt x="4822163" y="2129920"/>
                    <a:pt x="4988435" y="1997242"/>
                  </a:cubicBezTo>
                  <a:cubicBezTo>
                    <a:pt x="5204814" y="1825120"/>
                    <a:pt x="5511879" y="1809078"/>
                    <a:pt x="5746754" y="1900707"/>
                  </a:cubicBezTo>
                  <a:cubicBezTo>
                    <a:pt x="5977289" y="1990637"/>
                    <a:pt x="6155168" y="2170686"/>
                    <a:pt x="6313229" y="2365645"/>
                  </a:cubicBezTo>
                  <a:cubicBezTo>
                    <a:pt x="6451758" y="2536446"/>
                    <a:pt x="6580566" y="2729329"/>
                    <a:pt x="6723813" y="2916266"/>
                  </a:cubicBezTo>
                  <a:cubicBezTo>
                    <a:pt x="6745800" y="2944859"/>
                    <a:pt x="6767976" y="2972980"/>
                    <a:pt x="6790623" y="3000440"/>
                  </a:cubicBezTo>
                  <a:cubicBezTo>
                    <a:pt x="6994641" y="3247017"/>
                    <a:pt x="7236405" y="3415836"/>
                    <a:pt x="7510159" y="3478872"/>
                  </a:cubicBezTo>
                  <a:cubicBezTo>
                    <a:pt x="7712006" y="3525961"/>
                    <a:pt x="7931311" y="3512466"/>
                    <a:pt x="8124855" y="3431878"/>
                  </a:cubicBezTo>
                  <a:cubicBezTo>
                    <a:pt x="8302167" y="3358085"/>
                    <a:pt x="8449377" y="3243242"/>
                    <a:pt x="8578940" y="3105091"/>
                  </a:cubicBezTo>
                  <a:cubicBezTo>
                    <a:pt x="8792300" y="2877671"/>
                    <a:pt x="8957345" y="2587498"/>
                    <a:pt x="9139848" y="2316763"/>
                  </a:cubicBezTo>
                  <a:cubicBezTo>
                    <a:pt x="9185049" y="2249292"/>
                    <a:pt x="9231665" y="2182198"/>
                    <a:pt x="9279603" y="2115860"/>
                  </a:cubicBezTo>
                  <a:cubicBezTo>
                    <a:pt x="9964978" y="1165506"/>
                    <a:pt x="10944019" y="368685"/>
                    <a:pt x="12153971"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1" name="Google Shape;701;p20"/>
            <p:cNvSpPr/>
            <p:nvPr/>
          </p:nvSpPr>
          <p:spPr>
            <a:xfrm>
              <a:off x="34915" y="8991762"/>
              <a:ext cx="12151139" cy="3327091"/>
            </a:xfrm>
            <a:custGeom>
              <a:avLst/>
              <a:gdLst/>
              <a:ahLst/>
              <a:cxnLst/>
              <a:rect l="l" t="t" r="r" b="b"/>
              <a:pathLst>
                <a:path w="12151139" h="3327091" extrusionOk="0">
                  <a:moveTo>
                    <a:pt x="0" y="1290352"/>
                  </a:moveTo>
                  <a:cubicBezTo>
                    <a:pt x="96064" y="1537494"/>
                    <a:pt x="313953" y="1776239"/>
                    <a:pt x="576667" y="1895517"/>
                  </a:cubicBezTo>
                  <a:cubicBezTo>
                    <a:pt x="824187" y="2007906"/>
                    <a:pt x="1105207" y="1997431"/>
                    <a:pt x="1309036" y="1901556"/>
                  </a:cubicBezTo>
                  <a:cubicBezTo>
                    <a:pt x="1474364" y="1823799"/>
                    <a:pt x="1582223" y="1691121"/>
                    <a:pt x="1733491" y="1593642"/>
                  </a:cubicBezTo>
                  <a:cubicBezTo>
                    <a:pt x="1887307" y="1494558"/>
                    <a:pt x="2113028" y="1420953"/>
                    <a:pt x="2324973" y="1474836"/>
                  </a:cubicBezTo>
                  <a:cubicBezTo>
                    <a:pt x="2546448" y="1531078"/>
                    <a:pt x="2735179" y="1575146"/>
                    <a:pt x="2893996" y="1625820"/>
                  </a:cubicBezTo>
                  <a:cubicBezTo>
                    <a:pt x="3019879" y="1665926"/>
                    <a:pt x="3135571" y="1706691"/>
                    <a:pt x="3255698" y="1766519"/>
                  </a:cubicBezTo>
                  <a:cubicBezTo>
                    <a:pt x="3282781" y="1780108"/>
                    <a:pt x="3310902" y="1795112"/>
                    <a:pt x="3340250" y="1811626"/>
                  </a:cubicBezTo>
                  <a:cubicBezTo>
                    <a:pt x="3499255" y="1901273"/>
                    <a:pt x="3696007" y="2055560"/>
                    <a:pt x="3816039" y="2222492"/>
                  </a:cubicBezTo>
                  <a:cubicBezTo>
                    <a:pt x="3895212" y="2332617"/>
                    <a:pt x="3943621" y="2426322"/>
                    <a:pt x="4016094" y="2486338"/>
                  </a:cubicBezTo>
                  <a:cubicBezTo>
                    <a:pt x="4045725" y="2510873"/>
                    <a:pt x="4075922" y="2530406"/>
                    <a:pt x="4112158" y="2544750"/>
                  </a:cubicBezTo>
                  <a:cubicBezTo>
                    <a:pt x="4265030" y="2605427"/>
                    <a:pt x="4519061" y="2520970"/>
                    <a:pt x="4661270" y="2339222"/>
                  </a:cubicBezTo>
                  <a:cubicBezTo>
                    <a:pt x="4782718" y="2183991"/>
                    <a:pt x="4850473" y="1979219"/>
                    <a:pt x="5015423" y="1848428"/>
                  </a:cubicBezTo>
                  <a:cubicBezTo>
                    <a:pt x="5230576" y="1678476"/>
                    <a:pt x="5531979" y="1656678"/>
                    <a:pt x="5765533" y="1740191"/>
                  </a:cubicBezTo>
                  <a:cubicBezTo>
                    <a:pt x="5993991" y="1821911"/>
                    <a:pt x="6173852" y="1992524"/>
                    <a:pt x="6333895" y="2179934"/>
                  </a:cubicBezTo>
                  <a:cubicBezTo>
                    <a:pt x="6474311" y="2344413"/>
                    <a:pt x="6604818" y="2532483"/>
                    <a:pt x="6745705" y="2718288"/>
                  </a:cubicBezTo>
                  <a:cubicBezTo>
                    <a:pt x="6767315" y="2746692"/>
                    <a:pt x="6789019" y="2774624"/>
                    <a:pt x="6811100" y="2801990"/>
                  </a:cubicBezTo>
                  <a:cubicBezTo>
                    <a:pt x="7009834" y="3047623"/>
                    <a:pt x="7238198" y="3221066"/>
                    <a:pt x="7502610" y="3292029"/>
                  </a:cubicBezTo>
                  <a:cubicBezTo>
                    <a:pt x="7697568" y="3345062"/>
                    <a:pt x="7912344" y="3338929"/>
                    <a:pt x="8103905" y="3266834"/>
                  </a:cubicBezTo>
                  <a:cubicBezTo>
                    <a:pt x="8279142" y="3200966"/>
                    <a:pt x="8426824" y="3094145"/>
                    <a:pt x="8557803" y="2964015"/>
                  </a:cubicBezTo>
                  <a:cubicBezTo>
                    <a:pt x="8773805" y="2749523"/>
                    <a:pt x="8944229" y="2471994"/>
                    <a:pt x="9131260" y="2212395"/>
                  </a:cubicBezTo>
                  <a:cubicBezTo>
                    <a:pt x="9177500" y="2147755"/>
                    <a:pt x="9225154" y="2083398"/>
                    <a:pt x="9274035" y="2019701"/>
                  </a:cubicBezTo>
                  <a:cubicBezTo>
                    <a:pt x="9972622" y="1108415"/>
                    <a:pt x="10951757" y="347831"/>
                    <a:pt x="12151140"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2" name="Google Shape;702;p20"/>
            <p:cNvSpPr/>
            <p:nvPr/>
          </p:nvSpPr>
          <p:spPr>
            <a:xfrm>
              <a:off x="37934" y="9116230"/>
              <a:ext cx="12147742" cy="3149423"/>
            </a:xfrm>
            <a:custGeom>
              <a:avLst/>
              <a:gdLst/>
              <a:ahLst/>
              <a:cxnLst/>
              <a:rect l="l" t="t" r="r" b="b"/>
              <a:pathLst>
                <a:path w="12147742" h="3149423" extrusionOk="0">
                  <a:moveTo>
                    <a:pt x="0" y="1048399"/>
                  </a:moveTo>
                  <a:cubicBezTo>
                    <a:pt x="94837" y="1289030"/>
                    <a:pt x="307348" y="1526170"/>
                    <a:pt x="564305" y="1649412"/>
                  </a:cubicBezTo>
                  <a:cubicBezTo>
                    <a:pt x="804559" y="1764632"/>
                    <a:pt x="1077935" y="1762367"/>
                    <a:pt x="1277707" y="1679231"/>
                  </a:cubicBezTo>
                  <a:cubicBezTo>
                    <a:pt x="1439921" y="1611760"/>
                    <a:pt x="1547214" y="1490689"/>
                    <a:pt x="1696405" y="1404439"/>
                  </a:cubicBezTo>
                  <a:cubicBezTo>
                    <a:pt x="1849277" y="1316019"/>
                    <a:pt x="2070847" y="1252605"/>
                    <a:pt x="2278168" y="1305073"/>
                  </a:cubicBezTo>
                  <a:cubicBezTo>
                    <a:pt x="2505022" y="1362541"/>
                    <a:pt x="2701396" y="1398211"/>
                    <a:pt x="2867196" y="1438694"/>
                  </a:cubicBezTo>
                  <a:cubicBezTo>
                    <a:pt x="2999024" y="1470873"/>
                    <a:pt x="3120945" y="1502391"/>
                    <a:pt x="3248055" y="1555801"/>
                  </a:cubicBezTo>
                  <a:cubicBezTo>
                    <a:pt x="3276742" y="1567880"/>
                    <a:pt x="3306467" y="1581563"/>
                    <a:pt x="3337324" y="1596944"/>
                  </a:cubicBezTo>
                  <a:cubicBezTo>
                    <a:pt x="3505012" y="1680175"/>
                    <a:pt x="3711294" y="1834556"/>
                    <a:pt x="3830477" y="2009227"/>
                  </a:cubicBezTo>
                  <a:cubicBezTo>
                    <a:pt x="3908801" y="2123975"/>
                    <a:pt x="3951831" y="2224002"/>
                    <a:pt x="4020435" y="2291473"/>
                  </a:cubicBezTo>
                  <a:cubicBezTo>
                    <a:pt x="4048556" y="2319122"/>
                    <a:pt x="4077620" y="2341959"/>
                    <a:pt x="4113573" y="2359700"/>
                  </a:cubicBezTo>
                  <a:cubicBezTo>
                    <a:pt x="4265785" y="2434814"/>
                    <a:pt x="4533216" y="2360360"/>
                    <a:pt x="4684389" y="2177952"/>
                  </a:cubicBezTo>
                  <a:cubicBezTo>
                    <a:pt x="4808197" y="2028571"/>
                    <a:pt x="4878404" y="1828234"/>
                    <a:pt x="5042034" y="1699331"/>
                  </a:cubicBezTo>
                  <a:cubicBezTo>
                    <a:pt x="5255866" y="1531549"/>
                    <a:pt x="5551795" y="1504089"/>
                    <a:pt x="5783840" y="1579487"/>
                  </a:cubicBezTo>
                  <a:cubicBezTo>
                    <a:pt x="6010222" y="1653092"/>
                    <a:pt x="6191970" y="1814268"/>
                    <a:pt x="6353995" y="1994128"/>
                  </a:cubicBezTo>
                  <a:cubicBezTo>
                    <a:pt x="6496392" y="2152285"/>
                    <a:pt x="6628409" y="2335448"/>
                    <a:pt x="6767032" y="2520215"/>
                  </a:cubicBezTo>
                  <a:cubicBezTo>
                    <a:pt x="6788264" y="2548430"/>
                    <a:pt x="6809402" y="2576268"/>
                    <a:pt x="6830918" y="2603540"/>
                  </a:cubicBezTo>
                  <a:cubicBezTo>
                    <a:pt x="7024272" y="2848229"/>
                    <a:pt x="7239330" y="3026296"/>
                    <a:pt x="7494494" y="3105186"/>
                  </a:cubicBezTo>
                  <a:cubicBezTo>
                    <a:pt x="7682659" y="3164164"/>
                    <a:pt x="7892716" y="3165296"/>
                    <a:pt x="8082391" y="3101788"/>
                  </a:cubicBezTo>
                  <a:cubicBezTo>
                    <a:pt x="8255645" y="3043754"/>
                    <a:pt x="8403704" y="2945142"/>
                    <a:pt x="8536193" y="2822939"/>
                  </a:cubicBezTo>
                  <a:cubicBezTo>
                    <a:pt x="8754838" y="2621375"/>
                    <a:pt x="8930640" y="2356491"/>
                    <a:pt x="9122107" y="2108027"/>
                  </a:cubicBezTo>
                  <a:cubicBezTo>
                    <a:pt x="9169478" y="2046123"/>
                    <a:pt x="9218077" y="1984503"/>
                    <a:pt x="9267902" y="1923637"/>
                  </a:cubicBezTo>
                  <a:cubicBezTo>
                    <a:pt x="9979604" y="1051419"/>
                    <a:pt x="10959023" y="326976"/>
                    <a:pt x="1214774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3" name="Google Shape;703;p20"/>
            <p:cNvSpPr/>
            <p:nvPr/>
          </p:nvSpPr>
          <p:spPr>
            <a:xfrm>
              <a:off x="40954" y="9240698"/>
              <a:ext cx="12144534" cy="2972959"/>
            </a:xfrm>
            <a:custGeom>
              <a:avLst/>
              <a:gdLst/>
              <a:ahLst/>
              <a:cxnLst/>
              <a:rect l="l" t="t" r="r" b="b"/>
              <a:pathLst>
                <a:path w="12144534" h="2972959" extrusionOk="0">
                  <a:moveTo>
                    <a:pt x="0" y="806446"/>
                  </a:moveTo>
                  <a:cubicBezTo>
                    <a:pt x="93610" y="1040567"/>
                    <a:pt x="300648" y="1275914"/>
                    <a:pt x="551943" y="1403307"/>
                  </a:cubicBezTo>
                  <a:cubicBezTo>
                    <a:pt x="784931" y="1521358"/>
                    <a:pt x="1050664" y="1527397"/>
                    <a:pt x="1246377" y="1456906"/>
                  </a:cubicBezTo>
                  <a:cubicBezTo>
                    <a:pt x="1405572" y="1399627"/>
                    <a:pt x="1512393" y="1290257"/>
                    <a:pt x="1659320" y="1215142"/>
                  </a:cubicBezTo>
                  <a:cubicBezTo>
                    <a:pt x="1811342" y="1137385"/>
                    <a:pt x="2028666" y="1084163"/>
                    <a:pt x="2231363" y="1135309"/>
                  </a:cubicBezTo>
                  <a:cubicBezTo>
                    <a:pt x="2463690" y="1193910"/>
                    <a:pt x="2667708" y="1221182"/>
                    <a:pt x="2840396" y="1251567"/>
                  </a:cubicBezTo>
                  <a:cubicBezTo>
                    <a:pt x="2978264" y="1275819"/>
                    <a:pt x="3106318" y="1298090"/>
                    <a:pt x="3240505" y="1345083"/>
                  </a:cubicBezTo>
                  <a:cubicBezTo>
                    <a:pt x="3270797" y="1355747"/>
                    <a:pt x="3302126" y="1368014"/>
                    <a:pt x="3334588" y="1382263"/>
                  </a:cubicBezTo>
                  <a:cubicBezTo>
                    <a:pt x="3510956" y="1459077"/>
                    <a:pt x="3726864" y="1613647"/>
                    <a:pt x="3845104" y="1796055"/>
                  </a:cubicBezTo>
                  <a:cubicBezTo>
                    <a:pt x="3922484" y="1915522"/>
                    <a:pt x="3960324" y="2021777"/>
                    <a:pt x="4024870" y="2096703"/>
                  </a:cubicBezTo>
                  <a:cubicBezTo>
                    <a:pt x="4051481" y="2127561"/>
                    <a:pt x="4079413" y="2153606"/>
                    <a:pt x="4115178" y="2174744"/>
                  </a:cubicBezTo>
                  <a:cubicBezTo>
                    <a:pt x="4266728" y="2264296"/>
                    <a:pt x="4547465" y="2199562"/>
                    <a:pt x="4707698" y="2016776"/>
                  </a:cubicBezTo>
                  <a:cubicBezTo>
                    <a:pt x="4833581" y="1873058"/>
                    <a:pt x="4906620" y="1677249"/>
                    <a:pt x="5068928" y="1550328"/>
                  </a:cubicBezTo>
                  <a:cubicBezTo>
                    <a:pt x="5281533" y="1384717"/>
                    <a:pt x="5571801" y="1351500"/>
                    <a:pt x="5802524" y="1418877"/>
                  </a:cubicBezTo>
                  <a:cubicBezTo>
                    <a:pt x="6026831" y="1484272"/>
                    <a:pt x="6210560" y="1636012"/>
                    <a:pt x="6374472" y="1808417"/>
                  </a:cubicBezTo>
                  <a:cubicBezTo>
                    <a:pt x="6518852" y="1960345"/>
                    <a:pt x="6652473" y="2138601"/>
                    <a:pt x="6788736" y="2322237"/>
                  </a:cubicBezTo>
                  <a:cubicBezTo>
                    <a:pt x="6809591" y="2350263"/>
                    <a:pt x="6830257" y="2377912"/>
                    <a:pt x="6851206" y="2405089"/>
                  </a:cubicBezTo>
                  <a:cubicBezTo>
                    <a:pt x="7039276" y="2648929"/>
                    <a:pt x="7241029" y="2830960"/>
                    <a:pt x="7486756" y="2918342"/>
                  </a:cubicBezTo>
                  <a:cubicBezTo>
                    <a:pt x="7668221" y="2982888"/>
                    <a:pt x="7873560" y="2991758"/>
                    <a:pt x="8061158" y="2936744"/>
                  </a:cubicBezTo>
                  <a:cubicBezTo>
                    <a:pt x="8232337" y="2886541"/>
                    <a:pt x="8380868" y="2796045"/>
                    <a:pt x="8514772" y="2681863"/>
                  </a:cubicBezTo>
                  <a:cubicBezTo>
                    <a:pt x="8736059" y="2493227"/>
                    <a:pt x="8917335" y="2240988"/>
                    <a:pt x="9113143" y="2003659"/>
                  </a:cubicBezTo>
                  <a:cubicBezTo>
                    <a:pt x="9161552" y="1944586"/>
                    <a:pt x="9211188" y="1885702"/>
                    <a:pt x="9261957" y="1827479"/>
                  </a:cubicBezTo>
                  <a:cubicBezTo>
                    <a:pt x="9986871" y="994328"/>
                    <a:pt x="10966477" y="306121"/>
                    <a:pt x="12144535"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4" name="Google Shape;704;p20"/>
            <p:cNvSpPr/>
            <p:nvPr/>
          </p:nvSpPr>
          <p:spPr>
            <a:xfrm>
              <a:off x="44068" y="9364883"/>
              <a:ext cx="12141514" cy="2797895"/>
            </a:xfrm>
            <a:custGeom>
              <a:avLst/>
              <a:gdLst/>
              <a:ahLst/>
              <a:cxnLst/>
              <a:rect l="l" t="t" r="r" b="b"/>
              <a:pathLst>
                <a:path w="12141514" h="2797895" extrusionOk="0">
                  <a:moveTo>
                    <a:pt x="0" y="564776"/>
                  </a:moveTo>
                  <a:cubicBezTo>
                    <a:pt x="92384" y="792480"/>
                    <a:pt x="294042" y="1025940"/>
                    <a:pt x="539581" y="1157485"/>
                  </a:cubicBezTo>
                  <a:cubicBezTo>
                    <a:pt x="765303" y="1278367"/>
                    <a:pt x="1023486" y="1292616"/>
                    <a:pt x="1215048" y="1234959"/>
                  </a:cubicBezTo>
                  <a:cubicBezTo>
                    <a:pt x="1371128" y="1187965"/>
                    <a:pt x="1477761" y="1090203"/>
                    <a:pt x="1622234" y="1026223"/>
                  </a:cubicBezTo>
                  <a:cubicBezTo>
                    <a:pt x="1773691" y="959129"/>
                    <a:pt x="1986484" y="916099"/>
                    <a:pt x="2184463" y="965829"/>
                  </a:cubicBezTo>
                  <a:cubicBezTo>
                    <a:pt x="2422169" y="1025657"/>
                    <a:pt x="2633925" y="1044436"/>
                    <a:pt x="2813502" y="1064724"/>
                  </a:cubicBezTo>
                  <a:cubicBezTo>
                    <a:pt x="2957315" y="1080955"/>
                    <a:pt x="3091503" y="1094072"/>
                    <a:pt x="3232767" y="1134649"/>
                  </a:cubicBezTo>
                  <a:cubicBezTo>
                    <a:pt x="3264663" y="1143802"/>
                    <a:pt x="3297502" y="1154843"/>
                    <a:pt x="3331662" y="1167865"/>
                  </a:cubicBezTo>
                  <a:cubicBezTo>
                    <a:pt x="3516713" y="1238356"/>
                    <a:pt x="3742246" y="1392927"/>
                    <a:pt x="3859636" y="1583167"/>
                  </a:cubicBezTo>
                  <a:cubicBezTo>
                    <a:pt x="3936167" y="1707258"/>
                    <a:pt x="3968628" y="1819835"/>
                    <a:pt x="4029305" y="1902122"/>
                  </a:cubicBezTo>
                  <a:cubicBezTo>
                    <a:pt x="4054406" y="1936093"/>
                    <a:pt x="4081301" y="1965535"/>
                    <a:pt x="4116782" y="1989976"/>
                  </a:cubicBezTo>
                  <a:cubicBezTo>
                    <a:pt x="4267672" y="2093967"/>
                    <a:pt x="4561431" y="2038952"/>
                    <a:pt x="4731006" y="1855694"/>
                  </a:cubicBezTo>
                  <a:cubicBezTo>
                    <a:pt x="4858871" y="1717543"/>
                    <a:pt x="4934835" y="1526359"/>
                    <a:pt x="5095822" y="1401325"/>
                  </a:cubicBezTo>
                  <a:cubicBezTo>
                    <a:pt x="5307106" y="1237885"/>
                    <a:pt x="5591712" y="1199006"/>
                    <a:pt x="5821208" y="1258173"/>
                  </a:cubicBezTo>
                  <a:cubicBezTo>
                    <a:pt x="6043345" y="1315453"/>
                    <a:pt x="6229150" y="1457661"/>
                    <a:pt x="6394949" y="1622612"/>
                  </a:cubicBezTo>
                  <a:cubicBezTo>
                    <a:pt x="6541310" y="1768217"/>
                    <a:pt x="6676536" y="1941567"/>
                    <a:pt x="6810346" y="2124069"/>
                  </a:cubicBezTo>
                  <a:cubicBezTo>
                    <a:pt x="6830823" y="2151907"/>
                    <a:pt x="6851017" y="2179367"/>
                    <a:pt x="6871400" y="2206545"/>
                  </a:cubicBezTo>
                  <a:cubicBezTo>
                    <a:pt x="7054092" y="2449441"/>
                    <a:pt x="7242539" y="2636095"/>
                    <a:pt x="7479018" y="2731405"/>
                  </a:cubicBezTo>
                  <a:cubicBezTo>
                    <a:pt x="7653689" y="2801801"/>
                    <a:pt x="7854404" y="2818126"/>
                    <a:pt x="8040020" y="2771604"/>
                  </a:cubicBezTo>
                  <a:cubicBezTo>
                    <a:pt x="8209217" y="2729234"/>
                    <a:pt x="8358220" y="2646853"/>
                    <a:pt x="8493540" y="2540692"/>
                  </a:cubicBezTo>
                  <a:cubicBezTo>
                    <a:pt x="8717468" y="2364984"/>
                    <a:pt x="8904595" y="2125768"/>
                    <a:pt x="9104461" y="1899197"/>
                  </a:cubicBezTo>
                  <a:cubicBezTo>
                    <a:pt x="9154097" y="1842955"/>
                    <a:pt x="9204583" y="1786713"/>
                    <a:pt x="9256295" y="1731321"/>
                  </a:cubicBezTo>
                  <a:cubicBezTo>
                    <a:pt x="9994326" y="937236"/>
                    <a:pt x="10974215" y="285266"/>
                    <a:pt x="12141514"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5" name="Google Shape;705;p20"/>
            <p:cNvSpPr/>
            <p:nvPr/>
          </p:nvSpPr>
          <p:spPr>
            <a:xfrm>
              <a:off x="47088" y="9489162"/>
              <a:ext cx="12138212" cy="2624367"/>
            </a:xfrm>
            <a:custGeom>
              <a:avLst/>
              <a:gdLst/>
              <a:ahLst/>
              <a:cxnLst/>
              <a:rect l="l" t="t" r="r" b="b"/>
              <a:pathLst>
                <a:path w="12138212" h="2624367" extrusionOk="0">
                  <a:moveTo>
                    <a:pt x="0" y="323012"/>
                  </a:moveTo>
                  <a:cubicBezTo>
                    <a:pt x="91157" y="544205"/>
                    <a:pt x="287437" y="775872"/>
                    <a:pt x="527313" y="911569"/>
                  </a:cubicBezTo>
                  <a:cubicBezTo>
                    <a:pt x="745769" y="1035188"/>
                    <a:pt x="996404" y="1057835"/>
                    <a:pt x="1183813" y="1012823"/>
                  </a:cubicBezTo>
                  <a:cubicBezTo>
                    <a:pt x="1336874" y="976021"/>
                    <a:pt x="1443318" y="890054"/>
                    <a:pt x="1585243" y="837115"/>
                  </a:cubicBezTo>
                  <a:cubicBezTo>
                    <a:pt x="1736228" y="780779"/>
                    <a:pt x="1944398" y="747751"/>
                    <a:pt x="2137752" y="796255"/>
                  </a:cubicBezTo>
                  <a:cubicBezTo>
                    <a:pt x="2380837" y="857215"/>
                    <a:pt x="2600331" y="867500"/>
                    <a:pt x="2786797" y="877786"/>
                  </a:cubicBezTo>
                  <a:cubicBezTo>
                    <a:pt x="2936649" y="885996"/>
                    <a:pt x="3076970" y="889959"/>
                    <a:pt x="3225313" y="924120"/>
                  </a:cubicBezTo>
                  <a:cubicBezTo>
                    <a:pt x="3258718" y="931858"/>
                    <a:pt x="3293256" y="941483"/>
                    <a:pt x="3328926" y="953373"/>
                  </a:cubicBezTo>
                  <a:cubicBezTo>
                    <a:pt x="3522752" y="1017447"/>
                    <a:pt x="3757816" y="1172206"/>
                    <a:pt x="3874263" y="1370090"/>
                  </a:cubicBezTo>
                  <a:cubicBezTo>
                    <a:pt x="3949944" y="1498804"/>
                    <a:pt x="3976932" y="1617799"/>
                    <a:pt x="4033835" y="1707446"/>
                  </a:cubicBezTo>
                  <a:cubicBezTo>
                    <a:pt x="4057426" y="1744626"/>
                    <a:pt x="4083188" y="1777277"/>
                    <a:pt x="4118480" y="1805115"/>
                  </a:cubicBezTo>
                  <a:cubicBezTo>
                    <a:pt x="4268616" y="1923637"/>
                    <a:pt x="4575303" y="1877965"/>
                    <a:pt x="4754408" y="1694613"/>
                  </a:cubicBezTo>
                  <a:cubicBezTo>
                    <a:pt x="4883972" y="1561935"/>
                    <a:pt x="4963145" y="1375563"/>
                    <a:pt x="5122716" y="1252417"/>
                  </a:cubicBezTo>
                  <a:cubicBezTo>
                    <a:pt x="5332773" y="1091052"/>
                    <a:pt x="5611717" y="1046700"/>
                    <a:pt x="5839893" y="1097658"/>
                  </a:cubicBezTo>
                  <a:cubicBezTo>
                    <a:pt x="6059953" y="1146822"/>
                    <a:pt x="6247740" y="1279594"/>
                    <a:pt x="6415427" y="1436901"/>
                  </a:cubicBezTo>
                  <a:cubicBezTo>
                    <a:pt x="6563769" y="1576184"/>
                    <a:pt x="6700599" y="1744720"/>
                    <a:pt x="6832050" y="1926091"/>
                  </a:cubicBezTo>
                  <a:cubicBezTo>
                    <a:pt x="6852150" y="1953740"/>
                    <a:pt x="6871872" y="1981106"/>
                    <a:pt x="6891594" y="2008094"/>
                  </a:cubicBezTo>
                  <a:cubicBezTo>
                    <a:pt x="7069001" y="2250047"/>
                    <a:pt x="7244143" y="2441325"/>
                    <a:pt x="7471186" y="2544561"/>
                  </a:cubicBezTo>
                  <a:cubicBezTo>
                    <a:pt x="7639157" y="2620903"/>
                    <a:pt x="7835059" y="2644494"/>
                    <a:pt x="8018788" y="2606559"/>
                  </a:cubicBezTo>
                  <a:cubicBezTo>
                    <a:pt x="8185909" y="2572021"/>
                    <a:pt x="8335384" y="2497850"/>
                    <a:pt x="8472119" y="2399616"/>
                  </a:cubicBezTo>
                  <a:cubicBezTo>
                    <a:pt x="8698784" y="2236836"/>
                    <a:pt x="8891195" y="2010265"/>
                    <a:pt x="9095496" y="1794828"/>
                  </a:cubicBezTo>
                  <a:cubicBezTo>
                    <a:pt x="9146170" y="1741418"/>
                    <a:pt x="9197694" y="1687913"/>
                    <a:pt x="9250255" y="1635162"/>
                  </a:cubicBezTo>
                  <a:cubicBezTo>
                    <a:pt x="10001498" y="880145"/>
                    <a:pt x="10981576" y="264317"/>
                    <a:pt x="12138212"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6" name="Google Shape;706;p20"/>
            <p:cNvSpPr/>
            <p:nvPr/>
          </p:nvSpPr>
          <p:spPr>
            <a:xfrm>
              <a:off x="50107" y="9613818"/>
              <a:ext cx="12135097" cy="2452279"/>
            </a:xfrm>
            <a:custGeom>
              <a:avLst/>
              <a:gdLst/>
              <a:ahLst/>
              <a:cxnLst/>
              <a:rect l="l" t="t" r="r" b="b"/>
              <a:pathLst>
                <a:path w="12135097" h="2452279" extrusionOk="0">
                  <a:moveTo>
                    <a:pt x="0" y="80871"/>
                  </a:moveTo>
                  <a:cubicBezTo>
                    <a:pt x="89930" y="295552"/>
                    <a:pt x="280831" y="525332"/>
                    <a:pt x="514952" y="665276"/>
                  </a:cubicBezTo>
                  <a:cubicBezTo>
                    <a:pt x="726141" y="791536"/>
                    <a:pt x="969226" y="822677"/>
                    <a:pt x="1152484" y="790310"/>
                  </a:cubicBezTo>
                  <a:cubicBezTo>
                    <a:pt x="1302525" y="763793"/>
                    <a:pt x="1408969" y="689716"/>
                    <a:pt x="1548252" y="647629"/>
                  </a:cubicBezTo>
                  <a:cubicBezTo>
                    <a:pt x="1698953" y="602051"/>
                    <a:pt x="1902311" y="579120"/>
                    <a:pt x="2091041" y="626303"/>
                  </a:cubicBezTo>
                  <a:cubicBezTo>
                    <a:pt x="2339600" y="688395"/>
                    <a:pt x="2566737" y="694529"/>
                    <a:pt x="2760091" y="690471"/>
                  </a:cubicBezTo>
                  <a:cubicBezTo>
                    <a:pt x="2915889" y="687168"/>
                    <a:pt x="3062438" y="685470"/>
                    <a:pt x="3217858" y="713213"/>
                  </a:cubicBezTo>
                  <a:cubicBezTo>
                    <a:pt x="3252867" y="719536"/>
                    <a:pt x="3289009" y="727840"/>
                    <a:pt x="3326283" y="738503"/>
                  </a:cubicBezTo>
                  <a:cubicBezTo>
                    <a:pt x="3528792" y="796255"/>
                    <a:pt x="3773481" y="951014"/>
                    <a:pt x="3888984" y="1156730"/>
                  </a:cubicBezTo>
                  <a:cubicBezTo>
                    <a:pt x="3963815" y="1290068"/>
                    <a:pt x="3985425" y="1415386"/>
                    <a:pt x="4038364" y="1512488"/>
                  </a:cubicBezTo>
                  <a:cubicBezTo>
                    <a:pt x="4060351" y="1552876"/>
                    <a:pt x="4085075" y="1588829"/>
                    <a:pt x="4120085" y="1620064"/>
                  </a:cubicBezTo>
                  <a:cubicBezTo>
                    <a:pt x="4269465" y="1753025"/>
                    <a:pt x="4588892" y="1716694"/>
                    <a:pt x="4777717" y="1533342"/>
                  </a:cubicBezTo>
                  <a:cubicBezTo>
                    <a:pt x="4908979" y="1405949"/>
                    <a:pt x="4991265" y="1224485"/>
                    <a:pt x="5149611" y="1103320"/>
                  </a:cubicBezTo>
                  <a:cubicBezTo>
                    <a:pt x="5358347" y="944125"/>
                    <a:pt x="5631723" y="894112"/>
                    <a:pt x="5858483" y="936859"/>
                  </a:cubicBezTo>
                  <a:cubicBezTo>
                    <a:pt x="6076372" y="977908"/>
                    <a:pt x="6266235" y="1101149"/>
                    <a:pt x="6435810" y="1251001"/>
                  </a:cubicBezTo>
                  <a:cubicBezTo>
                    <a:pt x="6586228" y="1383962"/>
                    <a:pt x="6724568" y="1547591"/>
                    <a:pt x="6853659" y="1727924"/>
                  </a:cubicBezTo>
                  <a:cubicBezTo>
                    <a:pt x="6873382" y="1755384"/>
                    <a:pt x="6892632" y="1782561"/>
                    <a:pt x="6911789" y="1809550"/>
                  </a:cubicBezTo>
                  <a:cubicBezTo>
                    <a:pt x="7083816" y="2050653"/>
                    <a:pt x="7245653" y="2246461"/>
                    <a:pt x="7463448" y="2357623"/>
                  </a:cubicBezTo>
                  <a:cubicBezTo>
                    <a:pt x="7624624" y="2439910"/>
                    <a:pt x="7815903" y="2470768"/>
                    <a:pt x="7997556" y="2441420"/>
                  </a:cubicBezTo>
                  <a:cubicBezTo>
                    <a:pt x="8162695" y="2414715"/>
                    <a:pt x="8312642" y="2348659"/>
                    <a:pt x="8450792" y="2258446"/>
                  </a:cubicBezTo>
                  <a:cubicBezTo>
                    <a:pt x="8680194" y="2108594"/>
                    <a:pt x="8877890" y="1894762"/>
                    <a:pt x="9086626" y="1690461"/>
                  </a:cubicBezTo>
                  <a:cubicBezTo>
                    <a:pt x="9138338" y="1639787"/>
                    <a:pt x="9190900" y="1589018"/>
                    <a:pt x="9244405" y="1539004"/>
                  </a:cubicBezTo>
                  <a:cubicBezTo>
                    <a:pt x="10008858" y="823054"/>
                    <a:pt x="10989125" y="243463"/>
                    <a:pt x="12135098" y="0"/>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7" name="Google Shape;707;p20"/>
            <p:cNvSpPr/>
            <p:nvPr/>
          </p:nvSpPr>
          <p:spPr>
            <a:xfrm>
              <a:off x="53127" y="9577110"/>
              <a:ext cx="12131983" cy="2442840"/>
            </a:xfrm>
            <a:custGeom>
              <a:avLst/>
              <a:gdLst/>
              <a:ahLst/>
              <a:cxnLst/>
              <a:rect l="l" t="t" r="r" b="b"/>
              <a:pathLst>
                <a:path w="12131983" h="2442840" extrusionOk="0">
                  <a:moveTo>
                    <a:pt x="0" y="0"/>
                  </a:moveTo>
                  <a:cubicBezTo>
                    <a:pt x="88703" y="208264"/>
                    <a:pt x="274226" y="435968"/>
                    <a:pt x="502590" y="580347"/>
                  </a:cubicBezTo>
                  <a:cubicBezTo>
                    <a:pt x="706608" y="709250"/>
                    <a:pt x="942049" y="748883"/>
                    <a:pt x="1121249" y="729161"/>
                  </a:cubicBezTo>
                  <a:cubicBezTo>
                    <a:pt x="1268270" y="712930"/>
                    <a:pt x="1374903" y="650838"/>
                    <a:pt x="1511261" y="619508"/>
                  </a:cubicBezTo>
                  <a:cubicBezTo>
                    <a:pt x="1661773" y="584876"/>
                    <a:pt x="1860224" y="571760"/>
                    <a:pt x="2044236" y="617621"/>
                  </a:cubicBezTo>
                  <a:cubicBezTo>
                    <a:pt x="2298173" y="680940"/>
                    <a:pt x="2532954" y="674146"/>
                    <a:pt x="2733292" y="664426"/>
                  </a:cubicBezTo>
                  <a:cubicBezTo>
                    <a:pt x="2895034" y="656594"/>
                    <a:pt x="3047811" y="642251"/>
                    <a:pt x="3210214" y="663577"/>
                  </a:cubicBezTo>
                  <a:cubicBezTo>
                    <a:pt x="3246828" y="668390"/>
                    <a:pt x="3284574" y="675373"/>
                    <a:pt x="3323453" y="684904"/>
                  </a:cubicBezTo>
                  <a:cubicBezTo>
                    <a:pt x="3534642" y="736238"/>
                    <a:pt x="3789051" y="891092"/>
                    <a:pt x="3903610" y="1104641"/>
                  </a:cubicBezTo>
                  <a:cubicBezTo>
                    <a:pt x="3977687" y="1242603"/>
                    <a:pt x="3993729" y="1374337"/>
                    <a:pt x="4042894" y="1478705"/>
                  </a:cubicBezTo>
                  <a:cubicBezTo>
                    <a:pt x="4063371" y="1522207"/>
                    <a:pt x="4086962" y="1561463"/>
                    <a:pt x="4121783" y="1596095"/>
                  </a:cubicBezTo>
                  <a:cubicBezTo>
                    <a:pt x="4270503" y="1743588"/>
                    <a:pt x="4602386" y="1716222"/>
                    <a:pt x="4801025" y="1533154"/>
                  </a:cubicBezTo>
                  <a:cubicBezTo>
                    <a:pt x="4933703" y="1410856"/>
                    <a:pt x="5019481" y="1234487"/>
                    <a:pt x="5176410" y="1115210"/>
                  </a:cubicBezTo>
                  <a:cubicBezTo>
                    <a:pt x="5383919" y="958186"/>
                    <a:pt x="5651540" y="902604"/>
                    <a:pt x="5877073" y="937142"/>
                  </a:cubicBezTo>
                  <a:cubicBezTo>
                    <a:pt x="6092792" y="970170"/>
                    <a:pt x="6284825" y="1083786"/>
                    <a:pt x="6456193" y="1226183"/>
                  </a:cubicBezTo>
                  <a:cubicBezTo>
                    <a:pt x="6608593" y="1352821"/>
                    <a:pt x="6748442" y="1511638"/>
                    <a:pt x="6875269" y="1690838"/>
                  </a:cubicBezTo>
                  <a:cubicBezTo>
                    <a:pt x="6894614" y="1718015"/>
                    <a:pt x="6913393" y="1745193"/>
                    <a:pt x="6931982" y="1771992"/>
                  </a:cubicBezTo>
                  <a:cubicBezTo>
                    <a:pt x="7098726" y="2012152"/>
                    <a:pt x="7247163" y="2212584"/>
                    <a:pt x="7455616" y="2331673"/>
                  </a:cubicBezTo>
                  <a:cubicBezTo>
                    <a:pt x="7609998" y="2419905"/>
                    <a:pt x="7796558" y="2458123"/>
                    <a:pt x="7976324" y="2437268"/>
                  </a:cubicBezTo>
                  <a:cubicBezTo>
                    <a:pt x="8139387" y="2418395"/>
                    <a:pt x="8289900" y="2360549"/>
                    <a:pt x="8429372" y="2278262"/>
                  </a:cubicBezTo>
                  <a:cubicBezTo>
                    <a:pt x="8661510" y="2141433"/>
                    <a:pt x="8864490" y="1940151"/>
                    <a:pt x="9077755" y="1746985"/>
                  </a:cubicBezTo>
                  <a:cubicBezTo>
                    <a:pt x="9130600" y="1699142"/>
                    <a:pt x="9184105" y="1651110"/>
                    <a:pt x="9238554" y="1603833"/>
                  </a:cubicBezTo>
                  <a:cubicBezTo>
                    <a:pt x="10016125" y="926951"/>
                    <a:pt x="10996674" y="383595"/>
                    <a:pt x="12131984" y="160893"/>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8" name="Google Shape;708;p20"/>
            <p:cNvSpPr/>
            <p:nvPr/>
          </p:nvSpPr>
          <p:spPr>
            <a:xfrm>
              <a:off x="56241" y="9459625"/>
              <a:ext cx="12128775" cy="2516043"/>
            </a:xfrm>
            <a:custGeom>
              <a:avLst/>
              <a:gdLst/>
              <a:ahLst/>
              <a:cxnLst/>
              <a:rect l="l" t="t" r="r" b="b"/>
              <a:pathLst>
                <a:path w="12128775" h="2516043" extrusionOk="0">
                  <a:moveTo>
                    <a:pt x="0" y="0"/>
                  </a:moveTo>
                  <a:cubicBezTo>
                    <a:pt x="87382" y="201753"/>
                    <a:pt x="267620" y="427475"/>
                    <a:pt x="490228" y="576195"/>
                  </a:cubicBezTo>
                  <a:cubicBezTo>
                    <a:pt x="687074" y="707646"/>
                    <a:pt x="914966" y="755961"/>
                    <a:pt x="1089920" y="748789"/>
                  </a:cubicBezTo>
                  <a:cubicBezTo>
                    <a:pt x="1233921" y="742938"/>
                    <a:pt x="1340837" y="692925"/>
                    <a:pt x="1474175" y="672164"/>
                  </a:cubicBezTo>
                  <a:cubicBezTo>
                    <a:pt x="1624688" y="648667"/>
                    <a:pt x="1818042" y="645270"/>
                    <a:pt x="1997431" y="689811"/>
                  </a:cubicBezTo>
                  <a:cubicBezTo>
                    <a:pt x="2256747" y="754262"/>
                    <a:pt x="2499171" y="738880"/>
                    <a:pt x="2706492" y="719253"/>
                  </a:cubicBezTo>
                  <a:cubicBezTo>
                    <a:pt x="2874179" y="703305"/>
                    <a:pt x="3033185" y="679902"/>
                    <a:pt x="3202665" y="694812"/>
                  </a:cubicBezTo>
                  <a:cubicBezTo>
                    <a:pt x="3240883" y="698209"/>
                    <a:pt x="3280139" y="703871"/>
                    <a:pt x="3320622" y="712175"/>
                  </a:cubicBezTo>
                  <a:cubicBezTo>
                    <a:pt x="3540587" y="757093"/>
                    <a:pt x="3804527" y="912135"/>
                    <a:pt x="3918143" y="1133328"/>
                  </a:cubicBezTo>
                  <a:cubicBezTo>
                    <a:pt x="3991370" y="1276008"/>
                    <a:pt x="4001939" y="1413970"/>
                    <a:pt x="4047235" y="1525793"/>
                  </a:cubicBezTo>
                  <a:cubicBezTo>
                    <a:pt x="4066108" y="1572504"/>
                    <a:pt x="4088661" y="1615063"/>
                    <a:pt x="4123293" y="1652998"/>
                  </a:cubicBezTo>
                  <a:cubicBezTo>
                    <a:pt x="4271163" y="1814928"/>
                    <a:pt x="4615503" y="1796433"/>
                    <a:pt x="4824239" y="1613836"/>
                  </a:cubicBezTo>
                  <a:cubicBezTo>
                    <a:pt x="4958332" y="1496540"/>
                    <a:pt x="5047601" y="1325455"/>
                    <a:pt x="5203210" y="1208065"/>
                  </a:cubicBezTo>
                  <a:cubicBezTo>
                    <a:pt x="5409398" y="1053212"/>
                    <a:pt x="5671356" y="992063"/>
                    <a:pt x="5895662" y="1018296"/>
                  </a:cubicBezTo>
                  <a:cubicBezTo>
                    <a:pt x="6109211" y="1043303"/>
                    <a:pt x="6303321" y="1147294"/>
                    <a:pt x="6476575" y="1282236"/>
                  </a:cubicBezTo>
                  <a:cubicBezTo>
                    <a:pt x="6631051" y="1402458"/>
                    <a:pt x="6772411" y="1556556"/>
                    <a:pt x="6896879" y="1734624"/>
                  </a:cubicBezTo>
                  <a:cubicBezTo>
                    <a:pt x="6915846" y="1761612"/>
                    <a:pt x="6934153" y="1788601"/>
                    <a:pt x="6952082" y="1815400"/>
                  </a:cubicBezTo>
                  <a:cubicBezTo>
                    <a:pt x="7113447" y="2054616"/>
                    <a:pt x="7248578" y="2259672"/>
                    <a:pt x="7447784" y="2386688"/>
                  </a:cubicBezTo>
                  <a:cubicBezTo>
                    <a:pt x="7595371" y="2480770"/>
                    <a:pt x="7777307" y="2526349"/>
                    <a:pt x="7955091" y="2514081"/>
                  </a:cubicBezTo>
                  <a:cubicBezTo>
                    <a:pt x="8116079" y="2503040"/>
                    <a:pt x="8267157" y="2453310"/>
                    <a:pt x="8407951" y="2379045"/>
                  </a:cubicBezTo>
                  <a:cubicBezTo>
                    <a:pt x="8642826" y="2255143"/>
                    <a:pt x="8851090" y="2066506"/>
                    <a:pt x="9068791" y="1884476"/>
                  </a:cubicBezTo>
                  <a:cubicBezTo>
                    <a:pt x="9122674" y="1839369"/>
                    <a:pt x="9177216" y="1794074"/>
                    <a:pt x="9232609" y="1749533"/>
                  </a:cubicBezTo>
                  <a:cubicBezTo>
                    <a:pt x="10023391" y="1111718"/>
                    <a:pt x="11004129" y="604504"/>
                    <a:pt x="12128775" y="40275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09" name="Google Shape;709;p20"/>
            <p:cNvSpPr/>
            <p:nvPr/>
          </p:nvSpPr>
          <p:spPr>
            <a:xfrm>
              <a:off x="59261" y="9342141"/>
              <a:ext cx="12125566" cy="2591074"/>
            </a:xfrm>
            <a:custGeom>
              <a:avLst/>
              <a:gdLst/>
              <a:ahLst/>
              <a:cxnLst/>
              <a:rect l="l" t="t" r="r" b="b"/>
              <a:pathLst>
                <a:path w="12125566" h="2591074" extrusionOk="0">
                  <a:moveTo>
                    <a:pt x="0" y="0"/>
                  </a:moveTo>
                  <a:cubicBezTo>
                    <a:pt x="86156" y="195242"/>
                    <a:pt x="261109" y="418888"/>
                    <a:pt x="477960" y="572043"/>
                  </a:cubicBezTo>
                  <a:cubicBezTo>
                    <a:pt x="667635" y="706041"/>
                    <a:pt x="887978" y="763038"/>
                    <a:pt x="1058685" y="768417"/>
                  </a:cubicBezTo>
                  <a:cubicBezTo>
                    <a:pt x="1199761" y="772852"/>
                    <a:pt x="1307243" y="710665"/>
                    <a:pt x="1437184" y="724820"/>
                  </a:cubicBezTo>
                  <a:cubicBezTo>
                    <a:pt x="1587414" y="741145"/>
                    <a:pt x="1775955" y="718686"/>
                    <a:pt x="1950720" y="762000"/>
                  </a:cubicBezTo>
                  <a:cubicBezTo>
                    <a:pt x="2215509" y="827584"/>
                    <a:pt x="2465483" y="803710"/>
                    <a:pt x="2679692" y="774079"/>
                  </a:cubicBezTo>
                  <a:cubicBezTo>
                    <a:pt x="2853324" y="750016"/>
                    <a:pt x="3018558" y="717554"/>
                    <a:pt x="3195021" y="726047"/>
                  </a:cubicBezTo>
                  <a:cubicBezTo>
                    <a:pt x="3234843" y="728028"/>
                    <a:pt x="3275704" y="732275"/>
                    <a:pt x="3317791" y="739447"/>
                  </a:cubicBezTo>
                  <a:cubicBezTo>
                    <a:pt x="3546438" y="778042"/>
                    <a:pt x="3820097" y="933084"/>
                    <a:pt x="3932675" y="1162109"/>
                  </a:cubicBezTo>
                  <a:cubicBezTo>
                    <a:pt x="4005053" y="1309413"/>
                    <a:pt x="4010149" y="1453698"/>
                    <a:pt x="4051670" y="1572881"/>
                  </a:cubicBezTo>
                  <a:cubicBezTo>
                    <a:pt x="4069033" y="1622706"/>
                    <a:pt x="4090454" y="1668568"/>
                    <a:pt x="4124897" y="1709900"/>
                  </a:cubicBezTo>
                  <a:cubicBezTo>
                    <a:pt x="4272013" y="1886363"/>
                    <a:pt x="4628619" y="1876360"/>
                    <a:pt x="4847547" y="1694518"/>
                  </a:cubicBezTo>
                  <a:cubicBezTo>
                    <a:pt x="4982961" y="1582129"/>
                    <a:pt x="5075817" y="1416329"/>
                    <a:pt x="5230010" y="1300920"/>
                  </a:cubicBezTo>
                  <a:cubicBezTo>
                    <a:pt x="5434971" y="1148237"/>
                    <a:pt x="5691173" y="1081616"/>
                    <a:pt x="5914158" y="1099545"/>
                  </a:cubicBezTo>
                  <a:cubicBezTo>
                    <a:pt x="6125536" y="1116531"/>
                    <a:pt x="6321817" y="1210896"/>
                    <a:pt x="6496959" y="1338384"/>
                  </a:cubicBezTo>
                  <a:cubicBezTo>
                    <a:pt x="6653416" y="1452283"/>
                    <a:pt x="6796380" y="1601474"/>
                    <a:pt x="6918488" y="1778503"/>
                  </a:cubicBezTo>
                  <a:cubicBezTo>
                    <a:pt x="6937078" y="1805303"/>
                    <a:pt x="6954913" y="1832197"/>
                    <a:pt x="6972277" y="1858808"/>
                  </a:cubicBezTo>
                  <a:cubicBezTo>
                    <a:pt x="7128357" y="2097175"/>
                    <a:pt x="7250088" y="2306761"/>
                    <a:pt x="7440046" y="2441703"/>
                  </a:cubicBezTo>
                  <a:cubicBezTo>
                    <a:pt x="7580839" y="2541730"/>
                    <a:pt x="7758056" y="2594575"/>
                    <a:pt x="7933859" y="2590895"/>
                  </a:cubicBezTo>
                  <a:cubicBezTo>
                    <a:pt x="8092771" y="2587592"/>
                    <a:pt x="8244416" y="2546165"/>
                    <a:pt x="8386624" y="2479827"/>
                  </a:cubicBezTo>
                  <a:cubicBezTo>
                    <a:pt x="8624236" y="2368947"/>
                    <a:pt x="8837785" y="2192862"/>
                    <a:pt x="9059920" y="2021966"/>
                  </a:cubicBezTo>
                  <a:cubicBezTo>
                    <a:pt x="9114841" y="1979690"/>
                    <a:pt x="9170422" y="1937131"/>
                    <a:pt x="9226758" y="1895328"/>
                  </a:cubicBezTo>
                  <a:cubicBezTo>
                    <a:pt x="10030751" y="1296580"/>
                    <a:pt x="11011584" y="825602"/>
                    <a:pt x="12125567" y="6447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0" name="Google Shape;710;p20"/>
            <p:cNvSpPr/>
            <p:nvPr/>
          </p:nvSpPr>
          <p:spPr>
            <a:xfrm>
              <a:off x="62281" y="9224656"/>
              <a:ext cx="12122358" cy="2668023"/>
            </a:xfrm>
            <a:custGeom>
              <a:avLst/>
              <a:gdLst/>
              <a:ahLst/>
              <a:cxnLst/>
              <a:rect l="l" t="t" r="r" b="b"/>
              <a:pathLst>
                <a:path w="12122358" h="2668023" extrusionOk="0">
                  <a:moveTo>
                    <a:pt x="0" y="0"/>
                  </a:moveTo>
                  <a:cubicBezTo>
                    <a:pt x="84929" y="188825"/>
                    <a:pt x="254598" y="410206"/>
                    <a:pt x="465599" y="567891"/>
                  </a:cubicBezTo>
                  <a:cubicBezTo>
                    <a:pt x="648101" y="704343"/>
                    <a:pt x="860895" y="770210"/>
                    <a:pt x="1027355" y="788139"/>
                  </a:cubicBezTo>
                  <a:cubicBezTo>
                    <a:pt x="1165412" y="803049"/>
                    <a:pt x="1275253" y="754073"/>
                    <a:pt x="1400098" y="777570"/>
                  </a:cubicBezTo>
                  <a:cubicBezTo>
                    <a:pt x="1548346" y="805502"/>
                    <a:pt x="1733869" y="792291"/>
                    <a:pt x="1903821" y="834189"/>
                  </a:cubicBezTo>
                  <a:cubicBezTo>
                    <a:pt x="2173988" y="900811"/>
                    <a:pt x="2431606" y="868444"/>
                    <a:pt x="2652798" y="828905"/>
                  </a:cubicBezTo>
                  <a:cubicBezTo>
                    <a:pt x="2832281" y="796821"/>
                    <a:pt x="3003743" y="755206"/>
                    <a:pt x="3187378" y="757282"/>
                  </a:cubicBezTo>
                  <a:cubicBezTo>
                    <a:pt x="3228804" y="757754"/>
                    <a:pt x="3271269" y="760773"/>
                    <a:pt x="3314865" y="766718"/>
                  </a:cubicBezTo>
                  <a:cubicBezTo>
                    <a:pt x="3552194" y="798897"/>
                    <a:pt x="3835573" y="954034"/>
                    <a:pt x="3947207" y="1190890"/>
                  </a:cubicBezTo>
                  <a:cubicBezTo>
                    <a:pt x="4018831" y="1342819"/>
                    <a:pt x="4018359" y="1493426"/>
                    <a:pt x="4056011" y="1620064"/>
                  </a:cubicBezTo>
                  <a:cubicBezTo>
                    <a:pt x="4071770" y="1673097"/>
                    <a:pt x="4092058" y="1722262"/>
                    <a:pt x="4126313" y="1766896"/>
                  </a:cubicBezTo>
                  <a:cubicBezTo>
                    <a:pt x="4272673" y="1957798"/>
                    <a:pt x="4641264" y="1956005"/>
                    <a:pt x="4870667" y="1775295"/>
                  </a:cubicBezTo>
                  <a:cubicBezTo>
                    <a:pt x="5007402" y="1667624"/>
                    <a:pt x="5103749" y="1507392"/>
                    <a:pt x="5256715" y="1393776"/>
                  </a:cubicBezTo>
                  <a:cubicBezTo>
                    <a:pt x="5460355" y="1243263"/>
                    <a:pt x="5710895" y="1171168"/>
                    <a:pt x="5932654" y="1180699"/>
                  </a:cubicBezTo>
                  <a:cubicBezTo>
                    <a:pt x="6141768" y="1189758"/>
                    <a:pt x="6340218" y="1274310"/>
                    <a:pt x="6517247" y="1394342"/>
                  </a:cubicBezTo>
                  <a:cubicBezTo>
                    <a:pt x="6675781" y="1501919"/>
                    <a:pt x="6820254" y="1646298"/>
                    <a:pt x="6940004" y="1822195"/>
                  </a:cubicBezTo>
                  <a:cubicBezTo>
                    <a:pt x="6958216" y="1848805"/>
                    <a:pt x="6975579" y="1875511"/>
                    <a:pt x="6992377" y="1902122"/>
                  </a:cubicBezTo>
                  <a:cubicBezTo>
                    <a:pt x="7143078" y="2139545"/>
                    <a:pt x="7251504" y="2353754"/>
                    <a:pt x="7432119" y="2496624"/>
                  </a:cubicBezTo>
                  <a:cubicBezTo>
                    <a:pt x="7566118" y="2602596"/>
                    <a:pt x="7738617" y="2662612"/>
                    <a:pt x="7912533" y="2667614"/>
                  </a:cubicBezTo>
                  <a:cubicBezTo>
                    <a:pt x="8069368" y="2672143"/>
                    <a:pt x="8221579" y="2638926"/>
                    <a:pt x="8365109" y="2580514"/>
                  </a:cubicBezTo>
                  <a:cubicBezTo>
                    <a:pt x="8605551" y="2482752"/>
                    <a:pt x="8824290" y="2319123"/>
                    <a:pt x="9050956" y="2159362"/>
                  </a:cubicBezTo>
                  <a:cubicBezTo>
                    <a:pt x="9107009" y="2119823"/>
                    <a:pt x="9163533" y="2080000"/>
                    <a:pt x="9220813" y="2040933"/>
                  </a:cubicBezTo>
                  <a:cubicBezTo>
                    <a:pt x="10037922" y="1481253"/>
                    <a:pt x="11019039" y="1046511"/>
                    <a:pt x="12122358" y="8864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1" name="Google Shape;711;p20"/>
            <p:cNvSpPr/>
            <p:nvPr/>
          </p:nvSpPr>
          <p:spPr>
            <a:xfrm>
              <a:off x="65300" y="9107171"/>
              <a:ext cx="12119338" cy="2747422"/>
            </a:xfrm>
            <a:custGeom>
              <a:avLst/>
              <a:gdLst/>
              <a:ahLst/>
              <a:cxnLst/>
              <a:rect l="l" t="t" r="r" b="b"/>
              <a:pathLst>
                <a:path w="12119338" h="2747422" extrusionOk="0">
                  <a:moveTo>
                    <a:pt x="0" y="0"/>
                  </a:moveTo>
                  <a:cubicBezTo>
                    <a:pt x="83702" y="182314"/>
                    <a:pt x="248181" y="401525"/>
                    <a:pt x="453237" y="563739"/>
                  </a:cubicBezTo>
                  <a:cubicBezTo>
                    <a:pt x="628662" y="702550"/>
                    <a:pt x="833812" y="777382"/>
                    <a:pt x="996026" y="807767"/>
                  </a:cubicBezTo>
                  <a:cubicBezTo>
                    <a:pt x="1131157" y="833057"/>
                    <a:pt x="1242980" y="798048"/>
                    <a:pt x="1363107" y="830226"/>
                  </a:cubicBezTo>
                  <a:cubicBezTo>
                    <a:pt x="1509373" y="869388"/>
                    <a:pt x="1691782" y="865708"/>
                    <a:pt x="1857110" y="906379"/>
                  </a:cubicBezTo>
                  <a:cubicBezTo>
                    <a:pt x="2132751" y="974133"/>
                    <a:pt x="2397917" y="933179"/>
                    <a:pt x="2626093" y="883637"/>
                  </a:cubicBezTo>
                  <a:cubicBezTo>
                    <a:pt x="2811520" y="843437"/>
                    <a:pt x="2989211" y="792763"/>
                    <a:pt x="3179829" y="788422"/>
                  </a:cubicBezTo>
                  <a:cubicBezTo>
                    <a:pt x="3222859" y="787479"/>
                    <a:pt x="3266833" y="789083"/>
                    <a:pt x="3312129" y="793896"/>
                  </a:cubicBezTo>
                  <a:cubicBezTo>
                    <a:pt x="3558139" y="819752"/>
                    <a:pt x="3851238" y="974888"/>
                    <a:pt x="3961834" y="1219483"/>
                  </a:cubicBezTo>
                  <a:cubicBezTo>
                    <a:pt x="4032608" y="1376035"/>
                    <a:pt x="4026663" y="1532965"/>
                    <a:pt x="4060540" y="1667058"/>
                  </a:cubicBezTo>
                  <a:cubicBezTo>
                    <a:pt x="4074695" y="1723205"/>
                    <a:pt x="4093945" y="1775673"/>
                    <a:pt x="4128011" y="1823704"/>
                  </a:cubicBezTo>
                  <a:cubicBezTo>
                    <a:pt x="4273617" y="2029138"/>
                    <a:pt x="4654098" y="2035271"/>
                    <a:pt x="4894069" y="1855883"/>
                  </a:cubicBezTo>
                  <a:cubicBezTo>
                    <a:pt x="5031937" y="1752742"/>
                    <a:pt x="5132059" y="1598171"/>
                    <a:pt x="5283609" y="1486537"/>
                  </a:cubicBezTo>
                  <a:cubicBezTo>
                    <a:pt x="5486023" y="1338195"/>
                    <a:pt x="5730995" y="1254210"/>
                    <a:pt x="5951338" y="1261853"/>
                  </a:cubicBezTo>
                  <a:cubicBezTo>
                    <a:pt x="6158187" y="1269025"/>
                    <a:pt x="6358902" y="1337818"/>
                    <a:pt x="6537724" y="1450395"/>
                  </a:cubicBezTo>
                  <a:cubicBezTo>
                    <a:pt x="6698334" y="1551555"/>
                    <a:pt x="6844317" y="1691121"/>
                    <a:pt x="6961707" y="1865980"/>
                  </a:cubicBezTo>
                  <a:cubicBezTo>
                    <a:pt x="6979543" y="1892402"/>
                    <a:pt x="6996340" y="1918919"/>
                    <a:pt x="7012571" y="1945436"/>
                  </a:cubicBezTo>
                  <a:cubicBezTo>
                    <a:pt x="7157988" y="2181915"/>
                    <a:pt x="7253014" y="2400748"/>
                    <a:pt x="7424381" y="2551544"/>
                  </a:cubicBezTo>
                  <a:cubicBezTo>
                    <a:pt x="7551585" y="2663462"/>
                    <a:pt x="7719462" y="2730744"/>
                    <a:pt x="7891395" y="2744333"/>
                  </a:cubicBezTo>
                  <a:cubicBezTo>
                    <a:pt x="8046154" y="2756600"/>
                    <a:pt x="8198932" y="2731688"/>
                    <a:pt x="8343877" y="2681202"/>
                  </a:cubicBezTo>
                  <a:cubicBezTo>
                    <a:pt x="8587056" y="2596462"/>
                    <a:pt x="8811079" y="2445383"/>
                    <a:pt x="9042180" y="2296758"/>
                  </a:cubicBezTo>
                  <a:cubicBezTo>
                    <a:pt x="9099271" y="2260050"/>
                    <a:pt x="9156834" y="2222964"/>
                    <a:pt x="9215057" y="2186539"/>
                  </a:cubicBezTo>
                  <a:cubicBezTo>
                    <a:pt x="10045377" y="1665926"/>
                    <a:pt x="11026683" y="1267327"/>
                    <a:pt x="12119338" y="1128232"/>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2" name="Google Shape;712;p20"/>
            <p:cNvSpPr/>
            <p:nvPr/>
          </p:nvSpPr>
          <p:spPr>
            <a:xfrm>
              <a:off x="68414" y="8989686"/>
              <a:ext cx="12116129" cy="2829481"/>
            </a:xfrm>
            <a:custGeom>
              <a:avLst/>
              <a:gdLst/>
              <a:ahLst/>
              <a:cxnLst/>
              <a:rect l="l" t="t" r="r" b="b"/>
              <a:pathLst>
                <a:path w="12116129" h="2829481" extrusionOk="0">
                  <a:moveTo>
                    <a:pt x="0" y="0"/>
                  </a:moveTo>
                  <a:cubicBezTo>
                    <a:pt x="82475" y="175803"/>
                    <a:pt x="241858" y="392749"/>
                    <a:pt x="440875" y="559586"/>
                  </a:cubicBezTo>
                  <a:cubicBezTo>
                    <a:pt x="609317" y="700757"/>
                    <a:pt x="806635" y="784553"/>
                    <a:pt x="964697" y="827395"/>
                  </a:cubicBezTo>
                  <a:cubicBezTo>
                    <a:pt x="1096808" y="863160"/>
                    <a:pt x="1205045" y="863915"/>
                    <a:pt x="1326022" y="882882"/>
                  </a:cubicBezTo>
                  <a:cubicBezTo>
                    <a:pt x="1477100" y="906568"/>
                    <a:pt x="1649600" y="939124"/>
                    <a:pt x="1810304" y="978474"/>
                  </a:cubicBezTo>
                  <a:cubicBezTo>
                    <a:pt x="2091324" y="1047361"/>
                    <a:pt x="2364040" y="997819"/>
                    <a:pt x="2599293" y="938369"/>
                  </a:cubicBezTo>
                  <a:cubicBezTo>
                    <a:pt x="2790572" y="890054"/>
                    <a:pt x="2974584" y="830321"/>
                    <a:pt x="3172279" y="819563"/>
                  </a:cubicBezTo>
                  <a:cubicBezTo>
                    <a:pt x="3216820" y="817204"/>
                    <a:pt x="3262493" y="817487"/>
                    <a:pt x="3309392" y="821073"/>
                  </a:cubicBezTo>
                  <a:cubicBezTo>
                    <a:pt x="3564179" y="840512"/>
                    <a:pt x="3866902" y="995837"/>
                    <a:pt x="3976461" y="1248170"/>
                  </a:cubicBezTo>
                  <a:cubicBezTo>
                    <a:pt x="4046480" y="1409346"/>
                    <a:pt x="4034967" y="1572598"/>
                    <a:pt x="4065070" y="1714052"/>
                  </a:cubicBezTo>
                  <a:cubicBezTo>
                    <a:pt x="4077715" y="1773313"/>
                    <a:pt x="4095833" y="1829083"/>
                    <a:pt x="4129710" y="1880512"/>
                  </a:cubicBezTo>
                  <a:cubicBezTo>
                    <a:pt x="4274466" y="2100384"/>
                    <a:pt x="4666743" y="2114255"/>
                    <a:pt x="4917472" y="1936471"/>
                  </a:cubicBezTo>
                  <a:cubicBezTo>
                    <a:pt x="5056566" y="1837859"/>
                    <a:pt x="5160368" y="1688951"/>
                    <a:pt x="5310598" y="1579298"/>
                  </a:cubicBezTo>
                  <a:cubicBezTo>
                    <a:pt x="5511690" y="1433032"/>
                    <a:pt x="5750906" y="1350179"/>
                    <a:pt x="5970023" y="1342913"/>
                  </a:cubicBezTo>
                  <a:cubicBezTo>
                    <a:pt x="6174795" y="1336213"/>
                    <a:pt x="6377587" y="1401136"/>
                    <a:pt x="6558201" y="1506354"/>
                  </a:cubicBezTo>
                  <a:cubicBezTo>
                    <a:pt x="6720887" y="1601097"/>
                    <a:pt x="6868380" y="1735945"/>
                    <a:pt x="6983412" y="1909671"/>
                  </a:cubicBezTo>
                  <a:cubicBezTo>
                    <a:pt x="7000869" y="1935905"/>
                    <a:pt x="7017195" y="1962327"/>
                    <a:pt x="7032859" y="1988750"/>
                  </a:cubicBezTo>
                  <a:cubicBezTo>
                    <a:pt x="7172897" y="2224380"/>
                    <a:pt x="7254618" y="2447837"/>
                    <a:pt x="7416643" y="2606465"/>
                  </a:cubicBezTo>
                  <a:cubicBezTo>
                    <a:pt x="7536959" y="2724327"/>
                    <a:pt x="7700211" y="2798782"/>
                    <a:pt x="7870163" y="2821052"/>
                  </a:cubicBezTo>
                  <a:cubicBezTo>
                    <a:pt x="8022940" y="2841057"/>
                    <a:pt x="8176284" y="2824449"/>
                    <a:pt x="8322456" y="2781890"/>
                  </a:cubicBezTo>
                  <a:cubicBezTo>
                    <a:pt x="8568466" y="2710267"/>
                    <a:pt x="8797679" y="2571550"/>
                    <a:pt x="9033215" y="2434154"/>
                  </a:cubicBezTo>
                  <a:cubicBezTo>
                    <a:pt x="9091344" y="2400182"/>
                    <a:pt x="9149945" y="2365833"/>
                    <a:pt x="9209112" y="2332239"/>
                  </a:cubicBezTo>
                  <a:cubicBezTo>
                    <a:pt x="10052550" y="1850693"/>
                    <a:pt x="11034138" y="1488330"/>
                    <a:pt x="12116130" y="13699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3" name="Google Shape;713;p20"/>
            <p:cNvSpPr/>
            <p:nvPr/>
          </p:nvSpPr>
          <p:spPr>
            <a:xfrm>
              <a:off x="71434" y="8872107"/>
              <a:ext cx="12112827" cy="2914508"/>
            </a:xfrm>
            <a:custGeom>
              <a:avLst/>
              <a:gdLst/>
              <a:ahLst/>
              <a:cxnLst/>
              <a:rect l="l" t="t" r="r" b="b"/>
              <a:pathLst>
                <a:path w="12112827" h="2914508" extrusionOk="0">
                  <a:moveTo>
                    <a:pt x="0" y="0"/>
                  </a:moveTo>
                  <a:cubicBezTo>
                    <a:pt x="81249" y="169386"/>
                    <a:pt x="235536" y="383973"/>
                    <a:pt x="428607" y="555434"/>
                  </a:cubicBezTo>
                  <a:cubicBezTo>
                    <a:pt x="590066" y="698870"/>
                    <a:pt x="779646" y="791914"/>
                    <a:pt x="933462" y="847023"/>
                  </a:cubicBezTo>
                  <a:cubicBezTo>
                    <a:pt x="1062554" y="893357"/>
                    <a:pt x="1170979" y="907228"/>
                    <a:pt x="1289030" y="935538"/>
                  </a:cubicBezTo>
                  <a:cubicBezTo>
                    <a:pt x="1440015" y="971869"/>
                    <a:pt x="1607513" y="1012540"/>
                    <a:pt x="1763499" y="1050664"/>
                  </a:cubicBezTo>
                  <a:cubicBezTo>
                    <a:pt x="2049992" y="1120588"/>
                    <a:pt x="2330257" y="1062648"/>
                    <a:pt x="2572493" y="993195"/>
                  </a:cubicBezTo>
                  <a:cubicBezTo>
                    <a:pt x="2769717" y="936765"/>
                    <a:pt x="2959957" y="867972"/>
                    <a:pt x="3164730" y="850798"/>
                  </a:cubicBezTo>
                  <a:cubicBezTo>
                    <a:pt x="3210875" y="846929"/>
                    <a:pt x="3258152" y="845891"/>
                    <a:pt x="3306561" y="848344"/>
                  </a:cubicBezTo>
                  <a:cubicBezTo>
                    <a:pt x="3570029" y="861367"/>
                    <a:pt x="3882473" y="1016787"/>
                    <a:pt x="3991087" y="1276952"/>
                  </a:cubicBezTo>
                  <a:cubicBezTo>
                    <a:pt x="4060351" y="1442752"/>
                    <a:pt x="4043177" y="1612326"/>
                    <a:pt x="4069505" y="1761235"/>
                  </a:cubicBezTo>
                  <a:cubicBezTo>
                    <a:pt x="4080545" y="1823704"/>
                    <a:pt x="4097626" y="1882777"/>
                    <a:pt x="4131314" y="1937509"/>
                  </a:cubicBezTo>
                  <a:cubicBezTo>
                    <a:pt x="4275316" y="2171818"/>
                    <a:pt x="4679199" y="2193051"/>
                    <a:pt x="4940780" y="2017248"/>
                  </a:cubicBezTo>
                  <a:cubicBezTo>
                    <a:pt x="5081007" y="1922977"/>
                    <a:pt x="5188583" y="1780013"/>
                    <a:pt x="5337397" y="1672154"/>
                  </a:cubicBezTo>
                  <a:cubicBezTo>
                    <a:pt x="5537263" y="1528058"/>
                    <a:pt x="5770723" y="1439826"/>
                    <a:pt x="5988613" y="1424162"/>
                  </a:cubicBezTo>
                  <a:cubicBezTo>
                    <a:pt x="6191215" y="1409629"/>
                    <a:pt x="6396176" y="1464644"/>
                    <a:pt x="6578585" y="1562501"/>
                  </a:cubicBezTo>
                  <a:cubicBezTo>
                    <a:pt x="6743346" y="1650827"/>
                    <a:pt x="6892255" y="1780862"/>
                    <a:pt x="7004927" y="1953551"/>
                  </a:cubicBezTo>
                  <a:cubicBezTo>
                    <a:pt x="7022007" y="1979596"/>
                    <a:pt x="7037861" y="2005829"/>
                    <a:pt x="7052959" y="2032157"/>
                  </a:cubicBezTo>
                  <a:cubicBezTo>
                    <a:pt x="7187713" y="2266844"/>
                    <a:pt x="7256033" y="2494925"/>
                    <a:pt x="7408811" y="2661480"/>
                  </a:cubicBezTo>
                  <a:cubicBezTo>
                    <a:pt x="7522332" y="2785287"/>
                    <a:pt x="7680961" y="2867008"/>
                    <a:pt x="7848931" y="2897865"/>
                  </a:cubicBezTo>
                  <a:cubicBezTo>
                    <a:pt x="7999632" y="2925608"/>
                    <a:pt x="8153542" y="2917399"/>
                    <a:pt x="8301035" y="2882672"/>
                  </a:cubicBezTo>
                  <a:cubicBezTo>
                    <a:pt x="8549876" y="2824166"/>
                    <a:pt x="8784279" y="2697905"/>
                    <a:pt x="9024250" y="2571644"/>
                  </a:cubicBezTo>
                  <a:cubicBezTo>
                    <a:pt x="9083512" y="2540503"/>
                    <a:pt x="9143056" y="2508891"/>
                    <a:pt x="9203073" y="2477939"/>
                  </a:cubicBezTo>
                  <a:cubicBezTo>
                    <a:pt x="10059721" y="2035460"/>
                    <a:pt x="11041498" y="1709334"/>
                    <a:pt x="12112828" y="161185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4" name="Google Shape;714;p20"/>
            <p:cNvSpPr/>
            <p:nvPr/>
          </p:nvSpPr>
          <p:spPr>
            <a:xfrm>
              <a:off x="74454" y="8754622"/>
              <a:ext cx="12109619" cy="3002639"/>
            </a:xfrm>
            <a:custGeom>
              <a:avLst/>
              <a:gdLst/>
              <a:ahLst/>
              <a:cxnLst/>
              <a:rect l="l" t="t" r="r" b="b"/>
              <a:pathLst>
                <a:path w="12109619" h="3002639" extrusionOk="0">
                  <a:moveTo>
                    <a:pt x="0" y="0"/>
                  </a:moveTo>
                  <a:cubicBezTo>
                    <a:pt x="80022" y="162875"/>
                    <a:pt x="229308" y="375008"/>
                    <a:pt x="416245" y="551282"/>
                  </a:cubicBezTo>
                  <a:cubicBezTo>
                    <a:pt x="570816" y="696982"/>
                    <a:pt x="752469" y="799180"/>
                    <a:pt x="902133" y="866651"/>
                  </a:cubicBezTo>
                  <a:cubicBezTo>
                    <a:pt x="1028205" y="923459"/>
                    <a:pt x="1136725" y="950636"/>
                    <a:pt x="1251945" y="988194"/>
                  </a:cubicBezTo>
                  <a:cubicBezTo>
                    <a:pt x="1402646" y="1037264"/>
                    <a:pt x="1565332" y="1085956"/>
                    <a:pt x="1716694" y="1122853"/>
                  </a:cubicBezTo>
                  <a:cubicBezTo>
                    <a:pt x="2008566" y="1193910"/>
                    <a:pt x="2296380" y="1127383"/>
                    <a:pt x="2545694" y="1048021"/>
                  </a:cubicBezTo>
                  <a:cubicBezTo>
                    <a:pt x="2748768" y="983475"/>
                    <a:pt x="2945331" y="905624"/>
                    <a:pt x="3157087" y="882033"/>
                  </a:cubicBezTo>
                  <a:cubicBezTo>
                    <a:pt x="3204835" y="876748"/>
                    <a:pt x="3253622" y="874389"/>
                    <a:pt x="3303730" y="875616"/>
                  </a:cubicBezTo>
                  <a:cubicBezTo>
                    <a:pt x="3575880" y="882316"/>
                    <a:pt x="3898043" y="1037735"/>
                    <a:pt x="4005619" y="1305639"/>
                  </a:cubicBezTo>
                  <a:cubicBezTo>
                    <a:pt x="4074034" y="1476062"/>
                    <a:pt x="4051387" y="1651960"/>
                    <a:pt x="4073940" y="1808323"/>
                  </a:cubicBezTo>
                  <a:cubicBezTo>
                    <a:pt x="4083376" y="1873907"/>
                    <a:pt x="4099419" y="1936282"/>
                    <a:pt x="4132824" y="1994506"/>
                  </a:cubicBezTo>
                  <a:cubicBezTo>
                    <a:pt x="4275976" y="2243253"/>
                    <a:pt x="4691467" y="2271562"/>
                    <a:pt x="4963994" y="2098024"/>
                  </a:cubicBezTo>
                  <a:cubicBezTo>
                    <a:pt x="5105447" y="2008000"/>
                    <a:pt x="5216610" y="1870981"/>
                    <a:pt x="5364197" y="1765103"/>
                  </a:cubicBezTo>
                  <a:cubicBezTo>
                    <a:pt x="5562836" y="1623178"/>
                    <a:pt x="5790540" y="1529662"/>
                    <a:pt x="6007202" y="1505504"/>
                  </a:cubicBezTo>
                  <a:cubicBezTo>
                    <a:pt x="6207634" y="1483140"/>
                    <a:pt x="6414766" y="1528246"/>
                    <a:pt x="6598967" y="1618649"/>
                  </a:cubicBezTo>
                  <a:cubicBezTo>
                    <a:pt x="6765805" y="1700558"/>
                    <a:pt x="6916224" y="1825875"/>
                    <a:pt x="7026537" y="1997431"/>
                  </a:cubicBezTo>
                  <a:cubicBezTo>
                    <a:pt x="7043240" y="2023287"/>
                    <a:pt x="7058621" y="2049426"/>
                    <a:pt x="7073059" y="2075660"/>
                  </a:cubicBezTo>
                  <a:cubicBezTo>
                    <a:pt x="7202434" y="2309403"/>
                    <a:pt x="7257448" y="2542108"/>
                    <a:pt x="7400884" y="2716589"/>
                  </a:cubicBezTo>
                  <a:cubicBezTo>
                    <a:pt x="7507611" y="2846342"/>
                    <a:pt x="7661521" y="2935234"/>
                    <a:pt x="7827604" y="2974773"/>
                  </a:cubicBezTo>
                  <a:cubicBezTo>
                    <a:pt x="7976229" y="3010160"/>
                    <a:pt x="8130705" y="3010443"/>
                    <a:pt x="8279614" y="2983549"/>
                  </a:cubicBezTo>
                  <a:cubicBezTo>
                    <a:pt x="8531192" y="2938159"/>
                    <a:pt x="8770879" y="2824354"/>
                    <a:pt x="9015380" y="2709229"/>
                  </a:cubicBezTo>
                  <a:cubicBezTo>
                    <a:pt x="9075680" y="2680825"/>
                    <a:pt x="9136262" y="2651949"/>
                    <a:pt x="9197222" y="2623828"/>
                  </a:cubicBezTo>
                  <a:cubicBezTo>
                    <a:pt x="10067081" y="2220416"/>
                    <a:pt x="11049047" y="1930526"/>
                    <a:pt x="12109619" y="185390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5" name="Google Shape;715;p20"/>
            <p:cNvSpPr/>
            <p:nvPr/>
          </p:nvSpPr>
          <p:spPr>
            <a:xfrm>
              <a:off x="77473" y="8637137"/>
              <a:ext cx="12106316" cy="3093666"/>
            </a:xfrm>
            <a:custGeom>
              <a:avLst/>
              <a:gdLst/>
              <a:ahLst/>
              <a:cxnLst/>
              <a:rect l="l" t="t" r="r" b="b"/>
              <a:pathLst>
                <a:path w="12106316" h="3093666" extrusionOk="0">
                  <a:moveTo>
                    <a:pt x="0" y="0"/>
                  </a:moveTo>
                  <a:cubicBezTo>
                    <a:pt x="78795" y="156363"/>
                    <a:pt x="223080" y="366137"/>
                    <a:pt x="403884" y="547130"/>
                  </a:cubicBezTo>
                  <a:cubicBezTo>
                    <a:pt x="551565" y="695095"/>
                    <a:pt x="725198" y="806540"/>
                    <a:pt x="870803" y="886279"/>
                  </a:cubicBezTo>
                  <a:cubicBezTo>
                    <a:pt x="993761" y="953656"/>
                    <a:pt x="1102187" y="994233"/>
                    <a:pt x="1214859" y="1040850"/>
                  </a:cubicBezTo>
                  <a:cubicBezTo>
                    <a:pt x="1364900" y="1102942"/>
                    <a:pt x="1523151" y="1159467"/>
                    <a:pt x="1669795" y="1194948"/>
                  </a:cubicBezTo>
                  <a:cubicBezTo>
                    <a:pt x="1967140" y="1267043"/>
                    <a:pt x="2262409" y="1192023"/>
                    <a:pt x="2518799" y="1102753"/>
                  </a:cubicBezTo>
                  <a:cubicBezTo>
                    <a:pt x="2727724" y="1030092"/>
                    <a:pt x="2930610" y="943182"/>
                    <a:pt x="3149443" y="913173"/>
                  </a:cubicBezTo>
                  <a:cubicBezTo>
                    <a:pt x="3198796" y="906379"/>
                    <a:pt x="3249187" y="902699"/>
                    <a:pt x="3300899" y="902793"/>
                  </a:cubicBezTo>
                  <a:cubicBezTo>
                    <a:pt x="3581730" y="903076"/>
                    <a:pt x="3913613" y="1058590"/>
                    <a:pt x="4020152" y="1334326"/>
                  </a:cubicBezTo>
                  <a:cubicBezTo>
                    <a:pt x="4087812" y="1509468"/>
                    <a:pt x="4059502" y="1691499"/>
                    <a:pt x="4078281" y="1855317"/>
                  </a:cubicBezTo>
                  <a:cubicBezTo>
                    <a:pt x="4086208" y="1924015"/>
                    <a:pt x="4100929" y="1989787"/>
                    <a:pt x="4134334" y="2051314"/>
                  </a:cubicBezTo>
                  <a:cubicBezTo>
                    <a:pt x="4276165" y="2314782"/>
                    <a:pt x="4703640" y="2349508"/>
                    <a:pt x="4987208" y="2178612"/>
                  </a:cubicBezTo>
                  <a:cubicBezTo>
                    <a:pt x="5129794" y="2092646"/>
                    <a:pt x="5244731" y="1961761"/>
                    <a:pt x="5390902" y="1857865"/>
                  </a:cubicBezTo>
                  <a:cubicBezTo>
                    <a:pt x="5588221" y="1718110"/>
                    <a:pt x="5810356" y="1619309"/>
                    <a:pt x="6025698" y="1586564"/>
                  </a:cubicBezTo>
                  <a:cubicBezTo>
                    <a:pt x="6224054" y="1556462"/>
                    <a:pt x="6433262" y="1591471"/>
                    <a:pt x="6619256" y="1674607"/>
                  </a:cubicBezTo>
                  <a:cubicBezTo>
                    <a:pt x="6788170" y="1750099"/>
                    <a:pt x="6940098" y="1870604"/>
                    <a:pt x="7048052" y="2041122"/>
                  </a:cubicBezTo>
                  <a:cubicBezTo>
                    <a:pt x="7064377" y="2066790"/>
                    <a:pt x="7079287" y="2092740"/>
                    <a:pt x="7093159" y="2118879"/>
                  </a:cubicBezTo>
                  <a:cubicBezTo>
                    <a:pt x="7217249" y="2351773"/>
                    <a:pt x="7258487" y="2589290"/>
                    <a:pt x="7393051" y="2771415"/>
                  </a:cubicBezTo>
                  <a:cubicBezTo>
                    <a:pt x="7492701" y="2907301"/>
                    <a:pt x="7642271" y="3003177"/>
                    <a:pt x="7806278" y="3051397"/>
                  </a:cubicBezTo>
                  <a:cubicBezTo>
                    <a:pt x="7952921" y="3094522"/>
                    <a:pt x="8107869" y="3103109"/>
                    <a:pt x="8258099" y="3084142"/>
                  </a:cubicBezTo>
                  <a:cubicBezTo>
                    <a:pt x="8512507" y="3051964"/>
                    <a:pt x="8757102" y="2949955"/>
                    <a:pt x="9006321" y="2846530"/>
                  </a:cubicBezTo>
                  <a:cubicBezTo>
                    <a:pt x="9067658" y="2820769"/>
                    <a:pt x="9129279" y="2794818"/>
                    <a:pt x="9191183" y="2769339"/>
                  </a:cubicBezTo>
                  <a:cubicBezTo>
                    <a:pt x="10074159" y="2404995"/>
                    <a:pt x="11056408" y="2151246"/>
                    <a:pt x="12106316" y="2095571"/>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6" name="Google Shape;716;p20"/>
            <p:cNvSpPr/>
            <p:nvPr/>
          </p:nvSpPr>
          <p:spPr>
            <a:xfrm>
              <a:off x="80587" y="8519652"/>
              <a:ext cx="12103296" cy="3188282"/>
            </a:xfrm>
            <a:custGeom>
              <a:avLst/>
              <a:gdLst/>
              <a:ahLst/>
              <a:cxnLst/>
              <a:rect l="l" t="t" r="r" b="b"/>
              <a:pathLst>
                <a:path w="12103296" h="3188282" extrusionOk="0">
                  <a:moveTo>
                    <a:pt x="0" y="0"/>
                  </a:moveTo>
                  <a:cubicBezTo>
                    <a:pt x="77568" y="149947"/>
                    <a:pt x="217040" y="357078"/>
                    <a:pt x="391522" y="542978"/>
                  </a:cubicBezTo>
                  <a:cubicBezTo>
                    <a:pt x="532409" y="693113"/>
                    <a:pt x="697926" y="813901"/>
                    <a:pt x="839474" y="906001"/>
                  </a:cubicBezTo>
                  <a:cubicBezTo>
                    <a:pt x="959318" y="983947"/>
                    <a:pt x="1067366" y="1037924"/>
                    <a:pt x="1177868" y="1093694"/>
                  </a:cubicBezTo>
                  <a:cubicBezTo>
                    <a:pt x="1327060" y="1168998"/>
                    <a:pt x="1481064" y="1233072"/>
                    <a:pt x="1623084" y="1267326"/>
                  </a:cubicBezTo>
                  <a:cubicBezTo>
                    <a:pt x="1925902" y="1340460"/>
                    <a:pt x="2228626" y="1256946"/>
                    <a:pt x="2492094" y="1157768"/>
                  </a:cubicBezTo>
                  <a:cubicBezTo>
                    <a:pt x="2706870" y="1076897"/>
                    <a:pt x="2915983" y="981022"/>
                    <a:pt x="3141894" y="944597"/>
                  </a:cubicBezTo>
                  <a:cubicBezTo>
                    <a:pt x="3192851" y="936387"/>
                    <a:pt x="3244846" y="931291"/>
                    <a:pt x="3298068" y="930253"/>
                  </a:cubicBezTo>
                  <a:cubicBezTo>
                    <a:pt x="3587676" y="924214"/>
                    <a:pt x="3929278" y="1079823"/>
                    <a:pt x="4034778" y="1363296"/>
                  </a:cubicBezTo>
                  <a:cubicBezTo>
                    <a:pt x="4101683" y="1543062"/>
                    <a:pt x="4067806" y="1731415"/>
                    <a:pt x="4082810" y="1902688"/>
                  </a:cubicBezTo>
                  <a:cubicBezTo>
                    <a:pt x="4089133" y="1974595"/>
                    <a:pt x="4102816" y="2043670"/>
                    <a:pt x="4136032" y="2108499"/>
                  </a:cubicBezTo>
                  <a:cubicBezTo>
                    <a:pt x="4277109" y="2386405"/>
                    <a:pt x="4716002" y="2427454"/>
                    <a:pt x="5010610" y="2259483"/>
                  </a:cubicBezTo>
                  <a:cubicBezTo>
                    <a:pt x="5154423" y="2177480"/>
                    <a:pt x="5273040" y="2052918"/>
                    <a:pt x="5417891" y="1950814"/>
                  </a:cubicBezTo>
                  <a:cubicBezTo>
                    <a:pt x="5613982" y="1813230"/>
                    <a:pt x="5830456" y="1709145"/>
                    <a:pt x="6044382" y="1667907"/>
                  </a:cubicBezTo>
                  <a:cubicBezTo>
                    <a:pt x="6240568" y="1630067"/>
                    <a:pt x="6451946" y="1655074"/>
                    <a:pt x="6639733" y="1730849"/>
                  </a:cubicBezTo>
                  <a:cubicBezTo>
                    <a:pt x="6810723" y="1799830"/>
                    <a:pt x="6964161" y="1915711"/>
                    <a:pt x="7069756" y="2085002"/>
                  </a:cubicBezTo>
                  <a:cubicBezTo>
                    <a:pt x="7085704" y="2110481"/>
                    <a:pt x="7100142" y="2136337"/>
                    <a:pt x="7113447" y="2162382"/>
                  </a:cubicBezTo>
                  <a:cubicBezTo>
                    <a:pt x="7232159" y="2394332"/>
                    <a:pt x="7260091" y="2636473"/>
                    <a:pt x="7385314" y="2826525"/>
                  </a:cubicBezTo>
                  <a:cubicBezTo>
                    <a:pt x="7478169" y="2968356"/>
                    <a:pt x="7623114" y="3071309"/>
                    <a:pt x="7785139" y="3128305"/>
                  </a:cubicBezTo>
                  <a:cubicBezTo>
                    <a:pt x="7929707" y="3179168"/>
                    <a:pt x="8085222" y="3196154"/>
                    <a:pt x="8236866" y="3185019"/>
                  </a:cubicBezTo>
                  <a:cubicBezTo>
                    <a:pt x="8494011" y="3166051"/>
                    <a:pt x="8743986" y="3076404"/>
                    <a:pt x="8997545" y="2984115"/>
                  </a:cubicBezTo>
                  <a:cubicBezTo>
                    <a:pt x="9059921" y="2961184"/>
                    <a:pt x="9122579" y="2937970"/>
                    <a:pt x="9185426" y="2915228"/>
                  </a:cubicBezTo>
                  <a:cubicBezTo>
                    <a:pt x="10081614" y="2589951"/>
                    <a:pt x="11064051" y="2372439"/>
                    <a:pt x="12103297" y="233752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7" name="Google Shape;717;p20"/>
            <p:cNvSpPr/>
            <p:nvPr/>
          </p:nvSpPr>
          <p:spPr>
            <a:xfrm>
              <a:off x="83607" y="8402168"/>
              <a:ext cx="12100277" cy="3285815"/>
            </a:xfrm>
            <a:custGeom>
              <a:avLst/>
              <a:gdLst/>
              <a:ahLst/>
              <a:cxnLst/>
              <a:rect l="l" t="t" r="r" b="b"/>
              <a:pathLst>
                <a:path w="12100277" h="3285815" extrusionOk="0">
                  <a:moveTo>
                    <a:pt x="0" y="0"/>
                  </a:moveTo>
                  <a:cubicBezTo>
                    <a:pt x="76342" y="143435"/>
                    <a:pt x="211095" y="348114"/>
                    <a:pt x="379160" y="538826"/>
                  </a:cubicBezTo>
                  <a:cubicBezTo>
                    <a:pt x="513347" y="691132"/>
                    <a:pt x="670654" y="821261"/>
                    <a:pt x="808145" y="925630"/>
                  </a:cubicBezTo>
                  <a:cubicBezTo>
                    <a:pt x="924875" y="1014239"/>
                    <a:pt x="1032451" y="1081615"/>
                    <a:pt x="1140782" y="1146350"/>
                  </a:cubicBezTo>
                  <a:cubicBezTo>
                    <a:pt x="1288842" y="1234865"/>
                    <a:pt x="1438977" y="1306488"/>
                    <a:pt x="1576278" y="1339422"/>
                  </a:cubicBezTo>
                  <a:cubicBezTo>
                    <a:pt x="1884476" y="1413498"/>
                    <a:pt x="2194749" y="1321587"/>
                    <a:pt x="2465200" y="1212500"/>
                  </a:cubicBezTo>
                  <a:cubicBezTo>
                    <a:pt x="2685826" y="1123514"/>
                    <a:pt x="2901262" y="1018579"/>
                    <a:pt x="3134250" y="975737"/>
                  </a:cubicBezTo>
                  <a:cubicBezTo>
                    <a:pt x="3186812" y="966112"/>
                    <a:pt x="3240317" y="959695"/>
                    <a:pt x="3295237" y="957431"/>
                  </a:cubicBezTo>
                  <a:cubicBezTo>
                    <a:pt x="3593526" y="944974"/>
                    <a:pt x="3944848" y="1100677"/>
                    <a:pt x="4049311" y="1391889"/>
                  </a:cubicBezTo>
                  <a:cubicBezTo>
                    <a:pt x="4115461" y="1576278"/>
                    <a:pt x="4075922" y="1770954"/>
                    <a:pt x="4087151" y="1949588"/>
                  </a:cubicBezTo>
                  <a:cubicBezTo>
                    <a:pt x="4091869" y="2024608"/>
                    <a:pt x="4104514" y="2096986"/>
                    <a:pt x="4137542" y="2165213"/>
                  </a:cubicBezTo>
                  <a:cubicBezTo>
                    <a:pt x="4277864" y="2457556"/>
                    <a:pt x="4727986" y="2504645"/>
                    <a:pt x="5033824" y="2339977"/>
                  </a:cubicBezTo>
                  <a:cubicBezTo>
                    <a:pt x="5178863" y="2261937"/>
                    <a:pt x="5301067" y="2143603"/>
                    <a:pt x="5444691" y="2043481"/>
                  </a:cubicBezTo>
                  <a:cubicBezTo>
                    <a:pt x="5639461" y="1908067"/>
                    <a:pt x="5850367" y="1798792"/>
                    <a:pt x="6062972" y="1748873"/>
                  </a:cubicBezTo>
                  <a:cubicBezTo>
                    <a:pt x="6257082" y="1703294"/>
                    <a:pt x="6470536" y="1718204"/>
                    <a:pt x="6660211" y="1786713"/>
                  </a:cubicBezTo>
                  <a:cubicBezTo>
                    <a:pt x="6833276" y="1849183"/>
                    <a:pt x="6988224" y="1960440"/>
                    <a:pt x="7091460" y="2128599"/>
                  </a:cubicBezTo>
                  <a:cubicBezTo>
                    <a:pt x="7107030" y="2153889"/>
                    <a:pt x="7120996" y="2179556"/>
                    <a:pt x="7133641" y="2205507"/>
                  </a:cubicBezTo>
                  <a:cubicBezTo>
                    <a:pt x="7247069" y="2436513"/>
                    <a:pt x="7261506" y="2683278"/>
                    <a:pt x="7377576" y="2881257"/>
                  </a:cubicBezTo>
                  <a:cubicBezTo>
                    <a:pt x="7463637" y="3029033"/>
                    <a:pt x="7603958" y="3139157"/>
                    <a:pt x="7764002" y="3204835"/>
                  </a:cubicBezTo>
                  <a:cubicBezTo>
                    <a:pt x="7906588" y="3263342"/>
                    <a:pt x="8062574" y="3288915"/>
                    <a:pt x="8215540" y="3285518"/>
                  </a:cubicBezTo>
                  <a:cubicBezTo>
                    <a:pt x="8475422" y="3279856"/>
                    <a:pt x="8730680" y="3202476"/>
                    <a:pt x="8988769" y="3121322"/>
                  </a:cubicBezTo>
                  <a:cubicBezTo>
                    <a:pt x="9052183" y="3101128"/>
                    <a:pt x="9115879" y="3080651"/>
                    <a:pt x="9179670" y="3060645"/>
                  </a:cubicBezTo>
                  <a:cubicBezTo>
                    <a:pt x="10089069" y="2774435"/>
                    <a:pt x="11071601" y="2593159"/>
                    <a:pt x="12100277" y="2579099"/>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8" name="Google Shape;718;p20"/>
            <p:cNvSpPr/>
            <p:nvPr/>
          </p:nvSpPr>
          <p:spPr>
            <a:xfrm>
              <a:off x="86627" y="8284683"/>
              <a:ext cx="12097068" cy="3387087"/>
            </a:xfrm>
            <a:custGeom>
              <a:avLst/>
              <a:gdLst/>
              <a:ahLst/>
              <a:cxnLst/>
              <a:rect l="l" t="t" r="r" b="b"/>
              <a:pathLst>
                <a:path w="12097068" h="3387087" extrusionOk="0">
                  <a:moveTo>
                    <a:pt x="0" y="0"/>
                  </a:moveTo>
                  <a:cubicBezTo>
                    <a:pt x="75115" y="137018"/>
                    <a:pt x="205150" y="339055"/>
                    <a:pt x="366892" y="534768"/>
                  </a:cubicBezTo>
                  <a:cubicBezTo>
                    <a:pt x="494474" y="689150"/>
                    <a:pt x="643383" y="828622"/>
                    <a:pt x="776910" y="945352"/>
                  </a:cubicBezTo>
                  <a:cubicBezTo>
                    <a:pt x="890431" y="1044530"/>
                    <a:pt x="997347" y="1125212"/>
                    <a:pt x="1103791" y="1199100"/>
                  </a:cubicBezTo>
                  <a:cubicBezTo>
                    <a:pt x="1250435" y="1300826"/>
                    <a:pt x="1396890" y="1379999"/>
                    <a:pt x="1529473" y="1411705"/>
                  </a:cubicBezTo>
                  <a:cubicBezTo>
                    <a:pt x="1843144" y="1486820"/>
                    <a:pt x="2160872" y="1386415"/>
                    <a:pt x="2438400" y="1267421"/>
                  </a:cubicBezTo>
                  <a:cubicBezTo>
                    <a:pt x="2664783" y="1170319"/>
                    <a:pt x="2886635" y="1056326"/>
                    <a:pt x="3126701" y="1007067"/>
                  </a:cubicBezTo>
                  <a:cubicBezTo>
                    <a:pt x="3180772" y="995932"/>
                    <a:pt x="3235976" y="988194"/>
                    <a:pt x="3292501" y="984797"/>
                  </a:cubicBezTo>
                  <a:cubicBezTo>
                    <a:pt x="3599471" y="965924"/>
                    <a:pt x="3961079" y="1121532"/>
                    <a:pt x="4063937" y="1420764"/>
                  </a:cubicBezTo>
                  <a:cubicBezTo>
                    <a:pt x="4129615" y="1609684"/>
                    <a:pt x="4083848" y="1810682"/>
                    <a:pt x="4091681" y="1996865"/>
                  </a:cubicBezTo>
                  <a:cubicBezTo>
                    <a:pt x="4094700" y="2074999"/>
                    <a:pt x="4106402" y="2150680"/>
                    <a:pt x="4139146" y="2222304"/>
                  </a:cubicBezTo>
                  <a:cubicBezTo>
                    <a:pt x="4278713" y="2528991"/>
                    <a:pt x="4740065" y="2581741"/>
                    <a:pt x="5057133" y="2420848"/>
                  </a:cubicBezTo>
                  <a:cubicBezTo>
                    <a:pt x="5203493" y="2346583"/>
                    <a:pt x="5329282" y="2234665"/>
                    <a:pt x="5471491" y="2136525"/>
                  </a:cubicBezTo>
                  <a:cubicBezTo>
                    <a:pt x="5665034" y="2003282"/>
                    <a:pt x="5870373" y="1888816"/>
                    <a:pt x="6081563" y="1830310"/>
                  </a:cubicBezTo>
                  <a:cubicBezTo>
                    <a:pt x="6273596" y="1777088"/>
                    <a:pt x="6489126" y="1781806"/>
                    <a:pt x="6680593" y="1842955"/>
                  </a:cubicBezTo>
                  <a:cubicBezTo>
                    <a:pt x="6855736" y="1898914"/>
                    <a:pt x="7012099" y="2005452"/>
                    <a:pt x="7113070" y="2172573"/>
                  </a:cubicBezTo>
                  <a:cubicBezTo>
                    <a:pt x="7128263" y="2197674"/>
                    <a:pt x="7141757" y="2223153"/>
                    <a:pt x="7153836" y="2249103"/>
                  </a:cubicBezTo>
                  <a:cubicBezTo>
                    <a:pt x="7261884" y="2479260"/>
                    <a:pt x="7263016" y="2730555"/>
                    <a:pt x="7369743" y="2936461"/>
                  </a:cubicBezTo>
                  <a:cubicBezTo>
                    <a:pt x="7448916" y="3090181"/>
                    <a:pt x="7584708" y="3207478"/>
                    <a:pt x="7742675" y="3281837"/>
                  </a:cubicBezTo>
                  <a:cubicBezTo>
                    <a:pt x="7883280" y="3347988"/>
                    <a:pt x="8039737" y="3382054"/>
                    <a:pt x="8194119" y="3386489"/>
                  </a:cubicBezTo>
                  <a:cubicBezTo>
                    <a:pt x="8456737" y="3394038"/>
                    <a:pt x="8717280" y="3329020"/>
                    <a:pt x="8979805" y="3259001"/>
                  </a:cubicBezTo>
                  <a:cubicBezTo>
                    <a:pt x="9044350" y="3241638"/>
                    <a:pt x="9108990" y="3223897"/>
                    <a:pt x="9173725" y="3206534"/>
                  </a:cubicBezTo>
                  <a:cubicBezTo>
                    <a:pt x="10096240" y="2959391"/>
                    <a:pt x="11079055" y="2814257"/>
                    <a:pt x="12097068" y="282114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19" name="Google Shape;719;p20"/>
            <p:cNvSpPr/>
            <p:nvPr/>
          </p:nvSpPr>
          <p:spPr>
            <a:xfrm>
              <a:off x="89647" y="8167104"/>
              <a:ext cx="12093859" cy="3491821"/>
            </a:xfrm>
            <a:custGeom>
              <a:avLst/>
              <a:gdLst/>
              <a:ahLst/>
              <a:cxnLst/>
              <a:rect l="l" t="t" r="r" b="b"/>
              <a:pathLst>
                <a:path w="12093859" h="3491821" extrusionOk="0">
                  <a:moveTo>
                    <a:pt x="0" y="0"/>
                  </a:moveTo>
                  <a:cubicBezTo>
                    <a:pt x="73888" y="130507"/>
                    <a:pt x="199394" y="329901"/>
                    <a:pt x="354531" y="530616"/>
                  </a:cubicBezTo>
                  <a:cubicBezTo>
                    <a:pt x="475507" y="687168"/>
                    <a:pt x="615922" y="835982"/>
                    <a:pt x="745580" y="964980"/>
                  </a:cubicBezTo>
                  <a:cubicBezTo>
                    <a:pt x="855799" y="1074727"/>
                    <a:pt x="962054" y="1168809"/>
                    <a:pt x="1066706" y="1251756"/>
                  </a:cubicBezTo>
                  <a:cubicBezTo>
                    <a:pt x="1211651" y="1366599"/>
                    <a:pt x="1354803" y="1453132"/>
                    <a:pt x="1482668" y="1483895"/>
                  </a:cubicBezTo>
                  <a:cubicBezTo>
                    <a:pt x="1802000" y="1559387"/>
                    <a:pt x="2126711" y="1450773"/>
                    <a:pt x="2411600" y="1322247"/>
                  </a:cubicBezTo>
                  <a:cubicBezTo>
                    <a:pt x="2643645" y="1216747"/>
                    <a:pt x="2872009" y="1093977"/>
                    <a:pt x="3119057" y="1038302"/>
                  </a:cubicBezTo>
                  <a:cubicBezTo>
                    <a:pt x="3174733" y="1025751"/>
                    <a:pt x="3231541" y="1016692"/>
                    <a:pt x="3289575" y="1012068"/>
                  </a:cubicBezTo>
                  <a:cubicBezTo>
                    <a:pt x="3605322" y="986873"/>
                    <a:pt x="3976555" y="1142575"/>
                    <a:pt x="4078375" y="1449546"/>
                  </a:cubicBezTo>
                  <a:cubicBezTo>
                    <a:pt x="4143204" y="1643089"/>
                    <a:pt x="4092058" y="1850315"/>
                    <a:pt x="4096021" y="2044048"/>
                  </a:cubicBezTo>
                  <a:cubicBezTo>
                    <a:pt x="4097437" y="2125296"/>
                    <a:pt x="4108100" y="2204280"/>
                    <a:pt x="4140656" y="2279300"/>
                  </a:cubicBezTo>
                  <a:cubicBezTo>
                    <a:pt x="4279468" y="2600426"/>
                    <a:pt x="4752049" y="2658555"/>
                    <a:pt x="5080346" y="2501625"/>
                  </a:cubicBezTo>
                  <a:cubicBezTo>
                    <a:pt x="5228123" y="2431040"/>
                    <a:pt x="5357403" y="2325728"/>
                    <a:pt x="5498290" y="2229381"/>
                  </a:cubicBezTo>
                  <a:cubicBezTo>
                    <a:pt x="5690513" y="2098213"/>
                    <a:pt x="5890378" y="1978747"/>
                    <a:pt x="6100058" y="1911464"/>
                  </a:cubicBezTo>
                  <a:cubicBezTo>
                    <a:pt x="6290110" y="1850504"/>
                    <a:pt x="6507622" y="1845125"/>
                    <a:pt x="6700882" y="1899008"/>
                  </a:cubicBezTo>
                  <a:cubicBezTo>
                    <a:pt x="6878100" y="1948455"/>
                    <a:pt x="7035973" y="2050370"/>
                    <a:pt x="7134585" y="2216359"/>
                  </a:cubicBezTo>
                  <a:cubicBezTo>
                    <a:pt x="7149400" y="2241271"/>
                    <a:pt x="7162328" y="2266655"/>
                    <a:pt x="7173935" y="2292417"/>
                  </a:cubicBezTo>
                  <a:cubicBezTo>
                    <a:pt x="7276699" y="2521630"/>
                    <a:pt x="7264432" y="2777549"/>
                    <a:pt x="7361911" y="2991381"/>
                  </a:cubicBezTo>
                  <a:cubicBezTo>
                    <a:pt x="7434289" y="3150953"/>
                    <a:pt x="7565457" y="3275421"/>
                    <a:pt x="7721443" y="3358557"/>
                  </a:cubicBezTo>
                  <a:cubicBezTo>
                    <a:pt x="7860066" y="3432444"/>
                    <a:pt x="8016995" y="3474909"/>
                    <a:pt x="8172698" y="3487177"/>
                  </a:cubicBezTo>
                  <a:cubicBezTo>
                    <a:pt x="8438053" y="3508031"/>
                    <a:pt x="8703880" y="3455281"/>
                    <a:pt x="8970840" y="3396397"/>
                  </a:cubicBezTo>
                  <a:cubicBezTo>
                    <a:pt x="9036423" y="3381770"/>
                    <a:pt x="9102102" y="3366766"/>
                    <a:pt x="9167780" y="3352234"/>
                  </a:cubicBezTo>
                  <a:cubicBezTo>
                    <a:pt x="10103507" y="3144158"/>
                    <a:pt x="11086510" y="3035261"/>
                    <a:pt x="12093860" y="3063004"/>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20" name="Google Shape;720;p20"/>
            <p:cNvSpPr/>
            <p:nvPr/>
          </p:nvSpPr>
          <p:spPr>
            <a:xfrm>
              <a:off x="92761" y="8049619"/>
              <a:ext cx="12090651" cy="3600743"/>
            </a:xfrm>
            <a:custGeom>
              <a:avLst/>
              <a:gdLst/>
              <a:ahLst/>
              <a:cxnLst/>
              <a:rect l="l" t="t" r="r" b="b"/>
              <a:pathLst>
                <a:path w="12090651" h="3600743" extrusionOk="0">
                  <a:moveTo>
                    <a:pt x="0" y="0"/>
                  </a:moveTo>
                  <a:cubicBezTo>
                    <a:pt x="72661" y="123996"/>
                    <a:pt x="193826" y="320842"/>
                    <a:pt x="342169" y="526464"/>
                  </a:cubicBezTo>
                  <a:cubicBezTo>
                    <a:pt x="456634" y="685092"/>
                    <a:pt x="588557" y="843249"/>
                    <a:pt x="714251" y="984608"/>
                  </a:cubicBezTo>
                  <a:cubicBezTo>
                    <a:pt x="821261" y="1104829"/>
                    <a:pt x="926479" y="1212217"/>
                    <a:pt x="1029620" y="1304412"/>
                  </a:cubicBezTo>
                  <a:cubicBezTo>
                    <a:pt x="1172772" y="1432371"/>
                    <a:pt x="1312622" y="1526642"/>
                    <a:pt x="1435863" y="1555990"/>
                  </a:cubicBezTo>
                  <a:cubicBezTo>
                    <a:pt x="1760574" y="1632520"/>
                    <a:pt x="2092929" y="1515507"/>
                    <a:pt x="2384801" y="1376979"/>
                  </a:cubicBezTo>
                  <a:cubicBezTo>
                    <a:pt x="2622790" y="1263457"/>
                    <a:pt x="2857382" y="1131535"/>
                    <a:pt x="3111508" y="1069442"/>
                  </a:cubicBezTo>
                  <a:cubicBezTo>
                    <a:pt x="3168788" y="1055476"/>
                    <a:pt x="3227105" y="1045002"/>
                    <a:pt x="3286839" y="1039245"/>
                  </a:cubicBezTo>
                  <a:cubicBezTo>
                    <a:pt x="3611267" y="1007633"/>
                    <a:pt x="3992125" y="1163525"/>
                    <a:pt x="4093096" y="1478139"/>
                  </a:cubicBezTo>
                  <a:cubicBezTo>
                    <a:pt x="4157076" y="1676400"/>
                    <a:pt x="4100456" y="1889855"/>
                    <a:pt x="4100551" y="2090947"/>
                  </a:cubicBezTo>
                  <a:cubicBezTo>
                    <a:pt x="4100456" y="2175310"/>
                    <a:pt x="4109987" y="2257690"/>
                    <a:pt x="4142355" y="2336014"/>
                  </a:cubicBezTo>
                  <a:cubicBezTo>
                    <a:pt x="4280411" y="2671577"/>
                    <a:pt x="4764223" y="2734613"/>
                    <a:pt x="5103749" y="2582119"/>
                  </a:cubicBezTo>
                  <a:cubicBezTo>
                    <a:pt x="5252940" y="2515119"/>
                    <a:pt x="5385712" y="2416413"/>
                    <a:pt x="5525185" y="2322048"/>
                  </a:cubicBezTo>
                  <a:cubicBezTo>
                    <a:pt x="5716180" y="2193050"/>
                    <a:pt x="5910478" y="2068488"/>
                    <a:pt x="6118742" y="1992524"/>
                  </a:cubicBezTo>
                  <a:cubicBezTo>
                    <a:pt x="6306812" y="1923920"/>
                    <a:pt x="6526306" y="1908256"/>
                    <a:pt x="6721359" y="1954967"/>
                  </a:cubicBezTo>
                  <a:cubicBezTo>
                    <a:pt x="6900653" y="1997903"/>
                    <a:pt x="7060036" y="2095099"/>
                    <a:pt x="7156289" y="2260050"/>
                  </a:cubicBezTo>
                  <a:cubicBezTo>
                    <a:pt x="7170727" y="2284774"/>
                    <a:pt x="7183183" y="2309969"/>
                    <a:pt x="7194130" y="2335731"/>
                  </a:cubicBezTo>
                  <a:cubicBezTo>
                    <a:pt x="7291515" y="2564001"/>
                    <a:pt x="7265942" y="2824543"/>
                    <a:pt x="7354079" y="3046302"/>
                  </a:cubicBezTo>
                  <a:cubicBezTo>
                    <a:pt x="7419662" y="3211818"/>
                    <a:pt x="7546489" y="3343175"/>
                    <a:pt x="7700211" y="3435275"/>
                  </a:cubicBezTo>
                  <a:cubicBezTo>
                    <a:pt x="7837041" y="3516618"/>
                    <a:pt x="7994159" y="3568142"/>
                    <a:pt x="8151277" y="3587864"/>
                  </a:cubicBezTo>
                  <a:cubicBezTo>
                    <a:pt x="8419275" y="3622496"/>
                    <a:pt x="8690575" y="3581448"/>
                    <a:pt x="8961969" y="3533793"/>
                  </a:cubicBezTo>
                  <a:cubicBezTo>
                    <a:pt x="9028591" y="3521997"/>
                    <a:pt x="9095307" y="3509730"/>
                    <a:pt x="9161929" y="3497840"/>
                  </a:cubicBezTo>
                  <a:cubicBezTo>
                    <a:pt x="10110773" y="3328831"/>
                    <a:pt x="11094059" y="3256170"/>
                    <a:pt x="12090651" y="3304768"/>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21" name="Google Shape;721;p20"/>
            <p:cNvSpPr/>
            <p:nvPr/>
          </p:nvSpPr>
          <p:spPr>
            <a:xfrm>
              <a:off x="95780" y="7932134"/>
              <a:ext cx="12087631" cy="3713953"/>
            </a:xfrm>
            <a:custGeom>
              <a:avLst/>
              <a:gdLst/>
              <a:ahLst/>
              <a:cxnLst/>
              <a:rect l="l" t="t" r="r" b="b"/>
              <a:pathLst>
                <a:path w="12087631" h="3713953" extrusionOk="0">
                  <a:moveTo>
                    <a:pt x="0" y="0"/>
                  </a:moveTo>
                  <a:cubicBezTo>
                    <a:pt x="71435" y="117579"/>
                    <a:pt x="188259" y="311689"/>
                    <a:pt x="329807" y="522312"/>
                  </a:cubicBezTo>
                  <a:cubicBezTo>
                    <a:pt x="437950" y="683111"/>
                    <a:pt x="560813" y="850703"/>
                    <a:pt x="683016" y="1004330"/>
                  </a:cubicBezTo>
                  <a:cubicBezTo>
                    <a:pt x="786535" y="1135215"/>
                    <a:pt x="890997" y="1255625"/>
                    <a:pt x="992629" y="1357162"/>
                  </a:cubicBezTo>
                  <a:cubicBezTo>
                    <a:pt x="1133799" y="1498050"/>
                    <a:pt x="1270535" y="1600153"/>
                    <a:pt x="1389058" y="1628274"/>
                  </a:cubicBezTo>
                  <a:cubicBezTo>
                    <a:pt x="1719242" y="1705936"/>
                    <a:pt x="2059052" y="1580525"/>
                    <a:pt x="2358001" y="1431900"/>
                  </a:cubicBezTo>
                  <a:cubicBezTo>
                    <a:pt x="2601841" y="1310357"/>
                    <a:pt x="2842661" y="1169281"/>
                    <a:pt x="3103864" y="1100772"/>
                  </a:cubicBezTo>
                  <a:cubicBezTo>
                    <a:pt x="3162748" y="1085296"/>
                    <a:pt x="3222670" y="1073594"/>
                    <a:pt x="3284008" y="1066611"/>
                  </a:cubicBezTo>
                  <a:cubicBezTo>
                    <a:pt x="3617117" y="1028676"/>
                    <a:pt x="4007601" y="1184568"/>
                    <a:pt x="4107628" y="1507014"/>
                  </a:cubicBezTo>
                  <a:cubicBezTo>
                    <a:pt x="4170759" y="1709900"/>
                    <a:pt x="4108666" y="1929582"/>
                    <a:pt x="4104986" y="2138224"/>
                  </a:cubicBezTo>
                  <a:cubicBezTo>
                    <a:pt x="4103382" y="2225795"/>
                    <a:pt x="4111780" y="2311385"/>
                    <a:pt x="4143959" y="2393199"/>
                  </a:cubicBezTo>
                  <a:cubicBezTo>
                    <a:pt x="4281261" y="2743106"/>
                    <a:pt x="4776301" y="2810955"/>
                    <a:pt x="5127057" y="2663084"/>
                  </a:cubicBezTo>
                  <a:cubicBezTo>
                    <a:pt x="5277759" y="2599576"/>
                    <a:pt x="5413833" y="2507570"/>
                    <a:pt x="5552079" y="2415186"/>
                  </a:cubicBezTo>
                  <a:cubicBezTo>
                    <a:pt x="5741753" y="2288359"/>
                    <a:pt x="5930672" y="2158607"/>
                    <a:pt x="6137426" y="2073961"/>
                  </a:cubicBezTo>
                  <a:cubicBezTo>
                    <a:pt x="6323515" y="1997714"/>
                    <a:pt x="6544990" y="1971575"/>
                    <a:pt x="6741837" y="2011303"/>
                  </a:cubicBezTo>
                  <a:cubicBezTo>
                    <a:pt x="6923207" y="2047445"/>
                    <a:pt x="7084099" y="2140300"/>
                    <a:pt x="7177993" y="2304118"/>
                  </a:cubicBezTo>
                  <a:cubicBezTo>
                    <a:pt x="7192053" y="2328653"/>
                    <a:pt x="7204038" y="2353754"/>
                    <a:pt x="7214418" y="2379327"/>
                  </a:cubicBezTo>
                  <a:cubicBezTo>
                    <a:pt x="7306519" y="2606748"/>
                    <a:pt x="7267546" y="2871820"/>
                    <a:pt x="7346435" y="3101505"/>
                  </a:cubicBezTo>
                  <a:cubicBezTo>
                    <a:pt x="7405225" y="3272967"/>
                    <a:pt x="7527334" y="3411590"/>
                    <a:pt x="7679073" y="3512278"/>
                  </a:cubicBezTo>
                  <a:cubicBezTo>
                    <a:pt x="7813827" y="3601358"/>
                    <a:pt x="7971417" y="3661186"/>
                    <a:pt x="8130045" y="3688835"/>
                  </a:cubicBezTo>
                  <a:cubicBezTo>
                    <a:pt x="8400684" y="3736584"/>
                    <a:pt x="8677364" y="3707991"/>
                    <a:pt x="8953193" y="3671472"/>
                  </a:cubicBezTo>
                  <a:cubicBezTo>
                    <a:pt x="9020947" y="3662413"/>
                    <a:pt x="9088608" y="3652882"/>
                    <a:pt x="9156173" y="3643823"/>
                  </a:cubicBezTo>
                  <a:cubicBezTo>
                    <a:pt x="10118228" y="3513882"/>
                    <a:pt x="11101703" y="3477363"/>
                    <a:pt x="12087632" y="3546815"/>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sp>
          <p:nvSpPr>
            <p:cNvPr id="722" name="Google Shape;722;p20"/>
            <p:cNvSpPr/>
            <p:nvPr/>
          </p:nvSpPr>
          <p:spPr>
            <a:xfrm>
              <a:off x="98800" y="7814649"/>
              <a:ext cx="12084423" cy="3831239"/>
            </a:xfrm>
            <a:custGeom>
              <a:avLst/>
              <a:gdLst/>
              <a:ahLst/>
              <a:cxnLst/>
              <a:rect l="l" t="t" r="r" b="b"/>
              <a:pathLst>
                <a:path w="12084423" h="3831239" extrusionOk="0">
                  <a:moveTo>
                    <a:pt x="0" y="0"/>
                  </a:moveTo>
                  <a:cubicBezTo>
                    <a:pt x="230912" y="365383"/>
                    <a:pt x="921572" y="1601568"/>
                    <a:pt x="1342347" y="1700369"/>
                  </a:cubicBezTo>
                  <a:cubicBezTo>
                    <a:pt x="1677910" y="1779164"/>
                    <a:pt x="2025269" y="1645354"/>
                    <a:pt x="2331295" y="1486631"/>
                  </a:cubicBezTo>
                  <a:cubicBezTo>
                    <a:pt x="2637322" y="1327909"/>
                    <a:pt x="2939480" y="1138046"/>
                    <a:pt x="3281271" y="1093694"/>
                  </a:cubicBezTo>
                  <a:cubicBezTo>
                    <a:pt x="3623062" y="1049343"/>
                    <a:pt x="4023171" y="1205423"/>
                    <a:pt x="4122255" y="1535607"/>
                  </a:cubicBezTo>
                  <a:cubicBezTo>
                    <a:pt x="4210770" y="1830310"/>
                    <a:pt x="4037515" y="2161815"/>
                    <a:pt x="4145563" y="2449913"/>
                  </a:cubicBezTo>
                  <a:cubicBezTo>
                    <a:pt x="4282110" y="2814257"/>
                    <a:pt x="4788474" y="2886352"/>
                    <a:pt x="5150365" y="2743578"/>
                  </a:cubicBezTo>
                  <a:cubicBezTo>
                    <a:pt x="5512256" y="2600803"/>
                    <a:pt x="5801863" y="2316103"/>
                    <a:pt x="6156017" y="2154927"/>
                  </a:cubicBezTo>
                  <a:cubicBezTo>
                    <a:pt x="6510170" y="1993751"/>
                    <a:pt x="7008891" y="2008566"/>
                    <a:pt x="7199603" y="2347621"/>
                  </a:cubicBezTo>
                  <a:cubicBezTo>
                    <a:pt x="7334639" y="2587781"/>
                    <a:pt x="7261129" y="2891826"/>
                    <a:pt x="7338603" y="3156143"/>
                  </a:cubicBezTo>
                  <a:cubicBezTo>
                    <a:pt x="7436648" y="3490857"/>
                    <a:pt x="7768248" y="3713559"/>
                    <a:pt x="8108624" y="3789240"/>
                  </a:cubicBezTo>
                  <a:cubicBezTo>
                    <a:pt x="8448999" y="3864921"/>
                    <a:pt x="8802964" y="3821513"/>
                    <a:pt x="9150228" y="3789146"/>
                  </a:cubicBezTo>
                  <a:cubicBezTo>
                    <a:pt x="10125494" y="3698272"/>
                    <a:pt x="11109158" y="3697989"/>
                    <a:pt x="12084423" y="3788296"/>
                  </a:cubicBezTo>
                </a:path>
              </a:pathLst>
            </a:custGeom>
            <a:noFill/>
            <a:ln w="9525" cap="flat" cmpd="sng">
              <a:solidFill>
                <a:srgbClr val="000000"/>
              </a:solidFill>
              <a:prstDash val="solid"/>
              <a:round/>
              <a:headEnd type="none" w="sm" len="sm"/>
              <a:tailEnd type="none" w="sm" len="sm"/>
            </a:ln>
          </p:spPr>
          <p:txBody>
            <a:bodyPr spcFirstLastPara="1" wrap="square" lIns="91425" tIns="45700" rIns="91425" bIns="45700" anchor="ctr" anchorCtr="0">
              <a:noAutofit/>
            </a:bodyPr>
            <a:lstStyle/>
            <a:p>
              <a:pPr marL="0" marR="0" lvl="0" indent="0" algn="l" rtl="0">
                <a:spcBef>
                  <a:spcPts val="0"/>
                </a:spcBef>
                <a:spcAft>
                  <a:spcPts val="0"/>
                </a:spcAft>
                <a:buNone/>
              </a:pPr>
              <a:endParaRPr sz="1800">
                <a:solidFill>
                  <a:srgbClr val="000000"/>
                </a:solidFill>
                <a:latin typeface="Calibri"/>
                <a:ea typeface="Calibri"/>
                <a:cs typeface="Calibri"/>
                <a:sym typeface="Calibri"/>
              </a:endParaRPr>
            </a:p>
          </p:txBody>
        </p:sp>
      </p:grpSp>
      <p:sp>
        <p:nvSpPr>
          <p:cNvPr id="723" name="Google Shape;723;p20"/>
          <p:cNvSpPr txBox="1">
            <a:spLocks noGrp="1"/>
          </p:cNvSpPr>
          <p:nvPr>
            <p:ph type="subTitle" idx="1"/>
          </p:nvPr>
        </p:nvSpPr>
        <p:spPr>
          <a:xfrm>
            <a:off x="4918475" y="2716900"/>
            <a:ext cx="5581500" cy="717900"/>
          </a:xfrm>
          <a:prstGeom prst="rect">
            <a:avLst/>
          </a:prstGeom>
        </p:spPr>
        <p:txBody>
          <a:bodyPr spcFirstLastPara="1" wrap="square" lIns="121900" tIns="121900" rIns="121900" bIns="121900" anchor="t" anchorCtr="0">
            <a:noAutofit/>
          </a:bodyPr>
          <a:lstStyle>
            <a:lvl1pPr lvl="0" algn="r" rtl="0">
              <a:spcBef>
                <a:spcPts val="0"/>
              </a:spcBef>
              <a:spcAft>
                <a:spcPts val="0"/>
              </a:spcAft>
              <a:buSzPts val="2100"/>
              <a:buNone/>
              <a:defRPr sz="2100" b="1"/>
            </a:lvl1pPr>
            <a:lvl2pPr lvl="1" algn="r" rtl="0">
              <a:spcBef>
                <a:spcPts val="2100"/>
              </a:spcBef>
              <a:spcAft>
                <a:spcPts val="0"/>
              </a:spcAft>
              <a:buSzPts val="2100"/>
              <a:buNone/>
              <a:defRPr sz="2100" b="1"/>
            </a:lvl2pPr>
            <a:lvl3pPr lvl="2" algn="r" rtl="0">
              <a:spcBef>
                <a:spcPts val="2100"/>
              </a:spcBef>
              <a:spcAft>
                <a:spcPts val="0"/>
              </a:spcAft>
              <a:buSzPts val="2100"/>
              <a:buNone/>
              <a:defRPr sz="2100" b="1"/>
            </a:lvl3pPr>
            <a:lvl4pPr lvl="3" algn="r" rtl="0">
              <a:spcBef>
                <a:spcPts val="2100"/>
              </a:spcBef>
              <a:spcAft>
                <a:spcPts val="0"/>
              </a:spcAft>
              <a:buSzPts val="2100"/>
              <a:buNone/>
              <a:defRPr sz="2100" b="1"/>
            </a:lvl4pPr>
            <a:lvl5pPr lvl="4" algn="r" rtl="0">
              <a:spcBef>
                <a:spcPts val="2100"/>
              </a:spcBef>
              <a:spcAft>
                <a:spcPts val="0"/>
              </a:spcAft>
              <a:buSzPts val="2100"/>
              <a:buNone/>
              <a:defRPr sz="2100" b="1"/>
            </a:lvl5pPr>
            <a:lvl6pPr lvl="5" algn="r" rtl="0">
              <a:spcBef>
                <a:spcPts val="2100"/>
              </a:spcBef>
              <a:spcAft>
                <a:spcPts val="0"/>
              </a:spcAft>
              <a:buSzPts val="2100"/>
              <a:buNone/>
              <a:defRPr sz="2100" b="1"/>
            </a:lvl6pPr>
            <a:lvl7pPr lvl="6" algn="r" rtl="0">
              <a:spcBef>
                <a:spcPts val="2100"/>
              </a:spcBef>
              <a:spcAft>
                <a:spcPts val="0"/>
              </a:spcAft>
              <a:buSzPts val="2100"/>
              <a:buNone/>
              <a:defRPr sz="2100" b="1"/>
            </a:lvl7pPr>
            <a:lvl8pPr lvl="7" algn="r" rtl="0">
              <a:spcBef>
                <a:spcPts val="2100"/>
              </a:spcBef>
              <a:spcAft>
                <a:spcPts val="0"/>
              </a:spcAft>
              <a:buSzPts val="2100"/>
              <a:buNone/>
              <a:defRPr sz="2100" b="1"/>
            </a:lvl8pPr>
            <a:lvl9pPr lvl="8" algn="r" rtl="0">
              <a:spcBef>
                <a:spcPts val="2100"/>
              </a:spcBef>
              <a:spcAft>
                <a:spcPts val="2100"/>
              </a:spcAft>
              <a:buSzPts val="2100"/>
              <a:buNone/>
              <a:defRPr sz="2100" b="1"/>
            </a:lvl9pPr>
          </a:lstStyle>
          <a:p>
            <a:endParaRPr/>
          </a:p>
        </p:txBody>
      </p:sp>
      <p:sp>
        <p:nvSpPr>
          <p:cNvPr id="724" name="Google Shape;724;p20"/>
          <p:cNvSpPr txBox="1">
            <a:spLocks noGrp="1"/>
          </p:cNvSpPr>
          <p:nvPr>
            <p:ph type="title"/>
          </p:nvPr>
        </p:nvSpPr>
        <p:spPr>
          <a:xfrm>
            <a:off x="4918475" y="1784050"/>
            <a:ext cx="5581500" cy="763500"/>
          </a:xfrm>
          <a:prstGeom prst="rect">
            <a:avLst/>
          </a:prstGeom>
        </p:spPr>
        <p:txBody>
          <a:bodyPr spcFirstLastPara="1" wrap="square" lIns="121900" tIns="121900" rIns="121900" bIns="121900" anchor="b" anchorCtr="0">
            <a:noAutofit/>
          </a:bodyPr>
          <a:lstStyle>
            <a:lvl1pPr marL="0" marR="0" lvl="0" indent="0" algn="r" rtl="0">
              <a:lnSpc>
                <a:spcPct val="100000"/>
              </a:lnSpc>
              <a:spcBef>
                <a:spcPts val="0"/>
              </a:spcBef>
              <a:spcAft>
                <a:spcPts val="0"/>
              </a:spcAft>
              <a:buClr>
                <a:schemeClr val="dk1"/>
              </a:buClr>
              <a:buSzPts val="7000"/>
              <a:buFont typeface="Aldrich"/>
              <a:buNone/>
              <a:defRPr sz="7000"/>
            </a:lvl1pPr>
            <a:lvl2pPr lvl="1"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2pPr>
            <a:lvl3pPr lvl="2"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3pPr>
            <a:lvl4pPr lvl="3"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4pPr>
            <a:lvl5pPr lvl="4"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5pPr>
            <a:lvl6pPr lvl="5"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6pPr>
            <a:lvl7pPr lvl="6"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7pPr>
            <a:lvl8pPr lvl="7"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8pPr>
            <a:lvl9pPr lvl="8" algn="r" rtl="0">
              <a:spcBef>
                <a:spcPts val="0"/>
              </a:spcBef>
              <a:spcAft>
                <a:spcPts val="0"/>
              </a:spcAft>
              <a:buClr>
                <a:schemeClr val="dk1"/>
              </a:buClr>
              <a:buSzPts val="8000"/>
              <a:buFont typeface="Abril Fatface"/>
              <a:buNone/>
              <a:defRPr sz="8000">
                <a:solidFill>
                  <a:schemeClr val="dk1"/>
                </a:solidFill>
                <a:latin typeface="Abril Fatface"/>
                <a:ea typeface="Abril Fatface"/>
                <a:cs typeface="Abril Fatface"/>
                <a:sym typeface="Abril Fatface"/>
              </a:defRPr>
            </a:lvl9pPr>
          </a:lstStyle>
          <a:p>
            <a:endParaRPr/>
          </a:p>
        </p:txBody>
      </p:sp>
      <p:sp>
        <p:nvSpPr>
          <p:cNvPr id="725" name="Google Shape;725;p20"/>
          <p:cNvSpPr txBox="1">
            <a:spLocks noGrp="1"/>
          </p:cNvSpPr>
          <p:nvPr>
            <p:ph type="body" idx="2"/>
          </p:nvPr>
        </p:nvSpPr>
        <p:spPr>
          <a:xfrm>
            <a:off x="4918525" y="3581700"/>
            <a:ext cx="5581500" cy="1341600"/>
          </a:xfrm>
          <a:prstGeom prst="rect">
            <a:avLst/>
          </a:prstGeom>
        </p:spPr>
        <p:txBody>
          <a:bodyPr spcFirstLastPara="1" wrap="square" lIns="121900" tIns="121900" rIns="121900" bIns="121900" anchor="t" anchorCtr="0">
            <a:noAutofit/>
          </a:bodyPr>
          <a:lstStyle>
            <a:lvl1pPr marL="457200" lvl="0" indent="-349250" algn="r">
              <a:lnSpc>
                <a:spcPct val="100000"/>
              </a:lnSpc>
              <a:spcBef>
                <a:spcPts val="0"/>
              </a:spcBef>
              <a:spcAft>
                <a:spcPts val="0"/>
              </a:spcAft>
              <a:buSzPts val="1900"/>
              <a:buChar char="●"/>
              <a:defRPr/>
            </a:lvl1pPr>
            <a:lvl2pPr marL="914400" lvl="1" indent="-349250" algn="r">
              <a:lnSpc>
                <a:spcPct val="100000"/>
              </a:lnSpc>
              <a:spcBef>
                <a:spcPts val="0"/>
              </a:spcBef>
              <a:spcAft>
                <a:spcPts val="0"/>
              </a:spcAft>
              <a:buSzPts val="1900"/>
              <a:buChar char="○"/>
              <a:defRPr/>
            </a:lvl2pPr>
            <a:lvl3pPr marL="1371600" lvl="2" indent="-349250" algn="r">
              <a:lnSpc>
                <a:spcPct val="100000"/>
              </a:lnSpc>
              <a:spcBef>
                <a:spcPts val="0"/>
              </a:spcBef>
              <a:spcAft>
                <a:spcPts val="0"/>
              </a:spcAft>
              <a:buSzPts val="1900"/>
              <a:buChar char="■"/>
              <a:defRPr/>
            </a:lvl3pPr>
            <a:lvl4pPr marL="1828800" lvl="3" indent="-349250" algn="r">
              <a:lnSpc>
                <a:spcPct val="100000"/>
              </a:lnSpc>
              <a:spcBef>
                <a:spcPts val="0"/>
              </a:spcBef>
              <a:spcAft>
                <a:spcPts val="0"/>
              </a:spcAft>
              <a:buSzPts val="1900"/>
              <a:buChar char="●"/>
              <a:defRPr/>
            </a:lvl4pPr>
            <a:lvl5pPr marL="2286000" lvl="4" indent="-349250" algn="r">
              <a:lnSpc>
                <a:spcPct val="100000"/>
              </a:lnSpc>
              <a:spcBef>
                <a:spcPts val="0"/>
              </a:spcBef>
              <a:spcAft>
                <a:spcPts val="0"/>
              </a:spcAft>
              <a:buSzPts val="1900"/>
              <a:buChar char="○"/>
              <a:defRPr/>
            </a:lvl5pPr>
            <a:lvl6pPr marL="2743200" lvl="5" indent="-349250" algn="r">
              <a:lnSpc>
                <a:spcPct val="100000"/>
              </a:lnSpc>
              <a:spcBef>
                <a:spcPts val="0"/>
              </a:spcBef>
              <a:spcAft>
                <a:spcPts val="0"/>
              </a:spcAft>
              <a:buSzPts val="1900"/>
              <a:buChar char="■"/>
              <a:defRPr/>
            </a:lvl6pPr>
            <a:lvl7pPr marL="3200400" lvl="6" indent="-349250" algn="r">
              <a:lnSpc>
                <a:spcPct val="100000"/>
              </a:lnSpc>
              <a:spcBef>
                <a:spcPts val="0"/>
              </a:spcBef>
              <a:spcAft>
                <a:spcPts val="0"/>
              </a:spcAft>
              <a:buSzPts val="1900"/>
              <a:buChar char="●"/>
              <a:defRPr/>
            </a:lvl7pPr>
            <a:lvl8pPr marL="3657600" lvl="7" indent="-349250" algn="r">
              <a:lnSpc>
                <a:spcPct val="100000"/>
              </a:lnSpc>
              <a:spcBef>
                <a:spcPts val="0"/>
              </a:spcBef>
              <a:spcAft>
                <a:spcPts val="0"/>
              </a:spcAft>
              <a:buSzPts val="1900"/>
              <a:buChar char="○"/>
              <a:defRPr/>
            </a:lvl8pPr>
            <a:lvl9pPr marL="4114800" lvl="8" indent="-349250" algn="r">
              <a:lnSpc>
                <a:spcPct val="100000"/>
              </a:lnSpc>
              <a:spcBef>
                <a:spcPts val="0"/>
              </a:spcBef>
              <a:spcAft>
                <a:spcPts val="0"/>
              </a:spcAft>
              <a:buSzPts val="1900"/>
              <a:buChar char="■"/>
              <a:defRPr/>
            </a:lvl9pPr>
          </a:lstStyle>
          <a:p>
            <a:endParaRPr/>
          </a:p>
        </p:txBody>
      </p:sp>
      <p:sp>
        <p:nvSpPr>
          <p:cNvPr id="726" name="Google Shape;726;p20"/>
          <p:cNvSpPr txBox="1"/>
          <p:nvPr/>
        </p:nvSpPr>
        <p:spPr>
          <a:xfrm rot="5400000">
            <a:off x="-679350" y="6198500"/>
            <a:ext cx="1579800" cy="373500"/>
          </a:xfrm>
          <a:prstGeom prst="rect">
            <a:avLst/>
          </a:prstGeom>
          <a:noFill/>
          <a:ln>
            <a:noFill/>
          </a:ln>
        </p:spPr>
        <p:txBody>
          <a:bodyPr spcFirstLastPara="1" wrap="square" lIns="91425" tIns="91425" rIns="91425" bIns="91425" anchor="t" anchorCtr="0">
            <a:noAutofit/>
          </a:bodyPr>
          <a:lstStyle/>
          <a:p>
            <a:pPr marL="0" lvl="0" indent="0" algn="l" rtl="0">
              <a:spcBef>
                <a:spcPts val="0"/>
              </a:spcBef>
              <a:spcAft>
                <a:spcPts val="0"/>
              </a:spcAft>
              <a:buNone/>
            </a:pPr>
            <a:r>
              <a:rPr lang="en" sz="1200">
                <a:solidFill>
                  <a:srgbClr val="666666"/>
                </a:solidFill>
                <a:latin typeface="Barlow Condensed"/>
                <a:ea typeface="Barlow Condensed"/>
                <a:cs typeface="Barlow Condensed"/>
                <a:sym typeface="Barlow Condensed"/>
              </a:rPr>
              <a:t>SLIDESMANIA.COM</a:t>
            </a:r>
            <a:endParaRPr sz="1200">
              <a:solidFill>
                <a:srgbClr val="666666"/>
              </a:solidFill>
              <a:latin typeface="Barlow Condensed"/>
              <a:ea typeface="Barlow Condensed"/>
              <a:cs typeface="Barlow Condensed"/>
              <a:sym typeface="Barlow Condensed"/>
            </a:endParaRP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matchingName="100 DO NOT REMOVE · SlidesMania">
  <p:cSld name="CUSTOM_20">
    <p:spTree>
      <p:nvGrpSpPr>
        <p:cNvPr id="1" name="Shape 727"/>
        <p:cNvGrpSpPr/>
        <p:nvPr/>
      </p:nvGrpSpPr>
      <p:grpSpPr>
        <a:xfrm>
          <a:off x="0" y="0"/>
          <a:ext cx="0" cy="0"/>
          <a:chOff x="0" y="0"/>
          <a:chExt cx="0" cy="0"/>
        </a:xfrm>
      </p:grpSpPr>
      <p:grpSp>
        <p:nvGrpSpPr>
          <p:cNvPr id="728" name="Google Shape;728;p21"/>
          <p:cNvGrpSpPr/>
          <p:nvPr/>
        </p:nvGrpSpPr>
        <p:grpSpPr>
          <a:xfrm>
            <a:off x="0" y="0"/>
            <a:ext cx="12192000" cy="6858000"/>
            <a:chOff x="0" y="0"/>
            <a:chExt cx="12192000" cy="6858000"/>
          </a:xfrm>
        </p:grpSpPr>
        <p:sp>
          <p:nvSpPr>
            <p:cNvPr id="729" name="Google Shape;729;p21"/>
            <p:cNvSpPr/>
            <p:nvPr/>
          </p:nvSpPr>
          <p:spPr>
            <a:xfrm>
              <a:off x="0" y="0"/>
              <a:ext cx="12192000" cy="6858000"/>
            </a:xfrm>
            <a:prstGeom prst="rect">
              <a:avLst/>
            </a:prstGeom>
            <a:solidFill>
              <a:srgbClr val="FFFFFF"/>
            </a:soli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30" name="Google Shape;730;p21"/>
            <p:cNvSpPr txBox="1"/>
            <p:nvPr/>
          </p:nvSpPr>
          <p:spPr>
            <a:xfrm>
              <a:off x="463500" y="2858061"/>
              <a:ext cx="8956500" cy="2442900"/>
            </a:xfrm>
            <a:prstGeom prst="rect">
              <a:avLst/>
            </a:prstGeom>
            <a:noFill/>
            <a:ln>
              <a:noFill/>
            </a:ln>
          </p:spPr>
          <p:txBody>
            <a:bodyPr spcFirstLastPara="1" wrap="square" lIns="91425" tIns="45700" rIns="91425" bIns="45700" anchor="t" anchorCtr="0">
              <a:noAutofit/>
            </a:bodyPr>
            <a:lstStyle/>
            <a:p>
              <a:pPr marL="0" marR="0" lvl="0" indent="0" algn="l" rtl="0">
                <a:spcBef>
                  <a:spcPts val="0"/>
                </a:spcBef>
                <a:spcAft>
                  <a:spcPts val="0"/>
                </a:spcAft>
                <a:buNone/>
              </a:pPr>
              <a:r>
                <a:rPr lang="en" sz="3600" b="1">
                  <a:solidFill>
                    <a:srgbClr val="3F3F3F"/>
                  </a:solidFill>
                  <a:latin typeface="Poppins"/>
                  <a:ea typeface="Poppins"/>
                  <a:cs typeface="Poppins"/>
                  <a:sym typeface="Poppins"/>
                </a:rPr>
                <a:t>Free </a:t>
              </a:r>
              <a:r>
                <a:rPr lang="en" sz="3600">
                  <a:solidFill>
                    <a:srgbClr val="3F3F3F"/>
                  </a:solidFill>
                  <a:latin typeface="Poppins"/>
                  <a:ea typeface="Poppins"/>
                  <a:cs typeface="Poppins"/>
                  <a:sym typeface="Poppins"/>
                </a:rPr>
                <a:t>themes and templates for </a:t>
              </a:r>
              <a:r>
                <a:rPr lang="en" sz="3600" b="1">
                  <a:solidFill>
                    <a:srgbClr val="3F3F3F"/>
                  </a:solidFill>
                  <a:latin typeface="Poppins"/>
                  <a:ea typeface="Poppins"/>
                  <a:cs typeface="Poppins"/>
                  <a:sym typeface="Poppins"/>
                </a:rPr>
                <a:t>Google Slides</a:t>
              </a:r>
              <a:r>
                <a:rPr lang="en" sz="3600">
                  <a:solidFill>
                    <a:srgbClr val="3F3F3F"/>
                  </a:solidFill>
                  <a:latin typeface="Poppins"/>
                  <a:ea typeface="Poppins"/>
                  <a:cs typeface="Poppins"/>
                  <a:sym typeface="Poppins"/>
                </a:rPr>
                <a:t> or </a:t>
              </a:r>
              <a:r>
                <a:rPr lang="en" sz="3600" b="1">
                  <a:solidFill>
                    <a:srgbClr val="3F3F3F"/>
                  </a:solidFill>
                  <a:latin typeface="Poppins"/>
                  <a:ea typeface="Poppins"/>
                  <a:cs typeface="Poppins"/>
                  <a:sym typeface="Poppins"/>
                </a:rPr>
                <a:t>PowerPoint</a:t>
              </a:r>
              <a:endParaRPr sz="3600" b="1">
                <a:solidFill>
                  <a:srgbClr val="3F3F3F"/>
                </a:solidFill>
                <a:latin typeface="Poppins"/>
                <a:ea typeface="Poppins"/>
                <a:cs typeface="Poppins"/>
                <a:sym typeface="Poppins"/>
              </a:endParaRPr>
            </a:p>
            <a:p>
              <a:pPr marL="0" marR="0" lvl="0" indent="0" algn="l" rtl="0">
                <a:spcBef>
                  <a:spcPts val="0"/>
                </a:spcBef>
                <a:spcAft>
                  <a:spcPts val="0"/>
                </a:spcAft>
                <a:buNone/>
              </a:pPr>
              <a:endParaRPr sz="3600" b="1">
                <a:solidFill>
                  <a:srgbClr val="3F3F3F"/>
                </a:solidFill>
                <a:latin typeface="Poppins"/>
                <a:ea typeface="Poppins"/>
                <a:cs typeface="Poppins"/>
                <a:sym typeface="Poppins"/>
              </a:endParaRPr>
            </a:p>
            <a:p>
              <a:pPr marL="0" marR="0" lvl="0" indent="0" algn="l" rtl="0">
                <a:spcBef>
                  <a:spcPts val="0"/>
                </a:spcBef>
                <a:spcAft>
                  <a:spcPts val="0"/>
                </a:spcAft>
                <a:buNone/>
              </a:pPr>
              <a:endParaRPr sz="3600" b="1">
                <a:solidFill>
                  <a:srgbClr val="3F3F3F"/>
                </a:solidFill>
                <a:latin typeface="Poppins"/>
                <a:ea typeface="Poppins"/>
                <a:cs typeface="Poppins"/>
                <a:sym typeface="Poppins"/>
              </a:endParaRPr>
            </a:p>
            <a:p>
              <a:pPr marL="0" marR="0" lvl="0" indent="0" algn="l" rtl="0">
                <a:spcBef>
                  <a:spcPts val="0"/>
                </a:spcBef>
                <a:spcAft>
                  <a:spcPts val="0"/>
                </a:spcAft>
                <a:buNone/>
              </a:pPr>
              <a:r>
                <a:rPr lang="en" sz="3000" b="1">
                  <a:solidFill>
                    <a:srgbClr val="FFCB25"/>
                  </a:solidFill>
                  <a:latin typeface="Poppins"/>
                  <a:ea typeface="Poppins"/>
                  <a:cs typeface="Poppins"/>
                  <a:sym typeface="Poppins"/>
                </a:rPr>
                <a:t>NOT to be sold as is or modified!</a:t>
              </a:r>
              <a:endParaRPr sz="3000" b="1">
                <a:solidFill>
                  <a:srgbClr val="FFCB25"/>
                </a:solidFill>
                <a:latin typeface="Poppins"/>
                <a:ea typeface="Poppins"/>
                <a:cs typeface="Poppins"/>
                <a:sym typeface="Poppins"/>
              </a:endParaRPr>
            </a:p>
            <a:p>
              <a:pPr marL="0" lvl="0" indent="0" algn="l" rtl="0">
                <a:spcBef>
                  <a:spcPts val="0"/>
                </a:spcBef>
                <a:spcAft>
                  <a:spcPts val="0"/>
                </a:spcAft>
                <a:buNone/>
              </a:pPr>
              <a:r>
                <a:rPr lang="en" sz="2700">
                  <a:solidFill>
                    <a:srgbClr val="3F3F3F"/>
                  </a:solidFill>
                  <a:latin typeface="Poppins"/>
                  <a:ea typeface="Poppins"/>
                  <a:cs typeface="Poppins"/>
                  <a:sym typeface="Poppins"/>
                </a:rPr>
                <a:t>Read </a:t>
              </a:r>
              <a:r>
                <a:rPr lang="en" sz="2700" u="sng">
                  <a:solidFill>
                    <a:srgbClr val="3F3F3F"/>
                  </a:solidFill>
                  <a:latin typeface="Poppins"/>
                  <a:ea typeface="Poppins"/>
                  <a:cs typeface="Poppins"/>
                  <a:sym typeface="Poppins"/>
                  <a:hlinkClick r:id="rId2">
                    <a:extLst>
                      <a:ext uri="{A12FA001-AC4F-418D-AE19-62706E023703}">
                        <ahyp:hlinkClr xmlns:ahyp="http://schemas.microsoft.com/office/drawing/2018/hyperlinkcolor" val="tx"/>
                      </a:ext>
                    </a:extLst>
                  </a:hlinkClick>
                </a:rPr>
                <a:t>FAQ</a:t>
              </a:r>
              <a:r>
                <a:rPr lang="en" sz="4400" b="1">
                  <a:solidFill>
                    <a:srgbClr val="FFCB25"/>
                  </a:solidFill>
                  <a:latin typeface="Poppins"/>
                  <a:ea typeface="Poppins"/>
                  <a:cs typeface="Poppins"/>
                  <a:sym typeface="Poppins"/>
                </a:rPr>
                <a:t> </a:t>
              </a:r>
              <a:r>
                <a:rPr lang="en" sz="2700">
                  <a:solidFill>
                    <a:srgbClr val="3F3F3F"/>
                  </a:solidFill>
                  <a:latin typeface="Poppins"/>
                  <a:ea typeface="Poppins"/>
                  <a:cs typeface="Poppins"/>
                  <a:sym typeface="Poppins"/>
                </a:rPr>
                <a:t>on slidesmania.com</a:t>
              </a:r>
              <a:endParaRPr sz="2700">
                <a:solidFill>
                  <a:srgbClr val="3F3F3F"/>
                </a:solidFill>
                <a:latin typeface="Poppins"/>
                <a:ea typeface="Poppins"/>
                <a:cs typeface="Poppins"/>
                <a:sym typeface="Poppins"/>
              </a:endParaRPr>
            </a:p>
            <a:p>
              <a:pPr marL="0" lvl="0" indent="0" algn="l" rtl="0">
                <a:spcBef>
                  <a:spcPts val="0"/>
                </a:spcBef>
                <a:spcAft>
                  <a:spcPts val="0"/>
                </a:spcAft>
                <a:buNone/>
              </a:pPr>
              <a:r>
                <a:rPr lang="en" sz="2000">
                  <a:solidFill>
                    <a:srgbClr val="3F3F3F"/>
                  </a:solidFill>
                  <a:latin typeface="Poppins"/>
                  <a:ea typeface="Poppins"/>
                  <a:cs typeface="Poppins"/>
                  <a:sym typeface="Poppins"/>
                </a:rPr>
                <a:t>Do not remove the slidesmania.com text on the sides.</a:t>
              </a:r>
              <a:endParaRPr sz="2000">
                <a:solidFill>
                  <a:srgbClr val="3F3F3F"/>
                </a:solidFill>
                <a:latin typeface="Poppins"/>
                <a:ea typeface="Poppins"/>
                <a:cs typeface="Poppins"/>
                <a:sym typeface="Poppins"/>
              </a:endParaRPr>
            </a:p>
          </p:txBody>
        </p:sp>
        <p:cxnSp>
          <p:nvCxnSpPr>
            <p:cNvPr id="731" name="Google Shape;731;p21"/>
            <p:cNvCxnSpPr/>
            <p:nvPr/>
          </p:nvCxnSpPr>
          <p:spPr>
            <a:xfrm>
              <a:off x="10423367" y="5688858"/>
              <a:ext cx="1495200" cy="12900"/>
            </a:xfrm>
            <a:prstGeom prst="straightConnector1">
              <a:avLst/>
            </a:prstGeom>
            <a:noFill/>
            <a:ln w="38100" cap="flat" cmpd="sng">
              <a:solidFill>
                <a:srgbClr val="FFCB25"/>
              </a:solidFill>
              <a:prstDash val="solid"/>
              <a:round/>
              <a:headEnd type="none" w="med" len="med"/>
              <a:tailEnd type="none" w="med" len="med"/>
            </a:ln>
          </p:spPr>
        </p:cxnSp>
        <p:pic>
          <p:nvPicPr>
            <p:cNvPr id="732" name="Google Shape;732;p21">
              <a:hlinkClick r:id="rId3"/>
            </p:cNvPr>
            <p:cNvPicPr preferRelativeResize="0"/>
            <p:nvPr/>
          </p:nvPicPr>
          <p:blipFill>
            <a:blip r:embed="rId4">
              <a:alphaModFix/>
            </a:blip>
            <a:stretch>
              <a:fillRect/>
            </a:stretch>
          </p:blipFill>
          <p:spPr>
            <a:xfrm>
              <a:off x="8982558" y="5912306"/>
              <a:ext cx="713232" cy="637863"/>
            </a:xfrm>
            <a:prstGeom prst="rect">
              <a:avLst/>
            </a:prstGeom>
            <a:noFill/>
            <a:ln>
              <a:noFill/>
            </a:ln>
          </p:spPr>
        </p:pic>
        <p:pic>
          <p:nvPicPr>
            <p:cNvPr id="733" name="Google Shape;733;p21">
              <a:hlinkClick r:id="rId5"/>
            </p:cNvPr>
            <p:cNvPicPr preferRelativeResize="0"/>
            <p:nvPr/>
          </p:nvPicPr>
          <p:blipFill>
            <a:blip r:embed="rId6">
              <a:alphaModFix/>
            </a:blip>
            <a:stretch>
              <a:fillRect/>
            </a:stretch>
          </p:blipFill>
          <p:spPr>
            <a:xfrm>
              <a:off x="9764428" y="5916798"/>
              <a:ext cx="708660" cy="628879"/>
            </a:xfrm>
            <a:prstGeom prst="rect">
              <a:avLst/>
            </a:prstGeom>
            <a:noFill/>
            <a:ln>
              <a:noFill/>
            </a:ln>
          </p:spPr>
        </p:pic>
        <p:pic>
          <p:nvPicPr>
            <p:cNvPr id="734" name="Google Shape;734;p21">
              <a:hlinkClick r:id="rId7"/>
            </p:cNvPr>
            <p:cNvPicPr preferRelativeResize="0"/>
            <p:nvPr/>
          </p:nvPicPr>
          <p:blipFill>
            <a:blip r:embed="rId8">
              <a:alphaModFix/>
            </a:blip>
            <a:stretch>
              <a:fillRect/>
            </a:stretch>
          </p:blipFill>
          <p:spPr>
            <a:xfrm>
              <a:off x="10541715" y="5905569"/>
              <a:ext cx="612648" cy="624387"/>
            </a:xfrm>
            <a:prstGeom prst="rect">
              <a:avLst/>
            </a:prstGeom>
            <a:noFill/>
            <a:ln>
              <a:noFill/>
            </a:ln>
          </p:spPr>
        </p:pic>
        <p:pic>
          <p:nvPicPr>
            <p:cNvPr id="735" name="Google Shape;735;p21">
              <a:hlinkClick r:id="rId9"/>
            </p:cNvPr>
            <p:cNvPicPr preferRelativeResize="0"/>
            <p:nvPr/>
          </p:nvPicPr>
          <p:blipFill>
            <a:blip r:embed="rId10">
              <a:alphaModFix/>
            </a:blip>
            <a:stretch>
              <a:fillRect/>
            </a:stretch>
          </p:blipFill>
          <p:spPr>
            <a:xfrm>
              <a:off x="11219049" y="5916799"/>
              <a:ext cx="699516" cy="601927"/>
            </a:xfrm>
            <a:prstGeom prst="rect">
              <a:avLst/>
            </a:prstGeom>
            <a:noFill/>
            <a:ln>
              <a:noFill/>
            </a:ln>
          </p:spPr>
        </p:pic>
        <p:sp>
          <p:nvSpPr>
            <p:cNvPr id="736" name="Google Shape;736;p21"/>
            <p:cNvSpPr txBox="1"/>
            <p:nvPr/>
          </p:nvSpPr>
          <p:spPr>
            <a:xfrm>
              <a:off x="7072500" y="4813375"/>
              <a:ext cx="4915500" cy="1001100"/>
            </a:xfrm>
            <a:prstGeom prst="rect">
              <a:avLst/>
            </a:prstGeom>
            <a:noFill/>
            <a:ln>
              <a:noFill/>
            </a:ln>
          </p:spPr>
          <p:txBody>
            <a:bodyPr spcFirstLastPara="1" wrap="square" lIns="91425" tIns="91425" rIns="91425" bIns="91425" anchor="t" anchorCtr="0">
              <a:noAutofit/>
            </a:bodyPr>
            <a:lstStyle/>
            <a:p>
              <a:pPr marL="0" lvl="0" indent="0" algn="r" rtl="0">
                <a:spcBef>
                  <a:spcPts val="0"/>
                </a:spcBef>
                <a:spcAft>
                  <a:spcPts val="0"/>
                </a:spcAft>
                <a:buNone/>
              </a:pPr>
              <a:r>
                <a:rPr lang="en" sz="2400" b="1">
                  <a:solidFill>
                    <a:srgbClr val="252525"/>
                  </a:solidFill>
                  <a:latin typeface="Homemade Apple"/>
                  <a:ea typeface="Homemade Apple"/>
                  <a:cs typeface="Homemade Apple"/>
                  <a:sym typeface="Homemade Apple"/>
                </a:rPr>
                <a:t>Sharing is caring!</a:t>
              </a:r>
              <a:endParaRPr sz="2400" b="1">
                <a:solidFill>
                  <a:srgbClr val="252525"/>
                </a:solidFill>
                <a:latin typeface="Homemade Apple"/>
                <a:ea typeface="Homemade Apple"/>
                <a:cs typeface="Homemade Apple"/>
                <a:sym typeface="Homemade Apple"/>
              </a:endParaRPr>
            </a:p>
          </p:txBody>
        </p:sp>
      </p:grpSp>
      <p:pic>
        <p:nvPicPr>
          <p:cNvPr id="737" name="Google Shape;737;p21"/>
          <p:cNvPicPr preferRelativeResize="0"/>
          <p:nvPr/>
        </p:nvPicPr>
        <p:blipFill rotWithShape="1">
          <a:blip r:embed="rId11">
            <a:alphaModFix/>
          </a:blip>
          <a:srcRect t="16256" b="20906"/>
          <a:stretch/>
        </p:blipFill>
        <p:spPr>
          <a:xfrm>
            <a:off x="125075" y="493725"/>
            <a:ext cx="8239800" cy="2071125"/>
          </a:xfrm>
          <a:prstGeom prst="rect">
            <a:avLst/>
          </a:prstGeom>
          <a:noFill/>
          <a:ln>
            <a:noFill/>
          </a:ln>
        </p:spPr>
      </p:pic>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18" Type="http://schemas.openxmlformats.org/officeDocument/2006/relationships/slideLayout" Target="../slideLayouts/slideLayout18.xml"/><Relationship Id="rId3" Type="http://schemas.openxmlformats.org/officeDocument/2006/relationships/slideLayout" Target="../slideLayouts/slideLayout3.xml"/><Relationship Id="rId21" Type="http://schemas.openxmlformats.org/officeDocument/2006/relationships/theme" Target="../theme/theme1.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slideLayout" Target="../slideLayouts/slideLayout17.xml"/><Relationship Id="rId2" Type="http://schemas.openxmlformats.org/officeDocument/2006/relationships/slideLayout" Target="../slideLayouts/slideLayout2.xml"/><Relationship Id="rId16" Type="http://schemas.openxmlformats.org/officeDocument/2006/relationships/slideLayout" Target="../slideLayouts/slideLayout16.xml"/><Relationship Id="rId20" Type="http://schemas.openxmlformats.org/officeDocument/2006/relationships/slideLayout" Target="../slideLayouts/slideLayout20.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19" Type="http://schemas.openxmlformats.org/officeDocument/2006/relationships/slideLayout" Target="../slideLayouts/slideLayout19.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gradFill>
          <a:gsLst>
            <a:gs pos="0">
              <a:schemeClr val="dk1"/>
            </a:gs>
            <a:gs pos="50000">
              <a:srgbClr val="292929"/>
            </a:gs>
            <a:gs pos="100000">
              <a:srgbClr val="010101"/>
            </a:gs>
          </a:gsLst>
          <a:lin ang="13500032" scaled="0"/>
        </a:gradFill>
        <a:effectLst/>
      </p:bgPr>
    </p:bg>
    <p:spTree>
      <p:nvGrpSpPr>
        <p:cNvPr id="1" name="Shape 5"/>
        <p:cNvGrpSpPr/>
        <p:nvPr/>
      </p:nvGrpSpPr>
      <p:grpSpPr>
        <a:xfrm>
          <a:off x="0" y="0"/>
          <a:ext cx="0" cy="0"/>
          <a:chOff x="0" y="0"/>
          <a:chExt cx="0" cy="0"/>
        </a:xfrm>
      </p:grpSpPr>
      <p:sp>
        <p:nvSpPr>
          <p:cNvPr id="6" name="Google Shape;6;p1"/>
          <p:cNvSpPr txBox="1">
            <a:spLocks noGrp="1"/>
          </p:cNvSpPr>
          <p:nvPr>
            <p:ph type="title"/>
          </p:nvPr>
        </p:nvSpPr>
        <p:spPr>
          <a:xfrm>
            <a:off x="415600" y="593367"/>
            <a:ext cx="11360700" cy="763500"/>
          </a:xfrm>
          <a:prstGeom prst="rect">
            <a:avLst/>
          </a:prstGeom>
          <a:noFill/>
          <a:ln>
            <a:noFill/>
          </a:ln>
        </p:spPr>
        <p:txBody>
          <a:bodyPr spcFirstLastPara="1" wrap="square" lIns="121900" tIns="121900" rIns="121900" bIns="121900" anchor="t" anchorCtr="0">
            <a:noAutofit/>
          </a:bodyPr>
          <a:lstStyle>
            <a:lvl1pPr lvl="0">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1pPr>
            <a:lvl2pPr lvl="1">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2pPr>
            <a:lvl3pPr lvl="2">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3pPr>
            <a:lvl4pPr lvl="3">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4pPr>
            <a:lvl5pPr lvl="4">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5pPr>
            <a:lvl6pPr lvl="5">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6pPr>
            <a:lvl7pPr lvl="6">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7pPr>
            <a:lvl8pPr lvl="7">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8pPr>
            <a:lvl9pPr lvl="8">
              <a:spcBef>
                <a:spcPts val="0"/>
              </a:spcBef>
              <a:spcAft>
                <a:spcPts val="0"/>
              </a:spcAft>
              <a:buClr>
                <a:schemeClr val="lt1"/>
              </a:buClr>
              <a:buSzPts val="4500"/>
              <a:buFont typeface="DM Sans"/>
              <a:buNone/>
              <a:defRPr sz="4500" b="1">
                <a:solidFill>
                  <a:schemeClr val="lt1"/>
                </a:solidFill>
                <a:latin typeface="DM Sans"/>
                <a:ea typeface="DM Sans"/>
                <a:cs typeface="DM Sans"/>
                <a:sym typeface="DM Sans"/>
              </a:defRPr>
            </a:lvl9pPr>
          </a:lstStyle>
          <a:p>
            <a:endParaRPr/>
          </a:p>
        </p:txBody>
      </p:sp>
      <p:sp>
        <p:nvSpPr>
          <p:cNvPr id="7" name="Google Shape;7;p1"/>
          <p:cNvSpPr txBox="1">
            <a:spLocks noGrp="1"/>
          </p:cNvSpPr>
          <p:nvPr>
            <p:ph type="body" idx="1"/>
          </p:nvPr>
        </p:nvSpPr>
        <p:spPr>
          <a:xfrm>
            <a:off x="415600" y="1536633"/>
            <a:ext cx="11360700" cy="4555200"/>
          </a:xfrm>
          <a:prstGeom prst="rect">
            <a:avLst/>
          </a:prstGeom>
          <a:noFill/>
          <a:ln>
            <a:noFill/>
          </a:ln>
        </p:spPr>
        <p:txBody>
          <a:bodyPr spcFirstLastPara="1" wrap="square" lIns="121900" tIns="121900" rIns="121900" bIns="121900" anchor="t" anchorCtr="0">
            <a:noAutofit/>
          </a:bodyPr>
          <a:lstStyle>
            <a:lvl1pPr marL="457200" lvl="0" indent="-349250">
              <a:lnSpc>
                <a:spcPct val="115000"/>
              </a:lnSpc>
              <a:spcBef>
                <a:spcPts val="0"/>
              </a:spcBef>
              <a:spcAft>
                <a:spcPts val="0"/>
              </a:spcAft>
              <a:buClr>
                <a:schemeClr val="dk2"/>
              </a:buClr>
              <a:buSzPts val="1900"/>
              <a:buFont typeface="DM Sans"/>
              <a:buChar char="●"/>
              <a:defRPr sz="1900">
                <a:solidFill>
                  <a:schemeClr val="dk2"/>
                </a:solidFill>
                <a:latin typeface="DM Sans"/>
                <a:ea typeface="DM Sans"/>
                <a:cs typeface="DM Sans"/>
                <a:sym typeface="DM Sans"/>
              </a:defRPr>
            </a:lvl1pPr>
            <a:lvl2pPr marL="914400" lvl="1"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2pPr>
            <a:lvl3pPr marL="1371600" lvl="2"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3pPr>
            <a:lvl4pPr marL="1828800" lvl="3"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4pPr>
            <a:lvl5pPr marL="2286000" lvl="4"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5pPr>
            <a:lvl6pPr marL="2743200" lvl="5"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6pPr>
            <a:lvl7pPr marL="3200400" lvl="6"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7pPr>
            <a:lvl8pPr marL="3657600" lvl="7" indent="-349250">
              <a:lnSpc>
                <a:spcPct val="115000"/>
              </a:lnSpc>
              <a:spcBef>
                <a:spcPts val="2100"/>
              </a:spcBef>
              <a:spcAft>
                <a:spcPts val="0"/>
              </a:spcAft>
              <a:buClr>
                <a:schemeClr val="dk2"/>
              </a:buClr>
              <a:buSzPts val="1900"/>
              <a:buFont typeface="DM Sans"/>
              <a:buChar char="○"/>
              <a:defRPr sz="1900">
                <a:solidFill>
                  <a:schemeClr val="dk2"/>
                </a:solidFill>
                <a:latin typeface="DM Sans"/>
                <a:ea typeface="DM Sans"/>
                <a:cs typeface="DM Sans"/>
                <a:sym typeface="DM Sans"/>
              </a:defRPr>
            </a:lvl8pPr>
            <a:lvl9pPr marL="4114800" lvl="8" indent="-349250">
              <a:lnSpc>
                <a:spcPct val="115000"/>
              </a:lnSpc>
              <a:spcBef>
                <a:spcPts val="2100"/>
              </a:spcBef>
              <a:spcAft>
                <a:spcPts val="2100"/>
              </a:spcAft>
              <a:buClr>
                <a:schemeClr val="dk2"/>
              </a:buClr>
              <a:buSzPts val="1900"/>
              <a:buFont typeface="DM Sans"/>
              <a:buChar char="■"/>
              <a:defRPr sz="1900">
                <a:solidFill>
                  <a:schemeClr val="dk2"/>
                </a:solidFill>
                <a:latin typeface="DM Sans"/>
                <a:ea typeface="DM Sans"/>
                <a:cs typeface="DM Sans"/>
                <a:sym typeface="DM Sans"/>
              </a:defRPr>
            </a:lvl9pPr>
          </a:lstStyle>
          <a:p>
            <a:endParaRPr/>
          </a:p>
        </p:txBody>
      </p:sp>
      <p:sp>
        <p:nvSpPr>
          <p:cNvPr id="8" name="Google Shape;8;p1"/>
          <p:cNvSpPr txBox="1">
            <a:spLocks noGrp="1"/>
          </p:cNvSpPr>
          <p:nvPr>
            <p:ph type="sldNum" idx="12"/>
          </p:nvPr>
        </p:nvSpPr>
        <p:spPr>
          <a:xfrm>
            <a:off x="11296610" y="6217622"/>
            <a:ext cx="731700" cy="524700"/>
          </a:xfrm>
          <a:prstGeom prst="rect">
            <a:avLst/>
          </a:prstGeom>
          <a:noFill/>
          <a:ln>
            <a:noFill/>
          </a:ln>
        </p:spPr>
        <p:txBody>
          <a:bodyPr spcFirstLastPara="1" wrap="square" lIns="121900" tIns="121900" rIns="121900" bIns="121900" anchor="ctr" anchorCtr="0">
            <a:noAutofit/>
          </a:bodyPr>
          <a:lstStyle>
            <a:lvl1pPr lvl="0" algn="r">
              <a:buNone/>
              <a:defRPr sz="1300">
                <a:solidFill>
                  <a:schemeClr val="dk2"/>
                </a:solidFill>
              </a:defRPr>
            </a:lvl1pPr>
            <a:lvl2pPr lvl="1" algn="r">
              <a:buNone/>
              <a:defRPr sz="1300">
                <a:solidFill>
                  <a:schemeClr val="dk2"/>
                </a:solidFill>
              </a:defRPr>
            </a:lvl2pPr>
            <a:lvl3pPr lvl="2" algn="r">
              <a:buNone/>
              <a:defRPr sz="1300">
                <a:solidFill>
                  <a:schemeClr val="dk2"/>
                </a:solidFill>
              </a:defRPr>
            </a:lvl3pPr>
            <a:lvl4pPr lvl="3" algn="r">
              <a:buNone/>
              <a:defRPr sz="1300">
                <a:solidFill>
                  <a:schemeClr val="dk2"/>
                </a:solidFill>
              </a:defRPr>
            </a:lvl4pPr>
            <a:lvl5pPr lvl="4" algn="r">
              <a:buNone/>
              <a:defRPr sz="1300">
                <a:solidFill>
                  <a:schemeClr val="dk2"/>
                </a:solidFill>
              </a:defRPr>
            </a:lvl5pPr>
            <a:lvl6pPr lvl="5" algn="r">
              <a:buNone/>
              <a:defRPr sz="1300">
                <a:solidFill>
                  <a:schemeClr val="dk2"/>
                </a:solidFill>
              </a:defRPr>
            </a:lvl6pPr>
            <a:lvl7pPr lvl="6" algn="r">
              <a:buNone/>
              <a:defRPr sz="1300">
                <a:solidFill>
                  <a:schemeClr val="dk2"/>
                </a:solidFill>
              </a:defRPr>
            </a:lvl7pPr>
            <a:lvl8pPr lvl="7" algn="r">
              <a:buNone/>
              <a:defRPr sz="1300">
                <a:solidFill>
                  <a:schemeClr val="dk2"/>
                </a:solidFill>
              </a:defRPr>
            </a:lvl8pPr>
            <a:lvl9pPr lvl="8" algn="r">
              <a:buNone/>
              <a:defRPr sz="1300">
                <a:solidFill>
                  <a:schemeClr val="dk2"/>
                </a:solidFill>
              </a:defRPr>
            </a:lvl9pPr>
          </a:lstStyle>
          <a:p>
            <a:pPr marL="0" lvl="0" indent="0" algn="r" rtl="0">
              <a:spcBef>
                <a:spcPts val="0"/>
              </a:spcBef>
              <a:spcAft>
                <a:spcPts val="0"/>
              </a:spcAft>
              <a:buNone/>
            </a:pPr>
            <a:fld id="{00000000-1234-1234-1234-123412341234}" type="slidenum">
              <a:rPr lang="en"/>
              <a:t>‹#›</a:t>
            </a:fld>
            <a:endParaRPr/>
          </a:p>
        </p:txBody>
      </p:sp>
    </p:spTree>
  </p:cSld>
  <p:clrMap bg1="lt1" tx1="dk1" bg2="dk2" tx2="lt2" accent1="accent1" accent2="accent2" accent3="accent3" accent4="accent4" accent5="accent5" accent6="accent6" hlink="hlink" folHlink="folHlink"/>
  <p:sldLayoutIdLst>
    <p:sldLayoutId id="2147483648" r:id="rId1"/>
    <p:sldLayoutId id="2147483649" r:id="rId2"/>
    <p:sldLayoutId id="2147483650" r:id="rId3"/>
    <p:sldLayoutId id="2147483651" r:id="rId4"/>
    <p:sldLayoutId id="2147483652" r:id="rId5"/>
    <p:sldLayoutId id="2147483653" r:id="rId6"/>
    <p:sldLayoutId id="2147483654" r:id="rId7"/>
    <p:sldLayoutId id="2147483655" r:id="rId8"/>
    <p:sldLayoutId id="2147483656" r:id="rId9"/>
    <p:sldLayoutId id="2147483657" r:id="rId10"/>
    <p:sldLayoutId id="2147483658" r:id="rId11"/>
    <p:sldLayoutId id="2147483659" r:id="rId12"/>
    <p:sldLayoutId id="2147483660" r:id="rId13"/>
    <p:sldLayoutId id="2147483661" r:id="rId14"/>
    <p:sldLayoutId id="2147483662" r:id="rId15"/>
    <p:sldLayoutId id="2147483663" r:id="rId16"/>
    <p:sldLayoutId id="2147483664" r:id="rId17"/>
    <p:sldLayoutId id="2147483665" r:id="rId18"/>
    <p:sldLayoutId id="2147483666" r:id="rId19"/>
    <p:sldLayoutId id="2147483667" r:id="rId20"/>
  </p:sldLayoutIdLst>
  <p:hf sldNum="0"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notesSlide" Target="../notesSlides/notesSlide2.xml"/><Relationship Id="rId1" Type="http://schemas.openxmlformats.org/officeDocument/2006/relationships/slideLayout" Target="../slideLayouts/slideLayout4.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6.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6.xml"/></Relationships>
</file>

<file path=ppt/slides/_rels/slide6.xml.rels><?xml version="1.0" encoding="UTF-8" standalone="yes"?>
<Relationships xmlns="http://schemas.openxmlformats.org/package/2006/relationships"><Relationship Id="rId3" Type="http://schemas.openxmlformats.org/officeDocument/2006/relationships/hyperlink" Target="https://ce-dashboard.ospool.osg-htc.org/index.html" TargetMode="External"/><Relationship Id="rId2" Type="http://schemas.openxmlformats.org/officeDocument/2006/relationships/notesSlide" Target="../notesSlides/notesSlide6.xml"/><Relationship Id="rId1" Type="http://schemas.openxmlformats.org/officeDocument/2006/relationships/slideLayout" Target="../slideLayouts/slideLayout6.xml"/></Relationships>
</file>

<file path=ppt/slides/_rels/slide7.xml.rels><?xml version="1.0" encoding="UTF-8" standalone="yes"?>
<Relationships xmlns="http://schemas.openxmlformats.org/package/2006/relationships"><Relationship Id="rId3" Type="http://schemas.openxmlformats.org/officeDocument/2006/relationships/notesSlide" Target="../notesSlides/notesSlide7.xml"/><Relationship Id="rId2" Type="http://schemas.openxmlformats.org/officeDocument/2006/relationships/slideLayout" Target="../slideLayouts/slideLayout6.xml"/><Relationship Id="rId1" Type="http://schemas.openxmlformats.org/officeDocument/2006/relationships/video" Target="https://www.youtube.com/embed/Onqkgpw8F_s?feature=oembed" TargetMode="External"/><Relationship Id="rId4" Type="http://schemas.openxmlformats.org/officeDocument/2006/relationships/image" Target="../media/image6.jpeg"/></Relationships>
</file>

<file path=ppt/slides/_rels/slide8.xml.rels><?xml version="1.0" encoding="UTF-8" standalone="yes"?>
<Relationships xmlns="http://schemas.openxmlformats.org/package/2006/relationships"><Relationship Id="rId3" Type="http://schemas.openxmlformats.org/officeDocument/2006/relationships/hyperlink" Target="mailto:ilopezaude@miners.utep.edu" TargetMode="External"/><Relationship Id="rId2" Type="http://schemas.openxmlformats.org/officeDocument/2006/relationships/notesSlide" Target="../notesSlides/notesSlide8.xml"/><Relationship Id="rId1" Type="http://schemas.openxmlformats.org/officeDocument/2006/relationships/slideLayout" Target="../slideLayouts/slideLayout19.xml"/><Relationship Id="rId5" Type="http://schemas.openxmlformats.org/officeDocument/2006/relationships/hyperlink" Target="mailto:svmoore@utep.edu" TargetMode="External"/><Relationship Id="rId4" Type="http://schemas.openxmlformats.org/officeDocument/2006/relationships/hyperlink" Target="mailto:aarabimian@miners.utep.edu"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741"/>
        <p:cNvGrpSpPr/>
        <p:nvPr/>
      </p:nvGrpSpPr>
      <p:grpSpPr>
        <a:xfrm>
          <a:off x="0" y="0"/>
          <a:ext cx="0" cy="0"/>
          <a:chOff x="0" y="0"/>
          <a:chExt cx="0" cy="0"/>
        </a:xfrm>
      </p:grpSpPr>
      <p:sp>
        <p:nvSpPr>
          <p:cNvPr id="742" name="Google Shape;742;p22"/>
          <p:cNvSpPr txBox="1">
            <a:spLocks noGrp="1"/>
          </p:cNvSpPr>
          <p:nvPr>
            <p:ph type="subTitle" idx="1"/>
          </p:nvPr>
        </p:nvSpPr>
        <p:spPr>
          <a:xfrm>
            <a:off x="1656450" y="3756625"/>
            <a:ext cx="8879100" cy="887400"/>
          </a:xfrm>
          <a:prstGeom prst="rect">
            <a:avLst/>
          </a:prstGeom>
        </p:spPr>
        <p:txBody>
          <a:bodyPr spcFirstLastPara="1" wrap="square" lIns="121900" tIns="121900" rIns="121900" bIns="121900" anchor="ctr" anchorCtr="0">
            <a:noAutofit/>
          </a:bodyPr>
          <a:lstStyle/>
          <a:p>
            <a:pPr marL="0" lvl="0" indent="0" algn="ctr" rtl="0">
              <a:lnSpc>
                <a:spcPct val="100000"/>
              </a:lnSpc>
              <a:spcBef>
                <a:spcPts val="0"/>
              </a:spcBef>
              <a:spcAft>
                <a:spcPts val="0"/>
              </a:spcAft>
              <a:buNone/>
            </a:pPr>
            <a:r>
              <a:rPr lang="en"/>
              <a:t>Irvin Lopez-Audetat, Ashkan Arabi, Shirley V. Moore, Deepak K. Tosh</a:t>
            </a:r>
            <a:endParaRPr/>
          </a:p>
          <a:p>
            <a:pPr marL="0" lvl="0" indent="0" algn="ctr" rtl="0">
              <a:lnSpc>
                <a:spcPct val="100000"/>
              </a:lnSpc>
              <a:spcBef>
                <a:spcPts val="0"/>
              </a:spcBef>
              <a:spcAft>
                <a:spcPts val="0"/>
              </a:spcAft>
              <a:buNone/>
            </a:pPr>
            <a:r>
              <a:rPr lang="en"/>
              <a:t>University of Texas at El Paso</a:t>
            </a:r>
            <a:endParaRPr/>
          </a:p>
        </p:txBody>
      </p:sp>
      <p:sp>
        <p:nvSpPr>
          <p:cNvPr id="743" name="Google Shape;743;p22"/>
          <p:cNvSpPr/>
          <p:nvPr/>
        </p:nvSpPr>
        <p:spPr>
          <a:xfrm>
            <a:off x="473775" y="1418625"/>
            <a:ext cx="11244441" cy="2063718"/>
          </a:xfrm>
          <a:prstGeom prst="rect">
            <a:avLst/>
          </a:prstGeom>
        </p:spPr>
        <p:txBody>
          <a:bodyPr>
            <a:prstTxWarp prst="textPlain">
              <a:avLst/>
            </a:prstTxWarp>
          </a:bodyPr>
          <a:lstStyle/>
          <a:p>
            <a:pPr lvl="0" algn="ctr"/>
            <a:r>
              <a:rPr b="1" i="0">
                <a:ln>
                  <a:noFill/>
                </a:ln>
                <a:gradFill>
                  <a:gsLst>
                    <a:gs pos="0">
                      <a:schemeClr val="accent1"/>
                    </a:gs>
                    <a:gs pos="100000">
                      <a:schemeClr val="accent2"/>
                    </a:gs>
                  </a:gsLst>
                  <a:lin ang="2700006" scaled="0"/>
                </a:gradFill>
                <a:latin typeface="DM Sans"/>
              </a:rPr>
              <a:t>Integration of MINCER with </a:t>
            </a:r>
            <a:br>
              <a:rPr b="1" i="0">
                <a:ln>
                  <a:noFill/>
                </a:ln>
                <a:gradFill>
                  <a:gsLst>
                    <a:gs pos="0">
                      <a:schemeClr val="accent1"/>
                    </a:gs>
                    <a:gs pos="100000">
                      <a:schemeClr val="accent2"/>
                    </a:gs>
                  </a:gsLst>
                  <a:lin ang="2700006" scaled="0"/>
                </a:gradFill>
                <a:latin typeface="DM Sans"/>
              </a:rPr>
            </a:br>
            <a:r>
              <a:rPr b="1" i="0">
                <a:ln>
                  <a:noFill/>
                </a:ln>
                <a:gradFill>
                  <a:gsLst>
                    <a:gs pos="0">
                      <a:schemeClr val="accent1"/>
                    </a:gs>
                    <a:gs pos="100000">
                      <a:schemeClr val="accent2"/>
                    </a:gs>
                  </a:gsLst>
                  <a:lin ang="2700006" scaled="0"/>
                </a:gradFill>
                <a:latin typeface="DM Sans"/>
              </a:rPr>
              <a:t>Open Science Grid</a:t>
            </a: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747"/>
        <p:cNvGrpSpPr/>
        <p:nvPr/>
      </p:nvGrpSpPr>
      <p:grpSpPr>
        <a:xfrm>
          <a:off x="0" y="0"/>
          <a:ext cx="0" cy="0"/>
          <a:chOff x="0" y="0"/>
          <a:chExt cx="0" cy="0"/>
        </a:xfrm>
      </p:grpSpPr>
      <p:sp>
        <p:nvSpPr>
          <p:cNvPr id="748" name="Google Shape;748;p23"/>
          <p:cNvSpPr/>
          <p:nvPr/>
        </p:nvSpPr>
        <p:spPr>
          <a:xfrm>
            <a:off x="785098" y="1028276"/>
            <a:ext cx="6318331" cy="555024"/>
          </a:xfrm>
          <a:prstGeom prst="rect">
            <a:avLst/>
          </a:prstGeom>
        </p:spPr>
        <p:txBody>
          <a:bodyPr>
            <a:prstTxWarp prst="textPlain">
              <a:avLst/>
            </a:prstTxWarp>
          </a:bodyPr>
          <a:lstStyle/>
          <a:p>
            <a:pPr lvl="0" algn="ctr"/>
            <a:r>
              <a:rPr b="1" i="0">
                <a:ln>
                  <a:noFill/>
                </a:ln>
                <a:gradFill>
                  <a:gsLst>
                    <a:gs pos="0">
                      <a:schemeClr val="accent1"/>
                    </a:gs>
                    <a:gs pos="100000">
                      <a:schemeClr val="accent2"/>
                    </a:gs>
                  </a:gsLst>
                  <a:lin ang="2698631" scaled="0"/>
                </a:gradFill>
                <a:latin typeface="DM Sans"/>
              </a:rPr>
              <a:t>Table of contents</a:t>
            </a:r>
          </a:p>
        </p:txBody>
      </p:sp>
      <p:sp>
        <p:nvSpPr>
          <p:cNvPr id="749" name="Google Shape;749;p23"/>
          <p:cNvSpPr txBox="1">
            <a:spLocks noGrp="1"/>
          </p:cNvSpPr>
          <p:nvPr>
            <p:ph type="title" idx="5"/>
          </p:nvPr>
        </p:nvSpPr>
        <p:spPr>
          <a:xfrm>
            <a:off x="868182" y="2222025"/>
            <a:ext cx="3214800" cy="6639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solidFill>
                  <a:schemeClr val="accent1"/>
                </a:solidFill>
              </a:rPr>
              <a:t>01 - Project Overview</a:t>
            </a:r>
            <a:endParaRPr sz="2400">
              <a:solidFill>
                <a:schemeClr val="accent1"/>
              </a:solidFill>
            </a:endParaRPr>
          </a:p>
        </p:txBody>
      </p:sp>
      <p:sp>
        <p:nvSpPr>
          <p:cNvPr id="750" name="Google Shape;750;p23"/>
          <p:cNvSpPr txBox="1">
            <a:spLocks noGrp="1"/>
          </p:cNvSpPr>
          <p:nvPr>
            <p:ph type="title" idx="6"/>
          </p:nvPr>
        </p:nvSpPr>
        <p:spPr>
          <a:xfrm>
            <a:off x="4507299" y="2222025"/>
            <a:ext cx="3214800" cy="6639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solidFill>
                  <a:schemeClr val="accent2"/>
                </a:solidFill>
              </a:rPr>
              <a:t>02 - Goals</a:t>
            </a:r>
            <a:endParaRPr sz="2400">
              <a:solidFill>
                <a:schemeClr val="accent2"/>
              </a:solidFill>
            </a:endParaRPr>
          </a:p>
        </p:txBody>
      </p:sp>
      <p:sp>
        <p:nvSpPr>
          <p:cNvPr id="751" name="Google Shape;751;p23"/>
          <p:cNvSpPr txBox="1">
            <a:spLocks noGrp="1"/>
          </p:cNvSpPr>
          <p:nvPr>
            <p:ph type="title" idx="7"/>
          </p:nvPr>
        </p:nvSpPr>
        <p:spPr>
          <a:xfrm>
            <a:off x="868174" y="4169625"/>
            <a:ext cx="3639000" cy="6639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t>04 - DCGM &amp; LDMS in MINCER Containers</a:t>
            </a:r>
            <a:endParaRPr sz="2400"/>
          </a:p>
        </p:txBody>
      </p:sp>
      <p:sp>
        <p:nvSpPr>
          <p:cNvPr id="752" name="Google Shape;752;p23"/>
          <p:cNvSpPr txBox="1">
            <a:spLocks noGrp="1"/>
          </p:cNvSpPr>
          <p:nvPr>
            <p:ph type="title" idx="8"/>
          </p:nvPr>
        </p:nvSpPr>
        <p:spPr>
          <a:xfrm>
            <a:off x="4507299" y="4169637"/>
            <a:ext cx="3214800" cy="6639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solidFill>
                  <a:schemeClr val="accent2"/>
                </a:solidFill>
              </a:rPr>
              <a:t>05 - Docker Swarm for Deployment</a:t>
            </a:r>
            <a:endParaRPr sz="2400">
              <a:solidFill>
                <a:schemeClr val="accent2"/>
              </a:solidFill>
            </a:endParaRPr>
          </a:p>
        </p:txBody>
      </p:sp>
      <p:sp>
        <p:nvSpPr>
          <p:cNvPr id="753" name="Google Shape;753;p23"/>
          <p:cNvSpPr txBox="1">
            <a:spLocks noGrp="1"/>
          </p:cNvSpPr>
          <p:nvPr>
            <p:ph type="title" idx="5"/>
          </p:nvPr>
        </p:nvSpPr>
        <p:spPr>
          <a:xfrm>
            <a:off x="7919100" y="2222025"/>
            <a:ext cx="4272900" cy="15987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solidFill>
                  <a:schemeClr val="accent1"/>
                </a:solidFill>
              </a:rPr>
              <a:t>03- Implementation Approach</a:t>
            </a:r>
            <a:endParaRPr sz="2400">
              <a:solidFill>
                <a:schemeClr val="accent1"/>
              </a:solidFill>
            </a:endParaRPr>
          </a:p>
        </p:txBody>
      </p:sp>
      <p:sp>
        <p:nvSpPr>
          <p:cNvPr id="754" name="Google Shape;754;p23"/>
          <p:cNvSpPr txBox="1">
            <a:spLocks noGrp="1"/>
          </p:cNvSpPr>
          <p:nvPr>
            <p:ph type="title" idx="7"/>
          </p:nvPr>
        </p:nvSpPr>
        <p:spPr>
          <a:xfrm>
            <a:off x="8109018" y="4148095"/>
            <a:ext cx="3214800" cy="663900"/>
          </a:xfrm>
          <a:prstGeom prst="rect">
            <a:avLst/>
          </a:prstGeom>
          <a:noFill/>
          <a:ln>
            <a:noFill/>
          </a:ln>
        </p:spPr>
        <p:txBody>
          <a:bodyPr spcFirstLastPara="1" wrap="square" lIns="121900" tIns="121900" rIns="121900" bIns="121900" anchor="t" anchorCtr="0">
            <a:noAutofit/>
          </a:bodyPr>
          <a:lstStyle/>
          <a:p>
            <a:pPr marL="0" lvl="0" indent="0" algn="l" rtl="0">
              <a:lnSpc>
                <a:spcPct val="100000"/>
              </a:lnSpc>
              <a:spcBef>
                <a:spcPts val="0"/>
              </a:spcBef>
              <a:spcAft>
                <a:spcPts val="0"/>
              </a:spcAft>
              <a:buSzPts val="3500"/>
              <a:buNone/>
            </a:pPr>
            <a:r>
              <a:rPr lang="en" sz="2400"/>
              <a:t>06 - Demo</a:t>
            </a:r>
            <a:endParaRPr sz="2400"/>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758"/>
        <p:cNvGrpSpPr/>
        <p:nvPr/>
      </p:nvGrpSpPr>
      <p:grpSpPr>
        <a:xfrm>
          <a:off x="0" y="0"/>
          <a:ext cx="0" cy="0"/>
          <a:chOff x="0" y="0"/>
          <a:chExt cx="0" cy="0"/>
        </a:xfrm>
      </p:grpSpPr>
      <p:sp>
        <p:nvSpPr>
          <p:cNvPr id="759" name="Google Shape;759;p24"/>
          <p:cNvSpPr/>
          <p:nvPr/>
        </p:nvSpPr>
        <p:spPr>
          <a:xfrm>
            <a:off x="914975" y="1933800"/>
            <a:ext cx="10551900" cy="635400"/>
          </a:xfrm>
          <a:prstGeom prst="roundRect">
            <a:avLst>
              <a:gd name="adj" fmla="val 50000"/>
            </a:avLst>
          </a:prstGeom>
          <a:gradFill>
            <a:gsLst>
              <a:gs pos="0">
                <a:schemeClr val="accent1"/>
              </a:gs>
              <a:gs pos="100000">
                <a:schemeClr val="accent2"/>
              </a:gs>
            </a:gsLst>
            <a:lin ang="2698631"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0" name="Google Shape;760;p24"/>
          <p:cNvSpPr txBox="1">
            <a:spLocks noGrp="1"/>
          </p:cNvSpPr>
          <p:nvPr>
            <p:ph type="title"/>
          </p:nvPr>
        </p:nvSpPr>
        <p:spPr>
          <a:xfrm>
            <a:off x="873350" y="836300"/>
            <a:ext cx="10551900" cy="7635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a:t>Project Overview</a:t>
            </a:r>
            <a:endParaRPr/>
          </a:p>
        </p:txBody>
      </p:sp>
      <p:sp>
        <p:nvSpPr>
          <p:cNvPr id="761" name="Google Shape;761;p24"/>
          <p:cNvSpPr txBox="1">
            <a:spLocks noGrp="1"/>
          </p:cNvSpPr>
          <p:nvPr>
            <p:ph type="body" idx="3"/>
          </p:nvPr>
        </p:nvSpPr>
        <p:spPr>
          <a:xfrm>
            <a:off x="873350" y="2903200"/>
            <a:ext cx="9011400" cy="3118500"/>
          </a:xfrm>
          <a:prstGeom prst="rect">
            <a:avLst/>
          </a:prstGeom>
        </p:spPr>
        <p:txBody>
          <a:bodyPr spcFirstLastPara="1" wrap="square" lIns="121900" tIns="121900" rIns="121900" bIns="121900" anchor="t" anchorCtr="0">
            <a:noAutofit/>
          </a:bodyPr>
          <a:lstStyle/>
          <a:p>
            <a:pPr marL="457200" lvl="0" indent="-374650" algn="l" rtl="0">
              <a:spcBef>
                <a:spcPts val="0"/>
              </a:spcBef>
              <a:spcAft>
                <a:spcPts val="0"/>
              </a:spcAft>
              <a:buSzPts val="2300"/>
              <a:buChar char="●"/>
            </a:pPr>
            <a:r>
              <a:rPr lang="en" sz="2300"/>
              <a:t>Provides containerized tools for in-depth insight and analysis for distributed heterogeneous computing environments.</a:t>
            </a:r>
            <a:endParaRPr sz="2300"/>
          </a:p>
          <a:p>
            <a:pPr marL="457200" lvl="0" indent="-374650" algn="l" rtl="0">
              <a:spcBef>
                <a:spcPts val="1000"/>
              </a:spcBef>
              <a:spcAft>
                <a:spcPts val="0"/>
              </a:spcAft>
              <a:buSzPts val="2300"/>
              <a:buChar char="●"/>
            </a:pPr>
            <a:r>
              <a:rPr lang="en" sz="2300"/>
              <a:t>To work in conjunction with OSG by providing MINCER containers for integration equipped with all the necessary tools and metrics, and following best practices to ensure portability and reusability in accordance to OSG standards.</a:t>
            </a:r>
            <a:endParaRPr sz="2300"/>
          </a:p>
          <a:p>
            <a:pPr marL="457200" lvl="0" indent="-381000" algn="l" rtl="0">
              <a:spcBef>
                <a:spcPts val="1000"/>
              </a:spcBef>
              <a:spcAft>
                <a:spcPts val="0"/>
              </a:spcAft>
              <a:buSzPts val="2400"/>
              <a:buChar char="●"/>
            </a:pPr>
            <a:r>
              <a:rPr lang="en" sz="2400"/>
              <a:t>Focuses on GPU workflows and cluster-wide performance data collection.</a:t>
            </a:r>
            <a:endParaRPr sz="2400"/>
          </a:p>
          <a:p>
            <a:pPr marL="0" lvl="0" indent="0" algn="l" rtl="0">
              <a:spcBef>
                <a:spcPts val="1000"/>
              </a:spcBef>
              <a:spcAft>
                <a:spcPts val="0"/>
              </a:spcAft>
              <a:buNone/>
            </a:pPr>
            <a:endParaRPr/>
          </a:p>
          <a:p>
            <a:pPr marL="0" lvl="0" indent="0" algn="l" rtl="0">
              <a:spcBef>
                <a:spcPts val="2100"/>
              </a:spcBef>
              <a:spcAft>
                <a:spcPts val="0"/>
              </a:spcAft>
              <a:buNone/>
            </a:pPr>
            <a:endParaRPr/>
          </a:p>
          <a:p>
            <a:pPr marL="0" lvl="0" indent="0" algn="l" rtl="0">
              <a:spcBef>
                <a:spcPts val="2100"/>
              </a:spcBef>
              <a:spcAft>
                <a:spcPts val="2100"/>
              </a:spcAft>
              <a:buNone/>
            </a:pPr>
            <a:endParaRPr/>
          </a:p>
        </p:txBody>
      </p:sp>
      <p:sp>
        <p:nvSpPr>
          <p:cNvPr id="762" name="Google Shape;762;p24"/>
          <p:cNvSpPr txBox="1">
            <a:spLocks noGrp="1"/>
          </p:cNvSpPr>
          <p:nvPr>
            <p:ph type="subTitle" idx="1"/>
          </p:nvPr>
        </p:nvSpPr>
        <p:spPr>
          <a:xfrm>
            <a:off x="873360" y="1966175"/>
            <a:ext cx="4961100" cy="717900"/>
          </a:xfrm>
          <a:prstGeom prst="rect">
            <a:avLst/>
          </a:prstGeom>
        </p:spPr>
        <p:txBody>
          <a:bodyPr spcFirstLastPara="1" wrap="square" lIns="121900" tIns="121900" rIns="121900" bIns="121900" anchor="t" anchorCtr="0">
            <a:noAutofit/>
          </a:bodyPr>
          <a:lstStyle/>
          <a:p>
            <a:pPr marL="0" lvl="0" indent="457200" algn="l" rtl="0">
              <a:spcBef>
                <a:spcPts val="0"/>
              </a:spcBef>
              <a:spcAft>
                <a:spcPts val="2100"/>
              </a:spcAft>
              <a:buNone/>
            </a:pPr>
            <a:r>
              <a:rPr lang="en"/>
              <a:t>Mincer Project</a:t>
            </a:r>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766"/>
        <p:cNvGrpSpPr/>
        <p:nvPr/>
      </p:nvGrpSpPr>
      <p:grpSpPr>
        <a:xfrm>
          <a:off x="0" y="0"/>
          <a:ext cx="0" cy="0"/>
          <a:chOff x="0" y="0"/>
          <a:chExt cx="0" cy="0"/>
        </a:xfrm>
      </p:grpSpPr>
      <p:sp>
        <p:nvSpPr>
          <p:cNvPr id="767" name="Google Shape;767;p25"/>
          <p:cNvSpPr/>
          <p:nvPr/>
        </p:nvSpPr>
        <p:spPr>
          <a:xfrm>
            <a:off x="914975" y="1933800"/>
            <a:ext cx="10551900" cy="635400"/>
          </a:xfrm>
          <a:prstGeom prst="roundRect">
            <a:avLst>
              <a:gd name="adj" fmla="val 50000"/>
            </a:avLst>
          </a:prstGeom>
          <a:gradFill>
            <a:gsLst>
              <a:gs pos="0">
                <a:schemeClr val="accent1"/>
              </a:gs>
              <a:gs pos="100000">
                <a:schemeClr val="accent2"/>
              </a:gs>
            </a:gsLst>
            <a:lin ang="2698631"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68" name="Google Shape;768;p25"/>
          <p:cNvSpPr txBox="1">
            <a:spLocks noGrp="1"/>
          </p:cNvSpPr>
          <p:nvPr>
            <p:ph type="title"/>
          </p:nvPr>
        </p:nvSpPr>
        <p:spPr>
          <a:xfrm>
            <a:off x="873350" y="836300"/>
            <a:ext cx="10551900" cy="7635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a:t>Goals</a:t>
            </a:r>
            <a:endParaRPr/>
          </a:p>
        </p:txBody>
      </p:sp>
      <p:sp>
        <p:nvSpPr>
          <p:cNvPr id="769" name="Google Shape;769;p25"/>
          <p:cNvSpPr txBox="1">
            <a:spLocks noGrp="1"/>
          </p:cNvSpPr>
          <p:nvPr>
            <p:ph type="body" idx="3"/>
          </p:nvPr>
        </p:nvSpPr>
        <p:spPr>
          <a:xfrm>
            <a:off x="873350" y="2903200"/>
            <a:ext cx="9011400" cy="3662700"/>
          </a:xfrm>
          <a:prstGeom prst="rect">
            <a:avLst/>
          </a:prstGeom>
        </p:spPr>
        <p:txBody>
          <a:bodyPr spcFirstLastPara="1" wrap="square" lIns="121900" tIns="121900" rIns="121900" bIns="121900" anchor="t" anchorCtr="0">
            <a:noAutofit/>
          </a:bodyPr>
          <a:lstStyle/>
          <a:p>
            <a:pPr marL="457200" lvl="0" indent="-349250" algn="l" rtl="0">
              <a:spcBef>
                <a:spcPts val="0"/>
              </a:spcBef>
              <a:spcAft>
                <a:spcPts val="0"/>
              </a:spcAft>
              <a:buSzPts val="1900"/>
              <a:buChar char="●"/>
            </a:pPr>
            <a:r>
              <a:rPr lang="en"/>
              <a:t>Create lightweight containers for LDMS-based monitoring.</a:t>
            </a:r>
            <a:endParaRPr/>
          </a:p>
          <a:p>
            <a:pPr marL="457200" lvl="0" indent="-349250" algn="l" rtl="0">
              <a:spcBef>
                <a:spcPts val="0"/>
              </a:spcBef>
              <a:spcAft>
                <a:spcPts val="0"/>
              </a:spcAft>
              <a:buSzPts val="1900"/>
              <a:buChar char="●"/>
            </a:pPr>
            <a:r>
              <a:rPr lang="en"/>
              <a:t>Enable easy deployment and cleanup of monitoring containers across compute nodes.</a:t>
            </a:r>
            <a:endParaRPr/>
          </a:p>
          <a:p>
            <a:pPr marL="457200" lvl="0" indent="-349250" algn="l" rtl="0">
              <a:spcBef>
                <a:spcPts val="0"/>
              </a:spcBef>
              <a:spcAft>
                <a:spcPts val="0"/>
              </a:spcAft>
              <a:buSzPts val="1900"/>
              <a:buChar char="●"/>
            </a:pPr>
            <a:r>
              <a:rPr lang="en"/>
              <a:t>Aggregate monitoring data centrally to avoid manually checking every node.</a:t>
            </a:r>
            <a:endParaRPr/>
          </a:p>
          <a:p>
            <a:pPr marL="0" lvl="0" indent="0" algn="l" rtl="0">
              <a:spcBef>
                <a:spcPts val="2100"/>
              </a:spcBef>
              <a:spcAft>
                <a:spcPts val="0"/>
              </a:spcAft>
              <a:buNone/>
            </a:pPr>
            <a:r>
              <a:rPr lang="en"/>
              <a:t>Future Goals:</a:t>
            </a:r>
            <a:endParaRPr/>
          </a:p>
          <a:p>
            <a:pPr marL="457200" lvl="0" indent="-349250" algn="l" rtl="0">
              <a:spcBef>
                <a:spcPts val="2100"/>
              </a:spcBef>
              <a:spcAft>
                <a:spcPts val="0"/>
              </a:spcAft>
              <a:buSzPts val="1900"/>
              <a:buChar char="●"/>
            </a:pPr>
            <a:r>
              <a:rPr lang="en"/>
              <a:t>Incorporate DCGM for GPU-specific metrics.</a:t>
            </a:r>
            <a:endParaRPr/>
          </a:p>
          <a:p>
            <a:pPr marL="457200" lvl="0" indent="-349250" algn="l" rtl="0">
              <a:spcBef>
                <a:spcPts val="0"/>
              </a:spcBef>
              <a:spcAft>
                <a:spcPts val="0"/>
              </a:spcAft>
              <a:buSzPts val="1900"/>
              <a:buChar char="●"/>
            </a:pPr>
            <a:r>
              <a:rPr lang="en"/>
              <a:t>Contribute final containers and usage examples to OSG.</a:t>
            </a:r>
            <a:endParaRPr/>
          </a:p>
          <a:p>
            <a:pPr marL="0" lvl="0" indent="0" algn="l" rtl="0">
              <a:spcBef>
                <a:spcPts val="2100"/>
              </a:spcBef>
              <a:spcAft>
                <a:spcPts val="0"/>
              </a:spcAft>
              <a:buNone/>
            </a:pPr>
            <a:endParaRPr/>
          </a:p>
          <a:p>
            <a:pPr marL="0" lvl="0" indent="0" algn="l" rtl="0">
              <a:spcBef>
                <a:spcPts val="2100"/>
              </a:spcBef>
              <a:spcAft>
                <a:spcPts val="0"/>
              </a:spcAft>
              <a:buNone/>
            </a:pPr>
            <a:endParaRPr/>
          </a:p>
          <a:p>
            <a:pPr marL="0" lvl="0" indent="0" algn="l" rtl="0">
              <a:spcBef>
                <a:spcPts val="2100"/>
              </a:spcBef>
              <a:spcAft>
                <a:spcPts val="0"/>
              </a:spcAft>
              <a:buNone/>
            </a:pPr>
            <a:endParaRPr/>
          </a:p>
          <a:p>
            <a:pPr marL="0" lvl="0" indent="0" algn="l" rtl="0">
              <a:spcBef>
                <a:spcPts val="2100"/>
              </a:spcBef>
              <a:spcAft>
                <a:spcPts val="2100"/>
              </a:spcAft>
              <a:buNone/>
            </a:pPr>
            <a:endParaRPr/>
          </a:p>
        </p:txBody>
      </p:sp>
      <p:sp>
        <p:nvSpPr>
          <p:cNvPr id="770" name="Google Shape;770;p25"/>
          <p:cNvSpPr txBox="1">
            <a:spLocks noGrp="1"/>
          </p:cNvSpPr>
          <p:nvPr>
            <p:ph type="subTitle" idx="1"/>
          </p:nvPr>
        </p:nvSpPr>
        <p:spPr>
          <a:xfrm>
            <a:off x="873338" y="1966175"/>
            <a:ext cx="10464000" cy="717900"/>
          </a:xfrm>
          <a:prstGeom prst="rect">
            <a:avLst/>
          </a:prstGeom>
        </p:spPr>
        <p:txBody>
          <a:bodyPr spcFirstLastPara="1" wrap="square" lIns="121900" tIns="121900" rIns="121900" bIns="121900" anchor="t" anchorCtr="0">
            <a:noAutofit/>
          </a:bodyPr>
          <a:lstStyle/>
          <a:p>
            <a:pPr marL="0" lvl="0" indent="457200" algn="l" rtl="0">
              <a:spcBef>
                <a:spcPts val="0"/>
              </a:spcBef>
              <a:spcAft>
                <a:spcPts val="2100"/>
              </a:spcAft>
              <a:buNone/>
            </a:pPr>
            <a:r>
              <a:rPr lang="en"/>
              <a:t>Primary &amp; Future Goals</a:t>
            </a:r>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774"/>
        <p:cNvGrpSpPr/>
        <p:nvPr/>
      </p:nvGrpSpPr>
      <p:grpSpPr>
        <a:xfrm>
          <a:off x="0" y="0"/>
          <a:ext cx="0" cy="0"/>
          <a:chOff x="0" y="0"/>
          <a:chExt cx="0" cy="0"/>
        </a:xfrm>
      </p:grpSpPr>
      <p:sp>
        <p:nvSpPr>
          <p:cNvPr id="775" name="Google Shape;775;p26"/>
          <p:cNvSpPr/>
          <p:nvPr/>
        </p:nvSpPr>
        <p:spPr>
          <a:xfrm>
            <a:off x="914975" y="1933800"/>
            <a:ext cx="10551900" cy="635400"/>
          </a:xfrm>
          <a:prstGeom prst="roundRect">
            <a:avLst>
              <a:gd name="adj" fmla="val 50000"/>
            </a:avLst>
          </a:prstGeom>
          <a:gradFill>
            <a:gsLst>
              <a:gs pos="0">
                <a:schemeClr val="accent1"/>
              </a:gs>
              <a:gs pos="100000">
                <a:schemeClr val="accent2"/>
              </a:gs>
            </a:gsLst>
            <a:lin ang="2698631"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76" name="Google Shape;776;p26"/>
          <p:cNvSpPr txBox="1">
            <a:spLocks noGrp="1"/>
          </p:cNvSpPr>
          <p:nvPr>
            <p:ph type="title"/>
          </p:nvPr>
        </p:nvSpPr>
        <p:spPr>
          <a:xfrm>
            <a:off x="873350" y="836300"/>
            <a:ext cx="10551900" cy="7635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a:t>LDMS in MINCER Containers</a:t>
            </a:r>
            <a:endParaRPr/>
          </a:p>
        </p:txBody>
      </p:sp>
      <p:sp>
        <p:nvSpPr>
          <p:cNvPr id="777" name="Google Shape;777;p26"/>
          <p:cNvSpPr txBox="1">
            <a:spLocks noGrp="1"/>
          </p:cNvSpPr>
          <p:nvPr>
            <p:ph type="body" idx="3"/>
          </p:nvPr>
        </p:nvSpPr>
        <p:spPr>
          <a:xfrm>
            <a:off x="873350" y="2684075"/>
            <a:ext cx="10282500" cy="43251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sz="1800"/>
              <a:t>LDMS Overview:</a:t>
            </a:r>
            <a:endParaRPr sz="1800"/>
          </a:p>
          <a:p>
            <a:pPr marL="457200" lvl="0" indent="-342900" algn="l" rtl="0">
              <a:spcBef>
                <a:spcPts val="2100"/>
              </a:spcBef>
              <a:spcAft>
                <a:spcPts val="0"/>
              </a:spcAft>
              <a:buSzPts val="1800"/>
              <a:buChar char="●"/>
            </a:pPr>
            <a:r>
              <a:rPr lang="en" sz="1800"/>
              <a:t>A low-overhead metric collection tool with plugin-based architecture.</a:t>
            </a:r>
            <a:endParaRPr sz="1800"/>
          </a:p>
          <a:p>
            <a:pPr marL="457200" lvl="0" indent="-342900" algn="l" rtl="0">
              <a:spcBef>
                <a:spcPts val="0"/>
              </a:spcBef>
              <a:spcAft>
                <a:spcPts val="0"/>
              </a:spcAft>
              <a:buSzPts val="1800"/>
              <a:buChar char="●"/>
            </a:pPr>
            <a:r>
              <a:rPr lang="en" sz="1800"/>
              <a:t>Collects system-level metrics like CPU, memory, and network usage.</a:t>
            </a:r>
            <a:endParaRPr sz="1800"/>
          </a:p>
          <a:p>
            <a:pPr marL="0" lvl="0" indent="0" algn="l" rtl="0">
              <a:spcBef>
                <a:spcPts val="2100"/>
              </a:spcBef>
              <a:spcAft>
                <a:spcPts val="0"/>
              </a:spcAft>
              <a:buNone/>
            </a:pPr>
            <a:r>
              <a:rPr lang="en" sz="1800"/>
              <a:t>Integration in Our Work:</a:t>
            </a:r>
            <a:endParaRPr sz="1800"/>
          </a:p>
          <a:p>
            <a:pPr marL="457200" lvl="0" indent="-342900" algn="l" rtl="0">
              <a:spcBef>
                <a:spcPts val="2100"/>
              </a:spcBef>
              <a:spcAft>
                <a:spcPts val="0"/>
              </a:spcAft>
              <a:buSzPts val="1800"/>
              <a:buChar char="●"/>
            </a:pPr>
            <a:r>
              <a:rPr lang="en" sz="1800"/>
              <a:t>We incorporated LDMS into a container image.</a:t>
            </a:r>
            <a:endParaRPr sz="1800"/>
          </a:p>
          <a:p>
            <a:pPr marL="457200" lvl="0" indent="-342900" algn="l" rtl="0">
              <a:spcBef>
                <a:spcPts val="0"/>
              </a:spcBef>
              <a:spcAft>
                <a:spcPts val="0"/>
              </a:spcAft>
              <a:buSzPts val="1800"/>
              <a:buChar char="●"/>
            </a:pPr>
            <a:r>
              <a:rPr lang="en" sz="1800"/>
              <a:t>Configured it for seamless deployment in cluster environments.</a:t>
            </a:r>
            <a:endParaRPr sz="1800"/>
          </a:p>
          <a:p>
            <a:pPr marL="0" lvl="0" indent="0" algn="l" rtl="0">
              <a:spcBef>
                <a:spcPts val="2100"/>
              </a:spcBef>
              <a:spcAft>
                <a:spcPts val="0"/>
              </a:spcAft>
              <a:buNone/>
            </a:pPr>
            <a:r>
              <a:rPr lang="en" sz="1800"/>
              <a:t>No DCGM Integration Yet:</a:t>
            </a:r>
            <a:endParaRPr sz="1800"/>
          </a:p>
          <a:p>
            <a:pPr marL="457200" lvl="0" indent="-342900" algn="l" rtl="0">
              <a:spcBef>
                <a:spcPts val="2100"/>
              </a:spcBef>
              <a:spcAft>
                <a:spcPts val="0"/>
              </a:spcAft>
              <a:buSzPts val="1800"/>
              <a:buChar char="●"/>
            </a:pPr>
            <a:r>
              <a:rPr lang="en" sz="1800"/>
              <a:t>DCGM integration is planned, but not yet part of this deployment.</a:t>
            </a:r>
            <a:endParaRPr sz="1800"/>
          </a:p>
          <a:p>
            <a:pPr marL="0" lvl="0" indent="0" algn="l" rtl="0">
              <a:spcBef>
                <a:spcPts val="2100"/>
              </a:spcBef>
              <a:spcAft>
                <a:spcPts val="0"/>
              </a:spcAft>
              <a:buNone/>
            </a:pPr>
            <a:endParaRPr/>
          </a:p>
          <a:p>
            <a:pPr marL="0" lvl="0" indent="0" algn="l" rtl="0">
              <a:spcBef>
                <a:spcPts val="2100"/>
              </a:spcBef>
              <a:spcAft>
                <a:spcPts val="0"/>
              </a:spcAft>
              <a:buNone/>
            </a:pPr>
            <a:endParaRPr/>
          </a:p>
          <a:p>
            <a:pPr marL="0" lvl="0" indent="0" algn="l" rtl="0">
              <a:spcBef>
                <a:spcPts val="2100"/>
              </a:spcBef>
              <a:spcAft>
                <a:spcPts val="2100"/>
              </a:spcAft>
              <a:buNone/>
            </a:pPr>
            <a:endParaRPr/>
          </a:p>
        </p:txBody>
      </p:sp>
      <p:sp>
        <p:nvSpPr>
          <p:cNvPr id="778" name="Google Shape;778;p26"/>
          <p:cNvSpPr txBox="1">
            <a:spLocks noGrp="1"/>
          </p:cNvSpPr>
          <p:nvPr>
            <p:ph type="subTitle" idx="1"/>
          </p:nvPr>
        </p:nvSpPr>
        <p:spPr>
          <a:xfrm>
            <a:off x="873338" y="1966175"/>
            <a:ext cx="10464000" cy="717900"/>
          </a:xfrm>
          <a:prstGeom prst="rect">
            <a:avLst/>
          </a:prstGeom>
        </p:spPr>
        <p:txBody>
          <a:bodyPr spcFirstLastPara="1" wrap="square" lIns="121900" tIns="121900" rIns="121900" bIns="121900" anchor="t" anchorCtr="0">
            <a:noAutofit/>
          </a:bodyPr>
          <a:lstStyle/>
          <a:p>
            <a:pPr marL="0" lvl="0" indent="457200" algn="l" rtl="0">
              <a:spcBef>
                <a:spcPts val="0"/>
              </a:spcBef>
              <a:spcAft>
                <a:spcPts val="2100"/>
              </a:spcAft>
              <a:buNone/>
            </a:pPr>
            <a:r>
              <a:rPr lang="en"/>
              <a:t>Overview and Integration</a:t>
            </a:r>
            <a:endParaRPr/>
          </a:p>
        </p:txBody>
      </p:sp>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782"/>
        <p:cNvGrpSpPr/>
        <p:nvPr/>
      </p:nvGrpSpPr>
      <p:grpSpPr>
        <a:xfrm>
          <a:off x="0" y="0"/>
          <a:ext cx="0" cy="0"/>
          <a:chOff x="0" y="0"/>
          <a:chExt cx="0" cy="0"/>
        </a:xfrm>
      </p:grpSpPr>
      <p:sp>
        <p:nvSpPr>
          <p:cNvPr id="783" name="Google Shape;783;p27"/>
          <p:cNvSpPr/>
          <p:nvPr/>
        </p:nvSpPr>
        <p:spPr>
          <a:xfrm>
            <a:off x="914975" y="1933800"/>
            <a:ext cx="10551900" cy="635400"/>
          </a:xfrm>
          <a:prstGeom prst="roundRect">
            <a:avLst>
              <a:gd name="adj" fmla="val 50000"/>
            </a:avLst>
          </a:prstGeom>
          <a:gradFill>
            <a:gsLst>
              <a:gs pos="0">
                <a:schemeClr val="accent1"/>
              </a:gs>
              <a:gs pos="100000">
                <a:schemeClr val="accent2"/>
              </a:gs>
            </a:gsLst>
            <a:lin ang="2698631" scaled="0"/>
          </a:gradFill>
          <a:ln>
            <a:noFill/>
          </a:ln>
        </p:spPr>
        <p:txBody>
          <a:bodyPr spcFirstLastPara="1" wrap="square" lIns="91425" tIns="91425" rIns="91425" bIns="91425" anchor="ctr" anchorCtr="0">
            <a:noAutofit/>
          </a:bodyPr>
          <a:lstStyle/>
          <a:p>
            <a:pPr marL="0" lvl="0" indent="0" algn="l" rtl="0">
              <a:spcBef>
                <a:spcPts val="0"/>
              </a:spcBef>
              <a:spcAft>
                <a:spcPts val="0"/>
              </a:spcAft>
              <a:buNone/>
            </a:pPr>
            <a:endParaRPr/>
          </a:p>
        </p:txBody>
      </p:sp>
      <p:sp>
        <p:nvSpPr>
          <p:cNvPr id="784" name="Google Shape;784;p27"/>
          <p:cNvSpPr txBox="1">
            <a:spLocks noGrp="1"/>
          </p:cNvSpPr>
          <p:nvPr>
            <p:ph type="title"/>
          </p:nvPr>
        </p:nvSpPr>
        <p:spPr>
          <a:xfrm>
            <a:off x="873350" y="836300"/>
            <a:ext cx="10551900" cy="7635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a:t>Implementation Approach</a:t>
            </a:r>
            <a:endParaRPr/>
          </a:p>
        </p:txBody>
      </p:sp>
      <p:sp>
        <p:nvSpPr>
          <p:cNvPr id="785" name="Google Shape;785;p27"/>
          <p:cNvSpPr txBox="1">
            <a:spLocks noGrp="1"/>
          </p:cNvSpPr>
          <p:nvPr>
            <p:ph type="body" idx="3"/>
          </p:nvPr>
        </p:nvSpPr>
        <p:spPr>
          <a:xfrm>
            <a:off x="873350" y="2684075"/>
            <a:ext cx="10282500" cy="4325100"/>
          </a:xfrm>
          <a:prstGeom prst="rect">
            <a:avLst/>
          </a:prstGeom>
        </p:spPr>
        <p:txBody>
          <a:bodyPr spcFirstLastPara="1" wrap="square" lIns="121900" tIns="121900" rIns="121900" bIns="121900" anchor="t" anchorCtr="0">
            <a:noAutofit/>
          </a:bodyPr>
          <a:lstStyle/>
          <a:p>
            <a:pPr marL="0" lvl="0" indent="0" algn="l" rtl="0">
              <a:spcBef>
                <a:spcPts val="0"/>
              </a:spcBef>
              <a:spcAft>
                <a:spcPts val="0"/>
              </a:spcAft>
              <a:buNone/>
            </a:pPr>
            <a:r>
              <a:rPr lang="en" sz="1800"/>
              <a:t>What We Did:</a:t>
            </a:r>
            <a:endParaRPr sz="1800"/>
          </a:p>
          <a:p>
            <a:pPr marL="457200" lvl="0" indent="-342900" algn="l" rtl="0">
              <a:spcBef>
                <a:spcPts val="2100"/>
              </a:spcBef>
              <a:spcAft>
                <a:spcPts val="0"/>
              </a:spcAft>
              <a:buSzPts val="1800"/>
              <a:buChar char="●"/>
            </a:pPr>
            <a:r>
              <a:rPr lang="en" sz="1800"/>
              <a:t>Built a container image with LDMS and essential dependencies.</a:t>
            </a:r>
            <a:endParaRPr sz="1800"/>
          </a:p>
          <a:p>
            <a:pPr marL="457200" lvl="0" indent="-342900" algn="l" rtl="0">
              <a:spcBef>
                <a:spcPts val="0"/>
              </a:spcBef>
              <a:spcAft>
                <a:spcPts val="0"/>
              </a:spcAft>
              <a:buSzPts val="1800"/>
              <a:buChar char="●"/>
            </a:pPr>
            <a:r>
              <a:rPr lang="en" sz="1800"/>
              <a:t>Wrote a script that uses a Swarm stack file to deploy LDMS containers to all nodes.</a:t>
            </a:r>
            <a:endParaRPr sz="1800"/>
          </a:p>
          <a:p>
            <a:pPr marL="457200" lvl="0" indent="-342900" algn="l" rtl="0">
              <a:spcBef>
                <a:spcPts val="0"/>
              </a:spcBef>
              <a:spcAft>
                <a:spcPts val="0"/>
              </a:spcAft>
              <a:buSzPts val="1800"/>
              <a:buChar char="●"/>
            </a:pPr>
            <a:r>
              <a:rPr lang="en" sz="1800"/>
              <a:t>Ensured the manager node aggregates data for easier cluster-wide insights.</a:t>
            </a:r>
            <a:endParaRPr sz="1800"/>
          </a:p>
          <a:p>
            <a:pPr marL="457200" lvl="0" indent="-342900" algn="l" rtl="0">
              <a:spcBef>
                <a:spcPts val="0"/>
              </a:spcBef>
              <a:spcAft>
                <a:spcPts val="0"/>
              </a:spcAft>
              <a:buSzPts val="1800"/>
              <a:buChar char="●"/>
            </a:pPr>
            <a:r>
              <a:rPr lang="en" sz="1800"/>
              <a:t>Modules used: vmstat, meminfo.</a:t>
            </a:r>
            <a:endParaRPr sz="1800"/>
          </a:p>
          <a:p>
            <a:pPr marL="457200" lvl="0" indent="-342900" algn="l" rtl="0">
              <a:spcBef>
                <a:spcPts val="0"/>
              </a:spcBef>
              <a:spcAft>
                <a:spcPts val="0"/>
              </a:spcAft>
              <a:buSzPts val="1800"/>
              <a:buChar char="●"/>
            </a:pPr>
            <a:r>
              <a:rPr lang="en" sz="1800"/>
              <a:t>Source Code: https://github.com/AshkanArabim/osg-cluster-monitoring/</a:t>
            </a:r>
            <a:endParaRPr sz="1800"/>
          </a:p>
          <a:p>
            <a:pPr marL="0" lvl="0" indent="0" algn="l" rtl="0">
              <a:spcBef>
                <a:spcPts val="2100"/>
              </a:spcBef>
              <a:spcAft>
                <a:spcPts val="0"/>
              </a:spcAft>
              <a:buNone/>
            </a:pPr>
            <a:r>
              <a:rPr lang="en" sz="1800"/>
              <a:t>What We Did Not Do:</a:t>
            </a:r>
            <a:endParaRPr sz="1800"/>
          </a:p>
          <a:p>
            <a:pPr marL="457200" lvl="0" indent="-342900" algn="l" rtl="0">
              <a:spcBef>
                <a:spcPts val="2100"/>
              </a:spcBef>
              <a:spcAft>
                <a:spcPts val="0"/>
              </a:spcAft>
              <a:buSzPts val="1800"/>
              <a:buChar char="●"/>
            </a:pPr>
            <a:r>
              <a:rPr lang="en" sz="1800"/>
              <a:t>Integrate DCGM yet—will be a future step.</a:t>
            </a:r>
            <a:endParaRPr sz="1800"/>
          </a:p>
          <a:p>
            <a:pPr marL="457200" lvl="0" indent="-342900" algn="l" rtl="0">
              <a:spcBef>
                <a:spcPts val="0"/>
              </a:spcBef>
              <a:spcAft>
                <a:spcPts val="0"/>
              </a:spcAft>
              <a:buSzPts val="1800"/>
              <a:buChar char="●"/>
            </a:pPr>
            <a:r>
              <a:rPr lang="en" sz="1800"/>
              <a:t>Export the LDMS and DCGM data into OSG Dashboard: </a:t>
            </a:r>
            <a:r>
              <a:rPr lang="en" sz="1800" u="sng">
                <a:solidFill>
                  <a:schemeClr val="hlink"/>
                </a:solidFill>
                <a:latin typeface="Arial"/>
                <a:ea typeface="Arial"/>
                <a:cs typeface="Arial"/>
                <a:sym typeface="Arial"/>
                <a:hlinkClick r:id="rId3"/>
              </a:rPr>
              <a:t>https://ce-dashboard.ospool.osg-htc.org/index.html</a:t>
            </a:r>
            <a:endParaRPr sz="1800"/>
          </a:p>
          <a:p>
            <a:pPr marL="0" lvl="0" indent="0" algn="l" rtl="0">
              <a:spcBef>
                <a:spcPts val="2100"/>
              </a:spcBef>
              <a:spcAft>
                <a:spcPts val="0"/>
              </a:spcAft>
              <a:buNone/>
            </a:pPr>
            <a:endParaRPr/>
          </a:p>
          <a:p>
            <a:pPr marL="0" lvl="0" indent="0" algn="l" rtl="0">
              <a:spcBef>
                <a:spcPts val="2100"/>
              </a:spcBef>
              <a:spcAft>
                <a:spcPts val="2100"/>
              </a:spcAft>
              <a:buNone/>
            </a:pPr>
            <a:endParaRPr/>
          </a:p>
        </p:txBody>
      </p:sp>
      <p:sp>
        <p:nvSpPr>
          <p:cNvPr id="786" name="Google Shape;786;p27"/>
          <p:cNvSpPr txBox="1">
            <a:spLocks noGrp="1"/>
          </p:cNvSpPr>
          <p:nvPr>
            <p:ph type="subTitle" idx="1"/>
          </p:nvPr>
        </p:nvSpPr>
        <p:spPr>
          <a:xfrm>
            <a:off x="873338" y="1966175"/>
            <a:ext cx="10464000" cy="717900"/>
          </a:xfrm>
          <a:prstGeom prst="rect">
            <a:avLst/>
          </a:prstGeom>
        </p:spPr>
        <p:txBody>
          <a:bodyPr spcFirstLastPara="1" wrap="square" lIns="121900" tIns="121900" rIns="121900" bIns="121900" anchor="t" anchorCtr="0">
            <a:noAutofit/>
          </a:bodyPr>
          <a:lstStyle/>
          <a:p>
            <a:pPr marL="0" lvl="0" indent="457200" algn="l" rtl="0">
              <a:spcBef>
                <a:spcPts val="0"/>
              </a:spcBef>
              <a:spcAft>
                <a:spcPts val="2100"/>
              </a:spcAft>
              <a:buNone/>
            </a:pPr>
            <a:r>
              <a:rPr lang="en"/>
              <a:t>Work done &amp; work in progress</a:t>
            </a:r>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Shape 790"/>
        <p:cNvGrpSpPr/>
        <p:nvPr/>
      </p:nvGrpSpPr>
      <p:grpSpPr>
        <a:xfrm>
          <a:off x="0" y="0"/>
          <a:ext cx="0" cy="0"/>
          <a:chOff x="0" y="0"/>
          <a:chExt cx="0" cy="0"/>
        </a:xfrm>
      </p:grpSpPr>
      <p:sp>
        <p:nvSpPr>
          <p:cNvPr id="791" name="Google Shape;791;p28"/>
          <p:cNvSpPr txBox="1">
            <a:spLocks noGrp="1"/>
          </p:cNvSpPr>
          <p:nvPr>
            <p:ph type="title"/>
          </p:nvPr>
        </p:nvSpPr>
        <p:spPr>
          <a:xfrm>
            <a:off x="820050" y="374900"/>
            <a:ext cx="10551900" cy="763500"/>
          </a:xfrm>
          <a:prstGeom prst="rect">
            <a:avLst/>
          </a:prstGeom>
        </p:spPr>
        <p:txBody>
          <a:bodyPr spcFirstLastPara="1" wrap="square" lIns="121900" tIns="121900" rIns="121900" bIns="121900" anchor="t" anchorCtr="0">
            <a:noAutofit/>
          </a:bodyPr>
          <a:lstStyle/>
          <a:p>
            <a:pPr marL="0" lvl="0" indent="0" algn="ctr" rtl="0">
              <a:spcBef>
                <a:spcPts val="0"/>
              </a:spcBef>
              <a:spcAft>
                <a:spcPts val="0"/>
              </a:spcAft>
              <a:buNone/>
            </a:pPr>
            <a:r>
              <a:rPr lang="en"/>
              <a:t>Demo by Ashkan</a:t>
            </a:r>
            <a:endParaRPr/>
          </a:p>
        </p:txBody>
      </p:sp>
      <p:pic>
        <p:nvPicPr>
          <p:cNvPr id="2" name="Online Media 1" title="OSG cluster monitoring with LDMS (short version)">
            <a:hlinkClick r:id="" action="ppaction://media"/>
            <a:extLst>
              <a:ext uri="{FF2B5EF4-FFF2-40B4-BE49-F238E27FC236}">
                <a16:creationId xmlns:a16="http://schemas.microsoft.com/office/drawing/2014/main" id="{40F3D615-3CC9-DEC3-2316-D33C302A93D6}"/>
              </a:ext>
            </a:extLst>
          </p:cNvPr>
          <p:cNvPicPr>
            <a:picLocks noRot="1" noChangeAspect="1"/>
          </p:cNvPicPr>
          <p:nvPr>
            <a:videoFile r:link="rId1"/>
          </p:nvPr>
        </p:nvPicPr>
        <p:blipFill>
          <a:blip r:embed="rId4"/>
          <a:stretch>
            <a:fillRect/>
          </a:stretch>
        </p:blipFill>
        <p:spPr>
          <a:xfrm>
            <a:off x="2540682" y="1371600"/>
            <a:ext cx="7110636" cy="5332977"/>
          </a:xfrm>
          <a:prstGeom prst="rect">
            <a:avLst/>
          </a:prstGeom>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Shape 796"/>
        <p:cNvGrpSpPr/>
        <p:nvPr/>
      </p:nvGrpSpPr>
      <p:grpSpPr>
        <a:xfrm>
          <a:off x="0" y="0"/>
          <a:ext cx="0" cy="0"/>
          <a:chOff x="0" y="0"/>
          <a:chExt cx="0" cy="0"/>
        </a:xfrm>
      </p:grpSpPr>
      <p:sp>
        <p:nvSpPr>
          <p:cNvPr id="797" name="Google Shape;797;p29"/>
          <p:cNvSpPr txBox="1">
            <a:spLocks noGrp="1"/>
          </p:cNvSpPr>
          <p:nvPr>
            <p:ph type="subTitle" idx="1"/>
          </p:nvPr>
        </p:nvSpPr>
        <p:spPr>
          <a:xfrm>
            <a:off x="6363275" y="2716900"/>
            <a:ext cx="4136700" cy="717900"/>
          </a:xfrm>
          <a:prstGeom prst="rect">
            <a:avLst/>
          </a:prstGeom>
        </p:spPr>
        <p:txBody>
          <a:bodyPr spcFirstLastPara="1" wrap="square" lIns="121900" tIns="121900" rIns="121900" bIns="121900" anchor="t" anchorCtr="0">
            <a:noAutofit/>
          </a:bodyPr>
          <a:lstStyle/>
          <a:p>
            <a:pPr marL="0" lvl="0" indent="0" algn="r" rtl="0">
              <a:spcBef>
                <a:spcPts val="0"/>
              </a:spcBef>
              <a:spcAft>
                <a:spcPts val="2100"/>
              </a:spcAft>
              <a:buNone/>
            </a:pPr>
            <a:r>
              <a:rPr lang="en"/>
              <a:t>Do you have any questions?</a:t>
            </a:r>
            <a:endParaRPr/>
          </a:p>
        </p:txBody>
      </p:sp>
      <p:sp>
        <p:nvSpPr>
          <p:cNvPr id="798" name="Google Shape;798;p29"/>
          <p:cNvSpPr/>
          <p:nvPr/>
        </p:nvSpPr>
        <p:spPr>
          <a:xfrm>
            <a:off x="9508590" y="4553603"/>
            <a:ext cx="181070" cy="392601"/>
          </a:xfrm>
          <a:custGeom>
            <a:avLst/>
            <a:gdLst/>
            <a:ahLst/>
            <a:cxnLst/>
            <a:rect l="l" t="t" r="r" b="b"/>
            <a:pathLst>
              <a:path w="7907" h="17146" extrusionOk="0">
                <a:moveTo>
                  <a:pt x="5538" y="0"/>
                </a:moveTo>
                <a:cubicBezTo>
                  <a:pt x="2969" y="0"/>
                  <a:pt x="1802" y="1134"/>
                  <a:pt x="1802" y="3303"/>
                </a:cubicBezTo>
                <a:lnTo>
                  <a:pt x="1802" y="5604"/>
                </a:lnTo>
                <a:lnTo>
                  <a:pt x="0" y="5604"/>
                </a:lnTo>
                <a:lnTo>
                  <a:pt x="0" y="8540"/>
                </a:lnTo>
                <a:lnTo>
                  <a:pt x="1802" y="8540"/>
                </a:lnTo>
                <a:lnTo>
                  <a:pt x="1802" y="17146"/>
                </a:lnTo>
                <a:lnTo>
                  <a:pt x="5238" y="17146"/>
                </a:lnTo>
                <a:lnTo>
                  <a:pt x="5238" y="8473"/>
                </a:lnTo>
                <a:lnTo>
                  <a:pt x="7673" y="8473"/>
                </a:lnTo>
                <a:lnTo>
                  <a:pt x="7906" y="5604"/>
                </a:lnTo>
                <a:lnTo>
                  <a:pt x="5238" y="5604"/>
                </a:lnTo>
                <a:lnTo>
                  <a:pt x="5238" y="3936"/>
                </a:lnTo>
                <a:cubicBezTo>
                  <a:pt x="5238" y="3269"/>
                  <a:pt x="5404" y="3002"/>
                  <a:pt x="6038" y="3002"/>
                </a:cubicBezTo>
                <a:lnTo>
                  <a:pt x="7906" y="3002"/>
                </a:lnTo>
                <a:lnTo>
                  <a:pt x="7906" y="0"/>
                </a:lnTo>
                <a:close/>
              </a:path>
            </a:pathLst>
          </a:custGeom>
          <a:solidFill>
            <a:schemeClr val="accent2"/>
          </a:solidFill>
          <a:ln>
            <a:noFill/>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799" name="Google Shape;799;p29"/>
          <p:cNvSpPr/>
          <p:nvPr/>
        </p:nvSpPr>
        <p:spPr>
          <a:xfrm>
            <a:off x="8775700" y="4594986"/>
            <a:ext cx="380848" cy="309834"/>
          </a:xfrm>
          <a:custGeom>
            <a:avLst/>
            <a:gdLst/>
            <a:ahLst/>
            <a:cxnLst/>
            <a:rect l="l" t="t" r="r" b="b"/>
            <a:pathLst>
              <a:path w="16446" h="13378" extrusionOk="0">
                <a:moveTo>
                  <a:pt x="11375" y="1"/>
                </a:moveTo>
                <a:cubicBezTo>
                  <a:pt x="9207" y="1"/>
                  <a:pt x="7606" y="2036"/>
                  <a:pt x="8106" y="4137"/>
                </a:cubicBezTo>
                <a:cubicBezTo>
                  <a:pt x="5304" y="4004"/>
                  <a:pt x="2802" y="2669"/>
                  <a:pt x="1135" y="635"/>
                </a:cubicBezTo>
                <a:lnTo>
                  <a:pt x="1135" y="635"/>
                </a:lnTo>
                <a:cubicBezTo>
                  <a:pt x="267" y="2136"/>
                  <a:pt x="701" y="4137"/>
                  <a:pt x="2202" y="5138"/>
                </a:cubicBezTo>
                <a:cubicBezTo>
                  <a:pt x="1635" y="5104"/>
                  <a:pt x="1135" y="4971"/>
                  <a:pt x="668" y="4704"/>
                </a:cubicBezTo>
                <a:lnTo>
                  <a:pt x="668" y="4704"/>
                </a:lnTo>
                <a:cubicBezTo>
                  <a:pt x="634" y="6272"/>
                  <a:pt x="1735" y="7740"/>
                  <a:pt x="3370" y="8040"/>
                </a:cubicBezTo>
                <a:cubicBezTo>
                  <a:pt x="3087" y="8121"/>
                  <a:pt x="2780" y="8165"/>
                  <a:pt x="2463" y="8165"/>
                </a:cubicBezTo>
                <a:cubicBezTo>
                  <a:pt x="2256" y="8165"/>
                  <a:pt x="2046" y="8146"/>
                  <a:pt x="1835" y="8107"/>
                </a:cubicBezTo>
                <a:lnTo>
                  <a:pt x="1835" y="8107"/>
                </a:lnTo>
                <a:cubicBezTo>
                  <a:pt x="2269" y="9441"/>
                  <a:pt x="3503" y="10408"/>
                  <a:pt x="5004" y="10442"/>
                </a:cubicBezTo>
                <a:cubicBezTo>
                  <a:pt x="3785" y="11406"/>
                  <a:pt x="2325" y="11888"/>
                  <a:pt x="808" y="11888"/>
                </a:cubicBezTo>
                <a:cubicBezTo>
                  <a:pt x="540" y="11888"/>
                  <a:pt x="271" y="11873"/>
                  <a:pt x="0" y="11843"/>
                </a:cubicBezTo>
                <a:lnTo>
                  <a:pt x="0" y="11843"/>
                </a:lnTo>
                <a:cubicBezTo>
                  <a:pt x="1502" y="12810"/>
                  <a:pt x="3269" y="13377"/>
                  <a:pt x="5171" y="13377"/>
                </a:cubicBezTo>
                <a:cubicBezTo>
                  <a:pt x="11442" y="13377"/>
                  <a:pt x="14978" y="8073"/>
                  <a:pt x="14744" y="3337"/>
                </a:cubicBezTo>
                <a:cubicBezTo>
                  <a:pt x="15411" y="2870"/>
                  <a:pt x="15979" y="2269"/>
                  <a:pt x="16446" y="1602"/>
                </a:cubicBezTo>
                <a:lnTo>
                  <a:pt x="16446" y="1602"/>
                </a:lnTo>
                <a:cubicBezTo>
                  <a:pt x="15812" y="1869"/>
                  <a:pt x="15178" y="2036"/>
                  <a:pt x="14511" y="2136"/>
                </a:cubicBezTo>
                <a:cubicBezTo>
                  <a:pt x="15178" y="1702"/>
                  <a:pt x="15712" y="1035"/>
                  <a:pt x="15979" y="268"/>
                </a:cubicBezTo>
                <a:lnTo>
                  <a:pt x="15979" y="268"/>
                </a:lnTo>
                <a:cubicBezTo>
                  <a:pt x="15311" y="635"/>
                  <a:pt x="14611" y="935"/>
                  <a:pt x="13844" y="1068"/>
                </a:cubicBezTo>
                <a:cubicBezTo>
                  <a:pt x="13210" y="434"/>
                  <a:pt x="12343" y="1"/>
                  <a:pt x="11375" y="1"/>
                </a:cubicBezTo>
                <a:close/>
              </a:path>
            </a:pathLst>
          </a:custGeom>
          <a:solidFill>
            <a:schemeClr val="accent1"/>
          </a:solidFill>
          <a:ln>
            <a:noFill/>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800" name="Google Shape;800;p29"/>
          <p:cNvSpPr txBox="1">
            <a:spLocks noGrp="1"/>
          </p:cNvSpPr>
          <p:nvPr>
            <p:ph type="body" idx="2"/>
          </p:nvPr>
        </p:nvSpPr>
        <p:spPr>
          <a:xfrm>
            <a:off x="6453800" y="3276900"/>
            <a:ext cx="4046100" cy="1749000"/>
          </a:xfrm>
          <a:prstGeom prst="rect">
            <a:avLst/>
          </a:prstGeom>
          <a:solidFill>
            <a:schemeClr val="dk1"/>
          </a:solidFill>
        </p:spPr>
        <p:txBody>
          <a:bodyPr spcFirstLastPara="1" wrap="square" lIns="121900" tIns="121900" rIns="121900" bIns="121900" anchor="t" anchorCtr="0">
            <a:noAutofit/>
          </a:bodyPr>
          <a:lstStyle/>
          <a:p>
            <a:pPr marL="0" lvl="0" indent="0" algn="r" rtl="0">
              <a:spcBef>
                <a:spcPts val="0"/>
              </a:spcBef>
              <a:spcAft>
                <a:spcPts val="0"/>
              </a:spcAft>
              <a:buNone/>
            </a:pPr>
            <a:r>
              <a:rPr lang="en" sz="1700" u="sng">
                <a:solidFill>
                  <a:schemeClr val="hlink"/>
                </a:solidFill>
                <a:hlinkClick r:id="rId3"/>
              </a:rPr>
              <a:t>ilopezaude@miners.utep.edu</a:t>
            </a:r>
            <a:endParaRPr sz="1700"/>
          </a:p>
          <a:p>
            <a:pPr marL="0" lvl="0" indent="0" algn="r" rtl="0">
              <a:spcBef>
                <a:spcPts val="0"/>
              </a:spcBef>
              <a:spcAft>
                <a:spcPts val="0"/>
              </a:spcAft>
              <a:buClr>
                <a:schemeClr val="dk1"/>
              </a:buClr>
              <a:buSzPts val="1100"/>
              <a:buFont typeface="Arial"/>
              <a:buNone/>
            </a:pPr>
            <a:r>
              <a:rPr lang="en" sz="1700" u="sng">
                <a:solidFill>
                  <a:schemeClr val="hlink"/>
                </a:solidFill>
                <a:hlinkClick r:id="rId4"/>
              </a:rPr>
              <a:t>aarabimian@miners.utep.edu</a:t>
            </a:r>
            <a:endParaRPr sz="1700"/>
          </a:p>
          <a:p>
            <a:pPr marL="0" lvl="0" indent="0" algn="r" rtl="0">
              <a:spcBef>
                <a:spcPts val="0"/>
              </a:spcBef>
              <a:spcAft>
                <a:spcPts val="0"/>
              </a:spcAft>
              <a:buNone/>
            </a:pPr>
            <a:r>
              <a:rPr lang="en" sz="1700" u="sng">
                <a:solidFill>
                  <a:schemeClr val="hlink"/>
                </a:solidFill>
                <a:hlinkClick r:id="rId5"/>
              </a:rPr>
              <a:t>svmoore@utep.edu</a:t>
            </a:r>
            <a:endParaRPr sz="1700"/>
          </a:p>
          <a:p>
            <a:pPr marL="0" lvl="0" indent="0" algn="r" rtl="0">
              <a:spcBef>
                <a:spcPts val="0"/>
              </a:spcBef>
              <a:spcAft>
                <a:spcPts val="0"/>
              </a:spcAft>
              <a:buNone/>
            </a:pPr>
            <a:r>
              <a:rPr lang="en" sz="1700"/>
              <a:t>This work is supported by the National Science Foundation under award #2346423.</a:t>
            </a:r>
            <a:endParaRPr sz="1700"/>
          </a:p>
          <a:p>
            <a:pPr marL="0" lvl="0" indent="0" algn="l" rtl="0">
              <a:spcBef>
                <a:spcPts val="0"/>
              </a:spcBef>
              <a:spcAft>
                <a:spcPts val="0"/>
              </a:spcAft>
              <a:buNone/>
            </a:pPr>
            <a:endParaRPr/>
          </a:p>
        </p:txBody>
      </p:sp>
      <p:sp>
        <p:nvSpPr>
          <p:cNvPr id="801" name="Google Shape;801;p29"/>
          <p:cNvSpPr/>
          <p:nvPr/>
        </p:nvSpPr>
        <p:spPr>
          <a:xfrm>
            <a:off x="6052699" y="1768148"/>
            <a:ext cx="4400846" cy="801851"/>
          </a:xfrm>
          <a:prstGeom prst="rect">
            <a:avLst/>
          </a:prstGeom>
        </p:spPr>
        <p:txBody>
          <a:bodyPr>
            <a:prstTxWarp prst="textPlain">
              <a:avLst/>
            </a:prstTxWarp>
          </a:bodyPr>
          <a:lstStyle/>
          <a:p>
            <a:pPr lvl="0" algn="ctr"/>
            <a:r>
              <a:rPr b="1" i="0">
                <a:ln>
                  <a:noFill/>
                </a:ln>
                <a:gradFill>
                  <a:gsLst>
                    <a:gs pos="0">
                      <a:schemeClr val="accent1"/>
                    </a:gs>
                    <a:gs pos="100000">
                      <a:schemeClr val="accent2"/>
                    </a:gs>
                  </a:gsLst>
                  <a:lin ang="2698631" scaled="0"/>
                </a:gradFill>
                <a:latin typeface="DM Sans"/>
              </a:rPr>
              <a:t>Thank you!</a:t>
            </a:r>
          </a:p>
        </p:txBody>
      </p:sp>
    </p:spTree>
  </p:cSld>
  <p:clrMapOvr>
    <a:masterClrMapping/>
  </p:clrMapOvr>
</p:sld>
</file>

<file path=ppt/theme/theme1.xml><?xml version="1.0" encoding="utf-8"?>
<a:theme xmlns:a="http://schemas.openxmlformats.org/drawingml/2006/main" name="SlidesMania · Modern Dark ">
  <a:themeElements>
    <a:clrScheme name="Simple Light">
      <a:dk1>
        <a:srgbClr val="000000"/>
      </a:dk1>
      <a:lt1>
        <a:srgbClr val="E392FA"/>
      </a:lt1>
      <a:dk2>
        <a:srgbClr val="FFFFFF"/>
      </a:dk2>
      <a:lt2>
        <a:srgbClr val="EEEEEE"/>
      </a:lt2>
      <a:accent1>
        <a:srgbClr val="E392FA"/>
      </a:accent1>
      <a:accent2>
        <a:srgbClr val="93A9F9"/>
      </a:accent2>
      <a:accent3>
        <a:srgbClr val="FFFFFF"/>
      </a:accent3>
      <a:accent4>
        <a:srgbClr val="FFFFFF"/>
      </a:accent4>
      <a:accent5>
        <a:srgbClr val="FFFFFF"/>
      </a:accent5>
      <a:accent6>
        <a:srgbClr val="FFFFFF"/>
      </a:accent6>
      <a:hlink>
        <a:srgbClr val="FFFFFF"/>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401</Words>
  <Application>Microsoft Office PowerPoint</Application>
  <PresentationFormat>Widescreen</PresentationFormat>
  <Paragraphs>55</Paragraphs>
  <Slides>8</Slides>
  <Notes>8</Notes>
  <HiddenSlides>0</HiddenSlides>
  <MMClips>1</MMClips>
  <ScaleCrop>false</ScaleCrop>
  <HeadingPairs>
    <vt:vector size="6" baseType="variant">
      <vt:variant>
        <vt:lpstr>Fonts Used</vt:lpstr>
      </vt:variant>
      <vt:variant>
        <vt:i4>9</vt:i4>
      </vt:variant>
      <vt:variant>
        <vt:lpstr>Theme</vt:lpstr>
      </vt:variant>
      <vt:variant>
        <vt:i4>1</vt:i4>
      </vt:variant>
      <vt:variant>
        <vt:lpstr>Slide Titles</vt:lpstr>
      </vt:variant>
      <vt:variant>
        <vt:i4>8</vt:i4>
      </vt:variant>
    </vt:vector>
  </HeadingPairs>
  <TitlesOfParts>
    <vt:vector size="18" baseType="lpstr">
      <vt:lpstr>Griffy</vt:lpstr>
      <vt:lpstr>Arial</vt:lpstr>
      <vt:lpstr>Barlow Condensed</vt:lpstr>
      <vt:lpstr>Homemade Apple</vt:lpstr>
      <vt:lpstr>Abril Fatface</vt:lpstr>
      <vt:lpstr>DM Sans</vt:lpstr>
      <vt:lpstr>Poppins</vt:lpstr>
      <vt:lpstr>Aldrich</vt:lpstr>
      <vt:lpstr>Calibri</vt:lpstr>
      <vt:lpstr>SlidesMania · Modern Dark </vt:lpstr>
      <vt:lpstr>PowerPoint Presentation</vt:lpstr>
      <vt:lpstr>01 - Project Overview</vt:lpstr>
      <vt:lpstr>Project Overview</vt:lpstr>
      <vt:lpstr>Goals</vt:lpstr>
      <vt:lpstr>LDMS in MINCER Containers</vt:lpstr>
      <vt:lpstr>Implementation Approach</vt:lpstr>
      <vt:lpstr>Demo by Ashkan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cp:lastModifiedBy>Lopez-Audetat, Irvin</cp:lastModifiedBy>
  <cp:revision>1</cp:revision>
  <dcterms:modified xsi:type="dcterms:W3CDTF">2025-06-02T22:50:59Z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SIP_Label_b73649dc-6fee-4eb8-a128-734c3c842ea8_Enabled">
    <vt:lpwstr>true</vt:lpwstr>
  </property>
  <property fmtid="{D5CDD505-2E9C-101B-9397-08002B2CF9AE}" pid="3" name="MSIP_Label_b73649dc-6fee-4eb8-a128-734c3c842ea8_SetDate">
    <vt:lpwstr>2025-06-02T22:50:43Z</vt:lpwstr>
  </property>
  <property fmtid="{D5CDD505-2E9C-101B-9397-08002B2CF9AE}" pid="4" name="MSIP_Label_b73649dc-6fee-4eb8-a128-734c3c842ea8_Method">
    <vt:lpwstr>Standard</vt:lpwstr>
  </property>
  <property fmtid="{D5CDD505-2E9C-101B-9397-08002B2CF9AE}" pid="5" name="MSIP_Label_b73649dc-6fee-4eb8-a128-734c3c842ea8_Name">
    <vt:lpwstr>defa4170-0d19-0005-0004-bc88714345d2</vt:lpwstr>
  </property>
  <property fmtid="{D5CDD505-2E9C-101B-9397-08002B2CF9AE}" pid="6" name="MSIP_Label_b73649dc-6fee-4eb8-a128-734c3c842ea8_SiteId">
    <vt:lpwstr>857c21d2-1a16-43a4-90cf-d57f3fab9d2f</vt:lpwstr>
  </property>
  <property fmtid="{D5CDD505-2E9C-101B-9397-08002B2CF9AE}" pid="7" name="MSIP_Label_b73649dc-6fee-4eb8-a128-734c3c842ea8_ActionId">
    <vt:lpwstr>4542d35e-d138-48df-86a0-f60afe199d3b</vt:lpwstr>
  </property>
  <property fmtid="{D5CDD505-2E9C-101B-9397-08002B2CF9AE}" pid="8" name="MSIP_Label_b73649dc-6fee-4eb8-a128-734c3c842ea8_ContentBits">
    <vt:lpwstr>0</vt:lpwstr>
  </property>
  <property fmtid="{D5CDD505-2E9C-101B-9397-08002B2CF9AE}" pid="9" name="MSIP_Label_b73649dc-6fee-4eb8-a128-734c3c842ea8_Tag">
    <vt:lpwstr>10, 3, 0, 1</vt:lpwstr>
  </property>
</Properties>
</file>