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customXml/itemProps5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8" r:id="rId6"/>
    <p:sldMasterId id="2147483648" r:id="rId7"/>
    <p:sldMasterId id="2147483677" r:id="rId8"/>
  </p:sldMasterIdLst>
  <p:notesMasterIdLst>
    <p:notesMasterId r:id="rId26"/>
  </p:notesMasterIdLst>
  <p:handoutMasterIdLst>
    <p:handoutMasterId r:id="rId27"/>
  </p:handoutMasterIdLst>
  <p:sldIdLst>
    <p:sldId id="362" r:id="rId9"/>
    <p:sldId id="363" r:id="rId10"/>
    <p:sldId id="365" r:id="rId11"/>
    <p:sldId id="342" r:id="rId12"/>
    <p:sldId id="340" r:id="rId13"/>
    <p:sldId id="343" r:id="rId14"/>
    <p:sldId id="341" r:id="rId15"/>
    <p:sldId id="345" r:id="rId16"/>
    <p:sldId id="352" r:id="rId17"/>
    <p:sldId id="367" r:id="rId18"/>
    <p:sldId id="368" r:id="rId19"/>
    <p:sldId id="369" r:id="rId20"/>
    <p:sldId id="371" r:id="rId21"/>
    <p:sldId id="374" r:id="rId22"/>
    <p:sldId id="351" r:id="rId23"/>
    <p:sldId id="364" r:id="rId24"/>
    <p:sldId id="372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Titles" id="{C067E147-92A3-4025-A692-50947FB67A62}">
          <p14:sldIdLst>
            <p14:sldId id="362"/>
            <p14:sldId id="363"/>
          </p14:sldIdLst>
        </p14:section>
        <p14:section name="Content" id="{1C380CCF-5622-4CC8-925C-A71B2EF2239C}">
          <p14:sldIdLst>
            <p14:sldId id="365"/>
            <p14:sldId id="342"/>
            <p14:sldId id="340"/>
            <p14:sldId id="343"/>
            <p14:sldId id="341"/>
            <p14:sldId id="345"/>
            <p14:sldId id="352"/>
            <p14:sldId id="367"/>
            <p14:sldId id="368"/>
            <p14:sldId id="369"/>
            <p14:sldId id="371"/>
            <p14:sldId id="374"/>
            <p14:sldId id="351"/>
            <p14:sldId id="364"/>
            <p14:sldId id="372"/>
          </p14:sldIdLst>
        </p14:section>
      </p14:sectionLst>
    </p:ext>
    <p:ext uri="{EFAFB233-063F-42B5-8137-9DF3F51BA10A}">
      <p15:sldGuideLst xmlns:p15="http://schemas.microsoft.com/office/powerpoint/2012/main">
        <p15:guide id="2" pos="3840">
          <p15:clr>
            <a:srgbClr val="A4A3A4"/>
          </p15:clr>
        </p15:guide>
        <p15:guide id="3" orient="horz" pos="216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27E605F5-24A2-6B8F-229D-2A3E07457F47}" name="Avitabile, Amy      RTX" initials="AAR" userId="S::E21161113@adxuser.com::50035740-67fe-4f30-8d66-cf523957c7d0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my Avitabile" initials="AA" lastIdx="1" clrIdx="0">
    <p:extLst>
      <p:ext uri="{19B8F6BF-5375-455C-9EA6-DF929625EA0E}">
        <p15:presenceInfo xmlns:p15="http://schemas.microsoft.com/office/powerpoint/2012/main" userId="S-1-5-21-1214440339-861567501-682003330-136594818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BA7BC"/>
    <a:srgbClr val="778D98"/>
    <a:srgbClr val="9ABEAA"/>
    <a:srgbClr val="EFB661"/>
    <a:srgbClr val="E6E6E6"/>
    <a:srgbClr val="908CC2"/>
    <a:srgbClr val="D9D9D6"/>
    <a:srgbClr val="B1B3B3"/>
    <a:srgbClr val="DFE0E0"/>
    <a:srgbClr val="F2F2F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C614D54-9554-4A2D-A03D-4A159F119BB7}" v="1461" dt="2025-06-01T23:50:58.181"/>
  </p1510:revLst>
</p1510:revInfo>
</file>

<file path=ppt/tableStyles.xml><?xml version="1.0" encoding="utf-8"?>
<a:tblStyleLst xmlns:a="http://schemas.openxmlformats.org/drawingml/2006/main" def="{3B4B98B0-60AC-42C2-AFA5-B58CD77FA1E5}"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46F890A9-2807-4EBB-B81D-B2AA78EC7F39}" styleName="Dark Style 2 - Accent 5/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5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793D81CF-94F2-401A-BA57-92F5A7B2D0C5}" styleName="Medium Style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91EBBBCC-DAD2-459C-BE2E-F6DE35CF9A28}" styleName="Dark Style 2 - Accent 3/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  <a:tblStyle styleId="{C083E6E3-FA7D-4D7B-A595-EF9225AFEA82}" styleName="Light Style 1 - Acc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74C1A8A3-306A-4EB7-A6B1-4F7E0EB9C5D6}" styleName="Medium Style 3 - Accent 5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0E3FDE45-AF77-4B5C-9715-49D594BDF05E}" styleName="Light Style 1 - Accent 2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D27102A9-8310-4765-A935-A1911B00CA55}" styleName="Light Style 1 - Accent 4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5FD0F851-EC5A-4D38-B0AD-8093EC10F338}" styleName="Light Style 1 - Accent 5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26" autoAdjust="0"/>
    <p:restoredTop sz="94509" autoAdjust="0"/>
  </p:normalViewPr>
  <p:slideViewPr>
    <p:cSldViewPr snapToGrid="0">
      <p:cViewPr varScale="1">
        <p:scale>
          <a:sx n="140" d="100"/>
          <a:sy n="140" d="100"/>
        </p:scale>
        <p:origin x="126" y="252"/>
      </p:cViewPr>
      <p:guideLst>
        <p:guide pos="3840"/>
        <p:guide orient="horz" pos="216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54" d="100"/>
          <a:sy n="54" d="100"/>
        </p:scale>
        <p:origin x="3331" y="67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3.xml"/><Relationship Id="rId13" Type="http://schemas.openxmlformats.org/officeDocument/2006/relationships/slide" Target="slides/slide5.xml"/><Relationship Id="rId18" Type="http://schemas.openxmlformats.org/officeDocument/2006/relationships/slide" Target="slides/slide10.xml"/><Relationship Id="rId26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21" Type="http://schemas.openxmlformats.org/officeDocument/2006/relationships/slide" Target="slides/slide13.xml"/><Relationship Id="rId34" Type="http://schemas.microsoft.com/office/2015/10/relationships/revisionInfo" Target="revisionInfo.xml"/><Relationship Id="rId7" Type="http://schemas.openxmlformats.org/officeDocument/2006/relationships/slideMaster" Target="slideMasters/slideMaster2.xml"/><Relationship Id="rId12" Type="http://schemas.openxmlformats.org/officeDocument/2006/relationships/slide" Target="slides/slide4.xml"/><Relationship Id="rId17" Type="http://schemas.openxmlformats.org/officeDocument/2006/relationships/slide" Target="slides/slide9.xml"/><Relationship Id="rId25" Type="http://schemas.openxmlformats.org/officeDocument/2006/relationships/slide" Target="slides/slide17.xml"/><Relationship Id="rId33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6" Type="http://schemas.openxmlformats.org/officeDocument/2006/relationships/slide" Target="slides/slide8.xml"/><Relationship Id="rId20" Type="http://schemas.openxmlformats.org/officeDocument/2006/relationships/slide" Target="slides/slide12.xml"/><Relationship Id="rId29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1.xml"/><Relationship Id="rId11" Type="http://schemas.openxmlformats.org/officeDocument/2006/relationships/slide" Target="slides/slide3.xml"/><Relationship Id="rId24" Type="http://schemas.openxmlformats.org/officeDocument/2006/relationships/slide" Target="slides/slide16.xml"/><Relationship Id="rId32" Type="http://schemas.openxmlformats.org/officeDocument/2006/relationships/tableStyles" Target="tableStyles.xml"/><Relationship Id="rId5" Type="http://schemas.openxmlformats.org/officeDocument/2006/relationships/customXml" Target="../customXml/item5.xml"/><Relationship Id="rId15" Type="http://schemas.openxmlformats.org/officeDocument/2006/relationships/slide" Target="slides/slide7.xml"/><Relationship Id="rId23" Type="http://schemas.openxmlformats.org/officeDocument/2006/relationships/slide" Target="slides/slide15.xml"/><Relationship Id="rId28" Type="http://schemas.openxmlformats.org/officeDocument/2006/relationships/commentAuthors" Target="commentAuthors.xml"/><Relationship Id="rId10" Type="http://schemas.openxmlformats.org/officeDocument/2006/relationships/slide" Target="slides/slide2.xml"/><Relationship Id="rId19" Type="http://schemas.openxmlformats.org/officeDocument/2006/relationships/slide" Target="slides/slide11.xml"/><Relationship Id="rId31" Type="http://schemas.openxmlformats.org/officeDocument/2006/relationships/theme" Target="theme/theme1.xml"/><Relationship Id="rId4" Type="http://schemas.openxmlformats.org/officeDocument/2006/relationships/customXml" Target="../customXml/item4.xml"/><Relationship Id="rId9" Type="http://schemas.openxmlformats.org/officeDocument/2006/relationships/slide" Target="slides/slide1.xml"/><Relationship Id="rId14" Type="http://schemas.openxmlformats.org/officeDocument/2006/relationships/slide" Target="slides/slide6.xml"/><Relationship Id="rId22" Type="http://schemas.openxmlformats.org/officeDocument/2006/relationships/slide" Target="slides/slide14.xml"/><Relationship Id="rId27" Type="http://schemas.openxmlformats.org/officeDocument/2006/relationships/handoutMaster" Target="handoutMasters/handoutMaster1.xml"/><Relationship Id="rId30" Type="http://schemas.openxmlformats.org/officeDocument/2006/relationships/viewProps" Target="viewProps.xml"/><Relationship Id="rId35" Type="http://schemas.microsoft.com/office/2018/10/relationships/authors" Target="author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Pelletier, Michael V (USA)" userId="59f0efcc-6969-4458-832a-0c23fb32c805" providerId="ADAL" clId="{5C614D54-9554-4A2D-A03D-4A159F119BB7}"/>
    <pc:docChg chg="undo custSel addSld delSld modSld sldOrd modMainMaster addSection delSection modSection">
      <pc:chgData name="Pelletier, Michael V (USA)" userId="59f0efcc-6969-4458-832a-0c23fb32c805" providerId="ADAL" clId="{5C614D54-9554-4A2D-A03D-4A159F119BB7}" dt="2025-06-01T23:49:56.578" v="7929"/>
      <pc:docMkLst>
        <pc:docMk/>
      </pc:docMkLst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2862635115" sldId="256"/>
        </pc:sldMkLst>
      </pc:sldChg>
      <pc:sldChg chg="addSp delSp add del mod">
        <pc:chgData name="Pelletier, Michael V (USA)" userId="59f0efcc-6969-4458-832a-0c23fb32c805" providerId="ADAL" clId="{5C614D54-9554-4A2D-A03D-4A159F119BB7}" dt="2025-04-28T19:22:32.383" v="336"/>
        <pc:sldMkLst>
          <pc:docMk/>
          <pc:sldMk cId="412096590" sldId="271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1856117729" sldId="285"/>
        </pc:sldMkLst>
      </pc:sldChg>
      <pc:sldChg chg="del">
        <pc:chgData name="Pelletier, Michael V (USA)" userId="59f0efcc-6969-4458-832a-0c23fb32c805" providerId="ADAL" clId="{5C614D54-9554-4A2D-A03D-4A159F119BB7}" dt="2025-04-23T16:14:42.470" v="146" actId="2696"/>
        <pc:sldMkLst>
          <pc:docMk/>
          <pc:sldMk cId="1958055936" sldId="299"/>
        </pc:sldMkLst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2821275583" sldId="304"/>
        </pc:sldMkLst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417666251" sldId="315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102925852" sldId="323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1032194777" sldId="337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3:13.041" v="356" actId="47"/>
        <pc:sldMkLst>
          <pc:docMk/>
          <pc:sldMk cId="1587156636" sldId="339"/>
        </pc:sldMkLst>
      </pc:sldChg>
      <pc:sldChg chg="del">
        <pc:chgData name="Pelletier, Michael V (USA)" userId="59f0efcc-6969-4458-832a-0c23fb32c805" providerId="ADAL" clId="{5C614D54-9554-4A2D-A03D-4A159F119BB7}" dt="2025-04-23T16:14:59.421" v="148" actId="2696"/>
        <pc:sldMkLst>
          <pc:docMk/>
          <pc:sldMk cId="1780806688" sldId="339"/>
        </pc:sldMkLst>
      </pc:sldChg>
      <pc:sldChg chg="addSp delSp modSp add del mod modNotes">
        <pc:chgData name="Pelletier, Michael V (USA)" userId="59f0efcc-6969-4458-832a-0c23fb32c805" providerId="ADAL" clId="{5C614D54-9554-4A2D-A03D-4A159F119BB7}" dt="2025-06-01T23:49:31.109" v="7917"/>
        <pc:sldMkLst>
          <pc:docMk/>
          <pc:sldMk cId="1196141763" sldId="340"/>
        </pc:sldMkLst>
        <pc:spChg chg="add mod">
          <ac:chgData name="Pelletier, Michael V (USA)" userId="59f0efcc-6969-4458-832a-0c23fb32c805" providerId="ADAL" clId="{5C614D54-9554-4A2D-A03D-4A159F119BB7}" dt="2025-06-01T23:49:31.109" v="7917"/>
          <ac:spMkLst>
            <pc:docMk/>
            <pc:sldMk cId="1196141763" sldId="340"/>
            <ac:spMk id="2" creationId="{14DC50E2-09A2-5CB3-65C8-D4323FFB5C33}"/>
          </ac:spMkLst>
        </pc:spChg>
        <pc:spChg chg="mod">
          <ac:chgData name="Pelletier, Michael V (USA)" userId="59f0efcc-6969-4458-832a-0c23fb32c805" providerId="ADAL" clId="{5C614D54-9554-4A2D-A03D-4A159F119BB7}" dt="2025-04-28T21:05:42.062" v="1026" actId="20577"/>
          <ac:spMkLst>
            <pc:docMk/>
            <pc:sldMk cId="1196141763" sldId="340"/>
            <ac:spMk id="4" creationId="{5418E285-E1EA-49AF-87A8-3776C6FB606F}"/>
          </ac:spMkLst>
        </pc:spChg>
        <pc:spChg chg="mod">
          <ac:chgData name="Pelletier, Michael V (USA)" userId="59f0efcc-6969-4458-832a-0c23fb32c805" providerId="ADAL" clId="{5C614D54-9554-4A2D-A03D-4A159F119BB7}" dt="2025-04-28T19:49:04.358" v="439" actId="20577"/>
          <ac:spMkLst>
            <pc:docMk/>
            <pc:sldMk cId="1196141763" sldId="340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4-28T19:50:41.211" v="458" actId="2711"/>
          <ac:spMkLst>
            <pc:docMk/>
            <pc:sldMk cId="1196141763" sldId="340"/>
            <ac:spMk id="9" creationId="{773A1C68-687F-4C63-B2AB-E4681DAB07D0}"/>
          </ac:spMkLst>
        </pc:spChg>
        <pc:spChg chg="mod">
          <ac:chgData name="Pelletier, Michael V (USA)" userId="59f0efcc-6969-4458-832a-0c23fb32c805" providerId="ADAL" clId="{5C614D54-9554-4A2D-A03D-4A159F119BB7}" dt="2025-05-05T19:59:40.160" v="3679" actId="207"/>
          <ac:spMkLst>
            <pc:docMk/>
            <pc:sldMk cId="1196141763" sldId="340"/>
            <ac:spMk id="11" creationId="{8D6B3DAA-1287-4624-B4AB-8C0DE723D9B2}"/>
          </ac:spMkLst>
        </pc:spChg>
      </pc:sldChg>
      <pc:sldChg chg="addSp delSp modSp add del mod modNotes">
        <pc:chgData name="Pelletier, Michael V (USA)" userId="59f0efcc-6969-4458-832a-0c23fb32c805" providerId="ADAL" clId="{5C614D54-9554-4A2D-A03D-4A159F119BB7}" dt="2025-06-01T23:49:34.948" v="7919"/>
        <pc:sldMkLst>
          <pc:docMk/>
          <pc:sldMk cId="3930288273" sldId="341"/>
        </pc:sldMkLst>
        <pc:spChg chg="add mod">
          <ac:chgData name="Pelletier, Michael V (USA)" userId="59f0efcc-6969-4458-832a-0c23fb32c805" providerId="ADAL" clId="{5C614D54-9554-4A2D-A03D-4A159F119BB7}" dt="2025-06-01T23:49:34.948" v="7919"/>
          <ac:spMkLst>
            <pc:docMk/>
            <pc:sldMk cId="3930288273" sldId="341"/>
            <ac:spMk id="2" creationId="{3A288273-B255-4F25-23BB-EA660B32EB76}"/>
          </ac:spMkLst>
        </pc:spChg>
        <pc:spChg chg="mod">
          <ac:chgData name="Pelletier, Michael V (USA)" userId="59f0efcc-6969-4458-832a-0c23fb32c805" providerId="ADAL" clId="{5C614D54-9554-4A2D-A03D-4A159F119BB7}" dt="2025-04-28T21:10:49.187" v="1048" actId="20577"/>
          <ac:spMkLst>
            <pc:docMk/>
            <pc:sldMk cId="3930288273" sldId="341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19:59:52.714" v="3681" actId="207"/>
          <ac:spMkLst>
            <pc:docMk/>
            <pc:sldMk cId="3930288273" sldId="341"/>
            <ac:spMk id="11" creationId="{8D6B3DAA-1287-4624-B4AB-8C0DE723D9B2}"/>
          </ac:spMkLst>
        </pc:spChg>
      </pc:sldChg>
      <pc:sldChg chg="addSp delSp modSp add del mod modNotes">
        <pc:chgData name="Pelletier, Michael V (USA)" userId="59f0efcc-6969-4458-832a-0c23fb32c805" providerId="ADAL" clId="{5C614D54-9554-4A2D-A03D-4A159F119BB7}" dt="2025-06-01T23:49:28.916" v="7916"/>
        <pc:sldMkLst>
          <pc:docMk/>
          <pc:sldMk cId="1587140675" sldId="342"/>
        </pc:sldMkLst>
        <pc:spChg chg="add mod">
          <ac:chgData name="Pelletier, Michael V (USA)" userId="59f0efcc-6969-4458-832a-0c23fb32c805" providerId="ADAL" clId="{5C614D54-9554-4A2D-A03D-4A159F119BB7}" dt="2025-06-01T23:49:28.916" v="7916"/>
          <ac:spMkLst>
            <pc:docMk/>
            <pc:sldMk cId="1587140675" sldId="342"/>
            <ac:spMk id="2" creationId="{1D222D6F-9C39-4417-3D04-34B699610527}"/>
          </ac:spMkLst>
        </pc:spChg>
        <pc:spChg chg="mod">
          <ac:chgData name="Pelletier, Michael V (USA)" userId="59f0efcc-6969-4458-832a-0c23fb32c805" providerId="ADAL" clId="{5C614D54-9554-4A2D-A03D-4A159F119BB7}" dt="2025-04-28T19:38:37.642" v="419" actId="20577"/>
          <ac:spMkLst>
            <pc:docMk/>
            <pc:sldMk cId="1587140675" sldId="342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5T19:59:29.717" v="3678" actId="207"/>
          <ac:spMkLst>
            <pc:docMk/>
            <pc:sldMk cId="1587140675" sldId="342"/>
            <ac:spMk id="11" creationId="{8D6B3DAA-1287-4624-B4AB-8C0DE723D9B2}"/>
          </ac:spMkLst>
        </pc:spChg>
        <pc:spChg chg="mod">
          <ac:chgData name="Pelletier, Michael V (USA)" userId="59f0efcc-6969-4458-832a-0c23fb32c805" providerId="ADAL" clId="{5C614D54-9554-4A2D-A03D-4A159F119BB7}" dt="2025-04-28T19:31:47.692" v="386" actId="207"/>
          <ac:spMkLst>
            <pc:docMk/>
            <pc:sldMk cId="1587140675" sldId="342"/>
            <ac:spMk id="13" creationId="{1B74B04B-8A8E-47FB-B48A-3235D1210C3A}"/>
          </ac:spMkLst>
        </pc:spChg>
        <pc:spChg chg="mod">
          <ac:chgData name="Pelletier, Michael V (USA)" userId="59f0efcc-6969-4458-832a-0c23fb32c805" providerId="ADAL" clId="{5C614D54-9554-4A2D-A03D-4A159F119BB7}" dt="2025-04-28T19:31:47.692" v="386" actId="207"/>
          <ac:spMkLst>
            <pc:docMk/>
            <pc:sldMk cId="1587140675" sldId="342"/>
            <ac:spMk id="14" creationId="{9F16778B-AE41-433A-B197-38D63572E04D}"/>
          </ac:spMkLst>
        </pc:spChg>
        <pc:spChg chg="mod">
          <ac:chgData name="Pelletier, Michael V (USA)" userId="59f0efcc-6969-4458-832a-0c23fb32c805" providerId="ADAL" clId="{5C614D54-9554-4A2D-A03D-4A159F119BB7}" dt="2025-04-28T19:31:47.692" v="386" actId="207"/>
          <ac:spMkLst>
            <pc:docMk/>
            <pc:sldMk cId="1587140675" sldId="342"/>
            <ac:spMk id="15" creationId="{900FA368-A113-49B6-87F1-A6C83CE03903}"/>
          </ac:spMkLst>
        </pc:spChg>
        <pc:spChg chg="mod topLvl">
          <ac:chgData name="Pelletier, Michael V (USA)" userId="59f0efcc-6969-4458-832a-0c23fb32c805" providerId="ADAL" clId="{5C614D54-9554-4A2D-A03D-4A159F119BB7}" dt="2025-04-28T19:34:22.364" v="401" actId="165"/>
          <ac:spMkLst>
            <pc:docMk/>
            <pc:sldMk cId="1587140675" sldId="342"/>
            <ac:spMk id="19" creationId="{58655036-686A-4AF8-A657-572E9B6FC740}"/>
          </ac:spMkLst>
        </pc:spChg>
        <pc:spChg chg="mod topLvl">
          <ac:chgData name="Pelletier, Michael V (USA)" userId="59f0efcc-6969-4458-832a-0c23fb32c805" providerId="ADAL" clId="{5C614D54-9554-4A2D-A03D-4A159F119BB7}" dt="2025-04-28T19:34:22.364" v="401" actId="165"/>
          <ac:spMkLst>
            <pc:docMk/>
            <pc:sldMk cId="1587140675" sldId="342"/>
            <ac:spMk id="20" creationId="{CB6366C8-CF9A-464B-AFFA-F0A899BE24E2}"/>
          </ac:spMkLst>
        </pc:spChg>
        <pc:spChg chg="mod topLvl">
          <ac:chgData name="Pelletier, Michael V (USA)" userId="59f0efcc-6969-4458-832a-0c23fb32c805" providerId="ADAL" clId="{5C614D54-9554-4A2D-A03D-4A159F119BB7}" dt="2025-04-28T19:36:52.079" v="410" actId="207"/>
          <ac:spMkLst>
            <pc:docMk/>
            <pc:sldMk cId="1587140675" sldId="342"/>
            <ac:spMk id="21" creationId="{6B2004BF-EE7F-4885-8677-62EC9F2A6F49}"/>
          </ac:spMkLst>
        </pc:spChg>
        <pc:spChg chg="mod">
          <ac:chgData name="Pelletier, Michael V (USA)" userId="59f0efcc-6969-4458-832a-0c23fb32c805" providerId="ADAL" clId="{5C614D54-9554-4A2D-A03D-4A159F119BB7}" dt="2025-04-28T19:37:15.412" v="412" actId="207"/>
          <ac:spMkLst>
            <pc:docMk/>
            <pc:sldMk cId="1587140675" sldId="342"/>
            <ac:spMk id="22" creationId="{93691675-4CD4-49A3-966E-2008DEAF46CB}"/>
          </ac:spMkLst>
        </pc:spChg>
        <pc:spChg chg="mod">
          <ac:chgData name="Pelletier, Michael V (USA)" userId="59f0efcc-6969-4458-832a-0c23fb32c805" providerId="ADAL" clId="{5C614D54-9554-4A2D-A03D-4A159F119BB7}" dt="2025-04-28T19:36:21.427" v="406" actId="207"/>
          <ac:spMkLst>
            <pc:docMk/>
            <pc:sldMk cId="1587140675" sldId="342"/>
            <ac:spMk id="23" creationId="{A4111CAB-37D4-4217-ACF3-95D6C05016A2}"/>
          </ac:spMkLst>
        </pc:spChg>
        <pc:spChg chg="mod">
          <ac:chgData name="Pelletier, Michael V (USA)" userId="59f0efcc-6969-4458-832a-0c23fb32c805" providerId="ADAL" clId="{5C614D54-9554-4A2D-A03D-4A159F119BB7}" dt="2025-04-28T19:37:27.291" v="414" actId="207"/>
          <ac:spMkLst>
            <pc:docMk/>
            <pc:sldMk cId="1587140675" sldId="342"/>
            <ac:spMk id="26" creationId="{B78661FD-CBD5-430A-8D7B-987D4D73BDD4}"/>
          </ac:spMkLst>
        </pc:spChg>
        <pc:spChg chg="mod">
          <ac:chgData name="Pelletier, Michael V (USA)" userId="59f0efcc-6969-4458-832a-0c23fb32c805" providerId="ADAL" clId="{5C614D54-9554-4A2D-A03D-4A159F119BB7}" dt="2025-04-28T19:33:16.313" v="398" actId="207"/>
          <ac:spMkLst>
            <pc:docMk/>
            <pc:sldMk cId="1587140675" sldId="342"/>
            <ac:spMk id="27" creationId="{F138867E-4C33-401D-A3AC-4D9FB8125E87}"/>
          </ac:spMkLst>
        </pc:spChg>
        <pc:spChg chg="mod">
          <ac:chgData name="Pelletier, Michael V (USA)" userId="59f0efcc-6969-4458-832a-0c23fb32c805" providerId="ADAL" clId="{5C614D54-9554-4A2D-A03D-4A159F119BB7}" dt="2025-04-28T19:37:24.323" v="413" actId="207"/>
          <ac:spMkLst>
            <pc:docMk/>
            <pc:sldMk cId="1587140675" sldId="342"/>
            <ac:spMk id="30" creationId="{298206CE-2747-4944-9DF7-68DD75283274}"/>
          </ac:spMkLst>
        </pc:spChg>
        <pc:spChg chg="mod">
          <ac:chgData name="Pelletier, Michael V (USA)" userId="59f0efcc-6969-4458-832a-0c23fb32c805" providerId="ADAL" clId="{5C614D54-9554-4A2D-A03D-4A159F119BB7}" dt="2025-04-28T19:33:22.181" v="399" actId="207"/>
          <ac:spMkLst>
            <pc:docMk/>
            <pc:sldMk cId="1587140675" sldId="342"/>
            <ac:spMk id="31" creationId="{9E133133-B2C0-4D82-9A5B-CD95B7BD88FC}"/>
          </ac:spMkLst>
        </pc:spChg>
        <pc:spChg chg="mod">
          <ac:chgData name="Pelletier, Michael V (USA)" userId="59f0efcc-6969-4458-832a-0c23fb32c805" providerId="ADAL" clId="{5C614D54-9554-4A2D-A03D-4A159F119BB7}" dt="2025-04-28T19:32:08.171" v="388" actId="207"/>
          <ac:spMkLst>
            <pc:docMk/>
            <pc:sldMk cId="1587140675" sldId="342"/>
            <ac:spMk id="32" creationId="{A9353846-E2E5-499C-A50C-2EECEE1BEBBF}"/>
          </ac:spMkLst>
        </pc:spChg>
        <pc:spChg chg="mod">
          <ac:chgData name="Pelletier, Michael V (USA)" userId="59f0efcc-6969-4458-832a-0c23fb32c805" providerId="ADAL" clId="{5C614D54-9554-4A2D-A03D-4A159F119BB7}" dt="2025-04-28T19:30:49.679" v="378" actId="207"/>
          <ac:spMkLst>
            <pc:docMk/>
            <pc:sldMk cId="1587140675" sldId="342"/>
            <ac:spMk id="39" creationId="{9543796F-ED0C-4157-9787-999BE172E98A}"/>
          </ac:spMkLst>
        </pc:spChg>
        <pc:grpChg chg="mod">
          <ac:chgData name="Pelletier, Michael V (USA)" userId="59f0efcc-6969-4458-832a-0c23fb32c805" providerId="ADAL" clId="{5C614D54-9554-4A2D-A03D-4A159F119BB7}" dt="2025-04-28T19:31:47.692" v="386" actId="207"/>
          <ac:grpSpMkLst>
            <pc:docMk/>
            <pc:sldMk cId="1587140675" sldId="342"/>
            <ac:grpSpMk id="16" creationId="{CA088620-B6D9-401E-911D-DE3E0CF7E58F}"/>
          </ac:grpSpMkLst>
        </pc:grpChg>
        <pc:graphicFrameChg chg="mod ord">
          <ac:chgData name="Pelletier, Michael V (USA)" userId="59f0efcc-6969-4458-832a-0c23fb32c805" providerId="ADAL" clId="{5C614D54-9554-4A2D-A03D-4A159F119BB7}" dt="2025-04-28T19:37:08.096" v="411" actId="167"/>
          <ac:graphicFrameMkLst>
            <pc:docMk/>
            <pc:sldMk cId="1587140675" sldId="342"/>
            <ac:graphicFrameMk id="17" creationId="{E8BA4AEE-D616-44C0-9646-1AB2EEFB52E4}"/>
          </ac:graphicFrameMkLst>
        </pc:graphicFrameChg>
        <pc:cxnChg chg="mod">
          <ac:chgData name="Pelletier, Michael V (USA)" userId="59f0efcc-6969-4458-832a-0c23fb32c805" providerId="ADAL" clId="{5C614D54-9554-4A2D-A03D-4A159F119BB7}" dt="2025-04-28T19:27:31.040" v="365" actId="1076"/>
          <ac:cxnSpMkLst>
            <pc:docMk/>
            <pc:sldMk cId="1587140675" sldId="342"/>
            <ac:cxnSpMk id="74" creationId="{91CF322E-70A9-46D7-B50E-524FB6EDF680}"/>
          </ac:cxnSpMkLst>
        </pc:cxnChg>
      </pc:sldChg>
      <pc:sldChg chg="addSp delSp modSp add mod modNotes">
        <pc:chgData name="Pelletier, Michael V (USA)" userId="59f0efcc-6969-4458-832a-0c23fb32c805" providerId="ADAL" clId="{5C614D54-9554-4A2D-A03D-4A159F119BB7}" dt="2025-06-01T23:49:32.697" v="7918"/>
        <pc:sldMkLst>
          <pc:docMk/>
          <pc:sldMk cId="1055559184" sldId="343"/>
        </pc:sldMkLst>
        <pc:spChg chg="add mod">
          <ac:chgData name="Pelletier, Michael V (USA)" userId="59f0efcc-6969-4458-832a-0c23fb32c805" providerId="ADAL" clId="{5C614D54-9554-4A2D-A03D-4A159F119BB7}" dt="2025-06-01T23:49:32.697" v="7918"/>
          <ac:spMkLst>
            <pc:docMk/>
            <pc:sldMk cId="1055559184" sldId="343"/>
            <ac:spMk id="2" creationId="{9A89385A-3EAB-06D1-B668-FAAE522CD6C6}"/>
          </ac:spMkLst>
        </pc:spChg>
        <pc:spChg chg="mod">
          <ac:chgData name="Pelletier, Michael V (USA)" userId="59f0efcc-6969-4458-832a-0c23fb32c805" providerId="ADAL" clId="{5C614D54-9554-4A2D-A03D-4A159F119BB7}" dt="2025-04-28T20:25:31.848" v="897" actId="20577"/>
          <ac:spMkLst>
            <pc:docMk/>
            <pc:sldMk cId="1055559184" sldId="343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19:59:46.725" v="3680" actId="207"/>
          <ac:spMkLst>
            <pc:docMk/>
            <pc:sldMk cId="1055559184" sldId="343"/>
            <ac:spMk id="11" creationId="{8D6B3DAA-1287-4624-B4AB-8C0DE723D9B2}"/>
          </ac:spMkLst>
        </pc:spChg>
      </pc:sldChg>
      <pc:sldChg chg="del ord">
        <pc:chgData name="Pelletier, Michael V (USA)" userId="59f0efcc-6969-4458-832a-0c23fb32c805" providerId="ADAL" clId="{5C614D54-9554-4A2D-A03D-4A159F119BB7}" dt="2025-04-28T19:23:15.184" v="357" actId="47"/>
        <pc:sldMkLst>
          <pc:docMk/>
          <pc:sldMk cId="2695307528" sldId="343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4216722278" sldId="344"/>
        </pc:sldMkLst>
      </pc:sldChg>
      <pc:sldChg chg="addSp delSp modSp add del mod modNotes">
        <pc:chgData name="Pelletier, Michael V (USA)" userId="59f0efcc-6969-4458-832a-0c23fb32c805" providerId="ADAL" clId="{5C614D54-9554-4A2D-A03D-4A159F119BB7}" dt="2025-06-01T23:49:36.910" v="7920"/>
        <pc:sldMkLst>
          <pc:docMk/>
          <pc:sldMk cId="2501455012" sldId="345"/>
        </pc:sldMkLst>
        <pc:spChg chg="add mod">
          <ac:chgData name="Pelletier, Michael V (USA)" userId="59f0efcc-6969-4458-832a-0c23fb32c805" providerId="ADAL" clId="{5C614D54-9554-4A2D-A03D-4A159F119BB7}" dt="2025-06-01T23:49:36.910" v="7920"/>
          <ac:spMkLst>
            <pc:docMk/>
            <pc:sldMk cId="2501455012" sldId="345"/>
            <ac:spMk id="2" creationId="{35AD5722-40AF-1B6F-361B-D9A3DDEDD200}"/>
          </ac:spMkLst>
        </pc:spChg>
        <pc:spChg chg="mod">
          <ac:chgData name="Pelletier, Michael V (USA)" userId="59f0efcc-6969-4458-832a-0c23fb32c805" providerId="ADAL" clId="{5C614D54-9554-4A2D-A03D-4A159F119BB7}" dt="2025-05-05T20:56:21.736" v="4245"/>
          <ac:spMkLst>
            <pc:docMk/>
            <pc:sldMk cId="2501455012" sldId="345"/>
            <ac:spMk id="4" creationId="{29261CC6-61C0-4B0C-9B72-C58B8226627D}"/>
          </ac:spMkLst>
        </pc:spChg>
        <pc:spChg chg="mod">
          <ac:chgData name="Pelletier, Michael V (USA)" userId="59f0efcc-6969-4458-832a-0c23fb32c805" providerId="ADAL" clId="{5C614D54-9554-4A2D-A03D-4A159F119BB7}" dt="2025-05-05T20:56:21.736" v="4245"/>
          <ac:spMkLst>
            <pc:docMk/>
            <pc:sldMk cId="2501455012" sldId="345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4-28T21:11:18.273" v="1097" actId="20577"/>
          <ac:spMkLst>
            <pc:docMk/>
            <pc:sldMk cId="2501455012" sldId="345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20:56:21.736" v="4245"/>
          <ac:spMkLst>
            <pc:docMk/>
            <pc:sldMk cId="2501455012" sldId="345"/>
            <ac:spMk id="9" creationId="{592364FF-21A1-4423-AFEA-2E65C606E8E1}"/>
          </ac:spMkLst>
        </pc:spChg>
        <pc:spChg chg="mod">
          <ac:chgData name="Pelletier, Michael V (USA)" userId="59f0efcc-6969-4458-832a-0c23fb32c805" providerId="ADAL" clId="{5C614D54-9554-4A2D-A03D-4A159F119BB7}" dt="2025-05-05T20:00:04.350" v="3682" actId="207"/>
          <ac:spMkLst>
            <pc:docMk/>
            <pc:sldMk cId="2501455012" sldId="345"/>
            <ac:spMk id="11" creationId="{8D6B3DAA-1287-4624-B4AB-8C0DE723D9B2}"/>
          </ac:spMkLst>
        </pc:spChg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1165112604" sldId="346"/>
        </pc:sldMkLst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2949816722" sldId="347"/>
        </pc:sldMkLst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707011048" sldId="348"/>
        </pc:sldMkLst>
      </pc:sldChg>
      <pc:sldChg chg="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2488206941" sldId="349"/>
        </pc:sldMkLst>
      </pc:sldChg>
      <pc:sldChg chg="addSp delSp modSp add del mod modNotes">
        <pc:chgData name="Pelletier, Michael V (USA)" userId="59f0efcc-6969-4458-832a-0c23fb32c805" providerId="ADAL" clId="{5C614D54-9554-4A2D-A03D-4A159F119BB7}" dt="2025-06-01T23:49:52.275" v="7927"/>
        <pc:sldMkLst>
          <pc:docMk/>
          <pc:sldMk cId="3361933074" sldId="351"/>
        </pc:sldMkLst>
        <pc:spChg chg="add mod">
          <ac:chgData name="Pelletier, Michael V (USA)" userId="59f0efcc-6969-4458-832a-0c23fb32c805" providerId="ADAL" clId="{5C614D54-9554-4A2D-A03D-4A159F119BB7}" dt="2025-06-01T23:49:52.275" v="7927"/>
          <ac:spMkLst>
            <pc:docMk/>
            <pc:sldMk cId="3361933074" sldId="351"/>
            <ac:spMk id="2" creationId="{C57D9B51-84D9-FF38-D80F-818A43E34007}"/>
          </ac:spMkLst>
        </pc:spChg>
        <pc:spChg chg="mod">
          <ac:chgData name="Pelletier, Michael V (USA)" userId="59f0efcc-6969-4458-832a-0c23fb32c805" providerId="ADAL" clId="{5C614D54-9554-4A2D-A03D-4A159F119BB7}" dt="2025-05-05T21:31:55.085" v="5660" actId="20577"/>
          <ac:spMkLst>
            <pc:docMk/>
            <pc:sldMk cId="3361933074" sldId="351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22:06:39.344" v="6445" actId="207"/>
          <ac:spMkLst>
            <pc:docMk/>
            <pc:sldMk cId="3361933074" sldId="351"/>
            <ac:spMk id="7" creationId="{341296F5-33EA-429D-83AC-26EAF4540E0F}"/>
          </ac:spMkLst>
        </pc:spChg>
      </pc:sldChg>
      <pc:sldChg chg="addSp delSp modSp add del mod modNotes">
        <pc:chgData name="Pelletier, Michael V (USA)" userId="59f0efcc-6969-4458-832a-0c23fb32c805" providerId="ADAL" clId="{5C614D54-9554-4A2D-A03D-4A159F119BB7}" dt="2025-06-01T23:49:39.546" v="7921"/>
        <pc:sldMkLst>
          <pc:docMk/>
          <pc:sldMk cId="689235638" sldId="352"/>
        </pc:sldMkLst>
        <pc:spChg chg="add mod">
          <ac:chgData name="Pelletier, Michael V (USA)" userId="59f0efcc-6969-4458-832a-0c23fb32c805" providerId="ADAL" clId="{5C614D54-9554-4A2D-A03D-4A159F119BB7}" dt="2025-06-01T23:49:39.546" v="7921"/>
          <ac:spMkLst>
            <pc:docMk/>
            <pc:sldMk cId="689235638" sldId="352"/>
            <ac:spMk id="2" creationId="{C199D96C-6460-42D1-812B-3786B5790497}"/>
          </ac:spMkLst>
        </pc:spChg>
        <pc:spChg chg="mod">
          <ac:chgData name="Pelletier, Michael V (USA)" userId="59f0efcc-6969-4458-832a-0c23fb32c805" providerId="ADAL" clId="{5C614D54-9554-4A2D-A03D-4A159F119BB7}" dt="2025-04-28T21:27:04.378" v="1242" actId="20577"/>
          <ac:spMkLst>
            <pc:docMk/>
            <pc:sldMk cId="689235638" sldId="352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5T21:52:18.801" v="6068" actId="20577"/>
          <ac:spMkLst>
            <pc:docMk/>
            <pc:sldMk cId="689235638" sldId="352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21:52:14.024" v="6054" actId="1076"/>
          <ac:spMkLst>
            <pc:docMk/>
            <pc:sldMk cId="689235638" sldId="352"/>
            <ac:spMk id="10" creationId="{6E43C303-24CB-4BDB-A6CD-7E18214B3953}"/>
          </ac:spMkLst>
        </pc:spChg>
        <pc:spChg chg="mod">
          <ac:chgData name="Pelletier, Michael V (USA)" userId="59f0efcc-6969-4458-832a-0c23fb32c805" providerId="ADAL" clId="{5C614D54-9554-4A2D-A03D-4A159F119BB7}" dt="2025-05-05T20:00:14.323" v="3683" actId="207"/>
          <ac:spMkLst>
            <pc:docMk/>
            <pc:sldMk cId="689235638" sldId="352"/>
            <ac:spMk id="11" creationId="{8D6B3DAA-1287-4624-B4AB-8C0DE723D9B2}"/>
          </ac:spMkLst>
        </pc:spChg>
      </pc:sldChg>
      <pc:sldChg chg="del">
        <pc:chgData name="Pelletier, Michael V (USA)" userId="59f0efcc-6969-4458-832a-0c23fb32c805" providerId="ADAL" clId="{5C614D54-9554-4A2D-A03D-4A159F119BB7}" dt="2025-04-23T16:14:49.100" v="147" actId="2696"/>
        <pc:sldMkLst>
          <pc:docMk/>
          <pc:sldMk cId="286238869" sldId="361"/>
        </pc:sldMkLst>
      </pc:sldChg>
      <pc:sldChg chg="addSp modSp mod">
        <pc:chgData name="Pelletier, Michael V (USA)" userId="59f0efcc-6969-4458-832a-0c23fb32c805" providerId="ADAL" clId="{5C614D54-9554-4A2D-A03D-4A159F119BB7}" dt="2025-06-01T23:48:44.414" v="7913"/>
        <pc:sldMkLst>
          <pc:docMk/>
          <pc:sldMk cId="2246099637" sldId="362"/>
        </pc:sldMkLst>
        <pc:spChg chg="add mod">
          <ac:chgData name="Pelletier, Michael V (USA)" userId="59f0efcc-6969-4458-832a-0c23fb32c805" providerId="ADAL" clId="{5C614D54-9554-4A2D-A03D-4A159F119BB7}" dt="2025-06-01T23:48:44.414" v="7913"/>
          <ac:spMkLst>
            <pc:docMk/>
            <pc:sldMk cId="2246099637" sldId="362"/>
            <ac:spMk id="2" creationId="{7C8B4F07-A1BC-7B59-3EAA-2EE2EC4E4086}"/>
          </ac:spMkLst>
        </pc:spChg>
        <pc:spChg chg="mod">
          <ac:chgData name="Pelletier, Michael V (USA)" userId="59f0efcc-6969-4458-832a-0c23fb32c805" providerId="ADAL" clId="{5C614D54-9554-4A2D-A03D-4A159F119BB7}" dt="2025-04-14T13:28:17.858" v="23" actId="20577"/>
          <ac:spMkLst>
            <pc:docMk/>
            <pc:sldMk cId="2246099637" sldId="362"/>
            <ac:spMk id="5" creationId="{F1EA0E0A-8A57-0F25-4056-94813190FD73}"/>
          </ac:spMkLst>
        </pc:spChg>
        <pc:spChg chg="mod">
          <ac:chgData name="Pelletier, Michael V (USA)" userId="59f0efcc-6969-4458-832a-0c23fb32c805" providerId="ADAL" clId="{5C614D54-9554-4A2D-A03D-4A159F119BB7}" dt="2025-04-28T19:02:03.144" v="157" actId="20577"/>
          <ac:spMkLst>
            <pc:docMk/>
            <pc:sldMk cId="2246099637" sldId="362"/>
            <ac:spMk id="9" creationId="{AB1E4563-840B-52AF-5250-0F9CB109351E}"/>
          </ac:spMkLst>
        </pc:spChg>
        <pc:spChg chg="mod">
          <ac:chgData name="Pelletier, Michael V (USA)" userId="59f0efcc-6969-4458-832a-0c23fb32c805" providerId="ADAL" clId="{5C614D54-9554-4A2D-A03D-4A159F119BB7}" dt="2025-04-14T13:31:25.735" v="145" actId="20577"/>
          <ac:spMkLst>
            <pc:docMk/>
            <pc:sldMk cId="2246099637" sldId="362"/>
            <ac:spMk id="10" creationId="{2BEFF970-42F6-FF46-1117-683D70D8A461}"/>
          </ac:spMkLst>
        </pc:spChg>
      </pc:sldChg>
      <pc:sldChg chg="addSp delSp modSp add mod">
        <pc:chgData name="Pelletier, Michael V (USA)" userId="59f0efcc-6969-4458-832a-0c23fb32c805" providerId="ADAL" clId="{5C614D54-9554-4A2D-A03D-4A159F119BB7}" dt="2025-06-01T23:49:22.384" v="7914"/>
        <pc:sldMkLst>
          <pc:docMk/>
          <pc:sldMk cId="2775388941" sldId="363"/>
        </pc:sldMkLst>
        <pc:spChg chg="add mod">
          <ac:chgData name="Pelletier, Michael V (USA)" userId="59f0efcc-6969-4458-832a-0c23fb32c805" providerId="ADAL" clId="{5C614D54-9554-4A2D-A03D-4A159F119BB7}" dt="2025-06-01T23:49:22.384" v="7914"/>
          <ac:spMkLst>
            <pc:docMk/>
            <pc:sldMk cId="2775388941" sldId="363"/>
            <ac:spMk id="2" creationId="{FC6639EA-6B53-950B-4992-15F31C8299E9}"/>
          </ac:spMkLst>
        </pc:spChg>
        <pc:spChg chg="mod">
          <ac:chgData name="Pelletier, Michael V (USA)" userId="59f0efcc-6969-4458-832a-0c23fb32c805" providerId="ADAL" clId="{5C614D54-9554-4A2D-A03D-4A159F119BB7}" dt="2025-05-05T19:16:14.409" v="3155" actId="1076"/>
          <ac:spMkLst>
            <pc:docMk/>
            <pc:sldMk cId="2775388941" sldId="363"/>
            <ac:spMk id="14" creationId="{AB3CBC4D-84DC-6E35-07CF-0CA0CDCE0B44}"/>
          </ac:spMkLst>
        </pc:spChg>
        <pc:spChg chg="mod">
          <ac:chgData name="Pelletier, Michael V (USA)" userId="59f0efcc-6969-4458-832a-0c23fb32c805" providerId="ADAL" clId="{5C614D54-9554-4A2D-A03D-4A159F119BB7}" dt="2025-05-05T19:44:41.419" v="3575" actId="20577"/>
          <ac:spMkLst>
            <pc:docMk/>
            <pc:sldMk cId="2775388941" sldId="363"/>
            <ac:spMk id="457" creationId="{F6244C40-B306-B7B5-E073-363F05CDB41A}"/>
          </ac:spMkLst>
        </pc:spChg>
        <pc:spChg chg="mod">
          <ac:chgData name="Pelletier, Michael V (USA)" userId="59f0efcc-6969-4458-832a-0c23fb32c805" providerId="ADAL" clId="{5C614D54-9554-4A2D-A03D-4A159F119BB7}" dt="2025-05-05T19:39:02.236" v="3520" actId="20577"/>
          <ac:spMkLst>
            <pc:docMk/>
            <pc:sldMk cId="2775388941" sldId="363"/>
            <ac:spMk id="458" creationId="{BB3E4FA3-C235-9898-B7F4-1983B574BA7A}"/>
          </ac:spMkLst>
        </pc:spChg>
        <pc:picChg chg="mod">
          <ac:chgData name="Pelletier, Michael V (USA)" userId="59f0efcc-6969-4458-832a-0c23fb32c805" providerId="ADAL" clId="{5C614D54-9554-4A2D-A03D-4A159F119BB7}" dt="2025-05-06T17:14:11.200" v="7909" actId="1076"/>
          <ac:picMkLst>
            <pc:docMk/>
            <pc:sldMk cId="2775388941" sldId="363"/>
            <ac:picMk id="13" creationId="{1E0DE9B9-B1A0-877B-630B-E4D618FDE78B}"/>
          </ac:picMkLst>
        </pc:picChg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1055559184" sldId="364"/>
        </pc:sldMkLst>
      </pc:sldChg>
      <pc:sldChg chg="addSp modSp add mod ord">
        <pc:chgData name="Pelletier, Michael V (USA)" userId="59f0efcc-6969-4458-832a-0c23fb32c805" providerId="ADAL" clId="{5C614D54-9554-4A2D-A03D-4A159F119BB7}" dt="2025-06-01T23:49:54.110" v="7928"/>
        <pc:sldMkLst>
          <pc:docMk/>
          <pc:sldMk cId="1288108849" sldId="364"/>
        </pc:sldMkLst>
        <pc:spChg chg="add mod">
          <ac:chgData name="Pelletier, Michael V (USA)" userId="59f0efcc-6969-4458-832a-0c23fb32c805" providerId="ADAL" clId="{5C614D54-9554-4A2D-A03D-4A159F119BB7}" dt="2025-06-01T23:49:54.110" v="7928"/>
          <ac:spMkLst>
            <pc:docMk/>
            <pc:sldMk cId="1288108849" sldId="364"/>
            <ac:spMk id="2" creationId="{411881A5-42B6-FB4F-545F-E13DF6AD54A6}"/>
          </ac:spMkLst>
        </pc:spChg>
        <pc:spChg chg="mod">
          <ac:chgData name="Pelletier, Michael V (USA)" userId="59f0efcc-6969-4458-832a-0c23fb32c805" providerId="ADAL" clId="{5C614D54-9554-4A2D-A03D-4A159F119BB7}" dt="2025-05-06T16:36:18.304" v="7904" actId="20577"/>
          <ac:spMkLst>
            <pc:docMk/>
            <pc:sldMk cId="1288108849" sldId="364"/>
            <ac:spMk id="449" creationId="{591C5E62-2E4C-99A0-2618-7512F886A6DB}"/>
          </ac:spMkLst>
        </pc:spChg>
        <pc:spChg chg="mod">
          <ac:chgData name="Pelletier, Michael V (USA)" userId="59f0efcc-6969-4458-832a-0c23fb32c805" providerId="ADAL" clId="{5C614D54-9554-4A2D-A03D-4A159F119BB7}" dt="2025-05-06T16:36:04.348" v="7878" actId="20577"/>
          <ac:spMkLst>
            <pc:docMk/>
            <pc:sldMk cId="1288108849" sldId="364"/>
            <ac:spMk id="450" creationId="{A6DCEEE1-0246-D49E-B91D-1B59CD070F4A}"/>
          </ac:spMkLst>
        </pc:spChg>
        <pc:spChg chg="mod">
          <ac:chgData name="Pelletier, Michael V (USA)" userId="59f0efcc-6969-4458-832a-0c23fb32c805" providerId="ADAL" clId="{5C614D54-9554-4A2D-A03D-4A159F119BB7}" dt="2025-05-05T21:30:55.923" v="5637" actId="20577"/>
          <ac:spMkLst>
            <pc:docMk/>
            <pc:sldMk cId="1288108849" sldId="364"/>
            <ac:spMk id="451" creationId="{344E6985-B234-B13C-3996-3A5145F5E2AB}"/>
          </ac:spMkLst>
        </pc:spChg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827811647" sldId="365"/>
        </pc:sldMkLst>
      </pc:sldChg>
      <pc:sldChg chg="addSp delSp modSp add mod modNotes">
        <pc:chgData name="Pelletier, Michael V (USA)" userId="59f0efcc-6969-4458-832a-0c23fb32c805" providerId="ADAL" clId="{5C614D54-9554-4A2D-A03D-4A159F119BB7}" dt="2025-06-01T23:49:26.274" v="7915"/>
        <pc:sldMkLst>
          <pc:docMk/>
          <pc:sldMk cId="3931959896" sldId="365"/>
        </pc:sldMkLst>
        <pc:spChg chg="add mod">
          <ac:chgData name="Pelletier, Michael V (USA)" userId="59f0efcc-6969-4458-832a-0c23fb32c805" providerId="ADAL" clId="{5C614D54-9554-4A2D-A03D-4A159F119BB7}" dt="2025-06-01T23:49:26.274" v="7915"/>
          <ac:spMkLst>
            <pc:docMk/>
            <pc:sldMk cId="3931959896" sldId="365"/>
            <ac:spMk id="2" creationId="{F02AE842-439F-353C-A0CF-A734F720E266}"/>
          </ac:spMkLst>
        </pc:spChg>
        <pc:spChg chg="mod">
          <ac:chgData name="Pelletier, Michael V (USA)" userId="59f0efcc-6969-4458-832a-0c23fb32c805" providerId="ADAL" clId="{5C614D54-9554-4A2D-A03D-4A159F119BB7}" dt="2025-05-05T19:57:42.497" v="3636" actId="20577"/>
          <ac:spMkLst>
            <pc:docMk/>
            <pc:sldMk cId="3931959896" sldId="365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19:59:16.663" v="3677" actId="207"/>
          <ac:spMkLst>
            <pc:docMk/>
            <pc:sldMk cId="3931959896" sldId="365"/>
            <ac:spMk id="12" creationId="{BBA566D3-7C1A-49DB-8BEA-EEA6C081A45E}"/>
          </ac:spMkLst>
        </pc:spChg>
      </pc:sldChg>
      <pc:sldChg chg="addSp delSp modSp add del mod ord modNotes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2577476797" sldId="366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4078270979" sldId="366"/>
        </pc:sldMkLst>
      </pc:sldChg>
      <pc:sldChg chg="addSp delSp modSp add mod modNotes">
        <pc:chgData name="Pelletier, Michael V (USA)" userId="59f0efcc-6969-4458-832a-0c23fb32c805" providerId="ADAL" clId="{5C614D54-9554-4A2D-A03D-4A159F119BB7}" dt="2025-06-01T23:49:42.690" v="7922"/>
        <pc:sldMkLst>
          <pc:docMk/>
          <pc:sldMk cId="827811647" sldId="367"/>
        </pc:sldMkLst>
        <pc:spChg chg="add mod">
          <ac:chgData name="Pelletier, Michael V (USA)" userId="59f0efcc-6969-4458-832a-0c23fb32c805" providerId="ADAL" clId="{5C614D54-9554-4A2D-A03D-4A159F119BB7}" dt="2025-06-01T23:49:42.690" v="7922"/>
          <ac:spMkLst>
            <pc:docMk/>
            <pc:sldMk cId="827811647" sldId="367"/>
            <ac:spMk id="2" creationId="{3CC8E076-2231-7CCA-DD04-093BC1D641AA}"/>
          </ac:spMkLst>
        </pc:spChg>
        <pc:spChg chg="mod">
          <ac:chgData name="Pelletier, Michael V (USA)" userId="59f0efcc-6969-4458-832a-0c23fb32c805" providerId="ADAL" clId="{5C614D54-9554-4A2D-A03D-4A159F119BB7}" dt="2025-05-06T15:28:53.853" v="7454" actId="6549"/>
          <ac:spMkLst>
            <pc:docMk/>
            <pc:sldMk cId="827811647" sldId="367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6T15:29:23.685" v="7455" actId="20577"/>
          <ac:spMkLst>
            <pc:docMk/>
            <pc:sldMk cId="827811647" sldId="367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6T14:59:03.912" v="7453" actId="20577"/>
          <ac:spMkLst>
            <pc:docMk/>
            <pc:sldMk cId="827811647" sldId="367"/>
            <ac:spMk id="10" creationId="{2CAF0895-13CC-40E8-9F75-1852B4941291}"/>
          </ac:spMkLst>
        </pc:spChg>
        <pc:spChg chg="mod">
          <ac:chgData name="Pelletier, Michael V (USA)" userId="59f0efcc-6969-4458-832a-0c23fb32c805" providerId="ADAL" clId="{5C614D54-9554-4A2D-A03D-4A159F119BB7}" dt="2025-05-05T20:04:41.038" v="3731" actId="20577"/>
          <ac:spMkLst>
            <pc:docMk/>
            <pc:sldMk cId="827811647" sldId="367"/>
            <ac:spMk id="11" creationId="{8D6B3DAA-1287-4624-B4AB-8C0DE723D9B2}"/>
          </ac:spMkLst>
        </pc:spChg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1781405665" sldId="367"/>
        </pc:sldMkLst>
      </pc:sldChg>
      <pc:sldChg chg="addSp delSp add del mod modNotes">
        <pc:chgData name="Pelletier, Michael V (USA)" userId="59f0efcc-6969-4458-832a-0c23fb32c805" providerId="ADAL" clId="{5C614D54-9554-4A2D-A03D-4A159F119BB7}" dt="2025-04-28T19:22:32.383" v="336"/>
        <pc:sldMkLst>
          <pc:docMk/>
          <pc:sldMk cId="889578418" sldId="368"/>
        </pc:sldMkLst>
      </pc:sldChg>
      <pc:sldChg chg="addSp delSp modSp add mod modNotes">
        <pc:chgData name="Pelletier, Michael V (USA)" userId="59f0efcc-6969-4458-832a-0c23fb32c805" providerId="ADAL" clId="{5C614D54-9554-4A2D-A03D-4A159F119BB7}" dt="2025-06-01T23:49:45.317" v="7923"/>
        <pc:sldMkLst>
          <pc:docMk/>
          <pc:sldMk cId="4078270979" sldId="368"/>
        </pc:sldMkLst>
        <pc:spChg chg="add mod">
          <ac:chgData name="Pelletier, Michael V (USA)" userId="59f0efcc-6969-4458-832a-0c23fb32c805" providerId="ADAL" clId="{5C614D54-9554-4A2D-A03D-4A159F119BB7}" dt="2025-06-01T23:49:45.317" v="7923"/>
          <ac:spMkLst>
            <pc:docMk/>
            <pc:sldMk cId="4078270979" sldId="368"/>
            <ac:spMk id="2" creationId="{EE10DDCB-6449-45F1-2813-D0F9C6E90AAA}"/>
          </ac:spMkLst>
        </pc:spChg>
        <pc:spChg chg="mod">
          <ac:chgData name="Pelletier, Michael V (USA)" userId="59f0efcc-6969-4458-832a-0c23fb32c805" providerId="ADAL" clId="{5C614D54-9554-4A2D-A03D-4A159F119BB7}" dt="2025-04-28T22:30:12.645" v="2865" actId="20577"/>
          <ac:spMkLst>
            <pc:docMk/>
            <pc:sldMk cId="4078270979" sldId="368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6T15:31:22.954" v="7506" actId="20577"/>
          <ac:spMkLst>
            <pc:docMk/>
            <pc:sldMk cId="4078270979" sldId="368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21:20:11.893" v="4746" actId="207"/>
          <ac:spMkLst>
            <pc:docMk/>
            <pc:sldMk cId="4078270979" sldId="368"/>
            <ac:spMk id="7" creationId="{69560FCD-3094-4E24-8B31-4B1E6E9DB520}"/>
          </ac:spMkLst>
        </pc:spChg>
        <pc:spChg chg="mod">
          <ac:chgData name="Pelletier, Michael V (USA)" userId="59f0efcc-6969-4458-832a-0c23fb32c805" providerId="ADAL" clId="{5C614D54-9554-4A2D-A03D-4A159F119BB7}" dt="2025-05-06T15:43:02.645" v="7511" actId="20577"/>
          <ac:spMkLst>
            <pc:docMk/>
            <pc:sldMk cId="4078270979" sldId="368"/>
            <ac:spMk id="10" creationId="{2CAF0895-13CC-40E8-9F75-1852B4941291}"/>
          </ac:spMkLst>
        </pc:spChg>
        <pc:spChg chg="mod">
          <ac:chgData name="Pelletier, Michael V (USA)" userId="59f0efcc-6969-4458-832a-0c23fb32c805" providerId="ADAL" clId="{5C614D54-9554-4A2D-A03D-4A159F119BB7}" dt="2025-05-06T15:43:54.381" v="7551" actId="6549"/>
          <ac:spMkLst>
            <pc:docMk/>
            <pc:sldMk cId="4078270979" sldId="368"/>
            <ac:spMk id="11" creationId="{8D6B3DAA-1287-4624-B4AB-8C0DE723D9B2}"/>
          </ac:spMkLst>
        </pc:spChg>
      </pc:sldChg>
      <pc:sldChg chg="add del">
        <pc:chgData name="Pelletier, Michael V (USA)" userId="59f0efcc-6969-4458-832a-0c23fb32c805" providerId="ADAL" clId="{5C614D54-9554-4A2D-A03D-4A159F119BB7}" dt="2025-04-28T22:34:14.201" v="3063" actId="2696"/>
        <pc:sldMkLst>
          <pc:docMk/>
          <pc:sldMk cId="1157588757" sldId="369"/>
        </pc:sldMkLst>
      </pc:sldChg>
      <pc:sldChg chg="addSp delSp modSp add mod modNotes">
        <pc:chgData name="Pelletier, Michael V (USA)" userId="59f0efcc-6969-4458-832a-0c23fb32c805" providerId="ADAL" clId="{5C614D54-9554-4A2D-A03D-4A159F119BB7}" dt="2025-06-01T23:49:47.197" v="7924"/>
        <pc:sldMkLst>
          <pc:docMk/>
          <pc:sldMk cId="1781405665" sldId="369"/>
        </pc:sldMkLst>
        <pc:spChg chg="add mod">
          <ac:chgData name="Pelletier, Michael V (USA)" userId="59f0efcc-6969-4458-832a-0c23fb32c805" providerId="ADAL" clId="{5C614D54-9554-4A2D-A03D-4A159F119BB7}" dt="2025-06-01T23:49:47.197" v="7924"/>
          <ac:spMkLst>
            <pc:docMk/>
            <pc:sldMk cId="1781405665" sldId="369"/>
            <ac:spMk id="2" creationId="{BEF4D11B-697B-AB55-6C5F-276516FA854D}"/>
          </ac:spMkLst>
        </pc:spChg>
        <pc:spChg chg="mod">
          <ac:chgData name="Pelletier, Michael V (USA)" userId="59f0efcc-6969-4458-832a-0c23fb32c805" providerId="ADAL" clId="{5C614D54-9554-4A2D-A03D-4A159F119BB7}" dt="2025-05-05T21:53:48.540" v="6085" actId="20577"/>
          <ac:spMkLst>
            <pc:docMk/>
            <pc:sldMk cId="1781405665" sldId="369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5T22:02:36.186" v="6303" actId="20577"/>
          <ac:spMkLst>
            <pc:docMk/>
            <pc:sldMk cId="1781405665" sldId="369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6T14:04:28.114" v="7223" actId="20577"/>
          <ac:spMkLst>
            <pc:docMk/>
            <pc:sldMk cId="1781405665" sldId="369"/>
            <ac:spMk id="11" creationId="{8D6B3DAA-1287-4624-B4AB-8C0DE723D9B2}"/>
          </ac:spMkLst>
        </pc:spChg>
      </pc:sldChg>
      <pc:sldChg chg="delSp modSp add del mod modNotes">
        <pc:chgData name="Pelletier, Michael V (USA)" userId="59f0efcc-6969-4458-832a-0c23fb32c805" providerId="ADAL" clId="{5C614D54-9554-4A2D-A03D-4A159F119BB7}" dt="2025-04-28T22:41:37.939" v="3112" actId="47"/>
        <pc:sldMkLst>
          <pc:docMk/>
          <pc:sldMk cId="4015502861" sldId="370"/>
        </pc:sldMkLst>
      </pc:sldChg>
      <pc:sldChg chg="addSp delSp modSp add mod ord modNotes">
        <pc:chgData name="Pelletier, Michael V (USA)" userId="59f0efcc-6969-4458-832a-0c23fb32c805" providerId="ADAL" clId="{5C614D54-9554-4A2D-A03D-4A159F119BB7}" dt="2025-06-01T23:49:48.464" v="7925"/>
        <pc:sldMkLst>
          <pc:docMk/>
          <pc:sldMk cId="889578418" sldId="371"/>
        </pc:sldMkLst>
        <pc:spChg chg="add mod">
          <ac:chgData name="Pelletier, Michael V (USA)" userId="59f0efcc-6969-4458-832a-0c23fb32c805" providerId="ADAL" clId="{5C614D54-9554-4A2D-A03D-4A159F119BB7}" dt="2025-06-01T23:49:48.464" v="7925"/>
          <ac:spMkLst>
            <pc:docMk/>
            <pc:sldMk cId="889578418" sldId="371"/>
            <ac:spMk id="2" creationId="{C0B90731-8AE8-862A-011B-F20417B2067E}"/>
          </ac:spMkLst>
        </pc:spChg>
        <pc:spChg chg="mod">
          <ac:chgData name="Pelletier, Michael V (USA)" userId="59f0efcc-6969-4458-832a-0c23fb32c805" providerId="ADAL" clId="{5C614D54-9554-4A2D-A03D-4A159F119BB7}" dt="2025-05-06T16:05:33.563" v="7618" actId="20577"/>
          <ac:spMkLst>
            <pc:docMk/>
            <pc:sldMk cId="889578418" sldId="371"/>
            <ac:spMk id="5" creationId="{25F66E15-B501-4BA0-9960-613851FD2E73}"/>
          </ac:spMkLst>
        </pc:spChg>
        <pc:spChg chg="mod">
          <ac:chgData name="Pelletier, Michael V (USA)" userId="59f0efcc-6969-4458-832a-0c23fb32c805" providerId="ADAL" clId="{5C614D54-9554-4A2D-A03D-4A159F119BB7}" dt="2025-05-06T16:05:10.276" v="7614" actId="20577"/>
          <ac:spMkLst>
            <pc:docMk/>
            <pc:sldMk cId="889578418" sldId="371"/>
            <ac:spMk id="6" creationId="{2D0EDD6B-8810-46AE-9FB5-F3D206C10408}"/>
          </ac:spMkLst>
        </pc:spChg>
        <pc:spChg chg="mod">
          <ac:chgData name="Pelletier, Michael V (USA)" userId="59f0efcc-6969-4458-832a-0c23fb32c805" providerId="ADAL" clId="{5C614D54-9554-4A2D-A03D-4A159F119BB7}" dt="2025-05-05T21:38:03.924" v="5787" actId="20577"/>
          <ac:spMkLst>
            <pc:docMk/>
            <pc:sldMk cId="889578418" sldId="371"/>
            <ac:spMk id="11" creationId="{8D6B3DAA-1287-4624-B4AB-8C0DE723D9B2}"/>
          </ac:spMkLst>
        </pc:spChg>
      </pc:sldChg>
      <pc:sldChg chg="addSp delSp modSp add mod">
        <pc:chgData name="Pelletier, Michael V (USA)" userId="59f0efcc-6969-4458-832a-0c23fb32c805" providerId="ADAL" clId="{5C614D54-9554-4A2D-A03D-4A159F119BB7}" dt="2025-06-01T23:49:56.578" v="7929"/>
        <pc:sldMkLst>
          <pc:docMk/>
          <pc:sldMk cId="1214591253" sldId="372"/>
        </pc:sldMkLst>
        <pc:spChg chg="add mod">
          <ac:chgData name="Pelletier, Michael V (USA)" userId="59f0efcc-6969-4458-832a-0c23fb32c805" providerId="ADAL" clId="{5C614D54-9554-4A2D-A03D-4A159F119BB7}" dt="2025-06-01T23:49:56.578" v="7929"/>
          <ac:spMkLst>
            <pc:docMk/>
            <pc:sldMk cId="1214591253" sldId="372"/>
            <ac:spMk id="2" creationId="{BCD7385D-4EDE-ED97-F499-C6F8165420C0}"/>
          </ac:spMkLst>
        </pc:spChg>
        <pc:spChg chg="mod">
          <ac:chgData name="Pelletier, Michael V (USA)" userId="59f0efcc-6969-4458-832a-0c23fb32c805" providerId="ADAL" clId="{5C614D54-9554-4A2D-A03D-4A159F119BB7}" dt="2025-04-28T22:35:33.456" v="3102" actId="20577"/>
          <ac:spMkLst>
            <pc:docMk/>
            <pc:sldMk cId="1214591253" sldId="372"/>
            <ac:spMk id="448" creationId="{E7FD3589-0E23-3FCF-DF42-356A5EECA144}"/>
          </ac:spMkLst>
        </pc:spChg>
      </pc:sldChg>
      <pc:sldChg chg="new del">
        <pc:chgData name="Pelletier, Michael V (USA)" userId="59f0efcc-6969-4458-832a-0c23fb32c805" providerId="ADAL" clId="{5C614D54-9554-4A2D-A03D-4A159F119BB7}" dt="2025-05-05T20:05:12.323" v="3771" actId="680"/>
        <pc:sldMkLst>
          <pc:docMk/>
          <pc:sldMk cId="2140717616" sldId="373"/>
        </pc:sldMkLst>
      </pc:sldChg>
      <pc:sldChg chg="add del">
        <pc:chgData name="Pelletier, Michael V (USA)" userId="59f0efcc-6969-4458-832a-0c23fb32c805" providerId="ADAL" clId="{5C614D54-9554-4A2D-A03D-4A159F119BB7}" dt="2025-05-05T21:21:34.083" v="4796" actId="2890"/>
        <pc:sldMkLst>
          <pc:docMk/>
          <pc:sldMk cId="3074057513" sldId="373"/>
        </pc:sldMkLst>
      </pc:sldChg>
      <pc:sldChg chg="add del">
        <pc:chgData name="Pelletier, Michael V (USA)" userId="59f0efcc-6969-4458-832a-0c23fb32c805" providerId="ADAL" clId="{5C614D54-9554-4A2D-A03D-4A159F119BB7}" dt="2025-05-06T16:36:43.357" v="7905" actId="47"/>
        <pc:sldMkLst>
          <pc:docMk/>
          <pc:sldMk cId="4154755256" sldId="373"/>
        </pc:sldMkLst>
      </pc:sldChg>
      <pc:sldChg chg="addSp modSp add mod">
        <pc:chgData name="Pelletier, Michael V (USA)" userId="59f0efcc-6969-4458-832a-0c23fb32c805" providerId="ADAL" clId="{5C614D54-9554-4A2D-A03D-4A159F119BB7}" dt="2025-06-01T23:49:50.762" v="7926"/>
        <pc:sldMkLst>
          <pc:docMk/>
          <pc:sldMk cId="620326101" sldId="374"/>
        </pc:sldMkLst>
        <pc:spChg chg="add mod">
          <ac:chgData name="Pelletier, Michael V (USA)" userId="59f0efcc-6969-4458-832a-0c23fb32c805" providerId="ADAL" clId="{5C614D54-9554-4A2D-A03D-4A159F119BB7}" dt="2025-06-01T23:49:50.762" v="7926"/>
          <ac:spMkLst>
            <pc:docMk/>
            <pc:sldMk cId="620326101" sldId="374"/>
            <ac:spMk id="2" creationId="{3909568F-D643-F0B9-2080-E13F0A8C8716}"/>
          </ac:spMkLst>
        </pc:spChg>
        <pc:spChg chg="mod">
          <ac:chgData name="Pelletier, Michael V (USA)" userId="59f0efcc-6969-4458-832a-0c23fb32c805" providerId="ADAL" clId="{5C614D54-9554-4A2D-A03D-4A159F119BB7}" dt="2025-05-06T14:38:58.853" v="7400" actId="20577"/>
          <ac:spMkLst>
            <pc:docMk/>
            <pc:sldMk cId="620326101" sldId="374"/>
            <ac:spMk id="5" creationId="{D4A281F9-A698-E552-2A76-5B75F6350F4C}"/>
          </ac:spMkLst>
        </pc:spChg>
        <pc:spChg chg="mod">
          <ac:chgData name="Pelletier, Michael V (USA)" userId="59f0efcc-6969-4458-832a-0c23fb32c805" providerId="ADAL" clId="{5C614D54-9554-4A2D-A03D-4A159F119BB7}" dt="2025-05-06T14:42:54.001" v="7443" actId="114"/>
          <ac:spMkLst>
            <pc:docMk/>
            <pc:sldMk cId="620326101" sldId="374"/>
            <ac:spMk id="6" creationId="{2840FA73-F617-31A4-5098-AB7CB5056D86}"/>
          </ac:spMkLst>
        </pc:spChg>
        <pc:spChg chg="mod">
          <ac:chgData name="Pelletier, Michael V (USA)" userId="59f0efcc-6969-4458-832a-0c23fb32c805" providerId="ADAL" clId="{5C614D54-9554-4A2D-A03D-4A159F119BB7}" dt="2025-05-06T14:34:13.876" v="7398" actId="20577"/>
          <ac:spMkLst>
            <pc:docMk/>
            <pc:sldMk cId="620326101" sldId="374"/>
            <ac:spMk id="11" creationId="{DA61B4D5-CA9D-3319-6980-22E4A64027EE}"/>
          </ac:spMkLst>
        </pc:spChg>
      </pc:sldChg>
      <pc:sldMasterChg chg="delSldLayout">
        <pc:chgData name="Pelletier, Michael V (USA)" userId="59f0efcc-6969-4458-832a-0c23fb32c805" providerId="ADAL" clId="{5C614D54-9554-4A2D-A03D-4A159F119BB7}" dt="2025-05-06T16:36:43.357" v="7905" actId="47"/>
        <pc:sldMasterMkLst>
          <pc:docMk/>
          <pc:sldMasterMk cId="4080327739" sldId="2147483648"/>
        </pc:sldMasterMkLst>
        <pc:sldLayoutChg chg="del">
          <pc:chgData name="Pelletier, Michael V (USA)" userId="59f0efcc-6969-4458-832a-0c23fb32c805" providerId="ADAL" clId="{5C614D54-9554-4A2D-A03D-4A159F119BB7}" dt="2025-05-06T16:36:43.357" v="7905" actId="47"/>
          <pc:sldLayoutMkLst>
            <pc:docMk/>
            <pc:sldMasterMk cId="4080327739" sldId="2147483648"/>
            <pc:sldLayoutMk cId="1667071742" sldId="2147483707"/>
          </pc:sldLayoutMkLst>
        </pc:sldLayoutChg>
      </pc:sldMasterChg>
      <pc:sldMasterChg chg="delSldLayout modSldLayout">
        <pc:chgData name="Pelletier, Michael V (USA)" userId="59f0efcc-6969-4458-832a-0c23fb32c805" providerId="ADAL" clId="{5C614D54-9554-4A2D-A03D-4A159F119BB7}" dt="2025-06-01T23:48:23.947" v="7912" actId="1076"/>
        <pc:sldMasterMkLst>
          <pc:docMk/>
          <pc:sldMasterMk cId="1815982091" sldId="2147483658"/>
        </pc:sldMasterMkLst>
        <pc:sldLayoutChg chg="modSp mod">
          <pc:chgData name="Pelletier, Michael V (USA)" userId="59f0efcc-6969-4458-832a-0c23fb32c805" providerId="ADAL" clId="{5C614D54-9554-4A2D-A03D-4A159F119BB7}" dt="2025-06-01T23:48:23.947" v="7912" actId="1076"/>
          <pc:sldLayoutMkLst>
            <pc:docMk/>
            <pc:sldMasterMk cId="1815982091" sldId="2147483658"/>
            <pc:sldLayoutMk cId="1281345393" sldId="2147483703"/>
          </pc:sldLayoutMkLst>
          <pc:spChg chg="mod">
            <ac:chgData name="Pelletier, Michael V (USA)" userId="59f0efcc-6969-4458-832a-0c23fb32c805" providerId="ADAL" clId="{5C614D54-9554-4A2D-A03D-4A159F119BB7}" dt="2025-06-01T23:48:23.947" v="7912" actId="1076"/>
            <ac:spMkLst>
              <pc:docMk/>
              <pc:sldMasterMk cId="1815982091" sldId="2147483658"/>
              <pc:sldLayoutMk cId="1281345393" sldId="2147483703"/>
              <ac:spMk id="10" creationId="{BEAFE54E-5C69-1AB9-4417-C534F5211112}"/>
            </ac:spMkLst>
          </pc:spChg>
        </pc:sldLayoutChg>
        <pc:sldLayoutChg chg="del">
          <pc:chgData name="Pelletier, Michael V (USA)" userId="59f0efcc-6969-4458-832a-0c23fb32c805" providerId="ADAL" clId="{5C614D54-9554-4A2D-A03D-4A159F119BB7}" dt="2025-04-28T19:23:13.041" v="356" actId="47"/>
          <pc:sldLayoutMkLst>
            <pc:docMk/>
            <pc:sldMasterMk cId="1815982091" sldId="2147483658"/>
            <pc:sldLayoutMk cId="3921950883" sldId="2147483705"/>
          </pc:sldLayoutMkLst>
        </pc:sldLayoutChg>
      </pc:sldMaster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Slide Number Placeholder 12"/>
          <p:cNvSpPr>
            <a:spLocks noGrp="1"/>
          </p:cNvSpPr>
          <p:nvPr>
            <p:ph type="sldNum" sz="quarter" idx="3"/>
          </p:nvPr>
        </p:nvSpPr>
        <p:spPr>
          <a:xfrm>
            <a:off x="3886200" y="0"/>
            <a:ext cx="2514600" cy="458787"/>
          </a:xfrm>
          <a:prstGeom prst="rect">
            <a:avLst/>
          </a:prstGeom>
        </p:spPr>
        <p:txBody>
          <a:bodyPr vert="horz" lIns="0" tIns="0" rIns="0" bIns="0" rtlCol="0" anchor="b"/>
          <a:lstStyle>
            <a:lvl1pPr algn="r">
              <a:defRPr sz="1200"/>
            </a:lvl1pPr>
          </a:lstStyle>
          <a:p>
            <a:fld id="{138C58B0-FFE9-437E-B2CB-216DAFA841B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4966732"/>
      </p:ext>
    </p:extLst>
  </p:cSld>
  <p:clrMap bg1="lt1" tx1="dk1" bg2="lt2" tx2="dk2" accent1="accent1" accent2="accent2" accent3="accent3" accent4="accent4" accent5="accent5" accent6="accent6" hlink="hlink" folHlink="folHlink"/>
  <p:hf hdr="0" dt="0"/>
  <p:extLst>
    <p:ext uri="{56416CCD-93CA-4268-BC5B-53C4BB910035}">
      <p15:sldGuideLst xmlns:p15="http://schemas.microsoft.com/office/powerpoint/2012/main">
        <p15:guide id="2" pos="288" userDrawn="1">
          <p15:clr>
            <a:srgbClr val="F26B43"/>
          </p15:clr>
        </p15:guide>
        <p15:guide id="3" pos="4032" userDrawn="1">
          <p15:clr>
            <a:srgbClr val="F26B43"/>
          </p15:clr>
        </p15:guide>
      </p15:sldGuideLst>
    </p:ext>
  </p:extLst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92624" y="692622"/>
            <a:ext cx="5517676" cy="310369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012556"/>
            <a:ext cx="5524500" cy="4094214"/>
          </a:xfrm>
          <a:prstGeom prst="rect">
            <a:avLst/>
          </a:prstGeom>
        </p:spPr>
        <p:txBody>
          <a:bodyPr vert="horz" lIns="0" tIns="0" rIns="0" bIns="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5"/>
          </p:nvPr>
        </p:nvSpPr>
        <p:spPr>
          <a:xfrm>
            <a:off x="3886200" y="9183"/>
            <a:ext cx="2324100" cy="458787"/>
          </a:xfrm>
          <a:prstGeom prst="rect">
            <a:avLst/>
          </a:prstGeom>
        </p:spPr>
        <p:txBody>
          <a:bodyPr vert="horz" lIns="0" tIns="0" rIns="0" bIns="0" rtlCol="0" anchor="b"/>
          <a:lstStyle>
            <a:lvl1pPr algn="r">
              <a:defRPr sz="1200"/>
            </a:lvl1pPr>
          </a:lstStyle>
          <a:p>
            <a:fld id="{56AF3A09-0EB5-429E-B7D0-FB28A7726D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2219137"/>
      </p:ext>
    </p:extLst>
  </p:cSld>
  <p:clrMap bg1="lt1" tx1="dk1" bg2="lt2" tx2="dk2" accent1="accent1" accent2="accent2" accent3="accent3" accent4="accent4" accent5="accent5" accent6="accent6" hlink="hlink" folHlink="folHlink"/>
  <p:hf dt="0"/>
  <p:notesStyle>
    <a:lvl1pPr marL="115888" indent="-115888" algn="l" defTabSz="914400" rtl="0" eaLnBrk="1" latinLnBrk="0" hangingPunct="1">
      <a:spcBef>
        <a:spcPts val="200"/>
      </a:spcBef>
      <a:buFont typeface="Arial" panose="020B0604020202020204" pitchFamily="34" charset="0"/>
      <a:buChar char="•"/>
      <a:defRPr sz="1000" kern="1200">
        <a:solidFill>
          <a:schemeClr val="tx1"/>
        </a:solidFill>
        <a:latin typeface="+mn-lt"/>
        <a:ea typeface="+mn-ea"/>
        <a:cs typeface="+mn-cs"/>
      </a:defRPr>
    </a:lvl1pPr>
    <a:lvl2pPr marL="287338" indent="-117475" algn="l" defTabSz="914400" rtl="0" eaLnBrk="1" latinLnBrk="0" hangingPunct="1">
      <a:spcBef>
        <a:spcPts val="200"/>
      </a:spcBef>
      <a:buFont typeface="Arial" panose="020B0604020202020204" pitchFamily="34" charset="0"/>
      <a:buChar char="–"/>
      <a:defRPr sz="1000" kern="1200">
        <a:solidFill>
          <a:schemeClr val="tx1"/>
        </a:solidFill>
        <a:latin typeface="+mn-lt"/>
        <a:ea typeface="+mn-ea"/>
        <a:cs typeface="+mn-cs"/>
      </a:defRPr>
    </a:lvl2pPr>
    <a:lvl3pPr marL="457200" indent="-115888" algn="l" defTabSz="914400" rtl="0" eaLnBrk="1" latinLnBrk="0" hangingPunct="1">
      <a:spcBef>
        <a:spcPts val="200"/>
      </a:spcBef>
      <a:buFont typeface="Arial" panose="020B0604020202020204" pitchFamily="34" charset="0"/>
      <a:buChar char="•"/>
      <a:defRPr sz="1000" kern="1200">
        <a:solidFill>
          <a:schemeClr val="tx1"/>
        </a:solidFill>
        <a:latin typeface="+mn-lt"/>
        <a:ea typeface="+mn-ea"/>
        <a:cs typeface="+mn-cs"/>
      </a:defRPr>
    </a:lvl3pPr>
    <a:lvl4pPr marL="627063" indent="-115888" algn="l" defTabSz="914400" rtl="0" eaLnBrk="1" latinLnBrk="0" hangingPunct="1">
      <a:spcBef>
        <a:spcPts val="200"/>
      </a:spcBef>
      <a:buFont typeface="Arial" panose="020B0604020202020204" pitchFamily="34" charset="0"/>
      <a:buChar char="–"/>
      <a:defRPr sz="1000" kern="1200">
        <a:solidFill>
          <a:schemeClr val="tx1"/>
        </a:solidFill>
        <a:latin typeface="+mn-lt"/>
        <a:ea typeface="+mn-ea"/>
        <a:cs typeface="+mn-cs"/>
      </a:defRPr>
    </a:lvl4pPr>
    <a:lvl5pPr marL="860425" indent="-171450" algn="l" defTabSz="914400" rtl="0" eaLnBrk="1" latinLnBrk="0" hangingPunct="1">
      <a:spcBef>
        <a:spcPts val="200"/>
      </a:spcBef>
      <a:buFont typeface="Arial" panose="020B0604020202020204" pitchFamily="34" charset="0"/>
      <a:buChar char="•"/>
      <a:defRPr sz="10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  <p:extLst>
    <p:ext uri="{620B2872-D7B9-4A21-9093-7833F8D536E1}">
      <p15:sldGuideLst xmlns:p15="http://schemas.microsoft.com/office/powerpoint/2012/main">
        <p15:guide id="1" pos="432" userDrawn="1">
          <p15:clr>
            <a:srgbClr val="F26B43"/>
          </p15:clr>
        </p15:guide>
        <p15:guide id="2" pos="3912" userDrawn="1">
          <p15:clr>
            <a:srgbClr val="F26B43"/>
          </p15:clr>
        </p15:guide>
      </p15:sldGuideLst>
    </p:ext>
  </p:extLst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92150" y="692150"/>
            <a:ext cx="5518150" cy="3103563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6AF3A09-0EB5-429E-B7D0-FB28A7726D23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06147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92150" y="692150"/>
            <a:ext cx="5518150" cy="3103563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6AF3A09-0EB5-429E-B7D0-FB28A7726D23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23146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757612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The “</a:t>
            </a:r>
            <a:r>
              <a:rPr lang="en-US" dirty="0" err="1"/>
              <a:t>startd</a:t>
            </a:r>
            <a:r>
              <a:rPr lang="en-US" dirty="0"/>
              <a:t>” is responsible for executing jobs, so that’s the logical target of uptime data collection.</a:t>
            </a:r>
          </a:p>
          <a:p>
            <a:r>
              <a:rPr lang="en-US" dirty="0"/>
              <a:t>There can be multiple </a:t>
            </a:r>
            <a:r>
              <a:rPr lang="en-US" dirty="0" err="1"/>
              <a:t>SchedD</a:t>
            </a:r>
            <a:r>
              <a:rPr lang="en-US" dirty="0"/>
              <a:t> daemons distributed across multiple machines, with or without HA failover.</a:t>
            </a: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269366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611141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433781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760380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r>
              <a:rPr lang="en-US" dirty="0"/>
              <a:t>System was first implemented in late December, thus the low amount of December uptime, and </a:t>
            </a:r>
            <a:r>
              <a:rPr lang="en-US"/>
              <a:t>this particular machine </a:t>
            </a:r>
            <a:r>
              <a:rPr lang="en-US" dirty="0"/>
              <a:t>had some downtime in the first few days of January. Query was run on February 1</a:t>
            </a:r>
            <a:r>
              <a:rPr lang="en-US" baseline="30000" dirty="0"/>
              <a:t>st </a:t>
            </a:r>
            <a:r>
              <a:rPr lang="en-US" dirty="0"/>
              <a:t>.</a:t>
            </a: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034797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 defTabSz="966612">
              <a:spcBef>
                <a:spcPts val="211"/>
              </a:spcBef>
              <a:buNone/>
              <a:defRPr/>
            </a:pP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534596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r>
              <a:rPr lang="en-US" dirty="0"/>
              <a:t>Can probably put the State and Activity into the query constraint.</a:t>
            </a: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761750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r>
              <a:rPr lang="en-US" dirty="0"/>
              <a:t>The </a:t>
            </a:r>
            <a:r>
              <a:rPr lang="en-US" dirty="0" err="1"/>
              <a:t>LastUpdate</a:t>
            </a:r>
            <a:r>
              <a:rPr lang="en-US" dirty="0"/>
              <a:t> attribute allows the script to detect if it is being run more often than every 15 minutes and avoid adding too much time.</a:t>
            </a: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17528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r>
              <a:rPr lang="en-US" dirty="0"/>
              <a:t>In the month max vs. recorded calculation, you need to leave at least 15 minutes of wiggle room – a machine might have incremented its attribute at 23:59:59 on the last day of the month, and would thus have more uptime than was possible in the month, and a negative downtime - if the difference between max and recorded is less than 15 minutes, call it zero.</a:t>
            </a:r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674763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363644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87BC74C-B457-7D27-0199-DAD6BF414A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6CF53E1-651A-94F1-6451-3AE7049A96C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9819120-5996-4868-ED94-463189AC4EF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r>
              <a:rPr lang="en-US" dirty="0"/>
              <a:t>In the month max vs. recorded calculation, you need to leave at least 15 minutes of wiggle room – a machine might have incremented its attribute at 23:59:59 on the last day of the month, and would thus have more uptime than was possible in the month, and a negative downtime - if the difference between max and recorded is less than 15 minutes, call it zero.</a:t>
            </a:r>
          </a:p>
        </p:txBody>
      </p:sp>
      <p:sp>
        <p:nvSpPr>
          <p:cNvPr id="4" name="Header Placeholder 3">
            <a:extLst>
              <a:ext uri="{FF2B5EF4-FFF2-40B4-BE49-F238E27FC236}">
                <a16:creationId xmlns:a16="http://schemas.microsoft.com/office/drawing/2014/main" id="{8A3682C5-09D1-208B-7773-BE0E2A88EA37}"/>
              </a:ext>
            </a:extLst>
          </p:cNvPr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>
            <a:extLst>
              <a:ext uri="{FF2B5EF4-FFF2-40B4-BE49-F238E27FC236}">
                <a16:creationId xmlns:a16="http://schemas.microsoft.com/office/drawing/2014/main" id="{8DAA8C61-C360-2134-D4C7-5022A97E64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089991C-1D31-2707-DD3C-43EBCD461A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822397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77875" y="727075"/>
            <a:ext cx="57594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22505" indent="-122505" defTabSz="966612">
              <a:spcBef>
                <a:spcPts val="211"/>
              </a:spcBef>
              <a:defRPr/>
            </a:pP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>
          <a:xfrm>
            <a:off x="0" y="0"/>
            <a:ext cx="3169920" cy="481727"/>
          </a:xfrm>
          <a:prstGeom prst="rect">
            <a:avLst/>
          </a:prstGeom>
        </p:spPr>
        <p:txBody>
          <a:bodyPr lIns="96661" tIns="48331" rIns="96661" bIns="48331"/>
          <a:lstStyle/>
          <a:p>
            <a:endParaRPr lang="en-US"/>
          </a:p>
        </p:txBody>
      </p:sp>
      <p:sp>
        <p:nvSpPr>
          <p:cNvPr id="5" name="Footer Placeholder 4" hidden="1"/>
          <p:cNvSpPr>
            <a:spLocks noGrp="1"/>
          </p:cNvSpPr>
          <p:nvPr>
            <p:ph type="ftr" sz="quarter" idx="11"/>
          </p:nvPr>
        </p:nvSpPr>
        <p:spPr>
          <a:xfrm>
            <a:off x="0" y="9134263"/>
            <a:ext cx="7315200" cy="466938"/>
          </a:xfrm>
          <a:prstGeom prst="rect">
            <a:avLst/>
          </a:prstGeom>
        </p:spPr>
        <p:txBody>
          <a:bodyPr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143587" y="9119474"/>
            <a:ext cx="3169920" cy="481726"/>
          </a:xfrm>
          <a:prstGeom prst="rect">
            <a:avLst/>
          </a:prstGeom>
        </p:spPr>
        <p:txBody>
          <a:bodyPr/>
          <a:lstStyle/>
          <a:p>
            <a:fld id="{5E1E3BB0-C8FD-40D9-9F39-577D7A16329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378406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A6F519F-4D17-D446-74E3-F66BA579E79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501DC1F-A534-5479-4C0F-633F9A4511E8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692150" y="692150"/>
            <a:ext cx="5518150" cy="3103563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8BEF080E-D3F5-A0B5-33C8-B39F40E218F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D72EDE6-1EAB-E9F7-8432-31399DF43F1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6AF3A09-0EB5-429E-B7D0-FB28A7726D23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033415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8CB5E82-6CA1-99F0-8ACC-BA15B115593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58FCBA6-A2C7-EB61-CDD1-8950E173C7A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>
          <a:xfrm>
            <a:off x="692150" y="692150"/>
            <a:ext cx="5518150" cy="3103563"/>
          </a:xfrm>
        </p:spPr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200DD45-82A8-ABAE-9EF9-F4CE6D09295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3632A5D-A486-FBEA-DA7B-11BD31D2474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6AF3A09-0EB5-429E-B7D0-FB28A7726D23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381578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eg"/><Relationship Id="rId4" Type="http://schemas.openxmlformats.org/officeDocument/2006/relationships/image" Target="../media/image4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1" name="Straight Connector 10"/>
          <p:cNvCxnSpPr/>
          <p:nvPr userDrawn="1"/>
        </p:nvCxnSpPr>
        <p:spPr>
          <a:xfrm>
            <a:off x="694944" y="126143"/>
            <a:ext cx="10820399" cy="0"/>
          </a:xfrm>
          <a:prstGeom prst="line">
            <a:avLst/>
          </a:prstGeom>
          <a:ln w="2540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 descr="Shape&#10;&#10;Description automatically generated with medium confidence">
            <a:extLst>
              <a:ext uri="{FF2B5EF4-FFF2-40B4-BE49-F238E27FC236}">
                <a16:creationId xmlns:a16="http://schemas.microsoft.com/office/drawing/2014/main" id="{84750835-1226-CAC9-B6EC-27DA83C8980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3196868" y="2276402"/>
            <a:ext cx="4818546" cy="1846597"/>
          </a:xfrm>
          <a:prstGeom prst="rect">
            <a:avLst/>
          </a:prstGeom>
        </p:spPr>
      </p:pic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0027DA64-11A9-D30F-F9B7-CD661E8C2D8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863139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"/>
          <p:cNvSpPr>
            <a:spLocks noGrp="1"/>
          </p:cNvSpPr>
          <p:nvPr>
            <p:ph type="body" sz="quarter" idx="14" hasCustomPrompt="1"/>
          </p:nvPr>
        </p:nvSpPr>
        <p:spPr>
          <a:xfrm>
            <a:off x="6248400" y="4978631"/>
            <a:ext cx="1866900" cy="193899"/>
          </a:xfrm>
          <a:noFill/>
        </p:spPr>
        <p:txBody>
          <a:bodyPr>
            <a:spAutoFit/>
          </a:bodyPr>
          <a:lstStyle>
            <a:lvl1pPr>
              <a:defRPr sz="1400" b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Date</a:t>
            </a:r>
          </a:p>
        </p:txBody>
      </p:sp>
      <p:sp>
        <p:nvSpPr>
          <p:cNvPr id="7" name="Presenters"/>
          <p:cNvSpPr>
            <a:spLocks noGrp="1"/>
          </p:cNvSpPr>
          <p:nvPr>
            <p:ph type="body" sz="quarter" idx="13" hasCustomPrompt="1"/>
          </p:nvPr>
        </p:nvSpPr>
        <p:spPr>
          <a:xfrm>
            <a:off x="6248400" y="3944669"/>
            <a:ext cx="5266943" cy="249299"/>
          </a:xfrm>
          <a:noFill/>
        </p:spPr>
        <p:txBody>
          <a:bodyPr vert="horz" lIns="0" tIns="0" rIns="0" bIns="0" rtlCol="0">
            <a:spAutoFit/>
          </a:bodyPr>
          <a:lstStyle>
            <a:lvl1pPr marL="0" marR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800" b="0" baseline="0">
                <a:solidFill>
                  <a:schemeClr val="tx1"/>
                </a:solidFill>
              </a:defRPr>
            </a:lvl1pPr>
          </a:lstStyle>
          <a:p>
            <a:pPr marL="0" marR="0" lvl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Name, Title, Function. 18 pt. black.</a:t>
            </a:r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6248400" y="2264747"/>
            <a:ext cx="5257800" cy="914096"/>
          </a:xfrm>
          <a:noFill/>
        </p:spPr>
        <p:txBody>
          <a:bodyPr anchor="t" anchorCtr="0">
            <a:spAutoFit/>
          </a:bodyPr>
          <a:lstStyle>
            <a:lvl1pPr defTabSz="914400">
              <a:spcBef>
                <a:spcPct val="0"/>
              </a:spcBef>
              <a:defRPr sz="3300">
                <a:solidFill>
                  <a:schemeClr val="tx1"/>
                </a:solidFill>
              </a:defRPr>
            </a:lvl1pPr>
          </a:lstStyle>
          <a:p>
            <a:pPr lvl="0" defTabSz="914400">
              <a:spcBef>
                <a:spcPct val="0"/>
              </a:spcBef>
            </a:pPr>
            <a:r>
              <a:rPr lang="en-US"/>
              <a:t>Title 33 pt. black. Bold. Sentence case.</a:t>
            </a:r>
          </a:p>
        </p:txBody>
      </p:sp>
      <p:cxnSp>
        <p:nvCxnSpPr>
          <p:cNvPr id="9" name="Straight Connector 8"/>
          <p:cNvCxnSpPr/>
          <p:nvPr userDrawn="1"/>
        </p:nvCxnSpPr>
        <p:spPr>
          <a:xfrm>
            <a:off x="694944" y="126143"/>
            <a:ext cx="10820399" cy="0"/>
          </a:xfrm>
          <a:prstGeom prst="line">
            <a:avLst/>
          </a:prstGeom>
          <a:ln w="2540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" name="Picture 2" descr="Shape&#10;&#10;Description automatically generated with medium confidence">
            <a:extLst>
              <a:ext uri="{FF2B5EF4-FFF2-40B4-BE49-F238E27FC236}">
                <a16:creationId xmlns:a16="http://schemas.microsoft.com/office/drawing/2014/main" id="{0EE82325-A2C7-C851-E2C4-BCA15F64131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694944" y="2074428"/>
            <a:ext cx="3419856" cy="1310581"/>
          </a:xfrm>
          <a:prstGeom prst="rect">
            <a:avLst/>
          </a:prstGeom>
        </p:spPr>
      </p:pic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94DD6CFF-B433-C9E5-8A12-EA75F39FF8C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814551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siness Images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"/>
          <p:cNvSpPr>
            <a:spLocks noGrp="1"/>
          </p:cNvSpPr>
          <p:nvPr>
            <p:ph type="body" sz="quarter" idx="14" hasCustomPrompt="1"/>
          </p:nvPr>
        </p:nvSpPr>
        <p:spPr>
          <a:xfrm>
            <a:off x="6185449" y="6022194"/>
            <a:ext cx="1668227" cy="166199"/>
          </a:xfrm>
          <a:noFill/>
        </p:spPr>
        <p:txBody>
          <a:bodyPr wrap="square">
            <a:spAutoFit/>
          </a:bodyPr>
          <a:lstStyle>
            <a:lvl1pPr>
              <a:defRPr sz="1200" b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Date</a:t>
            </a:r>
          </a:p>
        </p:txBody>
      </p:sp>
      <p:sp>
        <p:nvSpPr>
          <p:cNvPr id="7" name="Presenters"/>
          <p:cNvSpPr>
            <a:spLocks noGrp="1"/>
          </p:cNvSpPr>
          <p:nvPr>
            <p:ph type="body" sz="quarter" idx="13" hasCustomPrompt="1"/>
          </p:nvPr>
        </p:nvSpPr>
        <p:spPr>
          <a:xfrm>
            <a:off x="6204030" y="5447669"/>
            <a:ext cx="5197031" cy="443198"/>
          </a:xfrm>
          <a:noFill/>
        </p:spPr>
        <p:txBody>
          <a:bodyPr vert="horz" wrap="square" lIns="0" tIns="0" rIns="0" bIns="0" rtlCol="0">
            <a:spAutoFit/>
          </a:bodyPr>
          <a:lstStyle>
            <a:lvl1pPr marL="0" marR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600" b="0" baseline="0">
                <a:solidFill>
                  <a:schemeClr val="tx1"/>
                </a:solidFill>
              </a:defRPr>
            </a:lvl1pPr>
          </a:lstStyle>
          <a:p>
            <a:pPr marL="0" marR="0" lvl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Name, Title, Function. 16 pt. black.</a:t>
            </a:r>
          </a:p>
          <a:p>
            <a:pPr marL="0" marR="0" lvl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Name, Title, Function. 16 pt. black.</a:t>
            </a:r>
          </a:p>
        </p:txBody>
      </p:sp>
      <p:sp>
        <p:nvSpPr>
          <p:cNvPr id="2" name="Title"/>
          <p:cNvSpPr>
            <a:spLocks noGrp="1"/>
          </p:cNvSpPr>
          <p:nvPr>
            <p:ph type="title" hasCustomPrompt="1"/>
          </p:nvPr>
        </p:nvSpPr>
        <p:spPr>
          <a:xfrm>
            <a:off x="6204030" y="4649765"/>
            <a:ext cx="5197032" cy="692497"/>
          </a:xfrm>
          <a:noFill/>
        </p:spPr>
        <p:txBody>
          <a:bodyPr wrap="square" anchor="b" anchorCtr="0">
            <a:spAutoFit/>
          </a:bodyPr>
          <a:lstStyle>
            <a:lvl1pPr defTabSz="914400">
              <a:spcBef>
                <a:spcPct val="0"/>
              </a:spcBef>
              <a:defRPr sz="2500">
                <a:solidFill>
                  <a:schemeClr val="tx1"/>
                </a:solidFill>
              </a:defRPr>
            </a:lvl1pPr>
          </a:lstStyle>
          <a:p>
            <a:pPr lvl="0" defTabSz="914400">
              <a:spcBef>
                <a:spcPct val="0"/>
              </a:spcBef>
            </a:pPr>
            <a:r>
              <a:rPr lang="en-US" dirty="0"/>
              <a:t>Title 25 pt. black. Bold. Sentence case. Bold. Sentence case.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5AA81B1-7479-7714-254E-346D03D7480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603232" y="4548887"/>
            <a:ext cx="4657664" cy="1340807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F1A2033B-B04A-6926-32D9-55E58102BFF2}"/>
              </a:ext>
            </a:extLst>
          </p:cNvPr>
          <p:cNvGrpSpPr/>
          <p:nvPr userDrawn="1"/>
        </p:nvGrpSpPr>
        <p:grpSpPr>
          <a:xfrm>
            <a:off x="0" y="0"/>
            <a:ext cx="12192000" cy="4000501"/>
            <a:chOff x="0" y="0"/>
            <a:chExt cx="12192000" cy="4000501"/>
          </a:xfrm>
        </p:grpSpPr>
        <p:pic>
          <p:nvPicPr>
            <p:cNvPr id="5" name="Picture 4" descr="A picture containing sky, outdoor&#10;&#10;Description automatically generated">
              <a:extLst>
                <a:ext uri="{FF2B5EF4-FFF2-40B4-BE49-F238E27FC236}">
                  <a16:creationId xmlns:a16="http://schemas.microsoft.com/office/drawing/2014/main" id="{47270D78-0B73-A8F3-109B-288EAA57B81A}"/>
                </a:ext>
              </a:extLst>
            </p:cNvPr>
            <p:cNvPicPr>
              <a:picLocks noChangeAspect="1"/>
            </p:cNvPicPr>
            <p:nvPr userDrawn="1"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082800" y="663"/>
              <a:ext cx="4026401" cy="3999838"/>
            </a:xfrm>
            <a:prstGeom prst="rect">
              <a:avLst/>
            </a:prstGeom>
          </p:spPr>
        </p:pic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101FA5C1-7B5B-D341-C843-BC576ED904A4}"/>
                </a:ext>
              </a:extLst>
            </p:cNvPr>
            <p:cNvPicPr>
              <a:picLocks noChangeAspect="1"/>
            </p:cNvPicPr>
            <p:nvPr userDrawn="1"/>
          </p:nvPicPr>
          <p:blipFill rotWithShape="1">
            <a:blip r:embed="rId4"/>
            <a:srcRect l="25" r="25"/>
            <a:stretch/>
          </p:blipFill>
          <p:spPr>
            <a:xfrm>
              <a:off x="0" y="0"/>
              <a:ext cx="4026400" cy="3999837"/>
            </a:xfrm>
            <a:prstGeom prst="rect">
              <a:avLst/>
            </a:prstGeom>
          </p:spPr>
        </p:pic>
        <p:pic>
          <p:nvPicPr>
            <p:cNvPr id="9" name="Picture 2" descr="Thermal-management-aircraft">
              <a:extLst>
                <a:ext uri="{FF2B5EF4-FFF2-40B4-BE49-F238E27FC236}">
                  <a16:creationId xmlns:a16="http://schemas.microsoft.com/office/drawing/2014/main" id="{9B0E59A2-60B8-B7B7-5839-11038233EE2E}"/>
                </a:ext>
              </a:extLst>
            </p:cNvPr>
            <p:cNvPicPr>
              <a:picLocks noChangeAspect="1" noChangeArrowheads="1"/>
            </p:cNvPicPr>
            <p:nvPr userDrawn="1"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46736" b="5934"/>
            <a:stretch/>
          </p:blipFill>
          <p:spPr bwMode="auto">
            <a:xfrm>
              <a:off x="8165601" y="663"/>
              <a:ext cx="4026399" cy="399983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BEAFE54E-5C69-1AB9-4417-C534F521111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sz="800"/>
            </a:lvl1pPr>
          </a:lstStyle>
          <a:p>
            <a:r>
              <a:rPr lang="en-US" dirty="0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134539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tmosphe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EB6E24B-68F1-82CB-29C1-EB08DE755004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796"/>
          <a:stretch/>
        </p:blipFill>
        <p:spPr>
          <a:xfrm>
            <a:off x="-1" y="0"/>
            <a:ext cx="12191999" cy="4968088"/>
          </a:xfrm>
          <a:prstGeom prst="rect">
            <a:avLst/>
          </a:prstGeom>
          <a:ln>
            <a:noFill/>
          </a:ln>
        </p:spPr>
      </p:pic>
      <p:sp>
        <p:nvSpPr>
          <p:cNvPr id="5" name="Title 4">
            <a:extLst>
              <a:ext uri="{FF2B5EF4-FFF2-40B4-BE49-F238E27FC236}">
                <a16:creationId xmlns:a16="http://schemas.microsoft.com/office/drawing/2014/main" id="{B660A336-5AA6-E438-7401-5DD262AE842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5800" y="2974061"/>
            <a:ext cx="7162800" cy="1329595"/>
          </a:xfrm>
        </p:spPr>
        <p:txBody>
          <a:bodyPr vert="horz" wrap="square" lIns="0" tIns="0" rIns="0" bIns="0" rtlCol="0" anchor="b" anchorCtr="0">
            <a:spAutoFit/>
          </a:bodyPr>
          <a:lstStyle>
            <a:lvl1pPr>
              <a:defRPr lang="en-US" sz="4800">
                <a:solidFill>
                  <a:schemeClr val="bg2"/>
                </a:solidFill>
              </a:defRPr>
            </a:lvl1pPr>
          </a:lstStyle>
          <a:p>
            <a:pPr lvl="0"/>
            <a:r>
              <a:rPr lang="en-US"/>
              <a:t>Title 48 pt. white. Bold. Sentence case.</a:t>
            </a:r>
          </a:p>
        </p:txBody>
      </p:sp>
      <p:sp>
        <p:nvSpPr>
          <p:cNvPr id="6" name="Presenters">
            <a:extLst>
              <a:ext uri="{FF2B5EF4-FFF2-40B4-BE49-F238E27FC236}">
                <a16:creationId xmlns:a16="http://schemas.microsoft.com/office/drawing/2014/main" id="{C5DE7E96-B510-A634-133B-11FCBB2C91B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76776" y="4492807"/>
            <a:ext cx="5257799" cy="307829"/>
          </a:xfrm>
          <a:noFill/>
        </p:spPr>
        <p:txBody>
          <a:bodyPr vert="horz" lIns="0" tIns="0" rIns="0" bIns="0" rtlCol="0">
            <a:noAutofit/>
          </a:bodyPr>
          <a:lstStyle>
            <a:lvl1pPr marL="0" marR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600" b="0" baseline="0">
                <a:solidFill>
                  <a:schemeClr val="bg2"/>
                </a:solidFill>
              </a:defRPr>
            </a:lvl1pPr>
          </a:lstStyle>
          <a:p>
            <a:pPr marL="0" marR="0" lvl="0" indent="0" algn="l" defTabSz="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16 pt. white. Sentence case.</a:t>
            </a:r>
          </a:p>
        </p:txBody>
      </p:sp>
      <p:sp>
        <p:nvSpPr>
          <p:cNvPr id="8" name="Date">
            <a:extLst>
              <a:ext uri="{FF2B5EF4-FFF2-40B4-BE49-F238E27FC236}">
                <a16:creationId xmlns:a16="http://schemas.microsoft.com/office/drawing/2014/main" id="{B58BFE7C-D752-FE5A-5F65-483EC83FEB9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56115" y="6090574"/>
            <a:ext cx="1866900" cy="166199"/>
          </a:xfrm>
          <a:noFill/>
        </p:spPr>
        <p:txBody>
          <a:bodyPr>
            <a:spAutoFit/>
          </a:bodyPr>
          <a:lstStyle>
            <a:lvl1pPr>
              <a:defRPr sz="1200" b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/>
              <a:t>Date</a:t>
            </a:r>
          </a:p>
        </p:txBody>
      </p:sp>
      <p:sp>
        <p:nvSpPr>
          <p:cNvPr id="9" name="Presenters">
            <a:extLst>
              <a:ext uri="{FF2B5EF4-FFF2-40B4-BE49-F238E27FC236}">
                <a16:creationId xmlns:a16="http://schemas.microsoft.com/office/drawing/2014/main" id="{7B42B0BC-BD4F-6368-6F29-30E91552859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256115" y="5468381"/>
            <a:ext cx="5257799" cy="443198"/>
          </a:xfrm>
          <a:noFill/>
        </p:spPr>
        <p:txBody>
          <a:bodyPr vert="horz" wrap="square" lIns="0" tIns="0" rIns="0" bIns="0" rtlCol="0">
            <a:spAutoFit/>
          </a:bodyPr>
          <a:lstStyle>
            <a:lvl1pPr>
              <a:defRPr lang="en-US" sz="1600" baseline="0" dirty="0"/>
            </a:lvl1pPr>
          </a:lstStyle>
          <a:p>
            <a:pPr marR="0" lvl="0" fontAlgn="auto">
              <a:spcAft>
                <a:spcPts val="0"/>
              </a:spcAft>
              <a:buClrTx/>
              <a:tabLst/>
            </a:pPr>
            <a:r>
              <a:rPr lang="en-US"/>
              <a:t>Name, Title, Function. 16 pt. black.</a:t>
            </a:r>
          </a:p>
          <a:p>
            <a:pPr marR="0" lvl="0" fontAlgn="auto">
              <a:spcAft>
                <a:spcPts val="0"/>
              </a:spcAft>
              <a:buClrTx/>
              <a:tabLst/>
            </a:pPr>
            <a:r>
              <a:rPr lang="en-US"/>
              <a:t>Name, Title, Function. 16 pt. black.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7B615CD-007F-EA33-A32C-D3874FFEF73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/>
          <a:stretch/>
        </p:blipFill>
        <p:spPr>
          <a:xfrm>
            <a:off x="674225" y="5280870"/>
            <a:ext cx="3365292" cy="968770"/>
          </a:xfrm>
          <a:prstGeom prst="rect">
            <a:avLst/>
          </a:prstGeom>
        </p:spPr>
      </p:pic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397392C3-27C5-ABD9-3A65-EA41B421E4C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327270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 column/photo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sz="quarter" idx="17" hasCustomPrompt="1"/>
          </p:nvPr>
        </p:nvSpPr>
        <p:spPr>
          <a:xfrm>
            <a:off x="4381500" y="1572733"/>
            <a:ext cx="7124700" cy="3903034"/>
          </a:xfrm>
          <a:solidFill>
            <a:schemeClr val="accent2">
              <a:lumMod val="20000"/>
              <a:lumOff val="80000"/>
            </a:schemeClr>
          </a:solidFill>
        </p:spPr>
        <p:txBody>
          <a:bodyPr tIns="1188720"/>
          <a:lstStyle>
            <a:lvl1pPr marL="0" indent="0" algn="ctr">
              <a:buNone/>
              <a:defRPr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9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695325" y="1572733"/>
            <a:ext cx="3419475" cy="590931"/>
          </a:xfrm>
          <a:noFill/>
        </p:spPr>
        <p:txBody>
          <a:bodyPr wrap="square" bIns="91440">
            <a:sp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sz="1800" b="1" baseline="0">
                <a:latin typeface="+mj-lt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18 pt. black. Bold. Sentence case.</a:t>
            </a:r>
          </a:p>
        </p:txBody>
      </p:sp>
      <p:sp>
        <p:nvSpPr>
          <p:cNvPr id="10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/>
              <a:t>Title. 32 pt. black. Bold. Sentence case. Two lines max.</a:t>
            </a:r>
          </a:p>
        </p:txBody>
      </p:sp>
      <p:sp>
        <p:nvSpPr>
          <p:cNvPr id="2" name="Body 1">
            <a:extLst>
              <a:ext uri="{FF2B5EF4-FFF2-40B4-BE49-F238E27FC236}">
                <a16:creationId xmlns:a16="http://schemas.microsoft.com/office/drawing/2014/main" id="{82C03A76-7437-CCE5-AA77-D22BE8AE05E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90933" y="2247900"/>
            <a:ext cx="3423867" cy="3227867"/>
          </a:xfrm>
          <a:noFill/>
        </p:spPr>
        <p:txBody>
          <a:bodyPr rIns="182880"/>
          <a:lstStyle>
            <a:lvl1pPr marL="219456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38150" indent="-2047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905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400" indent="-22383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477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/>
              <a:t>Main bullet. 18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akeaway bar">
            <a:extLst>
              <a:ext uri="{FF2B5EF4-FFF2-40B4-BE49-F238E27FC236}">
                <a16:creationId xmlns:a16="http://schemas.microsoft.com/office/drawing/2014/main" id="{67AD0891-A881-5DC1-1013-43191733147F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865760"/>
            <a:ext cx="10820399" cy="320088"/>
          </a:xfrm>
          <a:solidFill>
            <a:schemeClr val="accent1"/>
          </a:solidFill>
        </p:spPr>
        <p:txBody>
          <a:bodyPr vert="horz" wrap="square" lIns="621792" tIns="36576" rIns="621792" bIns="36576" rtlCol="0" anchor="b" anchorCtr="0">
            <a:spAutoFit/>
          </a:bodyPr>
          <a:lstStyle>
            <a:lvl1pPr marL="0" indent="0" algn="ctr" defTabSz="0">
              <a:lnSpc>
                <a:spcPct val="1000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/>
              <a:t>Optional takeaway bar. Black. Bold. 16 pt. Centered. Sentence case.</a:t>
            </a:r>
          </a:p>
        </p:txBody>
      </p:sp>
      <p:sp>
        <p:nvSpPr>
          <p:cNvPr id="5" name="Slide number">
            <a:extLst>
              <a:ext uri="{FF2B5EF4-FFF2-40B4-BE49-F238E27FC236}">
                <a16:creationId xmlns:a16="http://schemas.microsoft.com/office/drawing/2014/main" id="{0052439E-9AF4-ACA4-C314-22E8A138FFF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3258A6D2-4E79-26F2-5027-E402F5C0BCF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044836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>
        <p15:guide id="1" orient="horz" pos="1416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uidance: RTX Color Palet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">
            <a:extLst>
              <a:ext uri="{FF2B5EF4-FFF2-40B4-BE49-F238E27FC236}">
                <a16:creationId xmlns:a16="http://schemas.microsoft.com/office/drawing/2014/main" id="{83E520A4-FAAE-1C23-A63D-FAE04B20613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3C14E4D-FFCC-16F0-1F0B-8A1621EFC611}"/>
              </a:ext>
            </a:extLst>
          </p:cNvPr>
          <p:cNvSpPr txBox="1"/>
          <p:nvPr userDrawn="1"/>
        </p:nvSpPr>
        <p:spPr>
          <a:xfrm>
            <a:off x="662940" y="468598"/>
            <a:ext cx="10896600" cy="486287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lnSpc>
                <a:spcPct val="80000"/>
              </a:lnSpc>
              <a:spcBef>
                <a:spcPct val="0"/>
              </a:spcBef>
              <a:buNone/>
              <a:defRPr sz="3200" b="1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en-US">
                <a:solidFill>
                  <a:schemeClr val="tx1"/>
                </a:solidFill>
              </a:rPr>
              <a:t>RTX color palette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ED841BBA-C64A-D926-1311-F092A2C6AC0E}"/>
              </a:ext>
            </a:extLst>
          </p:cNvPr>
          <p:cNvSpPr/>
          <p:nvPr userDrawn="1"/>
        </p:nvSpPr>
        <p:spPr>
          <a:xfrm>
            <a:off x="694270" y="1714500"/>
            <a:ext cx="3405162" cy="369332"/>
          </a:xfrm>
          <a:prstGeom prst="rect">
            <a:avLst/>
          </a:prstGeom>
          <a:noFill/>
        </p:spPr>
        <p:txBody>
          <a:bodyPr wrap="square" lIns="0" tIns="0" rIns="0" bIns="0">
            <a:spAutoFit/>
          </a:bodyPr>
          <a:lstStyle/>
          <a:p>
            <a:pPr marL="0" lvl="1"/>
            <a:r>
              <a:rPr lang="en-US" sz="1200" b="1" dirty="0"/>
              <a:t>RTX primary palette</a:t>
            </a:r>
          </a:p>
          <a:p>
            <a:pPr marL="0" lvl="1"/>
            <a:r>
              <a:rPr lang="en-US" sz="1200" dirty="0"/>
              <a:t>Our primary palette consists of black and white. 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C28EA49-0A02-0ED7-45A0-47A86C772A32}"/>
              </a:ext>
            </a:extLst>
          </p:cNvPr>
          <p:cNvSpPr/>
          <p:nvPr userDrawn="1"/>
        </p:nvSpPr>
        <p:spPr>
          <a:xfrm>
            <a:off x="685800" y="4252665"/>
            <a:ext cx="3754700" cy="1292662"/>
          </a:xfrm>
          <a:prstGeom prst="rect">
            <a:avLst/>
          </a:prstGeom>
          <a:noFill/>
        </p:spPr>
        <p:txBody>
          <a:bodyPr wrap="square" lIns="0" tIns="0" rIns="0" bIns="0">
            <a:spAutoFit/>
          </a:bodyPr>
          <a:lstStyle/>
          <a:p>
            <a:pPr marL="0" lvl="1"/>
            <a:r>
              <a:rPr lang="en-US" sz="1200" b="1" baseline="0" dirty="0"/>
              <a:t>PPT tertiary palette</a:t>
            </a:r>
            <a:endParaRPr lang="en-US" sz="1200" b="1" dirty="0"/>
          </a:p>
          <a:p>
            <a:pPr marL="0" lvl="1"/>
            <a:r>
              <a:rPr lang="en-US" sz="1200" dirty="0"/>
              <a:t>Accent colors </a:t>
            </a:r>
            <a:r>
              <a:rPr lang="en-US" sz="1200" b="1" dirty="0"/>
              <a:t>only</a:t>
            </a:r>
            <a:r>
              <a:rPr lang="en-US" sz="1200" baseline="0" dirty="0"/>
              <a:t> </a:t>
            </a:r>
            <a:r>
              <a:rPr lang="en-US" sz="1200" dirty="0"/>
              <a:t>for use in charts and graphs </a:t>
            </a:r>
            <a:br>
              <a:rPr lang="en-US" sz="1200" dirty="0"/>
            </a:br>
            <a:r>
              <a:rPr lang="en-US" sz="1200" dirty="0"/>
              <a:t>with many data points.</a:t>
            </a:r>
          </a:p>
          <a:p>
            <a:pPr marL="0" lvl="1"/>
            <a:endParaRPr lang="en-US" sz="1200" dirty="0"/>
          </a:p>
          <a:p>
            <a:pPr marL="0" lvl="1"/>
            <a:r>
              <a:rPr lang="en-US" sz="1200" dirty="0"/>
              <a:t>These additional</a:t>
            </a:r>
            <a:r>
              <a:rPr lang="en-US" sz="1200" baseline="0" dirty="0"/>
              <a:t> colors should only be used in PowerPoint presentations when needed to clearly communicate a message to your audience. </a:t>
            </a:r>
            <a:endParaRPr lang="en-US" sz="1200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8D5D63D-01CA-B54F-8233-A9EB59996BBD}"/>
              </a:ext>
            </a:extLst>
          </p:cNvPr>
          <p:cNvSpPr txBox="1"/>
          <p:nvPr userDrawn="1"/>
        </p:nvSpPr>
        <p:spPr>
          <a:xfrm>
            <a:off x="4376186" y="1714500"/>
            <a:ext cx="4428378" cy="1141145"/>
          </a:xfrm>
          <a:prstGeom prst="rect">
            <a:avLst/>
          </a:prstGeom>
          <a:solidFill>
            <a:schemeClr val="bg2"/>
          </a:solidFill>
          <a:ln>
            <a:solidFill>
              <a:schemeClr val="accent1"/>
            </a:solidFill>
          </a:ln>
        </p:spPr>
        <p:txBody>
          <a:bodyPr wrap="square" rtlCol="0">
            <a:noAutofit/>
          </a:bodyPr>
          <a:lstStyle/>
          <a:p>
            <a:r>
              <a:rPr lang="en-US" sz="900" b="1"/>
              <a:t>White</a:t>
            </a:r>
          </a:p>
          <a:p>
            <a:r>
              <a:rPr lang="en-US" sz="900"/>
              <a:t>RGB: 255, 255, 255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0A73916-2A5F-D430-9CFA-FDCB9C43D8E5}"/>
              </a:ext>
            </a:extLst>
          </p:cNvPr>
          <p:cNvSpPr txBox="1"/>
          <p:nvPr userDrawn="1"/>
        </p:nvSpPr>
        <p:spPr>
          <a:xfrm>
            <a:off x="7818008" y="4638088"/>
            <a:ext cx="1600200" cy="230832"/>
          </a:xfrm>
          <a:prstGeom prst="rect">
            <a:avLst/>
          </a:prstGeom>
          <a:solidFill>
            <a:srgbClr val="EFB661"/>
          </a:solidFill>
        </p:spPr>
        <p:txBody>
          <a:bodyPr wrap="square" rtlCol="0">
            <a:spAutoFit/>
          </a:bodyPr>
          <a:lstStyle/>
          <a:p>
            <a:r>
              <a:rPr lang="en-US" sz="900" b="0">
                <a:solidFill>
                  <a:schemeClr val="bg1"/>
                </a:solidFill>
              </a:rPr>
              <a:t>RGB: 239, 182, 97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285B463-8F9A-BFCE-DCD7-43E205C0A4EC}"/>
              </a:ext>
            </a:extLst>
          </p:cNvPr>
          <p:cNvSpPr txBox="1"/>
          <p:nvPr userDrawn="1"/>
        </p:nvSpPr>
        <p:spPr>
          <a:xfrm>
            <a:off x="4376778" y="4638088"/>
            <a:ext cx="1600200" cy="230832"/>
          </a:xfrm>
          <a:prstGeom prst="rect">
            <a:avLst/>
          </a:prstGeom>
          <a:solidFill>
            <a:srgbClr val="908CC2"/>
          </a:solidFill>
        </p:spPr>
        <p:txBody>
          <a:bodyPr wrap="square" rtlCol="0">
            <a:spAutoFit/>
          </a:bodyPr>
          <a:lstStyle/>
          <a:p>
            <a:r>
              <a:rPr lang="en-US" sz="900" b="0">
                <a:solidFill>
                  <a:schemeClr val="bg1"/>
                </a:solidFill>
              </a:rPr>
              <a:t>RGB: 144, 140, 194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C57A2A9-B6B8-434C-9DCC-B03F85CE6C3B}"/>
              </a:ext>
            </a:extLst>
          </p:cNvPr>
          <p:cNvSpPr txBox="1"/>
          <p:nvPr userDrawn="1"/>
        </p:nvSpPr>
        <p:spPr>
          <a:xfrm>
            <a:off x="6097393" y="4638088"/>
            <a:ext cx="1600200" cy="230832"/>
          </a:xfrm>
          <a:prstGeom prst="rect">
            <a:avLst/>
          </a:prstGeom>
          <a:solidFill>
            <a:srgbClr val="9ABEAA"/>
          </a:solidFill>
        </p:spPr>
        <p:txBody>
          <a:bodyPr wrap="square" rtlCol="0">
            <a:spAutoFit/>
          </a:bodyPr>
          <a:lstStyle/>
          <a:p>
            <a:r>
              <a:rPr lang="en-US" sz="900" b="0" dirty="0">
                <a:solidFill>
                  <a:schemeClr val="bg1"/>
                </a:solidFill>
              </a:rPr>
              <a:t>RGB: 154, 190, 170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06AA454-7A5B-66BC-D4A0-3D71A3A709F0}"/>
              </a:ext>
            </a:extLst>
          </p:cNvPr>
          <p:cNvSpPr/>
          <p:nvPr userDrawn="1"/>
        </p:nvSpPr>
        <p:spPr>
          <a:xfrm>
            <a:off x="685800" y="2975129"/>
            <a:ext cx="2999972" cy="738664"/>
          </a:xfrm>
          <a:prstGeom prst="rect">
            <a:avLst/>
          </a:prstGeom>
          <a:noFill/>
        </p:spPr>
        <p:txBody>
          <a:bodyPr wrap="square" lIns="0" tIns="0" rIns="0" bIns="0">
            <a:spAutoFit/>
          </a:bodyPr>
          <a:lstStyle/>
          <a:p>
            <a:pPr marL="0" lvl="1"/>
            <a:r>
              <a:rPr lang="en-US" sz="1200" b="1" dirty="0"/>
              <a:t>RTX secondary palette</a:t>
            </a:r>
          </a:p>
          <a:p>
            <a:pPr marL="0" lvl="1"/>
            <a:r>
              <a:rPr lang="en-US" sz="1200" dirty="0"/>
              <a:t>Our secondary color palette consists of the three grays and red specified. Be sure to use these formulas.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61B09C7-834F-394E-A958-DF3E55FCE790}"/>
              </a:ext>
            </a:extLst>
          </p:cNvPr>
          <p:cNvSpPr txBox="1"/>
          <p:nvPr userDrawn="1"/>
        </p:nvSpPr>
        <p:spPr>
          <a:xfrm>
            <a:off x="694270" y="1107061"/>
            <a:ext cx="6097136" cy="276999"/>
          </a:xfrm>
          <a:prstGeom prst="rect">
            <a:avLst/>
          </a:prstGeom>
          <a:noFill/>
        </p:spPr>
        <p:txBody>
          <a:bodyPr wrap="square" lIns="0" tIns="0" rIns="0" bIns="0">
            <a:spAutoFit/>
          </a:bodyPr>
          <a:lstStyle/>
          <a:p>
            <a:r>
              <a:rPr lang="en-US" sz="1800"/>
              <a:t>Predominant brand colors to be used for all presentations.</a:t>
            </a:r>
            <a:endParaRPr lang="en-US"/>
          </a:p>
        </p:txBody>
      </p: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4313F8C0-6D6A-5E83-58AF-5504B66B79EE}"/>
              </a:ext>
            </a:extLst>
          </p:cNvPr>
          <p:cNvCxnSpPr/>
          <p:nvPr userDrawn="1"/>
        </p:nvCxnSpPr>
        <p:spPr>
          <a:xfrm>
            <a:off x="694270" y="4023807"/>
            <a:ext cx="10813576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FD6F29B8-5A4C-3DDE-1DDD-B84B5C085DA9}"/>
              </a:ext>
            </a:extLst>
          </p:cNvPr>
          <p:cNvSpPr txBox="1"/>
          <p:nvPr userDrawn="1"/>
        </p:nvSpPr>
        <p:spPr>
          <a:xfrm>
            <a:off x="7818008" y="2975129"/>
            <a:ext cx="1600200" cy="395283"/>
          </a:xfrm>
          <a:prstGeom prst="rect">
            <a:avLst/>
          </a:prstGeom>
          <a:solidFill>
            <a:schemeClr val="accent3"/>
          </a:solidFill>
        </p:spPr>
        <p:txBody>
          <a:bodyPr wrap="square" rtlCol="0">
            <a:noAutofit/>
          </a:bodyPr>
          <a:lstStyle/>
          <a:p>
            <a:r>
              <a:rPr lang="en-US" sz="900" b="1">
                <a:solidFill>
                  <a:schemeClr val="bg1"/>
                </a:solidFill>
              </a:rPr>
              <a:t>Cool Gray 10</a:t>
            </a:r>
          </a:p>
          <a:p>
            <a:r>
              <a:rPr lang="en-US" sz="900">
                <a:solidFill>
                  <a:schemeClr val="bg1"/>
                </a:solidFill>
              </a:rPr>
              <a:t>RGB: 99, 102, 106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3AF555A6-97AF-8ED4-EE9E-33F5D49CF7E1}"/>
              </a:ext>
            </a:extLst>
          </p:cNvPr>
          <p:cNvSpPr txBox="1"/>
          <p:nvPr userDrawn="1"/>
        </p:nvSpPr>
        <p:spPr>
          <a:xfrm>
            <a:off x="6097393" y="2975129"/>
            <a:ext cx="1600200" cy="395283"/>
          </a:xfrm>
          <a:prstGeom prst="rect">
            <a:avLst/>
          </a:prstGeom>
          <a:solidFill>
            <a:schemeClr val="accent2"/>
          </a:solidFill>
        </p:spPr>
        <p:txBody>
          <a:bodyPr wrap="square" rtlCol="0">
            <a:noAutofit/>
          </a:bodyPr>
          <a:lstStyle/>
          <a:p>
            <a:r>
              <a:rPr lang="en-US" sz="900" b="1">
                <a:solidFill>
                  <a:schemeClr val="tx1"/>
                </a:solidFill>
              </a:rPr>
              <a:t>Cool Gray 5</a:t>
            </a:r>
          </a:p>
          <a:p>
            <a:r>
              <a:rPr lang="en-US" sz="900">
                <a:solidFill>
                  <a:schemeClr val="tx1"/>
                </a:solidFill>
              </a:rPr>
              <a:t>RGB: 177, 179, 179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7F986CA-9DEB-DC03-DBF1-6A24D2719E8E}"/>
              </a:ext>
            </a:extLst>
          </p:cNvPr>
          <p:cNvSpPr txBox="1"/>
          <p:nvPr userDrawn="1"/>
        </p:nvSpPr>
        <p:spPr>
          <a:xfrm>
            <a:off x="4376778" y="2975129"/>
            <a:ext cx="1600200" cy="395283"/>
          </a:xfrm>
          <a:prstGeom prst="rect">
            <a:avLst/>
          </a:prstGeom>
          <a:solidFill>
            <a:schemeClr val="accent1"/>
          </a:solidFill>
        </p:spPr>
        <p:txBody>
          <a:bodyPr wrap="square" rtlCol="0">
            <a:noAutofit/>
          </a:bodyPr>
          <a:lstStyle/>
          <a:p>
            <a:r>
              <a:rPr lang="en-US" sz="900" b="1">
                <a:solidFill>
                  <a:schemeClr val="tx1"/>
                </a:solidFill>
              </a:rPr>
              <a:t>Cool Gray 1</a:t>
            </a:r>
          </a:p>
          <a:p>
            <a:r>
              <a:rPr lang="en-US" sz="900">
                <a:solidFill>
                  <a:schemeClr val="tx1"/>
                </a:solidFill>
              </a:rPr>
              <a:t>RGB: 217, 217, 214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C4FAF87-9756-7369-920A-916A8ABEBE3A}"/>
              </a:ext>
            </a:extLst>
          </p:cNvPr>
          <p:cNvSpPr txBox="1"/>
          <p:nvPr userDrawn="1"/>
        </p:nvSpPr>
        <p:spPr>
          <a:xfrm>
            <a:off x="4376778" y="4252665"/>
            <a:ext cx="1600200" cy="230832"/>
          </a:xfrm>
          <a:prstGeom prst="rect">
            <a:avLst/>
          </a:prstGeom>
          <a:solidFill>
            <a:schemeClr val="accent4"/>
          </a:solidFill>
        </p:spPr>
        <p:txBody>
          <a:bodyPr wrap="square" rtlCol="0">
            <a:spAutoFit/>
          </a:bodyPr>
          <a:lstStyle/>
          <a:p>
            <a:r>
              <a:rPr lang="en-US" sz="900" b="0">
                <a:solidFill>
                  <a:schemeClr val="bg1"/>
                </a:solidFill>
              </a:rPr>
              <a:t>RGB: 123, 167, 188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2EA9186-E29F-6230-342E-0C99C8F431C1}"/>
              </a:ext>
            </a:extLst>
          </p:cNvPr>
          <p:cNvSpPr txBox="1"/>
          <p:nvPr userDrawn="1"/>
        </p:nvSpPr>
        <p:spPr>
          <a:xfrm>
            <a:off x="9538623" y="2975129"/>
            <a:ext cx="1600200" cy="395283"/>
          </a:xfrm>
          <a:prstGeom prst="rect">
            <a:avLst/>
          </a:prstGeom>
          <a:solidFill>
            <a:schemeClr val="accent6"/>
          </a:solidFill>
        </p:spPr>
        <p:txBody>
          <a:bodyPr wrap="square" rtlCol="0">
            <a:noAutofit/>
          </a:bodyPr>
          <a:lstStyle/>
          <a:p>
            <a:r>
              <a:rPr lang="en-US" sz="900" b="1">
                <a:solidFill>
                  <a:schemeClr val="bg1"/>
                </a:solidFill>
              </a:rPr>
              <a:t>Red 186</a:t>
            </a:r>
          </a:p>
          <a:p>
            <a:r>
              <a:rPr lang="en-US" sz="900">
                <a:solidFill>
                  <a:schemeClr val="bg1"/>
                </a:solidFill>
              </a:rPr>
              <a:t>RGB: 206, 17, 38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0B8F9550-0C58-B5DB-AC53-18760A42A073}"/>
              </a:ext>
            </a:extLst>
          </p:cNvPr>
          <p:cNvSpPr txBox="1"/>
          <p:nvPr userDrawn="1"/>
        </p:nvSpPr>
        <p:spPr>
          <a:xfrm>
            <a:off x="6097393" y="4252665"/>
            <a:ext cx="1600200" cy="230832"/>
          </a:xfrm>
          <a:prstGeom prst="rect">
            <a:avLst/>
          </a:prstGeom>
          <a:solidFill>
            <a:schemeClr val="accent5"/>
          </a:solidFill>
        </p:spPr>
        <p:txBody>
          <a:bodyPr wrap="square" rtlCol="0">
            <a:spAutoFit/>
          </a:bodyPr>
          <a:lstStyle/>
          <a:p>
            <a:r>
              <a:rPr lang="en-US" sz="900" b="0">
                <a:solidFill>
                  <a:schemeClr val="bg1"/>
                </a:solidFill>
              </a:rPr>
              <a:t>RGB: 183, 169, 154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2A94DDDD-08AF-823A-E89F-47FD078CA228}"/>
              </a:ext>
            </a:extLst>
          </p:cNvPr>
          <p:cNvSpPr txBox="1"/>
          <p:nvPr userDrawn="1"/>
        </p:nvSpPr>
        <p:spPr>
          <a:xfrm>
            <a:off x="8947053" y="1714500"/>
            <a:ext cx="2191770" cy="1141144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txBody>
          <a:bodyPr wrap="square" rtlCol="0">
            <a:noAutofit/>
          </a:bodyPr>
          <a:lstStyle/>
          <a:p>
            <a:r>
              <a:rPr lang="en-US" sz="900" b="1">
                <a:solidFill>
                  <a:schemeClr val="bg1"/>
                </a:solidFill>
              </a:rPr>
              <a:t>Black</a:t>
            </a:r>
          </a:p>
          <a:p>
            <a:r>
              <a:rPr lang="en-US" sz="900">
                <a:solidFill>
                  <a:schemeClr val="bg1"/>
                </a:solidFill>
              </a:rPr>
              <a:t>RGB: 0, 0, 0</a:t>
            </a:r>
          </a:p>
        </p:txBody>
      </p:sp>
      <p:sp>
        <p:nvSpPr>
          <p:cNvPr id="20" name="Footer Placeholder 4">
            <a:extLst>
              <a:ext uri="{FF2B5EF4-FFF2-40B4-BE49-F238E27FC236}">
                <a16:creationId xmlns:a16="http://schemas.microsoft.com/office/drawing/2014/main" id="{8D12AED7-031C-3D1B-4DA5-3BC7BE9622B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345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/>
              <a:t>Title. 32 pt. black. Bold. Sentence case. Two lines max.</a:t>
            </a:r>
          </a:p>
        </p:txBody>
      </p:sp>
      <p:sp>
        <p:nvSpPr>
          <p:cNvPr id="2" name="Slide number">
            <a:extLst>
              <a:ext uri="{FF2B5EF4-FFF2-40B4-BE49-F238E27FC236}">
                <a16:creationId xmlns:a16="http://schemas.microsoft.com/office/drawing/2014/main" id="{7CEB5585-C834-0985-6E75-F76DB3DE984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04F5C141-3253-710A-4EE9-3B9CEA40C4D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dirty="0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079786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Body"/>
          <p:cNvSpPr>
            <a:spLocks noGrp="1"/>
          </p:cNvSpPr>
          <p:nvPr>
            <p:ph type="body" sz="quarter" idx="13" hasCustomPrompt="1"/>
          </p:nvPr>
        </p:nvSpPr>
        <p:spPr>
          <a:xfrm>
            <a:off x="685799" y="1476000"/>
            <a:ext cx="10829543" cy="4315200"/>
          </a:xfrm>
          <a:noFill/>
        </p:spPr>
        <p:txBody>
          <a:bodyPr/>
          <a:lstStyle>
            <a:lvl1pPr marL="288925" indent="-288925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  <a:defRPr lang="en-US" sz="2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69913" indent="-2809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defRPr lang="en-US" sz="22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01688" indent="-231775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defRPr lang="en-US" sz="22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082675" indent="-2809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defRPr lang="en-US" sz="22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16038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defRPr lang="en-US" sz="22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/>
              <a:t>Main bullet. 28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/>
              <a:t>Title. 32 pt. black. Bold. Sentence case. Two lines max.</a:t>
            </a:r>
          </a:p>
        </p:txBody>
      </p:sp>
      <p:sp>
        <p:nvSpPr>
          <p:cNvPr id="2" name="Takeaway bar">
            <a:extLst>
              <a:ext uri="{FF2B5EF4-FFF2-40B4-BE49-F238E27FC236}">
                <a16:creationId xmlns:a16="http://schemas.microsoft.com/office/drawing/2014/main" id="{8F3A43FB-9FBA-E24C-1C15-E32F1866C8D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865760"/>
            <a:ext cx="10820399" cy="320088"/>
          </a:xfrm>
          <a:solidFill>
            <a:schemeClr val="accent1"/>
          </a:solidFill>
        </p:spPr>
        <p:txBody>
          <a:bodyPr vert="horz" wrap="square" lIns="621792" tIns="36576" rIns="621792" bIns="36576" rtlCol="0" anchor="b" anchorCtr="0">
            <a:spAutoFit/>
          </a:bodyPr>
          <a:lstStyle>
            <a:lvl1pPr marL="0" indent="0" algn="ctr" defTabSz="0">
              <a:lnSpc>
                <a:spcPct val="1000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/>
              <a:t>Optional takeaway bar. Black. Bold. 16 pt. Centered. Sentence case.</a:t>
            </a:r>
          </a:p>
        </p:txBody>
      </p:sp>
      <p:sp>
        <p:nvSpPr>
          <p:cNvPr id="3" name="Slide number">
            <a:extLst>
              <a:ext uri="{FF2B5EF4-FFF2-40B4-BE49-F238E27FC236}">
                <a16:creationId xmlns:a16="http://schemas.microsoft.com/office/drawing/2014/main" id="{1FA8D734-2FCE-8F54-C61F-7DDD193F113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878E4AA0-598D-DD1F-A0C5-31D4206C1BE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437424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column/photo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sz="quarter" idx="17" hasCustomPrompt="1"/>
          </p:nvPr>
        </p:nvSpPr>
        <p:spPr>
          <a:xfrm>
            <a:off x="4381500" y="1572733"/>
            <a:ext cx="7124700" cy="3903034"/>
          </a:xfrm>
          <a:solidFill>
            <a:schemeClr val="accent2">
              <a:lumMod val="20000"/>
              <a:lumOff val="80000"/>
            </a:schemeClr>
          </a:solidFill>
        </p:spPr>
        <p:txBody>
          <a:bodyPr tIns="1188720"/>
          <a:lstStyle>
            <a:lvl1pPr marL="0" indent="0" algn="ctr">
              <a:buNone/>
              <a:defRPr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9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695325" y="1572733"/>
            <a:ext cx="3419475" cy="590931"/>
          </a:xfrm>
          <a:noFill/>
        </p:spPr>
        <p:txBody>
          <a:bodyPr wrap="square" bIns="91440">
            <a:sp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sz="1800" b="1" baseline="0">
                <a:latin typeface="+mj-lt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18 pt. black. Bold. Sentence case.</a:t>
            </a:r>
          </a:p>
        </p:txBody>
      </p:sp>
      <p:sp>
        <p:nvSpPr>
          <p:cNvPr id="10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/>
              <a:t>Title. 32 pt. black. Bold. Sentence case. Two lines max.</a:t>
            </a:r>
          </a:p>
        </p:txBody>
      </p:sp>
      <p:sp>
        <p:nvSpPr>
          <p:cNvPr id="2" name="Body 1">
            <a:extLst>
              <a:ext uri="{FF2B5EF4-FFF2-40B4-BE49-F238E27FC236}">
                <a16:creationId xmlns:a16="http://schemas.microsoft.com/office/drawing/2014/main" id="{82C03A76-7437-CCE5-AA77-D22BE8AE05E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90933" y="2247900"/>
            <a:ext cx="3423867" cy="3227867"/>
          </a:xfrm>
          <a:noFill/>
        </p:spPr>
        <p:txBody>
          <a:bodyPr rIns="182880"/>
          <a:lstStyle>
            <a:lvl1pPr marL="219456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38150" indent="-2047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905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400" indent="-22383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477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/>
              <a:t>Main bullet. 18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akeaway bar">
            <a:extLst>
              <a:ext uri="{FF2B5EF4-FFF2-40B4-BE49-F238E27FC236}">
                <a16:creationId xmlns:a16="http://schemas.microsoft.com/office/drawing/2014/main" id="{67AD0891-A881-5DC1-1013-43191733147F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865760"/>
            <a:ext cx="10820399" cy="320088"/>
          </a:xfrm>
          <a:solidFill>
            <a:schemeClr val="accent1"/>
          </a:solidFill>
        </p:spPr>
        <p:txBody>
          <a:bodyPr vert="horz" wrap="square" lIns="621792" tIns="36576" rIns="621792" bIns="36576" rtlCol="0" anchor="b" anchorCtr="0">
            <a:spAutoFit/>
          </a:bodyPr>
          <a:lstStyle>
            <a:lvl1pPr marL="0" indent="0" algn="ctr" defTabSz="0">
              <a:lnSpc>
                <a:spcPct val="1000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/>
              <a:t>Optional takeaway bar. Black. Bold. 16 pt. Centered. Sentence case.</a:t>
            </a:r>
          </a:p>
        </p:txBody>
      </p:sp>
      <p:sp>
        <p:nvSpPr>
          <p:cNvPr id="5" name="Slide number">
            <a:extLst>
              <a:ext uri="{FF2B5EF4-FFF2-40B4-BE49-F238E27FC236}">
                <a16:creationId xmlns:a16="http://schemas.microsoft.com/office/drawing/2014/main" id="{0052439E-9AF4-ACA4-C314-22E8A138FFF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3258A6D2-4E79-26F2-5027-E402F5C0BCF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358200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>
        <p15:guide id="1" orient="horz" pos="1416" userDrawn="1">
          <p15:clr>
            <a:srgbClr val="FBAE40"/>
          </p15:clr>
        </p15:guide>
      </p15:sldGuideLst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Body 1"/>
          <p:cNvSpPr>
            <a:spLocks noGrp="1"/>
          </p:cNvSpPr>
          <p:nvPr>
            <p:ph type="body" sz="quarter" idx="13" hasCustomPrompt="1"/>
          </p:nvPr>
        </p:nvSpPr>
        <p:spPr>
          <a:xfrm>
            <a:off x="696433" y="2294021"/>
            <a:ext cx="5247167" cy="3497178"/>
          </a:xfrm>
          <a:noFill/>
        </p:spPr>
        <p:txBody>
          <a:bodyPr rIns="182880"/>
          <a:lstStyle>
            <a:lvl1pPr marL="219456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38150" indent="-2047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905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400" indent="-22383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477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/>
              <a:t>Main bullet. 18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2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695325" y="1572733"/>
            <a:ext cx="5248274" cy="341632"/>
          </a:xfrm>
          <a:noFill/>
        </p:spPr>
        <p:txBody>
          <a:bodyPr wrap="square" bIns="91440">
            <a:sp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sz="1800" b="1" baseline="0">
                <a:latin typeface="+mj-lt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18 pt. black. Bold. Sentence case. </a:t>
            </a:r>
          </a:p>
        </p:txBody>
      </p:sp>
      <p:sp>
        <p:nvSpPr>
          <p:cNvPr id="14" name="Text Placeholder 2"/>
          <p:cNvSpPr>
            <a:spLocks noGrp="1"/>
          </p:cNvSpPr>
          <p:nvPr>
            <p:ph type="body" sz="quarter" idx="22" hasCustomPrompt="1"/>
          </p:nvPr>
        </p:nvSpPr>
        <p:spPr>
          <a:xfrm>
            <a:off x="6248401" y="1572733"/>
            <a:ext cx="5248274" cy="341632"/>
          </a:xfrm>
          <a:noFill/>
        </p:spPr>
        <p:txBody>
          <a:bodyPr wrap="square" bIns="91440">
            <a:sp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sz="1800" b="1" baseline="0">
                <a:latin typeface="+mj-lt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18 pt. black. Bold. Sentence case. </a:t>
            </a:r>
          </a:p>
        </p:txBody>
      </p:sp>
      <p:sp>
        <p:nvSpPr>
          <p:cNvPr id="15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/>
              <a:t>Title. 32 pt. black. Bold. Sentence case. Two lines max.</a:t>
            </a:r>
          </a:p>
        </p:txBody>
      </p:sp>
      <p:sp>
        <p:nvSpPr>
          <p:cNvPr id="2" name="Body 1">
            <a:extLst>
              <a:ext uri="{FF2B5EF4-FFF2-40B4-BE49-F238E27FC236}">
                <a16:creationId xmlns:a16="http://schemas.microsoft.com/office/drawing/2014/main" id="{CBE0B946-A5C4-9B05-3ADE-B4FE96232286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6248400" y="2294021"/>
            <a:ext cx="5247167" cy="3497178"/>
          </a:xfrm>
          <a:noFill/>
        </p:spPr>
        <p:txBody>
          <a:bodyPr rIns="182880"/>
          <a:lstStyle>
            <a:lvl1pPr marL="219456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38150" indent="-20478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905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14400" indent="-223838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47763" indent="-233363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Font typeface="Arial" panose="020B0604020202020204" pitchFamily="34" charset="0"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/>
              <a:t>Main bullet. 18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Takeaway bar">
            <a:extLst>
              <a:ext uri="{FF2B5EF4-FFF2-40B4-BE49-F238E27FC236}">
                <a16:creationId xmlns:a16="http://schemas.microsoft.com/office/drawing/2014/main" id="{5E9B1FFA-BD88-F9E9-59C9-C7AE0E13A901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865760"/>
            <a:ext cx="10820399" cy="320088"/>
          </a:xfrm>
          <a:solidFill>
            <a:schemeClr val="accent1"/>
          </a:solidFill>
        </p:spPr>
        <p:txBody>
          <a:bodyPr vert="horz" wrap="square" lIns="621792" tIns="36576" rIns="621792" bIns="36576" rtlCol="0" anchor="b" anchorCtr="0">
            <a:spAutoFit/>
          </a:bodyPr>
          <a:lstStyle>
            <a:lvl1pPr marL="0" indent="0" algn="ctr" defTabSz="0">
              <a:lnSpc>
                <a:spcPct val="1000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/>
              <a:t>Optional takeaway bar. Black. Bold. 16 pt. Centered. Sentence case.</a:t>
            </a:r>
          </a:p>
        </p:txBody>
      </p:sp>
      <p:sp>
        <p:nvSpPr>
          <p:cNvPr id="4" name="Slide number">
            <a:extLst>
              <a:ext uri="{FF2B5EF4-FFF2-40B4-BE49-F238E27FC236}">
                <a16:creationId xmlns:a16="http://schemas.microsoft.com/office/drawing/2014/main" id="{F757467A-1A0B-9CF2-835A-4919955834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C329D32-0F02-D4E9-EACE-25F239ABD9F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16705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296" userDrawn="1">
          <p15:clr>
            <a:srgbClr val="FBAE40"/>
          </p15:clr>
        </p15:guide>
      </p15:sldGuideLst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3">
            <a:extLst>
              <a:ext uri="{FF2B5EF4-FFF2-40B4-BE49-F238E27FC236}">
                <a16:creationId xmlns:a16="http://schemas.microsoft.com/office/drawing/2014/main" id="{1227C6EA-CADE-4772-BF2C-DF04CBDCF77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</p:spPr>
        <p:txBody>
          <a:bodyPr/>
          <a:lstStyle/>
          <a:p>
            <a:r>
              <a:rPr lang="en-US"/>
              <a:t>Title. 32 pt. black. Bold. Sentence case. Two lines max.</a:t>
            </a:r>
          </a:p>
        </p:txBody>
      </p:sp>
      <p:sp>
        <p:nvSpPr>
          <p:cNvPr id="14" name="Picture Placeholder 2">
            <a:extLst>
              <a:ext uri="{FF2B5EF4-FFF2-40B4-BE49-F238E27FC236}">
                <a16:creationId xmlns:a16="http://schemas.microsoft.com/office/drawing/2014/main" id="{579596A4-F56F-4ABC-8E75-4BE60F7ED857}"/>
              </a:ext>
            </a:extLst>
          </p:cNvPr>
          <p:cNvSpPr>
            <a:spLocks noGrp="1"/>
          </p:cNvSpPr>
          <p:nvPr>
            <p:ph type="pic" sz="quarter" idx="22" hasCustomPrompt="1"/>
          </p:nvPr>
        </p:nvSpPr>
        <p:spPr>
          <a:xfrm>
            <a:off x="685802" y="1358207"/>
            <a:ext cx="3409912" cy="1940443"/>
          </a:xfrm>
          <a:solidFill>
            <a:schemeClr val="accent2">
              <a:lumMod val="20000"/>
              <a:lumOff val="80000"/>
            </a:schemeClr>
          </a:solidFill>
        </p:spPr>
        <p:txBody>
          <a:bodyPr tIns="365760"/>
          <a:lstStyle>
            <a:lvl1pPr marL="0" indent="0" algn="ctr">
              <a:buNone/>
              <a:defRPr sz="1800"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15" name="Picture Placeholder 2">
            <a:extLst>
              <a:ext uri="{FF2B5EF4-FFF2-40B4-BE49-F238E27FC236}">
                <a16:creationId xmlns:a16="http://schemas.microsoft.com/office/drawing/2014/main" id="{082A4F2F-B507-4076-99BD-50A0D640D832}"/>
              </a:ext>
            </a:extLst>
          </p:cNvPr>
          <p:cNvSpPr>
            <a:spLocks noGrp="1"/>
          </p:cNvSpPr>
          <p:nvPr>
            <p:ph type="pic" sz="quarter" idx="23" hasCustomPrompt="1"/>
          </p:nvPr>
        </p:nvSpPr>
        <p:spPr>
          <a:xfrm>
            <a:off x="4372358" y="1358206"/>
            <a:ext cx="3429000" cy="1940444"/>
          </a:xfrm>
          <a:solidFill>
            <a:schemeClr val="accent2">
              <a:lumMod val="20000"/>
              <a:lumOff val="80000"/>
            </a:schemeClr>
          </a:solidFill>
        </p:spPr>
        <p:txBody>
          <a:bodyPr tIns="365760"/>
          <a:lstStyle>
            <a:lvl1pPr marL="0" indent="0" algn="ctr">
              <a:buNone/>
              <a:defRPr sz="1800" baseline="0"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25" name="Picture Placeholder 2">
            <a:extLst>
              <a:ext uri="{FF2B5EF4-FFF2-40B4-BE49-F238E27FC236}">
                <a16:creationId xmlns:a16="http://schemas.microsoft.com/office/drawing/2014/main" id="{D1CCE81E-2A1A-4C37-8FB9-A87A38D462E4}"/>
              </a:ext>
            </a:extLst>
          </p:cNvPr>
          <p:cNvSpPr>
            <a:spLocks noGrp="1"/>
          </p:cNvSpPr>
          <p:nvPr>
            <p:ph type="pic" sz="quarter" idx="24" hasCustomPrompt="1"/>
          </p:nvPr>
        </p:nvSpPr>
        <p:spPr>
          <a:xfrm>
            <a:off x="8068057" y="1358207"/>
            <a:ext cx="3438143" cy="1940443"/>
          </a:xfrm>
          <a:solidFill>
            <a:schemeClr val="accent2">
              <a:lumMod val="20000"/>
              <a:lumOff val="80000"/>
            </a:schemeClr>
          </a:solidFill>
        </p:spPr>
        <p:txBody>
          <a:bodyPr tIns="365760"/>
          <a:lstStyle>
            <a:lvl1pPr marL="0" indent="0" algn="ctr">
              <a:buNone/>
              <a:defRPr sz="1800" baseline="0"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28" name="Body 1">
            <a:extLst>
              <a:ext uri="{FF2B5EF4-FFF2-40B4-BE49-F238E27FC236}">
                <a16:creationId xmlns:a16="http://schemas.microsoft.com/office/drawing/2014/main" id="{06DFA2EB-3972-43A4-8F2F-1FA925C492C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04888" y="4103771"/>
            <a:ext cx="3409912" cy="1655644"/>
          </a:xfrm>
          <a:noFill/>
        </p:spPr>
        <p:txBody>
          <a:bodyPr rIns="182880"/>
          <a:lstStyle>
            <a:lvl1pPr marL="182880" marR="0" indent="-182880" algn="l" defTabSz="6858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buChar char="•"/>
              <a:tabLst/>
              <a:defRPr lang="en-US" sz="1500" kern="1200" baseline="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0520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808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07542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26998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marL="219456" lvl="0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Main bullet. 15 pt. black.</a:t>
            </a:r>
          </a:p>
          <a:p>
            <a:pPr marL="438912" lvl="1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Second level</a:t>
            </a:r>
          </a:p>
          <a:p>
            <a:pPr marL="621792" lvl="2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Third level</a:t>
            </a:r>
          </a:p>
          <a:p>
            <a:pPr marL="841248" lvl="3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Fourth level</a:t>
            </a:r>
          </a:p>
          <a:p>
            <a:pPr marL="1060704" lvl="4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Fifth level</a:t>
            </a:r>
          </a:p>
        </p:txBody>
      </p:sp>
      <p:sp>
        <p:nvSpPr>
          <p:cNvPr id="29" name="Text Placeholder 2">
            <a:extLst>
              <a:ext uri="{FF2B5EF4-FFF2-40B4-BE49-F238E27FC236}">
                <a16:creationId xmlns:a16="http://schemas.microsoft.com/office/drawing/2014/main" id="{A13B8C43-B217-4065-899D-965ABB835B4A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704888" y="3513856"/>
            <a:ext cx="3411017" cy="563231"/>
          </a:xfrm>
          <a:noFill/>
        </p:spPr>
        <p:txBody>
          <a:bodyPr vert="horz" wrap="square" lIns="0" tIns="0" rIns="0" bIns="91440" rtlCol="0">
            <a:spAutoFit/>
          </a:bodyPr>
          <a:lstStyle>
            <a:lvl1pPr marL="0" marR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700" b="1" baseline="0">
                <a:latin typeface="+mj-lt"/>
              </a:defRPr>
            </a:lvl1pPr>
          </a:lstStyle>
          <a:p>
            <a:pPr marL="0" marR="0" lvl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17 pt. black. Bold. Sentence case.</a:t>
            </a:r>
          </a:p>
        </p:txBody>
      </p:sp>
      <p:sp>
        <p:nvSpPr>
          <p:cNvPr id="30" name="Text Placeholder 2">
            <a:extLst>
              <a:ext uri="{FF2B5EF4-FFF2-40B4-BE49-F238E27FC236}">
                <a16:creationId xmlns:a16="http://schemas.microsoft.com/office/drawing/2014/main" id="{70241EE5-BE3E-4ACB-AA02-55AD1071CF53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4371270" y="3513856"/>
            <a:ext cx="3449084" cy="563231"/>
          </a:xfrm>
          <a:noFill/>
        </p:spPr>
        <p:txBody>
          <a:bodyPr vert="horz" wrap="square" lIns="0" tIns="0" rIns="0" bIns="91440" rtlCol="0">
            <a:spAutoFit/>
          </a:bodyPr>
          <a:lstStyle>
            <a:lvl1pPr marL="0" marR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700" b="1" baseline="0">
                <a:latin typeface="+mj-lt"/>
              </a:defRPr>
            </a:lvl1pPr>
          </a:lstStyle>
          <a:p>
            <a:pPr marL="0" marR="0" lvl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17 pt. black. Bold. Sentence case.</a:t>
            </a:r>
          </a:p>
        </p:txBody>
      </p:sp>
      <p:sp>
        <p:nvSpPr>
          <p:cNvPr id="31" name="Text Placeholder 2">
            <a:extLst>
              <a:ext uri="{FF2B5EF4-FFF2-40B4-BE49-F238E27FC236}">
                <a16:creationId xmlns:a16="http://schemas.microsoft.com/office/drawing/2014/main" id="{6C421A00-BD57-46F3-A96E-EBA27534BF52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8079811" y="3513856"/>
            <a:ext cx="3410355" cy="563231"/>
          </a:xfrm>
          <a:noFill/>
        </p:spPr>
        <p:txBody>
          <a:bodyPr vert="horz" wrap="square" lIns="0" tIns="0" rIns="0" bIns="91440" rtlCol="0">
            <a:spAutoFit/>
          </a:bodyPr>
          <a:lstStyle>
            <a:lvl1pPr marL="0" marR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700" b="1" baseline="0">
                <a:latin typeface="+mj-lt"/>
              </a:defRPr>
            </a:lvl1pPr>
          </a:lstStyle>
          <a:p>
            <a:pPr marL="0" marR="0" lvl="0" indent="0" algn="l" defTabSz="6858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17 pt. black. Bold. Sentence case.</a:t>
            </a:r>
          </a:p>
        </p:txBody>
      </p:sp>
      <p:sp>
        <p:nvSpPr>
          <p:cNvPr id="2" name="Body 1">
            <a:extLst>
              <a:ext uri="{FF2B5EF4-FFF2-40B4-BE49-F238E27FC236}">
                <a16:creationId xmlns:a16="http://schemas.microsoft.com/office/drawing/2014/main" id="{D8C205A4-A491-3354-D436-AF9BF1F62EBD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4381500" y="4103771"/>
            <a:ext cx="3409912" cy="1655644"/>
          </a:xfrm>
          <a:noFill/>
        </p:spPr>
        <p:txBody>
          <a:bodyPr rIns="182880"/>
          <a:lstStyle>
            <a:lvl1pPr marL="182880" marR="0" indent="-182880" algn="l" defTabSz="6858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buChar char="•"/>
              <a:tabLst/>
              <a:defRPr lang="en-US" sz="1500" kern="1200" baseline="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0520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808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07542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26998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marL="219456" lvl="0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Main bullet. 15 pt. black.</a:t>
            </a:r>
          </a:p>
          <a:p>
            <a:pPr marL="438912" lvl="1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Second level</a:t>
            </a:r>
          </a:p>
          <a:p>
            <a:pPr marL="621792" lvl="2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Third level</a:t>
            </a:r>
          </a:p>
          <a:p>
            <a:pPr marL="841248" lvl="3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Fourth level</a:t>
            </a:r>
          </a:p>
          <a:p>
            <a:pPr marL="1060704" lvl="4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Fifth level</a:t>
            </a:r>
          </a:p>
        </p:txBody>
      </p:sp>
      <p:sp>
        <p:nvSpPr>
          <p:cNvPr id="3" name="Body 1">
            <a:extLst>
              <a:ext uri="{FF2B5EF4-FFF2-40B4-BE49-F238E27FC236}">
                <a16:creationId xmlns:a16="http://schemas.microsoft.com/office/drawing/2014/main" id="{FB9FA8DA-D277-339F-4985-9623F740A897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8085949" y="4103771"/>
            <a:ext cx="3409912" cy="1655644"/>
          </a:xfrm>
          <a:noFill/>
        </p:spPr>
        <p:txBody>
          <a:bodyPr rIns="182880"/>
          <a:lstStyle>
            <a:lvl1pPr marL="182880" marR="0" indent="-182880" algn="l" defTabSz="6858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buChar char="•"/>
              <a:tabLst/>
              <a:defRPr lang="en-US" sz="1500" kern="1200" baseline="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0520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688086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907542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126998" indent="-285750" algn="l" defTabSz="6858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450"/>
              </a:spcAft>
              <a:buClrTx/>
              <a:buSzPct val="100000"/>
              <a:buFont typeface="Arial" panose="020B0604020202020204" pitchFamily="34" charset="0"/>
              <a:defRPr lang="en-US" sz="15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marL="219456" lvl="0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Main bullet. 15 pt. black.</a:t>
            </a:r>
          </a:p>
          <a:p>
            <a:pPr marL="438912" lvl="1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Second level</a:t>
            </a:r>
          </a:p>
          <a:p>
            <a:pPr marL="621792" lvl="2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Third level</a:t>
            </a:r>
          </a:p>
          <a:p>
            <a:pPr marL="841248" lvl="3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–"/>
            </a:pPr>
            <a:r>
              <a:rPr lang="en-US"/>
              <a:t>Fourth level</a:t>
            </a:r>
          </a:p>
          <a:p>
            <a:pPr marL="1060704" lvl="4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Pct val="100000"/>
              <a:buFont typeface="Arial" panose="020B0604020202020204" pitchFamily="34" charset="0"/>
              <a:buChar char="•"/>
            </a:pPr>
            <a:r>
              <a:rPr lang="en-US"/>
              <a:t>Fifth level</a:t>
            </a:r>
          </a:p>
        </p:txBody>
      </p:sp>
      <p:sp>
        <p:nvSpPr>
          <p:cNvPr id="4" name="Takeaway bar">
            <a:extLst>
              <a:ext uri="{FF2B5EF4-FFF2-40B4-BE49-F238E27FC236}">
                <a16:creationId xmlns:a16="http://schemas.microsoft.com/office/drawing/2014/main" id="{F1C626FD-9651-7619-B6B8-C33DB71F60D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865760"/>
            <a:ext cx="10820399" cy="320088"/>
          </a:xfrm>
          <a:solidFill>
            <a:schemeClr val="accent1"/>
          </a:solidFill>
        </p:spPr>
        <p:txBody>
          <a:bodyPr vert="horz" wrap="square" lIns="621792" tIns="36576" rIns="621792" bIns="36576" rtlCol="0" anchor="b" anchorCtr="0">
            <a:spAutoFit/>
          </a:bodyPr>
          <a:lstStyle>
            <a:lvl1pPr marL="0" indent="0" algn="ctr" defTabSz="0">
              <a:lnSpc>
                <a:spcPct val="1000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/>
              <a:t>Optional takeaway bar. Black. Bold. 16 pt. Centered. Sentence case.</a:t>
            </a:r>
          </a:p>
        </p:txBody>
      </p:sp>
      <p:sp>
        <p:nvSpPr>
          <p:cNvPr id="5" name="Slide number">
            <a:extLst>
              <a:ext uri="{FF2B5EF4-FFF2-40B4-BE49-F238E27FC236}">
                <a16:creationId xmlns:a16="http://schemas.microsoft.com/office/drawing/2014/main" id="{8A8EF709-B2B3-FDC4-BEA0-3E79EE4FFD4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22B96E76-BD74-5B34-0404-8247D0BC3FE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917681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296" userDrawn="1">
          <p15:clr>
            <a:srgbClr val="FBAE40"/>
          </p15:clr>
        </p15:guide>
      </p15:sldGuideLst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RTX: 1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Body"/>
          <p:cNvSpPr>
            <a:spLocks noGrp="1"/>
          </p:cNvSpPr>
          <p:nvPr>
            <p:ph type="body" sz="quarter" idx="13" hasCustomPrompt="1"/>
          </p:nvPr>
        </p:nvSpPr>
        <p:spPr>
          <a:xfrm>
            <a:off x="685799" y="1476000"/>
            <a:ext cx="10829543" cy="4315200"/>
          </a:xfrm>
          <a:noFill/>
        </p:spPr>
        <p:txBody>
          <a:bodyPr/>
          <a:lstStyle>
            <a:lvl1pPr marL="219456"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>
                <a:srgbClr val="CE1126"/>
              </a:buClr>
              <a:buSzPct val="75000"/>
              <a:buFont typeface="Arial" panose="020B0604020202020204" pitchFamily="34" charset="0"/>
              <a:buChar char="•"/>
              <a:defRPr lang="en-US" sz="28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defRPr lang="en-US" sz="20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defRPr lang="en-US" sz="2000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defRPr lang="en-US" sz="20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indent="-219456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Font typeface="Arial" panose="020B0604020202020204" pitchFamily="34" charset="0"/>
              <a:defRPr lang="en-US" sz="20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</a:lstStyle>
          <a:p>
            <a:pPr lvl="0"/>
            <a:r>
              <a:rPr lang="en-US" dirty="0"/>
              <a:t>Main bullet. 28 pt. black.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5" name="Slide number"/>
          <p:cNvSpPr>
            <a:spLocks noGrp="1"/>
          </p:cNvSpPr>
          <p:nvPr>
            <p:ph type="sldNum" sz="quarter" idx="4"/>
          </p:nvPr>
        </p:nvSpPr>
        <p:spPr>
          <a:xfrm>
            <a:off x="10983397" y="638041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6" name="Title 5"/>
          <p:cNvSpPr>
            <a:spLocks noGrp="1"/>
          </p:cNvSpPr>
          <p:nvPr>
            <p:ph type="title" hasCustomPrompt="1"/>
          </p:nvPr>
        </p:nvSpPr>
        <p:spPr>
          <a:xfrm>
            <a:off x="694944" y="466347"/>
            <a:ext cx="10811256" cy="676653"/>
          </a:xfrm>
          <a:prstGeom prst="rect">
            <a:avLst/>
          </a:prstGeom>
        </p:spPr>
        <p:txBody>
          <a:bodyPr/>
          <a:lstStyle>
            <a:lvl1pPr>
              <a:lnSpc>
                <a:spcPct val="80000"/>
              </a:lnSpc>
              <a:defRPr/>
            </a:lvl1pPr>
          </a:lstStyle>
          <a:p>
            <a:r>
              <a:rPr lang="en-US" dirty="0"/>
              <a:t>Title. 32 pt. black. Bold. Sentence case. Two lines max.</a:t>
            </a:r>
          </a:p>
        </p:txBody>
      </p:sp>
      <p:sp>
        <p:nvSpPr>
          <p:cNvPr id="8" name="Takeaway bar"/>
          <p:cNvSpPr>
            <a:spLocks noGrp="1"/>
          </p:cNvSpPr>
          <p:nvPr>
            <p:ph type="body" sz="quarter" idx="15" hasCustomPrompt="1"/>
          </p:nvPr>
        </p:nvSpPr>
        <p:spPr>
          <a:xfrm>
            <a:off x="694944" y="5917569"/>
            <a:ext cx="10820399" cy="268279"/>
          </a:xfrm>
          <a:solidFill>
            <a:schemeClr val="bg1">
              <a:lumMod val="65000"/>
            </a:schemeClr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/>
              <a:t>Optional takeaway bar. White. Bold. 16 pt. Centered. Sentence case.</a:t>
            </a:r>
          </a:p>
        </p:txBody>
      </p:sp>
    </p:spTree>
    <p:extLst>
      <p:ext uri="{BB962C8B-B14F-4D97-AF65-F5344CB8AC3E}">
        <p14:creationId xmlns:p14="http://schemas.microsoft.com/office/powerpoint/2010/main" val="301975233"/>
      </p:ext>
    </p:extLst>
  </p:cSld>
  <p:clrMapOvr>
    <a:masterClrMapping/>
  </p:clrMapOvr>
  <p:hf hdr="0" dt="0"/>
  <p:extLst>
    <p:ext uri="{DCECCB84-F9BA-43D5-87BE-67443E8EF086}">
      <p15:sldGuideLst xmlns:p15="http://schemas.microsoft.com/office/powerpoint/2012/main"/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ection title"/>
          <p:cNvSpPr>
            <a:spLocks noGrp="1"/>
          </p:cNvSpPr>
          <p:nvPr userDrawn="1">
            <p:ph type="title" hasCustomPrompt="1"/>
          </p:nvPr>
        </p:nvSpPr>
        <p:spPr>
          <a:xfrm>
            <a:off x="685800" y="2057399"/>
            <a:ext cx="7139619" cy="2769781"/>
          </a:xfrm>
          <a:noFill/>
        </p:spPr>
        <p:txBody>
          <a:bodyPr vert="horz" wrap="square" lIns="0" tIns="0" rIns="0" bIns="0" rtlCol="0" anchor="t" anchorCtr="0">
            <a:noAutofit/>
          </a:bodyPr>
          <a:lstStyle>
            <a:lvl1pPr>
              <a:defRPr lang="en-US" baseline="0" dirty="0">
                <a:latin typeface="+mj-lt"/>
                <a:ea typeface="+mn-ea"/>
                <a:cs typeface="Arial" panose="020B0604020202020204" pitchFamily="34" charset="0"/>
              </a:defRPr>
            </a:lvl1pPr>
          </a:lstStyle>
          <a:p>
            <a:pPr marL="0" lvl="0">
              <a:spcBef>
                <a:spcPts val="1000"/>
              </a:spcBef>
              <a:buSzPct val="115000"/>
              <a:buFont typeface="Arial" panose="020B0604020202020204" pitchFamily="34" charset="0"/>
            </a:pPr>
            <a:r>
              <a:rPr lang="en-US"/>
              <a:t>Section title. 55 pt. black. Bold. Sentence case. </a:t>
            </a:r>
          </a:p>
        </p:txBody>
      </p:sp>
      <p:sp>
        <p:nvSpPr>
          <p:cNvPr id="15" name="Presenters"/>
          <p:cNvSpPr>
            <a:spLocks noGrp="1"/>
          </p:cNvSpPr>
          <p:nvPr userDrawn="1">
            <p:ph type="body" sz="quarter" idx="13" hasCustomPrompt="1"/>
          </p:nvPr>
        </p:nvSpPr>
        <p:spPr>
          <a:xfrm>
            <a:off x="670881" y="1451343"/>
            <a:ext cx="7139619" cy="356191"/>
          </a:xfrm>
          <a:noFill/>
        </p:spPr>
        <p:txBody>
          <a:bodyPr vert="horz" lIns="0" tIns="0" rIns="0" bIns="0" rtlCol="0" anchor="b" anchorCtr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600" b="1" baseline="0">
                <a:solidFill>
                  <a:schemeClr val="accent3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16 pt. Gray. Sentence case.</a:t>
            </a:r>
          </a:p>
        </p:txBody>
      </p:sp>
      <p:pic>
        <p:nvPicPr>
          <p:cNvPr id="3" name="Picture 2" descr="A picture containing background pattern&#10;&#10;Description automatically generated">
            <a:extLst>
              <a:ext uri="{FF2B5EF4-FFF2-40B4-BE49-F238E27FC236}">
                <a16:creationId xmlns:a16="http://schemas.microsoft.com/office/drawing/2014/main" id="{2F658D7A-B710-3A1F-85B6-EA22382CEB6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 rot="16200000" flipV="1">
            <a:off x="7004211" y="1671980"/>
            <a:ext cx="5747158" cy="3253280"/>
          </a:xfrm>
          <a:prstGeom prst="rect">
            <a:avLst/>
          </a:prstGeom>
        </p:spPr>
      </p:pic>
      <p:sp>
        <p:nvSpPr>
          <p:cNvPr id="4" name="Slide number">
            <a:extLst>
              <a:ext uri="{FF2B5EF4-FFF2-40B4-BE49-F238E27FC236}">
                <a16:creationId xmlns:a16="http://schemas.microsoft.com/office/drawing/2014/main" id="{51878CD8-EB03-3BE4-466C-CAB36D3B77D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26E9F6D1-276E-F2BC-3F0C-FB2F9C91EF3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676944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5"/>
          <p:cNvSpPr>
            <a:spLocks noGrp="1"/>
          </p:cNvSpPr>
          <p:nvPr>
            <p:ph type="pic" sz="quarter" idx="16" hasCustomPrompt="1"/>
          </p:nvPr>
        </p:nvSpPr>
        <p:spPr>
          <a:xfrm>
            <a:off x="0" y="0"/>
            <a:ext cx="12192001" cy="6172200"/>
          </a:xfrm>
          <a:solidFill>
            <a:schemeClr val="accent2">
              <a:lumMod val="20000"/>
              <a:lumOff val="80000"/>
            </a:schemeClr>
          </a:solidFill>
        </p:spPr>
        <p:txBody>
          <a:bodyPr tIns="548640"/>
          <a:lstStyle>
            <a:lvl1pPr algn="ctr">
              <a:defRPr b="0" baseline="0"/>
            </a:lvl1pPr>
          </a:lstStyle>
          <a:p>
            <a:r>
              <a:rPr lang="en-US"/>
              <a:t>Click to insert photo</a:t>
            </a:r>
          </a:p>
        </p:txBody>
      </p:sp>
      <p:sp>
        <p:nvSpPr>
          <p:cNvPr id="14" name="Section title"/>
          <p:cNvSpPr>
            <a:spLocks noGrp="1"/>
          </p:cNvSpPr>
          <p:nvPr>
            <p:ph type="title" hasCustomPrompt="1"/>
          </p:nvPr>
        </p:nvSpPr>
        <p:spPr>
          <a:xfrm>
            <a:off x="694944" y="2057400"/>
            <a:ext cx="8944356" cy="2057400"/>
          </a:xfrm>
          <a:noFill/>
        </p:spPr>
        <p:txBody>
          <a:bodyPr vert="horz" wrap="square" lIns="0" tIns="0" rIns="0" bIns="0" rtlCol="0" anchor="ctr" anchorCtr="0">
            <a:noAutofit/>
          </a:bodyPr>
          <a:lstStyle>
            <a:lvl1pPr>
              <a:defRPr lang="en-US" baseline="0" dirty="0">
                <a:latin typeface="+mj-lt"/>
                <a:ea typeface="+mn-ea"/>
                <a:cs typeface="Arial" panose="020B0604020202020204" pitchFamily="34" charset="0"/>
              </a:defRPr>
            </a:lvl1pPr>
          </a:lstStyle>
          <a:p>
            <a:pPr marL="0" lvl="0">
              <a:spcBef>
                <a:spcPts val="1000"/>
              </a:spcBef>
              <a:buSzPct val="115000"/>
              <a:buFont typeface="Arial" panose="020B0604020202020204" pitchFamily="34" charset="0"/>
            </a:pPr>
            <a:r>
              <a:rPr lang="en-US"/>
              <a:t>Section title. 55 pt. black. Bold. Sentence case. </a:t>
            </a:r>
          </a:p>
        </p:txBody>
      </p:sp>
      <p:sp>
        <p:nvSpPr>
          <p:cNvPr id="2" name="Slide number">
            <a:extLst>
              <a:ext uri="{FF2B5EF4-FFF2-40B4-BE49-F238E27FC236}">
                <a16:creationId xmlns:a16="http://schemas.microsoft.com/office/drawing/2014/main" id="{43233DA6-3194-CB55-7993-3414CBEB300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887A94AD-D92F-6979-D0A5-00AE4C80AEE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385202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ection title"/>
          <p:cNvSpPr>
            <a:spLocks noGrp="1"/>
          </p:cNvSpPr>
          <p:nvPr userDrawn="1">
            <p:ph type="title" hasCustomPrompt="1"/>
          </p:nvPr>
        </p:nvSpPr>
        <p:spPr>
          <a:xfrm>
            <a:off x="685800" y="2057399"/>
            <a:ext cx="7139619" cy="2769781"/>
          </a:xfrm>
          <a:noFill/>
        </p:spPr>
        <p:txBody>
          <a:bodyPr vert="horz" wrap="square" lIns="0" tIns="0" rIns="0" bIns="0" rtlCol="0" anchor="t" anchorCtr="0">
            <a:noAutofit/>
          </a:bodyPr>
          <a:lstStyle>
            <a:lvl1pPr>
              <a:defRPr lang="en-US" baseline="0" dirty="0">
                <a:latin typeface="+mj-lt"/>
                <a:ea typeface="+mn-ea"/>
                <a:cs typeface="Arial" panose="020B0604020202020204" pitchFamily="34" charset="0"/>
              </a:defRPr>
            </a:lvl1pPr>
          </a:lstStyle>
          <a:p>
            <a:pPr marL="0" lvl="0">
              <a:spcBef>
                <a:spcPts val="1000"/>
              </a:spcBef>
              <a:buSzPct val="115000"/>
              <a:buFont typeface="Arial" panose="020B0604020202020204" pitchFamily="34" charset="0"/>
            </a:pPr>
            <a:r>
              <a:rPr lang="en-US"/>
              <a:t>Section title. 55 pt. black. Bold. Sentence case. </a:t>
            </a:r>
          </a:p>
        </p:txBody>
      </p:sp>
      <p:sp>
        <p:nvSpPr>
          <p:cNvPr id="15" name="Presenters"/>
          <p:cNvSpPr>
            <a:spLocks noGrp="1"/>
          </p:cNvSpPr>
          <p:nvPr userDrawn="1">
            <p:ph type="body" sz="quarter" idx="13" hasCustomPrompt="1"/>
          </p:nvPr>
        </p:nvSpPr>
        <p:spPr>
          <a:xfrm>
            <a:off x="670881" y="1451343"/>
            <a:ext cx="7139619" cy="356191"/>
          </a:xfrm>
          <a:noFill/>
        </p:spPr>
        <p:txBody>
          <a:bodyPr vert="horz" lIns="0" tIns="0" rIns="0" bIns="0" rtlCol="0" anchor="b" anchorCtr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 lang="en-US" sz="1600" b="1" baseline="0">
                <a:solidFill>
                  <a:schemeClr val="accent3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115000"/>
              <a:buFont typeface="Arial" panose="020B0604020202020204" pitchFamily="34" charset="0"/>
              <a:buNone/>
              <a:tabLst/>
              <a:defRPr/>
            </a:pPr>
            <a:r>
              <a:rPr lang="en-US"/>
              <a:t>Subhead 16 pt. Gray. Sentence case.</a:t>
            </a:r>
          </a:p>
        </p:txBody>
      </p:sp>
      <p:pic>
        <p:nvPicPr>
          <p:cNvPr id="3" name="Picture 2" descr="A picture containing background pattern&#10;&#10;Description automatically generated">
            <a:extLst>
              <a:ext uri="{FF2B5EF4-FFF2-40B4-BE49-F238E27FC236}">
                <a16:creationId xmlns:a16="http://schemas.microsoft.com/office/drawing/2014/main" id="{2F658D7A-B710-3A1F-85B6-EA22382CEB6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 rot="16200000" flipV="1">
            <a:off x="7004211" y="1671980"/>
            <a:ext cx="5747158" cy="3253280"/>
          </a:xfrm>
          <a:prstGeom prst="rect">
            <a:avLst/>
          </a:prstGeom>
        </p:spPr>
      </p:pic>
      <p:sp>
        <p:nvSpPr>
          <p:cNvPr id="4" name="Slide number">
            <a:extLst>
              <a:ext uri="{FF2B5EF4-FFF2-40B4-BE49-F238E27FC236}">
                <a16:creationId xmlns:a16="http://schemas.microsoft.com/office/drawing/2014/main" id="{51878CD8-EB03-3BE4-466C-CAB36D3B77D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26E9F6D1-276E-F2BC-3F0C-FB2F9C91EF3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145118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5" Type="http://schemas.openxmlformats.org/officeDocument/2006/relationships/slideLayout" Target="../slideLayouts/slideLayout10.xml"/><Relationship Id="rId10" Type="http://schemas.openxmlformats.org/officeDocument/2006/relationships/image" Target="../media/image1.png"/><Relationship Id="rId4" Type="http://schemas.openxmlformats.org/officeDocument/2006/relationships/slideLayout" Target="../slideLayouts/slideLayout9.xml"/><Relationship Id="rId9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theme" Target="../theme/theme3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C74BC2EA-9D53-7A2A-F896-4E4E03DA19D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  <p:sp>
        <p:nvSpPr>
          <p:cNvPr id="3" name="Presenters"/>
          <p:cNvSpPr>
            <a:spLocks noGrp="1"/>
          </p:cNvSpPr>
          <p:nvPr>
            <p:ph type="body" idx="1"/>
          </p:nvPr>
        </p:nvSpPr>
        <p:spPr>
          <a:xfrm>
            <a:off x="647700" y="3811347"/>
            <a:ext cx="3581400" cy="333933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/>
              <a:t>Edit Master text styles</a:t>
            </a:r>
          </a:p>
        </p:txBody>
      </p:sp>
      <p:sp>
        <p:nvSpPr>
          <p:cNvPr id="2" name="Title"/>
          <p:cNvSpPr>
            <a:spLocks noGrp="1"/>
          </p:cNvSpPr>
          <p:nvPr>
            <p:ph type="title"/>
          </p:nvPr>
        </p:nvSpPr>
        <p:spPr>
          <a:xfrm>
            <a:off x="647700" y="2743200"/>
            <a:ext cx="10896600" cy="701842"/>
          </a:xfrm>
          <a:prstGeom prst="rect">
            <a:avLst/>
          </a:prstGeom>
        </p:spPr>
        <p:txBody>
          <a:bodyPr vert="horz" lIns="0" tIns="0" rIns="0" bIns="0" rtlCol="0" anchor="b" anchorCtr="0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7" name="Copyright"/>
          <p:cNvSpPr txBox="1">
            <a:spLocks noChangeArrowheads="1"/>
          </p:cNvSpPr>
          <p:nvPr userDrawn="1"/>
        </p:nvSpPr>
        <p:spPr bwMode="auto">
          <a:xfrm>
            <a:off x="183390" y="6579155"/>
            <a:ext cx="1523001" cy="1846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0" tIns="0" rIns="0" bIns="0">
            <a:spAutoFit/>
          </a:bodyPr>
          <a:lstStyle>
            <a:lvl1pPr marL="230188" indent="-230188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1"/>
              </a:buClr>
              <a:buSzPct val="110000"/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1"/>
              </a:buClr>
              <a:buSzPct val="110000"/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1"/>
              </a:buClr>
              <a:buSzPct val="110000"/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1"/>
              </a:buClr>
              <a:buSzPct val="110000"/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indent="0" algn="l"/>
            <a:r>
              <a:rPr lang="en-US" sz="600" dirty="0">
                <a:latin typeface="Arial" pitchFamily="34" charset="0"/>
                <a:cs typeface="Arial" pitchFamily="34" charset="0"/>
              </a:rPr>
              <a:t>© 2025 RTX Corporation</a:t>
            </a:r>
            <a:r>
              <a:rPr lang="en-US" sz="600" dirty="0"/>
              <a:t>.</a:t>
            </a:r>
            <a:br>
              <a:rPr lang="en-US" sz="600" dirty="0"/>
            </a:br>
            <a:r>
              <a:rPr lang="en-US" sz="600" dirty="0"/>
              <a:t>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18159820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  <p:sldLayoutId id="2147483682" r:id="rId2"/>
    <p:sldLayoutId id="2147483703" r:id="rId3"/>
    <p:sldLayoutId id="2147483701" r:id="rId4"/>
    <p:sldLayoutId id="2147483704" r:id="rId5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0" rtl="0" eaLnBrk="1" latinLnBrk="0" hangingPunct="1">
        <a:lnSpc>
          <a:spcPct val="90000"/>
        </a:lnSpc>
        <a:spcBef>
          <a:spcPts val="0"/>
        </a:spcBef>
        <a:buSzPct val="115000"/>
        <a:buFont typeface="Arial" panose="020B0604020202020204" pitchFamily="34" charset="0"/>
        <a:buNone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365760" indent="-182880" algn="l" defTabSz="914400" rtl="0" eaLnBrk="1" latinLnBrk="0" hangingPunct="1">
        <a:lnSpc>
          <a:spcPct val="90000"/>
        </a:lnSpc>
        <a:spcBef>
          <a:spcPts val="500"/>
        </a:spcBef>
        <a:buSzPct val="100000"/>
        <a:buFont typeface="Arial" panose="020B0604020202020204" pitchFamily="34" charset="0"/>
        <a:buChar char="–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2pPr>
      <a:lvl3pPr marL="548640" indent="-182880" algn="l" defTabSz="914400" rtl="0" eaLnBrk="1" latinLnBrk="0" hangingPunct="1">
        <a:lnSpc>
          <a:spcPct val="90000"/>
        </a:lnSpc>
        <a:spcBef>
          <a:spcPts val="500"/>
        </a:spcBef>
        <a:buSzPct val="115000"/>
        <a:buFont typeface="Arial" panose="020B0604020202020204" pitchFamily="34" charset="0"/>
        <a:buChar char="•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3pPr>
      <a:lvl4pPr marL="731520" indent="-182880" algn="l" defTabSz="914400" rtl="0" eaLnBrk="1" latinLnBrk="0" hangingPunct="1">
        <a:lnSpc>
          <a:spcPct val="90000"/>
        </a:lnSpc>
        <a:spcBef>
          <a:spcPts val="500"/>
        </a:spcBef>
        <a:buSzPct val="100000"/>
        <a:buFont typeface="Arial" panose="020B0604020202020204" pitchFamily="34" charset="0"/>
        <a:buChar char="–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4pPr>
      <a:lvl5pPr marL="914400" indent="-182880" algn="l" defTabSz="914400" rtl="0" eaLnBrk="1" latinLnBrk="0" hangingPunct="1">
        <a:lnSpc>
          <a:spcPct val="90000"/>
        </a:lnSpc>
        <a:spcBef>
          <a:spcPts val="500"/>
        </a:spcBef>
        <a:buSzPct val="115000"/>
        <a:buFont typeface="Arial" panose="020B0604020202020204" pitchFamily="34" charset="0"/>
        <a:buChar char="•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432" userDrawn="1">
          <p15:clr>
            <a:srgbClr val="A4A3A4"/>
          </p15:clr>
        </p15:guide>
        <p15:guide id="3" pos="7248" userDrawn="1">
          <p15:clr>
            <a:srgbClr val="A4A3A4"/>
          </p15:clr>
        </p15:guide>
        <p15:guide id="5" pos="1416" userDrawn="1">
          <p15:clr>
            <a:srgbClr val="A4A3A4"/>
          </p15:clr>
        </p15:guide>
        <p15:guide id="6" pos="1608" userDrawn="1">
          <p15:clr>
            <a:srgbClr val="A4A3A4"/>
          </p15:clr>
        </p15:guide>
        <p15:guide id="7" pos="2592" userDrawn="1">
          <p15:clr>
            <a:srgbClr val="A4A3A4"/>
          </p15:clr>
        </p15:guide>
        <p15:guide id="8" pos="2760" userDrawn="1">
          <p15:clr>
            <a:srgbClr val="A4A3A4"/>
          </p15:clr>
        </p15:guide>
        <p15:guide id="9" pos="3744" userDrawn="1">
          <p15:clr>
            <a:srgbClr val="A4A3A4"/>
          </p15:clr>
        </p15:guide>
        <p15:guide id="10" pos="3936" userDrawn="1">
          <p15:clr>
            <a:srgbClr val="A4A3A4"/>
          </p15:clr>
        </p15:guide>
        <p15:guide id="11" pos="4920" userDrawn="1">
          <p15:clr>
            <a:srgbClr val="A4A3A4"/>
          </p15:clr>
        </p15:guide>
        <p15:guide id="12" pos="5088" userDrawn="1">
          <p15:clr>
            <a:srgbClr val="A4A3A4"/>
          </p15:clr>
        </p15:guide>
        <p15:guide id="13" pos="6072" userDrawn="1">
          <p15:clr>
            <a:srgbClr val="A4A3A4"/>
          </p15:clr>
        </p15:guide>
        <p15:guide id="14" pos="6264" userDrawn="1">
          <p15:clr>
            <a:srgbClr val="A4A3A4"/>
          </p15:clr>
        </p15:guide>
        <p15:guide id="15" orient="horz" pos="3888" userDrawn="1">
          <p15:clr>
            <a:srgbClr val="547EBF"/>
          </p15:clr>
        </p15:guide>
        <p15:guide id="16" orient="horz" pos="1296" userDrawn="1">
          <p15:clr>
            <a:srgbClr val="547EBF"/>
          </p15:clr>
        </p15:guide>
        <p15:guide id="17" orient="horz" pos="2616" userDrawn="1">
          <p15:clr>
            <a:srgbClr val="547EBF"/>
          </p15:clr>
        </p15:guide>
        <p15:guide id="18" orient="horz" pos="2976" userDrawn="1">
          <p15:clr>
            <a:srgbClr val="547EBF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"/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Body"/>
          <p:cNvSpPr>
            <a:spLocks noGrp="1"/>
          </p:cNvSpPr>
          <p:nvPr>
            <p:ph type="body" idx="1"/>
          </p:nvPr>
        </p:nvSpPr>
        <p:spPr>
          <a:xfrm>
            <a:off x="685800" y="1476001"/>
            <a:ext cx="10821419" cy="4315200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/>
              <a:t>Main bullet. 24 pt. black.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5" name="Title Placeholder 14"/>
          <p:cNvSpPr>
            <a:spLocks noGrp="1"/>
          </p:cNvSpPr>
          <p:nvPr>
            <p:ph type="title"/>
          </p:nvPr>
        </p:nvSpPr>
        <p:spPr>
          <a:xfrm>
            <a:off x="694944" y="463255"/>
            <a:ext cx="10811256" cy="679745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cxnSp>
        <p:nvCxnSpPr>
          <p:cNvPr id="11" name="Straight Connector 10"/>
          <p:cNvCxnSpPr/>
          <p:nvPr userDrawn="1"/>
        </p:nvCxnSpPr>
        <p:spPr>
          <a:xfrm>
            <a:off x="694944" y="126143"/>
            <a:ext cx="10820399" cy="0"/>
          </a:xfrm>
          <a:prstGeom prst="line">
            <a:avLst/>
          </a:prstGeom>
          <a:ln w="2540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1" descr="Shape&#10;&#10;Description automatically generated with medium confidence">
            <a:extLst>
              <a:ext uri="{FF2B5EF4-FFF2-40B4-BE49-F238E27FC236}">
                <a16:creationId xmlns:a16="http://schemas.microsoft.com/office/drawing/2014/main" id="{9A109B8E-DECE-81D3-6BD2-7BEC1829BB27}"/>
              </a:ext>
            </a:extLst>
          </p:cNvPr>
          <p:cNvPicPr>
            <a:picLocks noChangeAspect="1"/>
          </p:cNvPicPr>
          <p:nvPr userDrawn="1"/>
        </p:nvPicPr>
        <p:blipFill>
          <a:blip r:embed="rId10"/>
          <a:stretch>
            <a:fillRect/>
          </a:stretch>
        </p:blipFill>
        <p:spPr>
          <a:xfrm>
            <a:off x="325541" y="6347879"/>
            <a:ext cx="770757" cy="295375"/>
          </a:xfrm>
          <a:prstGeom prst="rect">
            <a:avLst/>
          </a:prstGeom>
        </p:spPr>
      </p:pic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383C15-E96E-D998-AED8-C23720E1A72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03277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92" r:id="rId2"/>
    <p:sldLayoutId id="2147483695" r:id="rId3"/>
    <p:sldLayoutId id="2147483669" r:id="rId4"/>
    <p:sldLayoutId id="2147483664" r:id="rId5"/>
    <p:sldLayoutId id="2147483694" r:id="rId6"/>
    <p:sldLayoutId id="2147483706" r:id="rId7"/>
    <p:sldLayoutId id="2147483708" r:id="rId8"/>
  </p:sldLayoutIdLst>
  <p:hf hdr="0" dt="0"/>
  <p:txStyles>
    <p:titleStyle>
      <a:lvl1pPr marL="0" algn="l" defTabSz="914400" rtl="0" eaLnBrk="1" latinLnBrk="0" hangingPunct="1">
        <a:lnSpc>
          <a:spcPct val="80000"/>
        </a:lnSpc>
        <a:spcBef>
          <a:spcPct val="0"/>
        </a:spcBef>
        <a:buNone/>
        <a:defRPr lang="en-US" sz="3200" b="1" kern="1200" baseline="0" dirty="0">
          <a:solidFill>
            <a:schemeClr val="tx1"/>
          </a:solidFill>
          <a:latin typeface="+mj-lt"/>
          <a:ea typeface="+mj-ea"/>
          <a:cs typeface="Arial" panose="020B0604020202020204" pitchFamily="34" charset="0"/>
        </a:defRPr>
      </a:lvl1pPr>
    </p:titleStyle>
    <p:bodyStyle>
      <a:lvl1pPr marL="219456" indent="-219456" algn="l" defTabSz="914400" rtl="0" eaLnBrk="1" latinLnBrk="0" hangingPunct="1">
        <a:lnSpc>
          <a:spcPct val="100000"/>
        </a:lnSpc>
        <a:spcBef>
          <a:spcPts val="0"/>
        </a:spcBef>
        <a:spcAft>
          <a:spcPts val="600"/>
        </a:spcAft>
        <a:buClr>
          <a:schemeClr val="tx2"/>
        </a:buClr>
        <a:buSzPct val="100000"/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38912" indent="-219456" algn="l" defTabSz="914400" rtl="0" eaLnBrk="1" latinLnBrk="0" hangingPunct="1">
        <a:lnSpc>
          <a:spcPct val="100000"/>
        </a:lnSpc>
        <a:spcBef>
          <a:spcPts val="0"/>
        </a:spcBef>
        <a:spcAft>
          <a:spcPts val="600"/>
        </a:spcAft>
        <a:buSzPct val="100000"/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621792" indent="-219456" algn="l" defTabSz="914400" rtl="0" eaLnBrk="1" latinLnBrk="0" hangingPunct="1">
        <a:lnSpc>
          <a:spcPct val="100000"/>
        </a:lnSpc>
        <a:spcBef>
          <a:spcPts val="0"/>
        </a:spcBef>
        <a:spcAft>
          <a:spcPts val="600"/>
        </a:spcAft>
        <a:buClr>
          <a:schemeClr val="tx2"/>
        </a:buClr>
        <a:buSzPct val="100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841248" indent="-219456" algn="l" defTabSz="914400" rtl="0" eaLnBrk="1" latinLnBrk="0" hangingPunct="1">
        <a:lnSpc>
          <a:spcPct val="100000"/>
        </a:lnSpc>
        <a:spcBef>
          <a:spcPts val="0"/>
        </a:spcBef>
        <a:spcAft>
          <a:spcPts val="600"/>
        </a:spcAft>
        <a:buSzPct val="100000"/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060704" indent="-219456" algn="l" defTabSz="914400" rtl="0" eaLnBrk="1" latinLnBrk="0" hangingPunct="1">
        <a:lnSpc>
          <a:spcPct val="100000"/>
        </a:lnSpc>
        <a:spcBef>
          <a:spcPts val="0"/>
        </a:spcBef>
        <a:spcAft>
          <a:spcPts val="600"/>
        </a:spcAft>
        <a:buClr>
          <a:schemeClr val="tx2"/>
        </a:buClr>
        <a:buSzPct val="100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pos="7248" userDrawn="1">
          <p15:clr>
            <a:srgbClr val="547EBF"/>
          </p15:clr>
        </p15:guide>
        <p15:guide id="3" pos="432" userDrawn="1">
          <p15:clr>
            <a:srgbClr val="547EBF"/>
          </p15:clr>
        </p15:guide>
        <p15:guide id="4" orient="horz" pos="3888" userDrawn="1">
          <p15:clr>
            <a:srgbClr val="547EBF"/>
          </p15:clr>
        </p15:guide>
        <p15:guide id="5" orient="horz" pos="288" userDrawn="1">
          <p15:clr>
            <a:srgbClr val="547EBF"/>
          </p15:clr>
        </p15:guide>
        <p15:guide id="6" pos="1416" userDrawn="1">
          <p15:clr>
            <a:srgbClr val="A4A3A4"/>
          </p15:clr>
        </p15:guide>
        <p15:guide id="7" pos="1608" userDrawn="1">
          <p15:clr>
            <a:srgbClr val="A4A3A4"/>
          </p15:clr>
        </p15:guide>
        <p15:guide id="8" pos="3744" userDrawn="1">
          <p15:clr>
            <a:srgbClr val="A4A3A4"/>
          </p15:clr>
        </p15:guide>
        <p15:guide id="9" pos="3936" userDrawn="1">
          <p15:clr>
            <a:srgbClr val="A4A3A4"/>
          </p15:clr>
        </p15:guide>
        <p15:guide id="10" pos="4920" userDrawn="1">
          <p15:clr>
            <a:srgbClr val="A4A3A4"/>
          </p15:clr>
        </p15:guide>
        <p15:guide id="11" pos="5088" userDrawn="1">
          <p15:clr>
            <a:srgbClr val="A4A3A4"/>
          </p15:clr>
        </p15:guide>
        <p15:guide id="12" pos="6072" userDrawn="1">
          <p15:clr>
            <a:srgbClr val="A4A3A4"/>
          </p15:clr>
        </p15:guide>
        <p15:guide id="13" pos="6264" userDrawn="1">
          <p15:clr>
            <a:srgbClr val="A4A3A4"/>
          </p15:clr>
        </p15:guide>
        <p15:guide id="14" pos="2592" userDrawn="1">
          <p15:clr>
            <a:srgbClr val="A4A3A4"/>
          </p15:clr>
        </p15:guide>
        <p15:guide id="15" pos="2760" userDrawn="1">
          <p15:clr>
            <a:srgbClr val="A4A3A4"/>
          </p15:clr>
        </p15:guide>
        <p15:guide id="16" orient="horz" pos="720" userDrawn="1">
          <p15:clr>
            <a:srgbClr val="547EBF"/>
          </p15:clr>
        </p15:guide>
        <p15:guide id="17" orient="horz" pos="480" userDrawn="1">
          <p15:clr>
            <a:srgbClr val="547EBF"/>
          </p15:clr>
        </p15:guide>
        <p15:guide id="18" orient="horz" pos="984" userDrawn="1">
          <p15:clr>
            <a:srgbClr val="F26B43"/>
          </p15:clr>
        </p15:guide>
        <p15:guide id="19" orient="horz" pos="3648" userDrawn="1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esenters"/>
          <p:cNvSpPr>
            <a:spLocks noGrp="1"/>
          </p:cNvSpPr>
          <p:nvPr>
            <p:ph type="body" idx="1"/>
          </p:nvPr>
        </p:nvSpPr>
        <p:spPr>
          <a:xfrm>
            <a:off x="685800" y="3900728"/>
            <a:ext cx="3581400" cy="333933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/>
              <a:t>Edit Master text styles</a:t>
            </a:r>
          </a:p>
        </p:txBody>
      </p:sp>
      <p:sp>
        <p:nvSpPr>
          <p:cNvPr id="2" name="Title"/>
          <p:cNvSpPr>
            <a:spLocks noGrp="1"/>
          </p:cNvSpPr>
          <p:nvPr>
            <p:ph type="title"/>
          </p:nvPr>
        </p:nvSpPr>
        <p:spPr>
          <a:xfrm>
            <a:off x="685800" y="1874225"/>
            <a:ext cx="10820400" cy="1661993"/>
          </a:xfrm>
          <a:prstGeom prst="rect">
            <a:avLst/>
          </a:prstGeom>
        </p:spPr>
        <p:txBody>
          <a:bodyPr vert="horz" lIns="0" tIns="0" rIns="0" bIns="0" rtlCol="0" anchor="b" anchorCtr="0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pic>
        <p:nvPicPr>
          <p:cNvPr id="4" name="Picture 3" descr="Shape&#10;&#10;Description automatically generated with medium confidence">
            <a:extLst>
              <a:ext uri="{FF2B5EF4-FFF2-40B4-BE49-F238E27FC236}">
                <a16:creationId xmlns:a16="http://schemas.microsoft.com/office/drawing/2014/main" id="{0DCDC238-AF91-0FDB-88DA-6EC401FDAFB5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325541" y="6347879"/>
            <a:ext cx="770757" cy="295375"/>
          </a:xfrm>
          <a:prstGeom prst="rect">
            <a:avLst/>
          </a:prstGeom>
        </p:spPr>
      </p:pic>
      <p:sp>
        <p:nvSpPr>
          <p:cNvPr id="5" name="Slide number">
            <a:extLst>
              <a:ext uri="{FF2B5EF4-FFF2-40B4-BE49-F238E27FC236}">
                <a16:creationId xmlns:a16="http://schemas.microsoft.com/office/drawing/2014/main" id="{C547A21D-2A8F-FEFE-660B-5ECF70D43F4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983397" y="6433754"/>
            <a:ext cx="531946" cy="36512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lvl1pPr algn="r">
              <a:defRPr lang="en-US" sz="1200" kern="120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</a:lstStyle>
          <a:p>
            <a:fld id="{07165E6F-54ED-4977-A15E-D44BE7238A6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418C2D37-7DB5-86A8-D611-E8D5A63C1FF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356350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/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55020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686" r:id="rId2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5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0" rtl="0" eaLnBrk="1" latinLnBrk="0" hangingPunct="1">
        <a:lnSpc>
          <a:spcPct val="90000"/>
        </a:lnSpc>
        <a:spcBef>
          <a:spcPts val="0"/>
        </a:spcBef>
        <a:buSzPct val="115000"/>
        <a:buFont typeface="Arial" panose="020B0604020202020204" pitchFamily="34" charset="0"/>
        <a:buNone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365760" indent="-182880" algn="l" defTabSz="914400" rtl="0" eaLnBrk="1" latinLnBrk="0" hangingPunct="1">
        <a:lnSpc>
          <a:spcPct val="90000"/>
        </a:lnSpc>
        <a:spcBef>
          <a:spcPts val="500"/>
        </a:spcBef>
        <a:buSzPct val="100000"/>
        <a:buFont typeface="Arial" panose="020B0604020202020204" pitchFamily="34" charset="0"/>
        <a:buChar char="–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2pPr>
      <a:lvl3pPr marL="548640" indent="-182880" algn="l" defTabSz="914400" rtl="0" eaLnBrk="1" latinLnBrk="0" hangingPunct="1">
        <a:lnSpc>
          <a:spcPct val="90000"/>
        </a:lnSpc>
        <a:spcBef>
          <a:spcPts val="500"/>
        </a:spcBef>
        <a:buSzPct val="115000"/>
        <a:buFont typeface="Arial" panose="020B0604020202020204" pitchFamily="34" charset="0"/>
        <a:buChar char="•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3pPr>
      <a:lvl4pPr marL="731520" indent="-182880" algn="l" defTabSz="914400" rtl="0" eaLnBrk="1" latinLnBrk="0" hangingPunct="1">
        <a:lnSpc>
          <a:spcPct val="90000"/>
        </a:lnSpc>
        <a:spcBef>
          <a:spcPts val="500"/>
        </a:spcBef>
        <a:buSzPct val="100000"/>
        <a:buFont typeface="Arial" panose="020B0604020202020204" pitchFamily="34" charset="0"/>
        <a:buChar char="–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4pPr>
      <a:lvl5pPr marL="914400" indent="-182880" algn="l" defTabSz="914400" rtl="0" eaLnBrk="1" latinLnBrk="0" hangingPunct="1">
        <a:lnSpc>
          <a:spcPct val="90000"/>
        </a:lnSpc>
        <a:spcBef>
          <a:spcPts val="500"/>
        </a:spcBef>
        <a:buSzPct val="115000"/>
        <a:buFont typeface="Arial" panose="020B0604020202020204" pitchFamily="34" charset="0"/>
        <a:buChar char="•"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432">
          <p15:clr>
            <a:srgbClr val="A4A3A4"/>
          </p15:clr>
        </p15:guide>
        <p15:guide id="3" pos="7248">
          <p15:clr>
            <a:srgbClr val="A4A3A4"/>
          </p15:clr>
        </p15:guide>
        <p15:guide id="5" pos="1416">
          <p15:clr>
            <a:srgbClr val="A4A3A4"/>
          </p15:clr>
        </p15:guide>
        <p15:guide id="6" pos="1608">
          <p15:clr>
            <a:srgbClr val="A4A3A4"/>
          </p15:clr>
        </p15:guide>
        <p15:guide id="7" pos="2592">
          <p15:clr>
            <a:srgbClr val="A4A3A4"/>
          </p15:clr>
        </p15:guide>
        <p15:guide id="8" pos="2760">
          <p15:clr>
            <a:srgbClr val="A4A3A4"/>
          </p15:clr>
        </p15:guide>
        <p15:guide id="9" pos="3744">
          <p15:clr>
            <a:srgbClr val="A4A3A4"/>
          </p15:clr>
        </p15:guide>
        <p15:guide id="10" pos="3936">
          <p15:clr>
            <a:srgbClr val="A4A3A4"/>
          </p15:clr>
        </p15:guide>
        <p15:guide id="11" pos="4920">
          <p15:clr>
            <a:srgbClr val="A4A3A4"/>
          </p15:clr>
        </p15:guide>
        <p15:guide id="12" pos="5088">
          <p15:clr>
            <a:srgbClr val="A4A3A4"/>
          </p15:clr>
        </p15:guide>
        <p15:guide id="13" pos="6072">
          <p15:clr>
            <a:srgbClr val="A4A3A4"/>
          </p15:clr>
        </p15:guide>
        <p15:guide id="14" pos="6264">
          <p15:clr>
            <a:srgbClr val="A4A3A4"/>
          </p15:clr>
        </p15:guide>
        <p15:guide id="15" orient="horz" pos="3888">
          <p15:clr>
            <a:srgbClr val="547EBF"/>
          </p15:clr>
        </p15:guide>
        <p15:guide id="16" orient="horz" pos="1296">
          <p15:clr>
            <a:srgbClr val="547EBF"/>
          </p15:clr>
        </p15:guide>
        <p15:guide id="17" orient="horz" pos="2592">
          <p15:clr>
            <a:srgbClr val="547EBF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8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2BEFF970-42F6-FF46-1117-683D70D8A46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6204030" y="6217873"/>
            <a:ext cx="1668227" cy="166199"/>
          </a:xfrm>
        </p:spPr>
        <p:txBody>
          <a:bodyPr/>
          <a:lstStyle/>
          <a:p>
            <a:r>
              <a:rPr lang="en-US" dirty="0"/>
              <a:t>June 2025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B1E4563-840B-52AF-5250-0F9CB109351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204030" y="5447669"/>
            <a:ext cx="5197031" cy="664797"/>
          </a:xfrm>
        </p:spPr>
        <p:txBody>
          <a:bodyPr/>
          <a:lstStyle/>
          <a:p>
            <a:r>
              <a:rPr lang="en-US" dirty="0"/>
              <a:t>Michael V. Pelletier</a:t>
            </a:r>
            <a:br>
              <a:rPr lang="en-US" dirty="0"/>
            </a:br>
            <a:r>
              <a:rPr lang="en-US" dirty="0"/>
              <a:t>Principal Technologist</a:t>
            </a:r>
          </a:p>
          <a:p>
            <a:r>
              <a:rPr lang="en-US" dirty="0"/>
              <a:t>Raytheon Program Digital Services, HPC Group</a:t>
            </a:r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F1EA0E0A-8A57-0F25-4056-94813190FD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04030" y="4996013"/>
            <a:ext cx="5197032" cy="346249"/>
          </a:xfrm>
        </p:spPr>
        <p:txBody>
          <a:bodyPr/>
          <a:lstStyle/>
          <a:p>
            <a:r>
              <a:rPr lang="en-US" dirty="0"/>
              <a:t>Tracking HTCondor Uptime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7C8B4F07-A1BC-7B59-3EAA-2EE2EC4E408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sz="800"/>
            </a:lvl1pPr>
          </a:lstStyle>
          <a:p>
            <a:r>
              <a:rPr lang="en-US" dirty="0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4609963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6" name="Title 455">
            <a:extLst>
              <a:ext uri="{FF2B5EF4-FFF2-40B4-BE49-F238E27FC236}">
                <a16:creationId xmlns:a16="http://schemas.microsoft.com/office/drawing/2014/main" id="{E379FD07-3C72-2B3F-B3FA-AA0166837F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About the Author</a:t>
            </a:r>
          </a:p>
        </p:txBody>
      </p:sp>
      <p:sp>
        <p:nvSpPr>
          <p:cNvPr id="457" name="Text Placeholder 456">
            <a:extLst>
              <a:ext uri="{FF2B5EF4-FFF2-40B4-BE49-F238E27FC236}">
                <a16:creationId xmlns:a16="http://schemas.microsoft.com/office/drawing/2014/main" id="{F6244C40-B306-B7B5-E073-363F05CDB41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94944" y="1276768"/>
            <a:ext cx="5401056" cy="3674592"/>
          </a:xfrm>
        </p:spPr>
        <p:txBody>
          <a:bodyPr/>
          <a:lstStyle/>
          <a:p>
            <a:r>
              <a:rPr lang="en-US" sz="1600" dirty="0"/>
              <a:t>Joined Raytheon on March 2, 2009</a:t>
            </a:r>
          </a:p>
          <a:p>
            <a:r>
              <a:rPr lang="en-US" sz="1600" dirty="0"/>
              <a:t>First HTCondor pool established for the AN/TPY-2 missile defense radar program in 2013</a:t>
            </a:r>
          </a:p>
          <a:p>
            <a:pPr lvl="1"/>
            <a:r>
              <a:rPr lang="en-US" sz="1600" dirty="0"/>
              <a:t>Deployments to AN/SPY-6 and other programs</a:t>
            </a:r>
          </a:p>
          <a:p>
            <a:pPr lvl="1"/>
            <a:r>
              <a:rPr lang="en-US" sz="1600" dirty="0"/>
              <a:t>HTCondor AI visual inspection workflow management solution recognized by CIO Award in 2020</a:t>
            </a:r>
          </a:p>
          <a:p>
            <a:r>
              <a:rPr lang="en-US" sz="1600" dirty="0"/>
              <a:t>Prior Experience</a:t>
            </a:r>
          </a:p>
          <a:p>
            <a:pPr lvl="1"/>
            <a:r>
              <a:rPr lang="en-US" sz="1600" dirty="0" err="1"/>
              <a:t>Alteon</a:t>
            </a:r>
            <a:r>
              <a:rPr lang="en-US" sz="1600" dirty="0"/>
              <a:t> / Nortel IT [1999-2008]</a:t>
            </a:r>
          </a:p>
          <a:p>
            <a:pPr lvl="1"/>
            <a:r>
              <a:rPr lang="en-US" sz="1600" dirty="0"/>
              <a:t>Auto industry IT [1992-1999]</a:t>
            </a:r>
          </a:p>
          <a:p>
            <a:pPr lvl="1"/>
            <a:r>
              <a:rPr lang="en-US" sz="1600" dirty="0"/>
              <a:t>Student sysadmin at University of Michigan Engineering [1988-1992]</a:t>
            </a:r>
          </a:p>
          <a:p>
            <a:pPr lvl="1"/>
            <a:r>
              <a:rPr lang="en-US" sz="1600" dirty="0"/>
              <a:t>UNIX / Linux maven [1985-present]</a:t>
            </a:r>
          </a:p>
          <a:p>
            <a:pPr lvl="1"/>
            <a:r>
              <a:rPr lang="en-US" sz="1600" dirty="0"/>
              <a:t>Commodore VIC-20 &amp; 64 [ca. 1980]</a:t>
            </a:r>
          </a:p>
          <a:p>
            <a:pPr lvl="1"/>
            <a:endParaRPr lang="en-US" sz="1600" dirty="0"/>
          </a:p>
        </p:txBody>
      </p:sp>
      <p:sp>
        <p:nvSpPr>
          <p:cNvPr id="458" name="Text Placeholder 457">
            <a:extLst>
              <a:ext uri="{FF2B5EF4-FFF2-40B4-BE49-F238E27FC236}">
                <a16:creationId xmlns:a16="http://schemas.microsoft.com/office/drawing/2014/main" id="{BB3E4FA3-C235-9898-B7F4-1983B574BA7A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/>
              <a:t>Look for my past presentations in pre-COVID HTCondor Week archives.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B6A8546-C09E-DCBD-B84D-31C95FEA9B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2</a:t>
            </a:fld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E0DE9B9-B1A0-877B-630B-E4D618FDE78B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28" t="42882" r="-228" b="-63"/>
          <a:stretch/>
        </p:blipFill>
        <p:spPr>
          <a:xfrm>
            <a:off x="6086857" y="1143000"/>
            <a:ext cx="5419343" cy="436721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AB3CBC4D-84DC-6E35-07CF-0CA0CDCE0B44}"/>
              </a:ext>
            </a:extLst>
          </p:cNvPr>
          <p:cNvSpPr txBox="1"/>
          <p:nvPr/>
        </p:nvSpPr>
        <p:spPr>
          <a:xfrm>
            <a:off x="7955158" y="5485771"/>
            <a:ext cx="3656770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Aboard the Sea-Based X-band Missile Defense Radar Vessel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FC6639EA-6B53-950B-4992-15F31C8299E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sz="800"/>
            </a:lvl1pPr>
          </a:lstStyle>
          <a:p>
            <a:r>
              <a:rPr lang="en-US" dirty="0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7538894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Service Level Agreements</a:t>
            </a:r>
          </a:p>
          <a:p>
            <a:pPr lvl="1"/>
            <a:r>
              <a:rPr lang="en-US" dirty="0"/>
              <a:t>If contractually required to provide at least 1,000 CPU cores of processing capacity in each month, for example, the ability to measure adherence to this SLA is essential.</a:t>
            </a:r>
          </a:p>
          <a:p>
            <a:r>
              <a:rPr lang="en-US" dirty="0"/>
              <a:t>Identification of potential trouble</a:t>
            </a:r>
          </a:p>
          <a:p>
            <a:pPr lvl="1"/>
            <a:r>
              <a:rPr lang="en-US" dirty="0"/>
              <a:t>If a cluster, or a particular machine, is showing significantly lower uptime than expected, we can investigate to identify the root cause of the problem.</a:t>
            </a:r>
          </a:p>
          <a:p>
            <a:r>
              <a:rPr lang="en-US" dirty="0"/>
              <a:t>Accurate sizing decisions</a:t>
            </a:r>
          </a:p>
          <a:p>
            <a:pPr lvl="1"/>
            <a:r>
              <a:rPr lang="en-US" dirty="0"/>
              <a:t>If the cluster is 95% utilized, yet 20% of it is offline, then you would want to fix the downed systems before buying more hardware.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usefulness of uptime metrics</a:t>
            </a:r>
          </a:p>
        </p:txBody>
      </p:sp>
      <p:sp>
        <p:nvSpPr>
          <p:cNvPr id="12" name="Takeaway bar">
            <a:extLst>
              <a:ext uri="{FF2B5EF4-FFF2-40B4-BE49-F238E27FC236}">
                <a16:creationId xmlns:a16="http://schemas.microsoft.com/office/drawing/2014/main" id="{BBA566D3-7C1A-49DB-8BEA-EEA6C081A45E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>
                <a:solidFill>
                  <a:schemeClr val="tx1"/>
                </a:solidFill>
              </a:rPr>
              <a:t>SLURM has the “</a:t>
            </a:r>
            <a:r>
              <a:rPr lang="en-US" dirty="0" err="1">
                <a:solidFill>
                  <a:schemeClr val="tx1"/>
                </a:solidFill>
              </a:rPr>
              <a:t>sreport</a:t>
            </a:r>
            <a:r>
              <a:rPr lang="en-US" dirty="0">
                <a:solidFill>
                  <a:schemeClr val="tx1"/>
                </a:solidFill>
              </a:rPr>
              <a:t>” command to query utilization data gathered by the controller.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F02AE842-439F-353C-A0CF-A734F720E266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195989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7" name="Table 11">
            <a:extLst>
              <a:ext uri="{FF2B5EF4-FFF2-40B4-BE49-F238E27FC236}">
                <a16:creationId xmlns:a16="http://schemas.microsoft.com/office/drawing/2014/main" id="{E8BA4AEE-D616-44C0-9646-1AB2EEFB52E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00404202"/>
              </p:ext>
            </p:extLst>
          </p:nvPr>
        </p:nvGraphicFramePr>
        <p:xfrm>
          <a:off x="4571172" y="1031148"/>
          <a:ext cx="3513744" cy="2175813"/>
        </p:xfrm>
        <a:graphic>
          <a:graphicData uri="http://schemas.openxmlformats.org/drawingml/2006/table">
            <a:tbl>
              <a:tblPr firstRow="1" bandRow="1">
                <a:tableStyleId>{3B4B98B0-60AC-42C2-AFA5-B58CD77FA1E5}</a:tableStyleId>
              </a:tblPr>
              <a:tblGrid>
                <a:gridCol w="3513744">
                  <a:extLst>
                    <a:ext uri="{9D8B030D-6E8A-4147-A177-3AD203B41FA5}">
                      <a16:colId xmlns:a16="http://schemas.microsoft.com/office/drawing/2014/main" val="567301664"/>
                    </a:ext>
                  </a:extLst>
                </a:gridCol>
              </a:tblGrid>
              <a:tr h="430982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Execute Node 1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734644839"/>
                  </a:ext>
                </a:extLst>
              </a:tr>
              <a:tr h="1744831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81439506"/>
                  </a:ext>
                </a:extLst>
              </a:tr>
            </a:tbl>
          </a:graphicData>
        </a:graphic>
      </p:graphicFrame>
      <p:graphicFrame>
        <p:nvGraphicFramePr>
          <p:cNvPr id="28" name="Table 11">
            <a:extLst>
              <a:ext uri="{FF2B5EF4-FFF2-40B4-BE49-F238E27FC236}">
                <a16:creationId xmlns:a16="http://schemas.microsoft.com/office/drawing/2014/main" id="{129F7E12-1B25-429D-8996-4524E7E185EB}"/>
              </a:ext>
            </a:extLst>
          </p:cNvPr>
          <p:cNvGraphicFramePr>
            <a:graphicFrameLocks noGrp="1"/>
          </p:cNvGraphicFramePr>
          <p:nvPr/>
        </p:nvGraphicFramePr>
        <p:xfrm>
          <a:off x="4572535" y="3413549"/>
          <a:ext cx="3513744" cy="2175813"/>
        </p:xfrm>
        <a:graphic>
          <a:graphicData uri="http://schemas.openxmlformats.org/drawingml/2006/table">
            <a:tbl>
              <a:tblPr firstRow="1" bandRow="1">
                <a:tableStyleId>{3B4B98B0-60AC-42C2-AFA5-B58CD77FA1E5}</a:tableStyleId>
              </a:tblPr>
              <a:tblGrid>
                <a:gridCol w="3513744">
                  <a:extLst>
                    <a:ext uri="{9D8B030D-6E8A-4147-A177-3AD203B41FA5}">
                      <a16:colId xmlns:a16="http://schemas.microsoft.com/office/drawing/2014/main" val="567301664"/>
                    </a:ext>
                  </a:extLst>
                </a:gridCol>
              </a:tblGrid>
              <a:tr h="430982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Execute Node 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734644839"/>
                  </a:ext>
                </a:extLst>
              </a:tr>
              <a:tr h="1744831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81439506"/>
                  </a:ext>
                </a:extLst>
              </a:tr>
            </a:tbl>
          </a:graphicData>
        </a:graphic>
      </p:graphicFrame>
      <p:sp>
        <p:nvSpPr>
          <p:cNvPr id="22" name="Oval 21">
            <a:extLst>
              <a:ext uri="{FF2B5EF4-FFF2-40B4-BE49-F238E27FC236}">
                <a16:creationId xmlns:a16="http://schemas.microsoft.com/office/drawing/2014/main" id="{93691675-4CD4-49A3-966E-2008DEAF46CB}"/>
              </a:ext>
            </a:extLst>
          </p:cNvPr>
          <p:cNvSpPr/>
          <p:nvPr/>
        </p:nvSpPr>
        <p:spPr>
          <a:xfrm>
            <a:off x="6476302" y="2462368"/>
            <a:ext cx="1247328" cy="497541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Job 2</a:t>
            </a: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A4111CAB-37D4-4217-ACF3-95D6C05016A2}"/>
              </a:ext>
            </a:extLst>
          </p:cNvPr>
          <p:cNvSpPr/>
          <p:nvPr/>
        </p:nvSpPr>
        <p:spPr>
          <a:xfrm>
            <a:off x="6476303" y="2014192"/>
            <a:ext cx="1247328" cy="497541"/>
          </a:xfrm>
          <a:prstGeom prst="ellipse">
            <a:avLst/>
          </a:prstGeom>
          <a:solidFill>
            <a:srgbClr val="9ABEAA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Starter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HTCondor Architecture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>
                <a:solidFill>
                  <a:schemeClr val="tx1"/>
                </a:solidFill>
              </a:rPr>
              <a:t>Each daemon maintains a collection of metadata called a “ClassAd.”</a:t>
            </a:r>
          </a:p>
        </p:txBody>
      </p:sp>
      <p:graphicFrame>
        <p:nvGraphicFramePr>
          <p:cNvPr id="10" name="Table 11">
            <a:extLst>
              <a:ext uri="{FF2B5EF4-FFF2-40B4-BE49-F238E27FC236}">
                <a16:creationId xmlns:a16="http://schemas.microsoft.com/office/drawing/2014/main" id="{160FE9C8-287C-41F4-83BD-C941DBA013FB}"/>
              </a:ext>
            </a:extLst>
          </p:cNvPr>
          <p:cNvGraphicFramePr>
            <a:graphicFrameLocks noGrp="1"/>
          </p:cNvGraphicFramePr>
          <p:nvPr/>
        </p:nvGraphicFramePr>
        <p:xfrm>
          <a:off x="1201691" y="2400306"/>
          <a:ext cx="2204816" cy="2615447"/>
        </p:xfrm>
        <a:graphic>
          <a:graphicData uri="http://schemas.openxmlformats.org/drawingml/2006/table">
            <a:tbl>
              <a:tblPr firstRow="1" bandRow="1">
                <a:tableStyleId>{3B4B98B0-60AC-42C2-AFA5-B58CD77FA1E5}</a:tableStyleId>
              </a:tblPr>
              <a:tblGrid>
                <a:gridCol w="2204816">
                  <a:extLst>
                    <a:ext uri="{9D8B030D-6E8A-4147-A177-3AD203B41FA5}">
                      <a16:colId xmlns:a16="http://schemas.microsoft.com/office/drawing/2014/main" val="567301664"/>
                    </a:ext>
                  </a:extLst>
                </a:gridCol>
              </a:tblGrid>
              <a:tr h="545129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Central Manager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734644839"/>
                  </a:ext>
                </a:extLst>
              </a:tr>
              <a:tr h="2070318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81439506"/>
                  </a:ext>
                </a:extLst>
              </a:tr>
            </a:tbl>
          </a:graphicData>
        </a:graphic>
      </p:graphicFrame>
      <p:grpSp>
        <p:nvGrpSpPr>
          <p:cNvPr id="16" name="Group 15">
            <a:extLst>
              <a:ext uri="{FF2B5EF4-FFF2-40B4-BE49-F238E27FC236}">
                <a16:creationId xmlns:a16="http://schemas.microsoft.com/office/drawing/2014/main" id="{CA088620-B6D9-401E-911D-DE3E0CF7E58F}"/>
              </a:ext>
            </a:extLst>
          </p:cNvPr>
          <p:cNvGrpSpPr/>
          <p:nvPr/>
        </p:nvGrpSpPr>
        <p:grpSpPr>
          <a:xfrm>
            <a:off x="1415850" y="3180405"/>
            <a:ext cx="1775504" cy="1621001"/>
            <a:chOff x="1415850" y="3180405"/>
            <a:chExt cx="1775504" cy="1621001"/>
          </a:xfrm>
          <a:solidFill>
            <a:srgbClr val="EFB661"/>
          </a:solidFill>
        </p:grpSpPr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1B74B04B-8A8E-47FB-B48A-3235D1210C3A}"/>
                </a:ext>
              </a:extLst>
            </p:cNvPr>
            <p:cNvSpPr/>
            <p:nvPr/>
          </p:nvSpPr>
          <p:spPr>
            <a:xfrm>
              <a:off x="1465238" y="3180405"/>
              <a:ext cx="1676728" cy="497541"/>
            </a:xfrm>
            <a:prstGeom prst="ellipse">
              <a:avLst/>
            </a:prstGeom>
            <a:grp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err="1"/>
                <a:t>SchedD</a:t>
              </a:r>
              <a:endParaRPr lang="en-US" dirty="0"/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9F16778B-AE41-433A-B197-38D63572E04D}"/>
                </a:ext>
              </a:extLst>
            </p:cNvPr>
            <p:cNvSpPr/>
            <p:nvPr/>
          </p:nvSpPr>
          <p:spPr>
            <a:xfrm>
              <a:off x="1415850" y="3743139"/>
              <a:ext cx="1775504" cy="497541"/>
            </a:xfrm>
            <a:prstGeom prst="ellipse">
              <a:avLst/>
            </a:prstGeom>
            <a:grp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/>
                <a:t>Negotiator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900FA368-A113-49B6-87F1-A6C83CE03903}"/>
                </a:ext>
              </a:extLst>
            </p:cNvPr>
            <p:cNvSpPr/>
            <p:nvPr/>
          </p:nvSpPr>
          <p:spPr>
            <a:xfrm>
              <a:off x="1415850" y="4303865"/>
              <a:ext cx="1775504" cy="497541"/>
            </a:xfrm>
            <a:prstGeom prst="ellipse">
              <a:avLst/>
            </a:prstGeom>
            <a:grp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/>
                <a:t>Collector</a:t>
              </a:r>
            </a:p>
          </p:txBody>
        </p:sp>
      </p:grpSp>
      <p:sp>
        <p:nvSpPr>
          <p:cNvPr id="21" name="Oval 20">
            <a:extLst>
              <a:ext uri="{FF2B5EF4-FFF2-40B4-BE49-F238E27FC236}">
                <a16:creationId xmlns:a16="http://schemas.microsoft.com/office/drawing/2014/main" id="{6B2004BF-EE7F-4885-8677-62EC9F2A6F49}"/>
              </a:ext>
            </a:extLst>
          </p:cNvPr>
          <p:cNvSpPr/>
          <p:nvPr/>
        </p:nvSpPr>
        <p:spPr>
          <a:xfrm>
            <a:off x="4763086" y="2462368"/>
            <a:ext cx="1247328" cy="497541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Job 1</a:t>
            </a: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CB6366C8-CF9A-464B-AFFA-F0A899BE24E2}"/>
              </a:ext>
            </a:extLst>
          </p:cNvPr>
          <p:cNvSpPr/>
          <p:nvPr/>
        </p:nvSpPr>
        <p:spPr>
          <a:xfrm>
            <a:off x="4763087" y="2014192"/>
            <a:ext cx="1247328" cy="497541"/>
          </a:xfrm>
          <a:prstGeom prst="ellipse">
            <a:avLst/>
          </a:prstGeom>
          <a:solidFill>
            <a:srgbClr val="9ABEAA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Starter</a:t>
            </a:r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58655036-686A-4AF8-A657-572E9B6FC740}"/>
              </a:ext>
            </a:extLst>
          </p:cNvPr>
          <p:cNvSpPr/>
          <p:nvPr/>
        </p:nvSpPr>
        <p:spPr>
          <a:xfrm>
            <a:off x="4763086" y="1639053"/>
            <a:ext cx="3129916" cy="497541"/>
          </a:xfrm>
          <a:prstGeom prst="ellipse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StartD</a:t>
            </a:r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B78661FD-CBD5-430A-8D7B-987D4D73BDD4}"/>
              </a:ext>
            </a:extLst>
          </p:cNvPr>
          <p:cNvSpPr/>
          <p:nvPr/>
        </p:nvSpPr>
        <p:spPr>
          <a:xfrm>
            <a:off x="6454426" y="4871325"/>
            <a:ext cx="1247328" cy="497541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Job 4</a:t>
            </a:r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F138867E-4C33-401D-A3AC-4D9FB8125E87}"/>
              </a:ext>
            </a:extLst>
          </p:cNvPr>
          <p:cNvSpPr/>
          <p:nvPr/>
        </p:nvSpPr>
        <p:spPr>
          <a:xfrm>
            <a:off x="6454427" y="4423149"/>
            <a:ext cx="1247328" cy="497541"/>
          </a:xfrm>
          <a:prstGeom prst="ellipse">
            <a:avLst/>
          </a:prstGeom>
          <a:solidFill>
            <a:srgbClr val="9ABEAA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Starter</a:t>
            </a:r>
          </a:p>
        </p:txBody>
      </p:sp>
      <p:grpSp>
        <p:nvGrpSpPr>
          <p:cNvPr id="29" name="Group 28">
            <a:extLst>
              <a:ext uri="{FF2B5EF4-FFF2-40B4-BE49-F238E27FC236}">
                <a16:creationId xmlns:a16="http://schemas.microsoft.com/office/drawing/2014/main" id="{19429999-83F4-42AE-A8DF-99FE46862B06}"/>
              </a:ext>
            </a:extLst>
          </p:cNvPr>
          <p:cNvGrpSpPr/>
          <p:nvPr/>
        </p:nvGrpSpPr>
        <p:grpSpPr>
          <a:xfrm>
            <a:off x="4741210" y="4048010"/>
            <a:ext cx="3129916" cy="1320856"/>
            <a:chOff x="1465238" y="3180405"/>
            <a:chExt cx="3129916" cy="1320856"/>
          </a:xfrm>
        </p:grpSpPr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298206CE-2747-4944-9DF7-68DD75283274}"/>
                </a:ext>
              </a:extLst>
            </p:cNvPr>
            <p:cNvSpPr/>
            <p:nvPr/>
          </p:nvSpPr>
          <p:spPr>
            <a:xfrm>
              <a:off x="1465238" y="4003720"/>
              <a:ext cx="1247328" cy="497541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>
                  <a:solidFill>
                    <a:schemeClr val="tx1"/>
                  </a:solidFill>
                </a:rPr>
                <a:t>Job 3</a:t>
              </a:r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9E133133-B2C0-4D82-9A5B-CD95B7BD88FC}"/>
                </a:ext>
              </a:extLst>
            </p:cNvPr>
            <p:cNvSpPr/>
            <p:nvPr/>
          </p:nvSpPr>
          <p:spPr>
            <a:xfrm>
              <a:off x="1465239" y="3555544"/>
              <a:ext cx="1247328" cy="497541"/>
            </a:xfrm>
            <a:prstGeom prst="ellipse">
              <a:avLst/>
            </a:prstGeom>
            <a:solidFill>
              <a:srgbClr val="9ABEAA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/>
                <a:t>Starter</a:t>
              </a:r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A9353846-E2E5-499C-A50C-2EECEE1BEBBF}"/>
                </a:ext>
              </a:extLst>
            </p:cNvPr>
            <p:cNvSpPr/>
            <p:nvPr/>
          </p:nvSpPr>
          <p:spPr>
            <a:xfrm>
              <a:off x="1465238" y="3180405"/>
              <a:ext cx="3129916" cy="497541"/>
            </a:xfrm>
            <a:prstGeom prst="ellipse">
              <a:avLst/>
            </a:prstGeom>
            <a:solidFill>
              <a:srgbClr val="EFB66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/>
                <a:t>StartD</a:t>
              </a:r>
            </a:p>
          </p:txBody>
        </p:sp>
      </p:grp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B53426AE-09BA-4A2C-88C8-6E3BD94272C8}"/>
              </a:ext>
            </a:extLst>
          </p:cNvPr>
          <p:cNvCxnSpPr>
            <a:cxnSpLocks/>
            <a:stCxn id="13" idx="6"/>
            <a:endCxn id="19" idx="2"/>
          </p:cNvCxnSpPr>
          <p:nvPr/>
        </p:nvCxnSpPr>
        <p:spPr>
          <a:xfrm flipV="1">
            <a:off x="3141966" y="1887824"/>
            <a:ext cx="1621120" cy="1541352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3B08E9FF-6CB8-4701-A820-398292C2AC99}"/>
              </a:ext>
            </a:extLst>
          </p:cNvPr>
          <p:cNvCxnSpPr>
            <a:cxnSpLocks/>
            <a:stCxn id="13" idx="6"/>
            <a:endCxn id="32" idx="1"/>
          </p:cNvCxnSpPr>
          <p:nvPr/>
        </p:nvCxnSpPr>
        <p:spPr>
          <a:xfrm>
            <a:off x="3141966" y="3429176"/>
            <a:ext cx="2057610" cy="691697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39" name="Oval 38">
            <a:extLst>
              <a:ext uri="{FF2B5EF4-FFF2-40B4-BE49-F238E27FC236}">
                <a16:creationId xmlns:a16="http://schemas.microsoft.com/office/drawing/2014/main" id="{9543796F-ED0C-4157-9787-999BE172E98A}"/>
              </a:ext>
            </a:extLst>
          </p:cNvPr>
          <p:cNvSpPr/>
          <p:nvPr/>
        </p:nvSpPr>
        <p:spPr>
          <a:xfrm>
            <a:off x="160665" y="1504187"/>
            <a:ext cx="1987534" cy="632407"/>
          </a:xfrm>
          <a:prstGeom prst="ellipse">
            <a:avLst/>
          </a:prstGeom>
          <a:solidFill>
            <a:srgbClr val="7BA7B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Job Submission</a:t>
            </a:r>
          </a:p>
        </p:txBody>
      </p:sp>
      <p:cxnSp>
        <p:nvCxnSpPr>
          <p:cNvPr id="48" name="Straight Arrow Connector 47">
            <a:extLst>
              <a:ext uri="{FF2B5EF4-FFF2-40B4-BE49-F238E27FC236}">
                <a16:creationId xmlns:a16="http://schemas.microsoft.com/office/drawing/2014/main" id="{065AC49E-4009-42DA-9F0B-E7C6510E3CAE}"/>
              </a:ext>
            </a:extLst>
          </p:cNvPr>
          <p:cNvCxnSpPr>
            <a:cxnSpLocks/>
            <a:stCxn id="32" idx="2"/>
            <a:endCxn id="15" idx="6"/>
          </p:cNvCxnSpPr>
          <p:nvPr/>
        </p:nvCxnSpPr>
        <p:spPr>
          <a:xfrm flipH="1">
            <a:off x="3191354" y="4296781"/>
            <a:ext cx="1549856" cy="255855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5FBE800D-4F0C-4088-9DC5-176547E9A739}"/>
              </a:ext>
            </a:extLst>
          </p:cNvPr>
          <p:cNvCxnSpPr>
            <a:cxnSpLocks/>
            <a:stCxn id="19" idx="2"/>
            <a:endCxn id="15" idx="6"/>
          </p:cNvCxnSpPr>
          <p:nvPr/>
        </p:nvCxnSpPr>
        <p:spPr>
          <a:xfrm flipH="1">
            <a:off x="3191354" y="1887824"/>
            <a:ext cx="1571732" cy="2664812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57" name="Text Placeholder 5">
            <a:extLst>
              <a:ext uri="{FF2B5EF4-FFF2-40B4-BE49-F238E27FC236}">
                <a16:creationId xmlns:a16="http://schemas.microsoft.com/office/drawing/2014/main" id="{509B5B82-D543-40AF-BC02-DAA49CA12F4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254953" y="1004591"/>
            <a:ext cx="3717133" cy="4912977"/>
          </a:xfrm>
        </p:spPr>
        <p:txBody>
          <a:bodyPr/>
          <a:lstStyle/>
          <a:p>
            <a:r>
              <a:rPr lang="en-US" dirty="0" err="1"/>
              <a:t>SchedD</a:t>
            </a:r>
            <a:endParaRPr lang="en-US" dirty="0"/>
          </a:p>
          <a:p>
            <a:pPr lvl="1"/>
            <a:r>
              <a:rPr lang="en-US" dirty="0"/>
              <a:t>Manages job queue</a:t>
            </a:r>
          </a:p>
          <a:p>
            <a:r>
              <a:rPr lang="en-US" dirty="0"/>
              <a:t>StartD</a:t>
            </a:r>
          </a:p>
          <a:p>
            <a:pPr lvl="1"/>
            <a:r>
              <a:rPr lang="en-US" dirty="0"/>
              <a:t>Manages running jobs on exec nodes</a:t>
            </a:r>
          </a:p>
          <a:p>
            <a:pPr lvl="1"/>
            <a:r>
              <a:rPr lang="en-US" dirty="0"/>
              <a:t>Advertises machine capability data to Collector</a:t>
            </a:r>
          </a:p>
          <a:p>
            <a:r>
              <a:rPr lang="en-US" dirty="0"/>
              <a:t>Collector</a:t>
            </a:r>
          </a:p>
          <a:p>
            <a:pPr lvl="1"/>
            <a:r>
              <a:rPr lang="en-US" dirty="0"/>
              <a:t>Collects and advertises machine data</a:t>
            </a:r>
          </a:p>
          <a:p>
            <a:r>
              <a:rPr lang="en-US" dirty="0"/>
              <a:t>Negotiator</a:t>
            </a:r>
          </a:p>
          <a:p>
            <a:pPr lvl="1"/>
            <a:r>
              <a:rPr lang="en-US" dirty="0"/>
              <a:t>Matches jobs to machines</a:t>
            </a:r>
          </a:p>
          <a:p>
            <a:endParaRPr lang="en-US" dirty="0"/>
          </a:p>
        </p:txBody>
      </p:sp>
      <p:cxnSp>
        <p:nvCxnSpPr>
          <p:cNvPr id="62" name="Connector: Curved 61">
            <a:extLst>
              <a:ext uri="{FF2B5EF4-FFF2-40B4-BE49-F238E27FC236}">
                <a16:creationId xmlns:a16="http://schemas.microsoft.com/office/drawing/2014/main" id="{27B896D9-09F8-48D9-AC09-393CE127D81A}"/>
              </a:ext>
            </a:extLst>
          </p:cNvPr>
          <p:cNvCxnSpPr>
            <a:cxnSpLocks/>
            <a:stCxn id="15" idx="2"/>
            <a:endCxn id="14" idx="2"/>
          </p:cNvCxnSpPr>
          <p:nvPr/>
        </p:nvCxnSpPr>
        <p:spPr>
          <a:xfrm rot="10800000">
            <a:off x="1415850" y="3991910"/>
            <a:ext cx="12700" cy="560726"/>
          </a:xfrm>
          <a:prstGeom prst="curvedConnector3">
            <a:avLst>
              <a:gd name="adj1" fmla="val 3811764"/>
            </a:avLst>
          </a:prstGeom>
          <a:ln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Connector: Curved 69">
            <a:extLst>
              <a:ext uri="{FF2B5EF4-FFF2-40B4-BE49-F238E27FC236}">
                <a16:creationId xmlns:a16="http://schemas.microsoft.com/office/drawing/2014/main" id="{F648B985-A3BA-4ABF-B2CF-7E4BE46E397F}"/>
              </a:ext>
            </a:extLst>
          </p:cNvPr>
          <p:cNvCxnSpPr>
            <a:cxnSpLocks/>
            <a:stCxn id="13" idx="5"/>
            <a:endCxn id="14" idx="6"/>
          </p:cNvCxnSpPr>
          <p:nvPr/>
        </p:nvCxnSpPr>
        <p:spPr>
          <a:xfrm rot="16200000" flipH="1">
            <a:off x="2850471" y="3651026"/>
            <a:ext cx="386827" cy="294939"/>
          </a:xfrm>
          <a:prstGeom prst="curvedConnector4">
            <a:avLst>
              <a:gd name="adj1" fmla="val 8427"/>
              <a:gd name="adj2" fmla="val 177508"/>
            </a:avLst>
          </a:prstGeom>
          <a:ln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Connector: Curved 73">
            <a:extLst>
              <a:ext uri="{FF2B5EF4-FFF2-40B4-BE49-F238E27FC236}">
                <a16:creationId xmlns:a16="http://schemas.microsoft.com/office/drawing/2014/main" id="{91CF322E-70A9-46D7-B50E-524FB6EDF680}"/>
              </a:ext>
            </a:extLst>
          </p:cNvPr>
          <p:cNvCxnSpPr>
            <a:cxnSpLocks/>
            <a:stCxn id="39" idx="4"/>
            <a:endCxn id="13" idx="2"/>
          </p:cNvCxnSpPr>
          <p:nvPr/>
        </p:nvCxnSpPr>
        <p:spPr>
          <a:xfrm rot="16200000" flipH="1">
            <a:off x="663544" y="2627482"/>
            <a:ext cx="1292582" cy="310806"/>
          </a:xfrm>
          <a:prstGeom prst="curvedConnector2">
            <a:avLst/>
          </a:prstGeom>
          <a:ln>
            <a:solidFill>
              <a:schemeClr val="tx1">
                <a:lumMod val="95000"/>
                <a:lumOff val="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1D222D6F-9C39-4417-3D04-34B699610527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71406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Schema-free typed key-value pairs with expressions</a:t>
            </a:r>
          </a:p>
          <a:p>
            <a:pPr lvl="1"/>
            <a:r>
              <a:rPr lang="en-US" dirty="0"/>
              <a:t>Partial machine and job </a:t>
            </a:r>
            <a:r>
              <a:rPr lang="en-US" dirty="0" err="1"/>
              <a:t>ClassAds</a:t>
            </a:r>
            <a:r>
              <a:rPr lang="en-US" dirty="0"/>
              <a:t>: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r>
              <a:rPr lang="en-US" dirty="0"/>
              <a:t>The Negotiator matches job requirements (e.g., </a:t>
            </a:r>
            <a:r>
              <a:rPr lang="en-US" i="1" dirty="0" err="1"/>
              <a:t>RequestCpus</a:t>
            </a:r>
            <a:r>
              <a:rPr lang="en-US" i="1" dirty="0"/>
              <a:t> = 4</a:t>
            </a:r>
            <a:r>
              <a:rPr lang="en-US" dirty="0"/>
              <a:t>) to machine attributes.</a:t>
            </a:r>
          </a:p>
          <a:p>
            <a:pPr lvl="1"/>
            <a:r>
              <a:rPr lang="en-US" dirty="0"/>
              <a:t>Any unrecognized key is ignored, allowing nearly any version to interoperate with any other version. HTCondor’s core kernel code has remained unchanged since the late ‘80s.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5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HTCondor </a:t>
            </a:r>
            <a:r>
              <a:rPr lang="en-US" dirty="0" err="1"/>
              <a:t>ClassAds</a:t>
            </a:r>
            <a:endParaRPr lang="en-US" dirty="0"/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>
                <a:solidFill>
                  <a:schemeClr val="tx1"/>
                </a:solidFill>
              </a:rPr>
              <a:t>A matched job is handed off to a StartD, which accepts the job ClassAd to start the work.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418E285-E1EA-49AF-87A8-3776C6FB606F}"/>
              </a:ext>
            </a:extLst>
          </p:cNvPr>
          <p:cNvSpPr txBox="1"/>
          <p:nvPr/>
        </p:nvSpPr>
        <p:spPr>
          <a:xfrm>
            <a:off x="693558" y="2413337"/>
            <a:ext cx="5849678" cy="2031325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en-US" sz="1400" b="1" dirty="0">
                <a:latin typeface="Consolas" panose="020B0609020204030204" pitchFamily="49" charset="0"/>
              </a:rPr>
              <a:t>Machine = “padtiphtcx01.and.us.ray.com"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>
                <a:latin typeface="Consolas" panose="020B0609020204030204" pitchFamily="49" charset="0"/>
              </a:rPr>
              <a:t>Activity = "Idle"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>
                <a:latin typeface="Consolas" panose="020B0609020204030204" pitchFamily="49" charset="0"/>
              </a:rPr>
              <a:t>Arch = "X86_64"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 err="1">
                <a:latin typeface="Consolas" panose="020B0609020204030204" pitchFamily="49" charset="0"/>
              </a:rPr>
              <a:t>CpuModelName</a:t>
            </a:r>
            <a:r>
              <a:rPr lang="en-US" sz="1400" b="1" dirty="0">
                <a:latin typeface="Consolas" panose="020B0609020204030204" pitchFamily="49" charset="0"/>
              </a:rPr>
              <a:t> = "Intel(R) Xeon(R) Gold 6242 CPU @ 2.80GHz"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 err="1">
                <a:latin typeface="Consolas" panose="020B0609020204030204" pitchFamily="49" charset="0"/>
              </a:rPr>
              <a:t>CpuModelNumber</a:t>
            </a:r>
            <a:r>
              <a:rPr lang="en-US" sz="1400" b="1" dirty="0">
                <a:latin typeface="Consolas" panose="020B0609020204030204" pitchFamily="49" charset="0"/>
              </a:rPr>
              <a:t> = 85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 err="1">
                <a:latin typeface="Consolas" panose="020B0609020204030204" pitchFamily="49" charset="0"/>
              </a:rPr>
              <a:t>CpuPhysicalCoresPerSocket</a:t>
            </a:r>
            <a:r>
              <a:rPr lang="en-US" sz="1400" b="1" dirty="0">
                <a:latin typeface="Consolas" panose="020B0609020204030204" pitchFamily="49" charset="0"/>
              </a:rPr>
              <a:t> = 16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 err="1">
                <a:highlight>
                  <a:srgbClr val="FFFF00"/>
                </a:highlight>
                <a:latin typeface="Consolas" panose="020B0609020204030204" pitchFamily="49" charset="0"/>
              </a:rPr>
              <a:t>Cpus</a:t>
            </a:r>
            <a:r>
              <a:rPr lang="en-US" sz="1400" b="1" dirty="0">
                <a:highlight>
                  <a:srgbClr val="FFFF00"/>
                </a:highlight>
                <a:latin typeface="Consolas" panose="020B0609020204030204" pitchFamily="49" charset="0"/>
              </a:rPr>
              <a:t> = 64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 err="1">
                <a:latin typeface="Consolas" panose="020B0609020204030204" pitchFamily="49" charset="0"/>
              </a:rPr>
              <a:t>CpuSockets</a:t>
            </a:r>
            <a:r>
              <a:rPr lang="en-US" sz="1400" b="1" dirty="0">
                <a:latin typeface="Consolas" panose="020B0609020204030204" pitchFamily="49" charset="0"/>
              </a:rPr>
              <a:t> = 2</a:t>
            </a:r>
            <a:br>
              <a:rPr lang="en-US" sz="1400" b="1" dirty="0">
                <a:latin typeface="Consolas" panose="020B0609020204030204" pitchFamily="49" charset="0"/>
              </a:rPr>
            </a:br>
            <a:r>
              <a:rPr lang="en-US" sz="1400" b="1" dirty="0">
                <a:latin typeface="Consolas" panose="020B0609020204030204" pitchFamily="49" charset="0"/>
              </a:rPr>
              <a:t>Memory = 772462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73A1C68-687F-4C63-B2AB-E4681DAB07D0}"/>
              </a:ext>
            </a:extLst>
          </p:cNvPr>
          <p:cNvSpPr txBox="1"/>
          <p:nvPr/>
        </p:nvSpPr>
        <p:spPr>
          <a:xfrm>
            <a:off x="6981142" y="2521058"/>
            <a:ext cx="4517300" cy="181588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1400" b="1" dirty="0">
                <a:latin typeface="Consolas" panose="020B0609020204030204" pitchFamily="49" charset="0"/>
              </a:rPr>
              <a:t>Owner = "</a:t>
            </a:r>
            <a:r>
              <a:rPr lang="en-US" sz="1400" b="1" dirty="0" err="1">
                <a:latin typeface="Consolas" panose="020B0609020204030204" pitchFamily="49" charset="0"/>
              </a:rPr>
              <a:t>pelletm</a:t>
            </a:r>
            <a:r>
              <a:rPr lang="en-US" sz="1400" b="1" dirty="0">
                <a:latin typeface="Consolas" panose="020B0609020204030204" pitchFamily="49" charset="0"/>
              </a:rPr>
              <a:t>"</a:t>
            </a:r>
          </a:p>
          <a:p>
            <a:r>
              <a:rPr lang="en-US" sz="1400" b="1" dirty="0" err="1">
                <a:latin typeface="Consolas" panose="020B0609020204030204" pitchFamily="49" charset="0"/>
              </a:rPr>
              <a:t>ClusterId</a:t>
            </a:r>
            <a:r>
              <a:rPr lang="en-US" sz="1400" b="1" dirty="0">
                <a:latin typeface="Consolas" panose="020B0609020204030204" pitchFamily="49" charset="0"/>
              </a:rPr>
              <a:t> = 12345</a:t>
            </a:r>
          </a:p>
          <a:p>
            <a:r>
              <a:rPr lang="en-US" sz="1400" b="1" dirty="0" err="1">
                <a:latin typeface="Consolas" panose="020B0609020204030204" pitchFamily="49" charset="0"/>
              </a:rPr>
              <a:t>ProcId</a:t>
            </a:r>
            <a:r>
              <a:rPr lang="en-US" sz="1400" b="1" dirty="0">
                <a:latin typeface="Consolas" panose="020B0609020204030204" pitchFamily="49" charset="0"/>
              </a:rPr>
              <a:t> = 0</a:t>
            </a:r>
          </a:p>
          <a:p>
            <a:r>
              <a:rPr lang="en-US" sz="1400" b="1" dirty="0" err="1">
                <a:latin typeface="Consolas" panose="020B0609020204030204" pitchFamily="49" charset="0"/>
              </a:rPr>
              <a:t>RequestMemory</a:t>
            </a:r>
            <a:r>
              <a:rPr lang="en-US" sz="1400" b="1" dirty="0">
                <a:latin typeface="Consolas" panose="020B0609020204030204" pitchFamily="49" charset="0"/>
              </a:rPr>
              <a:t> = 16384</a:t>
            </a:r>
          </a:p>
          <a:p>
            <a:r>
              <a:rPr lang="en-US" sz="1400" b="1" dirty="0" err="1">
                <a:highlight>
                  <a:srgbClr val="FFFF00"/>
                </a:highlight>
                <a:latin typeface="Consolas" panose="020B0609020204030204" pitchFamily="49" charset="0"/>
              </a:rPr>
              <a:t>RequestCpus</a:t>
            </a:r>
            <a:r>
              <a:rPr lang="en-US" sz="1400" b="1" dirty="0">
                <a:highlight>
                  <a:srgbClr val="FFFF00"/>
                </a:highlight>
                <a:latin typeface="Consolas" panose="020B0609020204030204" pitchFamily="49" charset="0"/>
              </a:rPr>
              <a:t> = 4</a:t>
            </a:r>
          </a:p>
          <a:p>
            <a:r>
              <a:rPr lang="en-US" sz="1400" b="1" dirty="0" err="1">
                <a:latin typeface="Consolas" panose="020B0609020204030204" pitchFamily="49" charset="0"/>
              </a:rPr>
              <a:t>Cmd</a:t>
            </a:r>
            <a:r>
              <a:rPr lang="en-US" sz="1400" b="1" dirty="0">
                <a:latin typeface="Consolas" panose="020B0609020204030204" pitchFamily="49" charset="0"/>
              </a:rPr>
              <a:t> = "/bin/sleep"</a:t>
            </a:r>
          </a:p>
          <a:p>
            <a:r>
              <a:rPr lang="en-US" sz="1400" b="1" dirty="0">
                <a:latin typeface="Consolas" panose="020B0609020204030204" pitchFamily="49" charset="0"/>
              </a:rPr>
              <a:t>Arguments = 180</a:t>
            </a:r>
          </a:p>
          <a:p>
            <a:r>
              <a:rPr lang="en-US" sz="1400" b="1" dirty="0">
                <a:latin typeface="Consolas" panose="020B0609020204030204" pitchFamily="49" charset="0"/>
              </a:rPr>
              <a:t>Requirements = </a:t>
            </a:r>
            <a:r>
              <a:rPr lang="en-US" sz="1400" b="1" dirty="0" err="1">
                <a:latin typeface="Consolas" panose="020B0609020204030204" pitchFamily="49" charset="0"/>
              </a:rPr>
              <a:t>TARGET.CpuModelNumber</a:t>
            </a:r>
            <a:r>
              <a:rPr lang="en-US" sz="1400" b="1" dirty="0">
                <a:latin typeface="Consolas" panose="020B0609020204030204" pitchFamily="49" charset="0"/>
              </a:rPr>
              <a:t> &gt;=85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14DC50E2-09A2-5CB3-65C8-D4323FFB5C33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614176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err="1">
                <a:latin typeface="Consolas" panose="020B0609020204030204" pitchFamily="49" charset="0"/>
              </a:rPr>
              <a:t>DaemonStartTime</a:t>
            </a:r>
            <a:endParaRPr lang="en-US" dirty="0">
              <a:latin typeface="Consolas" panose="020B0609020204030204" pitchFamily="49" charset="0"/>
            </a:endParaRPr>
          </a:p>
          <a:p>
            <a:pPr lvl="1"/>
            <a:r>
              <a:rPr lang="en-US" dirty="0"/>
              <a:t>The UNIX epoch time, in seconds, that the daemon began running.</a:t>
            </a:r>
          </a:p>
          <a:p>
            <a:r>
              <a:rPr lang="en-US" dirty="0" err="1">
                <a:latin typeface="Consolas" panose="020B0609020204030204" pitchFamily="49" charset="0"/>
              </a:rPr>
              <a:t>MonitorSelfAge</a:t>
            </a:r>
            <a:endParaRPr lang="en-US" dirty="0">
              <a:latin typeface="Consolas" panose="020B0609020204030204" pitchFamily="49" charset="0"/>
            </a:endParaRPr>
          </a:p>
          <a:p>
            <a:pPr lvl="1"/>
            <a:r>
              <a:rPr lang="en-US" dirty="0"/>
              <a:t>The total number of seconds that the daemon has been running.</a:t>
            </a:r>
            <a:br>
              <a:rPr lang="en-US" dirty="0"/>
            </a:br>
            <a:endParaRPr lang="en-US" dirty="0"/>
          </a:p>
          <a:p>
            <a:r>
              <a:rPr lang="en-US" dirty="0"/>
              <a:t>However, they’re not suitable for tracking long-term uptime</a:t>
            </a:r>
          </a:p>
          <a:p>
            <a:pPr lvl="1"/>
            <a:r>
              <a:rPr lang="en-US" dirty="0"/>
              <a:t>No concept of time periods: if a node or daemon restarts every five minutes due to an error, or is restarted for a configuration change, the total uptime is not accumulated anywhere.</a:t>
            </a:r>
          </a:p>
          <a:p>
            <a:pPr lvl="1"/>
            <a:r>
              <a:rPr lang="en-US" dirty="0"/>
              <a:t>No distinction between time periods such as days, weeks, or months; just one lump sum that could be an hour, or years.</a:t>
            </a:r>
          </a:p>
          <a:p>
            <a:pPr lvl="1"/>
            <a:r>
              <a:rPr lang="en-US" dirty="0"/>
              <a:t>“Observability” needs quantitative measurements, collected over time.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Built-in daemon attributes linked to service uptime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>
                <a:solidFill>
                  <a:schemeClr val="tx1"/>
                </a:solidFill>
              </a:rPr>
              <a:t>The built-in attributes need a bit of help to implement long-term metrics collection.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9A89385A-3EAB-06D1-B668-FAAE522CD6C6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555591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The </a:t>
            </a:r>
            <a:r>
              <a:rPr lang="en-US" i="1" dirty="0"/>
              <a:t>STARTD_CRON</a:t>
            </a:r>
            <a:r>
              <a:rPr lang="en-US" dirty="0"/>
              <a:t> configuration allows new attributes to be inserted into the machine ClassAd maintained by the start daemon.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/>
            <a:r>
              <a:rPr lang="en-US" dirty="0"/>
              <a:t>That is to say, run the </a:t>
            </a:r>
            <a:r>
              <a:rPr lang="en-US" dirty="0">
                <a:latin typeface="Consolas" panose="020B0609020204030204" pitchFamily="49" charset="0"/>
              </a:rPr>
              <a:t>condor_uptime</a:t>
            </a:r>
            <a:r>
              <a:rPr lang="en-US" dirty="0"/>
              <a:t> script found in the configured </a:t>
            </a:r>
            <a:r>
              <a:rPr lang="en-US" dirty="0">
                <a:latin typeface="Consolas" panose="020B0609020204030204" pitchFamily="49" charset="0"/>
              </a:rPr>
              <a:t>SITE_LIBEXEC</a:t>
            </a:r>
            <a:r>
              <a:rPr lang="en-US" dirty="0"/>
              <a:t> path, with arguments of 900 and the path to the </a:t>
            </a:r>
            <a:r>
              <a:rPr lang="en-US" dirty="0">
                <a:latin typeface="Consolas" panose="020B0609020204030204" pitchFamily="49" charset="0"/>
              </a:rPr>
              <a:t>StartdExecUptime.ad</a:t>
            </a:r>
            <a:r>
              <a:rPr lang="en-US" dirty="0"/>
              <a:t> file, once every 900 seconds, and then add the script’s output ClassAd to the machine ClassAd. 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7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Creating custom machine attributes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 algn="ctr">
              <a:buNone/>
            </a:pPr>
            <a:r>
              <a:rPr lang="en-US" dirty="0">
                <a:solidFill>
                  <a:schemeClr val="tx1"/>
                </a:solidFill>
              </a:rPr>
              <a:t>The StartdExecUptime.ad file will store the uptime attributes across daemon restarts.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9261CC6-61C0-4B0C-9B72-C58B8226627D}"/>
              </a:ext>
            </a:extLst>
          </p:cNvPr>
          <p:cNvSpPr txBox="1"/>
          <p:nvPr/>
        </p:nvSpPr>
        <p:spPr>
          <a:xfrm>
            <a:off x="1627468" y="2575671"/>
            <a:ext cx="8937062" cy="206210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Consolas" panose="020B0609020204030204" pitchFamily="49" charset="0"/>
              </a:rPr>
              <a:t>STARTD_CRON_JOBLIST           = $(STARTD_CRON_JOBLIST) Uptime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EXEC_UPTIME_AD                = $(LOG)/StartdExecUptime.ad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STARTD_CRON_UPTIME_EXECUTABLE = $(SITE_LIBEXEC)/</a:t>
            </a:r>
            <a:r>
              <a:rPr lang="en-US" sz="1600" b="1" dirty="0" err="1">
                <a:latin typeface="Consolas" panose="020B0609020204030204" pitchFamily="49" charset="0"/>
              </a:rPr>
              <a:t>condor_uptime</a:t>
            </a:r>
            <a:endParaRPr lang="en-US" sz="1600" b="1" dirty="0">
              <a:latin typeface="Consolas" panose="020B0609020204030204" pitchFamily="49" charset="0"/>
            </a:endParaRP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STARTD_CRON_UPTIME_PERIOD     = 900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STARTD_CRON_UPTIME_ARGS       = $(STARTD_CRON_UPTIME_PERIOD) $(EXEC_UPTIME_AD)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STARTD_CRON_UPTIME_MODE       = Periodic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STARTD_CRON_UPTIME_KILL       = True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STARTD_CRON_UPTIME_RECONFIG_RERUN = True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3A288273-B255-4F25-23BB-EA660B32EB76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028827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Monthly data can be represented by a 12-element “Integer List” type ClassAd attribute.</a:t>
            </a:r>
          </a:p>
          <a:p>
            <a:pPr lvl="1"/>
            <a:r>
              <a:rPr lang="en-US" dirty="0"/>
              <a:t>A newly-initialized attribute: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r>
              <a:rPr lang="en-US" dirty="0"/>
              <a:t>The attribute after several weeks on one of the exec nodes, on February 1, with values in the standard UNIX epoch seconds:</a:t>
            </a:r>
          </a:p>
          <a:p>
            <a:pPr lvl="1"/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8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Creating an </a:t>
            </a:r>
            <a:r>
              <a:rPr lang="en-US" dirty="0" err="1"/>
              <a:t>UptimeExecMonthly</a:t>
            </a:r>
            <a:r>
              <a:rPr lang="en-US" dirty="0"/>
              <a:t> attribute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Other time intervals can be implemented, such as a 7-element list for each day in the past week.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9261CC6-61C0-4B0C-9B72-C58B8226627D}"/>
              </a:ext>
            </a:extLst>
          </p:cNvPr>
          <p:cNvSpPr txBox="1"/>
          <p:nvPr/>
        </p:nvSpPr>
        <p:spPr>
          <a:xfrm>
            <a:off x="2573056" y="2813447"/>
            <a:ext cx="7045885" cy="61555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 err="1">
                <a:latin typeface="Consolas" panose="020B0609020204030204" pitchFamily="49" charset="0"/>
              </a:rPr>
              <a:t>UptimeExecMonthly</a:t>
            </a:r>
            <a:r>
              <a:rPr lang="en-US" sz="1600" b="1" dirty="0">
                <a:latin typeface="Consolas" panose="020B0609020204030204" pitchFamily="49" charset="0"/>
              </a:rPr>
              <a:t> = { 0, 0, 0, 0, 0, 0, 0, 0, 0, 0, 0, 0 }</a:t>
            </a:r>
          </a:p>
          <a:p>
            <a:pPr algn="ctr"/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92364FF-21A1-4423-AFEA-2E65C606E8E1}"/>
              </a:ext>
            </a:extLst>
          </p:cNvPr>
          <p:cNvSpPr txBox="1"/>
          <p:nvPr/>
        </p:nvSpPr>
        <p:spPr>
          <a:xfrm>
            <a:off x="1170072" y="4314608"/>
            <a:ext cx="9870141" cy="135421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1600" b="1" dirty="0">
                <a:latin typeface="Consolas" panose="020B0609020204030204" pitchFamily="49" charset="0"/>
              </a:rPr>
              <a:t>[pelletm@padtiphtcm02 </a:t>
            </a:r>
            <a:r>
              <a:rPr lang="en-US" sz="1600" b="1" dirty="0" err="1">
                <a:latin typeface="Consolas" panose="020B0609020204030204" pitchFamily="49" charset="0"/>
              </a:rPr>
              <a:t>config.d</a:t>
            </a:r>
            <a:r>
              <a:rPr lang="en-US" sz="1600" b="1" dirty="0">
                <a:latin typeface="Consolas" panose="020B0609020204030204" pitchFamily="49" charset="0"/>
              </a:rPr>
              <a:t>]$ </a:t>
            </a:r>
            <a:r>
              <a:rPr lang="en-US" sz="1600" b="1" dirty="0" err="1">
                <a:latin typeface="Consolas" panose="020B0609020204030204" pitchFamily="49" charset="0"/>
              </a:rPr>
              <a:t>condor_status</a:t>
            </a:r>
            <a:r>
              <a:rPr lang="en-US" sz="1600" b="1" dirty="0">
                <a:latin typeface="Consolas" panose="020B0609020204030204" pitchFamily="49" charset="0"/>
              </a:rPr>
              <a:t> padtiphtcx01 -</a:t>
            </a:r>
            <a:r>
              <a:rPr lang="en-US" sz="1600" b="1" dirty="0" err="1">
                <a:latin typeface="Consolas" panose="020B0609020204030204" pitchFamily="49" charset="0"/>
              </a:rPr>
              <a:t>af:lrng</a:t>
            </a:r>
            <a:r>
              <a:rPr lang="en-US" sz="1600" b="1" dirty="0">
                <a:latin typeface="Consolas" panose="020B0609020204030204" pitchFamily="49" charset="0"/>
              </a:rPr>
              <a:t> </a:t>
            </a:r>
            <a:r>
              <a:rPr lang="en-US" sz="1600" b="1" dirty="0" err="1">
                <a:latin typeface="Consolas" panose="020B0609020204030204" pitchFamily="49" charset="0"/>
              </a:rPr>
              <a:t>UptimeExecMonthly</a:t>
            </a:r>
            <a:endParaRPr lang="en-US" sz="1600" b="1" dirty="0">
              <a:latin typeface="Consolas" panose="020B0609020204030204" pitchFamily="49" charset="0"/>
            </a:endParaRPr>
          </a:p>
          <a:p>
            <a:endParaRPr lang="en-US" sz="1600" b="1" dirty="0">
              <a:latin typeface="Consolas" panose="020B0609020204030204" pitchFamily="49" charset="0"/>
            </a:endParaRPr>
          </a:p>
          <a:p>
            <a:r>
              <a:rPr lang="en-US" sz="1600" b="1" dirty="0" err="1">
                <a:latin typeface="Consolas" panose="020B0609020204030204" pitchFamily="49" charset="0"/>
              </a:rPr>
              <a:t>UptimeExecMonthly</a:t>
            </a:r>
            <a:r>
              <a:rPr lang="en-US" sz="1600" b="1" dirty="0">
                <a:latin typeface="Consolas" panose="020B0609020204030204" pitchFamily="49" charset="0"/>
              </a:rPr>
              <a:t> = { 2453195,55774,0,0,0,0,0,0,0,0,0,1335156 }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[pelletm@padtiphtcm02 </a:t>
            </a:r>
            <a:r>
              <a:rPr lang="en-US" sz="1600" b="1" dirty="0" err="1">
                <a:latin typeface="Consolas" panose="020B0609020204030204" pitchFamily="49" charset="0"/>
              </a:rPr>
              <a:t>config.d</a:t>
            </a:r>
            <a:r>
              <a:rPr lang="en-US" sz="1600" b="1" dirty="0">
                <a:latin typeface="Consolas" panose="020B0609020204030204" pitchFamily="49" charset="0"/>
              </a:rPr>
              <a:t>]$</a:t>
            </a:r>
          </a:p>
          <a:p>
            <a:endParaRPr lang="en-US" dirty="0"/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35AD5722-40AF-1B6F-361B-D9A3DDEDD200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145501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704086" y="1170058"/>
            <a:ext cx="10829543" cy="4315200"/>
          </a:xfrm>
        </p:spPr>
        <p:txBody>
          <a:bodyPr/>
          <a:lstStyle/>
          <a:p>
            <a:r>
              <a:rPr lang="en-US" dirty="0"/>
              <a:t>The SLURM database has hour, day, and month utilization tables: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9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Comparable to the SLURM accounting database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Instead of a database, we use a simple ClassAd file on the Central Manager server.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E43C303-24CB-4BDB-A6CD-7E18214B3953}"/>
              </a:ext>
            </a:extLst>
          </p:cNvPr>
          <p:cNvSpPr txBox="1"/>
          <p:nvPr/>
        </p:nvSpPr>
        <p:spPr>
          <a:xfrm>
            <a:off x="1493180" y="2028616"/>
            <a:ext cx="4925928" cy="280076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1600" b="1" dirty="0">
                <a:latin typeface="Consolas" panose="020B0609020204030204" pitchFamily="49" charset="0"/>
              </a:rPr>
              <a:t>MariaDB [</a:t>
            </a:r>
            <a:r>
              <a:rPr lang="en-US" sz="1600" b="1" dirty="0" err="1">
                <a:latin typeface="Consolas" panose="020B0609020204030204" pitchFamily="49" charset="0"/>
              </a:rPr>
              <a:t>slurm_acct_db</a:t>
            </a:r>
            <a:r>
              <a:rPr lang="en-US" sz="1600" b="1" dirty="0">
                <a:latin typeface="Consolas" panose="020B0609020204030204" pitchFamily="49" charset="0"/>
              </a:rPr>
              <a:t>]&gt; show tables;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+-------------------------------------+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| </a:t>
            </a:r>
            <a:r>
              <a:rPr lang="en-US" sz="1600" b="1" dirty="0" err="1">
                <a:latin typeface="Consolas" panose="020B0609020204030204" pitchFamily="49" charset="0"/>
              </a:rPr>
              <a:t>Tables_in_slurm_acct_db</a:t>
            </a:r>
            <a:r>
              <a:rPr lang="en-US" sz="1600" b="1" dirty="0">
                <a:latin typeface="Consolas" panose="020B0609020204030204" pitchFamily="49" charset="0"/>
              </a:rPr>
              <a:t>             |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+-------------------------------------+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...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| </a:t>
            </a:r>
            <a:r>
              <a:rPr lang="en-US" sz="1600" b="1" dirty="0" err="1">
                <a:latin typeface="Consolas" panose="020B0609020204030204" pitchFamily="49" charset="0"/>
              </a:rPr>
              <a:t>hpc_cluster_usage_day_table</a:t>
            </a:r>
            <a:r>
              <a:rPr lang="en-US" sz="1600" b="1" dirty="0">
                <a:latin typeface="Consolas" panose="020B0609020204030204" pitchFamily="49" charset="0"/>
              </a:rPr>
              <a:t>         |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| </a:t>
            </a:r>
            <a:r>
              <a:rPr lang="en-US" sz="1600" b="1" dirty="0" err="1">
                <a:latin typeface="Consolas" panose="020B0609020204030204" pitchFamily="49" charset="0"/>
              </a:rPr>
              <a:t>hpc_cluster_usage_hour_table</a:t>
            </a:r>
            <a:r>
              <a:rPr lang="en-US" sz="1600" b="1" dirty="0">
                <a:latin typeface="Consolas" panose="020B0609020204030204" pitchFamily="49" charset="0"/>
              </a:rPr>
              <a:t>        |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| </a:t>
            </a:r>
            <a:r>
              <a:rPr lang="en-US" sz="1600" b="1" dirty="0" err="1">
                <a:latin typeface="Consolas" panose="020B0609020204030204" pitchFamily="49" charset="0"/>
              </a:rPr>
              <a:t>hpc_cluster_usage_month_table</a:t>
            </a:r>
            <a:r>
              <a:rPr lang="en-US" sz="1600" b="1" dirty="0">
                <a:latin typeface="Consolas" panose="020B0609020204030204" pitchFamily="49" charset="0"/>
              </a:rPr>
              <a:t>       |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... 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+-------------------------------------+</a:t>
            </a:r>
          </a:p>
          <a:p>
            <a:r>
              <a:rPr lang="en-US" sz="1600" b="1" dirty="0">
                <a:latin typeface="Consolas" panose="020B0609020204030204" pitchFamily="49" charset="0"/>
              </a:rPr>
              <a:t>29 rows in set (0.001 sec)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C199D96C-6460-42D1-812B-3786B5790497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8923563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pPr marL="219456" lvl="1" indent="0">
              <a:buNone/>
            </a:pPr>
            <a:endParaRPr lang="en-US" dirty="0"/>
          </a:p>
          <a:p>
            <a:pPr marL="219456" lvl="1" indent="0">
              <a:buNone/>
            </a:pPr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marL="219456" lvl="1" indent="0">
              <a:buNone/>
            </a:pPr>
            <a:endParaRPr lang="en-US" dirty="0"/>
          </a:p>
          <a:p>
            <a:pPr marL="219456" lvl="1" indent="0">
              <a:buNone/>
            </a:pPr>
            <a:endParaRPr lang="en-US" dirty="0"/>
          </a:p>
          <a:p>
            <a:pPr lvl="1"/>
            <a:r>
              <a:rPr lang="en-US" dirty="0"/>
              <a:t>Sanity ✓: initialize a missing attribute array, or load it from the EXEC_UPTIME_AD file.</a:t>
            </a:r>
          </a:p>
          <a:p>
            <a:pPr lvl="1"/>
            <a:r>
              <a:rPr lang="en-US" dirty="0"/>
              <a:t>Sanity ✓: if </a:t>
            </a:r>
            <a:r>
              <a:rPr lang="en-US" dirty="0" err="1">
                <a:latin typeface="Consolas" panose="020B0609020204030204" pitchFamily="49" charset="0"/>
              </a:rPr>
              <a:t>LastUpdate</a:t>
            </a:r>
            <a:r>
              <a:rPr lang="en-US" dirty="0"/>
              <a:t> is less than the default interval, only add the actual elapsed time.</a:t>
            </a:r>
          </a:p>
          <a:p>
            <a:pPr lvl="1"/>
            <a:r>
              <a:rPr lang="en-US" dirty="0"/>
              <a:t>State ✓: if Unclaimed state, but Activity is not Idle, Vacating, or Retiring, don’t add uptime.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10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ClassAd principles lead to compact code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The </a:t>
            </a:r>
            <a:r>
              <a:rPr lang="en-US" dirty="0" err="1">
                <a:solidFill>
                  <a:schemeClr val="tx1"/>
                </a:solidFill>
              </a:rPr>
              <a:t>startd</a:t>
            </a:r>
            <a:r>
              <a:rPr lang="en-US" dirty="0">
                <a:solidFill>
                  <a:schemeClr val="tx1"/>
                </a:solidFill>
              </a:rPr>
              <a:t> might be running but unable to execute jobs, and that doesn’t count as uptime.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CAF0895-13CC-40E8-9F75-1852B4941291}"/>
              </a:ext>
            </a:extLst>
          </p:cNvPr>
          <p:cNvSpPr txBox="1"/>
          <p:nvPr/>
        </p:nvSpPr>
        <p:spPr>
          <a:xfrm>
            <a:off x="1170072" y="1143000"/>
            <a:ext cx="9870141" cy="3046988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onsolas" panose="020B0609020204030204" pitchFamily="49" charset="0"/>
              </a:rPr>
              <a:t>INTERVAL=$1 ; EXEC_UPTIME_AD=$2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STATUS=$(</a:t>
            </a:r>
            <a:r>
              <a:rPr lang="en-US" sz="1600" dirty="0" err="1">
                <a:latin typeface="Consolas" panose="020B0609020204030204" pitchFamily="49" charset="0"/>
              </a:rPr>
              <a:t>condor_status</a:t>
            </a:r>
            <a:r>
              <a:rPr lang="en-US" sz="1600" dirty="0">
                <a:latin typeface="Consolas" panose="020B0609020204030204" pitchFamily="49" charset="0"/>
              </a:rPr>
              <a:t> -constraint '</a:t>
            </a:r>
            <a:r>
              <a:rPr lang="en-US" sz="1600" dirty="0" err="1">
                <a:latin typeface="Consolas" panose="020B0609020204030204" pitchFamily="49" charset="0"/>
              </a:rPr>
              <a:t>SlotTypeID</a:t>
            </a:r>
            <a:r>
              <a:rPr lang="en-US" sz="1600" dirty="0">
                <a:latin typeface="Consolas" panose="020B0609020204030204" pitchFamily="49" charset="0"/>
              </a:rPr>
              <a:t> == 1' $(hostname) \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        -</a:t>
            </a:r>
            <a:r>
              <a:rPr lang="en-US" sz="1600" dirty="0" err="1">
                <a:latin typeface="Consolas" panose="020B0609020204030204" pitchFamily="49" charset="0"/>
              </a:rPr>
              <a:t>af</a:t>
            </a:r>
            <a:r>
              <a:rPr lang="en-US" sz="1600" dirty="0">
                <a:latin typeface="Consolas" panose="020B0609020204030204" pitchFamily="49" charset="0"/>
              </a:rPr>
              <a:t> Machine State Activity </a:t>
            </a:r>
            <a:r>
              <a:rPr lang="en-US" sz="1600" dirty="0" err="1">
                <a:latin typeface="Consolas" panose="020B0609020204030204" pitchFamily="49" charset="0"/>
              </a:rPr>
              <a:t>UptimeExecMonthlyLastUpdate</a:t>
            </a:r>
            <a:r>
              <a:rPr lang="en-US" sz="1600" dirty="0">
                <a:latin typeface="Consolas" panose="020B0609020204030204" pitchFamily="49" charset="0"/>
              </a:rPr>
              <a:t> \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            </a:t>
            </a:r>
            <a:r>
              <a:rPr lang="en-US" sz="1600" dirty="0" err="1">
                <a:latin typeface="Consolas" panose="020B0609020204030204" pitchFamily="49" charset="0"/>
              </a:rPr>
              <a:t>UptimeExecMonthly</a:t>
            </a:r>
            <a:r>
              <a:rPr lang="en-US" sz="1600" dirty="0">
                <a:latin typeface="Consolas" panose="020B0609020204030204" pitchFamily="49" charset="0"/>
              </a:rPr>
              <a:t> 2&gt;/dev/null)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MACHINE=$(echo $STATUS | awk '{print $1}')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STATE=$(echo $STATUS | awk '{print $2}'); ACTIVITY=$(echo $STATUS | awk '{print $3}')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LAST_UPDATE=$(echo $STATUS|awk '{print $4}')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UPTIME_LIST=$(echo $STATUS|awk '{print $5}')</a:t>
            </a:r>
          </a:p>
          <a:p>
            <a:r>
              <a:rPr lang="en-US" sz="1600" i="1" dirty="0">
                <a:latin typeface="Consolas" panose="020B0609020204030204" pitchFamily="49" charset="0"/>
              </a:rPr>
              <a:t>    </a:t>
            </a:r>
            <a:r>
              <a:rPr lang="en-US" sz="1600" b="1" i="1" dirty="0">
                <a:latin typeface="Consolas" panose="020B0609020204030204" pitchFamily="49" charset="0"/>
              </a:rPr>
              <a:t>... Sanity and state checks go here</a:t>
            </a:r>
            <a:r>
              <a:rPr lang="en-US" sz="1600" b="1" dirty="0">
                <a:latin typeface="Consolas" panose="020B0609020204030204" pitchFamily="49" charset="0"/>
              </a:rPr>
              <a:t> ...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declare -a MONTHLY_UPTIME_ARR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VALUES=$(echo $UPTIME_LIST | sed -e 's/[{}]//g; s/, */ /g')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MONTHLY_UPTIME_ARR=( $VALUES )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3CC8E076-2231-7CCA-DD04-093BC1D641AA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2781164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pPr lvl="1"/>
            <a:r>
              <a:rPr lang="en-US" dirty="0"/>
              <a:t>Add the interval value (900 seconds) to the current month’s uptime, convert the shell array to a comma-separated ClassAd list type with braces, and output the new ClassAd: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11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Simple principles lead to compact code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The output ClassAd is </a:t>
            </a:r>
            <a:r>
              <a:rPr lang="en-US" dirty="0" err="1">
                <a:solidFill>
                  <a:schemeClr val="tx1"/>
                </a:solidFill>
              </a:rPr>
              <a:t>tee’d</a:t>
            </a:r>
            <a:r>
              <a:rPr lang="en-US" dirty="0">
                <a:solidFill>
                  <a:schemeClr val="tx1"/>
                </a:solidFill>
              </a:rPr>
              <a:t> to the EXEC_UPTIME_AD file to save it across restarts.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CAF0895-13CC-40E8-9F75-1852B4941291}"/>
              </a:ext>
            </a:extLst>
          </p:cNvPr>
          <p:cNvSpPr txBox="1"/>
          <p:nvPr/>
        </p:nvSpPr>
        <p:spPr>
          <a:xfrm>
            <a:off x="1170072" y="2280244"/>
            <a:ext cx="9870141" cy="329320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>
            <a:outerShdw blurRad="50800" dist="889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Consolas" panose="020B0609020204030204" pitchFamily="49" charset="0"/>
              </a:rPr>
              <a:t>NOW=$(date +%s)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    ... Shorten the $INTERVAL value based on </a:t>
            </a:r>
            <a:r>
              <a:rPr lang="en-US" sz="1600" dirty="0" err="1">
                <a:latin typeface="Consolas" panose="020B0609020204030204" pitchFamily="49" charset="0"/>
              </a:rPr>
              <a:t>LastUpdate</a:t>
            </a:r>
            <a:r>
              <a:rPr lang="en-US" sz="1600" dirty="0">
                <a:latin typeface="Consolas" panose="020B0609020204030204" pitchFamily="49" charset="0"/>
              </a:rPr>
              <a:t> here if needed ...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MONTH_IDX=$(( $(date +%-m) - 1 ))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MONTHLY_UPTIME_ARR[$MONTH_IDX]=$(( ${MONTHLY_UPTIME_ARR[$MONTH_IDX]} + $INTERVAL ))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UPDATED_UPTIME_STR="{ $(echo ${MONTHLY_UPTIME_ARR[*]} | sed -e 's/ /,/g') }"</a:t>
            </a:r>
          </a:p>
          <a:p>
            <a:endParaRPr lang="en-US" sz="1600" dirty="0">
              <a:latin typeface="Consolas" panose="020B0609020204030204" pitchFamily="49" charset="0"/>
            </a:endParaRPr>
          </a:p>
          <a:p>
            <a:r>
              <a:rPr lang="en-US" sz="1600" dirty="0">
                <a:latin typeface="Consolas" panose="020B0609020204030204" pitchFamily="49" charset="0"/>
              </a:rPr>
              <a:t>cat &lt;&lt; __EOF__ | tee $EXEC_UPTIME_AD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Machine = "$MACHINE"</a:t>
            </a:r>
          </a:p>
          <a:p>
            <a:r>
              <a:rPr lang="en-US" sz="1600" dirty="0" err="1">
                <a:latin typeface="Consolas" panose="020B0609020204030204" pitchFamily="49" charset="0"/>
              </a:rPr>
              <a:t>UptimeExecMonthly</a:t>
            </a:r>
            <a:r>
              <a:rPr lang="en-US" sz="1600" dirty="0">
                <a:latin typeface="Consolas" panose="020B0609020204030204" pitchFamily="49" charset="0"/>
              </a:rPr>
              <a:t> = $UPDATED_UPTIME_STR</a:t>
            </a:r>
          </a:p>
          <a:p>
            <a:r>
              <a:rPr lang="en-US" sz="1600" dirty="0" err="1">
                <a:latin typeface="Consolas" panose="020B0609020204030204" pitchFamily="49" charset="0"/>
              </a:rPr>
              <a:t>UptimeExecMonthlyLastUpdate</a:t>
            </a:r>
            <a:r>
              <a:rPr lang="en-US" sz="1600" dirty="0">
                <a:latin typeface="Consolas" panose="020B0609020204030204" pitchFamily="49" charset="0"/>
              </a:rPr>
              <a:t> = $NOW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--</a:t>
            </a:r>
          </a:p>
          <a:p>
            <a:r>
              <a:rPr lang="en-US" sz="1600" dirty="0">
                <a:latin typeface="Consolas" panose="020B0609020204030204" pitchFamily="49" charset="0"/>
              </a:rPr>
              <a:t>__EOF__</a:t>
            </a:r>
          </a:p>
          <a:p>
            <a:endParaRPr lang="en-US" sz="1600" dirty="0">
              <a:latin typeface="Consolas" panose="020B0609020204030204" pitchFamily="49" charset="0"/>
            </a:endParaRPr>
          </a:p>
        </p:txBody>
      </p:sp>
      <p:sp>
        <p:nvSpPr>
          <p:cNvPr id="7" name="Callout: Line with Border and Accent Bar 6">
            <a:extLst>
              <a:ext uri="{FF2B5EF4-FFF2-40B4-BE49-F238E27FC236}">
                <a16:creationId xmlns:a16="http://schemas.microsoft.com/office/drawing/2014/main" id="{69560FCD-3094-4E24-8B31-4B1E6E9DB520}"/>
              </a:ext>
            </a:extLst>
          </p:cNvPr>
          <p:cNvSpPr/>
          <p:nvPr/>
        </p:nvSpPr>
        <p:spPr>
          <a:xfrm>
            <a:off x="5313144" y="4734513"/>
            <a:ext cx="4392170" cy="744914"/>
          </a:xfrm>
          <a:prstGeom prst="accentBorderCallout1">
            <a:avLst>
              <a:gd name="adj1" fmla="val 46983"/>
              <a:gd name="adj2" fmla="val -1671"/>
              <a:gd name="adj3" fmla="val 10979"/>
              <a:gd name="adj4" fmla="val -25376"/>
            </a:avLst>
          </a:prstGeom>
          <a:solidFill>
            <a:srgbClr val="7BA7B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/>
              <a:t>This attribute enables the script to detect if it’s been run more recently than 15 minutes ago, and only add as much time as has elapsed since then.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EE10DDCB-6449-45F1-2813-D0F9C6E90AAA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782709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76657" y="1109882"/>
            <a:ext cx="10829543" cy="4608120"/>
          </a:xfrm>
        </p:spPr>
        <p:txBody>
          <a:bodyPr/>
          <a:lstStyle/>
          <a:p>
            <a:r>
              <a:rPr lang="en-US" dirty="0"/>
              <a:t>For uptime:</a:t>
            </a:r>
          </a:p>
          <a:p>
            <a:pPr lvl="1"/>
            <a:r>
              <a:rPr lang="en-US" dirty="0"/>
              <a:t>Query last month in the machine’s </a:t>
            </a:r>
            <a:r>
              <a:rPr lang="en-US" dirty="0" err="1"/>
              <a:t>UptimeExecMonthly</a:t>
            </a:r>
            <a:r>
              <a:rPr lang="en-US" dirty="0"/>
              <a:t> attribute: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INDEX=$(( $(date +%-m) – 1 ))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UP=$(</a:t>
            </a:r>
            <a:r>
              <a:rPr lang="en-US" dirty="0" err="1">
                <a:latin typeface="Consolas" panose="020B0609020204030204" pitchFamily="49" charset="0"/>
              </a:rPr>
              <a:t>condor_status</a:t>
            </a:r>
            <a:r>
              <a:rPr lang="en-US" dirty="0">
                <a:latin typeface="Consolas" panose="020B0609020204030204" pitchFamily="49" charset="0"/>
              </a:rPr>
              <a:t> node01 –autoformat </a:t>
            </a:r>
            <a:r>
              <a:rPr lang="en-US" sz="2000" b="1" dirty="0">
                <a:latin typeface="Consolas" panose="020B0609020204030204" pitchFamily="49" charset="0"/>
              </a:rPr>
              <a:t>"</a:t>
            </a:r>
            <a:r>
              <a:rPr lang="en-US" dirty="0" err="1">
                <a:latin typeface="Consolas" panose="020B0609020204030204" pitchFamily="49" charset="0"/>
              </a:rPr>
              <a:t>UptimeExecMonthly</a:t>
            </a:r>
            <a:r>
              <a:rPr lang="en-US" dirty="0">
                <a:latin typeface="Consolas" panose="020B0609020204030204" pitchFamily="49" charset="0"/>
              </a:rPr>
              <a:t>[$INDEX]</a:t>
            </a:r>
            <a:r>
              <a:rPr lang="en-US" sz="2000" b="1" dirty="0">
                <a:latin typeface="Consolas" panose="020B0609020204030204" pitchFamily="49" charset="0"/>
              </a:rPr>
              <a:t>"</a:t>
            </a:r>
            <a:r>
              <a:rPr lang="en-US" dirty="0">
                <a:latin typeface="Consolas" panose="020B0609020204030204" pitchFamily="49" charset="0"/>
              </a:rPr>
              <a:t>)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HOURS_UP=$(( $UP / 3600 ))</a:t>
            </a:r>
          </a:p>
          <a:p>
            <a:r>
              <a:rPr lang="en-US" dirty="0"/>
              <a:t>For downtime:</a:t>
            </a:r>
          </a:p>
          <a:p>
            <a:pPr lvl="1"/>
            <a:r>
              <a:rPr lang="en-US" dirty="0"/>
              <a:t>Calculate the number of seconds in last month: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MAX=$(( $(date +%s -d $(date +%m/01/%Y --date=-1month)) - \</a:t>
            </a:r>
            <a:br>
              <a:rPr lang="en-US" dirty="0">
                <a:latin typeface="Consolas" panose="020B0609020204030204" pitchFamily="49" charset="0"/>
              </a:rPr>
            </a:br>
            <a:r>
              <a:rPr lang="en-US" dirty="0">
                <a:latin typeface="Consolas" panose="020B0609020204030204" pitchFamily="49" charset="0"/>
              </a:rPr>
              <a:t>		$(date +%s --date=$(date +%m/01/%Y) ))</a:t>
            </a:r>
          </a:p>
          <a:p>
            <a:pPr lvl="1"/>
            <a:r>
              <a:rPr lang="en-US" dirty="0"/>
              <a:t>Then subtract the recorded uptime for the month from the maximum possible uptime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HOURS_DOWN=$(( ($MAX – $UP) / 3600 ))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12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Querying uptime and downtime using Bash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Daylight savings means that some months might have a missing or extra hour in them. Use UTC.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BEF4D11B-697B-AB55-6C5F-276516FA854D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8140566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76657" y="1109882"/>
            <a:ext cx="10829543" cy="4608120"/>
          </a:xfrm>
        </p:spPr>
        <p:txBody>
          <a:bodyPr/>
          <a:lstStyle/>
          <a:p>
            <a:r>
              <a:rPr lang="en-US" dirty="0"/>
              <a:t>Each machine has a </a:t>
            </a:r>
            <a:r>
              <a:rPr lang="en-US" dirty="0" err="1">
                <a:latin typeface="Consolas" panose="020B0609020204030204" pitchFamily="49" charset="0"/>
              </a:rPr>
              <a:t>TotalCPUs</a:t>
            </a:r>
            <a:r>
              <a:rPr lang="en-US" dirty="0"/>
              <a:t> attribute, so multiply by that: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INDEX=$(( $(date +%-m --date=-1month) – 1 ))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CPU_HOURS_UP=$(</a:t>
            </a:r>
            <a:r>
              <a:rPr lang="en-US" dirty="0" err="1">
                <a:latin typeface="Consolas" panose="020B0609020204030204" pitchFamily="49" charset="0"/>
              </a:rPr>
              <a:t>condor_status</a:t>
            </a:r>
            <a:r>
              <a:rPr lang="en-US" dirty="0">
                <a:latin typeface="Consolas" panose="020B0609020204030204" pitchFamily="49" charset="0"/>
              </a:rPr>
              <a:t> node01 –</a:t>
            </a:r>
            <a:r>
              <a:rPr lang="en-US" dirty="0" err="1">
                <a:latin typeface="Consolas" panose="020B0609020204030204" pitchFamily="49" charset="0"/>
              </a:rPr>
              <a:t>af</a:t>
            </a:r>
            <a:r>
              <a:rPr lang="en-US" dirty="0">
                <a:latin typeface="Consolas" panose="020B0609020204030204" pitchFamily="49" charset="0"/>
              </a:rPr>
              <a:t> \</a:t>
            </a:r>
            <a:br>
              <a:rPr lang="en-US" dirty="0">
                <a:latin typeface="Consolas" panose="020B0609020204030204" pitchFamily="49" charset="0"/>
              </a:rPr>
            </a:br>
            <a:r>
              <a:rPr lang="en-US" dirty="0">
                <a:latin typeface="Consolas" panose="020B0609020204030204" pitchFamily="49" charset="0"/>
              </a:rPr>
              <a:t>		"</a:t>
            </a:r>
            <a:r>
              <a:rPr lang="en-US" dirty="0" err="1">
                <a:latin typeface="Consolas" panose="020B0609020204030204" pitchFamily="49" charset="0"/>
              </a:rPr>
              <a:t>UptimeExecMonthly</a:t>
            </a:r>
            <a:r>
              <a:rPr lang="en-US" dirty="0">
                <a:latin typeface="Consolas" panose="020B0609020204030204" pitchFamily="49" charset="0"/>
              </a:rPr>
              <a:t>[$INDEX] * </a:t>
            </a:r>
            <a:r>
              <a:rPr lang="en-US" dirty="0" err="1">
                <a:latin typeface="Consolas" panose="020B0609020204030204" pitchFamily="49" charset="0"/>
              </a:rPr>
              <a:t>TotalCpus</a:t>
            </a:r>
            <a:r>
              <a:rPr lang="en-US" dirty="0">
                <a:latin typeface="Consolas" panose="020B0609020204030204" pitchFamily="49" charset="0"/>
              </a:rPr>
              <a:t> / 3600")</a:t>
            </a:r>
          </a:p>
          <a:p>
            <a:pPr marL="402336" lvl="2" indent="0">
              <a:buNone/>
            </a:pPr>
            <a:endParaRPr lang="en-US" dirty="0">
              <a:latin typeface="+mj-lt"/>
            </a:endParaRPr>
          </a:p>
          <a:p>
            <a:r>
              <a:rPr lang="en-US" dirty="0">
                <a:latin typeface="+mj-lt"/>
              </a:rPr>
              <a:t>Downtime for prior month: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MAX_CPU_HOURS=$(( ( $(date +%s -d $(date +%m/01/%Y) - \</a:t>
            </a:r>
            <a:br>
              <a:rPr lang="en-US" dirty="0">
                <a:latin typeface="Consolas" panose="020B0609020204030204" pitchFamily="49" charset="0"/>
              </a:rPr>
            </a:br>
            <a:r>
              <a:rPr lang="en-US" dirty="0">
                <a:latin typeface="Consolas" panose="020B0609020204030204" pitchFamily="49" charset="0"/>
              </a:rPr>
              <a:t>				$(date +%s -d $(date +%m/01/%Y -d -1month)) ) \</a:t>
            </a:r>
            <a:br>
              <a:rPr lang="en-US" dirty="0">
                <a:latin typeface="Consolas" panose="020B0609020204030204" pitchFamily="49" charset="0"/>
              </a:rPr>
            </a:br>
            <a:r>
              <a:rPr lang="en-US" dirty="0">
                <a:latin typeface="Consolas" panose="020B0609020204030204" pitchFamily="49" charset="0"/>
              </a:rPr>
              <a:t>				* $(</a:t>
            </a:r>
            <a:r>
              <a:rPr lang="en-US" dirty="0" err="1">
                <a:latin typeface="Consolas" panose="020B0609020204030204" pitchFamily="49" charset="0"/>
              </a:rPr>
              <a:t>condor_status</a:t>
            </a:r>
            <a:r>
              <a:rPr lang="en-US" dirty="0">
                <a:latin typeface="Consolas" panose="020B0609020204030204" pitchFamily="49" charset="0"/>
              </a:rPr>
              <a:t> node01 -</a:t>
            </a:r>
            <a:r>
              <a:rPr lang="en-US" dirty="0" err="1">
                <a:latin typeface="Consolas" panose="020B0609020204030204" pitchFamily="49" charset="0"/>
              </a:rPr>
              <a:t>af</a:t>
            </a:r>
            <a:r>
              <a:rPr lang="en-US" dirty="0">
                <a:latin typeface="Consolas" panose="020B0609020204030204" pitchFamily="49" charset="0"/>
              </a:rPr>
              <a:t> </a:t>
            </a:r>
            <a:r>
              <a:rPr lang="en-US" dirty="0" err="1">
                <a:latin typeface="Consolas" panose="020B0609020204030204" pitchFamily="49" charset="0"/>
              </a:rPr>
              <a:t>TotalCpus</a:t>
            </a:r>
            <a:r>
              <a:rPr lang="en-US" dirty="0">
                <a:latin typeface="Consolas" panose="020B0609020204030204" pitchFamily="49" charset="0"/>
              </a:rPr>
              <a:t>) ))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CPU_HOURS_DOWN=$(( ($MAX_CPU_HOURS – $CPU_HOURS_UP) ))</a:t>
            </a:r>
          </a:p>
          <a:p>
            <a:pPr marL="219456" lvl="1" indent="0">
              <a:buNone/>
            </a:pPr>
            <a:endParaRPr lang="en-US" dirty="0">
              <a:latin typeface="+mj-lt"/>
            </a:endParaRPr>
          </a:p>
          <a:p>
            <a:pPr lvl="1"/>
            <a:endParaRPr lang="en-US" dirty="0">
              <a:latin typeface="Consolas" panose="020B0609020204030204" pitchFamily="49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13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Querying CPU-hours in Bash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8D6B3DAA-1287-4624-B4AB-8C0DE723D9B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One might also define a ClassAd expression for useful calculations on uptime values.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C0B90731-8AE8-862A-011B-F20417B2067E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957841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C32DF40-6F3B-221E-5182-061B9EA4E2B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840FA73-F617-31A4-5098-AB7CB5056D8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76657" y="1109882"/>
            <a:ext cx="10829543" cy="4608120"/>
          </a:xfrm>
        </p:spPr>
        <p:txBody>
          <a:bodyPr/>
          <a:lstStyle/>
          <a:p>
            <a:r>
              <a:rPr lang="en-US" dirty="0"/>
              <a:t>Add derived machine attributes based on uptime values: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STARTD_ATTRS = $(STARTD_ATTRS) </a:t>
            </a:r>
            <a:r>
              <a:rPr lang="en-US" i="1" dirty="0">
                <a:latin typeface="Consolas" panose="020B0609020204030204" pitchFamily="49" charset="0"/>
              </a:rPr>
              <a:t>… attribute names here …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MonthArrayIndex</a:t>
            </a:r>
            <a:r>
              <a:rPr lang="en-US" dirty="0">
                <a:latin typeface="Consolas" panose="020B0609020204030204" pitchFamily="49" charset="0"/>
              </a:rPr>
              <a:t> = int(</a:t>
            </a:r>
            <a:r>
              <a:rPr lang="en-US" dirty="0" err="1">
                <a:latin typeface="Consolas" panose="020B0609020204030204" pitchFamily="49" charset="0"/>
              </a:rPr>
              <a:t>formatTime</a:t>
            </a:r>
            <a:r>
              <a:rPr lang="en-US" dirty="0">
                <a:latin typeface="Consolas" panose="020B0609020204030204" pitchFamily="49" charset="0"/>
              </a:rPr>
              <a:t>(</a:t>
            </a:r>
            <a:r>
              <a:rPr lang="en-US" dirty="0" err="1">
                <a:latin typeface="Consolas" panose="020B0609020204030204" pitchFamily="49" charset="0"/>
              </a:rPr>
              <a:t>CurrentTime</a:t>
            </a:r>
            <a:r>
              <a:rPr lang="en-US" dirty="0">
                <a:latin typeface="Consolas" panose="020B0609020204030204" pitchFamily="49" charset="0"/>
              </a:rPr>
              <a:t>, "%m")) - 1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UptimeThisMonth</a:t>
            </a:r>
            <a:r>
              <a:rPr lang="en-US" dirty="0">
                <a:latin typeface="Consolas" panose="020B0609020204030204" pitchFamily="49" charset="0"/>
              </a:rPr>
              <a:t> = </a:t>
            </a:r>
            <a:r>
              <a:rPr lang="en-US" dirty="0" err="1">
                <a:latin typeface="Consolas" panose="020B0609020204030204" pitchFamily="49" charset="0"/>
              </a:rPr>
              <a:t>UptimeExecMonthly</a:t>
            </a:r>
            <a:r>
              <a:rPr lang="en-US" dirty="0">
                <a:latin typeface="Consolas" panose="020B0609020204030204" pitchFamily="49" charset="0"/>
              </a:rPr>
              <a:t>[</a:t>
            </a:r>
            <a:r>
              <a:rPr lang="en-US" dirty="0" err="1">
                <a:latin typeface="Consolas" panose="020B0609020204030204" pitchFamily="49" charset="0"/>
              </a:rPr>
              <a:t>MonthArrayIndex</a:t>
            </a:r>
            <a:r>
              <a:rPr lang="en-US" dirty="0">
                <a:latin typeface="Consolas" panose="020B0609020204030204" pitchFamily="49" charset="0"/>
              </a:rPr>
              <a:t>]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UptimeHoursThisMonth</a:t>
            </a:r>
            <a:r>
              <a:rPr lang="en-US" dirty="0">
                <a:latin typeface="Consolas" panose="020B0609020204030204" pitchFamily="49" charset="0"/>
              </a:rPr>
              <a:t> = round(</a:t>
            </a:r>
            <a:r>
              <a:rPr lang="en-US" dirty="0" err="1">
                <a:latin typeface="Consolas" panose="020B0609020204030204" pitchFamily="49" charset="0"/>
              </a:rPr>
              <a:t>UptimeThisMonth</a:t>
            </a:r>
            <a:r>
              <a:rPr lang="en-US" dirty="0">
                <a:latin typeface="Consolas" panose="020B0609020204030204" pitchFamily="49" charset="0"/>
              </a:rPr>
              <a:t> * 10.0 / 3600) / 10.0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ThisMonthBeginTime</a:t>
            </a:r>
            <a:r>
              <a:rPr lang="en-US" dirty="0">
                <a:latin typeface="Consolas" panose="020B0609020204030204" pitchFamily="49" charset="0"/>
              </a:rPr>
              <a:t> = int(</a:t>
            </a:r>
            <a:r>
              <a:rPr lang="en-US" dirty="0" err="1">
                <a:latin typeface="Consolas" panose="020B0609020204030204" pitchFamily="49" charset="0"/>
              </a:rPr>
              <a:t>absTime</a:t>
            </a:r>
            <a:r>
              <a:rPr lang="en-US" dirty="0">
                <a:latin typeface="Consolas" panose="020B0609020204030204" pitchFamily="49" charset="0"/>
              </a:rPr>
              <a:t>(</a:t>
            </a:r>
            <a:r>
              <a:rPr lang="en-US" dirty="0" err="1">
                <a:latin typeface="Consolas" panose="020B0609020204030204" pitchFamily="49" charset="0"/>
              </a:rPr>
              <a:t>formatTime</a:t>
            </a:r>
            <a:r>
              <a:rPr lang="en-US" dirty="0">
                <a:latin typeface="Consolas" panose="020B0609020204030204" pitchFamily="49" charset="0"/>
              </a:rPr>
              <a:t>(</a:t>
            </a:r>
            <a:r>
              <a:rPr lang="en-US" dirty="0" err="1">
                <a:latin typeface="Consolas" panose="020B0609020204030204" pitchFamily="49" charset="0"/>
              </a:rPr>
              <a:t>CurrentTime</a:t>
            </a:r>
            <a:r>
              <a:rPr lang="en-US" dirty="0">
                <a:latin typeface="Consolas" panose="020B0609020204030204" pitchFamily="49" charset="0"/>
              </a:rPr>
              <a:t>, “%Y-%m-01“)))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UptimeMaxThisMonth = (</a:t>
            </a:r>
            <a:r>
              <a:rPr lang="en-US" dirty="0" err="1">
                <a:latin typeface="Consolas" panose="020B0609020204030204" pitchFamily="49" charset="0"/>
              </a:rPr>
              <a:t>CurrentTime</a:t>
            </a:r>
            <a:r>
              <a:rPr lang="en-US" dirty="0">
                <a:latin typeface="Consolas" panose="020B0609020204030204" pitchFamily="49" charset="0"/>
              </a:rPr>
              <a:t> - </a:t>
            </a:r>
            <a:r>
              <a:rPr lang="en-US" dirty="0" err="1">
                <a:latin typeface="Consolas" panose="020B0609020204030204" pitchFamily="49" charset="0"/>
              </a:rPr>
              <a:t>ThisMonthBeginTime</a:t>
            </a:r>
            <a:r>
              <a:rPr lang="en-US" dirty="0">
                <a:latin typeface="Consolas" panose="020B0609020204030204" pitchFamily="49" charset="0"/>
              </a:rPr>
              <a:t>)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UptimeThisMonthPercent</a:t>
            </a:r>
            <a:r>
              <a:rPr lang="en-US" dirty="0">
                <a:latin typeface="Consolas" panose="020B0609020204030204" pitchFamily="49" charset="0"/>
              </a:rPr>
              <a:t> = 100.0 * </a:t>
            </a:r>
            <a:r>
              <a:rPr lang="en-US" dirty="0" err="1">
                <a:latin typeface="Consolas" panose="020B0609020204030204" pitchFamily="49" charset="0"/>
              </a:rPr>
              <a:t>UptimeThisMonth</a:t>
            </a:r>
            <a:r>
              <a:rPr lang="en-US" dirty="0">
                <a:latin typeface="Consolas" panose="020B0609020204030204" pitchFamily="49" charset="0"/>
              </a:rPr>
              <a:t> / UptimeMaxThisMonth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72EE60A5-4CAD-56B0-FD14-7D900082F77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14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D4A281F9-A698-E552-2A76-5B75F6350F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ClassAd expressions as an alternative</a:t>
            </a:r>
          </a:p>
        </p:txBody>
      </p:sp>
      <p:sp>
        <p:nvSpPr>
          <p:cNvPr id="11" name="Takeaway bar">
            <a:extLst>
              <a:ext uri="{FF2B5EF4-FFF2-40B4-BE49-F238E27FC236}">
                <a16:creationId xmlns:a16="http://schemas.microsoft.com/office/drawing/2014/main" id="{DA61B4D5-CA9D-3319-6980-22E4A64027EE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Don’t forget the 15-minute granularity of the uptime array values.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3909568F-D643-F0B9-2080-E13F0A8C8716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2032610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D0EDD6B-8810-46AE-9FB5-F3D206C1040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94944" y="1337566"/>
            <a:ext cx="10829543" cy="4462541"/>
          </a:xfrm>
        </p:spPr>
        <p:txBody>
          <a:bodyPr/>
          <a:lstStyle/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[pelletm@padtiphtcm02 uptime]$ ./</a:t>
            </a:r>
            <a:r>
              <a:rPr lang="en-US" sz="2400" dirty="0" err="1">
                <a:latin typeface="Consolas" panose="020B0609020204030204" pitchFamily="49" charset="0"/>
              </a:rPr>
              <a:t>query_downtime</a:t>
            </a:r>
            <a:r>
              <a:rPr lang="en-US" sz="2400" dirty="0">
                <a:latin typeface="Consolas" panose="020B0609020204030204" pitchFamily="49" charset="0"/>
              </a:rPr>
              <a:t> -</a:t>
            </a:r>
            <a:r>
              <a:rPr lang="en-US" sz="2400" dirty="0" err="1">
                <a:latin typeface="Consolas" panose="020B0609020204030204" pitchFamily="49" charset="0"/>
              </a:rPr>
              <a:t>cpu</a:t>
            </a:r>
            <a:r>
              <a:rPr lang="en-US" sz="2400" dirty="0">
                <a:latin typeface="Consolas" panose="020B0609020204030204" pitchFamily="49" charset="0"/>
              </a:rPr>
              <a:t> </a:t>
            </a:r>
            <a:r>
              <a:rPr lang="en-US" sz="2400" dirty="0" err="1">
                <a:latin typeface="Consolas" panose="020B0609020204030204" pitchFamily="49" charset="0"/>
              </a:rPr>
              <a:t>lastmonth</a:t>
            </a:r>
            <a:endParaRPr lang="en-US" sz="2400" dirty="0">
              <a:latin typeface="Consolas" panose="020B0609020204030204" pitchFamily="49" charset="0"/>
            </a:endParaRP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Downtime CPU-hours in January 2025 - 744 hours in the month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eand-idsenglnx4.and.us.ray.com: 0.0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eand-idsenglnx8.and.us.ray.com: 277.8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eand-idsenglnx9.and.us.ray.com: 1618.3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eand-idstesla01.and.us.ray.com: 0.0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padtiphtcg01.and.us.ray.com: 0.0</a:t>
            </a: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padtiphtcg02.and.us.ray.com: 0.0</a:t>
            </a:r>
          </a:p>
          <a:p>
            <a:pPr marL="0" indent="0">
              <a:buNone/>
            </a:pPr>
            <a:endParaRPr lang="en-US" sz="2400" dirty="0">
              <a:latin typeface="Consolas" panose="020B0609020204030204" pitchFamily="49" charset="0"/>
            </a:endParaRPr>
          </a:p>
          <a:p>
            <a:pPr marL="0" indent="0">
              <a:buNone/>
            </a:pPr>
            <a:r>
              <a:rPr lang="en-US" sz="2400" dirty="0">
                <a:latin typeface="Consolas" panose="020B0609020204030204" pitchFamily="49" charset="0"/>
              </a:rPr>
              <a:t>Total CPU-hours of downtime on 6 machines for the month: 1896.1</a:t>
            </a:r>
          </a:p>
          <a:p>
            <a:pPr marL="0" indent="0">
              <a:buNone/>
            </a:pPr>
            <a:endParaRPr lang="en-US" sz="2400" dirty="0">
              <a:latin typeface="Consolas" panose="020B0609020204030204" pitchFamily="49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15</a:t>
            </a:fld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5F66E15-B501-4BA0-9960-613851FD2E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query script output</a:t>
            </a:r>
          </a:p>
        </p:txBody>
      </p:sp>
      <p:sp>
        <p:nvSpPr>
          <p:cNvPr id="7" name="Takeaway bar">
            <a:extLst>
              <a:ext uri="{FF2B5EF4-FFF2-40B4-BE49-F238E27FC236}">
                <a16:creationId xmlns:a16="http://schemas.microsoft.com/office/drawing/2014/main" id="{341296F5-33EA-429D-83AC-26EAF4540E0F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94944" y="5912568"/>
            <a:ext cx="10820399" cy="273280"/>
          </a:xfrm>
          <a:solidFill>
            <a:schemeClr val="accent1"/>
          </a:solidFill>
        </p:spPr>
        <p:txBody>
          <a:bodyPr vert="horz" wrap="square" lIns="621792" tIns="64008" rIns="621792" bIns="36576" rtlCol="0" anchor="b" anchorCtr="0">
            <a:spAutoFit/>
          </a:bodyPr>
          <a:lstStyle>
            <a:lvl1pPr marL="0" indent="0" algn="ctr" defTabSz="0">
              <a:lnSpc>
                <a:spcPts val="1300"/>
              </a:lnSpc>
              <a:spcBef>
                <a:spcPts val="0"/>
              </a:spcBef>
              <a:buFontTx/>
              <a:buNone/>
              <a:defRPr lang="en-US" sz="1600" b="1" dirty="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 marL="0" lvl="0" indent="0">
              <a:buNone/>
            </a:pPr>
            <a:r>
              <a:rPr lang="en-US" dirty="0">
                <a:solidFill>
                  <a:schemeClr val="tx1"/>
                </a:solidFill>
              </a:rPr>
              <a:t>Data from all nodes is summed for a cluster-wide value for the monthly uptime reporting page.</a:t>
            </a:r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C57D9B51-84D9-FF38-D80F-818A43E34007}"/>
              </a:ext>
            </a:extLst>
          </p:cNvPr>
          <p:cNvSpPr txBox="1">
            <a:spLocks/>
          </p:cNvSpPr>
          <p:nvPr/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lang="en-US"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193307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A194030-BC5A-9B46-CE3C-6D91BCF2290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" name="Text Placeholder 449">
            <a:extLst>
              <a:ext uri="{FF2B5EF4-FFF2-40B4-BE49-F238E27FC236}">
                <a16:creationId xmlns:a16="http://schemas.microsoft.com/office/drawing/2014/main" id="{A6DCEEE1-0246-D49E-B91D-1B59CD070F4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Daily &amp; weekly uptime arrays</a:t>
            </a:r>
          </a:p>
          <a:p>
            <a:pPr lvl="1"/>
            <a:r>
              <a:rPr lang="en-US" dirty="0" err="1"/>
              <a:t>UptimeExecDaily</a:t>
            </a:r>
            <a:r>
              <a:rPr lang="en-US" dirty="0"/>
              <a:t>: a 7-element array for Monday through Sunday.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DAY_INDEX=$(( $(date +%u) - 1 ))</a:t>
            </a:r>
          </a:p>
          <a:p>
            <a:pPr lvl="1"/>
            <a:r>
              <a:rPr lang="en-US" dirty="0" err="1"/>
              <a:t>UptimeExecWeekly</a:t>
            </a:r>
            <a:r>
              <a:rPr lang="en-US" dirty="0"/>
              <a:t>: a 53-element array for trailing year’s Monday-based weeks.</a:t>
            </a:r>
          </a:p>
          <a:p>
            <a:pPr lvl="2"/>
            <a:r>
              <a:rPr lang="en-US" dirty="0">
                <a:latin typeface="Consolas" panose="020B0609020204030204" pitchFamily="49" charset="0"/>
              </a:rPr>
              <a:t>WEEK_INDEX=$(( $(date +%V) - 1 ))</a:t>
            </a:r>
          </a:p>
          <a:p>
            <a:r>
              <a:rPr lang="en-US" dirty="0">
                <a:latin typeface="+mj-lt"/>
              </a:rPr>
              <a:t>Output a ClassAd for overall system uptime:</a:t>
            </a:r>
            <a:endParaRPr lang="en-US" dirty="0">
              <a:latin typeface="Consolas" panose="020B0609020204030204" pitchFamily="49" charset="0"/>
            </a:endParaRP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SystemBootTime</a:t>
            </a:r>
            <a:r>
              <a:rPr lang="en-US" dirty="0">
                <a:latin typeface="Consolas" panose="020B0609020204030204" pitchFamily="49" charset="0"/>
              </a:rPr>
              <a:t> = $(stat --format=%Y /proc/1/</a:t>
            </a:r>
            <a:r>
              <a:rPr lang="en-US" dirty="0" err="1">
                <a:latin typeface="Consolas" panose="020B0609020204030204" pitchFamily="49" charset="0"/>
              </a:rPr>
              <a:t>cmdline</a:t>
            </a:r>
            <a:r>
              <a:rPr lang="en-US" dirty="0">
                <a:latin typeface="Consolas" panose="020B0609020204030204" pitchFamily="49" charset="0"/>
              </a:rPr>
              <a:t>)</a:t>
            </a:r>
          </a:p>
          <a:p>
            <a:pPr lvl="2"/>
            <a:r>
              <a:rPr lang="en-US" dirty="0" err="1">
                <a:latin typeface="Consolas" panose="020B0609020204030204" pitchFamily="49" charset="0"/>
              </a:rPr>
              <a:t>SystemUptime</a:t>
            </a:r>
            <a:r>
              <a:rPr lang="en-US" dirty="0">
                <a:latin typeface="Consolas" panose="020B0609020204030204" pitchFamily="49" charset="0"/>
              </a:rPr>
              <a:t> = </a:t>
            </a:r>
            <a:r>
              <a:rPr lang="en-US" dirty="0" err="1">
                <a:latin typeface="Consolas" panose="020B0609020204030204" pitchFamily="49" charset="0"/>
              </a:rPr>
              <a:t>CurrentTime</a:t>
            </a:r>
            <a:r>
              <a:rPr lang="en-US" dirty="0">
                <a:latin typeface="Consolas" panose="020B0609020204030204" pitchFamily="49" charset="0"/>
              </a:rPr>
              <a:t> - </a:t>
            </a:r>
            <a:r>
              <a:rPr lang="en-US" dirty="0" err="1">
                <a:latin typeface="Consolas" panose="020B0609020204030204" pitchFamily="49" charset="0"/>
              </a:rPr>
              <a:t>SystemBootTime</a:t>
            </a:r>
            <a:endParaRPr lang="en-US" dirty="0">
              <a:latin typeface="Consolas" panose="020B0609020204030204" pitchFamily="49" charset="0"/>
            </a:endParaRPr>
          </a:p>
        </p:txBody>
      </p:sp>
      <p:sp>
        <p:nvSpPr>
          <p:cNvPr id="449" name="Title 448">
            <a:extLst>
              <a:ext uri="{FF2B5EF4-FFF2-40B4-BE49-F238E27FC236}">
                <a16:creationId xmlns:a16="http://schemas.microsoft.com/office/drawing/2014/main" id="{591C5E62-2E4C-99A0-2618-7512F886A6D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Possible Refinements</a:t>
            </a:r>
          </a:p>
        </p:txBody>
      </p:sp>
      <p:sp>
        <p:nvSpPr>
          <p:cNvPr id="451" name="Text Placeholder 450">
            <a:extLst>
              <a:ext uri="{FF2B5EF4-FFF2-40B4-BE49-F238E27FC236}">
                <a16:creationId xmlns:a16="http://schemas.microsoft.com/office/drawing/2014/main" id="{344E6985-B234-B13C-3996-3A5145F5E2AB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/>
              <a:t>Additional ClassAd attributes would be output in the same operation as </a:t>
            </a:r>
            <a:r>
              <a:rPr lang="en-US" dirty="0" err="1"/>
              <a:t>UptimeExecMonthly</a:t>
            </a:r>
            <a:r>
              <a:rPr lang="en-US" dirty="0"/>
              <a:t>.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07A9F69-FF38-B225-0851-8D4938F87FC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411881A5-42B6-FB4F-545F-E13DF6AD54A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sz="800"/>
            </a:lvl1pPr>
          </a:lstStyle>
          <a:p>
            <a:r>
              <a:rPr lang="en-US" dirty="0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810884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D676A51-D786-C2E2-66BB-AF8DE5C54E1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8" name="Title 447">
            <a:extLst>
              <a:ext uri="{FF2B5EF4-FFF2-40B4-BE49-F238E27FC236}">
                <a16:creationId xmlns:a16="http://schemas.microsoft.com/office/drawing/2014/main" id="{E7FD3589-0E23-3FCF-DF42-356A5EECA1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Thank you.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BE685818-70C0-D497-E2E7-F3F39259FFC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07165E6F-54ED-4977-A15E-D44BE7238A65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2" name="Footer Placeholder 4">
            <a:extLst>
              <a:ext uri="{FF2B5EF4-FFF2-40B4-BE49-F238E27FC236}">
                <a16:creationId xmlns:a16="http://schemas.microsoft.com/office/drawing/2014/main" id="{BCD7385D-4EDE-ED97-F499-C6F8165420C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0" y="6569626"/>
            <a:ext cx="1219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lang="en-US" sz="800"/>
            </a:lvl1pPr>
          </a:lstStyle>
          <a:p>
            <a:r>
              <a:rPr lang="en-US" dirty="0">
                <a:solidFill>
                  <a:srgbClr val="000000"/>
                </a:solidFill>
              </a:rPr>
              <a:t>This document does not contain technology or technical data controlled under either the U.S. International Traffic in Arms Regulations or the U.S. Export Administration Regulations.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14591253"/>
      </p:ext>
    </p:extLst>
  </p:cSld>
  <p:clrMapOvr>
    <a:masterClrMapping/>
  </p:clrMapOvr>
</p:sld>
</file>

<file path=ppt/theme/theme1.xml><?xml version="1.0" encoding="utf-8"?>
<a:theme xmlns:a="http://schemas.openxmlformats.org/drawingml/2006/main" name="RTX Masters: Covers">
  <a:themeElements>
    <a:clrScheme name="RTX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D9D9D6"/>
      </a:accent1>
      <a:accent2>
        <a:srgbClr val="B1B3B3"/>
      </a:accent2>
      <a:accent3>
        <a:srgbClr val="63666A"/>
      </a:accent3>
      <a:accent4>
        <a:srgbClr val="7BA7BC"/>
      </a:accent4>
      <a:accent5>
        <a:srgbClr val="B7A99A"/>
      </a:accent5>
      <a:accent6>
        <a:srgbClr val="CE1126"/>
      </a:accent6>
      <a:hlink>
        <a:srgbClr val="CE1126"/>
      </a:hlink>
      <a:folHlink>
        <a:srgbClr val="616365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tx_presentation-template.pptx" id="{0BED6B65-DE99-45A3-A8CE-0369EA4FC2A8}" vid="{FE1E156B-8041-4A21-9035-6CE0B3D59BBF}"/>
    </a:ext>
  </a:extLst>
</a:theme>
</file>

<file path=ppt/theme/theme2.xml><?xml version="1.0" encoding="utf-8"?>
<a:theme xmlns:a="http://schemas.openxmlformats.org/drawingml/2006/main" name="RTX Masters: Content">
  <a:themeElements>
    <a:clrScheme name="RTX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D9D9D6"/>
      </a:accent1>
      <a:accent2>
        <a:srgbClr val="B1B3B3"/>
      </a:accent2>
      <a:accent3>
        <a:srgbClr val="63666A"/>
      </a:accent3>
      <a:accent4>
        <a:srgbClr val="7BA7BC"/>
      </a:accent4>
      <a:accent5>
        <a:srgbClr val="B7A99A"/>
      </a:accent5>
      <a:accent6>
        <a:srgbClr val="CE1126"/>
      </a:accent6>
      <a:hlink>
        <a:srgbClr val="CE1126"/>
      </a:hlink>
      <a:folHlink>
        <a:srgbClr val="616365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tx_presentation-template.pptx" id="{0BED6B65-DE99-45A3-A8CE-0369EA4FC2A8}" vid="{9B2AF4E2-8B35-4707-9186-2B57B5E059B1}"/>
    </a:ext>
  </a:extLst>
</a:theme>
</file>

<file path=ppt/theme/theme3.xml><?xml version="1.0" encoding="utf-8"?>
<a:theme xmlns:a="http://schemas.openxmlformats.org/drawingml/2006/main" name="RTX Masters: Section Breakers">
  <a:themeElements>
    <a:clrScheme name="RTX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D9D9D6"/>
      </a:accent1>
      <a:accent2>
        <a:srgbClr val="B1B3B3"/>
      </a:accent2>
      <a:accent3>
        <a:srgbClr val="63666A"/>
      </a:accent3>
      <a:accent4>
        <a:srgbClr val="7BA7BC"/>
      </a:accent4>
      <a:accent5>
        <a:srgbClr val="B7A99A"/>
      </a:accent5>
      <a:accent6>
        <a:srgbClr val="CE1126"/>
      </a:accent6>
      <a:hlink>
        <a:srgbClr val="CE1126"/>
      </a:hlink>
      <a:folHlink>
        <a:srgbClr val="616365"/>
      </a:folHlink>
    </a:clrScheme>
    <a:fontScheme name="RTX Fonts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tx_presentation-template.pptx" id="{0BED6B65-DE99-45A3-A8CE-0369EA4FC2A8}" vid="{124863F2-F3A3-480D-A46F-9C37C377DAD8}"/>
    </a:ext>
  </a:extLst>
</a:theme>
</file>

<file path=ppt/theme/theme4.xml><?xml version="1.0" encoding="utf-8"?>
<a:theme xmlns:a="http://schemas.openxmlformats.org/drawingml/2006/main" name="Office Theme">
  <a:themeElements>
    <a:clrScheme name="RTX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D9D9D6"/>
      </a:accent1>
      <a:accent2>
        <a:srgbClr val="B1B3B3"/>
      </a:accent2>
      <a:accent3>
        <a:srgbClr val="63666A"/>
      </a:accent3>
      <a:accent4>
        <a:srgbClr val="7BA7BC"/>
      </a:accent4>
      <a:accent5>
        <a:srgbClr val="B7A99A"/>
      </a:accent5>
      <a:accent6>
        <a:srgbClr val="CE1126"/>
      </a:accent6>
      <a:hlink>
        <a:srgbClr val="CE1126"/>
      </a:hlink>
      <a:folHlink>
        <a:srgbClr val="616365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RTX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D9D9D6"/>
      </a:accent1>
      <a:accent2>
        <a:srgbClr val="B1B3B3"/>
      </a:accent2>
      <a:accent3>
        <a:srgbClr val="63666A"/>
      </a:accent3>
      <a:accent4>
        <a:srgbClr val="7BA7BC"/>
      </a:accent4>
      <a:accent5>
        <a:srgbClr val="B7A99A"/>
      </a:accent5>
      <a:accent6>
        <a:srgbClr val="CE1126"/>
      </a:accent6>
      <a:hlink>
        <a:srgbClr val="CE1126"/>
      </a:hlink>
      <a:folHlink>
        <a:srgbClr val="616365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_rels/item5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5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VIOLATION xmlns="1f014d26-b0c9-4719-9c4e-6e631f7a801d">FALSE</VIOLATION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A49450BF7B11147AA8C116BA14E6848" ma:contentTypeVersion="3" ma:contentTypeDescription="Create a new document." ma:contentTypeScope="" ma:versionID="2f526d967ba0e1a83719eb98f719f691">
  <xsd:schema xmlns:xsd="http://www.w3.org/2001/XMLSchema" xmlns:xs="http://www.w3.org/2001/XMLSchema" xmlns:p="http://schemas.microsoft.com/office/2006/metadata/properties" xmlns:ns2="1f014d26-b0c9-4719-9c4e-6e631f7a801d" targetNamespace="http://schemas.microsoft.com/office/2006/metadata/properties" ma:root="true" ma:fieldsID="ea5744fd6d356973943a54517c57327b" ns2:_="">
    <xsd:import namespace="1f014d26-b0c9-4719-9c4e-6e631f7a801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VIOL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014d26-b0c9-4719-9c4e-6e631f7a801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VIOLATION" ma:index="10" nillable="true" ma:displayName="VIOLATION" ma:internalName="VIOLATION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WrappedLabelHistory xmlns:xsi="http://www.w3.org/2001/XMLSchema-instance" xmlns:xsd="http://www.w3.org/2001/XMLSchema" xmlns="http://www.boldonjames.com/2016/02/Classifier/internal/wrappedLabelHistory">
  <Value>PD94bWwgdmVyc2lvbj0iMS4wIiBlbmNvZGluZz0idXMtYXNjaWkiPz48bGFiZWxIaXN0b3J5IHhtbG5zOnhzaT0iaHR0cDovL3d3dy53My5vcmcvMjAwMS9YTUxTY2hlbWEtaW5zdGFuY2UiIHhtbG5zOnhzZD0iaHR0cDovL3d3dy53My5vcmcvMjAwMS9YTUxTY2hlbWEiIHhtbG5zPSJodHRwOi8vd3d3LmJvbGRvbmphbWVzLmNvbS8yMDE2LzAyL0NsYXNzaWZpZXIvaW50ZXJuYWwvbGFiZWxIaXN0b3J5Ij48aXRlbT48c2lzbCBzaXNsVmVyc2lvbj0iMCIgcG9saWN5PSJjZGU1M2FjMS1iZjVmLTRhYWUtOWNmMS0wNzUwOWUyM2E0YjAiIG9yaWdpbj0iZGVmYXVsdFZhbHVlIj48ZWxlbWVudCB1aWQ9ImJiYTk0YzY1LWFjM2QtNGYzNC1iMmUxLThkZTExZWY2ZjAxYyIgdmFsdWU9IiIgeG1sbnM9Imh0dHA6Ly93d3cuYm9sZG9uamFtZXMuY29tLzIwMDgvMDEvc2llL2ludGVybmFsL2xhYmVsIiAvPjwvc2lzbD48VXNlck5hbWU+VVNcbnJwMDI0MTU4MjwvVXNlck5hbWU+PERhdGVUaW1lPjIvMTIvMjAyMCAyOjQ5OjE3IFBNPC9EYXRlVGltZT48TGFiZWxTdHJpbmc+T3JpZ2luIEp1cmlzZGljdGlvbjogVVMgPC9MYWJlbFN0cmluZz48L2l0ZW0+PGl0ZW0+PHNpc2wgc2lzbFZlcnNpb249IjAiIHBvbGljeT0iY2RlNTNhYzEtYmY1Zi00YWFlLTljZjEtMDc1MDllMjNhNGIwIiBvcmlnaW49InVzZXJTZWxlY3RlZCI+PGVsZW1lbnQgdWlkPSJiYmE5NGM2NS1hYzNkLTRmMzQtYjJlMS04ZGUxMWVmNmYwMWMiIHZhbHVlPSIiIHhtbG5zPSJodHRwOi8vd3d3LmJvbGRvbmphbWVzLmNvbS8yMDA4LzAxL3NpZS9pbnRlcm5hbC9sYWJlbCIgLz48ZWxlbWVudCB1aWQ9IjU5OGNmYzI4LTVkZmQtNGYwNi04YzAxLWM3NTg4ZmQzOTRmMCIgdmFsdWU9IiIgeG1sbnM9Imh0dHA6Ly93d3cuYm9sZG9uamFtZXMuY29tLzIwMDgvMDEvc2llL2ludGVybmFsL2xhYmVsIiAvPjxlbGVtZW50IHVpZD0iYWFmYzlhOTUtZWU1ZC00ODdjLTljNGUtNjdhNTM4MGYyOTkxIiB2YWx1ZT0iIiB4bWxucz0iaHR0cDovL3d3dy5ib2xkb25qYW1lcy5jb20vMjAwOC8wMS9zaWUvaW50ZXJuYWwvbGFiZWwiIC8+PGVsZW1lbnQgdWlkPSJkNzU5Y2Q3YS1iNTdjLTQyZTQtOWE0OS05YjgyYTIzMzc1NzkiIHZhbHVlPSIiIHhtbG5zPSJodHRwOi8vd3d3LmJvbGRvbmphbWVzLmNvbS8yMDA4LzAxL3NpZS9pbnRlcm5hbC9sYWJlbCIgLz48ZWxlbWVudCB1aWQ9ImMyMDZkNWZhLWFlZTEtNGY2NC04OWQ5LWY4MWU0ZDdiM2FjYyIgdmFsdWU9IiIgeG1sbnM9Imh0dHA6Ly93d3cuYm9sZG9uamFtZXMuY29tLzIwMDgvMDEvc2llL2ludGVybmFsL2xhYmVsIiAvPjwvc2lzbD48VXNlck5hbWU+VVNcbnJwMDI0MTU4MjwvVXNlck5hbWU+PERhdGVUaW1lPjIvMTIvMjAyMCAzOjAzOjA5IFBNPC9EYXRlVGltZT48TGFiZWxTdHJpbmc+T3JpZ2luIEp1cmlzZGljdGlvbjogVVMgIHwgUmF5dGhlb24gQ29tcGV0aXRpb24gU2Vuc2l0aXZlIHwgUGVyIEN1cnJlbnQgUmF5dGhlb24gUG9saWN5IChSUC1PR0MtMDM1KSB8IE5vbi1FeHBvcnQgQ29udHJvbGxlZCBUZWNobmljYWwgSW5mb3JtYXRpb24gKEVYSU0gRGV0ZXJtaW5lZCBPbmx5KSB8IFBlciBDdXJyZW50IFJheXRoZW9uIFBvbGljeSAoUEktT0dDLUdUQy01MDA0KTwvTGFiZWxTdHJpbmc+PC9pdGVtPjxpdGVtPjxzaXNsIHNpc2xWZXJzaW9uPSIwIiBwb2xpY3k9ImNkZTUzYWMxLWJmNWYtNGFhZS05Y2YxLTA3NTA5ZTIzYTRiMCIgb3JpZ2luPSJ1c2VyU2VsZWN0ZWQiPjxlbGVtZW50IHVpZD0iYmJhOTRjNjUtYWMzZC00ZjM0LWIyZTEtOGRlMTFlZjZmMDFjIiB2YWx1ZT0iIiB4bWxucz0iaHR0cDovL3d3dy5ib2xkb25qYW1lcy5jb20vMjAwOC8wMS9zaWUvaW50ZXJuYWwvbGFiZWwiIC8+PGVsZW1lbnQgdWlkPSI5OTdhNzE2ZS1jMDNmLTQzYjEtYTViMC1kNmNkMDRlOWJhNDAiIHZhbHVlPSIiIHhtbG5zPSJodHRwOi8vd3d3LmJvbGRvbmphbWVzLmNvbS8yMDA4LzAxL3NpZS9pbnRlcm5hbC9sYWJlbCIgLz48ZWxlbWVudCB1aWQ9ImFhZmM5YTk1LWVlNWQtNDg3Yy05YzRlLTY3YTUzODBmMjk5MSIgdmFsdWU9IiIgeG1sbnM9Imh0dHA6Ly93d3cuYm9sZG9uamFtZXMuY29tLzIwMDgvMDEvc2llL2ludGVybmFsL2xhYmVsIiAvPjxlbGVtZW50IHVpZD0iY2FlMTFhNmItMjFiMS00OWQ4LTk5ZDgtZWQzMDY4NTEzODRhIiB2YWx1ZT0iIiB4bWxucz0iaHR0cDovL3d3dy5ib2xkb25qYW1lcy5jb20vMjAwOC8wMS9zaWUvaW50ZXJuYWwvbGFiZWwiIC8+PGVsZW1lbnQgdWlkPSJjMjA2ZDVmYS1hZWUxLTRmNjQtODlkOS1mODFlNGQ3YjNhY2MiIHZhbHVlPSIiIHhtbG5zPSJodHRwOi8vd3d3LmJvbGRvbmphbWVzLmNvbS8yMDA4LzAxL3NpZS9pbnRlcm5hbC9sYWJlbCIgLz48L3Npc2w+PFVzZXJOYW1lPlVTXG5ycDAyNDE1ODI8L1VzZXJOYW1lPjxEYXRlVGltZT4yLzEyLzIwMjAgMzoyODo1NyBQTTwvRGF0ZVRpbWU+PExhYmVsU3RyaW5nPk9yaWdpbiBKdXJpc2RpY3Rpb246IFVTICB8IFJheXRoZW9uIFByb3ByaWV0YXJ5IHwgUGVyIEN1cnJlbnQgUmF5dGhlb24gUG9saWN5IChSUC1PR0MtMDM1KSB8IFVTLUlUQVIgQ29udHJvbGxlZCB8IFBlciBDdXJyZW50IFJheXRoZW9uIFBvbGljeSAoUEktT0dDLUdUQy01MDA0KTwvTGFiZWxTdHJpbmc+PC9pdGVtPjxpdGVtPjxzaXNsIHNpc2xWZXJzaW9uPSIwIiBwb2xpY3k9ImNkZTUzYWMxLWJmNWYtNGFhZS05Y2YxLTA3NTA5ZTIzYTRiMCIgb3JpZ2luPSJ1c2VyU2VsZWN0ZWQiPjxlbGVtZW50IHVpZD0iYmJhOTRjNjUtYWMzZC00ZjM0LWIyZTEtOGRlMTFlZjZmMDFjIiB2YWx1ZT0iIiB4bWxucz0iaHR0cDovL3d3dy5ib2xkb25qYW1lcy5jb20vMjAwOC8wMS9zaWUvaW50ZXJuYWwvbGFiZWwiIC8+PGVsZW1lbnQgdWlkPSIwMTJlYjIyYy03NmNhLTRlNGYtOGFiOS1mYWJiMDU0YWUxNDAiIHZhbHVlPSIiIHhtbG5zPSJodHRwOi8vd3d3LmJvbGRvbmphbWVzLmNvbS8yMDA4LzAxL3NpZS9pbnRlcm5hbC9sYWJlbCIgLz48ZWxlbWVudCB1aWQ9ImFhZmM5YTk1LWVlNWQtNDg3Yy05YzRlLTY3YTUzODBmMjk5MSIgdmFsdWU9IiIgeG1sbnM9Imh0dHA6Ly93d3cuYm9sZG9uamFtZXMuY29tLzIwMDgvMDEvc2llL2ludGVybmFsL2xhYmVsIiAvPjxlbGVtZW50IHVpZD0iYmMyYjdjMDEtNmRiMS00ZTdkLTg4ZDEtZmM2MTY3NGY4NmZkIiB2YWx1ZT0iIiB4bWxucz0iaHR0cDovL3d3dy5ib2xkb25qYW1lcy5jb20vMjAwOC8wMS9zaWUvaW50ZXJuYWwvbGFiZWwiIC8+PGVsZW1lbnQgdWlkPSI5MmU5OTNhMy1hZjMyLTRhZmItYWExOS0zYTQ5Y2RiODJjN2EiIHZhbHVlPSIiIHhtbG5zPSJodHRwOi8vd3d3LmJvbGRvbmphbWVzLmNvbS8yMDA4LzAxL3NpZS9pbnRlcm5hbC9sYWJlbCIgLz48L3Npc2w+PFVzZXJOYW1lPlVTXG5ycDAyNDE1ODI8L1VzZXJOYW1lPjxEYXRlVGltZT4yLzE0LzIwMjAgNDo0Mjo0NCBQTTwvRGF0ZVRpbWU+PExhYmVsU3RyaW5nPk9yaWdpbiBKdXJpc2RpY3Rpb246IFVTICB8IFJheXRoZW9uIE1vc3QgUHJpdmF0ZSB8IFBlciBDdXJyZW50IFJheXRoZW9uIFBvbGljeSAoUlAtT0dDLTAzNSkgfCBPdGhlciBJbmZvcm1hdGlvbiAoTm90IFJlcXVpcmluZyBhbiBFeHBvcnQgQ29udHJvbCBNYXJraW5nKSB8IE5vIG1hcmtpbmcgYXBwbGllZCBieSB0aGUgdG9vbDwvTGFiZWxTdHJpbmc+PC9pdGVtPjxpdGVtPjxzaXNsIHNpc2xWZXJzaW9uPSIwIiBwb2xpY3k9ImNkZTUzYWMxLWJmNWYtNGFhZS05Y2YxLTA3NTA5ZTIzYTRiMCIgb3JpZ2luPSJ1c2VyU2VsZWN0ZWQiPjxlbGVtZW50IHVpZD0iYmJhOTRjNjUtYWMzZC00ZjM0LWIyZTEtOGRlMTFlZjZmMDFjIiB2YWx1ZT0iIiB4bWxucz0iaHR0cDovL3d3dy5ib2xkb25qYW1lcy5jb20vMjAwOC8wMS9zaWUvaW50ZXJuYWwvbGFiZWwiIC8+PGVsZW1lbnQgdWlkPSI5OTdhNzE2ZS1jMDNmLTQzYjEtYTViMC1kNmNkMDRlOWJhNDAiIHZhbHVlPSIiIHhtbG5zPSJodHRwOi8vd3d3LmJvbGRvbmphbWVzLmNvbS8yMDA4LzAxL3NpZS9pbnRlcm5hbC9sYWJlbCIgLz48ZWxlbWVudCB1aWQ9ImFhZmM5YTk1LWVlNWQtNDg3Yy05YzRlLTY3YTUzODBmMjk5MSIgdmFsdWU9IiIgeG1sbnM9Imh0dHA6Ly93d3cuYm9sZG9uamFtZXMuY29tLzIwMDgvMDEvc2llL2ludGVybmFsL2xhYmVsIiAvPjxlbGVtZW50IHVpZD0iZmI5OTEzMDgtYTNkZS00MGE4LTk2N2ItMDkyMjMzNDI0MWJhIiB2YWx1ZT0iIiB4bWxucz0iaHR0cDovL3d3dy5ib2xkb25qYW1lcy5jb20vMjAwOC8wMS9zaWUvaW50ZXJuYWwvbGFiZWwiIC8+PGVsZW1lbnQgdWlkPSJjMjA2ZDVmYS1hZWUxLTRmNjQtODlkOS1mODFlNGQ3YjNhY2MiIHZhbHVlPSIiIHhtbG5zPSJodHRwOi8vd3d3LmJvbGRvbmphbWVzLmNvbS8yMDA4LzAxL3NpZS9pbnRlcm5hbC9sYWJlbCIgLz48L3Npc2w+PFVzZXJOYW1lPlVTXG5ycDAyNDE1ODI8L1VzZXJOYW1lPjxEYXRlVGltZT4yLzE0LzIwMjAgNjoyOTozNCBQTTwvRGF0ZVRpbWU+PExhYmVsU3RyaW5nPk9yaWdpbiBKdXJpc2RpY3Rpb246IFVTICB8IFJheXRoZW9uIFByb3ByaWV0YXJ5IHwgUGVyIEN1cnJlbnQgUmF5dGhlb24gUG9saWN5IChSUC1PR0MtMDM1KSB8IFVTLUV4cG9ydCBDb250cm9sbGVkIEp1cmlzZGljdGlvbiBVbmRldGVybWluZWQgfCBQZXIgQ3VycmVudCBSYXl0aGVvbiBQb2xpY3kgKFBJLU9HQy1HVEMtNTAwNCk8L0xhYmVsU3RyaW5nPjwvaXRlbT48aXRlbT48c2lzbCBzaXNsVmVyc2lvbj0iMCIgcG9saWN5PSJjZGU1M2FjMS1iZjVmLTRhYWUtOWNmMS0wNzUwOWUyM2E0YjAiIG9yaWdpbj0idXNlclNlbGVjdGVkIj48ZWxlbWVudCB1aWQ9ImJiYTk0YzY1LWFjM2QtNGYzNC1iMmUxLThkZTExZWY2ZjAxYyIgdmFsdWU9IiIgeG1sbnM9Imh0dHA6Ly93d3cuYm9sZG9uamFtZXMuY29tLzIwMDgvMDEvc2llL2ludGVybmFsL2xhYmVsIiAvPjxlbGVtZW50IHVpZD0iYWNmOWVjYzMtMGY0NS00MjM0LWE5MGQtZTQzNjhmYWNkOTgxIiB2YWx1ZT0iIiB4bWxucz0iaHR0cDovL3d3dy5ib2xkb25qYW1lcy5jb20vMjAwOC8wMS9zaWUvaW50ZXJuYWwvbGFiZWwiIC8+PGVsZW1lbnQgdWlkPSJhYWZjOWE5NS1lZTVkLTQ4N2MtOWM0ZS02N2E1MzgwZjI5OTEiIHZhbHVlPSIiIHhtbG5zPSJodHRwOi8vd3d3LmJvbGRvbmphbWVzLmNvbS8yMDA4LzAxL3NpZS9pbnRlcm5hbC9sYWJlbCIgLz48ZWxlbWVudCB1aWQ9ImZiOTkxMzA4LWEzZGUtNDBhOC05NjdiLTA5MjIzMzQyNDFiYSIgdmFsdWU9IiIgeG1sbnM9Imh0dHA6Ly93d3cuYm9sZG9uamFtZXMuY29tLzIwMDgvMDEvc2llL2ludGVybmFsL2xhYmVsIiAvPjxlbGVtZW50IHVpZD0iYzIwNmQ1ZmEtYWVlMS00ZjY0LTg5ZDktZjgxZTRkN2IzYWNjIiB2YWx1ZT0iIiB4bWxucz0iaHR0cDovL3d3dy5ib2xkb25qYW1lcy5jb20vMjAwOC8wMS9zaWUvaW50ZXJuYWwvbGFiZWwiIC8+PC9zaXNsPjxVc2VyTmFtZT5VU1xucnAwMjQxNTgyPC9Vc2VyTmFtZT48RGF0ZVRpbWU+Mi8xNy8yMDIwIDg6Mjg6MzEgUE08L0RhdGVUaW1lPjxMYWJlbFN0cmluZz5PcmlnaW4gSnVyaXNkaWN0aW9uOiBVUyAgfCBJbnRlcm5hbCBVc2UgT25seSB8IFBlciBDdXJyZW50IFJheXRoZW9uIFBvbGljeSAoUlAtT0dDLTAzNSkgfCBVUy1FeHBvcnQgQ29udHJvbGxlZCBKdXJpc2RpY3Rpb24gVW5kZXRlcm1pbmVkIHwgUGVyIEN1cnJlbnQgUmF5dGhlb24gUG9saWN5IChQSS1PR0MtR1RDLTUwMDQpPC9MYWJlbFN0cmluZz48L2l0ZW0+PGl0ZW0+PHNpc2wgc2lzbFZlcnNpb249IjAiIHBvbGljeT0iY2RlNTNhYzEtYmY1Zi00YWFlLTljZjEtMDc1MDllMjNhNGIwIiBvcmlnaW49InVzZXJTZWxlY3RlZCI+PGVsZW1lbnQgdWlkPSJiYmE5NGM2NS1hYzNkLTRmMzQtYjJlMS04ZGUxMWVmNmYwMWMiIHZhbHVlPSIiIHhtbG5zPSJodHRwOi8vd3d3LmJvbGRvbmphbWVzLmNvbS8yMDA4LzAxL3NpZS9pbnRlcm5hbC9sYWJlbCIgLz48ZWxlbWVudCB1aWQ9Ijk5N2E3MTZlLWMwM2YtNDNiMS1hNWIwLWQ2Y2QwNGU5YmE0MCIgdmFsdWU9IiIgeG1sbnM9Imh0dHA6Ly93d3cuYm9sZG9uamFtZXMuY29tLzIwMDgvMDEvc2llL2ludGVybmFsL2xhYmVsIiAvPjxlbGVtZW50IHVpZD0iYWFmYzlhOTUtZWU1ZC00ODdjLTljNGUtNjdhNTM4MGYyOTkxIiB2YWx1ZT0iIiB4bWxucz0iaHR0cDovL3d3dy5ib2xkb25qYW1lcy5jb20vMjAwOC8wMS9zaWUvaW50ZXJuYWwvbGFiZWwiIC8+PGVsZW1lbnQgdWlkPSJiYzJiN2MwMS02ZGIxLTRlN2QtODhkMS1mYzYxNjc0Zjg2ZmQiIHZhbHVlPSIiIHhtbG5zPSJodHRwOi8vd3d3LmJvbGRvbmphbWVzLmNvbS8yMDA4LzAxL3NpZS9pbnRlcm5hbC9sYWJlbCIgLz48ZWxlbWVudCB1aWQ9IjkyZTk5M2EzLWFmMzItNGFmYi1hYTE5LTNhNDljZGI4MmM3YSIgdmFsdWU9IiIgeG1sbnM9Imh0dHA6Ly93d3cuYm9sZG9uamFtZXMuY29tLzIwMDgvMDEvc2llL2ludGVybmFsL2xhYmVsIiAvPjwvc2lzbD48VXNlck5hbWU+VVNcbnJwMDI0MTU4MjwvVXNlck5hbWU+PERhdGVUaW1lPjIvMTgvMjAyMCA0OjU4OjI4IFBNPC9EYXRlVGltZT48TGFiZWxTdHJpbmc+T3JpZ2luIEp1cmlzZGljdGlvbjogVVMgIHwgUmF5dGhlb24gUHJvcHJpZXRhcnkgfCBQZXIgQ3VycmVudCBSYXl0aGVvbiBQb2xpY3kgKFJQLU9HQy0wMzUpIHwgT3RoZXIgSW5mb3JtYXRpb24gKE5vdCBSZXF1aXJpbmcgYW4gRXhwb3J0IENvbnRyb2wgTWFya2luZykgfCBObyBtYXJraW5nIGFwcGxpZWQgYnkgdGhlIHRvb2w8L0xhYmVsU3RyaW5nPjwvaXRlbT48aXRlbT48c2lzbCBzaXNsVmVyc2lvbj0iMCIgcG9saWN5PSJjZGU1M2FjMS1iZjVmLTRhYWUtOWNmMS0wNzUwOWUyM2E0YjAiIG9yaWdpbj0idXNlclNlbGVjdGVkIj48ZWxlbWVudCB1aWQ9ImJiYTk0YzY1LWFjM2QtNGYzNC1iMmUxLThkZTExZWY2ZjAxYyIgdmFsdWU9IiIgeG1sbnM9Imh0dHA6Ly93d3cuYm9sZG9uamFtZXMuY29tLzIwMDgvMDEvc2llL2ludGVybmFsL2xhYmVsIiAvPjxlbGVtZW50IHVpZD0iMDEyZWIyMmMtNzZjYS00ZTRmLThhYjktZmFiYjA1NGFlMTQwIiB2YWx1ZT0iIiB4bWxucz0iaHR0cDovL3d3dy5ib2xkb25qYW1lcy5jb20vMjAwOC8wMS9zaWUvaW50ZXJuYWwvbGFiZWwiIC8+PGVsZW1lbnQgdWlkPSJhYWZjOWE5NS1lZTVkLTQ4N2MtOWM0ZS02N2E1MzgwZjI5OTEiIHZhbHVlPSIiIHhtbG5zPSJodHRwOi8vd3d3LmJvbGRvbmphbWVzLmNvbS8yMDA4LzAxL3NpZS9pbnRlcm5hbC9sYWJlbCIgLz48ZWxlbWVudCB1aWQ9ImZiOTkxMzA4LWEzZGUtNDBhOC05NjdiLTA5MjIzMzQyNDFiYSIgdmFsdWU9IiIgeG1sbnM9Imh0dHA6Ly93d3cuYm9sZG9uamFtZXMuY29tLzIwMDgvMDEvc2llL2ludGVybmFsL2xhYmVsIiAvPjxlbGVtZW50IHVpZD0iYzIwNmQ1ZmEtYWVlMS00ZjY0LTg5ZDktZjgxZTRkN2IzYWNjIiB2YWx1ZT0iIiB4bWxucz0iaHR0cDovL3d3dy5ib2xkb25qYW1lcy5jb20vMjAwOC8wMS9zaWUvaW50ZXJuYWwvbGFiZWwiIC8+PC9zaXNsPjxVc2VyTmFtZT5VU1xucnAwMjQxNTgyPC9Vc2VyTmFtZT48RGF0ZVRpbWU+Mi8xOC8yMDIwIDU6MDA6MTYgUE08L0RhdGVUaW1lPjxMYWJlbFN0cmluZz5PcmlnaW4gSnVyaXNkaWN0aW9uOiBVUyAgfCBSYXl0aGVvbiBNb3N0IFByaXZhdGUgfCBQZXIgQ3VycmVudCBSYXl0aGVvbiBQb2xpY3kgKFJQLU9HQy0wMzUpIHwgVVMtRXhwb3J0IENvbnRyb2xsZWQgSnVyaXNkaWN0aW9uIFVuZGV0ZXJtaW5lZCB8IFBlciBDdXJyZW50IFJheXRoZW9uIFBvbGljeSAoUEktT0dDLUdUQy01MDA0KTwvTGFiZWxTdHJpbmc+PC9pdGVtPjxpdGVtPjxzaXNsIHNpc2xWZXJzaW9uPSIwIiBwb2xpY3k9ImNkZTUzYWMxLWJmNWYtNGFhZS05Y2YxLTA3NTA5ZTIzYTRiMCIgb3JpZ2luPSJ1c2VyU2VsZWN0ZWQiPjxlbGVtZW50IHVpZD0iYmJhOTRjNjUtYWMzZC00ZjM0LWIyZTEtOGRlMTFlZjZmMDFjIiB2YWx1ZT0iIiB4bWxucz0iaHR0cDovL3d3dy5ib2xkb25qYW1lcy5jb20vMjAwOC8wMS9zaWUvaW50ZXJuYWwvbGFiZWwiIC8+PGVsZW1lbnQgdWlkPSJhY2Y5ZWNjMy0wZjQ1LTQyMzQtYTkwZC1lNDM2OGZhY2Q5ODEiIHZhbHVlPSIiIHhtbG5zPSJodHRwOi8vd3d3LmJvbGRvbmphbWVzLmNvbS8yMDA4LzAxL3NpZS9pbnRlcm5hbC9sYWJlbCIgLz48ZWxlbWVudCB1aWQ9ImFhZmM5YTk1LWVlNWQtNDg3Yy05YzRlLTY3YTUzODBmMjk5MSIgdmFsdWU9IiIgeG1sbnM9Imh0dHA6Ly93d3cuYm9sZG9uamFtZXMuY29tLzIwMDgvMDEvc2llL2ludGVybmFsL2xhYmVsIiAvPjxlbGVtZW50IHVpZD0iYmMyYjdjMDEtNmRiMS00ZTdkLTg4ZDEtZmM2MTY3NGY4NmZkIiB2YWx1ZT0iIiB4bWxucz0iaHR0cDovL3d3dy5ib2xkb25qYW1lcy5jb20vMjAwOC8wMS9zaWUvaW50ZXJuYWwvbGFiZWwiIC8+PGVsZW1lbnQgdWlkPSI5MmU5OTNhMy1hZjMyLTRhZmItYWExOS0zYTQ5Y2RiODJjN2EiIHZhbHVlPSIiIHhtbG5zPSJodHRwOi8vd3d3LmJvbGRvbmphbWVzLmNvbS8yMDA4LzAxL3NpZS9pbnRlcm5hbC9sYWJlbCIgLz48L3Npc2w+PFVzZXJOYW1lPlVTXG5ycDAyNDE1ODI8L1VzZXJOYW1lPjxEYXRlVGltZT4zLzcvMjAyMCA4OjIzOjM2IFBNPC9EYXRlVGltZT48TGFiZWxTdHJpbmc+T3JpZ2luIEp1cmlzZGljdGlvbjogVVMgIHwgSW50ZXJuYWwgVXNlIE9ubHkgfCBQZXIgQ3VycmVudCBSYXl0aGVvbiBQb2xpY3kgKFJQLU9HQy0wMzUpIHwgT3RoZXIgSW5mb3JtYXRpb24gKE5vdCBSZXF1aXJpbmcgYW4gRXhwb3J0IENvbnRyb2wgTWFya2luZykgfCBObyBtYXJraW5nIGFwcGxpZWQgYnkgdGhlIHRvb2w8L0xhYmVsU3RyaW5nPjwvaXRlbT48aXRlbT48c2lzbCBzaXNsVmVyc2lvbj0iMCIgcG9saWN5PSJjZGU1M2FjMS1iZjVmLTRhYWUtOWNmMS0wNzUwOWUyM2E0YjAiIG9yaWdpbj0idXNlclNlbGVjdGVkIj48ZWxlbWVudCB1aWQ9ImJiYTk0YzY1LWFjM2QtNGYzNC1iMmUxLThkZTExZWY2ZjAxYyIgdmFsdWU9IiIgeG1sbnM9Imh0dHA6Ly93d3cuYm9sZG9uamFtZXMuY29tLzIwMDgvMDEvc2llL2ludGVybmFsL2xhYmVsIiAvPjxlbGVtZW50IHVpZD0iOTk3YTcxNmUtYzAzZi00M2IxLWE1YjAtZDZjZDA0ZTliYTQwIiB2YWx1ZT0iIiB4bWxucz0iaHR0cDovL3d3dy5ib2xkb25qYW1lcy5jb20vMjAwOC8wMS9zaWUvaW50ZXJuYWwvbGFiZWwiIC8+PGVsZW1lbnQgdWlkPSJhYWZjOWE5NS1lZTVkLTQ4N2MtOWM0ZS02N2E1MzgwZjI5OTEiIHZhbHVlPSIiIHhtbG5zPSJodHRwOi8vd3d3LmJvbGRvbmphbWVzLmNvbS8yMDA4LzAxL3NpZS9pbnRlcm5hbC9sYWJlbCIgLz48ZWxlbWVudCB1aWQ9ImZiOTkxMzA4LWEzZGUtNDBhOC05NjdiLTA5MjIzMzQyNDFiYSIgdmFsdWU9IiIgeG1sbnM9Imh0dHA6Ly93d3cuYm9sZG9uamFtZXMuY29tLzIwMDgvMDEvc2llL2ludGVybmFsL2xhYmVsIiAvPjxlbGVtZW50IHVpZD0iYzIwNmQ1ZmEtYWVlMS00ZjY0LTg5ZDktZjgxZTRkN2IzYWNjIiB2YWx1ZT0iIiB4bWxucz0iaHR0cDovL3d3dy5ib2xkb25qYW1lcy5jb20vMjAwOC8wMS9zaWUvaW50ZXJuYWwvbGFiZWwiIC8+PC9zaXNsPjxVc2VyTmFtZT5VU1xucnAwMjQxNTgyPC9Vc2VyTmFtZT48RGF0ZVRpbWU+My83LzIwMjAgODoyNDo0OSBQTTwvRGF0ZVRpbWU+PExhYmVsU3RyaW5nPk9yaWdpbiBKdXJpc2RpY3Rpb246IFVTICB8IFJheXRoZW9uIFByb3ByaWV0YXJ5IHwgUGVyIEN1cnJlbnQgUmF5dGhlb24gUG9saWN5IChSUC1PR0MtMDM1KSB8IFVTLUV4cG9ydCBDb250cm9sbGVkIEp1cmlzZGljdGlvbiBVbmRldGVybWluZWQgfCBQZXIgQ3VycmVudCBSYXl0aGVvbiBQb2xpY3kgKFBJLU9HQy1HVEMtNTAwNCk8L0xhYmVsU3RyaW5nPjwvaXRlbT48aXRlbT48c2lzbCBzaXNsVmVyc2lvbj0iMCIgcG9saWN5PSJjZGU1M2FjMS1iZjVmLTRhYWUtOWNmMS0wNzUwOWUyM2E0YjAiIG9yaWdpbj0idXNlclNlbGVjdGVkIj48ZWxlbWVudCB1aWQ9ImJiYTk0YzY1LWFjM2QtNGYzNC1iMmUxLThkZTExZWY2ZjAxYyIgdmFsdWU9IiIgeG1sbnM9Imh0dHA6Ly93d3cuYm9sZG9uamFtZXMuY29tLzIwMDgvMDEvc2llL2ludGVybmFsL2xhYmVsIiAvPjxlbGVtZW50IHVpZD0iZmI5OTEzMDgtYTNkZS00MGE4LTk2N2ItMDkyMjMzNDI0MWJhIiB2YWx1ZT0iIiB4bWxucz0iaHR0cDovL3d3dy5ib2xkb25qYW1lcy5jb20vMjAwOC8wMS9zaWUvaW50ZXJuYWwvbGFiZWwiIC8+PGVsZW1lbnQgdWlkPSJjMjA2ZDVmYS1hZWUxLTRmNjQtODlkOS1mODFlNGQ3YjNhY2MiIHZhbHVlPSIiIHhtbG5zPSJodHRwOi8vd3d3LmJvbGRvbmphbWVzLmNvbS8yMDA4LzAxL3NpZS9pbnRlcm5hbC9sYWJlbCIgLz48ZWxlbWVudCB1aWQ9ImFjZjllY2MzLTBmNDUtNDIzNC1hOTBkLWU0MzY4ZmFjZDk4MSIgdmFsdWU9IiIgeG1sbnM9Imh0dHA6Ly93d3cuYm9sZG9uamFtZXMuY29tLzIwMDgvMDEvc2llL2ludGVybmFsL2xhYmVsIiAvPjxlbGVtZW50IHVpZD0iYWFmYzlhOTUtZWU1ZC00ODdjLTljNGUtNjdhNTM4MGYyOTkxIiB2YWx1ZT0iIiB4bWxucz0iaHR0cDovL3d3dy5ib2xkb25qYW1lcy5jb20vMjAwOC8wMS9zaWUvaW50ZXJuYWwvbGFiZWwiIC8+PC9zaXNsPjxVc2VyTmFtZT5VU1wxMTAzMDg1PC9Vc2VyTmFtZT48RGF0ZVRpbWU+My8xMi8yMDIwIDY6MjM6MjMgUE08L0RhdGVUaW1lPjxMYWJlbFN0cmluZz5PcmlnaW4gSnVyaXNkaWN0aW9uOiBVUyAgfCBJbnRlcm5hbCBVc2UgT25seSB8IFBlciBDdXJyZW50IFJheXRoZW9uIFBvbGljeSAoUlAtT0dDLTAzNSkgfCBVUy1FeHBvcnQgQ29udHJvbGxlZCBKdXJpc2RpY3Rpb24gVW5kZXRlcm1pbmVkIHwgUGVyIEN1cnJlbnQgUmF5dGhlb24gUG9saWN5IChQSS1PR0MtR1RDLTUwMDQpPC9MYWJlbFN0cmluZz48L2l0ZW0+PGl0ZW0+PHNpc2wgc2lzbFZlcnNpb249IjAiIHBvbGljeT0iY2RlNTNhYzEtYmY1Zi00YWFlLTljZjEtMDc1MDllMjNhNGIwIiBvcmlnaW49InVzZXJTZWxlY3RlZCIgLz48VXNlck5hbWU+VVNcMTEwMzA4NTwvVXNlck5hbWU+PERhdGVUaW1lPjMvMTMvMjAyMCAxMDowMjo0NCBQTTwvRGF0ZVRpbWU+PExhYmVsU3RyaW5nPlRoaXMgYXJ0aWZhY3QgaGFzIG5vIGNsYXNzaWZpY2F0aW9uLjwvTGFiZWxTdHJpbmc+PC9pdGVtPjxpdGVtPjxzaXNsIHNpc2xWZXJzaW9uPSIwIiBwb2xpY3k9ImNkZTUzYWMxLWJmNWYtNGFhZS05Y2YxLTA3NTA5ZTIzYTRiMCIgb3JpZ2luPSJ1c2VyU2VsZWN0ZWQiPjxlbGVtZW50IHVpZD0iMTVmZWZhMWMtYWY2Ny00ZWJmLWE3MWQtZjAxNjIxMTY4OTYyIiB2YWx1ZT0iIiB4bWxucz0iaHR0cDovL3d3dy5ib2xkb25qYW1lcy5jb20vMjAwOC8wMS9zaWUvaW50ZXJuYWwvbGFiZWwiIC8+PGVsZW1lbnQgdWlkPSJhYWZjOWE5NS1lZTVkLTQ4N2MtOWM0ZS02N2E1MzgwZjI5OTEiIHZhbHVlPSIiIHhtbG5zPSJodHRwOi8vd3d3LmJvbGRvbmphbWVzLmNvbS8yMDA4LzAxL3NpZS9pbnRlcm5hbC9sYWJlbCIgLz48ZWxlbWVudCB1aWQ9ImJiYTk0YzY1LWFjM2QtNGYzNC1iMmUxLThkZTExZWY2ZjAxYyIgdmFsdWU9IiIgeG1sbnM9Imh0dHA6Ly93d3cuYm9sZG9uamFtZXMuY29tLzIwMDgvMDEvc2llL2ludGVybmFsL2xhYmVsIiAvPjxlbGVtZW50IHVpZD0iYmMyYjdjMDEtNmRiMS00ZTdkLTg4ZDEtZmM2MTY3NGY4NmZkIiB2YWx1ZT0iIiB4bWxucz0iaHR0cDovL3d3dy5ib2xkb25qYW1lcy5jb20vMjAwOC8wMS9zaWUvaW50ZXJuYWwvbGFiZWwiIC8+PGVsZW1lbnQgdWlkPSI5MmU5OTNhMy1hZjMyLTRhZmItYWExOS0zYTQ5Y2RiODJjN2EiIHZhbHVlPSIiIHhtbG5zPSJodHRwOi8vd3d3LmJvbGRvbmphbWVzLmNvbS8yMDA4LzAxL3NpZS9pbnRlcm5hbC9sYWJlbCIgLz48L3Npc2w+PFVzZXJOYW1lPlVTXDExMDMwODU8L1VzZXJOYW1lPjxEYXRlVGltZT4zLzEzLzIwMjAgMTA6MDU6NDQgUE08L0RhdGVUaW1lPjxMYWJlbFN0cmluZz5PcmlnaW4gSnVyaXNkaWN0aW9uOiBVUyAgfCBUaGlyZCBQYXJ0eSBQcm9wcmlldGFyeSAtIE5lZWQgdG8gS25vdyB8IFBlciBDdXJyZW50IFJheXRoZW9uIFBvbGljeSAoUlAtT0dDLTAzNSkgfCBPdGhlciBJbmZvcm1hdGlvbiAoTm90IFJlcXVpcmluZyBhbiBFeHBvcnQgQ29udHJvbCBNYXJraW5nKSB8IE5vIG1hcmtpbmcgYXBwbGllZCBieSB0aGUgdG9vbDwvTGFiZWxTdHJpbmc+PC9pdGVtPjxpdGVtPjxzaXNsIHNpc2xWZXJzaW9uPSIwIiBwb2xpY3k9ImNkZTUzYWMxLWJmNWYtNGFhZS05Y2YxLTA3NTA5ZTIzYTRiMCIgb3JpZ2luPSJ1c2VyU2VsZWN0ZWQiPjxlbGVtZW50IHVpZD0iYmJhOTRjNjUtYWMzZC00ZjM0LWIyZTEtOGRlMTFlZjZmMDFjIiB2YWx1ZT0iIiB4bWxucz0iaHR0cDovL3d3dy5ib2xkb25qYW1lcy5jb20vMjAwOC8wMS9zaWUvaW50ZXJuYWwvbGFiZWwiIC8+PGVsZW1lbnQgdWlkPSJiYzJiN2MwMS02ZGIxLTRlN2QtODhkMS1mYzYxNjc0Zjg2ZmQiIHZhbHVlPSIiIHhtbG5zPSJodHRwOi8vd3d3LmJvbGRvbmphbWVzLmNvbS8yMDA4LzAxL3NpZS9pbnRlcm5hbC9sYWJlbCIgLz48ZWxlbWVudCB1aWQ9IjkyZTk5M2EzLWFmMzItNGFmYi1hYTE5LTNhNDljZGI4MmM3YSIgdmFsdWU9IiIgeG1sbnM9Imh0dHA6Ly93d3cuYm9sZG9uamFtZXMuY29tLzIwMDgvMDEvc2llL2ludGVybmFsL2xhYmVsIiAvPjxlbGVtZW50IHVpZD0iYWNmOWVjYzMtMGY0NS00MjM0LWE5MGQtZTQzNjhmYWNkOTgxIiB2YWx1ZT0iIiB4bWxucz0iaHR0cDovL3d3dy5ib2xkb25qYW1lcy5jb20vMjAwOC8wMS9zaWUvaW50ZXJuYWwvbGFiZWwiIC8+PGVsZW1lbnQgdWlkPSJhYWZjOWE5NS1lZTVkLTQ4N2MtOWM0ZS02N2E1MzgwZjI5OTEiIHZhbHVlPSIiIHhtbG5zPSJodHRwOi8vd3d3LmJvbGRvbmphbWVzLmNvbS8yMDA4LzAxL3NpZS9pbnRlcm5hbC9sYWJlbCIgLz48L3Npc2w+PFVzZXJOYW1lPlVTXG5ycDAyNDE1ODI8L1VzZXJOYW1lPjxEYXRlVGltZT4zLzIzLzIwMjAgNzo1ODoxOSBQTTwvRGF0ZVRpbWU+PExhYmVsU3RyaW5nPk9yaWdpbiBKdXJpc2RpY3Rpb246IFVTICB8IEludGVybmFsIFVzZSBPbmx5IHwgUGVyIEN1cnJlbnQgUmF5dGhlb24gUG9saWN5IChSUC1PR0MtMDM1KSB8IE90aGVyIEluZm9ybWF0aW9uIChOb3QgUmVxdWlyaW5nIGFuIEV4cG9ydCBDb250cm9sIE1hcmtpbmcpIHwgTm8gbWFya2luZyBhcHBsaWVkIGJ5IHRoZSB0b29sPC9MYWJlbFN0cmluZz48L2l0ZW0+PGl0ZW0+PHNpc2wgc2lzbFZlcnNpb249IjAiIHBvbGljeT0iY2RlNTNhYzEtYmY1Zi00YWFlLTljZjEtMDc1MDllMjNhNGIwIiBvcmlnaW49InVzZXJTZWxlY3RlZCI+PGVsZW1lbnQgdWlkPSJiYmE5NGM2NS1hYzNkLTRmMzQtYjJlMS04ZGUxMWVmNmYwMWMiIHZhbHVlPSIiIHhtbG5zPSJodHRwOi8vd3d3LmJvbGRvbmphbWVzLmNvbS8yMDA4LzAxL3NpZS9pbnRlcm5hbC9sYWJlbCIgLz48ZWxlbWVudCB1aWQ9ImJjMmI3YzAxLTZkYjEtNGU3ZC04OGQxLWZjNjE2NzRmODZmZCIgdmFsdWU9IiIgeG1sbnM9Imh0dHA6Ly93d3cuYm9sZG9uamFtZXMuY29tLzIwMDgvMDEvc2llL2ludGVybmFsL2xhYmVsIiAvPjxlbGVtZW50IHVpZD0iOTJlOTkzYTMtYWYzMi00YWZiLWFhMTktM2E0OWNkYjgyYzdhIiB2YWx1ZT0iIiB4bWxucz0iaHR0cDovL3d3dy5ib2xkb25qYW1lcy5jb20vMjAwOC8wMS9zaWUvaW50ZXJuYWwvbGFiZWwiIC8+PGVsZW1lbnQgdWlkPSIxNWZlZmExYy1hZjY3LTRlYmYtYTcxZC1mMDE2MjExNjg5NjIiIHZhbHVlPSIiIHhtbG5zPSJodHRwOi8vd3d3LmJvbGRvbmphbWVzLmNvbS8yMDA4LzAxL3NpZS9pbnRlcm5hbC9sYWJlbCIgLz48ZWxlbWVudCB1aWQ9ImFhZmM5YTk1LWVlNWQtNDg3Yy05YzRlLTY3YTUzODBmMjk5MSIgdmFsdWU9IiIgeG1sbnM9Imh0dHA6Ly93d3cuYm9sZG9uamFtZXMuY29tLzIwMDgvMDEvc2llL2ludGVybmFsL2xhYmVsIiAvPjwvc2lzbD48VXNlck5hbWU+VVNcbnJwMDI0MTU4MjwvVXNlck5hbWU+PERhdGVUaW1lPjMvMjMvMjAyMCA4OjQ4OjA4IFBNPC9EYXRlVGltZT48TGFiZWxTdHJpbmc+T3JpZ2luIEp1cmlzZGljdGlvbjogVVMgIHwgVGhpcmQgUGFydHkgUHJvcHJpZXRhcnkgLSBOZWVkIHRvIEtub3cgfCBQZXIgQ3VycmVudCBSYXl0aGVvbiBQb2xpY3kgKFJQLU9HQy0wMzUpIHwgT3RoZXIgSW5mb3JtYXRpb24gKE5vdCBSZXF1aXJpbmcgYW4gRXhwb3J0IENvbnRyb2wgTWFya2luZykgfCBObyBtYXJraW5nIGFwcGxpZWQgYnkgdGhlIHRvb2w8L0xhYmVsU3RyaW5nPjwvaXRlbT48aXRlbT48c2lzbCBzaXNsVmVyc2lvbj0iMCIgcG9saWN5PSJjZGU1M2FjMS1iZjVmLTRhYWUtOWNmMS0wNzUwOWUyM2E0YjAiIG9yaWdpbj0idXNlclNlbGVjdGVkIiAvPjxVc2VyTmFtZT5VU1wxMTAzMDg1PC9Vc2VyTmFtZT48RGF0ZVRpbWU+My8yMy8yMDIwIDEwOjE1OjQwIFBNPC9EYXRlVGltZT48TGFiZWxTdHJpbmc+VGhpcyBhcnRpZmFjdCBoYXMgbm8gY2xhc3NpZmljYXRpb24uPC9MYWJlbFN0cmluZz48L2l0ZW0+PGl0ZW0+PHNpc2wgc2lzbFZlcnNpb249IjAiIHBvbGljeT0iY2RlNTNhYzEtYmY1Zi00YWFlLTljZjEtMDc1MDllMjNhNGIwIiBvcmlnaW49ImRlZmF1bHRWYWx1ZSI+PGVsZW1lbnQgdWlkPSJiYmE5NGM2NS1hYzNkLTRmMzQtYjJlMS04ZGUxMWVmNmYwMWMiIHZhbHVlPSIiIHhtbG5zPSJodHRwOi8vd3d3LmJvbGRvbmphbWVzLmNvbS8yMDA4LzAxL3NpZS9pbnRlcm5hbC9sYWJlbCIgLz48L3Npc2w+PFVzZXJOYW1lPlVTXG5ycDAyNDE1ODI8L1VzZXJOYW1lPjxEYXRlVGltZT40LzIwLzIwMjAgNDoyOToyMyBQTTwvRGF0ZVRpbWU+PExhYmVsU3RyaW5nPk9yaWdpbiBKdXJpc2RpY3Rpb246IFVTIDwvTGFiZWxTdHJpbmc+PC9pdGVtPjxpdGVtPjxzaXNsIHNpc2xWZXJzaW9uPSIwIiBwb2xpY3k9ImNkZTUzYWMxLWJmNWYtNGFhZS05Y2YxLTA3NTA5ZTIzYTRiMCIgb3JpZ2luPSJ1c2VyU2VsZWN0ZWQiIC8+PFVzZXJOYW1lPlVTXDExMDMwODU8L1VzZXJOYW1lPjxEYXRlVGltZT40LzIwLzIwMjAgNjozMjo1MCBQTTwvRGF0ZVRpbWU+PExhYmVsU3RyaW5nPlRoaXMgYXJ0aWZhY3QgaGFzIG5vIGNsYXNzaWZpY2F0aW9uLjwvTGFiZWxTdHJpbmc+PC9pdGVtPjxpdGVtPjxzaXNsIHNpc2xWZXJzaW9uPSIwIiBwb2xpY3k9ImNkZTUzYWMxLWJmNWYtNGFhZS05Y2YxLTA3NTA5ZTIzYTRiMCIgb3JpZ2luPSJkZWZhdWx0VmFsdWUiPjxlbGVtZW50IHVpZD0iYmJhOTRjNjUtYWMzZC00ZjM0LWIyZTEtOGRlMTFlZjZmMDFjIiB2YWx1ZT0iIiB4bWxucz0iaHR0cDovL3d3dy5ib2xkb25qYW1lcy5jb20vMjAwOC8wMS9zaWUvaW50ZXJuYWwvbGFiZWwiIC8+PC9zaXNsPjxVc2VyTmFtZT5VU1x2YWExMDUwPC9Vc2VyTmFtZT48RGF0ZVRpbWU+MTIvMTYvMjAyMCA1OjIyOjIzIFBNPC9EYXRlVGltZT48TGFiZWxTdHJpbmc+T3JpZ2luIEp1cmlzZGljdGlvbjogVVMgPC9MYWJlbFN0cmluZz48L2l0ZW0+PGl0ZW0+PHNpc2wgc2lzbFZlcnNpb249IjAiIHBvbGljeT0iY2RlNTNhYzEtYmY1Zi00YWFlLTljZjEtMDc1MDllMjNhNGIwIiBvcmlnaW49InVzZXJTZWxlY3RlZCI+PGVsZW1lbnQgdWlkPSJiYmE5NGM2NS1hYzNkLTRmMzQtYjJlMS04ZGUxMWVmNmYwMWMiIHZhbHVlPSIiIHhtbG5zPSJodHRwOi8vd3d3LmJvbGRvbmphbWVzLmNvbS8yMDA4LzAxL3NpZS9pbnRlcm5hbC9sYWJlbCIgLz48ZWxlbWVudCB1aWQ9ImRlY2VjYmQ2LWRhM2ItNDZmZS04ZjAwLWY5ZDlkZWVhMmVlMSIgdmFsdWU9IiIgeG1sbnM9Imh0dHA6Ly93d3cuYm9sZG9uamFtZXMuY29tLzIwMDgvMDEvc2llL2ludGVybmFsL2xhYmVsIiAvPjxlbGVtZW50IHVpZD0iYmJiZjdiZjQtNGY0Zi00MTg5LTljNWUtNjUwMTVkZThhNmFkIiB2YWx1ZT0iIiB4bWxucz0iaHR0cDovL3d3dy5ib2xkb25qYW1lcy5jb20vMjAwOC8wMS9zaWUvaW50ZXJuYWwvbGFiZWwiIC8+PGVsZW1lbnQgdWlkPSJmYjk5MTMwOC1hM2RlLTQwYTgtOTY3Yi0wOTIyMzM0MjQxYmEiIHZhbHVlPSIiIHhtbG5zPSJodHRwOi8vd3d3LmJvbGRvbmphbWVzLmNvbS8yMDA4LzAxL3NpZS9pbnRlcm5hbC9sYWJlbCIgLz48ZWxlbWVudCB1aWQ9ImMyMDZkNWZhLWFlZTEtNGY2NC04OWQ5LWY4MWU0ZDdiM2FjYyIgdmFsdWU9IiIgeG1sbnM9Imh0dHA6Ly93d3cuYm9sZG9uamFtZXMuY29tLzIwMDgvMDEvc2llL2ludGVybmFsL2xhYmVsIiAvPjwvc2lzbD48VXNlck5hbWU+VVNcdmFhMTA1MDwvVXNlck5hbWU+PERhdGVUaW1lPjEyLzE3LzIwMjAgMTo1NDo0NiBQTTwvRGF0ZVRpbWU+PExhYmVsU3RyaW5nPk9yaWdpbiBKdXJpc2RpY3Rpb246IFVTICB8IFVucmVzdHJpY3RlZCBDb250ZW50IHwgTm8gbWFya2luZyBhcHBsaWVkIGJ5IHRoaXMgdG9vbCB8IFVTLUV4cG9ydCBDb250cm9sbGVkIEp1cmlzZGljdGlvbiBVbmRldGVybWluZWQgfCBQZXIgQ3VycmVudCBSYXl0aGVvbiBQb2xpY3kgKFBJLU9HQy1HVEMtNTAwNCk8L0xhYmVsU3RyaW5nPjwvaXRlbT48aXRlbT48c2lzbCBzaXNsVmVyc2lvbj0iMCIgcG9saWN5PSJjZGU1M2FjMS1iZjVmLTRhYWUtOWNmMS0wNzUwOWUyM2E0YjAiIG9yaWdpbj0idXNlclNlbGVjdGVkIiAvPjxVc2VyTmFtZT5VU1wxMTYxMTEzPC9Vc2VyTmFtZT48RGF0ZVRpbWU+Ni8xLzIwMjMgMjo0OTo1NCBQTTwvRGF0ZVRpbWU+PExhYmVsU3RyaW5nPlRoaXMgYXJ0aWZhY3QgaGFzIG5vIGNsYXNzaWZpY2F0aW9uLjwvTGFiZWxTdHJpbmc+PC9pdGVtPjxpdGVtPjxzaXNsIHNpc2xWZXJzaW9uPSIwIiBwb2xpY3k9ImNkZTUzYWMxLWJmNWYtNGFhZS05Y2YxLTA3NTA5ZTIzYTRiMCIgb3JpZ2luPSJ1c2VyU2VsZWN0ZWQiPjxlbGVtZW50IHVpZD0iZGVjZWNiZDYtZGEzYi00NmZlLThmMDAtZjlkOWRlZWEyZWUxIiB2YWx1ZT0iIiB4bWxucz0iaHR0cDovL3d3dy5ib2xkb25qYW1lcy5jb20vMjAwOC8wMS9zaWUvaW50ZXJuYWwvbGFiZWwiIC8+PGVsZW1lbnQgdWlkPSJhNGE5ZjM4Mi04Y2VjLTQwYmItYTljMy1jMTg3NmRlZDlkZWUiIHZhbHVlPSIiIHhtbG5zPSJodHRwOi8vd3d3LmJvbGRvbmphbWVzLmNvbS8yMDA4LzAxL3NpZS9pbnRlcm5hbC9sYWJlbCIgLz48ZWxlbWVudCB1aWQ9ImJiYTk0YzY1LWFjM2QtNGYzNC1iMmUxLThkZTExZWY2ZjAxYyIgdmFsdWU9IiIgeG1sbnM9Imh0dHA6Ly93d3cuYm9sZG9uamFtZXMuY29tLzIwMDgvMDEvc2llL2ludGVybmFsL2xhYmVsIiAvPjxlbGVtZW50IHVpZD0iZDc1OWNkN2EtYjU3Yy00MmU0LTlhNDktOWI4MmEyMzM3NTc5IiB2YWx1ZT0iIiB4bWxucz0iaHR0cDovL3d3dy5ib2xkb25qYW1lcy5jb20vMjAwOC8wMS9zaWUvaW50ZXJuYWwvbGFiZWwiIC8+PGVsZW1lbnQgdWlkPSI5MmU5OTNhMy1hZjMyLTRhZmItYWExOS0zYTQ5Y2RiODJjN2EiIHZhbHVlPSIiIHhtbG5zPSJodHRwOi8vd3d3LmJvbGRvbmphbWVzLmNvbS8yMDA4LzAxL3NpZS9pbnRlcm5hbC9sYWJlbCIgLz48L3Npc2w+PFVzZXJOYW1lPlVTXDExNjExMTM8L1VzZXJOYW1lPjxEYXRlVGltZT42LzYvMjAyMyA3OjEwOjE1IFBNPC9EYXRlVGltZT48TGFiZWxTdHJpbmc+T3JpZ2luIEp1cmlzZGljdGlvbjogVVMgfCBVbnJlc3RyaWN0ZWQgQ29udGVudCB8IFJheXRoZW9uIFRlY2hub2xvZ2llcyAoQ29ycG9yYXRlIE9ubHkpIHwgTm9uLUV4cG9ydCBDb250cm9sbGVkIFRlY2huaWNhbCBJbmZvcm1hdGlvbiAoRVhJTSBEZXRlcm1pbmVkIE9ubHkpIHwgTm8gbWFya2luZyBhcHBsaWVkIGJ5IHRoZSB0b29sPC9MYWJlbFN0cmluZz48L2l0ZW0+PGl0ZW0+PHNpc2wgc2lzbFZlcnNpb249IjAiIHBvbGljeT0iY2RlNTNhYzEtYmY1Zi00YWFlLTljZjEtMDc1MDllMjNhNGIwIiBvcmlnaW49InVzZXJTZWxlY3RlZCI+PGVsZW1lbnQgdWlkPSJiYmE5NGM2NS1hYzNkLTRmMzQtYjJlMS04ZGUxMWVmNmYwMWMiIHZhbHVlPSIiIHhtbG5zPSJodHRwOi8vd3d3LmJvbGRvbmphbWVzLmNvbS8yMDA4LzAxL3NpZS9pbnRlcm5hbC9sYWJlbCIgLz48ZWxlbWVudCB1aWQ9ImJjMmI3YzAxLTZkYjEtNGU3ZC04OGQxLWZjNjE2NzRmODZmZCIgdmFsdWU9IiIgeG1sbnM9Imh0dHA6Ly93d3cuYm9sZG9uamFtZXMuY29tLzIwMDgvMDEvc2llL2ludGVybmFsL2xhYmVsIiAvPjxlbGVtZW50IHVpZD0iOTJlOTkzYTMtYWYzMi00YWZiLWFhMTktM2E0OWNkYjgyYzdhIiB2YWx1ZT0iIiB4bWxucz0iaHR0cDovL3d3dy5ib2xkb25qYW1lcy5jb20vMjAwOC8wMS9zaWUvaW50ZXJuYWwvbGFiZWwiIC8+PGVsZW1lbnQgdWlkPSJhY2Y5ZWNjMy0wZjQ1LTQyMzQtYTkwZC1lNDM2OGZhY2Q5ODEiIHZhbHVlPSIiIHhtbG5zPSJodHRwOi8vd3d3LmJvbGRvbmphbWVzLmNvbS8yMDA4LzAxL3NpZS9pbnRlcm5hbC9sYWJlbCIgLz48ZWxlbWVudCB1aWQ9ImE0YTlmMzgyLThjZWMtNDBiYi1hOWMzLWMxODc2ZGVkOWRlZSIgdmFsdWU9IiIgeG1sbnM9Imh0dHA6Ly93d3cuYm9sZG9uamFtZXMuY29tLzIwMDgvMDEvc2llL2ludGVybmFsL2xhYmVsIiAvPjwvc2lzbD48VXNlck5hbWU+VVNcMTE2MTExMzwvVXNlck5hbWU+PERhdGVUaW1lPjYvNi8yMDIzIDc6MTA6MzIgUE08L0RhdGVUaW1lPjxMYWJlbFN0cmluZz5PcmlnaW4gSnVyaXNkaWN0aW9uOiBVUyB8IENvbXBhbnkgVXNlL0ludGVybmFsIFVzZSBPbmx5IHwgUmF5dGhlb24gVGVjaG5vbG9naWVzIChDb3Jwb3JhdGUgT25seSkgfCBPdGhlciBJbmZvcm1hdGlvbiAoTm90IFJlcXVpcmluZyBhbiBFeHBvcnQgQ29udHJvbCBNYXJraW5nKSB8IE5vIG1hcmtpbmcgYXBwbGllZCBieSB0aGUgdG9vbDwvTGFiZWxTdHJpbmc+PC9pdGVtPjxpdGVtPjxzaXNsIHNpc2xWZXJzaW9uPSIwIiBwb2xpY3k9ImNkZTUzYWMxLWJmNWYtNGFhZS05Y2YxLTA3NTA5ZTIzYTRiMCIgb3JpZ2luPSJ1c2VyU2VsZWN0ZWQiIC8+PFVzZXJOYW1lPlVTXDExNjExMTM8L1VzZXJOYW1lPjxEYXRlVGltZT42LzYvMjAyMyA4OjE3OjQwIFBNPC9EYXRlVGltZT48TGFiZWxTdHJpbmc+VGhpcyBhcnRpZmFjdCBoYXMgbm8gY2xhc3NpZmljYXRpb24uPC9MYWJlbFN0cmluZz48L2l0ZW0+PGl0ZW0+PHNpc2wgc2lzbFZlcnNpb249IjAiIHBvbGljeT0iY2RlNTNhYzEtYmY1Zi00YWFlLTljZjEtMDc1MDllMjNhNGIwIiBvcmlnaW49InVzZXJTZWxlY3RlZCI+PGVsZW1lbnQgdWlkPSJhY2Y5ZWNjMy0wZjQ1LTQyMzQtYTkwZC1lNDM2OGZhY2Q5ODEiIHZhbHVlPSIiIHhtbG5zPSJodHRwOi8vd3d3LmJvbGRvbmphbWVzLmNvbS8yMDA4LzAxL3NpZS9pbnRlcm5hbC9sYWJlbCIgLz48ZWxlbWVudCB1aWQ9IjY5ZDAwYWNkLTg5YzQtNDRlMC04NGFlLWU1OGRhMTdmNDg1YyIgdmFsdWU9IiIgeG1sbnM9Imh0dHA6Ly93d3cuYm9sZG9uamFtZXMuY29tLzIwMDgvMDEvc2llL2ludGVybmFsL2xhYmVsIiAvPjxlbGVtZW50IHVpZD0iYmJhOTRjNjUtYWMzZC00ZjM0LWIyZTEtOGRlMTFlZjZmMDFjIiB2YWx1ZT0iIiB4bWxucz0iaHR0cDovL3d3dy5ib2xkb25qYW1lcy5jb20vMjAwOC8wMS9zaWUvaW50ZXJuYWwvbGFiZWwiIC8+PGVsZW1lbnQgdWlkPSJiYzJiN2MwMS02ZGIxLTRlN2QtODhkMS1mYzYxNjc0Zjg2ZmQiIHZhbHVlPSIiIHhtbG5zPSJodHRwOi8vd3d3LmJvbGRvbmphbWVzLmNvbS8yMDA4LzAxL3NpZS9pbnRlcm5hbC9sYWJlbCIgLz48ZWxlbWVudCB1aWQ9IjkyZTk5M2EzLWFmMzItNGFmYi1hYTE5LTNhNDljZGI4MmM3YSIgdmFsdWU9IiIgeG1sbnM9Imh0dHA6Ly93d3cuYm9sZG9uamFtZXMuY29tLzIwMDgvMDEvc2llL2ludGVybmFsL2xhYmVsIiAvPjxlbGVtZW50IHVpZD0iYTI3ZjY3MWYtMDQ1YS00OWQyLWIyMzgtNGYzY2EyZTBiMGJiIiB2YWx1ZT0iIiB4bWxucz0iaHR0cDovL3d3dy5ib2xkb25qYW1lcy5jb20vMjAwOC8wMS9zaWUvaW50ZXJuYWwvbGFiZWwiIC8+PC9zaXNsPjxVc2VyTmFtZT5BRFhVXEUyMTE2MTExMzwvVXNlck5hbWU+PERhdGVUaW1lPjgvMTQvMjAyMyAxOjUwOjQ2IFBNPC9EYXRlVGltZT48TGFiZWxTdHJpbmc+RXhwb3J0IENvbnRyb2wgQ291bnRyeTogVVMgIHwgQ29tcGFueSBVc2UgfCBSYXl0aGVvbiBUZWNobm9sb2dpZXMgfCBPdGhlciBJbmZvcm1hdGlvbiAoTm90IFJlcXVpcmluZyBhbiBFeHBvcnQgQ29udHJvbCBNYXJraW5nKSB8IE5vIHZpc3VhbCBtYXJraW5nIGFwcGxpZWQgYnkgdGhlIHRvb2wgfCBObyBUZWNoIERhdGE8L0xhYmVsU3RyaW5nPjwvaXRlbT48aXRlbT48c2lzbCBzaXNsVmVyc2lvbj0iMCIgcG9saWN5PSJjZGU1M2FjMS1iZjVmLTRhYWUtOWNmMS0wNzUwOWUyM2E0YjAiIG9yaWdpbj0idXNlclNlbGVjdGVkIj48ZWxlbWVudCB1aWQ9ImFjZjllY2MzLTBmNDUtNDIzNC1hOTBkLWU0MzY4ZmFjZDk4MSIgdmFsdWU9IiIgeG1sbnM9Imh0dHA6Ly93d3cuYm9sZG9uamFtZXMuY29tLzIwMDgvMDEvc2llL2ludGVybmFsL2xhYmVsIiAvPjxlbGVtZW50IHVpZD0iNjlkMDBhY2QtODljNC00NGUwLTg0YWUtZTU4ZGExN2Y0ODVjIiB2YWx1ZT0iIiB4bWxucz0iaHR0cDovL3d3dy5ib2xkb25qYW1lcy5jb20vMjAwOC8wMS9zaWUvaW50ZXJuYWwvbGFiZWwiIC8+PGVsZW1lbnQgdWlkPSJiYmE5NGM2NS1hYzNkLTRmMzQtYjJlMS04ZGUxMWVmNmYwMWMiIHZhbHVlPSIiIHhtbG5zPSJodHRwOi8vd3d3LmJvbGRvbmphbWVzLmNvbS8yMDA4LzAxL3NpZS9pbnRlcm5hbC9sYWJlbCIgLz48ZWxlbWVudCB1aWQ9ImJjMmI3YzAxLTZkYjEtNGU3ZC04OGQxLWZjNjE2NzRmODZmZCIgdmFsdWU9IiIgeG1sbnM9Imh0dHA6Ly93d3cuYm9sZG9uamFtZXMuY29tLzIwMDgvMDEvc2llL2ludGVybmFsL2xhYmVsIiAvPjxlbGVtZW50IHVpZD0iOTJlOTkzYTMtYWYzMi00YWZiLWFhMTktM2E0OWNkYjgyYzdhIiB2YWx1ZT0iIiB4bWxucz0iaHR0cDovL3d3dy5ib2xkb25qYW1lcy5jb20vMjAwOC8wMS9zaWUvaW50ZXJuYWwvbGFiZWwiIC8+PC9zaXNsPjxVc2VyTmFtZT5BRFhVXEUyMTE2MTExMzwvVXNlck5hbWU+PERhdGVUaW1lPjgvMTcvMjAyMyAyOjI2OjI5IFBNPC9EYXRlVGltZT48TGFiZWxTdHJpbmc+RXhwb3J0IENvbnRyb2wgQ291bnRyeTogVVMgIHwgQ29tcGFueSBVc2UvSW50ZXJuYWwgVXNlIE9ubHkgfCBSVFggQ29ycG9yYXRpb24gKENvcnBvcmF0ZSkgfCBPdGhlciBJbmZvcm1hdGlvbiAoTm90IFJlcXVpcmluZyBhbiBFeHBvcnQgQ29udHJvbCBNYXJraW5nKSB8IE5vIHZpc3VhbCBtYXJraW5nIGFwcGxpZWQgYnkgdGhlIHRvb2w8L0xhYmVsU3RyaW5nPjwvaXRlbT48aXRlbT48c2lzbCBzaXNsVmVyc2lvbj0iMCIgcG9saWN5PSJjZGU1M2FjMS1iZjVmLTRhYWUtOWNmMS0wNzUwOWUyM2E0YjAiIG9yaWdpbj0idXNlclNlbGVjdGVkIj48ZWxlbWVudCB1aWQ9ImRlY2VjYmQ2LWRhM2ItNDZmZS04ZjAwLWY5ZDlkZWVhMmVlMSIgdmFsdWU9IiIgeG1sbnM9Imh0dHA6Ly93d3cuYm9sZG9uamFtZXMuY29tLzIwMDgvMDEvc2llL2ludGVybmFsL2xhYmVsIiAvPjxlbGVtZW50IHVpZD0iYmJhOTRjNjUtYWMzZC00ZjM0LWIyZTEtOGRlMTFlZjZmMDFjIiB2YWx1ZT0iIiB4bWxucz0iaHR0cDovL3d3dy5ib2xkb25qYW1lcy5jb20vMjAwOC8wMS9zaWUvaW50ZXJuYWwvbGFiZWwiIC8+PGVsZW1lbnQgdWlkPSJhMDZkYTRkYS1hMjYzLTQxMzYtYjRmZC1mMjhhMTdkMzAxODgiIHZhbHVlPSIiIHhtbG5zPSJodHRwOi8vd3d3LmJvbGRvbmphbWVzLmNvbS8yMDA4LzAxL3NpZS9pbnRlcm5hbC9sYWJlbCIgLz48ZWxlbWVudCB1aWQ9ImJjMmI3YzAxLTZkYjEtNGU3ZC04OGQxLWZjNjE2NzRmODZmZCIgdmFsdWU9IiIgeG1sbnM9Imh0dHA6Ly93d3cuYm9sZG9uamFtZXMuY29tLzIwMDgvMDEvc2llL2ludGVybmFsL2xhYmVsIiAvPjxlbGVtZW50IHVpZD0iOTJlOTkzYTMtYWYzMi00YWZiLWFhMTktM2E0OWNkYjgyYzdhIiB2YWx1ZT0iIiB4bWxucz0iaHR0cDovL3d3dy5ib2xkb25qYW1lcy5jb20vMjAwOC8wMS9zaWUvaW50ZXJuYWwvbGFiZWwiIC8+PC9zaXNsPjxVc2VyTmFtZT5BRFhVXEUyMTE2MTExMzwvVXNlck5hbWU+PERhdGVUaW1lPjEyLzI4LzIwMjQgMzoxOTozNiBQTTwvRGF0ZVRpbWU+PExhYmVsU3RyaW5nPkV4cG9ydCBDb250cm9sIENvdW50cnk6IFVTICB8IFVucmVzdHJpY3RlZCBDb250ZW50IHwgVXNlIFByZWV4aXN0aW5nIE1hcmtpbmcgKG5vdCBhcHBsaWVkIGJ5IHRoaXMgdG9vbCkgfCBPdGhlciBJbmZvcm1hdGlvbiAoTm90IFJlcXVpcmluZyBhbiBFeHBvcnQgQ29udHJvbCBNYXJraW5nKSB8IE5vIHZpc3VhbCBtYXJraW5nIGFwcGxpZWQgYnkgdGhlIHRvb2w8L0xhYmVsU3RyaW5nPjwvaXRlbT48L2xhYmVsSGlzdG9yeT4=</Value>
</WrappedLabelHistory>
</file>

<file path=customXml/item4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5.xml><?xml version="1.0" encoding="utf-8"?>
<sisl xmlns:xsi="http://www.w3.org/2001/XMLSchema-instance" xmlns:xsd="http://www.w3.org/2001/XMLSchema" xmlns="http://www.boldonjames.com/2008/01/sie/internal/label" sislVersion="0" policy="cde53ac1-bf5f-4aae-9cf1-07509e23a4b0" origin="userSelected">
  <element uid="dececbd6-da3b-46fe-8f00-f9d9deea2ee1" value=""/>
  <element uid="bba94c65-ac3d-4f34-b2e1-8de11ef6f01c" value=""/>
  <element uid="a06da4da-a263-4136-b4fd-f28a17d30188" value=""/>
  <element uid="bc2b7c01-6db1-4e7d-88d1-fc61674f86fd" value=""/>
  <element uid="92e993a3-af32-4afb-aa19-3a49cdb82c7a" value=""/>
</sisl>
</file>

<file path=customXml/itemProps1.xml><?xml version="1.0" encoding="utf-8"?>
<ds:datastoreItem xmlns:ds="http://schemas.openxmlformats.org/officeDocument/2006/customXml" ds:itemID="{2AE5F23F-329C-4DBF-9D60-45A5F548688A}">
  <ds:schemaRefs>
    <ds:schemaRef ds:uri="1f014d26-b0c9-4719-9c4e-6e631f7a801d"/>
    <ds:schemaRef ds:uri="http://purl.org/dc/dcmitype/"/>
    <ds:schemaRef ds:uri="http://purl.org/dc/elements/1.1/"/>
    <ds:schemaRef ds:uri="http://purl.org/dc/terms/"/>
    <ds:schemaRef ds:uri="http://schemas.microsoft.com/office/2006/documentManagement/types"/>
    <ds:schemaRef ds:uri="http://schemas.microsoft.com/office/2006/metadata/properties"/>
    <ds:schemaRef ds:uri="http://schemas.microsoft.com/office/infopath/2007/PartnerControls"/>
    <ds:schemaRef ds:uri="http://schemas.openxmlformats.org/package/2006/metadata/core-properties"/>
    <ds:schemaRef ds:uri="http://www.w3.org/XML/1998/namespace"/>
  </ds:schemaRefs>
</ds:datastoreItem>
</file>

<file path=customXml/itemProps2.xml><?xml version="1.0" encoding="utf-8"?>
<ds:datastoreItem xmlns:ds="http://schemas.openxmlformats.org/officeDocument/2006/customXml" ds:itemID="{F768F78F-F636-41F0-9B4F-B3053C21A3B1}">
  <ds:schemaRefs>
    <ds:schemaRef ds:uri="1f014d26-b0c9-4719-9c4e-6e631f7a801d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2E4E143A-74C3-4D8B-A646-1C83F3B318E9}">
  <ds:schemaRefs>
    <ds:schemaRef ds:uri="http://www.w3.org/2001/XMLSchema"/>
    <ds:schemaRef ds:uri="http://www.boldonjames.com/2016/02/Classifier/internal/wrappedLabelHistory"/>
  </ds:schemaRefs>
</ds:datastoreItem>
</file>

<file path=customXml/itemProps4.xml><?xml version="1.0" encoding="utf-8"?>
<ds:datastoreItem xmlns:ds="http://schemas.openxmlformats.org/officeDocument/2006/customXml" ds:itemID="{4F85E5AD-1BCC-408B-B532-7B415316D2C0}">
  <ds:schemaRefs>
    <ds:schemaRef ds:uri="http://schemas.microsoft.com/sharepoint/v3/contenttype/forms"/>
  </ds:schemaRefs>
</ds:datastoreItem>
</file>

<file path=customXml/itemProps5.xml><?xml version="1.0" encoding="utf-8"?>
<ds:datastoreItem xmlns:ds="http://schemas.openxmlformats.org/officeDocument/2006/customXml" ds:itemID="{2D7A12FD-1F2B-4DD9-8B95-7A18AC56010A}">
  <ds:schemaRefs>
    <ds:schemaRef ds:uri="http://www.w3.org/2001/XMLSchema"/>
    <ds:schemaRef ds:uri="http://www.boldonjames.com/2008/01/sie/internal/label"/>
  </ds:schemaRefs>
</ds:datastoreItem>
</file>

<file path=docMetadata/LabelInfo.xml><?xml version="1.0" encoding="utf-8"?>
<clbl:labelList xmlns:clbl="http://schemas.microsoft.com/office/2020/mipLabelMetadata">
  <clbl:label id="{4447dd6a-a4a1-440b-a6a3-9124ef1ee017}" enabled="1" method="Privileged" siteId="{7a18110d-ef9b-4274-acef-e62ab0fe28ed}" removed="0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>rtx_presentation-template</Template>
  <TotalTime>1672</TotalTime>
  <Words>2959</Words>
  <Application>Microsoft Office PowerPoint</Application>
  <PresentationFormat>Widescreen</PresentationFormat>
  <Paragraphs>285</Paragraphs>
  <Slides>17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Consolas</vt:lpstr>
      <vt:lpstr>RTX Masters: Covers</vt:lpstr>
      <vt:lpstr>RTX Masters: Content</vt:lpstr>
      <vt:lpstr>RTX Masters: Section Breakers</vt:lpstr>
      <vt:lpstr>Tracking HTCondor Uptime</vt:lpstr>
      <vt:lpstr>About the Author</vt:lpstr>
      <vt:lpstr>The usefulness of uptime metrics</vt:lpstr>
      <vt:lpstr>HTCondor Architecture</vt:lpstr>
      <vt:lpstr>HTCondor ClassAds</vt:lpstr>
      <vt:lpstr>Built-in daemon attributes linked to service uptime</vt:lpstr>
      <vt:lpstr>Creating custom machine attributes</vt:lpstr>
      <vt:lpstr>Creating an UptimeExecMonthly attribute</vt:lpstr>
      <vt:lpstr>Comparable to the SLURM accounting database</vt:lpstr>
      <vt:lpstr>ClassAd principles lead to compact code</vt:lpstr>
      <vt:lpstr>Simple principles lead to compact code</vt:lpstr>
      <vt:lpstr>Querying uptime and downtime using Bash</vt:lpstr>
      <vt:lpstr>Querying CPU-hours in Bash</vt:lpstr>
      <vt:lpstr>ClassAd expressions as an alternative</vt:lpstr>
      <vt:lpstr>Example query script output</vt:lpstr>
      <vt:lpstr>Possible Refinements</vt:lpstr>
      <vt:lpstr>Thank you.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subject>rtnipcontrolcode:unrestricted|rtnipcontrolcodevm:preexistingipvm|rtnexportcontrolcountry:usa|rtnexportcontrolcode:otherinfo|rtnexportcontrolcodevm:nousecvm</dc:subject>
  <dc:creator>Pelletier, Michael V (USA)</dc:creator>
  <cp:keywords>https:/corpid.rtx.com</cp:keywords>
  <dc:description>Jan. 2025</dc:description>
  <cp:lastModifiedBy>Pelletier, Michael V (USA)</cp:lastModifiedBy>
  <cp:revision>1</cp:revision>
  <dcterms:created xsi:type="dcterms:W3CDTF">2025-04-03T21:27:47Z</dcterms:created>
  <dcterms:modified xsi:type="dcterms:W3CDTF">2025-06-01T23:50:58Z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docIndexRef">
    <vt:lpwstr>2a4afbfc-dfd0-48ce-9924-23b26c789cc3</vt:lpwstr>
  </property>
  <property fmtid="{D5CDD505-2E9C-101B-9397-08002B2CF9AE}" pid="3" name="bjSaver">
    <vt:lpwstr>A2AB0OuaTTiL2YVHw3qxYann2Jd9uCN6</vt:lpwstr>
  </property>
  <property fmtid="{D5CDD505-2E9C-101B-9397-08002B2CF9AE}" pid="4" name="bjClsUserRVM">
    <vt:lpwstr>[]</vt:lpwstr>
  </property>
  <property fmtid="{D5CDD505-2E9C-101B-9397-08002B2CF9AE}" pid="5" name="MSIP_Label_4447dd6a-a4a1-440b-a6a3-9124ef1ee017_Enabled">
    <vt:lpwstr>true</vt:lpwstr>
  </property>
  <property fmtid="{D5CDD505-2E9C-101B-9397-08002B2CF9AE}" pid="6" name="MSIP_Label_4447dd6a-a4a1-440b-a6a3-9124ef1ee017_SetDate">
    <vt:lpwstr>2022-12-09T16:32:43Z</vt:lpwstr>
  </property>
  <property fmtid="{D5CDD505-2E9C-101B-9397-08002B2CF9AE}" pid="7" name="MSIP_Label_4447dd6a-a4a1-440b-a6a3-9124ef1ee017_Method">
    <vt:lpwstr>Privileged</vt:lpwstr>
  </property>
  <property fmtid="{D5CDD505-2E9C-101B-9397-08002B2CF9AE}" pid="8" name="MSIP_Label_4447dd6a-a4a1-440b-a6a3-9124ef1ee017_Name">
    <vt:lpwstr>NO TECH DATA</vt:lpwstr>
  </property>
  <property fmtid="{D5CDD505-2E9C-101B-9397-08002B2CF9AE}" pid="9" name="MSIP_Label_4447dd6a-a4a1-440b-a6a3-9124ef1ee017_SiteId">
    <vt:lpwstr>7a18110d-ef9b-4274-acef-e62ab0fe28ed</vt:lpwstr>
  </property>
  <property fmtid="{D5CDD505-2E9C-101B-9397-08002B2CF9AE}" pid="10" name="MSIP_Label_4447dd6a-a4a1-440b-a6a3-9124ef1ee017_ActionId">
    <vt:lpwstr>9a5bf9cd-cf11-4485-9abb-891aabd778e5</vt:lpwstr>
  </property>
  <property fmtid="{D5CDD505-2E9C-101B-9397-08002B2CF9AE}" pid="11" name="MSIP_Label_4447dd6a-a4a1-440b-a6a3-9124ef1ee017_ContentBits">
    <vt:lpwstr>0</vt:lpwstr>
  </property>
  <property fmtid="{D5CDD505-2E9C-101B-9397-08002B2CF9AE}" pid="12" name="ContentTypeId">
    <vt:lpwstr>0x010100FA49450BF7B11147AA8C116BA14E6848</vt:lpwstr>
  </property>
  <property fmtid="{D5CDD505-2E9C-101B-9397-08002B2CF9AE}" pid="13" name="rtnexportcontrolcountry">
    <vt:lpwstr>usa</vt:lpwstr>
  </property>
  <property fmtid="{D5CDD505-2E9C-101B-9397-08002B2CF9AE}" pid="14" name="bjLabelHistoryID">
    <vt:lpwstr>{2E4E143A-74C3-4D8B-A646-1C83F3B318E9}</vt:lpwstr>
  </property>
  <property fmtid="{D5CDD505-2E9C-101B-9397-08002B2CF9AE}" pid="15" name="bjDocumentLabelXML">
    <vt:lpwstr>&lt;?xml version="1.0" encoding="us-ascii"?&gt;&lt;sisl xmlns:xsi="http://www.w3.org/2001/XMLSchema-instance" xmlns:xsd="http://www.w3.org/2001/XMLSchema" sislVersion="0" policy="cde53ac1-bf5f-4aae-9cf1-07509e23a4b0" origin="userSelected" xmlns="http://www.boldonj</vt:lpwstr>
  </property>
  <property fmtid="{D5CDD505-2E9C-101B-9397-08002B2CF9AE}" pid="16" name="bjDocumentLabelXML-0">
    <vt:lpwstr>ames.com/2008/01/sie/internal/label"&gt;&lt;element uid="dececbd6-da3b-46fe-8f00-f9d9deea2ee1" value="" /&gt;&lt;element uid="bba94c65-ac3d-4f34-b2e1-8de11ef6f01c" value="" /&gt;&lt;element uid="a06da4da-a263-4136-b4fd-f28a17d30188" value="" /&gt;&lt;element uid="bc2b7c01-6db1-4</vt:lpwstr>
  </property>
  <property fmtid="{D5CDD505-2E9C-101B-9397-08002B2CF9AE}" pid="17" name="bjDocumentLabelXML-1">
    <vt:lpwstr>e7d-88d1-fc61674f86fd" value="" /&gt;&lt;element uid="92e993a3-af32-4afb-aa19-3a49cdb82c7a" value="" /&gt;&lt;/sisl&gt;</vt:lpwstr>
  </property>
  <property fmtid="{D5CDD505-2E9C-101B-9397-08002B2CF9AE}" pid="18" name="bjDocumentSecurityLabel">
    <vt:lpwstr>Export Control Country: US  | Unrestricted Content | Use Preexisting Marking (not applied by this tool) | Other Information (Not Requiring an Export Control Marking) | No visual marking applied by the tool</vt:lpwstr>
  </property>
  <property fmtid="{D5CDD505-2E9C-101B-9397-08002B2CF9AE}" pid="19" name="rtnipcontrolcodevm">
    <vt:lpwstr>preexistingipvm</vt:lpwstr>
  </property>
  <property fmtid="{D5CDD505-2E9C-101B-9397-08002B2CF9AE}" pid="20" name="rtnipcontrolcode">
    <vt:lpwstr>unrestricted</vt:lpwstr>
  </property>
  <property fmtid="{D5CDD505-2E9C-101B-9397-08002B2CF9AE}" pid="21" name="rtnexportcontrolcode">
    <vt:lpwstr>otherinfo</vt:lpwstr>
  </property>
  <property fmtid="{D5CDD505-2E9C-101B-9397-08002B2CF9AE}" pid="22" name="rtnexportcontrolcodevm">
    <vt:lpwstr>nousecvm</vt:lpwstr>
  </property>
</Properties>
</file>