
<file path=[Content_Types].xml><?xml version="1.0" encoding="utf-8"?>
<Types xmlns="http://schemas.openxmlformats.org/package/2006/content-types">
  <Default ContentType="image/jpeg" Extension="jpg"/>
  <Default ContentType="application/x-fontdata" Extension="fntdata"/>
  <Default ContentType="application/xml" Extension="xml"/>
  <Default ContentType="image/png" Extension="png"/>
  <Default ContentType="application/vnd.openxmlformats-package.relationships+xml" Extension="rels"/>
  <Override ContentType="application/vnd.openxmlformats-officedocument.presentationml.notesSlide+xml" PartName="/ppt/notesSlides/notesSlide6.xml"/>
  <Override ContentType="application/vnd.openxmlformats-officedocument.presentationml.notesSlide+xml" PartName="/ppt/notesSlides/notesSlide1.xml"/>
  <Override ContentType="application/vnd.openxmlformats-officedocument.presentationml.notesSlide+xml" PartName="/ppt/notesSlides/notesSlide3.xml"/>
  <Override ContentType="application/vnd.openxmlformats-officedocument.presentationml.notesSlide+xml" PartName="/ppt/notesSlides/notesSlide2.xml"/>
  <Override ContentType="application/vnd.openxmlformats-officedocument.presentationml.notesSlide+xml" PartName="/ppt/notesSlides/notesSlide5.xml"/>
  <Override ContentType="application/vnd.openxmlformats-officedocument.presentationml.notesSlide+xml" PartName="/ppt/notesSlides/notesSlide4.xml"/>
  <Override ContentType="application/vnd.openxmlformats-officedocument.presentationml.slideLayout+xml" PartName="/ppt/slideLayouts/slideLayout3.xml"/>
  <Override ContentType="application/vnd.openxmlformats-officedocument.presentationml.slideLayout+xml" PartName="/ppt/slideLayouts/slideLayout37.xml"/>
  <Override ContentType="application/vnd.openxmlformats-officedocument.presentationml.slideLayout+xml" PartName="/ppt/slideLayouts/slideLayout54.xml"/>
  <Override ContentType="application/vnd.openxmlformats-officedocument.presentationml.slideLayout+xml" PartName="/ppt/slideLayouts/slideLayout11.xml"/>
  <Override ContentType="application/vnd.openxmlformats-officedocument.presentationml.slideLayout+xml" PartName="/ppt/slideLayouts/slideLayout29.xml"/>
  <Override ContentType="application/vnd.openxmlformats-officedocument.presentationml.slideLayout+xml" PartName="/ppt/slideLayouts/slideLayout46.xml"/>
  <Override ContentType="application/vnd.openxmlformats-officedocument.presentationml.slideLayout+xml" PartName="/ppt/slideLayouts/slideLayout20.xml"/>
  <Override ContentType="application/vnd.openxmlformats-officedocument.presentationml.slideLayout+xml" PartName="/ppt/slideLayouts/slideLayout55.xml"/>
  <Override ContentType="application/vnd.openxmlformats-officedocument.presentationml.slideLayout+xml" PartName="/ppt/slideLayouts/slideLayout38.xml"/>
  <Override ContentType="application/vnd.openxmlformats-officedocument.presentationml.slideLayout+xml" PartName="/ppt/slideLayouts/slideLayout2.xml"/>
  <Override ContentType="application/vnd.openxmlformats-officedocument.presentationml.slideLayout+xml" PartName="/ppt/slideLayouts/slideLayout12.xml"/>
  <Override ContentType="application/vnd.openxmlformats-officedocument.presentationml.slideLayout+xml" PartName="/ppt/slideLayouts/slideLayout52.xml"/>
  <Override ContentType="application/vnd.openxmlformats-officedocument.presentationml.slideLayout+xml" PartName="/ppt/slideLayouts/slideLayout21.xml"/>
  <Override ContentType="application/vnd.openxmlformats-officedocument.presentationml.slideLayout+xml" PartName="/ppt/slideLayouts/slideLayout47.xml"/>
  <Override ContentType="application/vnd.openxmlformats-officedocument.presentationml.slideLayout+xml" PartName="/ppt/slideLayouts/slideLayout5.xml"/>
  <Override ContentType="application/vnd.openxmlformats-officedocument.presentationml.slideLayout+xml" PartName="/ppt/slideLayouts/slideLayout18.xml"/>
  <Override ContentType="application/vnd.openxmlformats-officedocument.presentationml.slideLayout+xml" PartName="/ppt/slideLayouts/slideLayout22.xml"/>
  <Override ContentType="application/vnd.openxmlformats-officedocument.presentationml.slideLayout+xml" PartName="/ppt/slideLayouts/slideLayout35.xml"/>
  <Override ContentType="application/vnd.openxmlformats-officedocument.presentationml.slideLayout+xml" PartName="/ppt/slideLayouts/slideLayout48.xml"/>
  <Override ContentType="application/vnd.openxmlformats-officedocument.presentationml.slideLayout+xml" PartName="/ppt/slideLayouts/slideLayout49.xml"/>
  <Override ContentType="application/vnd.openxmlformats-officedocument.presentationml.slideLayout+xml" PartName="/ppt/slideLayouts/slideLayout19.xml"/>
  <Override ContentType="application/vnd.openxmlformats-officedocument.presentationml.slideLayout+xml" PartName="/ppt/slideLayouts/slideLayout36.xml"/>
  <Override ContentType="application/vnd.openxmlformats-officedocument.presentationml.slideLayout+xml" PartName="/ppt/slideLayouts/slideLayout4.xml"/>
  <Override ContentType="application/vnd.openxmlformats-officedocument.presentationml.slideLayout+xml" PartName="/ppt/slideLayouts/slideLayout53.xml"/>
  <Override ContentType="application/vnd.openxmlformats-officedocument.presentationml.slideLayout+xml" PartName="/ppt/slideLayouts/slideLayout10.xml"/>
  <Override ContentType="application/vnd.openxmlformats-officedocument.presentationml.slideLayout+xml" PartName="/ppt/slideLayouts/slideLayout41.xml"/>
  <Override ContentType="application/vnd.openxmlformats-officedocument.presentationml.slideLayout+xml" PartName="/ppt/slideLayouts/slideLayout23.xml"/>
  <Override ContentType="application/vnd.openxmlformats-officedocument.presentationml.slideLayout+xml" PartName="/ppt/slideLayouts/slideLayout24.xml"/>
  <Override ContentType="application/vnd.openxmlformats-officedocument.presentationml.slideLayout+xml" PartName="/ppt/slideLayouts/slideLayout7.xml"/>
  <Override ContentType="application/vnd.openxmlformats-officedocument.presentationml.slideLayout+xml" PartName="/ppt/slideLayouts/slideLayout40.xml"/>
  <Override ContentType="application/vnd.openxmlformats-officedocument.presentationml.slideLayout+xml" PartName="/ppt/slideLayouts/slideLayout16.xml"/>
  <Override ContentType="application/vnd.openxmlformats-officedocument.presentationml.slideLayout+xml" PartName="/ppt/slideLayouts/slideLayout33.xml"/>
  <Override ContentType="application/vnd.openxmlformats-officedocument.presentationml.slideLayout+xml" PartName="/ppt/slideLayouts/slideLayout25.xml"/>
  <Override ContentType="application/vnd.openxmlformats-officedocument.presentationml.slideLayout+xml" PartName="/ppt/slideLayouts/slideLayout17.xml"/>
  <Override ContentType="application/vnd.openxmlformats-officedocument.presentationml.slideLayout+xml" PartName="/ppt/slideLayouts/slideLayout42.xml"/>
  <Override ContentType="application/vnd.openxmlformats-officedocument.presentationml.slideLayout+xml" PartName="/ppt/slideLayouts/slideLayout34.xml"/>
  <Override ContentType="application/vnd.openxmlformats-officedocument.presentationml.slideLayout+xml" PartName="/ppt/slideLayouts/slideLayout6.xml"/>
  <Override ContentType="application/vnd.openxmlformats-officedocument.presentationml.slideLayout+xml" PartName="/ppt/slideLayouts/slideLayout30.xml"/>
  <Override ContentType="application/vnd.openxmlformats-officedocument.presentationml.slideLayout+xml" PartName="/ppt/slideLayouts/slideLayout56.xml"/>
  <Override ContentType="application/vnd.openxmlformats-officedocument.presentationml.slideLayout+xml" PartName="/ppt/slideLayouts/slideLayout43.xml"/>
  <Override ContentType="application/vnd.openxmlformats-officedocument.presentationml.slideLayout+xml" PartName="/ppt/slideLayouts/slideLayout26.xml"/>
  <Override ContentType="application/vnd.openxmlformats-officedocument.presentationml.slideLayout+xml" PartName="/ppt/slideLayouts/slideLayout51.xml"/>
  <Override ContentType="application/vnd.openxmlformats-officedocument.presentationml.slideLayout+xml" PartName="/ppt/slideLayouts/slideLayout13.xml"/>
  <Override ContentType="application/vnd.openxmlformats-officedocument.presentationml.slideLayout+xml" PartName="/ppt/slideLayouts/slideLayout1.xml"/>
  <Override ContentType="application/vnd.openxmlformats-officedocument.presentationml.slideLayout+xml" PartName="/ppt/slideLayouts/slideLayout39.xml"/>
  <Override ContentType="application/vnd.openxmlformats-officedocument.presentationml.slideLayout+xml" PartName="/ppt/slideLayouts/slideLayout9.xml"/>
  <Override ContentType="application/vnd.openxmlformats-officedocument.presentationml.slideLayout+xml" PartName="/ppt/slideLayouts/slideLayout31.xml"/>
  <Override ContentType="application/vnd.openxmlformats-officedocument.presentationml.slideLayout+xml" PartName="/ppt/slideLayouts/slideLayout50.xml"/>
  <Override ContentType="application/vnd.openxmlformats-officedocument.presentationml.slideLayout+xml" PartName="/ppt/slideLayouts/slideLayout44.xml"/>
  <Override ContentType="application/vnd.openxmlformats-officedocument.presentationml.slideLayout+xml" PartName="/ppt/slideLayouts/slideLayout14.xml"/>
  <Override ContentType="application/vnd.openxmlformats-officedocument.presentationml.slideLayout+xml" PartName="/ppt/slideLayouts/slideLayout28.xml"/>
  <Override ContentType="application/vnd.openxmlformats-officedocument.presentationml.slideLayout+xml" PartName="/ppt/slideLayouts/slideLayout27.xml"/>
  <Override ContentType="application/vnd.openxmlformats-officedocument.presentationml.slideLayout+xml" PartName="/ppt/slideLayouts/slideLayout15.xml"/>
  <Override ContentType="application/vnd.openxmlformats-officedocument.presentationml.slideLayout+xml" PartName="/ppt/slideLayouts/slideLayout8.xml"/>
  <Override ContentType="application/vnd.openxmlformats-officedocument.presentationml.slideLayout+xml" PartName="/ppt/slideLayouts/slideLayout45.xml"/>
  <Override ContentType="application/vnd.openxmlformats-officedocument.presentationml.slideLayout+xml" PartName="/ppt/slideLayouts/slideLayout32.xml"/>
  <Override ContentType="application/vnd.openxmlformats-officedocument.presentationml.slideMaster+xml" PartName="/ppt/slideMasters/slideMaster2.xml"/>
  <Override ContentType="application/vnd.openxmlformats-officedocument.presentationml.slideMaster+xml" PartName="/ppt/slideMasters/slideMaster1.xml"/>
  <Override ContentType="application/vnd.openxmlformats-officedocument.presentationml.slide+xml" PartName="/ppt/slides/slide4.xml"/>
  <Override ContentType="application/vnd.openxmlformats-officedocument.presentationml.slide+xml" PartName="/ppt/slides/slide1.xml"/>
  <Override ContentType="application/vnd.openxmlformats-officedocument.presentationml.slide+xml" PartName="/ppt/slides/slide2.xml"/>
  <Override ContentType="application/vnd.openxmlformats-officedocument.presentationml.slide+xml" PartName="/ppt/slides/slide3.xml"/>
  <Override ContentType="application/vnd.openxmlformats-officedocument.presentationml.slide+xml" PartName="/ppt/slides/slide6.xml"/>
  <Override ContentType="application/vnd.openxmlformats-officedocument.presentationml.slide+xml" PartName="/ppt/slides/slide5.xml"/>
  <Override ContentType="application/vnd.openxmlformats-officedocument.presentationml.notesMaster+xml" PartName="/ppt/notesMasters/notesMaster1.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theme+xml" PartName="/ppt/theme/theme3.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embedTrueTypeFonts="1" strictFirstAndLastChars="0" saveSubsetFonts="1" showSpecialPlsOnTitleSld="0">
  <p:sldMasterIdLst>
    <p:sldMasterId id="2147483704" r:id="rId4"/>
    <p:sldMasterId id="2147483705" r:id="rId5"/>
  </p:sldMasterIdLst>
  <p:notesMasterIdLst>
    <p:notesMasterId r:id="rId6"/>
  </p:notesMasterIdLst>
  <p:sldIdLst>
    <p:sldId id="256" r:id="rId7"/>
    <p:sldId id="257" r:id="rId8"/>
    <p:sldId id="258" r:id="rId9"/>
    <p:sldId id="259" r:id="rId10"/>
    <p:sldId id="260" r:id="rId11"/>
    <p:sldId id="261" r:id="rId12"/>
  </p:sldIdLst>
  <p:sldSz cy="5143500" cx="9144000"/>
  <p:notesSz cx="6858000" cy="9144000"/>
  <p:embeddedFontLst>
    <p:embeddedFont>
      <p:font typeface="Hanken Grotesk Medium"/>
      <p:regular r:id="rId13"/>
      <p:bold r:id="rId14"/>
      <p:italic r:id="rId15"/>
      <p:boldItalic r:id="rId16"/>
    </p:embeddedFont>
    <p:embeddedFont>
      <p:font typeface="Neuton Light"/>
      <p:regular r:id="rId17"/>
      <p:bold r:id="rId18"/>
      <p:boldItalic r:id="rId19"/>
    </p:embeddedFont>
    <p:embeddedFont>
      <p:font typeface="Hanken Grotesk"/>
      <p:regular r:id="rId20"/>
      <p:bold r:id="rId21"/>
      <p:italic r:id="rId22"/>
      <p:boldItalic r:id="rId23"/>
    </p:embeddedFont>
    <p:embeddedFont>
      <p:font typeface="Hanken Grotesk SemiBold"/>
      <p:regular r:id="rId24"/>
      <p:bold r:id="rId25"/>
      <p:italic r:id="rId26"/>
      <p:boldItalic r:id="rId27"/>
    </p:embeddedFont>
    <p:embeddedFont>
      <p:font typeface="Neuton"/>
      <p:regular r:id="rId28"/>
      <p:bold r:id="rId29"/>
      <p:italic r:id="rId30"/>
    </p:embeddedFont>
    <p:embeddedFont>
      <p:font typeface="Hanken Grotesk Light"/>
      <p:regular r:id="rId31"/>
      <p:bold r:id="rId32"/>
      <p:italic r:id="rId33"/>
      <p:boldItalic r:id="rId34"/>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1620">
          <p15:clr>
            <a:srgbClr val="747775"/>
          </p15:clr>
        </p15:guide>
        <p15:guide id="2" pos="2880">
          <p15:clr>
            <a:srgbClr val="747775"/>
          </p15:clr>
        </p15:guide>
      </p15:sldGuideLst>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Comments="0">
  <p:slideViewPr>
    <p:cSldViewPr snapToGrid="0">
      <p:cViewPr varScale="1">
        <p:scale>
          <a:sx n="100" d="100"/>
          <a:sy n="100" d="100"/>
        </p:scale>
        <p:origin x="0" y="0"/>
      </p:cViewPr>
      <p:guideLst>
        <p:guide pos="1620" orient="horz"/>
        <p:guide pos="2880"/>
      </p:guideLst>
    </p:cSldViewPr>
  </p:slideViewPr>
</p:viewPr>
</file>

<file path=ppt/_rels/presentation.xml.rels><?xml version="1.0" encoding="UTF-8" standalone="yes"?><Relationships xmlns="http://schemas.openxmlformats.org/package/2006/relationships"><Relationship Id="rId20" Type="http://schemas.openxmlformats.org/officeDocument/2006/relationships/font" Target="fonts/HankenGrotesk-regular.fntdata"/><Relationship Id="rId22" Type="http://schemas.openxmlformats.org/officeDocument/2006/relationships/font" Target="fonts/HankenGrotesk-italic.fntdata"/><Relationship Id="rId21" Type="http://schemas.openxmlformats.org/officeDocument/2006/relationships/font" Target="fonts/HankenGrotesk-bold.fntdata"/><Relationship Id="rId24" Type="http://schemas.openxmlformats.org/officeDocument/2006/relationships/font" Target="fonts/HankenGroteskSemiBold-regular.fntdata"/><Relationship Id="rId23" Type="http://schemas.openxmlformats.org/officeDocument/2006/relationships/font" Target="fonts/HankenGrotesk-boldItalic.fntdata"/><Relationship Id="rId1" Type="http://schemas.openxmlformats.org/officeDocument/2006/relationships/theme" Target="theme/theme1.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slide" Target="slides/slide3.xml"/><Relationship Id="rId26" Type="http://schemas.openxmlformats.org/officeDocument/2006/relationships/font" Target="fonts/HankenGroteskSemiBold-italic.fntdata"/><Relationship Id="rId25" Type="http://schemas.openxmlformats.org/officeDocument/2006/relationships/font" Target="fonts/HankenGroteskSemiBold-bold.fntdata"/><Relationship Id="rId28" Type="http://schemas.openxmlformats.org/officeDocument/2006/relationships/font" Target="fonts/Neuton-regular.fntdata"/><Relationship Id="rId27" Type="http://schemas.openxmlformats.org/officeDocument/2006/relationships/font" Target="fonts/HankenGroteskSemiBold-boldItalic.fntdata"/><Relationship Id="rId5" Type="http://schemas.openxmlformats.org/officeDocument/2006/relationships/slideMaster" Target="slideMasters/slideMaster2.xml"/><Relationship Id="rId6" Type="http://schemas.openxmlformats.org/officeDocument/2006/relationships/notesMaster" Target="notesMasters/notesMaster1.xml"/><Relationship Id="rId29" Type="http://schemas.openxmlformats.org/officeDocument/2006/relationships/font" Target="fonts/Neuton-bold.fntdata"/><Relationship Id="rId7" Type="http://schemas.openxmlformats.org/officeDocument/2006/relationships/slide" Target="slides/slide1.xml"/><Relationship Id="rId8" Type="http://schemas.openxmlformats.org/officeDocument/2006/relationships/slide" Target="slides/slide2.xml"/><Relationship Id="rId31" Type="http://schemas.openxmlformats.org/officeDocument/2006/relationships/font" Target="fonts/HankenGroteskLight-regular.fntdata"/><Relationship Id="rId30" Type="http://schemas.openxmlformats.org/officeDocument/2006/relationships/font" Target="fonts/Neuton-italic.fntdata"/><Relationship Id="rId11" Type="http://schemas.openxmlformats.org/officeDocument/2006/relationships/slide" Target="slides/slide5.xml"/><Relationship Id="rId33" Type="http://schemas.openxmlformats.org/officeDocument/2006/relationships/font" Target="fonts/HankenGroteskLight-italic.fntdata"/><Relationship Id="rId10" Type="http://schemas.openxmlformats.org/officeDocument/2006/relationships/slide" Target="slides/slide4.xml"/><Relationship Id="rId32" Type="http://schemas.openxmlformats.org/officeDocument/2006/relationships/font" Target="fonts/HankenGroteskLight-bold.fntdata"/><Relationship Id="rId13" Type="http://schemas.openxmlformats.org/officeDocument/2006/relationships/font" Target="fonts/HankenGroteskMedium-regular.fntdata"/><Relationship Id="rId12" Type="http://schemas.openxmlformats.org/officeDocument/2006/relationships/slide" Target="slides/slide6.xml"/><Relationship Id="rId34" Type="http://schemas.openxmlformats.org/officeDocument/2006/relationships/font" Target="fonts/HankenGroteskLight-boldItalic.fntdata"/><Relationship Id="rId15" Type="http://schemas.openxmlformats.org/officeDocument/2006/relationships/font" Target="fonts/HankenGroteskMedium-italic.fntdata"/><Relationship Id="rId14" Type="http://schemas.openxmlformats.org/officeDocument/2006/relationships/font" Target="fonts/HankenGroteskMedium-bold.fntdata"/><Relationship Id="rId17" Type="http://schemas.openxmlformats.org/officeDocument/2006/relationships/font" Target="fonts/NeutonLight-regular.fntdata"/><Relationship Id="rId16" Type="http://schemas.openxmlformats.org/officeDocument/2006/relationships/font" Target="fonts/HankenGroteskMedium-boldItalic.fntdata"/><Relationship Id="rId19" Type="http://schemas.openxmlformats.org/officeDocument/2006/relationships/font" Target="fonts/NeutonLight-boldItalic.fntdata"/><Relationship Id="rId18" Type="http://schemas.openxmlformats.org/officeDocument/2006/relationships/font" Target="fonts/NeutonLight-bold.fntdata"/></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 name="Shape 2"/>
        <p:cNvGrpSpPr/>
        <p:nvPr/>
      </p:nvGrpSpPr>
      <p:grpSpPr>
        <a:xfrm>
          <a:off x="0" y="0"/>
          <a:ext cx="0" cy="0"/>
          <a:chOff x="0" y="0"/>
          <a:chExt cx="0" cy="0"/>
        </a:xfrm>
      </p:grpSpPr>
      <p:sp>
        <p:nvSpPr>
          <p:cNvPr id="3" name="Google Shape;3;n"/>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lvl1pPr indent="-298450" lvl="0" marL="457200">
              <a:spcBef>
                <a:spcPts val="0"/>
              </a:spcBef>
              <a:spcAft>
                <a:spcPts val="0"/>
              </a:spcAft>
              <a:buSzPts val="1100"/>
              <a:buChar char="●"/>
              <a:defRPr sz="1100"/>
            </a:lvl1pPr>
            <a:lvl2pPr indent="-298450" lvl="1" marL="914400">
              <a:spcBef>
                <a:spcPts val="0"/>
              </a:spcBef>
              <a:spcAft>
                <a:spcPts val="0"/>
              </a:spcAft>
              <a:buSzPts val="1100"/>
              <a:buChar char="○"/>
              <a:defRPr sz="1100"/>
            </a:lvl2pPr>
            <a:lvl3pPr indent="-298450" lvl="2" marL="1371600">
              <a:spcBef>
                <a:spcPts val="0"/>
              </a:spcBef>
              <a:spcAft>
                <a:spcPts val="0"/>
              </a:spcAft>
              <a:buSzPts val="1100"/>
              <a:buChar char="■"/>
              <a:defRPr sz="1100"/>
            </a:lvl3pPr>
            <a:lvl4pPr indent="-298450" lvl="3" marL="1828800">
              <a:spcBef>
                <a:spcPts val="0"/>
              </a:spcBef>
              <a:spcAft>
                <a:spcPts val="0"/>
              </a:spcAft>
              <a:buSzPts val="1100"/>
              <a:buChar char="●"/>
              <a:defRPr sz="1100"/>
            </a:lvl4pPr>
            <a:lvl5pPr indent="-298450" lvl="4" marL="2286000">
              <a:spcBef>
                <a:spcPts val="0"/>
              </a:spcBef>
              <a:spcAft>
                <a:spcPts val="0"/>
              </a:spcAft>
              <a:buSzPts val="1100"/>
              <a:buChar char="○"/>
              <a:defRPr sz="1100"/>
            </a:lvl5pPr>
            <a:lvl6pPr indent="-298450" lvl="5" marL="2743200">
              <a:spcBef>
                <a:spcPts val="0"/>
              </a:spcBef>
              <a:spcAft>
                <a:spcPts val="0"/>
              </a:spcAft>
              <a:buSzPts val="1100"/>
              <a:buChar char="■"/>
              <a:defRPr sz="1100"/>
            </a:lvl6pPr>
            <a:lvl7pPr indent="-298450" lvl="6" marL="3200400">
              <a:spcBef>
                <a:spcPts val="0"/>
              </a:spcBef>
              <a:spcAft>
                <a:spcPts val="0"/>
              </a:spcAft>
              <a:buSzPts val="1100"/>
              <a:buChar char="●"/>
              <a:defRPr sz="1100"/>
            </a:lvl7pPr>
            <a:lvl8pPr indent="-298450" lvl="7" marL="3657600">
              <a:spcBef>
                <a:spcPts val="0"/>
              </a:spcBef>
              <a:spcAft>
                <a:spcPts val="0"/>
              </a:spcAft>
              <a:buSzPts val="1100"/>
              <a:buChar char="○"/>
              <a:defRPr sz="1100"/>
            </a:lvl8pPr>
            <a:lvl9pPr indent="-298450" lvl="8" marL="4114800">
              <a:spcBef>
                <a:spcPts val="0"/>
              </a:spcBef>
              <a:spcAft>
                <a:spcPts val="0"/>
              </a:spcAft>
              <a:buSzPts val="1100"/>
              <a:buChar char="■"/>
              <a:defRPr sz="1100"/>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03" name="Shape 703"/>
        <p:cNvGrpSpPr/>
        <p:nvPr/>
      </p:nvGrpSpPr>
      <p:grpSpPr>
        <a:xfrm>
          <a:off x="0" y="0"/>
          <a:ext cx="0" cy="0"/>
          <a:chOff x="0" y="0"/>
          <a:chExt cx="0" cy="0"/>
        </a:xfrm>
      </p:grpSpPr>
      <p:sp>
        <p:nvSpPr>
          <p:cNvPr id="704" name="Google Shape;704;g35df18d0086_0_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705" name="Google Shape;705;g35df18d0086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SzPts val="1100"/>
              <a:buNone/>
            </a:pPr>
            <a:r>
              <a:t/>
            </a: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14" name="Shape 714"/>
        <p:cNvGrpSpPr/>
        <p:nvPr/>
      </p:nvGrpSpPr>
      <p:grpSpPr>
        <a:xfrm>
          <a:off x="0" y="0"/>
          <a:ext cx="0" cy="0"/>
          <a:chOff x="0" y="0"/>
          <a:chExt cx="0" cy="0"/>
        </a:xfrm>
      </p:grpSpPr>
      <p:sp>
        <p:nvSpPr>
          <p:cNvPr id="715" name="Google Shape;715;g35df18d0086_0_64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716" name="Google Shape;716;g35df18d0086_0_64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2500">
                <a:solidFill>
                  <a:schemeClr val="dk1"/>
                </a:solidFill>
                <a:latin typeface="Neuton Light"/>
                <a:ea typeface="Neuton Light"/>
                <a:cs typeface="Neuton Light"/>
                <a:sym typeface="Neuton Light"/>
              </a:rPr>
              <a:t>Condor saves  a lot of useful information about finished jobs.</a:t>
            </a:r>
            <a:endParaRPr sz="2500">
              <a:solidFill>
                <a:schemeClr val="dk1"/>
              </a:solidFill>
              <a:latin typeface="Neuton Light"/>
              <a:ea typeface="Neuton Light"/>
              <a:cs typeface="Neuton Light"/>
              <a:sym typeface="Neuton Light"/>
            </a:endParaRPr>
          </a:p>
          <a:p>
            <a:pPr indent="0" lvl="0" marL="0" rtl="0" algn="l">
              <a:spcBef>
                <a:spcPts val="0"/>
              </a:spcBef>
              <a:spcAft>
                <a:spcPts val="0"/>
              </a:spcAft>
              <a:buNone/>
            </a:pPr>
            <a:r>
              <a:t/>
            </a:r>
            <a:endParaRPr/>
          </a:p>
          <a:p>
            <a:pPr indent="0" lvl="0" marL="0" rtl="0" algn="l">
              <a:spcBef>
                <a:spcPts val="0"/>
              </a:spcBef>
              <a:spcAft>
                <a:spcPts val="0"/>
              </a:spcAft>
              <a:buNone/>
            </a:pPr>
            <a:r>
              <a:rPr lang="en"/>
              <a:t>Include more animations to slow down  (maybe)</a:t>
            </a:r>
            <a:endParaRPr/>
          </a:p>
          <a:p>
            <a:pPr indent="0" lvl="0" marL="0" rtl="0" algn="l">
              <a:spcBef>
                <a:spcPts val="0"/>
              </a:spcBef>
              <a:spcAft>
                <a:spcPts val="0"/>
              </a:spcAft>
              <a:buNone/>
            </a:pPr>
            <a:r>
              <a:t/>
            </a:r>
            <a:endParaRPr/>
          </a:p>
          <a:p>
            <a:pPr indent="0" lvl="0" marL="0" rtl="0" algn="l">
              <a:spcBef>
                <a:spcPts val="0"/>
              </a:spcBef>
              <a:spcAft>
                <a:spcPts val="0"/>
              </a:spcAft>
              <a:buNone/>
            </a:pPr>
            <a:r>
              <a:t/>
            </a: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24" name="Shape 724"/>
        <p:cNvGrpSpPr/>
        <p:nvPr/>
      </p:nvGrpSpPr>
      <p:grpSpPr>
        <a:xfrm>
          <a:off x="0" y="0"/>
          <a:ext cx="0" cy="0"/>
          <a:chOff x="0" y="0"/>
          <a:chExt cx="0" cy="0"/>
        </a:xfrm>
      </p:grpSpPr>
      <p:sp>
        <p:nvSpPr>
          <p:cNvPr id="725" name="Google Shape;725;g35df18d0086_0_68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726" name="Google Shape;726;g35df18d0086_0_68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37" name="Shape 737"/>
        <p:cNvGrpSpPr/>
        <p:nvPr/>
      </p:nvGrpSpPr>
      <p:grpSpPr>
        <a:xfrm>
          <a:off x="0" y="0"/>
          <a:ext cx="0" cy="0"/>
          <a:chOff x="0" y="0"/>
          <a:chExt cx="0" cy="0"/>
        </a:xfrm>
      </p:grpSpPr>
      <p:sp>
        <p:nvSpPr>
          <p:cNvPr id="738" name="Google Shape;738;g35df18d0086_0_66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739" name="Google Shape;739;g35df18d0086_0_66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t>Say survey will be later (ready yourself!)</a:t>
            </a: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47" name="Shape 747"/>
        <p:cNvGrpSpPr/>
        <p:nvPr/>
      </p:nvGrpSpPr>
      <p:grpSpPr>
        <a:xfrm>
          <a:off x="0" y="0"/>
          <a:ext cx="0" cy="0"/>
          <a:chOff x="0" y="0"/>
          <a:chExt cx="0" cy="0"/>
        </a:xfrm>
      </p:grpSpPr>
      <p:sp>
        <p:nvSpPr>
          <p:cNvPr id="748" name="Google Shape;748;g35df18d0086_0_67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749" name="Google Shape;749;g35df18d0086_0_67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solidFill>
                  <a:schemeClr val="dk1"/>
                </a:solidFill>
              </a:rPr>
              <a:t>Condor adstash -&gt; some of u r thinking about the elasticsearch function, but thats a huge undertaking with a lot of setup and maintenance</a:t>
            </a:r>
            <a:endParaRPr>
              <a:solidFill>
                <a:schemeClr val="dk1"/>
              </a:solidFill>
            </a:endParaRPr>
          </a:p>
          <a:p>
            <a:pPr indent="0" lvl="0" marL="0" rtl="0" algn="l">
              <a:spcBef>
                <a:spcPts val="0"/>
              </a:spcBef>
              <a:spcAft>
                <a:spcPts val="0"/>
              </a:spcAft>
              <a:buNone/>
            </a:pPr>
            <a:r>
              <a:rPr lang="en">
                <a:solidFill>
                  <a:schemeClr val="dk1"/>
                </a:solidFill>
              </a:rPr>
              <a:t>Right out of the box solution that comes with an AP </a:t>
            </a:r>
            <a:endParaRPr>
              <a:solidFill>
                <a:schemeClr val="dk1"/>
              </a:solidFill>
            </a:endParaRPr>
          </a:p>
          <a:p>
            <a:pPr indent="-298450" lvl="0" marL="457200" rtl="0" algn="l">
              <a:spcBef>
                <a:spcPts val="0"/>
              </a:spcBef>
              <a:spcAft>
                <a:spcPts val="0"/>
              </a:spcAft>
              <a:buClr>
                <a:schemeClr val="dk1"/>
              </a:buClr>
              <a:buSzPts val="1100"/>
              <a:buChar char="-"/>
            </a:pPr>
            <a:r>
              <a:rPr lang="en">
                <a:solidFill>
                  <a:schemeClr val="dk1"/>
                </a:solidFill>
              </a:rPr>
              <a:t>Explain the diagram: sql database that stores the addresses of the job</a:t>
            </a:r>
            <a:endParaRPr>
              <a:solidFill>
                <a:schemeClr val="dk1"/>
              </a:solidFill>
            </a:endParaRPr>
          </a:p>
          <a:p>
            <a:pPr indent="-387350" lvl="0" marL="457200" rtl="0" algn="l">
              <a:spcBef>
                <a:spcPts val="0"/>
              </a:spcBef>
              <a:spcAft>
                <a:spcPts val="0"/>
              </a:spcAft>
              <a:buClr>
                <a:schemeClr val="dk1"/>
              </a:buClr>
              <a:buSzPts val="2500"/>
              <a:buFont typeface="Neuton Light"/>
              <a:buChar char="-"/>
            </a:pPr>
            <a:r>
              <a:rPr lang="en" sz="2500">
                <a:solidFill>
                  <a:schemeClr val="dk1"/>
                </a:solidFill>
                <a:latin typeface="Neuton Light"/>
                <a:ea typeface="Neuton Light"/>
                <a:cs typeface="Neuton Light"/>
                <a:sym typeface="Neuton Light"/>
              </a:rPr>
              <a:t>More lightweight than ElasticSearch </a:t>
            </a:r>
            <a:endParaRPr>
              <a:solidFill>
                <a:schemeClr val="dk1"/>
              </a:solidFill>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60" name="Shape 760"/>
        <p:cNvGrpSpPr/>
        <p:nvPr/>
      </p:nvGrpSpPr>
      <p:grpSpPr>
        <a:xfrm>
          <a:off x="0" y="0"/>
          <a:ext cx="0" cy="0"/>
          <a:chOff x="0" y="0"/>
          <a:chExt cx="0" cy="0"/>
        </a:xfrm>
      </p:grpSpPr>
      <p:sp>
        <p:nvSpPr>
          <p:cNvPr id="761" name="Google Shape;761;g35df18d0086_0_70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762" name="Google Shape;762;g35df18d0086_0_70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t>Make the man smile (?)</a:t>
            </a:r>
            <a:endParaRPr/>
          </a:p>
          <a:p>
            <a:pPr indent="0" lvl="0" marL="0" rtl="0" algn="l">
              <a:spcBef>
                <a:spcPts val="0"/>
              </a:spcBef>
              <a:spcAft>
                <a:spcPts val="0"/>
              </a:spcAft>
              <a:buNone/>
            </a:pPr>
            <a:r>
              <a:t/>
            </a:r>
            <a:endParaRPr/>
          </a:p>
          <a:p>
            <a:pPr indent="0" lvl="0" marL="0" rtl="0" algn="l">
              <a:spcBef>
                <a:spcPts val="0"/>
              </a:spcBef>
              <a:spcAft>
                <a:spcPts val="0"/>
              </a:spcAft>
              <a:buNone/>
            </a:pPr>
            <a:r>
              <a:rPr lang="en"/>
              <a:t>Acknowledgements: get correct ppt template</a:t>
            </a: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type="title">
  <p:cSld name="TITLE">
    <p:spTree>
      <p:nvGrpSpPr>
        <p:cNvPr id="9" name="Shape 9"/>
        <p:cNvGrpSpPr/>
        <p:nvPr/>
      </p:nvGrpSpPr>
      <p:grpSpPr>
        <a:xfrm>
          <a:off x="0" y="0"/>
          <a:ext cx="0" cy="0"/>
          <a:chOff x="0" y="0"/>
          <a:chExt cx="0" cy="0"/>
        </a:xfrm>
      </p:grpSpPr>
      <p:sp>
        <p:nvSpPr>
          <p:cNvPr id="10" name="Google Shape;10;p2"/>
          <p:cNvSpPr txBox="1"/>
          <p:nvPr>
            <p:ph type="ctrTitle"/>
          </p:nvPr>
        </p:nvSpPr>
        <p:spPr>
          <a:xfrm>
            <a:off x="311708" y="744575"/>
            <a:ext cx="8520600" cy="2052600"/>
          </a:xfrm>
          <a:prstGeom prst="rect">
            <a:avLst/>
          </a:prstGeom>
        </p:spPr>
        <p:txBody>
          <a:bodyPr anchorCtr="0" anchor="b" bIns="91425" lIns="91425" spcFirstLastPara="1" rIns="91425" wrap="square" tIns="91425">
            <a:normAutofit/>
          </a:bodyPr>
          <a:lstStyle>
            <a:lvl1pPr lvl="0" algn="ctr">
              <a:spcBef>
                <a:spcPts val="0"/>
              </a:spcBef>
              <a:spcAft>
                <a:spcPts val="0"/>
              </a:spcAft>
              <a:buSzPts val="5200"/>
              <a:buNone/>
              <a:defRPr sz="5200"/>
            </a:lvl1pPr>
            <a:lvl2pPr lvl="1" algn="ctr">
              <a:spcBef>
                <a:spcPts val="0"/>
              </a:spcBef>
              <a:spcAft>
                <a:spcPts val="0"/>
              </a:spcAft>
              <a:buSzPts val="5200"/>
              <a:buNone/>
              <a:defRPr sz="5200"/>
            </a:lvl2pPr>
            <a:lvl3pPr lvl="2" algn="ctr">
              <a:spcBef>
                <a:spcPts val="0"/>
              </a:spcBef>
              <a:spcAft>
                <a:spcPts val="0"/>
              </a:spcAft>
              <a:buSzPts val="5200"/>
              <a:buNone/>
              <a:defRPr sz="5200"/>
            </a:lvl3pPr>
            <a:lvl4pPr lvl="3" algn="ctr">
              <a:spcBef>
                <a:spcPts val="0"/>
              </a:spcBef>
              <a:spcAft>
                <a:spcPts val="0"/>
              </a:spcAft>
              <a:buSzPts val="5200"/>
              <a:buNone/>
              <a:defRPr sz="5200"/>
            </a:lvl4pPr>
            <a:lvl5pPr lvl="4" algn="ctr">
              <a:spcBef>
                <a:spcPts val="0"/>
              </a:spcBef>
              <a:spcAft>
                <a:spcPts val="0"/>
              </a:spcAft>
              <a:buSzPts val="5200"/>
              <a:buNone/>
              <a:defRPr sz="5200"/>
            </a:lvl5pPr>
            <a:lvl6pPr lvl="5" algn="ctr">
              <a:spcBef>
                <a:spcPts val="0"/>
              </a:spcBef>
              <a:spcAft>
                <a:spcPts val="0"/>
              </a:spcAft>
              <a:buSzPts val="5200"/>
              <a:buNone/>
              <a:defRPr sz="5200"/>
            </a:lvl6pPr>
            <a:lvl7pPr lvl="6" algn="ctr">
              <a:spcBef>
                <a:spcPts val="0"/>
              </a:spcBef>
              <a:spcAft>
                <a:spcPts val="0"/>
              </a:spcAft>
              <a:buSzPts val="5200"/>
              <a:buNone/>
              <a:defRPr sz="5200"/>
            </a:lvl7pPr>
            <a:lvl8pPr lvl="7" algn="ctr">
              <a:spcBef>
                <a:spcPts val="0"/>
              </a:spcBef>
              <a:spcAft>
                <a:spcPts val="0"/>
              </a:spcAft>
              <a:buSzPts val="5200"/>
              <a:buNone/>
              <a:defRPr sz="5200"/>
            </a:lvl8pPr>
            <a:lvl9pPr lvl="8" algn="ctr">
              <a:spcBef>
                <a:spcPts val="0"/>
              </a:spcBef>
              <a:spcAft>
                <a:spcPts val="0"/>
              </a:spcAft>
              <a:buSzPts val="5200"/>
              <a:buNone/>
              <a:defRPr sz="5200"/>
            </a:lvl9pPr>
          </a:lstStyle>
          <a:p/>
        </p:txBody>
      </p:sp>
      <p:sp>
        <p:nvSpPr>
          <p:cNvPr id="11" name="Google Shape;11;p2"/>
          <p:cNvSpPr txBox="1"/>
          <p:nvPr>
            <p:ph idx="1" type="subTitle"/>
          </p:nvPr>
        </p:nvSpPr>
        <p:spPr>
          <a:xfrm>
            <a:off x="311700" y="2834125"/>
            <a:ext cx="8520600" cy="7926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800"/>
              <a:buNone/>
              <a:defRPr sz="2800"/>
            </a:lvl1pPr>
            <a:lvl2pPr lvl="1" algn="ctr">
              <a:lnSpc>
                <a:spcPct val="100000"/>
              </a:lnSpc>
              <a:spcBef>
                <a:spcPts val="0"/>
              </a:spcBef>
              <a:spcAft>
                <a:spcPts val="0"/>
              </a:spcAft>
              <a:buSzPts val="2800"/>
              <a:buNone/>
              <a:defRPr sz="2800"/>
            </a:lvl2pPr>
            <a:lvl3pPr lvl="2" algn="ctr">
              <a:lnSpc>
                <a:spcPct val="100000"/>
              </a:lnSpc>
              <a:spcBef>
                <a:spcPts val="0"/>
              </a:spcBef>
              <a:spcAft>
                <a:spcPts val="0"/>
              </a:spcAft>
              <a:buSzPts val="2800"/>
              <a:buNone/>
              <a:defRPr sz="2800"/>
            </a:lvl3pPr>
            <a:lvl4pPr lvl="3" algn="ctr">
              <a:lnSpc>
                <a:spcPct val="100000"/>
              </a:lnSpc>
              <a:spcBef>
                <a:spcPts val="0"/>
              </a:spcBef>
              <a:spcAft>
                <a:spcPts val="0"/>
              </a:spcAft>
              <a:buSzPts val="2800"/>
              <a:buNone/>
              <a:defRPr sz="2800"/>
            </a:lvl4pPr>
            <a:lvl5pPr lvl="4" algn="ctr">
              <a:lnSpc>
                <a:spcPct val="100000"/>
              </a:lnSpc>
              <a:spcBef>
                <a:spcPts val="0"/>
              </a:spcBef>
              <a:spcAft>
                <a:spcPts val="0"/>
              </a:spcAft>
              <a:buSzPts val="2800"/>
              <a:buNone/>
              <a:defRPr sz="2800"/>
            </a:lvl5pPr>
            <a:lvl6pPr lvl="5" algn="ctr">
              <a:lnSpc>
                <a:spcPct val="100000"/>
              </a:lnSpc>
              <a:spcBef>
                <a:spcPts val="0"/>
              </a:spcBef>
              <a:spcAft>
                <a:spcPts val="0"/>
              </a:spcAft>
              <a:buSzPts val="2800"/>
              <a:buNone/>
              <a:defRPr sz="2800"/>
            </a:lvl6pPr>
            <a:lvl7pPr lvl="6" algn="ctr">
              <a:lnSpc>
                <a:spcPct val="100000"/>
              </a:lnSpc>
              <a:spcBef>
                <a:spcPts val="0"/>
              </a:spcBef>
              <a:spcAft>
                <a:spcPts val="0"/>
              </a:spcAft>
              <a:buSzPts val="2800"/>
              <a:buNone/>
              <a:defRPr sz="2800"/>
            </a:lvl7pPr>
            <a:lvl8pPr lvl="7" algn="ctr">
              <a:lnSpc>
                <a:spcPct val="100000"/>
              </a:lnSpc>
              <a:spcBef>
                <a:spcPts val="0"/>
              </a:spcBef>
              <a:spcAft>
                <a:spcPts val="0"/>
              </a:spcAft>
              <a:buSzPts val="2800"/>
              <a:buNone/>
              <a:defRPr sz="2800"/>
            </a:lvl8pPr>
            <a:lvl9pPr lvl="8" algn="ctr">
              <a:lnSpc>
                <a:spcPct val="100000"/>
              </a:lnSpc>
              <a:spcBef>
                <a:spcPts val="0"/>
              </a:spcBef>
              <a:spcAft>
                <a:spcPts val="0"/>
              </a:spcAft>
              <a:buSzPts val="2800"/>
              <a:buNone/>
              <a:defRPr sz="2800"/>
            </a:lvl9pPr>
          </a:lstStyle>
          <a:p/>
        </p:txBody>
      </p:sp>
      <p:sp>
        <p:nvSpPr>
          <p:cNvPr id="12" name="Google Shape;12;p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type="secHead">
  <p:cSld name="SECTION_HEADER">
    <p:spTree>
      <p:nvGrpSpPr>
        <p:cNvPr id="13" name="Shape 13"/>
        <p:cNvGrpSpPr/>
        <p:nvPr/>
      </p:nvGrpSpPr>
      <p:grpSpPr>
        <a:xfrm>
          <a:off x="0" y="0"/>
          <a:ext cx="0" cy="0"/>
          <a:chOff x="0" y="0"/>
          <a:chExt cx="0" cy="0"/>
        </a:xfrm>
      </p:grpSpPr>
      <p:sp>
        <p:nvSpPr>
          <p:cNvPr id="14" name="Google Shape;14;p3"/>
          <p:cNvSpPr txBox="1"/>
          <p:nvPr>
            <p:ph type="title"/>
          </p:nvPr>
        </p:nvSpPr>
        <p:spPr>
          <a:xfrm>
            <a:off x="311700" y="2150850"/>
            <a:ext cx="8520600" cy="841800"/>
          </a:xfrm>
          <a:prstGeom prst="rect">
            <a:avLst/>
          </a:prstGeom>
        </p:spPr>
        <p:txBody>
          <a:bodyPr anchorCtr="0" anchor="ctr" bIns="91425" lIns="91425" spcFirstLastPara="1" rIns="91425" wrap="square" tIns="91425">
            <a:normAutofit/>
          </a:bodyPr>
          <a:lstStyle>
            <a:lvl1pPr lvl="0" algn="ctr">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p:txBody>
      </p:sp>
      <p:sp>
        <p:nvSpPr>
          <p:cNvPr id="15" name="Google Shape;15;p3"/>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type="tx">
  <p:cSld name="TITLE_AND_BODY">
    <p:spTree>
      <p:nvGrpSpPr>
        <p:cNvPr id="16" name="Shape 16"/>
        <p:cNvGrpSpPr/>
        <p:nvPr/>
      </p:nvGrpSpPr>
      <p:grpSpPr>
        <a:xfrm>
          <a:off x="0" y="0"/>
          <a:ext cx="0" cy="0"/>
          <a:chOff x="0" y="0"/>
          <a:chExt cx="0" cy="0"/>
        </a:xfrm>
      </p:grpSpPr>
      <p:sp>
        <p:nvSpPr>
          <p:cNvPr id="17" name="Google Shape;17;p4"/>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8" name="Google Shape;18;p4"/>
          <p:cNvSpPr txBox="1"/>
          <p:nvPr>
            <p:ph idx="1" type="body"/>
          </p:nvPr>
        </p:nvSpPr>
        <p:spPr>
          <a:xfrm>
            <a:off x="311700" y="1152475"/>
            <a:ext cx="8520600" cy="3416400"/>
          </a:xfrm>
          <a:prstGeom prst="rect">
            <a:avLst/>
          </a:prstGeom>
        </p:spPr>
        <p:txBody>
          <a:bodyPr anchorCtr="0" anchor="t" bIns="91425" lIns="91425" spcFirstLastPara="1" rIns="91425" wrap="square" tIns="91425">
            <a:normAutofit/>
          </a:bodyPr>
          <a:lstStyle>
            <a:lvl1pPr indent="-342900" lvl="0" marL="457200">
              <a:spcBef>
                <a:spcPts val="0"/>
              </a:spcBef>
              <a:spcAft>
                <a:spcPts val="0"/>
              </a:spcAft>
              <a:buSzPts val="1800"/>
              <a:buChar char="●"/>
              <a:defRPr/>
            </a:lvl1pPr>
            <a:lvl2pPr indent="-317500" lvl="1" marL="914400">
              <a:spcBef>
                <a:spcPts val="0"/>
              </a:spcBef>
              <a:spcAft>
                <a:spcPts val="0"/>
              </a:spcAft>
              <a:buSzPts val="1400"/>
              <a:buChar char="○"/>
              <a:defRPr/>
            </a:lvl2pPr>
            <a:lvl3pPr indent="-317500" lvl="2" marL="1371600">
              <a:spcBef>
                <a:spcPts val="0"/>
              </a:spcBef>
              <a:spcAft>
                <a:spcPts val="0"/>
              </a:spcAft>
              <a:buSzPts val="1400"/>
              <a:buChar char="■"/>
              <a:defRPr/>
            </a:lvl3pPr>
            <a:lvl4pPr indent="-317500" lvl="3" marL="1828800">
              <a:spcBef>
                <a:spcPts val="0"/>
              </a:spcBef>
              <a:spcAft>
                <a:spcPts val="0"/>
              </a:spcAft>
              <a:buSzPts val="1400"/>
              <a:buChar char="●"/>
              <a:defRPr/>
            </a:lvl4pPr>
            <a:lvl5pPr indent="-317500" lvl="4" marL="2286000">
              <a:spcBef>
                <a:spcPts val="0"/>
              </a:spcBef>
              <a:spcAft>
                <a:spcPts val="0"/>
              </a:spcAft>
              <a:buSzPts val="1400"/>
              <a:buChar char="○"/>
              <a:defRPr/>
            </a:lvl5pPr>
            <a:lvl6pPr indent="-317500" lvl="5" marL="2743200">
              <a:spcBef>
                <a:spcPts val="0"/>
              </a:spcBef>
              <a:spcAft>
                <a:spcPts val="0"/>
              </a:spcAft>
              <a:buSzPts val="1400"/>
              <a:buChar char="■"/>
              <a:defRPr/>
            </a:lvl6pPr>
            <a:lvl7pPr indent="-317500" lvl="6" marL="3200400">
              <a:spcBef>
                <a:spcPts val="0"/>
              </a:spcBef>
              <a:spcAft>
                <a:spcPts val="0"/>
              </a:spcAft>
              <a:buSzPts val="1400"/>
              <a:buChar char="●"/>
              <a:defRPr/>
            </a:lvl7pPr>
            <a:lvl8pPr indent="-317500" lvl="7" marL="3657600">
              <a:spcBef>
                <a:spcPts val="0"/>
              </a:spcBef>
              <a:spcAft>
                <a:spcPts val="0"/>
              </a:spcAft>
              <a:buSzPts val="1400"/>
              <a:buChar char="○"/>
              <a:defRPr/>
            </a:lvl8pPr>
            <a:lvl9pPr indent="-317500" lvl="8" marL="4114800">
              <a:spcBef>
                <a:spcPts val="0"/>
              </a:spcBef>
              <a:spcAft>
                <a:spcPts val="0"/>
              </a:spcAft>
              <a:buSzPts val="1400"/>
              <a:buChar char="■"/>
              <a:defRPr/>
            </a:lvl9pPr>
          </a:lstStyle>
          <a:p/>
        </p:txBody>
      </p:sp>
      <p:sp>
        <p:nvSpPr>
          <p:cNvPr id="19" name="Google Shape;19;p4"/>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two columns" type="twoColTx">
  <p:cSld name="TITLE_AND_TWO_COLUMNS">
    <p:spTree>
      <p:nvGrpSpPr>
        <p:cNvPr id="20" name="Shape 20"/>
        <p:cNvGrpSpPr/>
        <p:nvPr/>
      </p:nvGrpSpPr>
      <p:grpSpPr>
        <a:xfrm>
          <a:off x="0" y="0"/>
          <a:ext cx="0" cy="0"/>
          <a:chOff x="0" y="0"/>
          <a:chExt cx="0" cy="0"/>
        </a:xfrm>
      </p:grpSpPr>
      <p:sp>
        <p:nvSpPr>
          <p:cNvPr id="21" name="Google Shape;21;p5"/>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2" name="Google Shape;22;p5"/>
          <p:cNvSpPr txBox="1"/>
          <p:nvPr>
            <p:ph idx="1" type="body"/>
          </p:nvPr>
        </p:nvSpPr>
        <p:spPr>
          <a:xfrm>
            <a:off x="311700" y="1152475"/>
            <a:ext cx="3999900" cy="34164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23" name="Google Shape;23;p5"/>
          <p:cNvSpPr txBox="1"/>
          <p:nvPr>
            <p:ph idx="2" type="body"/>
          </p:nvPr>
        </p:nvSpPr>
        <p:spPr>
          <a:xfrm>
            <a:off x="4832400" y="1152475"/>
            <a:ext cx="3999900" cy="34164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24" name="Google Shape;24;p5"/>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type="titleOnly">
  <p:cSld name="TITLE_ONLY">
    <p:spTree>
      <p:nvGrpSpPr>
        <p:cNvPr id="25" name="Shape 25"/>
        <p:cNvGrpSpPr/>
        <p:nvPr/>
      </p:nvGrpSpPr>
      <p:grpSpPr>
        <a:xfrm>
          <a:off x="0" y="0"/>
          <a:ext cx="0" cy="0"/>
          <a:chOff x="0" y="0"/>
          <a:chExt cx="0" cy="0"/>
        </a:xfrm>
      </p:grpSpPr>
      <p:sp>
        <p:nvSpPr>
          <p:cNvPr id="26" name="Google Shape;26;p6"/>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7" name="Google Shape;27;p6"/>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One column text">
  <p:cSld name="ONE_COLUMN_TEXT">
    <p:spTree>
      <p:nvGrpSpPr>
        <p:cNvPr id="28" name="Shape 28"/>
        <p:cNvGrpSpPr/>
        <p:nvPr/>
      </p:nvGrpSpPr>
      <p:grpSpPr>
        <a:xfrm>
          <a:off x="0" y="0"/>
          <a:ext cx="0" cy="0"/>
          <a:chOff x="0" y="0"/>
          <a:chExt cx="0" cy="0"/>
        </a:xfrm>
      </p:grpSpPr>
      <p:sp>
        <p:nvSpPr>
          <p:cNvPr id="29" name="Google Shape;29;p7"/>
          <p:cNvSpPr txBox="1"/>
          <p:nvPr>
            <p:ph type="title"/>
          </p:nvPr>
        </p:nvSpPr>
        <p:spPr>
          <a:xfrm>
            <a:off x="311700" y="555600"/>
            <a:ext cx="2808000" cy="755700"/>
          </a:xfrm>
          <a:prstGeom prst="rect">
            <a:avLst/>
          </a:prstGeom>
        </p:spPr>
        <p:txBody>
          <a:bodyPr anchorCtr="0" anchor="b" bIns="91425" lIns="91425" spcFirstLastPara="1" rIns="91425" wrap="square" tIns="91425">
            <a:normAutofit/>
          </a:bodyPr>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p:txBody>
      </p:sp>
      <p:sp>
        <p:nvSpPr>
          <p:cNvPr id="30" name="Google Shape;30;p7"/>
          <p:cNvSpPr txBox="1"/>
          <p:nvPr>
            <p:ph idx="1" type="body"/>
          </p:nvPr>
        </p:nvSpPr>
        <p:spPr>
          <a:xfrm>
            <a:off x="311700" y="1389600"/>
            <a:ext cx="2808000" cy="3179400"/>
          </a:xfrm>
          <a:prstGeom prst="rect">
            <a:avLst/>
          </a:prstGeom>
        </p:spPr>
        <p:txBody>
          <a:bodyPr anchorCtr="0" anchor="t" bIns="91425" lIns="91425" spcFirstLastPara="1" rIns="91425" wrap="square" tIns="91425">
            <a:normAutofit/>
          </a:bodyPr>
          <a:lstStyle>
            <a:lvl1pPr indent="-304800" lvl="0" marL="457200">
              <a:spcBef>
                <a:spcPts val="0"/>
              </a:spcBef>
              <a:spcAft>
                <a:spcPts val="0"/>
              </a:spcAft>
              <a:buSzPts val="1200"/>
              <a:buChar char="●"/>
              <a:defRPr sz="12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31" name="Google Shape;31;p7"/>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Main point">
  <p:cSld name="MAIN_POINT">
    <p:spTree>
      <p:nvGrpSpPr>
        <p:cNvPr id="32" name="Shape 32"/>
        <p:cNvGrpSpPr/>
        <p:nvPr/>
      </p:nvGrpSpPr>
      <p:grpSpPr>
        <a:xfrm>
          <a:off x="0" y="0"/>
          <a:ext cx="0" cy="0"/>
          <a:chOff x="0" y="0"/>
          <a:chExt cx="0" cy="0"/>
        </a:xfrm>
      </p:grpSpPr>
      <p:sp>
        <p:nvSpPr>
          <p:cNvPr id="33" name="Google Shape;33;p8"/>
          <p:cNvSpPr txBox="1"/>
          <p:nvPr>
            <p:ph type="title"/>
          </p:nvPr>
        </p:nvSpPr>
        <p:spPr>
          <a:xfrm>
            <a:off x="490250" y="450150"/>
            <a:ext cx="6367800" cy="4090800"/>
          </a:xfrm>
          <a:prstGeom prst="rect">
            <a:avLst/>
          </a:prstGeom>
        </p:spPr>
        <p:txBody>
          <a:bodyPr anchorCtr="0" anchor="ctr" bIns="91425" lIns="91425" spcFirstLastPara="1" rIns="91425" wrap="square" tIns="91425">
            <a:normAutofit/>
          </a:bodyPr>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p:txBody>
      </p:sp>
      <p:sp>
        <p:nvSpPr>
          <p:cNvPr id="34" name="Google Shape;34;p8"/>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title and description">
  <p:cSld name="SECTION_TITLE_AND_DESCRIPTION">
    <p:spTree>
      <p:nvGrpSpPr>
        <p:cNvPr id="35" name="Shape 35"/>
        <p:cNvGrpSpPr/>
        <p:nvPr/>
      </p:nvGrpSpPr>
      <p:grpSpPr>
        <a:xfrm>
          <a:off x="0" y="0"/>
          <a:ext cx="0" cy="0"/>
          <a:chOff x="0" y="0"/>
          <a:chExt cx="0" cy="0"/>
        </a:xfrm>
      </p:grpSpPr>
      <p:sp>
        <p:nvSpPr>
          <p:cNvPr id="36" name="Google Shape;36;p9"/>
          <p:cNvSpPr/>
          <p:nvPr/>
        </p:nvSpPr>
        <p:spPr>
          <a:xfrm>
            <a:off x="4572000" y="-125"/>
            <a:ext cx="4572000" cy="5143500"/>
          </a:xfrm>
          <a:prstGeom prst="rect">
            <a:avLst/>
          </a:prstGeom>
          <a:solidFill>
            <a:schemeClr val="l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7" name="Google Shape;37;p9"/>
          <p:cNvSpPr txBox="1"/>
          <p:nvPr>
            <p:ph type="title"/>
          </p:nvPr>
        </p:nvSpPr>
        <p:spPr>
          <a:xfrm>
            <a:off x="265500" y="1233175"/>
            <a:ext cx="4045200" cy="1482300"/>
          </a:xfrm>
          <a:prstGeom prst="rect">
            <a:avLst/>
          </a:prstGeom>
        </p:spPr>
        <p:txBody>
          <a:bodyPr anchorCtr="0" anchor="b" bIns="91425" lIns="91425" spcFirstLastPara="1" rIns="91425" wrap="square" tIns="91425">
            <a:normAutofit/>
          </a:bodyPr>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p:txBody>
      </p:sp>
      <p:sp>
        <p:nvSpPr>
          <p:cNvPr id="38" name="Google Shape;38;p9"/>
          <p:cNvSpPr txBox="1"/>
          <p:nvPr>
            <p:ph idx="1" type="subTitle"/>
          </p:nvPr>
        </p:nvSpPr>
        <p:spPr>
          <a:xfrm>
            <a:off x="265500" y="2803075"/>
            <a:ext cx="4045200" cy="12351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p:txBody>
      </p:sp>
      <p:sp>
        <p:nvSpPr>
          <p:cNvPr id="39" name="Google Shape;39;p9"/>
          <p:cNvSpPr txBox="1"/>
          <p:nvPr>
            <p:ph idx="2" type="body"/>
          </p:nvPr>
        </p:nvSpPr>
        <p:spPr>
          <a:xfrm>
            <a:off x="4939500" y="724075"/>
            <a:ext cx="3837000" cy="3695100"/>
          </a:xfrm>
          <a:prstGeom prst="rect">
            <a:avLst/>
          </a:prstGeom>
        </p:spPr>
        <p:txBody>
          <a:bodyPr anchorCtr="0" anchor="ctr" bIns="91425" lIns="91425" spcFirstLastPara="1" rIns="91425" wrap="square" tIns="91425">
            <a:normAutofit/>
          </a:bodyPr>
          <a:lstStyle>
            <a:lvl1pPr indent="-342900" lvl="0" marL="457200">
              <a:spcBef>
                <a:spcPts val="0"/>
              </a:spcBef>
              <a:spcAft>
                <a:spcPts val="0"/>
              </a:spcAft>
              <a:buSzPts val="1800"/>
              <a:buChar char="●"/>
              <a:defRPr/>
            </a:lvl1pPr>
            <a:lvl2pPr indent="-317500" lvl="1" marL="914400">
              <a:spcBef>
                <a:spcPts val="0"/>
              </a:spcBef>
              <a:spcAft>
                <a:spcPts val="0"/>
              </a:spcAft>
              <a:buSzPts val="1400"/>
              <a:buChar char="○"/>
              <a:defRPr/>
            </a:lvl2pPr>
            <a:lvl3pPr indent="-317500" lvl="2" marL="1371600">
              <a:spcBef>
                <a:spcPts val="0"/>
              </a:spcBef>
              <a:spcAft>
                <a:spcPts val="0"/>
              </a:spcAft>
              <a:buSzPts val="1400"/>
              <a:buChar char="■"/>
              <a:defRPr/>
            </a:lvl3pPr>
            <a:lvl4pPr indent="-317500" lvl="3" marL="1828800">
              <a:spcBef>
                <a:spcPts val="0"/>
              </a:spcBef>
              <a:spcAft>
                <a:spcPts val="0"/>
              </a:spcAft>
              <a:buSzPts val="1400"/>
              <a:buChar char="●"/>
              <a:defRPr/>
            </a:lvl4pPr>
            <a:lvl5pPr indent="-317500" lvl="4" marL="2286000">
              <a:spcBef>
                <a:spcPts val="0"/>
              </a:spcBef>
              <a:spcAft>
                <a:spcPts val="0"/>
              </a:spcAft>
              <a:buSzPts val="1400"/>
              <a:buChar char="○"/>
              <a:defRPr/>
            </a:lvl5pPr>
            <a:lvl6pPr indent="-317500" lvl="5" marL="2743200">
              <a:spcBef>
                <a:spcPts val="0"/>
              </a:spcBef>
              <a:spcAft>
                <a:spcPts val="0"/>
              </a:spcAft>
              <a:buSzPts val="1400"/>
              <a:buChar char="■"/>
              <a:defRPr/>
            </a:lvl6pPr>
            <a:lvl7pPr indent="-317500" lvl="6" marL="3200400">
              <a:spcBef>
                <a:spcPts val="0"/>
              </a:spcBef>
              <a:spcAft>
                <a:spcPts val="0"/>
              </a:spcAft>
              <a:buSzPts val="1400"/>
              <a:buChar char="●"/>
              <a:defRPr/>
            </a:lvl7pPr>
            <a:lvl8pPr indent="-317500" lvl="7" marL="3657600">
              <a:spcBef>
                <a:spcPts val="0"/>
              </a:spcBef>
              <a:spcAft>
                <a:spcPts val="0"/>
              </a:spcAft>
              <a:buSzPts val="1400"/>
              <a:buChar char="○"/>
              <a:defRPr/>
            </a:lvl8pPr>
            <a:lvl9pPr indent="-317500" lvl="8" marL="4114800">
              <a:spcBef>
                <a:spcPts val="0"/>
              </a:spcBef>
              <a:spcAft>
                <a:spcPts val="0"/>
              </a:spcAft>
              <a:buSzPts val="1400"/>
              <a:buChar char="■"/>
              <a:defRPr/>
            </a:lvl9pPr>
          </a:lstStyle>
          <a:p/>
        </p:txBody>
      </p:sp>
      <p:sp>
        <p:nvSpPr>
          <p:cNvPr id="40" name="Google Shape;40;p9"/>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aption">
  <p:cSld name="CAPTION_ONLY">
    <p:spTree>
      <p:nvGrpSpPr>
        <p:cNvPr id="41" name="Shape 41"/>
        <p:cNvGrpSpPr/>
        <p:nvPr/>
      </p:nvGrpSpPr>
      <p:grpSpPr>
        <a:xfrm>
          <a:off x="0" y="0"/>
          <a:ext cx="0" cy="0"/>
          <a:chOff x="0" y="0"/>
          <a:chExt cx="0" cy="0"/>
        </a:xfrm>
      </p:grpSpPr>
      <p:sp>
        <p:nvSpPr>
          <p:cNvPr id="42" name="Google Shape;42;p10"/>
          <p:cNvSpPr txBox="1"/>
          <p:nvPr>
            <p:ph idx="1" type="body"/>
          </p:nvPr>
        </p:nvSpPr>
        <p:spPr>
          <a:xfrm>
            <a:off x="311700" y="4230575"/>
            <a:ext cx="5998800" cy="605100"/>
          </a:xfrm>
          <a:prstGeom prst="rect">
            <a:avLst/>
          </a:prstGeom>
        </p:spPr>
        <p:txBody>
          <a:bodyPr anchorCtr="0" anchor="ctr" bIns="91425" lIns="91425" spcFirstLastPara="1" rIns="91425" wrap="square" tIns="91425">
            <a:normAutofit/>
          </a:bodyPr>
          <a:lstStyle>
            <a:lvl1pPr indent="-228600" lvl="0" marL="457200">
              <a:lnSpc>
                <a:spcPct val="100000"/>
              </a:lnSpc>
              <a:spcBef>
                <a:spcPts val="0"/>
              </a:spcBef>
              <a:spcAft>
                <a:spcPts val="0"/>
              </a:spcAft>
              <a:buSzPts val="1800"/>
              <a:buNone/>
              <a:defRPr/>
            </a:lvl1pPr>
          </a:lstStyle>
          <a:p/>
        </p:txBody>
      </p:sp>
      <p:sp>
        <p:nvSpPr>
          <p:cNvPr id="43" name="Google Shape;43;p10"/>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number">
  <p:cSld name="BIG_NUMBER">
    <p:spTree>
      <p:nvGrpSpPr>
        <p:cNvPr id="44" name="Shape 44"/>
        <p:cNvGrpSpPr/>
        <p:nvPr/>
      </p:nvGrpSpPr>
      <p:grpSpPr>
        <a:xfrm>
          <a:off x="0" y="0"/>
          <a:ext cx="0" cy="0"/>
          <a:chOff x="0" y="0"/>
          <a:chExt cx="0" cy="0"/>
        </a:xfrm>
      </p:grpSpPr>
      <p:sp>
        <p:nvSpPr>
          <p:cNvPr id="45" name="Google Shape;45;p11"/>
          <p:cNvSpPr txBox="1"/>
          <p:nvPr>
            <p:ph hasCustomPrompt="1" type="title"/>
          </p:nvPr>
        </p:nvSpPr>
        <p:spPr>
          <a:xfrm>
            <a:off x="311700" y="1106125"/>
            <a:ext cx="8520600" cy="1963500"/>
          </a:xfrm>
          <a:prstGeom prst="rect">
            <a:avLst/>
          </a:prstGeom>
        </p:spPr>
        <p:txBody>
          <a:bodyPr anchorCtr="0" anchor="b" bIns="91425" lIns="91425" spcFirstLastPara="1" rIns="91425" wrap="square" tIns="91425">
            <a:normAutofit/>
          </a:bodyPr>
          <a:lstStyle>
            <a:lvl1pPr lvl="0" algn="ctr">
              <a:spcBef>
                <a:spcPts val="0"/>
              </a:spcBef>
              <a:spcAft>
                <a:spcPts val="0"/>
              </a:spcAft>
              <a:buSzPts val="12000"/>
              <a:buNone/>
              <a:defRPr sz="12000"/>
            </a:lvl1pPr>
            <a:lvl2pPr lvl="1" algn="ctr">
              <a:spcBef>
                <a:spcPts val="0"/>
              </a:spcBef>
              <a:spcAft>
                <a:spcPts val="0"/>
              </a:spcAft>
              <a:buSzPts val="12000"/>
              <a:buNone/>
              <a:defRPr sz="12000"/>
            </a:lvl2pPr>
            <a:lvl3pPr lvl="2" algn="ctr">
              <a:spcBef>
                <a:spcPts val="0"/>
              </a:spcBef>
              <a:spcAft>
                <a:spcPts val="0"/>
              </a:spcAft>
              <a:buSzPts val="12000"/>
              <a:buNone/>
              <a:defRPr sz="12000"/>
            </a:lvl3pPr>
            <a:lvl4pPr lvl="3" algn="ctr">
              <a:spcBef>
                <a:spcPts val="0"/>
              </a:spcBef>
              <a:spcAft>
                <a:spcPts val="0"/>
              </a:spcAft>
              <a:buSzPts val="12000"/>
              <a:buNone/>
              <a:defRPr sz="12000"/>
            </a:lvl4pPr>
            <a:lvl5pPr lvl="4" algn="ctr">
              <a:spcBef>
                <a:spcPts val="0"/>
              </a:spcBef>
              <a:spcAft>
                <a:spcPts val="0"/>
              </a:spcAft>
              <a:buSzPts val="12000"/>
              <a:buNone/>
              <a:defRPr sz="12000"/>
            </a:lvl5pPr>
            <a:lvl6pPr lvl="5" algn="ctr">
              <a:spcBef>
                <a:spcPts val="0"/>
              </a:spcBef>
              <a:spcAft>
                <a:spcPts val="0"/>
              </a:spcAft>
              <a:buSzPts val="12000"/>
              <a:buNone/>
              <a:defRPr sz="12000"/>
            </a:lvl6pPr>
            <a:lvl7pPr lvl="6" algn="ctr">
              <a:spcBef>
                <a:spcPts val="0"/>
              </a:spcBef>
              <a:spcAft>
                <a:spcPts val="0"/>
              </a:spcAft>
              <a:buSzPts val="12000"/>
              <a:buNone/>
              <a:defRPr sz="12000"/>
            </a:lvl7pPr>
            <a:lvl8pPr lvl="7" algn="ctr">
              <a:spcBef>
                <a:spcPts val="0"/>
              </a:spcBef>
              <a:spcAft>
                <a:spcPts val="0"/>
              </a:spcAft>
              <a:buSzPts val="12000"/>
              <a:buNone/>
              <a:defRPr sz="12000"/>
            </a:lvl8pPr>
            <a:lvl9pPr lvl="8" algn="ctr">
              <a:spcBef>
                <a:spcPts val="0"/>
              </a:spcBef>
              <a:spcAft>
                <a:spcPts val="0"/>
              </a:spcAft>
              <a:buSzPts val="12000"/>
              <a:buNone/>
              <a:defRPr sz="12000"/>
            </a:lvl9pPr>
          </a:lstStyle>
          <a:p>
            <a:r>
              <a:t>xx%</a:t>
            </a:r>
          </a:p>
        </p:txBody>
      </p:sp>
      <p:sp>
        <p:nvSpPr>
          <p:cNvPr id="46" name="Google Shape;46;p11"/>
          <p:cNvSpPr txBox="1"/>
          <p:nvPr>
            <p:ph idx="1" type="body"/>
          </p:nvPr>
        </p:nvSpPr>
        <p:spPr>
          <a:xfrm>
            <a:off x="311700" y="3152225"/>
            <a:ext cx="8520600" cy="1300800"/>
          </a:xfrm>
          <a:prstGeom prst="rect">
            <a:avLst/>
          </a:prstGeom>
        </p:spPr>
        <p:txBody>
          <a:bodyPr anchorCtr="0" anchor="t" bIns="91425" lIns="91425" spcFirstLastPara="1" rIns="91425" wrap="square" tIns="91425">
            <a:normAutofit/>
          </a:bodyPr>
          <a:lstStyle>
            <a:lvl1pPr indent="-342900" lvl="0" marL="457200" algn="ctr">
              <a:spcBef>
                <a:spcPts val="0"/>
              </a:spcBef>
              <a:spcAft>
                <a:spcPts val="0"/>
              </a:spcAft>
              <a:buSzPts val="1800"/>
              <a:buChar char="●"/>
              <a:defRPr/>
            </a:lvl1pPr>
            <a:lvl2pPr indent="-317500" lvl="1" marL="914400" algn="ctr">
              <a:spcBef>
                <a:spcPts val="0"/>
              </a:spcBef>
              <a:spcAft>
                <a:spcPts val="0"/>
              </a:spcAft>
              <a:buSzPts val="1400"/>
              <a:buChar char="○"/>
              <a:defRPr/>
            </a:lvl2pPr>
            <a:lvl3pPr indent="-317500" lvl="2" marL="1371600" algn="ctr">
              <a:spcBef>
                <a:spcPts val="0"/>
              </a:spcBef>
              <a:spcAft>
                <a:spcPts val="0"/>
              </a:spcAft>
              <a:buSzPts val="1400"/>
              <a:buChar char="■"/>
              <a:defRPr/>
            </a:lvl3pPr>
            <a:lvl4pPr indent="-317500" lvl="3" marL="1828800" algn="ctr">
              <a:spcBef>
                <a:spcPts val="0"/>
              </a:spcBef>
              <a:spcAft>
                <a:spcPts val="0"/>
              </a:spcAft>
              <a:buSzPts val="1400"/>
              <a:buChar char="●"/>
              <a:defRPr/>
            </a:lvl4pPr>
            <a:lvl5pPr indent="-317500" lvl="4" marL="2286000" algn="ctr">
              <a:spcBef>
                <a:spcPts val="0"/>
              </a:spcBef>
              <a:spcAft>
                <a:spcPts val="0"/>
              </a:spcAft>
              <a:buSzPts val="1400"/>
              <a:buChar char="○"/>
              <a:defRPr/>
            </a:lvl5pPr>
            <a:lvl6pPr indent="-317500" lvl="5" marL="2743200" algn="ctr">
              <a:spcBef>
                <a:spcPts val="0"/>
              </a:spcBef>
              <a:spcAft>
                <a:spcPts val="0"/>
              </a:spcAft>
              <a:buSzPts val="1400"/>
              <a:buChar char="■"/>
              <a:defRPr/>
            </a:lvl6pPr>
            <a:lvl7pPr indent="-317500" lvl="6" marL="3200400" algn="ctr">
              <a:spcBef>
                <a:spcPts val="0"/>
              </a:spcBef>
              <a:spcAft>
                <a:spcPts val="0"/>
              </a:spcAft>
              <a:buSzPts val="1400"/>
              <a:buChar char="●"/>
              <a:defRPr/>
            </a:lvl7pPr>
            <a:lvl8pPr indent="-317500" lvl="7" marL="3657600" algn="ctr">
              <a:spcBef>
                <a:spcPts val="0"/>
              </a:spcBef>
              <a:spcAft>
                <a:spcPts val="0"/>
              </a:spcAft>
              <a:buSzPts val="1400"/>
              <a:buChar char="○"/>
              <a:defRPr/>
            </a:lvl8pPr>
            <a:lvl9pPr indent="-317500" lvl="8" marL="4114800" algn="ctr">
              <a:spcBef>
                <a:spcPts val="0"/>
              </a:spcBef>
              <a:spcAft>
                <a:spcPts val="0"/>
              </a:spcAft>
              <a:buSzPts val="1400"/>
              <a:buChar char="■"/>
              <a:defRPr/>
            </a:lvl9pPr>
          </a:lstStyle>
          <a:p/>
        </p:txBody>
      </p:sp>
      <p:sp>
        <p:nvSpPr>
          <p:cNvPr id="47" name="Google Shape;47;p11"/>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type="blank">
  <p:cSld name="BLANK">
    <p:spTree>
      <p:nvGrpSpPr>
        <p:cNvPr id="48" name="Shape 48"/>
        <p:cNvGrpSpPr/>
        <p:nvPr/>
      </p:nvGrpSpPr>
      <p:grpSpPr>
        <a:xfrm>
          <a:off x="0" y="0"/>
          <a:ext cx="0" cy="0"/>
          <a:chOff x="0" y="0"/>
          <a:chExt cx="0" cy="0"/>
        </a:xfrm>
      </p:grpSpPr>
      <p:sp>
        <p:nvSpPr>
          <p:cNvPr id="49" name="Google Shape;49;p1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ver Background">
  <p:cSld name="CUSTOM">
    <p:bg>
      <p:bgPr>
        <a:solidFill>
          <a:schemeClr val="dk2"/>
        </a:solidFill>
      </p:bgPr>
    </p:bg>
    <p:spTree>
      <p:nvGrpSpPr>
        <p:cNvPr id="54" name="Shape 54"/>
        <p:cNvGrpSpPr/>
        <p:nvPr/>
      </p:nvGrpSpPr>
      <p:grpSpPr>
        <a:xfrm>
          <a:off x="0" y="0"/>
          <a:ext cx="0" cy="0"/>
          <a:chOff x="0" y="0"/>
          <a:chExt cx="0" cy="0"/>
        </a:xfrm>
      </p:grpSpPr>
      <p:sp>
        <p:nvSpPr>
          <p:cNvPr id="55" name="Google Shape;55;p14"/>
          <p:cNvSpPr/>
          <p:nvPr/>
        </p:nvSpPr>
        <p:spPr>
          <a:xfrm>
            <a:off x="-2450" y="486600"/>
            <a:ext cx="9144000" cy="46569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rPr lang="en">
                <a:solidFill>
                  <a:schemeClr val="dk1"/>
                </a:solidFill>
                <a:latin typeface="Hanken Grotesk"/>
                <a:ea typeface="Hanken Grotesk"/>
                <a:cs typeface="Hanken Grotesk"/>
                <a:sym typeface="Hanken Grotesk"/>
              </a:rPr>
              <a:t> </a:t>
            </a:r>
            <a:endParaRPr>
              <a:solidFill>
                <a:schemeClr val="dk1"/>
              </a:solidFill>
              <a:latin typeface="Hanken Grotesk"/>
              <a:ea typeface="Hanken Grotesk"/>
              <a:cs typeface="Hanken Grotesk"/>
              <a:sym typeface="Hanken Grotesk"/>
            </a:endParaRPr>
          </a:p>
        </p:txBody>
      </p:sp>
      <p:cxnSp>
        <p:nvCxnSpPr>
          <p:cNvPr id="56" name="Google Shape;56;p14"/>
          <p:cNvCxnSpPr/>
          <p:nvPr/>
        </p:nvCxnSpPr>
        <p:spPr>
          <a:xfrm rot="10800000">
            <a:off x="593700" y="3671900"/>
            <a:ext cx="7948200" cy="0"/>
          </a:xfrm>
          <a:prstGeom prst="straightConnector1">
            <a:avLst/>
          </a:prstGeom>
          <a:noFill/>
          <a:ln cap="flat" cmpd="sng" w="9525">
            <a:solidFill>
              <a:schemeClr val="dk1"/>
            </a:solidFill>
            <a:prstDash val="solid"/>
            <a:round/>
            <a:headEnd len="sm" w="sm" type="none"/>
            <a:tailEnd len="sm" w="sm" type="none"/>
          </a:ln>
        </p:spPr>
      </p:cxnSp>
      <p:sp>
        <p:nvSpPr>
          <p:cNvPr id="57" name="Google Shape;57;p14"/>
          <p:cNvSpPr txBox="1"/>
          <p:nvPr>
            <p:ph type="title"/>
          </p:nvPr>
        </p:nvSpPr>
        <p:spPr>
          <a:xfrm>
            <a:off x="593175" y="486000"/>
            <a:ext cx="7916400" cy="2743200"/>
          </a:xfrm>
          <a:prstGeom prst="rect">
            <a:avLst/>
          </a:prstGeom>
        </p:spPr>
        <p:txBody>
          <a:bodyPr anchorCtr="0" anchor="b" bIns="0" lIns="0" spcFirstLastPara="1" rIns="0" wrap="square" tIns="0">
            <a:noAutofit/>
          </a:bodyPr>
          <a:lstStyle>
            <a:lvl1pPr lvl="0">
              <a:lnSpc>
                <a:spcPct val="80000"/>
              </a:lnSpc>
              <a:spcBef>
                <a:spcPts val="0"/>
              </a:spcBef>
              <a:spcAft>
                <a:spcPts val="0"/>
              </a:spcAft>
              <a:buSzPts val="8000"/>
              <a:buFont typeface="Neuton Light"/>
              <a:buNone/>
              <a:defRPr sz="8000"/>
            </a:lvl1pPr>
            <a:lvl2pPr lvl="1">
              <a:lnSpc>
                <a:spcPct val="80000"/>
              </a:lnSpc>
              <a:spcBef>
                <a:spcPts val="0"/>
              </a:spcBef>
              <a:spcAft>
                <a:spcPts val="0"/>
              </a:spcAft>
              <a:buSzPts val="5000"/>
              <a:buFont typeface="Neuton Light"/>
              <a:buNone/>
              <a:defRPr sz="5000"/>
            </a:lvl2pPr>
            <a:lvl3pPr lvl="2">
              <a:lnSpc>
                <a:spcPct val="80000"/>
              </a:lnSpc>
              <a:spcBef>
                <a:spcPts val="0"/>
              </a:spcBef>
              <a:spcAft>
                <a:spcPts val="0"/>
              </a:spcAft>
              <a:buSzPts val="5000"/>
              <a:buFont typeface="Neuton Light"/>
              <a:buNone/>
              <a:defRPr sz="5000"/>
            </a:lvl3pPr>
            <a:lvl4pPr lvl="3">
              <a:lnSpc>
                <a:spcPct val="80000"/>
              </a:lnSpc>
              <a:spcBef>
                <a:spcPts val="0"/>
              </a:spcBef>
              <a:spcAft>
                <a:spcPts val="0"/>
              </a:spcAft>
              <a:buSzPts val="5000"/>
              <a:buFont typeface="Neuton Light"/>
              <a:buNone/>
              <a:defRPr sz="5000"/>
            </a:lvl4pPr>
            <a:lvl5pPr lvl="4">
              <a:lnSpc>
                <a:spcPct val="80000"/>
              </a:lnSpc>
              <a:spcBef>
                <a:spcPts val="0"/>
              </a:spcBef>
              <a:spcAft>
                <a:spcPts val="0"/>
              </a:spcAft>
              <a:buSzPts val="5000"/>
              <a:buFont typeface="Neuton Light"/>
              <a:buNone/>
              <a:defRPr sz="5000"/>
            </a:lvl5pPr>
            <a:lvl6pPr lvl="5">
              <a:lnSpc>
                <a:spcPct val="80000"/>
              </a:lnSpc>
              <a:spcBef>
                <a:spcPts val="0"/>
              </a:spcBef>
              <a:spcAft>
                <a:spcPts val="0"/>
              </a:spcAft>
              <a:buSzPts val="5000"/>
              <a:buFont typeface="Neuton Light"/>
              <a:buNone/>
              <a:defRPr sz="5000"/>
            </a:lvl6pPr>
            <a:lvl7pPr lvl="6">
              <a:lnSpc>
                <a:spcPct val="80000"/>
              </a:lnSpc>
              <a:spcBef>
                <a:spcPts val="0"/>
              </a:spcBef>
              <a:spcAft>
                <a:spcPts val="0"/>
              </a:spcAft>
              <a:buSzPts val="5000"/>
              <a:buFont typeface="Neuton Light"/>
              <a:buNone/>
              <a:defRPr sz="5000"/>
            </a:lvl7pPr>
            <a:lvl8pPr lvl="7">
              <a:lnSpc>
                <a:spcPct val="80000"/>
              </a:lnSpc>
              <a:spcBef>
                <a:spcPts val="0"/>
              </a:spcBef>
              <a:spcAft>
                <a:spcPts val="0"/>
              </a:spcAft>
              <a:buSzPts val="5000"/>
              <a:buFont typeface="Neuton Light"/>
              <a:buNone/>
              <a:defRPr sz="5000"/>
            </a:lvl8pPr>
            <a:lvl9pPr lvl="8">
              <a:lnSpc>
                <a:spcPct val="80000"/>
              </a:lnSpc>
              <a:spcBef>
                <a:spcPts val="0"/>
              </a:spcBef>
              <a:spcAft>
                <a:spcPts val="0"/>
              </a:spcAft>
              <a:buSzPts val="5000"/>
              <a:buFont typeface="Neuton Light"/>
              <a:buNone/>
              <a:defRPr sz="5000"/>
            </a:lvl9pPr>
          </a:lstStyle>
          <a:p/>
        </p:txBody>
      </p:sp>
      <p:sp>
        <p:nvSpPr>
          <p:cNvPr id="58" name="Google Shape;58;p14"/>
          <p:cNvSpPr txBox="1"/>
          <p:nvPr>
            <p:ph idx="1" type="body"/>
          </p:nvPr>
        </p:nvSpPr>
        <p:spPr>
          <a:xfrm>
            <a:off x="575438" y="4387200"/>
            <a:ext cx="2919600" cy="648000"/>
          </a:xfrm>
          <a:prstGeom prst="rect">
            <a:avLst/>
          </a:prstGeom>
        </p:spPr>
        <p:txBody>
          <a:bodyPr anchorCtr="0" anchor="t" bIns="91425" lIns="0" spcFirstLastPara="1" rIns="0" wrap="square" tIns="0">
            <a:normAutofit/>
          </a:bodyPr>
          <a:lstStyle>
            <a:lvl1pPr indent="-292100" lvl="0" marL="457200">
              <a:spcBef>
                <a:spcPts val="0"/>
              </a:spcBef>
              <a:spcAft>
                <a:spcPts val="0"/>
              </a:spcAft>
              <a:buSzPts val="1000"/>
              <a:buFont typeface="Hanken Grotesk"/>
              <a:buChar char="●"/>
              <a:defRPr/>
            </a:lvl1pPr>
            <a:lvl2pPr indent="-292100" lvl="1" marL="914400">
              <a:spcBef>
                <a:spcPts val="0"/>
              </a:spcBef>
              <a:spcAft>
                <a:spcPts val="0"/>
              </a:spcAft>
              <a:buSzPts val="1000"/>
              <a:buFont typeface="Hanken Grotesk"/>
              <a:buChar char="○"/>
              <a:defRPr/>
            </a:lvl2pPr>
            <a:lvl3pPr indent="-292100" lvl="2" marL="1371600">
              <a:spcBef>
                <a:spcPts val="0"/>
              </a:spcBef>
              <a:spcAft>
                <a:spcPts val="0"/>
              </a:spcAft>
              <a:buSzPts val="1000"/>
              <a:buFont typeface="Hanken Grotesk"/>
              <a:buChar char="■"/>
              <a:defRPr/>
            </a:lvl3pPr>
            <a:lvl4pPr indent="-292100" lvl="3" marL="1828800">
              <a:spcBef>
                <a:spcPts val="0"/>
              </a:spcBef>
              <a:spcAft>
                <a:spcPts val="0"/>
              </a:spcAft>
              <a:buSzPts val="1000"/>
              <a:buFont typeface="Hanken Grotesk"/>
              <a:buChar char="●"/>
              <a:defRPr/>
            </a:lvl4pPr>
            <a:lvl5pPr indent="-292100" lvl="4" marL="2286000">
              <a:spcBef>
                <a:spcPts val="0"/>
              </a:spcBef>
              <a:spcAft>
                <a:spcPts val="0"/>
              </a:spcAft>
              <a:buSzPts val="1000"/>
              <a:buFont typeface="Hanken Grotesk"/>
              <a:buChar char="○"/>
              <a:defRPr/>
            </a:lvl5pPr>
            <a:lvl6pPr indent="-292100" lvl="5" marL="2743200">
              <a:spcBef>
                <a:spcPts val="0"/>
              </a:spcBef>
              <a:spcAft>
                <a:spcPts val="0"/>
              </a:spcAft>
              <a:buSzPts val="1000"/>
              <a:buFont typeface="Hanken Grotesk"/>
              <a:buChar char="■"/>
              <a:defRPr/>
            </a:lvl6pPr>
            <a:lvl7pPr indent="-292100" lvl="6" marL="3200400">
              <a:spcBef>
                <a:spcPts val="0"/>
              </a:spcBef>
              <a:spcAft>
                <a:spcPts val="0"/>
              </a:spcAft>
              <a:buSzPts val="1000"/>
              <a:buFont typeface="Hanken Grotesk"/>
              <a:buChar char="●"/>
              <a:defRPr/>
            </a:lvl7pPr>
            <a:lvl8pPr indent="-292100" lvl="7" marL="3657600">
              <a:spcBef>
                <a:spcPts val="0"/>
              </a:spcBef>
              <a:spcAft>
                <a:spcPts val="0"/>
              </a:spcAft>
              <a:buSzPts val="1000"/>
              <a:buFont typeface="Hanken Grotesk"/>
              <a:buChar char="○"/>
              <a:defRPr/>
            </a:lvl8pPr>
            <a:lvl9pPr indent="-292100" lvl="8" marL="4114800">
              <a:spcBef>
                <a:spcPts val="0"/>
              </a:spcBef>
              <a:spcAft>
                <a:spcPts val="0"/>
              </a:spcAft>
              <a:buSzPts val="1000"/>
              <a:buFont typeface="Hanken Grotesk"/>
              <a:buChar char="■"/>
              <a:defRPr/>
            </a:lvl9pPr>
          </a:lstStyle>
          <a:p/>
        </p:txBody>
      </p:sp>
      <p:sp>
        <p:nvSpPr>
          <p:cNvPr id="59" name="Google Shape;59;p14"/>
          <p:cNvSpPr txBox="1"/>
          <p:nvPr>
            <p:ph idx="2" type="subTitle"/>
          </p:nvPr>
        </p:nvSpPr>
        <p:spPr>
          <a:xfrm>
            <a:off x="1284638" y="214800"/>
            <a:ext cx="1501200" cy="183600"/>
          </a:xfrm>
          <a:prstGeom prst="rect">
            <a:avLst/>
          </a:prstGeom>
        </p:spPr>
        <p:txBody>
          <a:bodyPr anchorCtr="0" anchor="ctr" bIns="0" lIns="0" spcFirstLastPara="1" rIns="0" wrap="square" tIns="0">
            <a:normAutofit/>
          </a:bodyPr>
          <a:lstStyle>
            <a:lvl1pPr lvl="0" algn="ctr">
              <a:spcBef>
                <a:spcPts val="0"/>
              </a:spcBef>
              <a:spcAft>
                <a:spcPts val="0"/>
              </a:spcAft>
              <a:buClr>
                <a:schemeClr val="dk1"/>
              </a:buClr>
              <a:buSzPts val="1200"/>
              <a:buFont typeface="Hanken Grotesk"/>
              <a:buNone/>
              <a:defRPr sz="1200"/>
            </a:lvl1pPr>
            <a:lvl2pPr lvl="1" algn="ctr">
              <a:spcBef>
                <a:spcPts val="0"/>
              </a:spcBef>
              <a:spcAft>
                <a:spcPts val="0"/>
              </a:spcAft>
              <a:buSzPts val="1400"/>
              <a:buNone/>
              <a:defRPr/>
            </a:lvl2pPr>
            <a:lvl3pPr lvl="2" algn="ctr">
              <a:spcBef>
                <a:spcPts val="0"/>
              </a:spcBef>
              <a:spcAft>
                <a:spcPts val="0"/>
              </a:spcAft>
              <a:buSzPts val="1400"/>
              <a:buNone/>
              <a:defRPr/>
            </a:lvl3pPr>
            <a:lvl4pPr lvl="3" algn="ctr">
              <a:spcBef>
                <a:spcPts val="0"/>
              </a:spcBef>
              <a:spcAft>
                <a:spcPts val="0"/>
              </a:spcAft>
              <a:buSzPts val="1400"/>
              <a:buNone/>
              <a:defRPr/>
            </a:lvl4pPr>
            <a:lvl5pPr lvl="4" algn="ctr">
              <a:spcBef>
                <a:spcPts val="0"/>
              </a:spcBef>
              <a:spcAft>
                <a:spcPts val="0"/>
              </a:spcAft>
              <a:buSzPts val="1400"/>
              <a:buNone/>
              <a:defRPr/>
            </a:lvl5pPr>
            <a:lvl6pPr lvl="5" algn="ctr">
              <a:spcBef>
                <a:spcPts val="0"/>
              </a:spcBef>
              <a:spcAft>
                <a:spcPts val="0"/>
              </a:spcAft>
              <a:buSzPts val="1400"/>
              <a:buNone/>
              <a:defRPr/>
            </a:lvl6pPr>
            <a:lvl7pPr lvl="6" algn="ctr">
              <a:spcBef>
                <a:spcPts val="0"/>
              </a:spcBef>
              <a:spcAft>
                <a:spcPts val="0"/>
              </a:spcAft>
              <a:buSzPts val="1400"/>
              <a:buNone/>
              <a:defRPr/>
            </a:lvl7pPr>
            <a:lvl8pPr lvl="7" algn="ctr">
              <a:spcBef>
                <a:spcPts val="0"/>
              </a:spcBef>
              <a:spcAft>
                <a:spcPts val="0"/>
              </a:spcAft>
              <a:buSzPts val="1400"/>
              <a:buNone/>
              <a:defRPr/>
            </a:lvl8pPr>
            <a:lvl9pPr lvl="8" algn="ctr">
              <a:spcBef>
                <a:spcPts val="0"/>
              </a:spcBef>
              <a:spcAft>
                <a:spcPts val="0"/>
              </a:spcAft>
              <a:buSzPts val="1400"/>
              <a:buNone/>
              <a:defRPr/>
            </a:lvl9pPr>
          </a:lstStyle>
          <a:p/>
        </p:txBody>
      </p:sp>
      <p:sp>
        <p:nvSpPr>
          <p:cNvPr id="60" name="Google Shape;60;p14"/>
          <p:cNvSpPr txBox="1"/>
          <p:nvPr>
            <p:ph idx="3" type="subTitle"/>
          </p:nvPr>
        </p:nvSpPr>
        <p:spPr>
          <a:xfrm>
            <a:off x="5539488" y="4387200"/>
            <a:ext cx="1501200" cy="183600"/>
          </a:xfrm>
          <a:prstGeom prst="rect">
            <a:avLst/>
          </a:prstGeom>
        </p:spPr>
        <p:txBody>
          <a:bodyPr anchorCtr="0" anchor="ctr" bIns="0" lIns="0" spcFirstLastPara="1" rIns="0" wrap="square" tIns="0">
            <a:normAutofit/>
          </a:bodyPr>
          <a:lstStyle>
            <a:lvl1pPr lvl="0" algn="r">
              <a:spcBef>
                <a:spcPts val="0"/>
              </a:spcBef>
              <a:spcAft>
                <a:spcPts val="0"/>
              </a:spcAft>
              <a:buSzPts val="1200"/>
              <a:buFont typeface="Hanken Grotesk"/>
              <a:buNone/>
              <a:defRPr sz="1200"/>
            </a:lvl1pPr>
            <a:lvl2pPr lvl="1" algn="r">
              <a:spcBef>
                <a:spcPts val="0"/>
              </a:spcBef>
              <a:spcAft>
                <a:spcPts val="0"/>
              </a:spcAft>
              <a:buSzPts val="1400"/>
              <a:buNone/>
              <a:defRPr/>
            </a:lvl2pPr>
            <a:lvl3pPr lvl="2" algn="r">
              <a:spcBef>
                <a:spcPts val="0"/>
              </a:spcBef>
              <a:spcAft>
                <a:spcPts val="0"/>
              </a:spcAft>
              <a:buSzPts val="1400"/>
              <a:buNone/>
              <a:defRPr/>
            </a:lvl3pPr>
            <a:lvl4pPr lvl="3" algn="r">
              <a:spcBef>
                <a:spcPts val="0"/>
              </a:spcBef>
              <a:spcAft>
                <a:spcPts val="0"/>
              </a:spcAft>
              <a:buSzPts val="1400"/>
              <a:buNone/>
              <a:defRPr/>
            </a:lvl4pPr>
            <a:lvl5pPr lvl="4" algn="r">
              <a:spcBef>
                <a:spcPts val="0"/>
              </a:spcBef>
              <a:spcAft>
                <a:spcPts val="0"/>
              </a:spcAft>
              <a:buSzPts val="1400"/>
              <a:buNone/>
              <a:defRPr/>
            </a:lvl5pPr>
            <a:lvl6pPr lvl="5" algn="r">
              <a:spcBef>
                <a:spcPts val="0"/>
              </a:spcBef>
              <a:spcAft>
                <a:spcPts val="0"/>
              </a:spcAft>
              <a:buSzPts val="1400"/>
              <a:buNone/>
              <a:defRPr/>
            </a:lvl6pPr>
            <a:lvl7pPr lvl="6" algn="r">
              <a:spcBef>
                <a:spcPts val="0"/>
              </a:spcBef>
              <a:spcAft>
                <a:spcPts val="0"/>
              </a:spcAft>
              <a:buSzPts val="1400"/>
              <a:buNone/>
              <a:defRPr/>
            </a:lvl7pPr>
            <a:lvl8pPr lvl="7" algn="r">
              <a:spcBef>
                <a:spcPts val="0"/>
              </a:spcBef>
              <a:spcAft>
                <a:spcPts val="0"/>
              </a:spcAft>
              <a:buSzPts val="1400"/>
              <a:buNone/>
              <a:defRPr/>
            </a:lvl8pPr>
            <a:lvl9pPr lvl="8" algn="r">
              <a:spcBef>
                <a:spcPts val="0"/>
              </a:spcBef>
              <a:spcAft>
                <a:spcPts val="0"/>
              </a:spcAft>
              <a:buSzPts val="1400"/>
              <a:buNone/>
              <a:defRPr/>
            </a:lvl9pPr>
          </a:lstStyle>
          <a:p/>
        </p:txBody>
      </p:sp>
      <p:sp>
        <p:nvSpPr>
          <p:cNvPr id="61" name="Google Shape;61;p14"/>
          <p:cNvSpPr txBox="1"/>
          <p:nvPr>
            <p:ph idx="4" type="subTitle"/>
          </p:nvPr>
        </p:nvSpPr>
        <p:spPr>
          <a:xfrm>
            <a:off x="7040700" y="4387200"/>
            <a:ext cx="1501200" cy="183600"/>
          </a:xfrm>
          <a:prstGeom prst="rect">
            <a:avLst/>
          </a:prstGeom>
        </p:spPr>
        <p:txBody>
          <a:bodyPr anchorCtr="0" anchor="ctr" bIns="0" lIns="0" spcFirstLastPara="1" rIns="0" wrap="square" tIns="0">
            <a:normAutofit/>
          </a:bodyPr>
          <a:lstStyle>
            <a:lvl1pPr lvl="0" algn="r">
              <a:spcBef>
                <a:spcPts val="0"/>
              </a:spcBef>
              <a:spcAft>
                <a:spcPts val="0"/>
              </a:spcAft>
              <a:buSzPts val="1200"/>
              <a:buFont typeface="Hanken Grotesk"/>
              <a:buNone/>
              <a:defRPr sz="1200"/>
            </a:lvl1pPr>
            <a:lvl2pPr lvl="1" algn="r">
              <a:spcBef>
                <a:spcPts val="0"/>
              </a:spcBef>
              <a:spcAft>
                <a:spcPts val="0"/>
              </a:spcAft>
              <a:buSzPts val="1400"/>
              <a:buNone/>
              <a:defRPr/>
            </a:lvl2pPr>
            <a:lvl3pPr lvl="2" algn="r">
              <a:spcBef>
                <a:spcPts val="0"/>
              </a:spcBef>
              <a:spcAft>
                <a:spcPts val="0"/>
              </a:spcAft>
              <a:buSzPts val="1400"/>
              <a:buNone/>
              <a:defRPr/>
            </a:lvl3pPr>
            <a:lvl4pPr lvl="3" algn="r">
              <a:spcBef>
                <a:spcPts val="0"/>
              </a:spcBef>
              <a:spcAft>
                <a:spcPts val="0"/>
              </a:spcAft>
              <a:buSzPts val="1400"/>
              <a:buNone/>
              <a:defRPr/>
            </a:lvl4pPr>
            <a:lvl5pPr lvl="4" algn="r">
              <a:spcBef>
                <a:spcPts val="0"/>
              </a:spcBef>
              <a:spcAft>
                <a:spcPts val="0"/>
              </a:spcAft>
              <a:buSzPts val="1400"/>
              <a:buNone/>
              <a:defRPr/>
            </a:lvl5pPr>
            <a:lvl6pPr lvl="5" algn="r">
              <a:spcBef>
                <a:spcPts val="0"/>
              </a:spcBef>
              <a:spcAft>
                <a:spcPts val="0"/>
              </a:spcAft>
              <a:buSzPts val="1400"/>
              <a:buNone/>
              <a:defRPr/>
            </a:lvl6pPr>
            <a:lvl7pPr lvl="6" algn="r">
              <a:spcBef>
                <a:spcPts val="0"/>
              </a:spcBef>
              <a:spcAft>
                <a:spcPts val="0"/>
              </a:spcAft>
              <a:buSzPts val="1400"/>
              <a:buNone/>
              <a:defRPr/>
            </a:lvl7pPr>
            <a:lvl8pPr lvl="7" algn="r">
              <a:spcBef>
                <a:spcPts val="0"/>
              </a:spcBef>
              <a:spcAft>
                <a:spcPts val="0"/>
              </a:spcAft>
              <a:buSzPts val="1400"/>
              <a:buNone/>
              <a:defRPr/>
            </a:lvl8pPr>
            <a:lvl9pPr lvl="8" algn="r">
              <a:spcBef>
                <a:spcPts val="0"/>
              </a:spcBef>
              <a:spcAft>
                <a:spcPts val="0"/>
              </a:spcAft>
              <a:buSzPts val="1400"/>
              <a:buNone/>
              <a:defRPr/>
            </a:lvl9pPr>
          </a:lstStyle>
          <a:p/>
        </p:txBody>
      </p:sp>
      <p:sp>
        <p:nvSpPr>
          <p:cNvPr id="62" name="Google Shape;62;p14"/>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Agenda - Alt 1">
  <p:cSld name="CUSTOM_7_1_1_1_1_1_1_1_1_1_1_1_1_1_1_1_1_1">
    <p:spTree>
      <p:nvGrpSpPr>
        <p:cNvPr id="63" name="Shape 63"/>
        <p:cNvGrpSpPr/>
        <p:nvPr/>
      </p:nvGrpSpPr>
      <p:grpSpPr>
        <a:xfrm>
          <a:off x="0" y="0"/>
          <a:ext cx="0" cy="0"/>
          <a:chOff x="0" y="0"/>
          <a:chExt cx="0" cy="0"/>
        </a:xfrm>
      </p:grpSpPr>
      <p:sp>
        <p:nvSpPr>
          <p:cNvPr id="64" name="Google Shape;64;p15"/>
          <p:cNvSpPr txBox="1"/>
          <p:nvPr>
            <p:ph idx="1" type="subTitle"/>
          </p:nvPr>
        </p:nvSpPr>
        <p:spPr>
          <a:xfrm>
            <a:off x="4322100" y="47000"/>
            <a:ext cx="3958800" cy="452700"/>
          </a:xfrm>
          <a:prstGeom prst="rect">
            <a:avLst/>
          </a:prstGeom>
        </p:spPr>
        <p:txBody>
          <a:bodyPr anchorCtr="0" anchor="ctr" bIns="0" lIns="0" spcFirstLastPara="1" rIns="0" wrap="square" tIns="0">
            <a:noAutofit/>
          </a:bodyPr>
          <a:lstStyle>
            <a:lvl1pPr lvl="0">
              <a:spcBef>
                <a:spcPts val="0"/>
              </a:spcBef>
              <a:spcAft>
                <a:spcPts val="0"/>
              </a:spcAft>
              <a:buClr>
                <a:schemeClr val="dk1"/>
              </a:buClr>
              <a:buSzPts val="2800"/>
              <a:buFont typeface="Neuton Light"/>
              <a:buNone/>
              <a:defRPr sz="2800">
                <a:latin typeface="Neuton Light"/>
                <a:ea typeface="Neuton Light"/>
                <a:cs typeface="Neuton Light"/>
                <a:sym typeface="Neuton Light"/>
              </a:defRPr>
            </a:lvl1pPr>
            <a:lvl2pPr lvl="1">
              <a:spcBef>
                <a:spcPts val="0"/>
              </a:spcBef>
              <a:spcAft>
                <a:spcPts val="0"/>
              </a:spcAft>
              <a:buClr>
                <a:schemeClr val="dk1"/>
              </a:buClr>
              <a:buSzPts val="2800"/>
              <a:buFont typeface="Neuton Light"/>
              <a:buNone/>
              <a:defRPr sz="2800">
                <a:latin typeface="Neuton Light"/>
                <a:ea typeface="Neuton Light"/>
                <a:cs typeface="Neuton Light"/>
                <a:sym typeface="Neuton Light"/>
              </a:defRPr>
            </a:lvl2pPr>
            <a:lvl3pPr lvl="2">
              <a:spcBef>
                <a:spcPts val="0"/>
              </a:spcBef>
              <a:spcAft>
                <a:spcPts val="0"/>
              </a:spcAft>
              <a:buClr>
                <a:schemeClr val="dk1"/>
              </a:buClr>
              <a:buSzPts val="2800"/>
              <a:buFont typeface="Neuton Light"/>
              <a:buNone/>
              <a:defRPr sz="2800">
                <a:latin typeface="Neuton Light"/>
                <a:ea typeface="Neuton Light"/>
                <a:cs typeface="Neuton Light"/>
                <a:sym typeface="Neuton Light"/>
              </a:defRPr>
            </a:lvl3pPr>
            <a:lvl4pPr lvl="3">
              <a:spcBef>
                <a:spcPts val="0"/>
              </a:spcBef>
              <a:spcAft>
                <a:spcPts val="0"/>
              </a:spcAft>
              <a:buClr>
                <a:schemeClr val="dk1"/>
              </a:buClr>
              <a:buSzPts val="2800"/>
              <a:buFont typeface="Neuton Light"/>
              <a:buNone/>
              <a:defRPr sz="2800">
                <a:latin typeface="Neuton Light"/>
                <a:ea typeface="Neuton Light"/>
                <a:cs typeface="Neuton Light"/>
                <a:sym typeface="Neuton Light"/>
              </a:defRPr>
            </a:lvl4pPr>
            <a:lvl5pPr lvl="4">
              <a:spcBef>
                <a:spcPts val="0"/>
              </a:spcBef>
              <a:spcAft>
                <a:spcPts val="0"/>
              </a:spcAft>
              <a:buClr>
                <a:schemeClr val="dk1"/>
              </a:buClr>
              <a:buSzPts val="2800"/>
              <a:buFont typeface="Neuton Light"/>
              <a:buNone/>
              <a:defRPr sz="2800">
                <a:latin typeface="Neuton Light"/>
                <a:ea typeface="Neuton Light"/>
                <a:cs typeface="Neuton Light"/>
                <a:sym typeface="Neuton Light"/>
              </a:defRPr>
            </a:lvl5pPr>
            <a:lvl6pPr lvl="5">
              <a:spcBef>
                <a:spcPts val="0"/>
              </a:spcBef>
              <a:spcAft>
                <a:spcPts val="0"/>
              </a:spcAft>
              <a:buClr>
                <a:schemeClr val="dk1"/>
              </a:buClr>
              <a:buSzPts val="2800"/>
              <a:buFont typeface="Neuton Light"/>
              <a:buNone/>
              <a:defRPr sz="2800">
                <a:latin typeface="Neuton Light"/>
                <a:ea typeface="Neuton Light"/>
                <a:cs typeface="Neuton Light"/>
                <a:sym typeface="Neuton Light"/>
              </a:defRPr>
            </a:lvl6pPr>
            <a:lvl7pPr lvl="6">
              <a:spcBef>
                <a:spcPts val="0"/>
              </a:spcBef>
              <a:spcAft>
                <a:spcPts val="0"/>
              </a:spcAft>
              <a:buClr>
                <a:schemeClr val="dk1"/>
              </a:buClr>
              <a:buSzPts val="2800"/>
              <a:buFont typeface="Neuton Light"/>
              <a:buNone/>
              <a:defRPr sz="2800">
                <a:latin typeface="Neuton Light"/>
                <a:ea typeface="Neuton Light"/>
                <a:cs typeface="Neuton Light"/>
                <a:sym typeface="Neuton Light"/>
              </a:defRPr>
            </a:lvl7pPr>
            <a:lvl8pPr lvl="7">
              <a:spcBef>
                <a:spcPts val="0"/>
              </a:spcBef>
              <a:spcAft>
                <a:spcPts val="0"/>
              </a:spcAft>
              <a:buClr>
                <a:schemeClr val="dk1"/>
              </a:buClr>
              <a:buSzPts val="2800"/>
              <a:buFont typeface="Neuton Light"/>
              <a:buNone/>
              <a:defRPr sz="2800">
                <a:latin typeface="Neuton Light"/>
                <a:ea typeface="Neuton Light"/>
                <a:cs typeface="Neuton Light"/>
                <a:sym typeface="Neuton Light"/>
              </a:defRPr>
            </a:lvl8pPr>
            <a:lvl9pPr lvl="8">
              <a:spcBef>
                <a:spcPts val="0"/>
              </a:spcBef>
              <a:spcAft>
                <a:spcPts val="0"/>
              </a:spcAft>
              <a:buClr>
                <a:schemeClr val="dk1"/>
              </a:buClr>
              <a:buSzPts val="2800"/>
              <a:buFont typeface="Neuton Light"/>
              <a:buNone/>
              <a:defRPr sz="2800">
                <a:latin typeface="Neuton Light"/>
                <a:ea typeface="Neuton Light"/>
                <a:cs typeface="Neuton Light"/>
                <a:sym typeface="Neuton Light"/>
              </a:defRPr>
            </a:lvl9pPr>
          </a:lstStyle>
          <a:p/>
        </p:txBody>
      </p:sp>
      <p:sp>
        <p:nvSpPr>
          <p:cNvPr id="65" name="Google Shape;65;p15"/>
          <p:cNvSpPr txBox="1"/>
          <p:nvPr>
            <p:ph idx="2" type="subTitle"/>
          </p:nvPr>
        </p:nvSpPr>
        <p:spPr>
          <a:xfrm>
            <a:off x="4322100" y="538525"/>
            <a:ext cx="3958800" cy="452700"/>
          </a:xfrm>
          <a:prstGeom prst="rect">
            <a:avLst/>
          </a:prstGeom>
        </p:spPr>
        <p:txBody>
          <a:bodyPr anchorCtr="0" anchor="ctr" bIns="0" lIns="0" spcFirstLastPara="1" rIns="0" wrap="square" tIns="0">
            <a:noAutofit/>
          </a:bodyPr>
          <a:lstStyle>
            <a:lvl1pPr lvl="0">
              <a:spcBef>
                <a:spcPts val="0"/>
              </a:spcBef>
              <a:spcAft>
                <a:spcPts val="0"/>
              </a:spcAft>
              <a:buClr>
                <a:schemeClr val="dk1"/>
              </a:buClr>
              <a:buSzPts val="2800"/>
              <a:buFont typeface="Neuton Light"/>
              <a:buNone/>
              <a:defRPr sz="2800">
                <a:latin typeface="Neuton Light"/>
                <a:ea typeface="Neuton Light"/>
                <a:cs typeface="Neuton Light"/>
                <a:sym typeface="Neuton Light"/>
              </a:defRPr>
            </a:lvl1pPr>
            <a:lvl2pPr lvl="1">
              <a:spcBef>
                <a:spcPts val="0"/>
              </a:spcBef>
              <a:spcAft>
                <a:spcPts val="0"/>
              </a:spcAft>
              <a:buClr>
                <a:schemeClr val="dk1"/>
              </a:buClr>
              <a:buSzPts val="2800"/>
              <a:buFont typeface="Neuton Light"/>
              <a:buNone/>
              <a:defRPr sz="2800">
                <a:latin typeface="Neuton Light"/>
                <a:ea typeface="Neuton Light"/>
                <a:cs typeface="Neuton Light"/>
                <a:sym typeface="Neuton Light"/>
              </a:defRPr>
            </a:lvl2pPr>
            <a:lvl3pPr lvl="2">
              <a:spcBef>
                <a:spcPts val="0"/>
              </a:spcBef>
              <a:spcAft>
                <a:spcPts val="0"/>
              </a:spcAft>
              <a:buClr>
                <a:schemeClr val="dk1"/>
              </a:buClr>
              <a:buSzPts val="2800"/>
              <a:buFont typeface="Neuton Light"/>
              <a:buNone/>
              <a:defRPr sz="2800">
                <a:latin typeface="Neuton Light"/>
                <a:ea typeface="Neuton Light"/>
                <a:cs typeface="Neuton Light"/>
                <a:sym typeface="Neuton Light"/>
              </a:defRPr>
            </a:lvl3pPr>
            <a:lvl4pPr lvl="3">
              <a:spcBef>
                <a:spcPts val="0"/>
              </a:spcBef>
              <a:spcAft>
                <a:spcPts val="0"/>
              </a:spcAft>
              <a:buClr>
                <a:schemeClr val="dk1"/>
              </a:buClr>
              <a:buSzPts val="2800"/>
              <a:buFont typeface="Neuton Light"/>
              <a:buNone/>
              <a:defRPr sz="2800">
                <a:latin typeface="Neuton Light"/>
                <a:ea typeface="Neuton Light"/>
                <a:cs typeface="Neuton Light"/>
                <a:sym typeface="Neuton Light"/>
              </a:defRPr>
            </a:lvl4pPr>
            <a:lvl5pPr lvl="4">
              <a:spcBef>
                <a:spcPts val="0"/>
              </a:spcBef>
              <a:spcAft>
                <a:spcPts val="0"/>
              </a:spcAft>
              <a:buClr>
                <a:schemeClr val="dk1"/>
              </a:buClr>
              <a:buSzPts val="2800"/>
              <a:buFont typeface="Neuton Light"/>
              <a:buNone/>
              <a:defRPr sz="2800">
                <a:latin typeface="Neuton Light"/>
                <a:ea typeface="Neuton Light"/>
                <a:cs typeface="Neuton Light"/>
                <a:sym typeface="Neuton Light"/>
              </a:defRPr>
            </a:lvl5pPr>
            <a:lvl6pPr lvl="5">
              <a:spcBef>
                <a:spcPts val="0"/>
              </a:spcBef>
              <a:spcAft>
                <a:spcPts val="0"/>
              </a:spcAft>
              <a:buClr>
                <a:schemeClr val="dk1"/>
              </a:buClr>
              <a:buSzPts val="2800"/>
              <a:buFont typeface="Neuton Light"/>
              <a:buNone/>
              <a:defRPr sz="2800">
                <a:latin typeface="Neuton Light"/>
                <a:ea typeface="Neuton Light"/>
                <a:cs typeface="Neuton Light"/>
                <a:sym typeface="Neuton Light"/>
              </a:defRPr>
            </a:lvl6pPr>
            <a:lvl7pPr lvl="6">
              <a:spcBef>
                <a:spcPts val="0"/>
              </a:spcBef>
              <a:spcAft>
                <a:spcPts val="0"/>
              </a:spcAft>
              <a:buClr>
                <a:schemeClr val="dk1"/>
              </a:buClr>
              <a:buSzPts val="2800"/>
              <a:buFont typeface="Neuton Light"/>
              <a:buNone/>
              <a:defRPr sz="2800">
                <a:latin typeface="Neuton Light"/>
                <a:ea typeface="Neuton Light"/>
                <a:cs typeface="Neuton Light"/>
                <a:sym typeface="Neuton Light"/>
              </a:defRPr>
            </a:lvl7pPr>
            <a:lvl8pPr lvl="7">
              <a:spcBef>
                <a:spcPts val="0"/>
              </a:spcBef>
              <a:spcAft>
                <a:spcPts val="0"/>
              </a:spcAft>
              <a:buClr>
                <a:schemeClr val="dk1"/>
              </a:buClr>
              <a:buSzPts val="2800"/>
              <a:buFont typeface="Neuton Light"/>
              <a:buNone/>
              <a:defRPr sz="2800">
                <a:latin typeface="Neuton Light"/>
                <a:ea typeface="Neuton Light"/>
                <a:cs typeface="Neuton Light"/>
                <a:sym typeface="Neuton Light"/>
              </a:defRPr>
            </a:lvl8pPr>
            <a:lvl9pPr lvl="8">
              <a:spcBef>
                <a:spcPts val="0"/>
              </a:spcBef>
              <a:spcAft>
                <a:spcPts val="0"/>
              </a:spcAft>
              <a:buClr>
                <a:schemeClr val="dk1"/>
              </a:buClr>
              <a:buSzPts val="2800"/>
              <a:buFont typeface="Neuton Light"/>
              <a:buNone/>
              <a:defRPr sz="2800">
                <a:latin typeface="Neuton Light"/>
                <a:ea typeface="Neuton Light"/>
                <a:cs typeface="Neuton Light"/>
                <a:sym typeface="Neuton Light"/>
              </a:defRPr>
            </a:lvl9pPr>
          </a:lstStyle>
          <a:p/>
        </p:txBody>
      </p:sp>
      <p:sp>
        <p:nvSpPr>
          <p:cNvPr id="66" name="Google Shape;66;p15"/>
          <p:cNvSpPr txBox="1"/>
          <p:nvPr>
            <p:ph idx="3" type="subTitle"/>
          </p:nvPr>
        </p:nvSpPr>
        <p:spPr>
          <a:xfrm>
            <a:off x="4322100" y="1061300"/>
            <a:ext cx="3958800" cy="452700"/>
          </a:xfrm>
          <a:prstGeom prst="rect">
            <a:avLst/>
          </a:prstGeom>
        </p:spPr>
        <p:txBody>
          <a:bodyPr anchorCtr="0" anchor="ctr" bIns="0" lIns="0" spcFirstLastPara="1" rIns="0" wrap="square" tIns="0">
            <a:noAutofit/>
          </a:bodyPr>
          <a:lstStyle>
            <a:lvl1pPr lvl="0">
              <a:spcBef>
                <a:spcPts val="0"/>
              </a:spcBef>
              <a:spcAft>
                <a:spcPts val="0"/>
              </a:spcAft>
              <a:buClr>
                <a:schemeClr val="dk1"/>
              </a:buClr>
              <a:buSzPts val="2800"/>
              <a:buFont typeface="Neuton Light"/>
              <a:buNone/>
              <a:defRPr sz="2800">
                <a:latin typeface="Neuton Light"/>
                <a:ea typeface="Neuton Light"/>
                <a:cs typeface="Neuton Light"/>
                <a:sym typeface="Neuton Light"/>
              </a:defRPr>
            </a:lvl1pPr>
            <a:lvl2pPr lvl="1">
              <a:spcBef>
                <a:spcPts val="0"/>
              </a:spcBef>
              <a:spcAft>
                <a:spcPts val="0"/>
              </a:spcAft>
              <a:buClr>
                <a:schemeClr val="dk1"/>
              </a:buClr>
              <a:buSzPts val="2800"/>
              <a:buFont typeface="Neuton Light"/>
              <a:buNone/>
              <a:defRPr sz="2800">
                <a:latin typeface="Neuton Light"/>
                <a:ea typeface="Neuton Light"/>
                <a:cs typeface="Neuton Light"/>
                <a:sym typeface="Neuton Light"/>
              </a:defRPr>
            </a:lvl2pPr>
            <a:lvl3pPr lvl="2">
              <a:spcBef>
                <a:spcPts val="0"/>
              </a:spcBef>
              <a:spcAft>
                <a:spcPts val="0"/>
              </a:spcAft>
              <a:buClr>
                <a:schemeClr val="dk1"/>
              </a:buClr>
              <a:buSzPts val="2800"/>
              <a:buFont typeface="Neuton Light"/>
              <a:buNone/>
              <a:defRPr sz="2800">
                <a:latin typeface="Neuton Light"/>
                <a:ea typeface="Neuton Light"/>
                <a:cs typeface="Neuton Light"/>
                <a:sym typeface="Neuton Light"/>
              </a:defRPr>
            </a:lvl3pPr>
            <a:lvl4pPr lvl="3">
              <a:spcBef>
                <a:spcPts val="0"/>
              </a:spcBef>
              <a:spcAft>
                <a:spcPts val="0"/>
              </a:spcAft>
              <a:buClr>
                <a:schemeClr val="dk1"/>
              </a:buClr>
              <a:buSzPts val="2800"/>
              <a:buFont typeface="Neuton Light"/>
              <a:buNone/>
              <a:defRPr sz="2800">
                <a:latin typeface="Neuton Light"/>
                <a:ea typeface="Neuton Light"/>
                <a:cs typeface="Neuton Light"/>
                <a:sym typeface="Neuton Light"/>
              </a:defRPr>
            </a:lvl4pPr>
            <a:lvl5pPr lvl="4">
              <a:spcBef>
                <a:spcPts val="0"/>
              </a:spcBef>
              <a:spcAft>
                <a:spcPts val="0"/>
              </a:spcAft>
              <a:buClr>
                <a:schemeClr val="dk1"/>
              </a:buClr>
              <a:buSzPts val="2800"/>
              <a:buFont typeface="Neuton Light"/>
              <a:buNone/>
              <a:defRPr sz="2800">
                <a:latin typeface="Neuton Light"/>
                <a:ea typeface="Neuton Light"/>
                <a:cs typeface="Neuton Light"/>
                <a:sym typeface="Neuton Light"/>
              </a:defRPr>
            </a:lvl5pPr>
            <a:lvl6pPr lvl="5">
              <a:spcBef>
                <a:spcPts val="0"/>
              </a:spcBef>
              <a:spcAft>
                <a:spcPts val="0"/>
              </a:spcAft>
              <a:buClr>
                <a:schemeClr val="dk1"/>
              </a:buClr>
              <a:buSzPts val="2800"/>
              <a:buFont typeface="Neuton Light"/>
              <a:buNone/>
              <a:defRPr sz="2800">
                <a:latin typeface="Neuton Light"/>
                <a:ea typeface="Neuton Light"/>
                <a:cs typeface="Neuton Light"/>
                <a:sym typeface="Neuton Light"/>
              </a:defRPr>
            </a:lvl6pPr>
            <a:lvl7pPr lvl="6">
              <a:spcBef>
                <a:spcPts val="0"/>
              </a:spcBef>
              <a:spcAft>
                <a:spcPts val="0"/>
              </a:spcAft>
              <a:buClr>
                <a:schemeClr val="dk1"/>
              </a:buClr>
              <a:buSzPts val="2800"/>
              <a:buFont typeface="Neuton Light"/>
              <a:buNone/>
              <a:defRPr sz="2800">
                <a:latin typeface="Neuton Light"/>
                <a:ea typeface="Neuton Light"/>
                <a:cs typeface="Neuton Light"/>
                <a:sym typeface="Neuton Light"/>
              </a:defRPr>
            </a:lvl7pPr>
            <a:lvl8pPr lvl="7">
              <a:spcBef>
                <a:spcPts val="0"/>
              </a:spcBef>
              <a:spcAft>
                <a:spcPts val="0"/>
              </a:spcAft>
              <a:buClr>
                <a:schemeClr val="dk1"/>
              </a:buClr>
              <a:buSzPts val="2800"/>
              <a:buFont typeface="Neuton Light"/>
              <a:buNone/>
              <a:defRPr sz="2800">
                <a:latin typeface="Neuton Light"/>
                <a:ea typeface="Neuton Light"/>
                <a:cs typeface="Neuton Light"/>
                <a:sym typeface="Neuton Light"/>
              </a:defRPr>
            </a:lvl8pPr>
            <a:lvl9pPr lvl="8">
              <a:spcBef>
                <a:spcPts val="0"/>
              </a:spcBef>
              <a:spcAft>
                <a:spcPts val="0"/>
              </a:spcAft>
              <a:buClr>
                <a:schemeClr val="dk1"/>
              </a:buClr>
              <a:buSzPts val="2800"/>
              <a:buFont typeface="Neuton Light"/>
              <a:buNone/>
              <a:defRPr sz="2800">
                <a:latin typeface="Neuton Light"/>
                <a:ea typeface="Neuton Light"/>
                <a:cs typeface="Neuton Light"/>
                <a:sym typeface="Neuton Light"/>
              </a:defRPr>
            </a:lvl9pPr>
          </a:lstStyle>
          <a:p/>
        </p:txBody>
      </p:sp>
      <p:sp>
        <p:nvSpPr>
          <p:cNvPr id="67" name="Google Shape;67;p15"/>
          <p:cNvSpPr txBox="1"/>
          <p:nvPr>
            <p:ph idx="4" type="subTitle"/>
          </p:nvPr>
        </p:nvSpPr>
        <p:spPr>
          <a:xfrm>
            <a:off x="4322100" y="1560213"/>
            <a:ext cx="3958800" cy="452700"/>
          </a:xfrm>
          <a:prstGeom prst="rect">
            <a:avLst/>
          </a:prstGeom>
        </p:spPr>
        <p:txBody>
          <a:bodyPr anchorCtr="0" anchor="ctr" bIns="0" lIns="0" spcFirstLastPara="1" rIns="0" wrap="square" tIns="0">
            <a:noAutofit/>
          </a:bodyPr>
          <a:lstStyle>
            <a:lvl1pPr lvl="0">
              <a:spcBef>
                <a:spcPts val="0"/>
              </a:spcBef>
              <a:spcAft>
                <a:spcPts val="0"/>
              </a:spcAft>
              <a:buClr>
                <a:schemeClr val="dk1"/>
              </a:buClr>
              <a:buSzPts val="2800"/>
              <a:buFont typeface="Neuton Light"/>
              <a:buNone/>
              <a:defRPr sz="2800">
                <a:latin typeface="Neuton Light"/>
                <a:ea typeface="Neuton Light"/>
                <a:cs typeface="Neuton Light"/>
                <a:sym typeface="Neuton Light"/>
              </a:defRPr>
            </a:lvl1pPr>
            <a:lvl2pPr lvl="1">
              <a:spcBef>
                <a:spcPts val="0"/>
              </a:spcBef>
              <a:spcAft>
                <a:spcPts val="0"/>
              </a:spcAft>
              <a:buClr>
                <a:schemeClr val="dk1"/>
              </a:buClr>
              <a:buSzPts val="2800"/>
              <a:buFont typeface="Neuton Light"/>
              <a:buNone/>
              <a:defRPr sz="2800">
                <a:latin typeface="Neuton Light"/>
                <a:ea typeface="Neuton Light"/>
                <a:cs typeface="Neuton Light"/>
                <a:sym typeface="Neuton Light"/>
              </a:defRPr>
            </a:lvl2pPr>
            <a:lvl3pPr lvl="2">
              <a:spcBef>
                <a:spcPts val="0"/>
              </a:spcBef>
              <a:spcAft>
                <a:spcPts val="0"/>
              </a:spcAft>
              <a:buClr>
                <a:schemeClr val="dk1"/>
              </a:buClr>
              <a:buSzPts val="2800"/>
              <a:buFont typeface="Neuton Light"/>
              <a:buNone/>
              <a:defRPr sz="2800">
                <a:latin typeface="Neuton Light"/>
                <a:ea typeface="Neuton Light"/>
                <a:cs typeface="Neuton Light"/>
                <a:sym typeface="Neuton Light"/>
              </a:defRPr>
            </a:lvl3pPr>
            <a:lvl4pPr lvl="3">
              <a:spcBef>
                <a:spcPts val="0"/>
              </a:spcBef>
              <a:spcAft>
                <a:spcPts val="0"/>
              </a:spcAft>
              <a:buClr>
                <a:schemeClr val="dk1"/>
              </a:buClr>
              <a:buSzPts val="2800"/>
              <a:buFont typeface="Neuton Light"/>
              <a:buNone/>
              <a:defRPr sz="2800">
                <a:latin typeface="Neuton Light"/>
                <a:ea typeface="Neuton Light"/>
                <a:cs typeface="Neuton Light"/>
                <a:sym typeface="Neuton Light"/>
              </a:defRPr>
            </a:lvl4pPr>
            <a:lvl5pPr lvl="4">
              <a:spcBef>
                <a:spcPts val="0"/>
              </a:spcBef>
              <a:spcAft>
                <a:spcPts val="0"/>
              </a:spcAft>
              <a:buClr>
                <a:schemeClr val="dk1"/>
              </a:buClr>
              <a:buSzPts val="2800"/>
              <a:buFont typeface="Neuton Light"/>
              <a:buNone/>
              <a:defRPr sz="2800">
                <a:latin typeface="Neuton Light"/>
                <a:ea typeface="Neuton Light"/>
                <a:cs typeface="Neuton Light"/>
                <a:sym typeface="Neuton Light"/>
              </a:defRPr>
            </a:lvl5pPr>
            <a:lvl6pPr lvl="5">
              <a:spcBef>
                <a:spcPts val="0"/>
              </a:spcBef>
              <a:spcAft>
                <a:spcPts val="0"/>
              </a:spcAft>
              <a:buClr>
                <a:schemeClr val="dk1"/>
              </a:buClr>
              <a:buSzPts val="2800"/>
              <a:buFont typeface="Neuton Light"/>
              <a:buNone/>
              <a:defRPr sz="2800">
                <a:latin typeface="Neuton Light"/>
                <a:ea typeface="Neuton Light"/>
                <a:cs typeface="Neuton Light"/>
                <a:sym typeface="Neuton Light"/>
              </a:defRPr>
            </a:lvl6pPr>
            <a:lvl7pPr lvl="6">
              <a:spcBef>
                <a:spcPts val="0"/>
              </a:spcBef>
              <a:spcAft>
                <a:spcPts val="0"/>
              </a:spcAft>
              <a:buClr>
                <a:schemeClr val="dk1"/>
              </a:buClr>
              <a:buSzPts val="2800"/>
              <a:buFont typeface="Neuton Light"/>
              <a:buNone/>
              <a:defRPr sz="2800">
                <a:latin typeface="Neuton Light"/>
                <a:ea typeface="Neuton Light"/>
                <a:cs typeface="Neuton Light"/>
                <a:sym typeface="Neuton Light"/>
              </a:defRPr>
            </a:lvl7pPr>
            <a:lvl8pPr lvl="7">
              <a:spcBef>
                <a:spcPts val="0"/>
              </a:spcBef>
              <a:spcAft>
                <a:spcPts val="0"/>
              </a:spcAft>
              <a:buClr>
                <a:schemeClr val="dk1"/>
              </a:buClr>
              <a:buSzPts val="2800"/>
              <a:buFont typeface="Neuton Light"/>
              <a:buNone/>
              <a:defRPr sz="2800">
                <a:latin typeface="Neuton Light"/>
                <a:ea typeface="Neuton Light"/>
                <a:cs typeface="Neuton Light"/>
                <a:sym typeface="Neuton Light"/>
              </a:defRPr>
            </a:lvl8pPr>
            <a:lvl9pPr lvl="8">
              <a:spcBef>
                <a:spcPts val="0"/>
              </a:spcBef>
              <a:spcAft>
                <a:spcPts val="0"/>
              </a:spcAft>
              <a:buClr>
                <a:schemeClr val="dk1"/>
              </a:buClr>
              <a:buSzPts val="2800"/>
              <a:buFont typeface="Neuton Light"/>
              <a:buNone/>
              <a:defRPr sz="2800">
                <a:latin typeface="Neuton Light"/>
                <a:ea typeface="Neuton Light"/>
                <a:cs typeface="Neuton Light"/>
                <a:sym typeface="Neuton Light"/>
              </a:defRPr>
            </a:lvl9pPr>
          </a:lstStyle>
          <a:p/>
        </p:txBody>
      </p:sp>
      <p:sp>
        <p:nvSpPr>
          <p:cNvPr id="68" name="Google Shape;68;p15"/>
          <p:cNvSpPr txBox="1"/>
          <p:nvPr>
            <p:ph idx="5" type="subTitle"/>
          </p:nvPr>
        </p:nvSpPr>
        <p:spPr>
          <a:xfrm>
            <a:off x="4322100" y="2094363"/>
            <a:ext cx="3958800" cy="452700"/>
          </a:xfrm>
          <a:prstGeom prst="rect">
            <a:avLst/>
          </a:prstGeom>
        </p:spPr>
        <p:txBody>
          <a:bodyPr anchorCtr="0" anchor="ctr" bIns="0" lIns="0" spcFirstLastPara="1" rIns="0" wrap="square" tIns="0">
            <a:noAutofit/>
          </a:bodyPr>
          <a:lstStyle>
            <a:lvl1pPr lvl="0">
              <a:spcBef>
                <a:spcPts val="0"/>
              </a:spcBef>
              <a:spcAft>
                <a:spcPts val="0"/>
              </a:spcAft>
              <a:buClr>
                <a:schemeClr val="dk1"/>
              </a:buClr>
              <a:buSzPts val="2800"/>
              <a:buFont typeface="Neuton Light"/>
              <a:buNone/>
              <a:defRPr sz="2800">
                <a:latin typeface="Neuton Light"/>
                <a:ea typeface="Neuton Light"/>
                <a:cs typeface="Neuton Light"/>
                <a:sym typeface="Neuton Light"/>
              </a:defRPr>
            </a:lvl1pPr>
            <a:lvl2pPr lvl="1">
              <a:spcBef>
                <a:spcPts val="0"/>
              </a:spcBef>
              <a:spcAft>
                <a:spcPts val="0"/>
              </a:spcAft>
              <a:buClr>
                <a:schemeClr val="dk1"/>
              </a:buClr>
              <a:buSzPts val="2800"/>
              <a:buFont typeface="Neuton Light"/>
              <a:buNone/>
              <a:defRPr sz="2800">
                <a:latin typeface="Neuton Light"/>
                <a:ea typeface="Neuton Light"/>
                <a:cs typeface="Neuton Light"/>
                <a:sym typeface="Neuton Light"/>
              </a:defRPr>
            </a:lvl2pPr>
            <a:lvl3pPr lvl="2">
              <a:spcBef>
                <a:spcPts val="0"/>
              </a:spcBef>
              <a:spcAft>
                <a:spcPts val="0"/>
              </a:spcAft>
              <a:buClr>
                <a:schemeClr val="dk1"/>
              </a:buClr>
              <a:buSzPts val="2800"/>
              <a:buFont typeface="Neuton Light"/>
              <a:buNone/>
              <a:defRPr sz="2800">
                <a:latin typeface="Neuton Light"/>
                <a:ea typeface="Neuton Light"/>
                <a:cs typeface="Neuton Light"/>
                <a:sym typeface="Neuton Light"/>
              </a:defRPr>
            </a:lvl3pPr>
            <a:lvl4pPr lvl="3">
              <a:spcBef>
                <a:spcPts val="0"/>
              </a:spcBef>
              <a:spcAft>
                <a:spcPts val="0"/>
              </a:spcAft>
              <a:buClr>
                <a:schemeClr val="dk1"/>
              </a:buClr>
              <a:buSzPts val="2800"/>
              <a:buFont typeface="Neuton Light"/>
              <a:buNone/>
              <a:defRPr sz="2800">
                <a:latin typeface="Neuton Light"/>
                <a:ea typeface="Neuton Light"/>
                <a:cs typeface="Neuton Light"/>
                <a:sym typeface="Neuton Light"/>
              </a:defRPr>
            </a:lvl4pPr>
            <a:lvl5pPr lvl="4">
              <a:spcBef>
                <a:spcPts val="0"/>
              </a:spcBef>
              <a:spcAft>
                <a:spcPts val="0"/>
              </a:spcAft>
              <a:buClr>
                <a:schemeClr val="dk1"/>
              </a:buClr>
              <a:buSzPts val="2800"/>
              <a:buFont typeface="Neuton Light"/>
              <a:buNone/>
              <a:defRPr sz="2800">
                <a:latin typeface="Neuton Light"/>
                <a:ea typeface="Neuton Light"/>
                <a:cs typeface="Neuton Light"/>
                <a:sym typeface="Neuton Light"/>
              </a:defRPr>
            </a:lvl5pPr>
            <a:lvl6pPr lvl="5">
              <a:spcBef>
                <a:spcPts val="0"/>
              </a:spcBef>
              <a:spcAft>
                <a:spcPts val="0"/>
              </a:spcAft>
              <a:buClr>
                <a:schemeClr val="dk1"/>
              </a:buClr>
              <a:buSzPts val="2800"/>
              <a:buFont typeface="Neuton Light"/>
              <a:buNone/>
              <a:defRPr sz="2800">
                <a:latin typeface="Neuton Light"/>
                <a:ea typeface="Neuton Light"/>
                <a:cs typeface="Neuton Light"/>
                <a:sym typeface="Neuton Light"/>
              </a:defRPr>
            </a:lvl6pPr>
            <a:lvl7pPr lvl="6">
              <a:spcBef>
                <a:spcPts val="0"/>
              </a:spcBef>
              <a:spcAft>
                <a:spcPts val="0"/>
              </a:spcAft>
              <a:buClr>
                <a:schemeClr val="dk1"/>
              </a:buClr>
              <a:buSzPts val="2800"/>
              <a:buFont typeface="Neuton Light"/>
              <a:buNone/>
              <a:defRPr sz="2800">
                <a:latin typeface="Neuton Light"/>
                <a:ea typeface="Neuton Light"/>
                <a:cs typeface="Neuton Light"/>
                <a:sym typeface="Neuton Light"/>
              </a:defRPr>
            </a:lvl7pPr>
            <a:lvl8pPr lvl="7">
              <a:spcBef>
                <a:spcPts val="0"/>
              </a:spcBef>
              <a:spcAft>
                <a:spcPts val="0"/>
              </a:spcAft>
              <a:buClr>
                <a:schemeClr val="dk1"/>
              </a:buClr>
              <a:buSzPts val="2800"/>
              <a:buFont typeface="Neuton Light"/>
              <a:buNone/>
              <a:defRPr sz="2800">
                <a:latin typeface="Neuton Light"/>
                <a:ea typeface="Neuton Light"/>
                <a:cs typeface="Neuton Light"/>
                <a:sym typeface="Neuton Light"/>
              </a:defRPr>
            </a:lvl8pPr>
            <a:lvl9pPr lvl="8">
              <a:spcBef>
                <a:spcPts val="0"/>
              </a:spcBef>
              <a:spcAft>
                <a:spcPts val="0"/>
              </a:spcAft>
              <a:buClr>
                <a:schemeClr val="dk1"/>
              </a:buClr>
              <a:buSzPts val="2800"/>
              <a:buFont typeface="Neuton Light"/>
              <a:buNone/>
              <a:defRPr sz="2800">
                <a:latin typeface="Neuton Light"/>
                <a:ea typeface="Neuton Light"/>
                <a:cs typeface="Neuton Light"/>
                <a:sym typeface="Neuton Light"/>
              </a:defRPr>
            </a:lvl9pPr>
          </a:lstStyle>
          <a:p/>
        </p:txBody>
      </p:sp>
      <p:sp>
        <p:nvSpPr>
          <p:cNvPr id="69" name="Google Shape;69;p15"/>
          <p:cNvSpPr txBox="1"/>
          <p:nvPr>
            <p:ph idx="6" type="subTitle"/>
          </p:nvPr>
        </p:nvSpPr>
        <p:spPr>
          <a:xfrm>
            <a:off x="4322100" y="2605313"/>
            <a:ext cx="3958800" cy="452700"/>
          </a:xfrm>
          <a:prstGeom prst="rect">
            <a:avLst/>
          </a:prstGeom>
        </p:spPr>
        <p:txBody>
          <a:bodyPr anchorCtr="0" anchor="ctr" bIns="0" lIns="0" spcFirstLastPara="1" rIns="0" wrap="square" tIns="0">
            <a:noAutofit/>
          </a:bodyPr>
          <a:lstStyle>
            <a:lvl1pPr lvl="0">
              <a:spcBef>
                <a:spcPts val="0"/>
              </a:spcBef>
              <a:spcAft>
                <a:spcPts val="0"/>
              </a:spcAft>
              <a:buClr>
                <a:schemeClr val="dk1"/>
              </a:buClr>
              <a:buSzPts val="2800"/>
              <a:buFont typeface="Neuton Light"/>
              <a:buNone/>
              <a:defRPr sz="2800">
                <a:latin typeface="Neuton Light"/>
                <a:ea typeface="Neuton Light"/>
                <a:cs typeface="Neuton Light"/>
                <a:sym typeface="Neuton Light"/>
              </a:defRPr>
            </a:lvl1pPr>
            <a:lvl2pPr lvl="1">
              <a:spcBef>
                <a:spcPts val="0"/>
              </a:spcBef>
              <a:spcAft>
                <a:spcPts val="0"/>
              </a:spcAft>
              <a:buClr>
                <a:schemeClr val="dk1"/>
              </a:buClr>
              <a:buSzPts val="2800"/>
              <a:buFont typeface="Neuton Light"/>
              <a:buNone/>
              <a:defRPr sz="2800">
                <a:latin typeface="Neuton Light"/>
                <a:ea typeface="Neuton Light"/>
                <a:cs typeface="Neuton Light"/>
                <a:sym typeface="Neuton Light"/>
              </a:defRPr>
            </a:lvl2pPr>
            <a:lvl3pPr lvl="2">
              <a:spcBef>
                <a:spcPts val="0"/>
              </a:spcBef>
              <a:spcAft>
                <a:spcPts val="0"/>
              </a:spcAft>
              <a:buClr>
                <a:schemeClr val="dk1"/>
              </a:buClr>
              <a:buSzPts val="2800"/>
              <a:buFont typeface="Neuton Light"/>
              <a:buNone/>
              <a:defRPr sz="2800">
                <a:latin typeface="Neuton Light"/>
                <a:ea typeface="Neuton Light"/>
                <a:cs typeface="Neuton Light"/>
                <a:sym typeface="Neuton Light"/>
              </a:defRPr>
            </a:lvl3pPr>
            <a:lvl4pPr lvl="3">
              <a:spcBef>
                <a:spcPts val="0"/>
              </a:spcBef>
              <a:spcAft>
                <a:spcPts val="0"/>
              </a:spcAft>
              <a:buClr>
                <a:schemeClr val="dk1"/>
              </a:buClr>
              <a:buSzPts val="2800"/>
              <a:buFont typeface="Neuton Light"/>
              <a:buNone/>
              <a:defRPr sz="2800">
                <a:latin typeface="Neuton Light"/>
                <a:ea typeface="Neuton Light"/>
                <a:cs typeface="Neuton Light"/>
                <a:sym typeface="Neuton Light"/>
              </a:defRPr>
            </a:lvl4pPr>
            <a:lvl5pPr lvl="4">
              <a:spcBef>
                <a:spcPts val="0"/>
              </a:spcBef>
              <a:spcAft>
                <a:spcPts val="0"/>
              </a:spcAft>
              <a:buClr>
                <a:schemeClr val="dk1"/>
              </a:buClr>
              <a:buSzPts val="2800"/>
              <a:buFont typeface="Neuton Light"/>
              <a:buNone/>
              <a:defRPr sz="2800">
                <a:latin typeface="Neuton Light"/>
                <a:ea typeface="Neuton Light"/>
                <a:cs typeface="Neuton Light"/>
                <a:sym typeface="Neuton Light"/>
              </a:defRPr>
            </a:lvl5pPr>
            <a:lvl6pPr lvl="5">
              <a:spcBef>
                <a:spcPts val="0"/>
              </a:spcBef>
              <a:spcAft>
                <a:spcPts val="0"/>
              </a:spcAft>
              <a:buClr>
                <a:schemeClr val="dk1"/>
              </a:buClr>
              <a:buSzPts val="2800"/>
              <a:buFont typeface="Neuton Light"/>
              <a:buNone/>
              <a:defRPr sz="2800">
                <a:latin typeface="Neuton Light"/>
                <a:ea typeface="Neuton Light"/>
                <a:cs typeface="Neuton Light"/>
                <a:sym typeface="Neuton Light"/>
              </a:defRPr>
            </a:lvl6pPr>
            <a:lvl7pPr lvl="6">
              <a:spcBef>
                <a:spcPts val="0"/>
              </a:spcBef>
              <a:spcAft>
                <a:spcPts val="0"/>
              </a:spcAft>
              <a:buClr>
                <a:schemeClr val="dk1"/>
              </a:buClr>
              <a:buSzPts val="2800"/>
              <a:buFont typeface="Neuton Light"/>
              <a:buNone/>
              <a:defRPr sz="2800">
                <a:latin typeface="Neuton Light"/>
                <a:ea typeface="Neuton Light"/>
                <a:cs typeface="Neuton Light"/>
                <a:sym typeface="Neuton Light"/>
              </a:defRPr>
            </a:lvl7pPr>
            <a:lvl8pPr lvl="7">
              <a:spcBef>
                <a:spcPts val="0"/>
              </a:spcBef>
              <a:spcAft>
                <a:spcPts val="0"/>
              </a:spcAft>
              <a:buClr>
                <a:schemeClr val="dk1"/>
              </a:buClr>
              <a:buSzPts val="2800"/>
              <a:buFont typeface="Neuton Light"/>
              <a:buNone/>
              <a:defRPr sz="2800">
                <a:latin typeface="Neuton Light"/>
                <a:ea typeface="Neuton Light"/>
                <a:cs typeface="Neuton Light"/>
                <a:sym typeface="Neuton Light"/>
              </a:defRPr>
            </a:lvl8pPr>
            <a:lvl9pPr lvl="8">
              <a:spcBef>
                <a:spcPts val="0"/>
              </a:spcBef>
              <a:spcAft>
                <a:spcPts val="0"/>
              </a:spcAft>
              <a:buClr>
                <a:schemeClr val="dk1"/>
              </a:buClr>
              <a:buSzPts val="2800"/>
              <a:buFont typeface="Neuton Light"/>
              <a:buNone/>
              <a:defRPr sz="2800">
                <a:latin typeface="Neuton Light"/>
                <a:ea typeface="Neuton Light"/>
                <a:cs typeface="Neuton Light"/>
                <a:sym typeface="Neuton Light"/>
              </a:defRPr>
            </a:lvl9pPr>
          </a:lstStyle>
          <a:p/>
        </p:txBody>
      </p:sp>
      <p:sp>
        <p:nvSpPr>
          <p:cNvPr id="70" name="Google Shape;70;p15"/>
          <p:cNvSpPr txBox="1"/>
          <p:nvPr>
            <p:ph idx="7" type="subTitle"/>
          </p:nvPr>
        </p:nvSpPr>
        <p:spPr>
          <a:xfrm>
            <a:off x="4322100" y="3120113"/>
            <a:ext cx="3958800" cy="452700"/>
          </a:xfrm>
          <a:prstGeom prst="rect">
            <a:avLst/>
          </a:prstGeom>
        </p:spPr>
        <p:txBody>
          <a:bodyPr anchorCtr="0" anchor="ctr" bIns="0" lIns="0" spcFirstLastPara="1" rIns="0" wrap="square" tIns="0">
            <a:noAutofit/>
          </a:bodyPr>
          <a:lstStyle>
            <a:lvl1pPr lvl="0">
              <a:spcBef>
                <a:spcPts val="0"/>
              </a:spcBef>
              <a:spcAft>
                <a:spcPts val="0"/>
              </a:spcAft>
              <a:buClr>
                <a:schemeClr val="dk1"/>
              </a:buClr>
              <a:buSzPts val="2800"/>
              <a:buFont typeface="Neuton Light"/>
              <a:buNone/>
              <a:defRPr sz="2800">
                <a:latin typeface="Neuton Light"/>
                <a:ea typeface="Neuton Light"/>
                <a:cs typeface="Neuton Light"/>
                <a:sym typeface="Neuton Light"/>
              </a:defRPr>
            </a:lvl1pPr>
            <a:lvl2pPr lvl="1">
              <a:spcBef>
                <a:spcPts val="0"/>
              </a:spcBef>
              <a:spcAft>
                <a:spcPts val="0"/>
              </a:spcAft>
              <a:buClr>
                <a:schemeClr val="dk1"/>
              </a:buClr>
              <a:buSzPts val="2800"/>
              <a:buFont typeface="Neuton Light"/>
              <a:buNone/>
              <a:defRPr sz="2800">
                <a:latin typeface="Neuton Light"/>
                <a:ea typeface="Neuton Light"/>
                <a:cs typeface="Neuton Light"/>
                <a:sym typeface="Neuton Light"/>
              </a:defRPr>
            </a:lvl2pPr>
            <a:lvl3pPr lvl="2">
              <a:spcBef>
                <a:spcPts val="0"/>
              </a:spcBef>
              <a:spcAft>
                <a:spcPts val="0"/>
              </a:spcAft>
              <a:buClr>
                <a:schemeClr val="dk1"/>
              </a:buClr>
              <a:buSzPts val="2800"/>
              <a:buFont typeface="Neuton Light"/>
              <a:buNone/>
              <a:defRPr sz="2800">
                <a:latin typeface="Neuton Light"/>
                <a:ea typeface="Neuton Light"/>
                <a:cs typeface="Neuton Light"/>
                <a:sym typeface="Neuton Light"/>
              </a:defRPr>
            </a:lvl3pPr>
            <a:lvl4pPr lvl="3">
              <a:spcBef>
                <a:spcPts val="0"/>
              </a:spcBef>
              <a:spcAft>
                <a:spcPts val="0"/>
              </a:spcAft>
              <a:buClr>
                <a:schemeClr val="dk1"/>
              </a:buClr>
              <a:buSzPts val="2800"/>
              <a:buFont typeface="Neuton Light"/>
              <a:buNone/>
              <a:defRPr sz="2800">
                <a:latin typeface="Neuton Light"/>
                <a:ea typeface="Neuton Light"/>
                <a:cs typeface="Neuton Light"/>
                <a:sym typeface="Neuton Light"/>
              </a:defRPr>
            </a:lvl4pPr>
            <a:lvl5pPr lvl="4">
              <a:spcBef>
                <a:spcPts val="0"/>
              </a:spcBef>
              <a:spcAft>
                <a:spcPts val="0"/>
              </a:spcAft>
              <a:buClr>
                <a:schemeClr val="dk1"/>
              </a:buClr>
              <a:buSzPts val="2800"/>
              <a:buFont typeface="Neuton Light"/>
              <a:buNone/>
              <a:defRPr sz="2800">
                <a:latin typeface="Neuton Light"/>
                <a:ea typeface="Neuton Light"/>
                <a:cs typeface="Neuton Light"/>
                <a:sym typeface="Neuton Light"/>
              </a:defRPr>
            </a:lvl5pPr>
            <a:lvl6pPr lvl="5">
              <a:spcBef>
                <a:spcPts val="0"/>
              </a:spcBef>
              <a:spcAft>
                <a:spcPts val="0"/>
              </a:spcAft>
              <a:buClr>
                <a:schemeClr val="dk1"/>
              </a:buClr>
              <a:buSzPts val="2800"/>
              <a:buFont typeface="Neuton Light"/>
              <a:buNone/>
              <a:defRPr sz="2800">
                <a:latin typeface="Neuton Light"/>
                <a:ea typeface="Neuton Light"/>
                <a:cs typeface="Neuton Light"/>
                <a:sym typeface="Neuton Light"/>
              </a:defRPr>
            </a:lvl6pPr>
            <a:lvl7pPr lvl="6">
              <a:spcBef>
                <a:spcPts val="0"/>
              </a:spcBef>
              <a:spcAft>
                <a:spcPts val="0"/>
              </a:spcAft>
              <a:buClr>
                <a:schemeClr val="dk1"/>
              </a:buClr>
              <a:buSzPts val="2800"/>
              <a:buFont typeface="Neuton Light"/>
              <a:buNone/>
              <a:defRPr sz="2800">
                <a:latin typeface="Neuton Light"/>
                <a:ea typeface="Neuton Light"/>
                <a:cs typeface="Neuton Light"/>
                <a:sym typeface="Neuton Light"/>
              </a:defRPr>
            </a:lvl7pPr>
            <a:lvl8pPr lvl="7">
              <a:spcBef>
                <a:spcPts val="0"/>
              </a:spcBef>
              <a:spcAft>
                <a:spcPts val="0"/>
              </a:spcAft>
              <a:buClr>
                <a:schemeClr val="dk1"/>
              </a:buClr>
              <a:buSzPts val="2800"/>
              <a:buFont typeface="Neuton Light"/>
              <a:buNone/>
              <a:defRPr sz="2800">
                <a:latin typeface="Neuton Light"/>
                <a:ea typeface="Neuton Light"/>
                <a:cs typeface="Neuton Light"/>
                <a:sym typeface="Neuton Light"/>
              </a:defRPr>
            </a:lvl8pPr>
            <a:lvl9pPr lvl="8">
              <a:spcBef>
                <a:spcPts val="0"/>
              </a:spcBef>
              <a:spcAft>
                <a:spcPts val="0"/>
              </a:spcAft>
              <a:buClr>
                <a:schemeClr val="dk1"/>
              </a:buClr>
              <a:buSzPts val="2800"/>
              <a:buFont typeface="Neuton Light"/>
              <a:buNone/>
              <a:defRPr sz="2800">
                <a:latin typeface="Neuton Light"/>
                <a:ea typeface="Neuton Light"/>
                <a:cs typeface="Neuton Light"/>
                <a:sym typeface="Neuton Light"/>
              </a:defRPr>
            </a:lvl9pPr>
          </a:lstStyle>
          <a:p/>
        </p:txBody>
      </p:sp>
      <p:sp>
        <p:nvSpPr>
          <p:cNvPr id="71" name="Google Shape;71;p15"/>
          <p:cNvSpPr txBox="1"/>
          <p:nvPr>
            <p:ph idx="8" type="subTitle"/>
          </p:nvPr>
        </p:nvSpPr>
        <p:spPr>
          <a:xfrm>
            <a:off x="4322100" y="3634825"/>
            <a:ext cx="3958800" cy="452700"/>
          </a:xfrm>
          <a:prstGeom prst="rect">
            <a:avLst/>
          </a:prstGeom>
        </p:spPr>
        <p:txBody>
          <a:bodyPr anchorCtr="0" anchor="ctr" bIns="0" lIns="0" spcFirstLastPara="1" rIns="0" wrap="square" tIns="0">
            <a:noAutofit/>
          </a:bodyPr>
          <a:lstStyle>
            <a:lvl1pPr lvl="0">
              <a:spcBef>
                <a:spcPts val="0"/>
              </a:spcBef>
              <a:spcAft>
                <a:spcPts val="0"/>
              </a:spcAft>
              <a:buClr>
                <a:schemeClr val="dk1"/>
              </a:buClr>
              <a:buSzPts val="2800"/>
              <a:buFont typeface="Neuton Light"/>
              <a:buNone/>
              <a:defRPr sz="2800">
                <a:latin typeface="Neuton Light"/>
                <a:ea typeface="Neuton Light"/>
                <a:cs typeface="Neuton Light"/>
                <a:sym typeface="Neuton Light"/>
              </a:defRPr>
            </a:lvl1pPr>
            <a:lvl2pPr lvl="1">
              <a:spcBef>
                <a:spcPts val="0"/>
              </a:spcBef>
              <a:spcAft>
                <a:spcPts val="0"/>
              </a:spcAft>
              <a:buClr>
                <a:schemeClr val="dk1"/>
              </a:buClr>
              <a:buSzPts val="2800"/>
              <a:buFont typeface="Neuton Light"/>
              <a:buNone/>
              <a:defRPr sz="2800">
                <a:latin typeface="Neuton Light"/>
                <a:ea typeface="Neuton Light"/>
                <a:cs typeface="Neuton Light"/>
                <a:sym typeface="Neuton Light"/>
              </a:defRPr>
            </a:lvl2pPr>
            <a:lvl3pPr lvl="2">
              <a:spcBef>
                <a:spcPts val="0"/>
              </a:spcBef>
              <a:spcAft>
                <a:spcPts val="0"/>
              </a:spcAft>
              <a:buClr>
                <a:schemeClr val="dk1"/>
              </a:buClr>
              <a:buSzPts val="2800"/>
              <a:buFont typeface="Neuton Light"/>
              <a:buNone/>
              <a:defRPr sz="2800">
                <a:latin typeface="Neuton Light"/>
                <a:ea typeface="Neuton Light"/>
                <a:cs typeface="Neuton Light"/>
                <a:sym typeface="Neuton Light"/>
              </a:defRPr>
            </a:lvl3pPr>
            <a:lvl4pPr lvl="3">
              <a:spcBef>
                <a:spcPts val="0"/>
              </a:spcBef>
              <a:spcAft>
                <a:spcPts val="0"/>
              </a:spcAft>
              <a:buClr>
                <a:schemeClr val="dk1"/>
              </a:buClr>
              <a:buSzPts val="2800"/>
              <a:buFont typeface="Neuton Light"/>
              <a:buNone/>
              <a:defRPr sz="2800">
                <a:latin typeface="Neuton Light"/>
                <a:ea typeface="Neuton Light"/>
                <a:cs typeface="Neuton Light"/>
                <a:sym typeface="Neuton Light"/>
              </a:defRPr>
            </a:lvl4pPr>
            <a:lvl5pPr lvl="4">
              <a:spcBef>
                <a:spcPts val="0"/>
              </a:spcBef>
              <a:spcAft>
                <a:spcPts val="0"/>
              </a:spcAft>
              <a:buClr>
                <a:schemeClr val="dk1"/>
              </a:buClr>
              <a:buSzPts val="2800"/>
              <a:buFont typeface="Neuton Light"/>
              <a:buNone/>
              <a:defRPr sz="2800">
                <a:latin typeface="Neuton Light"/>
                <a:ea typeface="Neuton Light"/>
                <a:cs typeface="Neuton Light"/>
                <a:sym typeface="Neuton Light"/>
              </a:defRPr>
            </a:lvl5pPr>
            <a:lvl6pPr lvl="5">
              <a:spcBef>
                <a:spcPts val="0"/>
              </a:spcBef>
              <a:spcAft>
                <a:spcPts val="0"/>
              </a:spcAft>
              <a:buClr>
                <a:schemeClr val="dk1"/>
              </a:buClr>
              <a:buSzPts val="2800"/>
              <a:buFont typeface="Neuton Light"/>
              <a:buNone/>
              <a:defRPr sz="2800">
                <a:latin typeface="Neuton Light"/>
                <a:ea typeface="Neuton Light"/>
                <a:cs typeface="Neuton Light"/>
                <a:sym typeface="Neuton Light"/>
              </a:defRPr>
            </a:lvl6pPr>
            <a:lvl7pPr lvl="6">
              <a:spcBef>
                <a:spcPts val="0"/>
              </a:spcBef>
              <a:spcAft>
                <a:spcPts val="0"/>
              </a:spcAft>
              <a:buClr>
                <a:schemeClr val="dk1"/>
              </a:buClr>
              <a:buSzPts val="2800"/>
              <a:buFont typeface="Neuton Light"/>
              <a:buNone/>
              <a:defRPr sz="2800">
                <a:latin typeface="Neuton Light"/>
                <a:ea typeface="Neuton Light"/>
                <a:cs typeface="Neuton Light"/>
                <a:sym typeface="Neuton Light"/>
              </a:defRPr>
            </a:lvl7pPr>
            <a:lvl8pPr lvl="7">
              <a:spcBef>
                <a:spcPts val="0"/>
              </a:spcBef>
              <a:spcAft>
                <a:spcPts val="0"/>
              </a:spcAft>
              <a:buClr>
                <a:schemeClr val="dk1"/>
              </a:buClr>
              <a:buSzPts val="2800"/>
              <a:buFont typeface="Neuton Light"/>
              <a:buNone/>
              <a:defRPr sz="2800">
                <a:latin typeface="Neuton Light"/>
                <a:ea typeface="Neuton Light"/>
                <a:cs typeface="Neuton Light"/>
                <a:sym typeface="Neuton Light"/>
              </a:defRPr>
            </a:lvl8pPr>
            <a:lvl9pPr lvl="8">
              <a:spcBef>
                <a:spcPts val="0"/>
              </a:spcBef>
              <a:spcAft>
                <a:spcPts val="0"/>
              </a:spcAft>
              <a:buClr>
                <a:schemeClr val="dk1"/>
              </a:buClr>
              <a:buSzPts val="2800"/>
              <a:buFont typeface="Neuton Light"/>
              <a:buNone/>
              <a:defRPr sz="2800">
                <a:latin typeface="Neuton Light"/>
                <a:ea typeface="Neuton Light"/>
                <a:cs typeface="Neuton Light"/>
                <a:sym typeface="Neuton Light"/>
              </a:defRPr>
            </a:lvl9pPr>
          </a:lstStyle>
          <a:p/>
        </p:txBody>
      </p:sp>
      <p:sp>
        <p:nvSpPr>
          <p:cNvPr id="72" name="Google Shape;72;p15"/>
          <p:cNvSpPr txBox="1"/>
          <p:nvPr>
            <p:ph idx="9" type="subTitle"/>
          </p:nvPr>
        </p:nvSpPr>
        <p:spPr>
          <a:xfrm>
            <a:off x="4322100" y="4152488"/>
            <a:ext cx="3958800" cy="452700"/>
          </a:xfrm>
          <a:prstGeom prst="rect">
            <a:avLst/>
          </a:prstGeom>
        </p:spPr>
        <p:txBody>
          <a:bodyPr anchorCtr="0" anchor="ctr" bIns="0" lIns="0" spcFirstLastPara="1" rIns="0" wrap="square" tIns="0">
            <a:noAutofit/>
          </a:bodyPr>
          <a:lstStyle>
            <a:lvl1pPr lvl="0">
              <a:spcBef>
                <a:spcPts val="0"/>
              </a:spcBef>
              <a:spcAft>
                <a:spcPts val="0"/>
              </a:spcAft>
              <a:buClr>
                <a:schemeClr val="dk1"/>
              </a:buClr>
              <a:buSzPts val="2800"/>
              <a:buFont typeface="Neuton Light"/>
              <a:buNone/>
              <a:defRPr sz="2800">
                <a:latin typeface="Neuton Light"/>
                <a:ea typeface="Neuton Light"/>
                <a:cs typeface="Neuton Light"/>
                <a:sym typeface="Neuton Light"/>
              </a:defRPr>
            </a:lvl1pPr>
            <a:lvl2pPr lvl="1">
              <a:spcBef>
                <a:spcPts val="0"/>
              </a:spcBef>
              <a:spcAft>
                <a:spcPts val="0"/>
              </a:spcAft>
              <a:buClr>
                <a:schemeClr val="dk1"/>
              </a:buClr>
              <a:buSzPts val="2800"/>
              <a:buFont typeface="Neuton Light"/>
              <a:buNone/>
              <a:defRPr sz="2800">
                <a:latin typeface="Neuton Light"/>
                <a:ea typeface="Neuton Light"/>
                <a:cs typeface="Neuton Light"/>
                <a:sym typeface="Neuton Light"/>
              </a:defRPr>
            </a:lvl2pPr>
            <a:lvl3pPr lvl="2">
              <a:spcBef>
                <a:spcPts val="0"/>
              </a:spcBef>
              <a:spcAft>
                <a:spcPts val="0"/>
              </a:spcAft>
              <a:buClr>
                <a:schemeClr val="dk1"/>
              </a:buClr>
              <a:buSzPts val="2800"/>
              <a:buFont typeface="Neuton Light"/>
              <a:buNone/>
              <a:defRPr sz="2800">
                <a:latin typeface="Neuton Light"/>
                <a:ea typeface="Neuton Light"/>
                <a:cs typeface="Neuton Light"/>
                <a:sym typeface="Neuton Light"/>
              </a:defRPr>
            </a:lvl3pPr>
            <a:lvl4pPr lvl="3">
              <a:spcBef>
                <a:spcPts val="0"/>
              </a:spcBef>
              <a:spcAft>
                <a:spcPts val="0"/>
              </a:spcAft>
              <a:buClr>
                <a:schemeClr val="dk1"/>
              </a:buClr>
              <a:buSzPts val="2800"/>
              <a:buFont typeface="Neuton Light"/>
              <a:buNone/>
              <a:defRPr sz="2800">
                <a:latin typeface="Neuton Light"/>
                <a:ea typeface="Neuton Light"/>
                <a:cs typeface="Neuton Light"/>
                <a:sym typeface="Neuton Light"/>
              </a:defRPr>
            </a:lvl4pPr>
            <a:lvl5pPr lvl="4">
              <a:spcBef>
                <a:spcPts val="0"/>
              </a:spcBef>
              <a:spcAft>
                <a:spcPts val="0"/>
              </a:spcAft>
              <a:buClr>
                <a:schemeClr val="dk1"/>
              </a:buClr>
              <a:buSzPts val="2800"/>
              <a:buFont typeface="Neuton Light"/>
              <a:buNone/>
              <a:defRPr sz="2800">
                <a:latin typeface="Neuton Light"/>
                <a:ea typeface="Neuton Light"/>
                <a:cs typeface="Neuton Light"/>
                <a:sym typeface="Neuton Light"/>
              </a:defRPr>
            </a:lvl5pPr>
            <a:lvl6pPr lvl="5">
              <a:spcBef>
                <a:spcPts val="0"/>
              </a:spcBef>
              <a:spcAft>
                <a:spcPts val="0"/>
              </a:spcAft>
              <a:buClr>
                <a:schemeClr val="dk1"/>
              </a:buClr>
              <a:buSzPts val="2800"/>
              <a:buFont typeface="Neuton Light"/>
              <a:buNone/>
              <a:defRPr sz="2800">
                <a:latin typeface="Neuton Light"/>
                <a:ea typeface="Neuton Light"/>
                <a:cs typeface="Neuton Light"/>
                <a:sym typeface="Neuton Light"/>
              </a:defRPr>
            </a:lvl6pPr>
            <a:lvl7pPr lvl="6">
              <a:spcBef>
                <a:spcPts val="0"/>
              </a:spcBef>
              <a:spcAft>
                <a:spcPts val="0"/>
              </a:spcAft>
              <a:buClr>
                <a:schemeClr val="dk1"/>
              </a:buClr>
              <a:buSzPts val="2800"/>
              <a:buFont typeface="Neuton Light"/>
              <a:buNone/>
              <a:defRPr sz="2800">
                <a:latin typeface="Neuton Light"/>
                <a:ea typeface="Neuton Light"/>
                <a:cs typeface="Neuton Light"/>
                <a:sym typeface="Neuton Light"/>
              </a:defRPr>
            </a:lvl7pPr>
            <a:lvl8pPr lvl="7">
              <a:spcBef>
                <a:spcPts val="0"/>
              </a:spcBef>
              <a:spcAft>
                <a:spcPts val="0"/>
              </a:spcAft>
              <a:buClr>
                <a:schemeClr val="dk1"/>
              </a:buClr>
              <a:buSzPts val="2800"/>
              <a:buFont typeface="Neuton Light"/>
              <a:buNone/>
              <a:defRPr sz="2800">
                <a:latin typeface="Neuton Light"/>
                <a:ea typeface="Neuton Light"/>
                <a:cs typeface="Neuton Light"/>
                <a:sym typeface="Neuton Light"/>
              </a:defRPr>
            </a:lvl8pPr>
            <a:lvl9pPr lvl="8">
              <a:spcBef>
                <a:spcPts val="0"/>
              </a:spcBef>
              <a:spcAft>
                <a:spcPts val="0"/>
              </a:spcAft>
              <a:buClr>
                <a:schemeClr val="dk1"/>
              </a:buClr>
              <a:buSzPts val="2800"/>
              <a:buFont typeface="Neuton Light"/>
              <a:buNone/>
              <a:defRPr sz="2800">
                <a:latin typeface="Neuton Light"/>
                <a:ea typeface="Neuton Light"/>
                <a:cs typeface="Neuton Light"/>
                <a:sym typeface="Neuton Light"/>
              </a:defRPr>
            </a:lvl9pPr>
          </a:lstStyle>
          <a:p/>
        </p:txBody>
      </p:sp>
      <p:sp>
        <p:nvSpPr>
          <p:cNvPr id="73" name="Google Shape;73;p15"/>
          <p:cNvSpPr txBox="1"/>
          <p:nvPr>
            <p:ph idx="13" type="subTitle"/>
          </p:nvPr>
        </p:nvSpPr>
        <p:spPr>
          <a:xfrm>
            <a:off x="4322100" y="4667200"/>
            <a:ext cx="3958800" cy="452700"/>
          </a:xfrm>
          <a:prstGeom prst="rect">
            <a:avLst/>
          </a:prstGeom>
        </p:spPr>
        <p:txBody>
          <a:bodyPr anchorCtr="0" anchor="ctr" bIns="0" lIns="0" spcFirstLastPara="1" rIns="0" wrap="square" tIns="0">
            <a:noAutofit/>
          </a:bodyPr>
          <a:lstStyle>
            <a:lvl1pPr lvl="0">
              <a:spcBef>
                <a:spcPts val="0"/>
              </a:spcBef>
              <a:spcAft>
                <a:spcPts val="0"/>
              </a:spcAft>
              <a:buClr>
                <a:schemeClr val="dk1"/>
              </a:buClr>
              <a:buSzPts val="2800"/>
              <a:buFont typeface="Neuton Light"/>
              <a:buNone/>
              <a:defRPr sz="2800">
                <a:latin typeface="Neuton Light"/>
                <a:ea typeface="Neuton Light"/>
                <a:cs typeface="Neuton Light"/>
                <a:sym typeface="Neuton Light"/>
              </a:defRPr>
            </a:lvl1pPr>
            <a:lvl2pPr lvl="1">
              <a:spcBef>
                <a:spcPts val="0"/>
              </a:spcBef>
              <a:spcAft>
                <a:spcPts val="0"/>
              </a:spcAft>
              <a:buClr>
                <a:schemeClr val="dk1"/>
              </a:buClr>
              <a:buSzPts val="2800"/>
              <a:buFont typeface="Neuton Light"/>
              <a:buNone/>
              <a:defRPr sz="2800">
                <a:latin typeface="Neuton Light"/>
                <a:ea typeface="Neuton Light"/>
                <a:cs typeface="Neuton Light"/>
                <a:sym typeface="Neuton Light"/>
              </a:defRPr>
            </a:lvl2pPr>
            <a:lvl3pPr lvl="2">
              <a:spcBef>
                <a:spcPts val="0"/>
              </a:spcBef>
              <a:spcAft>
                <a:spcPts val="0"/>
              </a:spcAft>
              <a:buClr>
                <a:schemeClr val="dk1"/>
              </a:buClr>
              <a:buSzPts val="2800"/>
              <a:buFont typeface="Neuton Light"/>
              <a:buNone/>
              <a:defRPr sz="2800">
                <a:latin typeface="Neuton Light"/>
                <a:ea typeface="Neuton Light"/>
                <a:cs typeface="Neuton Light"/>
                <a:sym typeface="Neuton Light"/>
              </a:defRPr>
            </a:lvl3pPr>
            <a:lvl4pPr lvl="3">
              <a:spcBef>
                <a:spcPts val="0"/>
              </a:spcBef>
              <a:spcAft>
                <a:spcPts val="0"/>
              </a:spcAft>
              <a:buClr>
                <a:schemeClr val="dk1"/>
              </a:buClr>
              <a:buSzPts val="2800"/>
              <a:buFont typeface="Neuton Light"/>
              <a:buNone/>
              <a:defRPr sz="2800">
                <a:latin typeface="Neuton Light"/>
                <a:ea typeface="Neuton Light"/>
                <a:cs typeface="Neuton Light"/>
                <a:sym typeface="Neuton Light"/>
              </a:defRPr>
            </a:lvl4pPr>
            <a:lvl5pPr lvl="4">
              <a:spcBef>
                <a:spcPts val="0"/>
              </a:spcBef>
              <a:spcAft>
                <a:spcPts val="0"/>
              </a:spcAft>
              <a:buClr>
                <a:schemeClr val="dk1"/>
              </a:buClr>
              <a:buSzPts val="2800"/>
              <a:buFont typeface="Neuton Light"/>
              <a:buNone/>
              <a:defRPr sz="2800">
                <a:latin typeface="Neuton Light"/>
                <a:ea typeface="Neuton Light"/>
                <a:cs typeface="Neuton Light"/>
                <a:sym typeface="Neuton Light"/>
              </a:defRPr>
            </a:lvl5pPr>
            <a:lvl6pPr lvl="5">
              <a:spcBef>
                <a:spcPts val="0"/>
              </a:spcBef>
              <a:spcAft>
                <a:spcPts val="0"/>
              </a:spcAft>
              <a:buClr>
                <a:schemeClr val="dk1"/>
              </a:buClr>
              <a:buSzPts val="2800"/>
              <a:buFont typeface="Neuton Light"/>
              <a:buNone/>
              <a:defRPr sz="2800">
                <a:latin typeface="Neuton Light"/>
                <a:ea typeface="Neuton Light"/>
                <a:cs typeface="Neuton Light"/>
                <a:sym typeface="Neuton Light"/>
              </a:defRPr>
            </a:lvl6pPr>
            <a:lvl7pPr lvl="6">
              <a:spcBef>
                <a:spcPts val="0"/>
              </a:spcBef>
              <a:spcAft>
                <a:spcPts val="0"/>
              </a:spcAft>
              <a:buClr>
                <a:schemeClr val="dk1"/>
              </a:buClr>
              <a:buSzPts val="2800"/>
              <a:buFont typeface="Neuton Light"/>
              <a:buNone/>
              <a:defRPr sz="2800">
                <a:latin typeface="Neuton Light"/>
                <a:ea typeface="Neuton Light"/>
                <a:cs typeface="Neuton Light"/>
                <a:sym typeface="Neuton Light"/>
              </a:defRPr>
            </a:lvl7pPr>
            <a:lvl8pPr lvl="7">
              <a:spcBef>
                <a:spcPts val="0"/>
              </a:spcBef>
              <a:spcAft>
                <a:spcPts val="0"/>
              </a:spcAft>
              <a:buClr>
                <a:schemeClr val="dk1"/>
              </a:buClr>
              <a:buSzPts val="2800"/>
              <a:buFont typeface="Neuton Light"/>
              <a:buNone/>
              <a:defRPr sz="2800">
                <a:latin typeface="Neuton Light"/>
                <a:ea typeface="Neuton Light"/>
                <a:cs typeface="Neuton Light"/>
                <a:sym typeface="Neuton Light"/>
              </a:defRPr>
            </a:lvl8pPr>
            <a:lvl9pPr lvl="8">
              <a:spcBef>
                <a:spcPts val="0"/>
              </a:spcBef>
              <a:spcAft>
                <a:spcPts val="0"/>
              </a:spcAft>
              <a:buClr>
                <a:schemeClr val="dk1"/>
              </a:buClr>
              <a:buSzPts val="2800"/>
              <a:buFont typeface="Neuton Light"/>
              <a:buNone/>
              <a:defRPr sz="2800">
                <a:latin typeface="Neuton Light"/>
                <a:ea typeface="Neuton Light"/>
                <a:cs typeface="Neuton Light"/>
                <a:sym typeface="Neuton Light"/>
              </a:defRPr>
            </a:lvl9pPr>
          </a:lstStyle>
          <a:p/>
        </p:txBody>
      </p:sp>
      <p:sp>
        <p:nvSpPr>
          <p:cNvPr id="74" name="Google Shape;74;p15"/>
          <p:cNvSpPr txBox="1"/>
          <p:nvPr>
            <p:ph idx="14" type="subTitle"/>
          </p:nvPr>
        </p:nvSpPr>
        <p:spPr>
          <a:xfrm>
            <a:off x="8440475" y="35300"/>
            <a:ext cx="703500" cy="452700"/>
          </a:xfrm>
          <a:prstGeom prst="rect">
            <a:avLst/>
          </a:prstGeom>
        </p:spPr>
        <p:txBody>
          <a:bodyPr anchorCtr="0" anchor="ctr" bIns="0" lIns="0" spcFirstLastPara="1" rIns="72000" wrap="square" tIns="0">
            <a:noAutofit/>
          </a:bodyPr>
          <a:lstStyle>
            <a:lvl1pPr lvl="0" algn="r">
              <a:spcBef>
                <a:spcPts val="0"/>
              </a:spcBef>
              <a:spcAft>
                <a:spcPts val="0"/>
              </a:spcAft>
              <a:buClr>
                <a:schemeClr val="dk1"/>
              </a:buClr>
              <a:buSzPts val="2800"/>
              <a:buFont typeface="Hanken Grotesk"/>
              <a:buNone/>
              <a:defRPr sz="2800"/>
            </a:lvl1pPr>
            <a:lvl2pPr lvl="1" algn="r">
              <a:spcBef>
                <a:spcPts val="0"/>
              </a:spcBef>
              <a:spcAft>
                <a:spcPts val="0"/>
              </a:spcAft>
              <a:buClr>
                <a:schemeClr val="dk1"/>
              </a:buClr>
              <a:buSzPts val="2800"/>
              <a:buFont typeface="Hanken Grotesk"/>
              <a:buNone/>
              <a:defRPr sz="2800"/>
            </a:lvl2pPr>
            <a:lvl3pPr lvl="2" algn="r">
              <a:spcBef>
                <a:spcPts val="0"/>
              </a:spcBef>
              <a:spcAft>
                <a:spcPts val="0"/>
              </a:spcAft>
              <a:buClr>
                <a:schemeClr val="dk1"/>
              </a:buClr>
              <a:buSzPts val="2800"/>
              <a:buFont typeface="Hanken Grotesk"/>
              <a:buNone/>
              <a:defRPr sz="2800"/>
            </a:lvl3pPr>
            <a:lvl4pPr lvl="3" algn="r">
              <a:spcBef>
                <a:spcPts val="0"/>
              </a:spcBef>
              <a:spcAft>
                <a:spcPts val="0"/>
              </a:spcAft>
              <a:buClr>
                <a:schemeClr val="dk1"/>
              </a:buClr>
              <a:buSzPts val="2800"/>
              <a:buFont typeface="Hanken Grotesk"/>
              <a:buNone/>
              <a:defRPr sz="2800"/>
            </a:lvl4pPr>
            <a:lvl5pPr lvl="4" algn="r">
              <a:spcBef>
                <a:spcPts val="0"/>
              </a:spcBef>
              <a:spcAft>
                <a:spcPts val="0"/>
              </a:spcAft>
              <a:buClr>
                <a:schemeClr val="dk1"/>
              </a:buClr>
              <a:buSzPts val="2800"/>
              <a:buFont typeface="Hanken Grotesk"/>
              <a:buNone/>
              <a:defRPr sz="2800"/>
            </a:lvl5pPr>
            <a:lvl6pPr lvl="5" algn="r">
              <a:spcBef>
                <a:spcPts val="0"/>
              </a:spcBef>
              <a:spcAft>
                <a:spcPts val="0"/>
              </a:spcAft>
              <a:buClr>
                <a:schemeClr val="dk1"/>
              </a:buClr>
              <a:buSzPts val="2800"/>
              <a:buFont typeface="Hanken Grotesk"/>
              <a:buNone/>
              <a:defRPr sz="2800"/>
            </a:lvl6pPr>
            <a:lvl7pPr lvl="6" algn="r">
              <a:spcBef>
                <a:spcPts val="0"/>
              </a:spcBef>
              <a:spcAft>
                <a:spcPts val="0"/>
              </a:spcAft>
              <a:buClr>
                <a:schemeClr val="dk1"/>
              </a:buClr>
              <a:buSzPts val="2800"/>
              <a:buFont typeface="Hanken Grotesk"/>
              <a:buNone/>
              <a:defRPr sz="2800"/>
            </a:lvl7pPr>
            <a:lvl8pPr lvl="7" algn="r">
              <a:spcBef>
                <a:spcPts val="0"/>
              </a:spcBef>
              <a:spcAft>
                <a:spcPts val="0"/>
              </a:spcAft>
              <a:buClr>
                <a:schemeClr val="dk1"/>
              </a:buClr>
              <a:buSzPts val="2800"/>
              <a:buFont typeface="Hanken Grotesk"/>
              <a:buNone/>
              <a:defRPr sz="2800"/>
            </a:lvl8pPr>
            <a:lvl9pPr lvl="8" algn="r">
              <a:spcBef>
                <a:spcPts val="0"/>
              </a:spcBef>
              <a:spcAft>
                <a:spcPts val="0"/>
              </a:spcAft>
              <a:buClr>
                <a:schemeClr val="dk1"/>
              </a:buClr>
              <a:buSzPts val="2800"/>
              <a:buFont typeface="Hanken Grotesk"/>
              <a:buNone/>
              <a:defRPr sz="2800"/>
            </a:lvl9pPr>
          </a:lstStyle>
          <a:p/>
        </p:txBody>
      </p:sp>
      <p:sp>
        <p:nvSpPr>
          <p:cNvPr id="75" name="Google Shape;75;p15"/>
          <p:cNvSpPr txBox="1"/>
          <p:nvPr>
            <p:ph idx="15" type="subTitle"/>
          </p:nvPr>
        </p:nvSpPr>
        <p:spPr>
          <a:xfrm>
            <a:off x="8440475" y="526825"/>
            <a:ext cx="703500" cy="452700"/>
          </a:xfrm>
          <a:prstGeom prst="rect">
            <a:avLst/>
          </a:prstGeom>
        </p:spPr>
        <p:txBody>
          <a:bodyPr anchorCtr="0" anchor="ctr" bIns="0" lIns="0" spcFirstLastPara="1" rIns="72000" wrap="square" tIns="0">
            <a:noAutofit/>
          </a:bodyPr>
          <a:lstStyle>
            <a:lvl1pPr lvl="0" algn="r">
              <a:spcBef>
                <a:spcPts val="0"/>
              </a:spcBef>
              <a:spcAft>
                <a:spcPts val="0"/>
              </a:spcAft>
              <a:buClr>
                <a:schemeClr val="dk1"/>
              </a:buClr>
              <a:buSzPts val="2800"/>
              <a:buFont typeface="Hanken Grotesk"/>
              <a:buNone/>
              <a:defRPr sz="2800"/>
            </a:lvl1pPr>
            <a:lvl2pPr lvl="1" algn="r">
              <a:spcBef>
                <a:spcPts val="0"/>
              </a:spcBef>
              <a:spcAft>
                <a:spcPts val="0"/>
              </a:spcAft>
              <a:buClr>
                <a:schemeClr val="dk1"/>
              </a:buClr>
              <a:buSzPts val="2800"/>
              <a:buFont typeface="Hanken Grotesk"/>
              <a:buNone/>
              <a:defRPr sz="2800"/>
            </a:lvl2pPr>
            <a:lvl3pPr lvl="2" algn="r">
              <a:spcBef>
                <a:spcPts val="0"/>
              </a:spcBef>
              <a:spcAft>
                <a:spcPts val="0"/>
              </a:spcAft>
              <a:buClr>
                <a:schemeClr val="dk1"/>
              </a:buClr>
              <a:buSzPts val="2800"/>
              <a:buFont typeface="Hanken Grotesk"/>
              <a:buNone/>
              <a:defRPr sz="2800"/>
            </a:lvl3pPr>
            <a:lvl4pPr lvl="3" algn="r">
              <a:spcBef>
                <a:spcPts val="0"/>
              </a:spcBef>
              <a:spcAft>
                <a:spcPts val="0"/>
              </a:spcAft>
              <a:buClr>
                <a:schemeClr val="dk1"/>
              </a:buClr>
              <a:buSzPts val="2800"/>
              <a:buFont typeface="Hanken Grotesk"/>
              <a:buNone/>
              <a:defRPr sz="2800"/>
            </a:lvl4pPr>
            <a:lvl5pPr lvl="4" algn="r">
              <a:spcBef>
                <a:spcPts val="0"/>
              </a:spcBef>
              <a:spcAft>
                <a:spcPts val="0"/>
              </a:spcAft>
              <a:buClr>
                <a:schemeClr val="dk1"/>
              </a:buClr>
              <a:buSzPts val="2800"/>
              <a:buFont typeface="Hanken Grotesk"/>
              <a:buNone/>
              <a:defRPr sz="2800"/>
            </a:lvl5pPr>
            <a:lvl6pPr lvl="5" algn="r">
              <a:spcBef>
                <a:spcPts val="0"/>
              </a:spcBef>
              <a:spcAft>
                <a:spcPts val="0"/>
              </a:spcAft>
              <a:buClr>
                <a:schemeClr val="dk1"/>
              </a:buClr>
              <a:buSzPts val="2800"/>
              <a:buFont typeface="Hanken Grotesk"/>
              <a:buNone/>
              <a:defRPr sz="2800"/>
            </a:lvl6pPr>
            <a:lvl7pPr lvl="6" algn="r">
              <a:spcBef>
                <a:spcPts val="0"/>
              </a:spcBef>
              <a:spcAft>
                <a:spcPts val="0"/>
              </a:spcAft>
              <a:buClr>
                <a:schemeClr val="dk1"/>
              </a:buClr>
              <a:buSzPts val="2800"/>
              <a:buFont typeface="Hanken Grotesk"/>
              <a:buNone/>
              <a:defRPr sz="2800"/>
            </a:lvl7pPr>
            <a:lvl8pPr lvl="7" algn="r">
              <a:spcBef>
                <a:spcPts val="0"/>
              </a:spcBef>
              <a:spcAft>
                <a:spcPts val="0"/>
              </a:spcAft>
              <a:buClr>
                <a:schemeClr val="dk1"/>
              </a:buClr>
              <a:buSzPts val="2800"/>
              <a:buFont typeface="Hanken Grotesk"/>
              <a:buNone/>
              <a:defRPr sz="2800"/>
            </a:lvl8pPr>
            <a:lvl9pPr lvl="8" algn="r">
              <a:spcBef>
                <a:spcPts val="0"/>
              </a:spcBef>
              <a:spcAft>
                <a:spcPts val="0"/>
              </a:spcAft>
              <a:buClr>
                <a:schemeClr val="dk1"/>
              </a:buClr>
              <a:buSzPts val="2800"/>
              <a:buFont typeface="Hanken Grotesk"/>
              <a:buNone/>
              <a:defRPr sz="2800"/>
            </a:lvl9pPr>
          </a:lstStyle>
          <a:p/>
        </p:txBody>
      </p:sp>
      <p:sp>
        <p:nvSpPr>
          <p:cNvPr id="76" name="Google Shape;76;p15"/>
          <p:cNvSpPr txBox="1"/>
          <p:nvPr>
            <p:ph idx="16" type="subTitle"/>
          </p:nvPr>
        </p:nvSpPr>
        <p:spPr>
          <a:xfrm>
            <a:off x="8440475" y="1049600"/>
            <a:ext cx="703500" cy="452700"/>
          </a:xfrm>
          <a:prstGeom prst="rect">
            <a:avLst/>
          </a:prstGeom>
        </p:spPr>
        <p:txBody>
          <a:bodyPr anchorCtr="0" anchor="ctr" bIns="0" lIns="0" spcFirstLastPara="1" rIns="72000" wrap="square" tIns="0">
            <a:noAutofit/>
          </a:bodyPr>
          <a:lstStyle>
            <a:lvl1pPr lvl="0" algn="r">
              <a:spcBef>
                <a:spcPts val="0"/>
              </a:spcBef>
              <a:spcAft>
                <a:spcPts val="0"/>
              </a:spcAft>
              <a:buClr>
                <a:schemeClr val="dk1"/>
              </a:buClr>
              <a:buSzPts val="2800"/>
              <a:buFont typeface="Hanken Grotesk"/>
              <a:buNone/>
              <a:defRPr sz="2800"/>
            </a:lvl1pPr>
            <a:lvl2pPr lvl="1" algn="r">
              <a:spcBef>
                <a:spcPts val="0"/>
              </a:spcBef>
              <a:spcAft>
                <a:spcPts val="0"/>
              </a:spcAft>
              <a:buClr>
                <a:schemeClr val="dk1"/>
              </a:buClr>
              <a:buSzPts val="2800"/>
              <a:buFont typeface="Hanken Grotesk"/>
              <a:buNone/>
              <a:defRPr sz="2800"/>
            </a:lvl2pPr>
            <a:lvl3pPr lvl="2" algn="r">
              <a:spcBef>
                <a:spcPts val="0"/>
              </a:spcBef>
              <a:spcAft>
                <a:spcPts val="0"/>
              </a:spcAft>
              <a:buClr>
                <a:schemeClr val="dk1"/>
              </a:buClr>
              <a:buSzPts val="2800"/>
              <a:buFont typeface="Hanken Grotesk"/>
              <a:buNone/>
              <a:defRPr sz="2800"/>
            </a:lvl3pPr>
            <a:lvl4pPr lvl="3" algn="r">
              <a:spcBef>
                <a:spcPts val="0"/>
              </a:spcBef>
              <a:spcAft>
                <a:spcPts val="0"/>
              </a:spcAft>
              <a:buClr>
                <a:schemeClr val="dk1"/>
              </a:buClr>
              <a:buSzPts val="2800"/>
              <a:buFont typeface="Hanken Grotesk"/>
              <a:buNone/>
              <a:defRPr sz="2800"/>
            </a:lvl4pPr>
            <a:lvl5pPr lvl="4" algn="r">
              <a:spcBef>
                <a:spcPts val="0"/>
              </a:spcBef>
              <a:spcAft>
                <a:spcPts val="0"/>
              </a:spcAft>
              <a:buClr>
                <a:schemeClr val="dk1"/>
              </a:buClr>
              <a:buSzPts val="2800"/>
              <a:buFont typeface="Hanken Grotesk"/>
              <a:buNone/>
              <a:defRPr sz="2800"/>
            </a:lvl5pPr>
            <a:lvl6pPr lvl="5" algn="r">
              <a:spcBef>
                <a:spcPts val="0"/>
              </a:spcBef>
              <a:spcAft>
                <a:spcPts val="0"/>
              </a:spcAft>
              <a:buClr>
                <a:schemeClr val="dk1"/>
              </a:buClr>
              <a:buSzPts val="2800"/>
              <a:buFont typeface="Hanken Grotesk"/>
              <a:buNone/>
              <a:defRPr sz="2800"/>
            </a:lvl6pPr>
            <a:lvl7pPr lvl="6" algn="r">
              <a:spcBef>
                <a:spcPts val="0"/>
              </a:spcBef>
              <a:spcAft>
                <a:spcPts val="0"/>
              </a:spcAft>
              <a:buClr>
                <a:schemeClr val="dk1"/>
              </a:buClr>
              <a:buSzPts val="2800"/>
              <a:buFont typeface="Hanken Grotesk"/>
              <a:buNone/>
              <a:defRPr sz="2800"/>
            </a:lvl7pPr>
            <a:lvl8pPr lvl="7" algn="r">
              <a:spcBef>
                <a:spcPts val="0"/>
              </a:spcBef>
              <a:spcAft>
                <a:spcPts val="0"/>
              </a:spcAft>
              <a:buClr>
                <a:schemeClr val="dk1"/>
              </a:buClr>
              <a:buSzPts val="2800"/>
              <a:buFont typeface="Hanken Grotesk"/>
              <a:buNone/>
              <a:defRPr sz="2800"/>
            </a:lvl8pPr>
            <a:lvl9pPr lvl="8" algn="r">
              <a:spcBef>
                <a:spcPts val="0"/>
              </a:spcBef>
              <a:spcAft>
                <a:spcPts val="0"/>
              </a:spcAft>
              <a:buClr>
                <a:schemeClr val="dk1"/>
              </a:buClr>
              <a:buSzPts val="2800"/>
              <a:buFont typeface="Hanken Grotesk"/>
              <a:buNone/>
              <a:defRPr sz="2800"/>
            </a:lvl9pPr>
          </a:lstStyle>
          <a:p/>
        </p:txBody>
      </p:sp>
      <p:sp>
        <p:nvSpPr>
          <p:cNvPr id="77" name="Google Shape;77;p15"/>
          <p:cNvSpPr txBox="1"/>
          <p:nvPr>
            <p:ph idx="17" type="subTitle"/>
          </p:nvPr>
        </p:nvSpPr>
        <p:spPr>
          <a:xfrm>
            <a:off x="8440475" y="1548513"/>
            <a:ext cx="703500" cy="452700"/>
          </a:xfrm>
          <a:prstGeom prst="rect">
            <a:avLst/>
          </a:prstGeom>
        </p:spPr>
        <p:txBody>
          <a:bodyPr anchorCtr="0" anchor="ctr" bIns="0" lIns="0" spcFirstLastPara="1" rIns="72000" wrap="square" tIns="0">
            <a:noAutofit/>
          </a:bodyPr>
          <a:lstStyle>
            <a:lvl1pPr lvl="0" algn="r">
              <a:spcBef>
                <a:spcPts val="0"/>
              </a:spcBef>
              <a:spcAft>
                <a:spcPts val="0"/>
              </a:spcAft>
              <a:buClr>
                <a:schemeClr val="dk1"/>
              </a:buClr>
              <a:buSzPts val="2800"/>
              <a:buFont typeface="Hanken Grotesk"/>
              <a:buNone/>
              <a:defRPr sz="2800"/>
            </a:lvl1pPr>
            <a:lvl2pPr lvl="1" algn="r">
              <a:spcBef>
                <a:spcPts val="0"/>
              </a:spcBef>
              <a:spcAft>
                <a:spcPts val="0"/>
              </a:spcAft>
              <a:buClr>
                <a:schemeClr val="dk1"/>
              </a:buClr>
              <a:buSzPts val="2800"/>
              <a:buFont typeface="Hanken Grotesk"/>
              <a:buNone/>
              <a:defRPr sz="2800"/>
            </a:lvl2pPr>
            <a:lvl3pPr lvl="2" algn="r">
              <a:spcBef>
                <a:spcPts val="0"/>
              </a:spcBef>
              <a:spcAft>
                <a:spcPts val="0"/>
              </a:spcAft>
              <a:buClr>
                <a:schemeClr val="dk1"/>
              </a:buClr>
              <a:buSzPts val="2800"/>
              <a:buFont typeface="Hanken Grotesk"/>
              <a:buNone/>
              <a:defRPr sz="2800"/>
            </a:lvl3pPr>
            <a:lvl4pPr lvl="3" algn="r">
              <a:spcBef>
                <a:spcPts val="0"/>
              </a:spcBef>
              <a:spcAft>
                <a:spcPts val="0"/>
              </a:spcAft>
              <a:buClr>
                <a:schemeClr val="dk1"/>
              </a:buClr>
              <a:buSzPts val="2800"/>
              <a:buFont typeface="Hanken Grotesk"/>
              <a:buNone/>
              <a:defRPr sz="2800"/>
            </a:lvl4pPr>
            <a:lvl5pPr lvl="4" algn="r">
              <a:spcBef>
                <a:spcPts val="0"/>
              </a:spcBef>
              <a:spcAft>
                <a:spcPts val="0"/>
              </a:spcAft>
              <a:buClr>
                <a:schemeClr val="dk1"/>
              </a:buClr>
              <a:buSzPts val="2800"/>
              <a:buFont typeface="Hanken Grotesk"/>
              <a:buNone/>
              <a:defRPr sz="2800"/>
            </a:lvl5pPr>
            <a:lvl6pPr lvl="5" algn="r">
              <a:spcBef>
                <a:spcPts val="0"/>
              </a:spcBef>
              <a:spcAft>
                <a:spcPts val="0"/>
              </a:spcAft>
              <a:buClr>
                <a:schemeClr val="dk1"/>
              </a:buClr>
              <a:buSzPts val="2800"/>
              <a:buFont typeface="Hanken Grotesk"/>
              <a:buNone/>
              <a:defRPr sz="2800"/>
            </a:lvl6pPr>
            <a:lvl7pPr lvl="6" algn="r">
              <a:spcBef>
                <a:spcPts val="0"/>
              </a:spcBef>
              <a:spcAft>
                <a:spcPts val="0"/>
              </a:spcAft>
              <a:buClr>
                <a:schemeClr val="dk1"/>
              </a:buClr>
              <a:buSzPts val="2800"/>
              <a:buFont typeface="Hanken Grotesk"/>
              <a:buNone/>
              <a:defRPr sz="2800"/>
            </a:lvl7pPr>
            <a:lvl8pPr lvl="7" algn="r">
              <a:spcBef>
                <a:spcPts val="0"/>
              </a:spcBef>
              <a:spcAft>
                <a:spcPts val="0"/>
              </a:spcAft>
              <a:buClr>
                <a:schemeClr val="dk1"/>
              </a:buClr>
              <a:buSzPts val="2800"/>
              <a:buFont typeface="Hanken Grotesk"/>
              <a:buNone/>
              <a:defRPr sz="2800"/>
            </a:lvl8pPr>
            <a:lvl9pPr lvl="8" algn="r">
              <a:spcBef>
                <a:spcPts val="0"/>
              </a:spcBef>
              <a:spcAft>
                <a:spcPts val="0"/>
              </a:spcAft>
              <a:buClr>
                <a:schemeClr val="dk1"/>
              </a:buClr>
              <a:buSzPts val="2800"/>
              <a:buFont typeface="Hanken Grotesk"/>
              <a:buNone/>
              <a:defRPr sz="2800"/>
            </a:lvl9pPr>
          </a:lstStyle>
          <a:p/>
        </p:txBody>
      </p:sp>
      <p:sp>
        <p:nvSpPr>
          <p:cNvPr id="78" name="Google Shape;78;p15"/>
          <p:cNvSpPr txBox="1"/>
          <p:nvPr>
            <p:ph idx="18" type="subTitle"/>
          </p:nvPr>
        </p:nvSpPr>
        <p:spPr>
          <a:xfrm>
            <a:off x="8440475" y="2082663"/>
            <a:ext cx="703500" cy="452700"/>
          </a:xfrm>
          <a:prstGeom prst="rect">
            <a:avLst/>
          </a:prstGeom>
        </p:spPr>
        <p:txBody>
          <a:bodyPr anchorCtr="0" anchor="ctr" bIns="0" lIns="0" spcFirstLastPara="1" rIns="72000" wrap="square" tIns="0">
            <a:noAutofit/>
          </a:bodyPr>
          <a:lstStyle>
            <a:lvl1pPr lvl="0" algn="r">
              <a:spcBef>
                <a:spcPts val="0"/>
              </a:spcBef>
              <a:spcAft>
                <a:spcPts val="0"/>
              </a:spcAft>
              <a:buClr>
                <a:schemeClr val="dk1"/>
              </a:buClr>
              <a:buSzPts val="2800"/>
              <a:buFont typeface="Hanken Grotesk"/>
              <a:buNone/>
              <a:defRPr sz="2800"/>
            </a:lvl1pPr>
            <a:lvl2pPr lvl="1" algn="r">
              <a:spcBef>
                <a:spcPts val="0"/>
              </a:spcBef>
              <a:spcAft>
                <a:spcPts val="0"/>
              </a:spcAft>
              <a:buClr>
                <a:schemeClr val="dk1"/>
              </a:buClr>
              <a:buSzPts val="2800"/>
              <a:buFont typeface="Hanken Grotesk"/>
              <a:buNone/>
              <a:defRPr sz="2800"/>
            </a:lvl2pPr>
            <a:lvl3pPr lvl="2" algn="r">
              <a:spcBef>
                <a:spcPts val="0"/>
              </a:spcBef>
              <a:spcAft>
                <a:spcPts val="0"/>
              </a:spcAft>
              <a:buClr>
                <a:schemeClr val="dk1"/>
              </a:buClr>
              <a:buSzPts val="2800"/>
              <a:buFont typeface="Hanken Grotesk"/>
              <a:buNone/>
              <a:defRPr sz="2800"/>
            </a:lvl3pPr>
            <a:lvl4pPr lvl="3" algn="r">
              <a:spcBef>
                <a:spcPts val="0"/>
              </a:spcBef>
              <a:spcAft>
                <a:spcPts val="0"/>
              </a:spcAft>
              <a:buClr>
                <a:schemeClr val="dk1"/>
              </a:buClr>
              <a:buSzPts val="2800"/>
              <a:buFont typeface="Hanken Grotesk"/>
              <a:buNone/>
              <a:defRPr sz="2800"/>
            </a:lvl4pPr>
            <a:lvl5pPr lvl="4" algn="r">
              <a:spcBef>
                <a:spcPts val="0"/>
              </a:spcBef>
              <a:spcAft>
                <a:spcPts val="0"/>
              </a:spcAft>
              <a:buClr>
                <a:schemeClr val="dk1"/>
              </a:buClr>
              <a:buSzPts val="2800"/>
              <a:buFont typeface="Hanken Grotesk"/>
              <a:buNone/>
              <a:defRPr sz="2800"/>
            </a:lvl5pPr>
            <a:lvl6pPr lvl="5" algn="r">
              <a:spcBef>
                <a:spcPts val="0"/>
              </a:spcBef>
              <a:spcAft>
                <a:spcPts val="0"/>
              </a:spcAft>
              <a:buClr>
                <a:schemeClr val="dk1"/>
              </a:buClr>
              <a:buSzPts val="2800"/>
              <a:buFont typeface="Hanken Grotesk"/>
              <a:buNone/>
              <a:defRPr sz="2800"/>
            </a:lvl6pPr>
            <a:lvl7pPr lvl="6" algn="r">
              <a:spcBef>
                <a:spcPts val="0"/>
              </a:spcBef>
              <a:spcAft>
                <a:spcPts val="0"/>
              </a:spcAft>
              <a:buClr>
                <a:schemeClr val="dk1"/>
              </a:buClr>
              <a:buSzPts val="2800"/>
              <a:buFont typeface="Hanken Grotesk"/>
              <a:buNone/>
              <a:defRPr sz="2800"/>
            </a:lvl7pPr>
            <a:lvl8pPr lvl="7" algn="r">
              <a:spcBef>
                <a:spcPts val="0"/>
              </a:spcBef>
              <a:spcAft>
                <a:spcPts val="0"/>
              </a:spcAft>
              <a:buClr>
                <a:schemeClr val="dk1"/>
              </a:buClr>
              <a:buSzPts val="2800"/>
              <a:buFont typeface="Hanken Grotesk"/>
              <a:buNone/>
              <a:defRPr sz="2800"/>
            </a:lvl8pPr>
            <a:lvl9pPr lvl="8" algn="r">
              <a:spcBef>
                <a:spcPts val="0"/>
              </a:spcBef>
              <a:spcAft>
                <a:spcPts val="0"/>
              </a:spcAft>
              <a:buClr>
                <a:schemeClr val="dk1"/>
              </a:buClr>
              <a:buSzPts val="2800"/>
              <a:buFont typeface="Hanken Grotesk"/>
              <a:buNone/>
              <a:defRPr sz="2800"/>
            </a:lvl9pPr>
          </a:lstStyle>
          <a:p/>
        </p:txBody>
      </p:sp>
      <p:sp>
        <p:nvSpPr>
          <p:cNvPr id="79" name="Google Shape;79;p15"/>
          <p:cNvSpPr txBox="1"/>
          <p:nvPr>
            <p:ph idx="19" type="subTitle"/>
          </p:nvPr>
        </p:nvSpPr>
        <p:spPr>
          <a:xfrm>
            <a:off x="8440475" y="2593613"/>
            <a:ext cx="703500" cy="452700"/>
          </a:xfrm>
          <a:prstGeom prst="rect">
            <a:avLst/>
          </a:prstGeom>
        </p:spPr>
        <p:txBody>
          <a:bodyPr anchorCtr="0" anchor="ctr" bIns="0" lIns="0" spcFirstLastPara="1" rIns="72000" wrap="square" tIns="0">
            <a:noAutofit/>
          </a:bodyPr>
          <a:lstStyle>
            <a:lvl1pPr lvl="0" algn="r">
              <a:spcBef>
                <a:spcPts val="0"/>
              </a:spcBef>
              <a:spcAft>
                <a:spcPts val="0"/>
              </a:spcAft>
              <a:buClr>
                <a:schemeClr val="dk1"/>
              </a:buClr>
              <a:buSzPts val="2800"/>
              <a:buFont typeface="Hanken Grotesk"/>
              <a:buNone/>
              <a:defRPr sz="2800"/>
            </a:lvl1pPr>
            <a:lvl2pPr lvl="1" algn="r">
              <a:spcBef>
                <a:spcPts val="0"/>
              </a:spcBef>
              <a:spcAft>
                <a:spcPts val="0"/>
              </a:spcAft>
              <a:buClr>
                <a:schemeClr val="dk1"/>
              </a:buClr>
              <a:buSzPts val="2800"/>
              <a:buFont typeface="Hanken Grotesk"/>
              <a:buNone/>
              <a:defRPr sz="2800"/>
            </a:lvl2pPr>
            <a:lvl3pPr lvl="2" algn="r">
              <a:spcBef>
                <a:spcPts val="0"/>
              </a:spcBef>
              <a:spcAft>
                <a:spcPts val="0"/>
              </a:spcAft>
              <a:buClr>
                <a:schemeClr val="dk1"/>
              </a:buClr>
              <a:buSzPts val="2800"/>
              <a:buFont typeface="Hanken Grotesk"/>
              <a:buNone/>
              <a:defRPr sz="2800"/>
            </a:lvl3pPr>
            <a:lvl4pPr lvl="3" algn="r">
              <a:spcBef>
                <a:spcPts val="0"/>
              </a:spcBef>
              <a:spcAft>
                <a:spcPts val="0"/>
              </a:spcAft>
              <a:buClr>
                <a:schemeClr val="dk1"/>
              </a:buClr>
              <a:buSzPts val="2800"/>
              <a:buFont typeface="Hanken Grotesk"/>
              <a:buNone/>
              <a:defRPr sz="2800"/>
            </a:lvl4pPr>
            <a:lvl5pPr lvl="4" algn="r">
              <a:spcBef>
                <a:spcPts val="0"/>
              </a:spcBef>
              <a:spcAft>
                <a:spcPts val="0"/>
              </a:spcAft>
              <a:buClr>
                <a:schemeClr val="dk1"/>
              </a:buClr>
              <a:buSzPts val="2800"/>
              <a:buFont typeface="Hanken Grotesk"/>
              <a:buNone/>
              <a:defRPr sz="2800"/>
            </a:lvl5pPr>
            <a:lvl6pPr lvl="5" algn="r">
              <a:spcBef>
                <a:spcPts val="0"/>
              </a:spcBef>
              <a:spcAft>
                <a:spcPts val="0"/>
              </a:spcAft>
              <a:buClr>
                <a:schemeClr val="dk1"/>
              </a:buClr>
              <a:buSzPts val="2800"/>
              <a:buFont typeface="Hanken Grotesk"/>
              <a:buNone/>
              <a:defRPr sz="2800"/>
            </a:lvl6pPr>
            <a:lvl7pPr lvl="6" algn="r">
              <a:spcBef>
                <a:spcPts val="0"/>
              </a:spcBef>
              <a:spcAft>
                <a:spcPts val="0"/>
              </a:spcAft>
              <a:buClr>
                <a:schemeClr val="dk1"/>
              </a:buClr>
              <a:buSzPts val="2800"/>
              <a:buFont typeface="Hanken Grotesk"/>
              <a:buNone/>
              <a:defRPr sz="2800"/>
            </a:lvl7pPr>
            <a:lvl8pPr lvl="7" algn="r">
              <a:spcBef>
                <a:spcPts val="0"/>
              </a:spcBef>
              <a:spcAft>
                <a:spcPts val="0"/>
              </a:spcAft>
              <a:buClr>
                <a:schemeClr val="dk1"/>
              </a:buClr>
              <a:buSzPts val="2800"/>
              <a:buFont typeface="Hanken Grotesk"/>
              <a:buNone/>
              <a:defRPr sz="2800"/>
            </a:lvl8pPr>
            <a:lvl9pPr lvl="8" algn="r">
              <a:spcBef>
                <a:spcPts val="0"/>
              </a:spcBef>
              <a:spcAft>
                <a:spcPts val="0"/>
              </a:spcAft>
              <a:buClr>
                <a:schemeClr val="dk1"/>
              </a:buClr>
              <a:buSzPts val="2800"/>
              <a:buFont typeface="Hanken Grotesk"/>
              <a:buNone/>
              <a:defRPr sz="2800"/>
            </a:lvl9pPr>
          </a:lstStyle>
          <a:p/>
        </p:txBody>
      </p:sp>
      <p:sp>
        <p:nvSpPr>
          <p:cNvPr id="80" name="Google Shape;80;p15"/>
          <p:cNvSpPr txBox="1"/>
          <p:nvPr>
            <p:ph idx="20" type="subTitle"/>
          </p:nvPr>
        </p:nvSpPr>
        <p:spPr>
          <a:xfrm>
            <a:off x="8440475" y="3108413"/>
            <a:ext cx="703500" cy="452700"/>
          </a:xfrm>
          <a:prstGeom prst="rect">
            <a:avLst/>
          </a:prstGeom>
        </p:spPr>
        <p:txBody>
          <a:bodyPr anchorCtr="0" anchor="ctr" bIns="0" lIns="0" spcFirstLastPara="1" rIns="72000" wrap="square" tIns="0">
            <a:noAutofit/>
          </a:bodyPr>
          <a:lstStyle>
            <a:lvl1pPr lvl="0" algn="r">
              <a:spcBef>
                <a:spcPts val="0"/>
              </a:spcBef>
              <a:spcAft>
                <a:spcPts val="0"/>
              </a:spcAft>
              <a:buClr>
                <a:schemeClr val="dk1"/>
              </a:buClr>
              <a:buSzPts val="2800"/>
              <a:buFont typeface="Hanken Grotesk"/>
              <a:buNone/>
              <a:defRPr sz="2800"/>
            </a:lvl1pPr>
            <a:lvl2pPr lvl="1" algn="r">
              <a:spcBef>
                <a:spcPts val="0"/>
              </a:spcBef>
              <a:spcAft>
                <a:spcPts val="0"/>
              </a:spcAft>
              <a:buClr>
                <a:schemeClr val="dk1"/>
              </a:buClr>
              <a:buSzPts val="2800"/>
              <a:buFont typeface="Hanken Grotesk"/>
              <a:buNone/>
              <a:defRPr sz="2800"/>
            </a:lvl2pPr>
            <a:lvl3pPr lvl="2" algn="r">
              <a:spcBef>
                <a:spcPts val="0"/>
              </a:spcBef>
              <a:spcAft>
                <a:spcPts val="0"/>
              </a:spcAft>
              <a:buClr>
                <a:schemeClr val="dk1"/>
              </a:buClr>
              <a:buSzPts val="2800"/>
              <a:buFont typeface="Hanken Grotesk"/>
              <a:buNone/>
              <a:defRPr sz="2800"/>
            </a:lvl3pPr>
            <a:lvl4pPr lvl="3" algn="r">
              <a:spcBef>
                <a:spcPts val="0"/>
              </a:spcBef>
              <a:spcAft>
                <a:spcPts val="0"/>
              </a:spcAft>
              <a:buClr>
                <a:schemeClr val="dk1"/>
              </a:buClr>
              <a:buSzPts val="2800"/>
              <a:buFont typeface="Hanken Grotesk"/>
              <a:buNone/>
              <a:defRPr sz="2800"/>
            </a:lvl4pPr>
            <a:lvl5pPr lvl="4" algn="r">
              <a:spcBef>
                <a:spcPts val="0"/>
              </a:spcBef>
              <a:spcAft>
                <a:spcPts val="0"/>
              </a:spcAft>
              <a:buClr>
                <a:schemeClr val="dk1"/>
              </a:buClr>
              <a:buSzPts val="2800"/>
              <a:buFont typeface="Hanken Grotesk"/>
              <a:buNone/>
              <a:defRPr sz="2800"/>
            </a:lvl5pPr>
            <a:lvl6pPr lvl="5" algn="r">
              <a:spcBef>
                <a:spcPts val="0"/>
              </a:spcBef>
              <a:spcAft>
                <a:spcPts val="0"/>
              </a:spcAft>
              <a:buClr>
                <a:schemeClr val="dk1"/>
              </a:buClr>
              <a:buSzPts val="2800"/>
              <a:buFont typeface="Hanken Grotesk"/>
              <a:buNone/>
              <a:defRPr sz="2800"/>
            </a:lvl6pPr>
            <a:lvl7pPr lvl="6" algn="r">
              <a:spcBef>
                <a:spcPts val="0"/>
              </a:spcBef>
              <a:spcAft>
                <a:spcPts val="0"/>
              </a:spcAft>
              <a:buClr>
                <a:schemeClr val="dk1"/>
              </a:buClr>
              <a:buSzPts val="2800"/>
              <a:buFont typeface="Hanken Grotesk"/>
              <a:buNone/>
              <a:defRPr sz="2800"/>
            </a:lvl7pPr>
            <a:lvl8pPr lvl="7" algn="r">
              <a:spcBef>
                <a:spcPts val="0"/>
              </a:spcBef>
              <a:spcAft>
                <a:spcPts val="0"/>
              </a:spcAft>
              <a:buClr>
                <a:schemeClr val="dk1"/>
              </a:buClr>
              <a:buSzPts val="2800"/>
              <a:buFont typeface="Hanken Grotesk"/>
              <a:buNone/>
              <a:defRPr sz="2800"/>
            </a:lvl8pPr>
            <a:lvl9pPr lvl="8" algn="r">
              <a:spcBef>
                <a:spcPts val="0"/>
              </a:spcBef>
              <a:spcAft>
                <a:spcPts val="0"/>
              </a:spcAft>
              <a:buClr>
                <a:schemeClr val="dk1"/>
              </a:buClr>
              <a:buSzPts val="2800"/>
              <a:buFont typeface="Hanken Grotesk"/>
              <a:buNone/>
              <a:defRPr sz="2800"/>
            </a:lvl9pPr>
          </a:lstStyle>
          <a:p/>
        </p:txBody>
      </p:sp>
      <p:sp>
        <p:nvSpPr>
          <p:cNvPr id="81" name="Google Shape;81;p15"/>
          <p:cNvSpPr txBox="1"/>
          <p:nvPr>
            <p:ph idx="21" type="subTitle"/>
          </p:nvPr>
        </p:nvSpPr>
        <p:spPr>
          <a:xfrm>
            <a:off x="8440475" y="3623125"/>
            <a:ext cx="703500" cy="452700"/>
          </a:xfrm>
          <a:prstGeom prst="rect">
            <a:avLst/>
          </a:prstGeom>
        </p:spPr>
        <p:txBody>
          <a:bodyPr anchorCtr="0" anchor="ctr" bIns="0" lIns="0" spcFirstLastPara="1" rIns="72000" wrap="square" tIns="0">
            <a:noAutofit/>
          </a:bodyPr>
          <a:lstStyle>
            <a:lvl1pPr lvl="0" algn="r">
              <a:spcBef>
                <a:spcPts val="0"/>
              </a:spcBef>
              <a:spcAft>
                <a:spcPts val="0"/>
              </a:spcAft>
              <a:buClr>
                <a:schemeClr val="dk1"/>
              </a:buClr>
              <a:buSzPts val="2800"/>
              <a:buFont typeface="Hanken Grotesk"/>
              <a:buNone/>
              <a:defRPr sz="2800"/>
            </a:lvl1pPr>
            <a:lvl2pPr lvl="1" algn="r">
              <a:spcBef>
                <a:spcPts val="0"/>
              </a:spcBef>
              <a:spcAft>
                <a:spcPts val="0"/>
              </a:spcAft>
              <a:buClr>
                <a:schemeClr val="dk1"/>
              </a:buClr>
              <a:buSzPts val="2800"/>
              <a:buFont typeface="Hanken Grotesk"/>
              <a:buNone/>
              <a:defRPr sz="2800"/>
            </a:lvl2pPr>
            <a:lvl3pPr lvl="2" algn="r">
              <a:spcBef>
                <a:spcPts val="0"/>
              </a:spcBef>
              <a:spcAft>
                <a:spcPts val="0"/>
              </a:spcAft>
              <a:buClr>
                <a:schemeClr val="dk1"/>
              </a:buClr>
              <a:buSzPts val="2800"/>
              <a:buFont typeface="Hanken Grotesk"/>
              <a:buNone/>
              <a:defRPr sz="2800"/>
            </a:lvl3pPr>
            <a:lvl4pPr lvl="3" algn="r">
              <a:spcBef>
                <a:spcPts val="0"/>
              </a:spcBef>
              <a:spcAft>
                <a:spcPts val="0"/>
              </a:spcAft>
              <a:buClr>
                <a:schemeClr val="dk1"/>
              </a:buClr>
              <a:buSzPts val="2800"/>
              <a:buFont typeface="Hanken Grotesk"/>
              <a:buNone/>
              <a:defRPr sz="2800"/>
            </a:lvl4pPr>
            <a:lvl5pPr lvl="4" algn="r">
              <a:spcBef>
                <a:spcPts val="0"/>
              </a:spcBef>
              <a:spcAft>
                <a:spcPts val="0"/>
              </a:spcAft>
              <a:buClr>
                <a:schemeClr val="dk1"/>
              </a:buClr>
              <a:buSzPts val="2800"/>
              <a:buFont typeface="Hanken Grotesk"/>
              <a:buNone/>
              <a:defRPr sz="2800"/>
            </a:lvl5pPr>
            <a:lvl6pPr lvl="5" algn="r">
              <a:spcBef>
                <a:spcPts val="0"/>
              </a:spcBef>
              <a:spcAft>
                <a:spcPts val="0"/>
              </a:spcAft>
              <a:buClr>
                <a:schemeClr val="dk1"/>
              </a:buClr>
              <a:buSzPts val="2800"/>
              <a:buFont typeface="Hanken Grotesk"/>
              <a:buNone/>
              <a:defRPr sz="2800"/>
            </a:lvl6pPr>
            <a:lvl7pPr lvl="6" algn="r">
              <a:spcBef>
                <a:spcPts val="0"/>
              </a:spcBef>
              <a:spcAft>
                <a:spcPts val="0"/>
              </a:spcAft>
              <a:buClr>
                <a:schemeClr val="dk1"/>
              </a:buClr>
              <a:buSzPts val="2800"/>
              <a:buFont typeface="Hanken Grotesk"/>
              <a:buNone/>
              <a:defRPr sz="2800"/>
            </a:lvl7pPr>
            <a:lvl8pPr lvl="7" algn="r">
              <a:spcBef>
                <a:spcPts val="0"/>
              </a:spcBef>
              <a:spcAft>
                <a:spcPts val="0"/>
              </a:spcAft>
              <a:buClr>
                <a:schemeClr val="dk1"/>
              </a:buClr>
              <a:buSzPts val="2800"/>
              <a:buFont typeface="Hanken Grotesk"/>
              <a:buNone/>
              <a:defRPr sz="2800"/>
            </a:lvl8pPr>
            <a:lvl9pPr lvl="8" algn="r">
              <a:spcBef>
                <a:spcPts val="0"/>
              </a:spcBef>
              <a:spcAft>
                <a:spcPts val="0"/>
              </a:spcAft>
              <a:buClr>
                <a:schemeClr val="dk1"/>
              </a:buClr>
              <a:buSzPts val="2800"/>
              <a:buFont typeface="Hanken Grotesk"/>
              <a:buNone/>
              <a:defRPr sz="2800"/>
            </a:lvl9pPr>
          </a:lstStyle>
          <a:p/>
        </p:txBody>
      </p:sp>
      <p:sp>
        <p:nvSpPr>
          <p:cNvPr id="82" name="Google Shape;82;p15"/>
          <p:cNvSpPr txBox="1"/>
          <p:nvPr>
            <p:ph idx="22" type="subTitle"/>
          </p:nvPr>
        </p:nvSpPr>
        <p:spPr>
          <a:xfrm>
            <a:off x="8440475" y="4140788"/>
            <a:ext cx="703500" cy="452700"/>
          </a:xfrm>
          <a:prstGeom prst="rect">
            <a:avLst/>
          </a:prstGeom>
        </p:spPr>
        <p:txBody>
          <a:bodyPr anchorCtr="0" anchor="ctr" bIns="0" lIns="0" spcFirstLastPara="1" rIns="72000" wrap="square" tIns="0">
            <a:noAutofit/>
          </a:bodyPr>
          <a:lstStyle>
            <a:lvl1pPr lvl="0" algn="r">
              <a:spcBef>
                <a:spcPts val="0"/>
              </a:spcBef>
              <a:spcAft>
                <a:spcPts val="0"/>
              </a:spcAft>
              <a:buClr>
                <a:schemeClr val="dk1"/>
              </a:buClr>
              <a:buSzPts val="2800"/>
              <a:buFont typeface="Hanken Grotesk"/>
              <a:buNone/>
              <a:defRPr sz="2800"/>
            </a:lvl1pPr>
            <a:lvl2pPr lvl="1" algn="r">
              <a:spcBef>
                <a:spcPts val="0"/>
              </a:spcBef>
              <a:spcAft>
                <a:spcPts val="0"/>
              </a:spcAft>
              <a:buClr>
                <a:schemeClr val="dk1"/>
              </a:buClr>
              <a:buSzPts val="2800"/>
              <a:buFont typeface="Hanken Grotesk"/>
              <a:buNone/>
              <a:defRPr sz="2800"/>
            </a:lvl2pPr>
            <a:lvl3pPr lvl="2" algn="r">
              <a:spcBef>
                <a:spcPts val="0"/>
              </a:spcBef>
              <a:spcAft>
                <a:spcPts val="0"/>
              </a:spcAft>
              <a:buClr>
                <a:schemeClr val="dk1"/>
              </a:buClr>
              <a:buSzPts val="2800"/>
              <a:buFont typeface="Hanken Grotesk"/>
              <a:buNone/>
              <a:defRPr sz="2800"/>
            </a:lvl3pPr>
            <a:lvl4pPr lvl="3" algn="r">
              <a:spcBef>
                <a:spcPts val="0"/>
              </a:spcBef>
              <a:spcAft>
                <a:spcPts val="0"/>
              </a:spcAft>
              <a:buClr>
                <a:schemeClr val="dk1"/>
              </a:buClr>
              <a:buSzPts val="2800"/>
              <a:buFont typeface="Hanken Grotesk"/>
              <a:buNone/>
              <a:defRPr sz="2800"/>
            </a:lvl4pPr>
            <a:lvl5pPr lvl="4" algn="r">
              <a:spcBef>
                <a:spcPts val="0"/>
              </a:spcBef>
              <a:spcAft>
                <a:spcPts val="0"/>
              </a:spcAft>
              <a:buClr>
                <a:schemeClr val="dk1"/>
              </a:buClr>
              <a:buSzPts val="2800"/>
              <a:buFont typeface="Hanken Grotesk"/>
              <a:buNone/>
              <a:defRPr sz="2800"/>
            </a:lvl5pPr>
            <a:lvl6pPr lvl="5" algn="r">
              <a:spcBef>
                <a:spcPts val="0"/>
              </a:spcBef>
              <a:spcAft>
                <a:spcPts val="0"/>
              </a:spcAft>
              <a:buClr>
                <a:schemeClr val="dk1"/>
              </a:buClr>
              <a:buSzPts val="2800"/>
              <a:buFont typeface="Hanken Grotesk"/>
              <a:buNone/>
              <a:defRPr sz="2800"/>
            </a:lvl6pPr>
            <a:lvl7pPr lvl="6" algn="r">
              <a:spcBef>
                <a:spcPts val="0"/>
              </a:spcBef>
              <a:spcAft>
                <a:spcPts val="0"/>
              </a:spcAft>
              <a:buClr>
                <a:schemeClr val="dk1"/>
              </a:buClr>
              <a:buSzPts val="2800"/>
              <a:buFont typeface="Hanken Grotesk"/>
              <a:buNone/>
              <a:defRPr sz="2800"/>
            </a:lvl7pPr>
            <a:lvl8pPr lvl="7" algn="r">
              <a:spcBef>
                <a:spcPts val="0"/>
              </a:spcBef>
              <a:spcAft>
                <a:spcPts val="0"/>
              </a:spcAft>
              <a:buClr>
                <a:schemeClr val="dk1"/>
              </a:buClr>
              <a:buSzPts val="2800"/>
              <a:buFont typeface="Hanken Grotesk"/>
              <a:buNone/>
              <a:defRPr sz="2800"/>
            </a:lvl8pPr>
            <a:lvl9pPr lvl="8" algn="r">
              <a:spcBef>
                <a:spcPts val="0"/>
              </a:spcBef>
              <a:spcAft>
                <a:spcPts val="0"/>
              </a:spcAft>
              <a:buClr>
                <a:schemeClr val="dk1"/>
              </a:buClr>
              <a:buSzPts val="2800"/>
              <a:buFont typeface="Hanken Grotesk"/>
              <a:buNone/>
              <a:defRPr sz="2800"/>
            </a:lvl9pPr>
          </a:lstStyle>
          <a:p/>
        </p:txBody>
      </p:sp>
      <p:sp>
        <p:nvSpPr>
          <p:cNvPr id="83" name="Google Shape;83;p15"/>
          <p:cNvSpPr txBox="1"/>
          <p:nvPr>
            <p:ph idx="23" type="subTitle"/>
          </p:nvPr>
        </p:nvSpPr>
        <p:spPr>
          <a:xfrm>
            <a:off x="8440475" y="4655500"/>
            <a:ext cx="703500" cy="452700"/>
          </a:xfrm>
          <a:prstGeom prst="rect">
            <a:avLst/>
          </a:prstGeom>
        </p:spPr>
        <p:txBody>
          <a:bodyPr anchorCtr="0" anchor="ctr" bIns="0" lIns="0" spcFirstLastPara="1" rIns="72000" wrap="square" tIns="0">
            <a:noAutofit/>
          </a:bodyPr>
          <a:lstStyle>
            <a:lvl1pPr lvl="0" algn="r">
              <a:spcBef>
                <a:spcPts val="0"/>
              </a:spcBef>
              <a:spcAft>
                <a:spcPts val="0"/>
              </a:spcAft>
              <a:buClr>
                <a:schemeClr val="dk1"/>
              </a:buClr>
              <a:buSzPts val="2800"/>
              <a:buFont typeface="Hanken Grotesk"/>
              <a:buNone/>
              <a:defRPr sz="2800"/>
            </a:lvl1pPr>
            <a:lvl2pPr lvl="1" algn="r">
              <a:spcBef>
                <a:spcPts val="0"/>
              </a:spcBef>
              <a:spcAft>
                <a:spcPts val="0"/>
              </a:spcAft>
              <a:buClr>
                <a:schemeClr val="dk1"/>
              </a:buClr>
              <a:buSzPts val="2800"/>
              <a:buFont typeface="Hanken Grotesk"/>
              <a:buNone/>
              <a:defRPr sz="2800"/>
            </a:lvl2pPr>
            <a:lvl3pPr lvl="2" algn="r">
              <a:spcBef>
                <a:spcPts val="0"/>
              </a:spcBef>
              <a:spcAft>
                <a:spcPts val="0"/>
              </a:spcAft>
              <a:buClr>
                <a:schemeClr val="dk1"/>
              </a:buClr>
              <a:buSzPts val="2800"/>
              <a:buFont typeface="Hanken Grotesk"/>
              <a:buNone/>
              <a:defRPr sz="2800"/>
            </a:lvl3pPr>
            <a:lvl4pPr lvl="3" algn="r">
              <a:spcBef>
                <a:spcPts val="0"/>
              </a:spcBef>
              <a:spcAft>
                <a:spcPts val="0"/>
              </a:spcAft>
              <a:buClr>
                <a:schemeClr val="dk1"/>
              </a:buClr>
              <a:buSzPts val="2800"/>
              <a:buFont typeface="Hanken Grotesk"/>
              <a:buNone/>
              <a:defRPr sz="2800"/>
            </a:lvl4pPr>
            <a:lvl5pPr lvl="4" algn="r">
              <a:spcBef>
                <a:spcPts val="0"/>
              </a:spcBef>
              <a:spcAft>
                <a:spcPts val="0"/>
              </a:spcAft>
              <a:buClr>
                <a:schemeClr val="dk1"/>
              </a:buClr>
              <a:buSzPts val="2800"/>
              <a:buFont typeface="Hanken Grotesk"/>
              <a:buNone/>
              <a:defRPr sz="2800"/>
            </a:lvl5pPr>
            <a:lvl6pPr lvl="5" algn="r">
              <a:spcBef>
                <a:spcPts val="0"/>
              </a:spcBef>
              <a:spcAft>
                <a:spcPts val="0"/>
              </a:spcAft>
              <a:buClr>
                <a:schemeClr val="dk1"/>
              </a:buClr>
              <a:buSzPts val="2800"/>
              <a:buFont typeface="Hanken Grotesk"/>
              <a:buNone/>
              <a:defRPr sz="2800"/>
            </a:lvl6pPr>
            <a:lvl7pPr lvl="6" algn="r">
              <a:spcBef>
                <a:spcPts val="0"/>
              </a:spcBef>
              <a:spcAft>
                <a:spcPts val="0"/>
              </a:spcAft>
              <a:buClr>
                <a:schemeClr val="dk1"/>
              </a:buClr>
              <a:buSzPts val="2800"/>
              <a:buFont typeface="Hanken Grotesk"/>
              <a:buNone/>
              <a:defRPr sz="2800"/>
            </a:lvl7pPr>
            <a:lvl8pPr lvl="7" algn="r">
              <a:spcBef>
                <a:spcPts val="0"/>
              </a:spcBef>
              <a:spcAft>
                <a:spcPts val="0"/>
              </a:spcAft>
              <a:buClr>
                <a:schemeClr val="dk1"/>
              </a:buClr>
              <a:buSzPts val="2800"/>
              <a:buFont typeface="Hanken Grotesk"/>
              <a:buNone/>
              <a:defRPr sz="2800"/>
            </a:lvl8pPr>
            <a:lvl9pPr lvl="8" algn="r">
              <a:spcBef>
                <a:spcPts val="0"/>
              </a:spcBef>
              <a:spcAft>
                <a:spcPts val="0"/>
              </a:spcAft>
              <a:buClr>
                <a:schemeClr val="dk1"/>
              </a:buClr>
              <a:buSzPts val="2800"/>
              <a:buFont typeface="Hanken Grotesk"/>
              <a:buNone/>
              <a:defRPr sz="2800"/>
            </a:lvl9pPr>
          </a:lstStyle>
          <a:p/>
        </p:txBody>
      </p:sp>
      <p:sp>
        <p:nvSpPr>
          <p:cNvPr id="84" name="Google Shape;84;p15"/>
          <p:cNvSpPr txBox="1"/>
          <p:nvPr>
            <p:ph type="title"/>
          </p:nvPr>
        </p:nvSpPr>
        <p:spPr>
          <a:xfrm>
            <a:off x="594025" y="184702"/>
            <a:ext cx="3696300" cy="153900"/>
          </a:xfrm>
          <a:prstGeom prst="rect">
            <a:avLst/>
          </a:prstGeom>
        </p:spPr>
        <p:txBody>
          <a:bodyPr anchorCtr="0" anchor="ctr" bIns="0" lIns="0" spcFirstLastPara="1" rIns="0" wrap="square" tIns="0">
            <a:normAutofit/>
          </a:bodyPr>
          <a:lstStyle>
            <a:lvl1pPr lvl="0">
              <a:spcBef>
                <a:spcPts val="0"/>
              </a:spcBef>
              <a:spcAft>
                <a:spcPts val="0"/>
              </a:spcAft>
              <a:buSzPts val="1000"/>
              <a:buFont typeface="Hanken Grotesk"/>
              <a:buNone/>
              <a:defRPr b="1" sz="1000">
                <a:latin typeface="Hanken Grotesk"/>
                <a:ea typeface="Hanken Grotesk"/>
                <a:cs typeface="Hanken Grotesk"/>
                <a:sym typeface="Hanken Grotesk"/>
              </a:defRPr>
            </a:lvl1pPr>
            <a:lvl2pPr lvl="1">
              <a:spcBef>
                <a:spcPts val="0"/>
              </a:spcBef>
              <a:spcAft>
                <a:spcPts val="0"/>
              </a:spcAft>
              <a:buSzPts val="1000"/>
              <a:buFont typeface="Hanken Grotesk"/>
              <a:buNone/>
              <a:defRPr b="1" sz="1000">
                <a:latin typeface="Hanken Grotesk"/>
                <a:ea typeface="Hanken Grotesk"/>
                <a:cs typeface="Hanken Grotesk"/>
                <a:sym typeface="Hanken Grotesk"/>
              </a:defRPr>
            </a:lvl2pPr>
            <a:lvl3pPr lvl="2">
              <a:spcBef>
                <a:spcPts val="0"/>
              </a:spcBef>
              <a:spcAft>
                <a:spcPts val="0"/>
              </a:spcAft>
              <a:buSzPts val="1000"/>
              <a:buFont typeface="Hanken Grotesk"/>
              <a:buNone/>
              <a:defRPr b="1" sz="1000">
                <a:latin typeface="Hanken Grotesk"/>
                <a:ea typeface="Hanken Grotesk"/>
                <a:cs typeface="Hanken Grotesk"/>
                <a:sym typeface="Hanken Grotesk"/>
              </a:defRPr>
            </a:lvl3pPr>
            <a:lvl4pPr lvl="3">
              <a:spcBef>
                <a:spcPts val="0"/>
              </a:spcBef>
              <a:spcAft>
                <a:spcPts val="0"/>
              </a:spcAft>
              <a:buSzPts val="1000"/>
              <a:buFont typeface="Hanken Grotesk"/>
              <a:buNone/>
              <a:defRPr b="1" sz="1000">
                <a:latin typeface="Hanken Grotesk"/>
                <a:ea typeface="Hanken Grotesk"/>
                <a:cs typeface="Hanken Grotesk"/>
                <a:sym typeface="Hanken Grotesk"/>
              </a:defRPr>
            </a:lvl4pPr>
            <a:lvl5pPr lvl="4">
              <a:spcBef>
                <a:spcPts val="0"/>
              </a:spcBef>
              <a:spcAft>
                <a:spcPts val="0"/>
              </a:spcAft>
              <a:buSzPts val="1000"/>
              <a:buFont typeface="Hanken Grotesk"/>
              <a:buNone/>
              <a:defRPr b="1" sz="1000">
                <a:latin typeface="Hanken Grotesk"/>
                <a:ea typeface="Hanken Grotesk"/>
                <a:cs typeface="Hanken Grotesk"/>
                <a:sym typeface="Hanken Grotesk"/>
              </a:defRPr>
            </a:lvl5pPr>
            <a:lvl6pPr lvl="5">
              <a:spcBef>
                <a:spcPts val="0"/>
              </a:spcBef>
              <a:spcAft>
                <a:spcPts val="0"/>
              </a:spcAft>
              <a:buSzPts val="1000"/>
              <a:buFont typeface="Hanken Grotesk"/>
              <a:buNone/>
              <a:defRPr b="1" sz="1000">
                <a:latin typeface="Hanken Grotesk"/>
                <a:ea typeface="Hanken Grotesk"/>
                <a:cs typeface="Hanken Grotesk"/>
                <a:sym typeface="Hanken Grotesk"/>
              </a:defRPr>
            </a:lvl6pPr>
            <a:lvl7pPr lvl="6">
              <a:spcBef>
                <a:spcPts val="0"/>
              </a:spcBef>
              <a:spcAft>
                <a:spcPts val="0"/>
              </a:spcAft>
              <a:buSzPts val="1000"/>
              <a:buFont typeface="Hanken Grotesk"/>
              <a:buNone/>
              <a:defRPr b="1" sz="1000">
                <a:latin typeface="Hanken Grotesk"/>
                <a:ea typeface="Hanken Grotesk"/>
                <a:cs typeface="Hanken Grotesk"/>
                <a:sym typeface="Hanken Grotesk"/>
              </a:defRPr>
            </a:lvl7pPr>
            <a:lvl8pPr lvl="7">
              <a:spcBef>
                <a:spcPts val="0"/>
              </a:spcBef>
              <a:spcAft>
                <a:spcPts val="0"/>
              </a:spcAft>
              <a:buSzPts val="1000"/>
              <a:buFont typeface="Hanken Grotesk"/>
              <a:buNone/>
              <a:defRPr b="1" sz="1000">
                <a:latin typeface="Hanken Grotesk"/>
                <a:ea typeface="Hanken Grotesk"/>
                <a:cs typeface="Hanken Grotesk"/>
                <a:sym typeface="Hanken Grotesk"/>
              </a:defRPr>
            </a:lvl8pPr>
            <a:lvl9pPr lvl="8">
              <a:spcBef>
                <a:spcPts val="0"/>
              </a:spcBef>
              <a:spcAft>
                <a:spcPts val="0"/>
              </a:spcAft>
              <a:buSzPts val="1000"/>
              <a:buFont typeface="Hanken Grotesk"/>
              <a:buNone/>
              <a:defRPr b="1" sz="1000">
                <a:latin typeface="Hanken Grotesk"/>
                <a:ea typeface="Hanken Grotesk"/>
                <a:cs typeface="Hanken Grotesk"/>
                <a:sym typeface="Hanken Grotesk"/>
              </a:defRPr>
            </a:lvl9pPr>
          </a:lstStyle>
          <a:p/>
        </p:txBody>
      </p:sp>
      <p:sp>
        <p:nvSpPr>
          <p:cNvPr id="85" name="Google Shape;85;p15"/>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ackground Folder Orange">
  <p:cSld name="CUSTOM_1">
    <p:spTree>
      <p:nvGrpSpPr>
        <p:cNvPr id="86" name="Shape 86"/>
        <p:cNvGrpSpPr/>
        <p:nvPr/>
      </p:nvGrpSpPr>
      <p:grpSpPr>
        <a:xfrm>
          <a:off x="0" y="0"/>
          <a:ext cx="0" cy="0"/>
          <a:chOff x="0" y="0"/>
          <a:chExt cx="0" cy="0"/>
        </a:xfrm>
      </p:grpSpPr>
      <p:sp>
        <p:nvSpPr>
          <p:cNvPr id="87" name="Google Shape;87;p16"/>
          <p:cNvSpPr txBox="1"/>
          <p:nvPr>
            <p:ph idx="1" type="subTitle"/>
          </p:nvPr>
        </p:nvSpPr>
        <p:spPr>
          <a:xfrm>
            <a:off x="1314600"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88" name="Google Shape;88;p16"/>
          <p:cNvSpPr txBox="1"/>
          <p:nvPr>
            <p:ph idx="2" type="subTitle"/>
          </p:nvPr>
        </p:nvSpPr>
        <p:spPr>
          <a:xfrm>
            <a:off x="2783538"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89" name="Google Shape;89;p16"/>
          <p:cNvSpPr/>
          <p:nvPr/>
        </p:nvSpPr>
        <p:spPr>
          <a:xfrm>
            <a:off x="-2450" y="486600"/>
            <a:ext cx="9144000" cy="4656900"/>
          </a:xfrm>
          <a:prstGeom prst="roundRect">
            <a:avLst>
              <a:gd fmla="val 0" name="adj"/>
            </a:avLst>
          </a:prstGeom>
          <a:solidFill>
            <a:schemeClr val="accen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chemeClr val="dk1"/>
              </a:buClr>
              <a:buSzPts val="2800"/>
              <a:buFont typeface="Arial"/>
              <a:buNone/>
            </a:pPr>
            <a:r>
              <a:rPr lang="en">
                <a:solidFill>
                  <a:schemeClr val="dk1"/>
                </a:solidFill>
                <a:latin typeface="Hanken Grotesk"/>
                <a:ea typeface="Hanken Grotesk"/>
                <a:cs typeface="Hanken Grotesk"/>
                <a:sym typeface="Hanken Grotesk"/>
              </a:rPr>
              <a:t> </a:t>
            </a:r>
            <a:endParaRPr>
              <a:solidFill>
                <a:schemeClr val="dk1"/>
              </a:solidFill>
              <a:latin typeface="Hanken Grotesk"/>
              <a:ea typeface="Hanken Grotesk"/>
              <a:cs typeface="Hanken Grotesk"/>
              <a:sym typeface="Hanken Grotesk"/>
            </a:endParaRPr>
          </a:p>
        </p:txBody>
      </p:sp>
      <p:sp>
        <p:nvSpPr>
          <p:cNvPr id="90" name="Google Shape;90;p16"/>
          <p:cNvSpPr txBox="1"/>
          <p:nvPr>
            <p:ph idx="3" type="subTitle"/>
          </p:nvPr>
        </p:nvSpPr>
        <p:spPr>
          <a:xfrm>
            <a:off x="4228850"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91" name="Google Shape;91;p16"/>
          <p:cNvSpPr txBox="1"/>
          <p:nvPr>
            <p:ph idx="4" type="subTitle"/>
          </p:nvPr>
        </p:nvSpPr>
        <p:spPr>
          <a:xfrm>
            <a:off x="5724100"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92" name="Google Shape;92;p16"/>
          <p:cNvSpPr txBox="1"/>
          <p:nvPr>
            <p:ph type="title"/>
          </p:nvPr>
        </p:nvSpPr>
        <p:spPr>
          <a:xfrm>
            <a:off x="1399000" y="2328176"/>
            <a:ext cx="6881700" cy="781500"/>
          </a:xfrm>
          <a:prstGeom prst="rect">
            <a:avLst/>
          </a:prstGeom>
        </p:spPr>
        <p:txBody>
          <a:bodyPr anchorCtr="0" anchor="t" bIns="0" lIns="91425" spcFirstLastPara="1" rIns="91425" wrap="square" tIns="0">
            <a:normAutofit/>
          </a:bodyPr>
          <a:lstStyle>
            <a:lvl1pPr lvl="0">
              <a:spcBef>
                <a:spcPts val="0"/>
              </a:spcBef>
              <a:spcAft>
                <a:spcPts val="0"/>
              </a:spcAft>
              <a:buSzPts val="4200"/>
              <a:buFont typeface="Hanken Grotesk Light"/>
              <a:buNone/>
              <a:defRPr sz="4200">
                <a:latin typeface="Hanken Grotesk Light"/>
                <a:ea typeface="Hanken Grotesk Light"/>
                <a:cs typeface="Hanken Grotesk Light"/>
                <a:sym typeface="Hanken Grotesk Light"/>
              </a:defRPr>
            </a:lvl1pPr>
            <a:lvl2pPr lvl="1">
              <a:spcBef>
                <a:spcPts val="0"/>
              </a:spcBef>
              <a:spcAft>
                <a:spcPts val="0"/>
              </a:spcAft>
              <a:buSzPts val="4200"/>
              <a:buNone/>
              <a:defRPr sz="4200"/>
            </a:lvl2pPr>
            <a:lvl3pPr lvl="2">
              <a:spcBef>
                <a:spcPts val="0"/>
              </a:spcBef>
              <a:spcAft>
                <a:spcPts val="0"/>
              </a:spcAft>
              <a:buSzPts val="4200"/>
              <a:buNone/>
              <a:defRPr sz="4200"/>
            </a:lvl3pPr>
            <a:lvl4pPr lvl="3">
              <a:spcBef>
                <a:spcPts val="0"/>
              </a:spcBef>
              <a:spcAft>
                <a:spcPts val="0"/>
              </a:spcAft>
              <a:buSzPts val="4200"/>
              <a:buNone/>
              <a:defRPr sz="4200"/>
            </a:lvl4pPr>
            <a:lvl5pPr lvl="4">
              <a:spcBef>
                <a:spcPts val="0"/>
              </a:spcBef>
              <a:spcAft>
                <a:spcPts val="0"/>
              </a:spcAft>
              <a:buSzPts val="4200"/>
              <a:buNone/>
              <a:defRPr sz="4200"/>
            </a:lvl5pPr>
            <a:lvl6pPr lvl="5">
              <a:spcBef>
                <a:spcPts val="0"/>
              </a:spcBef>
              <a:spcAft>
                <a:spcPts val="0"/>
              </a:spcAft>
              <a:buSzPts val="4200"/>
              <a:buNone/>
              <a:defRPr sz="4200"/>
            </a:lvl6pPr>
            <a:lvl7pPr lvl="6">
              <a:spcBef>
                <a:spcPts val="0"/>
              </a:spcBef>
              <a:spcAft>
                <a:spcPts val="0"/>
              </a:spcAft>
              <a:buSzPts val="4200"/>
              <a:buNone/>
              <a:defRPr sz="4200"/>
            </a:lvl7pPr>
            <a:lvl8pPr lvl="7">
              <a:spcBef>
                <a:spcPts val="0"/>
              </a:spcBef>
              <a:spcAft>
                <a:spcPts val="0"/>
              </a:spcAft>
              <a:buSzPts val="4200"/>
              <a:buNone/>
              <a:defRPr sz="4200"/>
            </a:lvl8pPr>
            <a:lvl9pPr lvl="8">
              <a:spcBef>
                <a:spcPts val="0"/>
              </a:spcBef>
              <a:spcAft>
                <a:spcPts val="0"/>
              </a:spcAft>
              <a:buSzPts val="4200"/>
              <a:buNone/>
              <a:defRPr sz="4200"/>
            </a:lvl9pPr>
          </a:lstStyle>
          <a:p/>
        </p:txBody>
      </p:sp>
      <p:sp>
        <p:nvSpPr>
          <p:cNvPr id="93" name="Google Shape;93;p16"/>
          <p:cNvSpPr txBox="1"/>
          <p:nvPr>
            <p:ph idx="5" type="title"/>
          </p:nvPr>
        </p:nvSpPr>
        <p:spPr>
          <a:xfrm>
            <a:off x="1399000" y="3779000"/>
            <a:ext cx="6881700" cy="774000"/>
          </a:xfrm>
          <a:prstGeom prst="rect">
            <a:avLst/>
          </a:prstGeom>
        </p:spPr>
        <p:txBody>
          <a:bodyPr anchorCtr="0" anchor="t" bIns="0" lIns="91425" spcFirstLastPara="1" rIns="91425" wrap="square" tIns="0">
            <a:normAutofit/>
          </a:bodyPr>
          <a:lstStyle>
            <a:lvl1pPr lvl="0">
              <a:spcBef>
                <a:spcPts val="0"/>
              </a:spcBef>
              <a:spcAft>
                <a:spcPts val="0"/>
              </a:spcAft>
              <a:buSzPts val="4200"/>
              <a:buFont typeface="Hanken Grotesk Light"/>
              <a:buNone/>
              <a:defRPr sz="4200">
                <a:latin typeface="Hanken Grotesk Light"/>
                <a:ea typeface="Hanken Grotesk Light"/>
                <a:cs typeface="Hanken Grotesk Light"/>
                <a:sym typeface="Hanken Grotesk Light"/>
              </a:defRPr>
            </a:lvl1pPr>
            <a:lvl2pPr lvl="1">
              <a:spcBef>
                <a:spcPts val="0"/>
              </a:spcBef>
              <a:spcAft>
                <a:spcPts val="0"/>
              </a:spcAft>
              <a:buSzPts val="4200"/>
              <a:buNone/>
              <a:defRPr sz="4200"/>
            </a:lvl2pPr>
            <a:lvl3pPr lvl="2">
              <a:spcBef>
                <a:spcPts val="0"/>
              </a:spcBef>
              <a:spcAft>
                <a:spcPts val="0"/>
              </a:spcAft>
              <a:buSzPts val="4200"/>
              <a:buNone/>
              <a:defRPr sz="4200"/>
            </a:lvl3pPr>
            <a:lvl4pPr lvl="3">
              <a:spcBef>
                <a:spcPts val="0"/>
              </a:spcBef>
              <a:spcAft>
                <a:spcPts val="0"/>
              </a:spcAft>
              <a:buSzPts val="4200"/>
              <a:buNone/>
              <a:defRPr sz="4200"/>
            </a:lvl4pPr>
            <a:lvl5pPr lvl="4">
              <a:spcBef>
                <a:spcPts val="0"/>
              </a:spcBef>
              <a:spcAft>
                <a:spcPts val="0"/>
              </a:spcAft>
              <a:buSzPts val="4200"/>
              <a:buNone/>
              <a:defRPr sz="4200"/>
            </a:lvl5pPr>
            <a:lvl6pPr lvl="5">
              <a:spcBef>
                <a:spcPts val="0"/>
              </a:spcBef>
              <a:spcAft>
                <a:spcPts val="0"/>
              </a:spcAft>
              <a:buSzPts val="4200"/>
              <a:buNone/>
              <a:defRPr sz="4200"/>
            </a:lvl6pPr>
            <a:lvl7pPr lvl="6">
              <a:spcBef>
                <a:spcPts val="0"/>
              </a:spcBef>
              <a:spcAft>
                <a:spcPts val="0"/>
              </a:spcAft>
              <a:buSzPts val="4200"/>
              <a:buNone/>
              <a:defRPr sz="4200"/>
            </a:lvl7pPr>
            <a:lvl8pPr lvl="7">
              <a:spcBef>
                <a:spcPts val="0"/>
              </a:spcBef>
              <a:spcAft>
                <a:spcPts val="0"/>
              </a:spcAft>
              <a:buSzPts val="4200"/>
              <a:buNone/>
              <a:defRPr sz="4200"/>
            </a:lvl8pPr>
            <a:lvl9pPr lvl="8">
              <a:spcBef>
                <a:spcPts val="0"/>
              </a:spcBef>
              <a:spcAft>
                <a:spcPts val="0"/>
              </a:spcAft>
              <a:buSzPts val="4200"/>
              <a:buNone/>
              <a:defRPr sz="4200"/>
            </a:lvl9pPr>
          </a:lstStyle>
          <a:p/>
        </p:txBody>
      </p:sp>
      <p:sp>
        <p:nvSpPr>
          <p:cNvPr id="94" name="Google Shape;94;p16"/>
          <p:cNvSpPr txBox="1"/>
          <p:nvPr>
            <p:ph idx="6" type="title"/>
          </p:nvPr>
        </p:nvSpPr>
        <p:spPr>
          <a:xfrm>
            <a:off x="1399000" y="858998"/>
            <a:ext cx="6881700" cy="781500"/>
          </a:xfrm>
          <a:prstGeom prst="rect">
            <a:avLst/>
          </a:prstGeom>
        </p:spPr>
        <p:txBody>
          <a:bodyPr anchorCtr="0" anchor="t" bIns="0" lIns="91425" spcFirstLastPara="1" rIns="91425" wrap="square" tIns="0">
            <a:normAutofit/>
          </a:bodyPr>
          <a:lstStyle>
            <a:lvl1pPr lvl="0">
              <a:spcBef>
                <a:spcPts val="0"/>
              </a:spcBef>
              <a:spcAft>
                <a:spcPts val="0"/>
              </a:spcAft>
              <a:buSzPts val="4200"/>
              <a:buFont typeface="Hanken Grotesk Light"/>
              <a:buNone/>
              <a:defRPr sz="4200">
                <a:latin typeface="Hanken Grotesk Light"/>
                <a:ea typeface="Hanken Grotesk Light"/>
                <a:cs typeface="Hanken Grotesk Light"/>
                <a:sym typeface="Hanken Grotesk Light"/>
              </a:defRPr>
            </a:lvl1pPr>
            <a:lvl2pPr lvl="1">
              <a:spcBef>
                <a:spcPts val="0"/>
              </a:spcBef>
              <a:spcAft>
                <a:spcPts val="0"/>
              </a:spcAft>
              <a:buSzPts val="4200"/>
              <a:buNone/>
              <a:defRPr sz="4200"/>
            </a:lvl2pPr>
            <a:lvl3pPr lvl="2">
              <a:spcBef>
                <a:spcPts val="0"/>
              </a:spcBef>
              <a:spcAft>
                <a:spcPts val="0"/>
              </a:spcAft>
              <a:buSzPts val="4200"/>
              <a:buNone/>
              <a:defRPr sz="4200"/>
            </a:lvl3pPr>
            <a:lvl4pPr lvl="3">
              <a:spcBef>
                <a:spcPts val="0"/>
              </a:spcBef>
              <a:spcAft>
                <a:spcPts val="0"/>
              </a:spcAft>
              <a:buSzPts val="4200"/>
              <a:buNone/>
              <a:defRPr sz="4200"/>
            </a:lvl4pPr>
            <a:lvl5pPr lvl="4">
              <a:spcBef>
                <a:spcPts val="0"/>
              </a:spcBef>
              <a:spcAft>
                <a:spcPts val="0"/>
              </a:spcAft>
              <a:buSzPts val="4200"/>
              <a:buNone/>
              <a:defRPr sz="4200"/>
            </a:lvl5pPr>
            <a:lvl6pPr lvl="5">
              <a:spcBef>
                <a:spcPts val="0"/>
              </a:spcBef>
              <a:spcAft>
                <a:spcPts val="0"/>
              </a:spcAft>
              <a:buSzPts val="4200"/>
              <a:buNone/>
              <a:defRPr sz="4200"/>
            </a:lvl6pPr>
            <a:lvl7pPr lvl="6">
              <a:spcBef>
                <a:spcPts val="0"/>
              </a:spcBef>
              <a:spcAft>
                <a:spcPts val="0"/>
              </a:spcAft>
              <a:buSzPts val="4200"/>
              <a:buNone/>
              <a:defRPr sz="4200"/>
            </a:lvl7pPr>
            <a:lvl8pPr lvl="7">
              <a:spcBef>
                <a:spcPts val="0"/>
              </a:spcBef>
              <a:spcAft>
                <a:spcPts val="0"/>
              </a:spcAft>
              <a:buSzPts val="4200"/>
              <a:buNone/>
              <a:defRPr sz="4200"/>
            </a:lvl8pPr>
            <a:lvl9pPr lvl="8">
              <a:spcBef>
                <a:spcPts val="0"/>
              </a:spcBef>
              <a:spcAft>
                <a:spcPts val="0"/>
              </a:spcAft>
              <a:buSzPts val="4200"/>
              <a:buNone/>
              <a:defRPr sz="4200"/>
            </a:lvl9pPr>
          </a:lstStyle>
          <a:p/>
        </p:txBody>
      </p:sp>
      <p:sp>
        <p:nvSpPr>
          <p:cNvPr id="95" name="Google Shape;95;p16"/>
          <p:cNvSpPr/>
          <p:nvPr/>
        </p:nvSpPr>
        <p:spPr>
          <a:xfrm>
            <a:off x="1399001" y="4559050"/>
            <a:ext cx="1440300" cy="252000"/>
          </a:xfrm>
          <a:prstGeom prst="roundRect">
            <a:avLst>
              <a:gd fmla="val 5000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Hanken Grotesk"/>
              <a:ea typeface="Hanken Grotesk"/>
              <a:cs typeface="Hanken Grotesk"/>
              <a:sym typeface="Hanken Grotesk"/>
            </a:endParaRPr>
          </a:p>
        </p:txBody>
      </p:sp>
      <p:sp>
        <p:nvSpPr>
          <p:cNvPr id="96" name="Google Shape;96;p16"/>
          <p:cNvSpPr/>
          <p:nvPr/>
        </p:nvSpPr>
        <p:spPr>
          <a:xfrm>
            <a:off x="1399026" y="3106187"/>
            <a:ext cx="1440300" cy="252000"/>
          </a:xfrm>
          <a:prstGeom prst="roundRect">
            <a:avLst>
              <a:gd fmla="val 5000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Hanken Grotesk"/>
              <a:ea typeface="Hanken Grotesk"/>
              <a:cs typeface="Hanken Grotesk"/>
              <a:sym typeface="Hanken Grotesk"/>
            </a:endParaRPr>
          </a:p>
        </p:txBody>
      </p:sp>
      <p:sp>
        <p:nvSpPr>
          <p:cNvPr id="97" name="Google Shape;97;p16"/>
          <p:cNvSpPr/>
          <p:nvPr/>
        </p:nvSpPr>
        <p:spPr>
          <a:xfrm>
            <a:off x="1399001" y="1640387"/>
            <a:ext cx="1440300" cy="252000"/>
          </a:xfrm>
          <a:prstGeom prst="roundRect">
            <a:avLst>
              <a:gd fmla="val 50000" name="adj"/>
            </a:avLst>
          </a:prstGeom>
          <a:solidFill>
            <a:schemeClr val="l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latin typeface="Hanken Grotesk"/>
              <a:ea typeface="Hanken Grotesk"/>
              <a:cs typeface="Hanken Grotesk"/>
              <a:sym typeface="Hanken Grotesk"/>
            </a:endParaRPr>
          </a:p>
        </p:txBody>
      </p:sp>
      <p:sp>
        <p:nvSpPr>
          <p:cNvPr id="98" name="Google Shape;98;p16"/>
          <p:cNvSpPr txBox="1"/>
          <p:nvPr>
            <p:ph idx="7" type="title"/>
          </p:nvPr>
        </p:nvSpPr>
        <p:spPr>
          <a:xfrm>
            <a:off x="1552450" y="3144818"/>
            <a:ext cx="1133400" cy="176700"/>
          </a:xfrm>
          <a:prstGeom prst="rect">
            <a:avLst/>
          </a:prstGeom>
        </p:spPr>
        <p:txBody>
          <a:bodyPr anchorCtr="0" anchor="t" bIns="91425" lIns="91425" spcFirstLastPara="1" rIns="91425" wrap="square" tIns="0">
            <a:normAutofit/>
          </a:bodyPr>
          <a:lstStyle>
            <a:lvl1pPr lvl="0" algn="ctr">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1pPr>
            <a:lvl2pPr lvl="1">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2pPr>
            <a:lvl3pPr lvl="2">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3pPr>
            <a:lvl4pPr lvl="3">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4pPr>
            <a:lvl5pPr lvl="4">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5pPr>
            <a:lvl6pPr lvl="5">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6pPr>
            <a:lvl7pPr lvl="6">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7pPr>
            <a:lvl8pPr lvl="7">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8pPr>
            <a:lvl9pPr lvl="8">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9pPr>
          </a:lstStyle>
          <a:p/>
        </p:txBody>
      </p:sp>
      <p:sp>
        <p:nvSpPr>
          <p:cNvPr id="99" name="Google Shape;99;p16"/>
          <p:cNvSpPr txBox="1"/>
          <p:nvPr>
            <p:ph idx="8" type="title"/>
          </p:nvPr>
        </p:nvSpPr>
        <p:spPr>
          <a:xfrm>
            <a:off x="1552450" y="4601474"/>
            <a:ext cx="1133400" cy="176700"/>
          </a:xfrm>
          <a:prstGeom prst="rect">
            <a:avLst/>
          </a:prstGeom>
        </p:spPr>
        <p:txBody>
          <a:bodyPr anchorCtr="0" anchor="t" bIns="91425" lIns="91425" spcFirstLastPara="1" rIns="91425" wrap="square" tIns="0">
            <a:normAutofit/>
          </a:bodyPr>
          <a:lstStyle>
            <a:lvl1pPr lvl="0" algn="ctr">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1pPr>
            <a:lvl2pPr lvl="1">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2pPr>
            <a:lvl3pPr lvl="2">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3pPr>
            <a:lvl4pPr lvl="3">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4pPr>
            <a:lvl5pPr lvl="4">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5pPr>
            <a:lvl6pPr lvl="5">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6pPr>
            <a:lvl7pPr lvl="6">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7pPr>
            <a:lvl8pPr lvl="7">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8pPr>
            <a:lvl9pPr lvl="8">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9pPr>
          </a:lstStyle>
          <a:p/>
        </p:txBody>
      </p:sp>
      <p:sp>
        <p:nvSpPr>
          <p:cNvPr id="100" name="Google Shape;100;p16"/>
          <p:cNvSpPr txBox="1"/>
          <p:nvPr>
            <p:ph idx="9" type="title"/>
          </p:nvPr>
        </p:nvSpPr>
        <p:spPr>
          <a:xfrm>
            <a:off x="1552450" y="1678277"/>
            <a:ext cx="1133400" cy="176700"/>
          </a:xfrm>
          <a:prstGeom prst="rect">
            <a:avLst/>
          </a:prstGeom>
        </p:spPr>
        <p:txBody>
          <a:bodyPr anchorCtr="0" anchor="t" bIns="91425" lIns="91425" spcFirstLastPara="1" rIns="91425" wrap="square" tIns="0">
            <a:normAutofit/>
          </a:bodyPr>
          <a:lstStyle>
            <a:lvl1pPr lvl="0" algn="ctr">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1pPr>
            <a:lvl2pPr lvl="1">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2pPr>
            <a:lvl3pPr lvl="2">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3pPr>
            <a:lvl4pPr lvl="3">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4pPr>
            <a:lvl5pPr lvl="4">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5pPr>
            <a:lvl6pPr lvl="5">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6pPr>
            <a:lvl7pPr lvl="6">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7pPr>
            <a:lvl8pPr lvl="7">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8pPr>
            <a:lvl9pPr lvl="8">
              <a:spcBef>
                <a:spcPts val="0"/>
              </a:spcBef>
              <a:spcAft>
                <a:spcPts val="0"/>
              </a:spcAft>
              <a:buSzPts val="1000"/>
              <a:buFont typeface="Hanken Grotesk SemiBold"/>
              <a:buNone/>
              <a:defRPr sz="1000">
                <a:latin typeface="Hanken Grotesk SemiBold"/>
                <a:ea typeface="Hanken Grotesk SemiBold"/>
                <a:cs typeface="Hanken Grotesk SemiBold"/>
                <a:sym typeface="Hanken Grotesk SemiBold"/>
              </a:defRPr>
            </a:lvl9pPr>
          </a:lstStyle>
          <a:p/>
        </p:txBody>
      </p:sp>
      <p:sp>
        <p:nvSpPr>
          <p:cNvPr id="101" name="Google Shape;101;p16"/>
          <p:cNvSpPr/>
          <p:nvPr>
            <p:ph idx="13" type="pic"/>
          </p:nvPr>
        </p:nvSpPr>
        <p:spPr>
          <a:xfrm>
            <a:off x="325850" y="928525"/>
            <a:ext cx="930900" cy="930900"/>
          </a:xfrm>
          <a:prstGeom prst="roundRect">
            <a:avLst>
              <a:gd fmla="val 12343" name="adj"/>
            </a:avLst>
          </a:prstGeom>
          <a:solidFill>
            <a:schemeClr val="lt1"/>
          </a:solidFill>
          <a:ln>
            <a:noFill/>
          </a:ln>
        </p:spPr>
      </p:sp>
      <p:sp>
        <p:nvSpPr>
          <p:cNvPr id="102" name="Google Shape;102;p16"/>
          <p:cNvSpPr/>
          <p:nvPr>
            <p:ph idx="14" type="pic"/>
          </p:nvPr>
        </p:nvSpPr>
        <p:spPr>
          <a:xfrm>
            <a:off x="325850" y="2396325"/>
            <a:ext cx="930900" cy="930900"/>
          </a:xfrm>
          <a:prstGeom prst="roundRect">
            <a:avLst>
              <a:gd fmla="val 12343" name="adj"/>
            </a:avLst>
          </a:prstGeom>
          <a:solidFill>
            <a:schemeClr val="lt1"/>
          </a:solidFill>
          <a:ln>
            <a:noFill/>
          </a:ln>
        </p:spPr>
      </p:sp>
      <p:sp>
        <p:nvSpPr>
          <p:cNvPr id="103" name="Google Shape;103;p16"/>
          <p:cNvSpPr/>
          <p:nvPr>
            <p:ph idx="15" type="pic"/>
          </p:nvPr>
        </p:nvSpPr>
        <p:spPr>
          <a:xfrm>
            <a:off x="325850" y="3849175"/>
            <a:ext cx="930900" cy="930900"/>
          </a:xfrm>
          <a:prstGeom prst="roundRect">
            <a:avLst>
              <a:gd fmla="val 12343" name="adj"/>
            </a:avLst>
          </a:prstGeom>
          <a:solidFill>
            <a:schemeClr val="lt1"/>
          </a:solidFill>
          <a:ln>
            <a:noFill/>
          </a:ln>
        </p:spPr>
      </p:sp>
      <p:sp>
        <p:nvSpPr>
          <p:cNvPr id="104" name="Google Shape;104;p16"/>
          <p:cNvSpPr txBox="1"/>
          <p:nvPr>
            <p:ph idx="16" type="body"/>
          </p:nvPr>
        </p:nvSpPr>
        <p:spPr>
          <a:xfrm>
            <a:off x="3060150" y="1598250"/>
            <a:ext cx="5311800" cy="403500"/>
          </a:xfrm>
          <a:prstGeom prst="rect">
            <a:avLst/>
          </a:prstGeom>
        </p:spPr>
        <p:txBody>
          <a:bodyPr anchorCtr="0" anchor="t" bIns="91425" lIns="91425" spcFirstLastPara="1" rIns="91425" wrap="square" tIns="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05" name="Google Shape;105;p16"/>
          <p:cNvSpPr txBox="1"/>
          <p:nvPr>
            <p:ph idx="17" type="body"/>
          </p:nvPr>
        </p:nvSpPr>
        <p:spPr>
          <a:xfrm>
            <a:off x="3060150" y="3108200"/>
            <a:ext cx="5311800" cy="403500"/>
          </a:xfrm>
          <a:prstGeom prst="rect">
            <a:avLst/>
          </a:prstGeom>
        </p:spPr>
        <p:txBody>
          <a:bodyPr anchorCtr="0" anchor="t" bIns="91425" lIns="91425" spcFirstLastPara="1" rIns="91425" wrap="square" tIns="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06" name="Google Shape;106;p16"/>
          <p:cNvSpPr txBox="1"/>
          <p:nvPr>
            <p:ph idx="18" type="body"/>
          </p:nvPr>
        </p:nvSpPr>
        <p:spPr>
          <a:xfrm>
            <a:off x="3060150" y="4553025"/>
            <a:ext cx="5311800" cy="403500"/>
          </a:xfrm>
          <a:prstGeom prst="rect">
            <a:avLst/>
          </a:prstGeom>
        </p:spPr>
        <p:txBody>
          <a:bodyPr anchorCtr="0" anchor="t" bIns="91425" lIns="91425" spcFirstLastPara="1" rIns="91425" wrap="square" tIns="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07" name="Google Shape;107;p16"/>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ackground Folder Orange 2">
  <p:cSld name="CUSTOM_1_2">
    <p:spTree>
      <p:nvGrpSpPr>
        <p:cNvPr id="108" name="Shape 108"/>
        <p:cNvGrpSpPr/>
        <p:nvPr/>
      </p:nvGrpSpPr>
      <p:grpSpPr>
        <a:xfrm>
          <a:off x="0" y="0"/>
          <a:ext cx="0" cy="0"/>
          <a:chOff x="0" y="0"/>
          <a:chExt cx="0" cy="0"/>
        </a:xfrm>
      </p:grpSpPr>
      <p:sp>
        <p:nvSpPr>
          <p:cNvPr id="109" name="Google Shape;109;p17"/>
          <p:cNvSpPr/>
          <p:nvPr/>
        </p:nvSpPr>
        <p:spPr>
          <a:xfrm>
            <a:off x="-2450" y="486600"/>
            <a:ext cx="9144000" cy="4656900"/>
          </a:xfrm>
          <a:prstGeom prst="roundRect">
            <a:avLst>
              <a:gd fmla="val 0" name="adj"/>
            </a:avLst>
          </a:prstGeom>
          <a:solidFill>
            <a:schemeClr val="accen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chemeClr val="dk1"/>
              </a:buClr>
              <a:buSzPts val="2800"/>
              <a:buFont typeface="Arial"/>
              <a:buNone/>
            </a:pPr>
            <a:r>
              <a:rPr lang="en">
                <a:solidFill>
                  <a:schemeClr val="dk1"/>
                </a:solidFill>
                <a:latin typeface="Hanken Grotesk"/>
                <a:ea typeface="Hanken Grotesk"/>
                <a:cs typeface="Hanken Grotesk"/>
                <a:sym typeface="Hanken Grotesk"/>
              </a:rPr>
              <a:t> </a:t>
            </a:r>
            <a:endParaRPr>
              <a:solidFill>
                <a:schemeClr val="dk1"/>
              </a:solidFill>
              <a:latin typeface="Hanken Grotesk"/>
              <a:ea typeface="Hanken Grotesk"/>
              <a:cs typeface="Hanken Grotesk"/>
              <a:sym typeface="Hanken Grotesk"/>
            </a:endParaRPr>
          </a:p>
        </p:txBody>
      </p:sp>
      <p:sp>
        <p:nvSpPr>
          <p:cNvPr id="110" name="Google Shape;110;p17"/>
          <p:cNvSpPr txBox="1"/>
          <p:nvPr>
            <p:ph idx="1" type="subTitle"/>
          </p:nvPr>
        </p:nvSpPr>
        <p:spPr>
          <a:xfrm>
            <a:off x="1314600"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111" name="Google Shape;111;p17"/>
          <p:cNvSpPr txBox="1"/>
          <p:nvPr>
            <p:ph idx="2" type="subTitle"/>
          </p:nvPr>
        </p:nvSpPr>
        <p:spPr>
          <a:xfrm>
            <a:off x="2783538"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112" name="Google Shape;112;p17"/>
          <p:cNvSpPr txBox="1"/>
          <p:nvPr>
            <p:ph idx="3" type="subTitle"/>
          </p:nvPr>
        </p:nvSpPr>
        <p:spPr>
          <a:xfrm>
            <a:off x="4228850"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113" name="Google Shape;113;p17"/>
          <p:cNvSpPr txBox="1"/>
          <p:nvPr>
            <p:ph idx="4" type="subTitle"/>
          </p:nvPr>
        </p:nvSpPr>
        <p:spPr>
          <a:xfrm>
            <a:off x="5724100"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114" name="Google Shape;114;p17"/>
          <p:cNvSpPr txBox="1"/>
          <p:nvPr>
            <p:ph type="title"/>
          </p:nvPr>
        </p:nvSpPr>
        <p:spPr>
          <a:xfrm>
            <a:off x="596525" y="753331"/>
            <a:ext cx="7062000" cy="855000"/>
          </a:xfrm>
          <a:prstGeom prst="rect">
            <a:avLst/>
          </a:prstGeom>
        </p:spPr>
        <p:txBody>
          <a:bodyPr anchorCtr="0" anchor="t" bIns="91425" lIns="91425" spcFirstLastPara="1" rIns="91425" wrap="square" tIns="0">
            <a:normAutofit/>
          </a:bodyPr>
          <a:lstStyle>
            <a:lvl1pPr lvl="0">
              <a:spcBef>
                <a:spcPts val="0"/>
              </a:spcBef>
              <a:spcAft>
                <a:spcPts val="0"/>
              </a:spcAft>
              <a:buSzPts val="2800"/>
              <a:buNone/>
              <a:defRPr sz="4000"/>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15" name="Google Shape;115;p17"/>
          <p:cNvSpPr txBox="1"/>
          <p:nvPr>
            <p:ph idx="5" type="title"/>
          </p:nvPr>
        </p:nvSpPr>
        <p:spPr>
          <a:xfrm>
            <a:off x="1279000" y="2812875"/>
            <a:ext cx="2242800" cy="365700"/>
          </a:xfrm>
          <a:prstGeom prst="rect">
            <a:avLst/>
          </a:prstGeom>
        </p:spPr>
        <p:txBody>
          <a:bodyPr anchorCtr="0" anchor="t" bIns="91425" lIns="91425" spcFirstLastPara="1" rIns="91425" wrap="square" tIns="0">
            <a:normAutofit/>
          </a:bodyPr>
          <a:lstStyle>
            <a:lvl1pPr lvl="0">
              <a:spcBef>
                <a:spcPts val="0"/>
              </a:spcBef>
              <a:spcAft>
                <a:spcPts val="0"/>
              </a:spcAft>
              <a:buSzPts val="1800"/>
              <a:buNone/>
              <a:defRPr sz="1800">
                <a:latin typeface="Hanken Grotesk Light"/>
                <a:ea typeface="Hanken Grotesk Light"/>
                <a:cs typeface="Hanken Grotesk Light"/>
                <a:sym typeface="Hanken Grotesk Light"/>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16" name="Google Shape;116;p17"/>
          <p:cNvSpPr txBox="1"/>
          <p:nvPr>
            <p:ph idx="6" type="title"/>
          </p:nvPr>
        </p:nvSpPr>
        <p:spPr>
          <a:xfrm>
            <a:off x="1279000" y="3854630"/>
            <a:ext cx="2242800" cy="365700"/>
          </a:xfrm>
          <a:prstGeom prst="rect">
            <a:avLst/>
          </a:prstGeom>
        </p:spPr>
        <p:txBody>
          <a:bodyPr anchorCtr="0" anchor="t" bIns="91425" lIns="91425" spcFirstLastPara="1" rIns="91425" wrap="square" tIns="0">
            <a:normAutofit/>
          </a:bodyPr>
          <a:lstStyle>
            <a:lvl1pPr lvl="0">
              <a:spcBef>
                <a:spcPts val="0"/>
              </a:spcBef>
              <a:spcAft>
                <a:spcPts val="0"/>
              </a:spcAft>
              <a:buSzPts val="1800"/>
              <a:buNone/>
              <a:defRPr sz="1800">
                <a:latin typeface="Hanken Grotesk Light"/>
                <a:ea typeface="Hanken Grotesk Light"/>
                <a:cs typeface="Hanken Grotesk Light"/>
                <a:sym typeface="Hanken Grotesk Light"/>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17" name="Google Shape;117;p17"/>
          <p:cNvSpPr txBox="1"/>
          <p:nvPr>
            <p:ph idx="7" type="title"/>
          </p:nvPr>
        </p:nvSpPr>
        <p:spPr>
          <a:xfrm>
            <a:off x="4917850" y="1749478"/>
            <a:ext cx="2242800" cy="365700"/>
          </a:xfrm>
          <a:prstGeom prst="rect">
            <a:avLst/>
          </a:prstGeom>
        </p:spPr>
        <p:txBody>
          <a:bodyPr anchorCtr="0" anchor="t" bIns="91425" lIns="91425" spcFirstLastPara="1" rIns="91425" wrap="square" tIns="0">
            <a:normAutofit/>
          </a:bodyPr>
          <a:lstStyle>
            <a:lvl1pPr lvl="0">
              <a:spcBef>
                <a:spcPts val="0"/>
              </a:spcBef>
              <a:spcAft>
                <a:spcPts val="0"/>
              </a:spcAft>
              <a:buSzPts val="1800"/>
              <a:buNone/>
              <a:defRPr sz="1800">
                <a:latin typeface="Hanken Grotesk Light"/>
                <a:ea typeface="Hanken Grotesk Light"/>
                <a:cs typeface="Hanken Grotesk Light"/>
                <a:sym typeface="Hanken Grotesk Light"/>
              </a:defRPr>
            </a:lvl1pPr>
            <a:lvl2pPr lvl="1">
              <a:spcBef>
                <a:spcPts val="0"/>
              </a:spcBef>
              <a:spcAft>
                <a:spcPts val="0"/>
              </a:spcAft>
              <a:buSzPts val="1800"/>
              <a:buNone/>
              <a:defRPr sz="1800"/>
            </a:lvl2pPr>
            <a:lvl3pPr lvl="2">
              <a:spcBef>
                <a:spcPts val="0"/>
              </a:spcBef>
              <a:spcAft>
                <a:spcPts val="0"/>
              </a:spcAft>
              <a:buSzPts val="1800"/>
              <a:buNone/>
              <a:defRPr sz="1800"/>
            </a:lvl3pPr>
            <a:lvl4pPr lvl="3">
              <a:spcBef>
                <a:spcPts val="0"/>
              </a:spcBef>
              <a:spcAft>
                <a:spcPts val="0"/>
              </a:spcAft>
              <a:buSzPts val="1800"/>
              <a:buNone/>
              <a:defRPr sz="1800"/>
            </a:lvl4pPr>
            <a:lvl5pPr lvl="4">
              <a:spcBef>
                <a:spcPts val="0"/>
              </a:spcBef>
              <a:spcAft>
                <a:spcPts val="0"/>
              </a:spcAft>
              <a:buSzPts val="1800"/>
              <a:buNone/>
              <a:defRPr sz="1800"/>
            </a:lvl5pPr>
            <a:lvl6pPr lvl="5">
              <a:spcBef>
                <a:spcPts val="0"/>
              </a:spcBef>
              <a:spcAft>
                <a:spcPts val="0"/>
              </a:spcAft>
              <a:buSzPts val="1800"/>
              <a:buNone/>
              <a:defRPr sz="1800"/>
            </a:lvl6pPr>
            <a:lvl7pPr lvl="6">
              <a:spcBef>
                <a:spcPts val="0"/>
              </a:spcBef>
              <a:spcAft>
                <a:spcPts val="0"/>
              </a:spcAft>
              <a:buSzPts val="1800"/>
              <a:buNone/>
              <a:defRPr sz="1800"/>
            </a:lvl7pPr>
            <a:lvl8pPr lvl="7">
              <a:spcBef>
                <a:spcPts val="0"/>
              </a:spcBef>
              <a:spcAft>
                <a:spcPts val="0"/>
              </a:spcAft>
              <a:buSzPts val="1800"/>
              <a:buNone/>
              <a:defRPr sz="1800"/>
            </a:lvl8pPr>
            <a:lvl9pPr lvl="8">
              <a:spcBef>
                <a:spcPts val="0"/>
              </a:spcBef>
              <a:spcAft>
                <a:spcPts val="0"/>
              </a:spcAft>
              <a:buSzPts val="1800"/>
              <a:buNone/>
              <a:defRPr sz="1800"/>
            </a:lvl9pPr>
          </a:lstStyle>
          <a:p/>
        </p:txBody>
      </p:sp>
      <p:sp>
        <p:nvSpPr>
          <p:cNvPr id="118" name="Google Shape;118;p17"/>
          <p:cNvSpPr txBox="1"/>
          <p:nvPr>
            <p:ph idx="8" type="title"/>
          </p:nvPr>
        </p:nvSpPr>
        <p:spPr>
          <a:xfrm>
            <a:off x="4917850" y="3854630"/>
            <a:ext cx="2242800" cy="365700"/>
          </a:xfrm>
          <a:prstGeom prst="rect">
            <a:avLst/>
          </a:prstGeom>
        </p:spPr>
        <p:txBody>
          <a:bodyPr anchorCtr="0" anchor="t" bIns="91425" lIns="91425" spcFirstLastPara="1" rIns="91425" wrap="square" tIns="0">
            <a:normAutofit/>
          </a:bodyPr>
          <a:lstStyle>
            <a:lvl1pPr lvl="0">
              <a:spcBef>
                <a:spcPts val="0"/>
              </a:spcBef>
              <a:spcAft>
                <a:spcPts val="0"/>
              </a:spcAft>
              <a:buSzPts val="1800"/>
              <a:buNone/>
              <a:defRPr sz="1800">
                <a:latin typeface="Hanken Grotesk Light"/>
                <a:ea typeface="Hanken Grotesk Light"/>
                <a:cs typeface="Hanken Grotesk Light"/>
                <a:sym typeface="Hanken Grotesk Light"/>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19" name="Google Shape;119;p17"/>
          <p:cNvSpPr txBox="1"/>
          <p:nvPr>
            <p:ph idx="9" type="title"/>
          </p:nvPr>
        </p:nvSpPr>
        <p:spPr>
          <a:xfrm>
            <a:off x="4925175" y="2812875"/>
            <a:ext cx="2242800" cy="365700"/>
          </a:xfrm>
          <a:prstGeom prst="rect">
            <a:avLst/>
          </a:prstGeom>
        </p:spPr>
        <p:txBody>
          <a:bodyPr anchorCtr="0" anchor="t" bIns="91425" lIns="91425" spcFirstLastPara="1" rIns="91425" wrap="square" tIns="0">
            <a:normAutofit/>
          </a:bodyPr>
          <a:lstStyle>
            <a:lvl1pPr lvl="0">
              <a:spcBef>
                <a:spcPts val="0"/>
              </a:spcBef>
              <a:spcAft>
                <a:spcPts val="0"/>
              </a:spcAft>
              <a:buSzPts val="1800"/>
              <a:buNone/>
              <a:defRPr sz="1800">
                <a:latin typeface="Hanken Grotesk Light"/>
                <a:ea typeface="Hanken Grotesk Light"/>
                <a:cs typeface="Hanken Grotesk Light"/>
                <a:sym typeface="Hanken Grotesk Light"/>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20" name="Google Shape;120;p17"/>
          <p:cNvSpPr/>
          <p:nvPr>
            <p:ph idx="13" type="pic"/>
          </p:nvPr>
        </p:nvSpPr>
        <p:spPr>
          <a:xfrm>
            <a:off x="4021150" y="1690575"/>
            <a:ext cx="735600" cy="735600"/>
          </a:xfrm>
          <a:prstGeom prst="ellipse">
            <a:avLst/>
          </a:prstGeom>
          <a:noFill/>
          <a:ln>
            <a:noFill/>
          </a:ln>
        </p:spPr>
      </p:sp>
      <p:sp>
        <p:nvSpPr>
          <p:cNvPr id="121" name="Google Shape;121;p17"/>
          <p:cNvSpPr/>
          <p:nvPr>
            <p:ph idx="14" type="pic"/>
          </p:nvPr>
        </p:nvSpPr>
        <p:spPr>
          <a:xfrm>
            <a:off x="4021150" y="2738375"/>
            <a:ext cx="735600" cy="735600"/>
          </a:xfrm>
          <a:prstGeom prst="ellipse">
            <a:avLst/>
          </a:prstGeom>
          <a:noFill/>
          <a:ln>
            <a:noFill/>
          </a:ln>
        </p:spPr>
      </p:sp>
      <p:sp>
        <p:nvSpPr>
          <p:cNvPr id="122" name="Google Shape;122;p17"/>
          <p:cNvSpPr/>
          <p:nvPr>
            <p:ph idx="15" type="pic"/>
          </p:nvPr>
        </p:nvSpPr>
        <p:spPr>
          <a:xfrm>
            <a:off x="4021150" y="3789600"/>
            <a:ext cx="735600" cy="735600"/>
          </a:xfrm>
          <a:prstGeom prst="ellipse">
            <a:avLst/>
          </a:prstGeom>
          <a:noFill/>
          <a:ln>
            <a:noFill/>
          </a:ln>
        </p:spPr>
      </p:sp>
      <p:sp>
        <p:nvSpPr>
          <p:cNvPr id="123" name="Google Shape;123;p17"/>
          <p:cNvSpPr/>
          <p:nvPr>
            <p:ph idx="16" type="pic"/>
          </p:nvPr>
        </p:nvSpPr>
        <p:spPr>
          <a:xfrm>
            <a:off x="377300" y="1690575"/>
            <a:ext cx="735600" cy="735600"/>
          </a:xfrm>
          <a:prstGeom prst="ellipse">
            <a:avLst/>
          </a:prstGeom>
          <a:noFill/>
          <a:ln>
            <a:noFill/>
          </a:ln>
        </p:spPr>
      </p:sp>
      <p:sp>
        <p:nvSpPr>
          <p:cNvPr id="124" name="Google Shape;124;p17"/>
          <p:cNvSpPr/>
          <p:nvPr>
            <p:ph idx="17" type="pic"/>
          </p:nvPr>
        </p:nvSpPr>
        <p:spPr>
          <a:xfrm>
            <a:off x="377300" y="2738375"/>
            <a:ext cx="735600" cy="735600"/>
          </a:xfrm>
          <a:prstGeom prst="ellipse">
            <a:avLst/>
          </a:prstGeom>
          <a:noFill/>
          <a:ln>
            <a:noFill/>
          </a:ln>
        </p:spPr>
      </p:sp>
      <p:sp>
        <p:nvSpPr>
          <p:cNvPr id="125" name="Google Shape;125;p17"/>
          <p:cNvSpPr/>
          <p:nvPr>
            <p:ph idx="18" type="pic"/>
          </p:nvPr>
        </p:nvSpPr>
        <p:spPr>
          <a:xfrm>
            <a:off x="377300" y="3789600"/>
            <a:ext cx="735600" cy="735600"/>
          </a:xfrm>
          <a:prstGeom prst="ellipse">
            <a:avLst/>
          </a:prstGeom>
          <a:noFill/>
          <a:ln>
            <a:noFill/>
          </a:ln>
        </p:spPr>
      </p:sp>
      <p:sp>
        <p:nvSpPr>
          <p:cNvPr id="126" name="Google Shape;126;p17"/>
          <p:cNvSpPr txBox="1"/>
          <p:nvPr>
            <p:ph idx="19" type="title"/>
          </p:nvPr>
        </p:nvSpPr>
        <p:spPr>
          <a:xfrm>
            <a:off x="1279000" y="1749478"/>
            <a:ext cx="2242800" cy="365700"/>
          </a:xfrm>
          <a:prstGeom prst="rect">
            <a:avLst/>
          </a:prstGeom>
        </p:spPr>
        <p:txBody>
          <a:bodyPr anchorCtr="0" anchor="t" bIns="91425" lIns="91425" spcFirstLastPara="1" rIns="91425" wrap="square" tIns="0">
            <a:normAutofit/>
          </a:bodyPr>
          <a:lstStyle>
            <a:lvl1pPr lvl="0">
              <a:spcBef>
                <a:spcPts val="0"/>
              </a:spcBef>
              <a:spcAft>
                <a:spcPts val="0"/>
              </a:spcAft>
              <a:buSzPts val="1800"/>
              <a:buNone/>
              <a:defRPr sz="1800">
                <a:latin typeface="Hanken Grotesk Light"/>
                <a:ea typeface="Hanken Grotesk Light"/>
                <a:cs typeface="Hanken Grotesk Light"/>
                <a:sym typeface="Hanken Grotesk Light"/>
              </a:defRPr>
            </a:lvl1pPr>
            <a:lvl2pPr lvl="1">
              <a:spcBef>
                <a:spcPts val="0"/>
              </a:spcBef>
              <a:spcAft>
                <a:spcPts val="0"/>
              </a:spcAft>
              <a:buSzPts val="1800"/>
              <a:buNone/>
              <a:defRPr sz="1800"/>
            </a:lvl2pPr>
            <a:lvl3pPr lvl="2">
              <a:spcBef>
                <a:spcPts val="0"/>
              </a:spcBef>
              <a:spcAft>
                <a:spcPts val="0"/>
              </a:spcAft>
              <a:buSzPts val="1800"/>
              <a:buNone/>
              <a:defRPr sz="1800"/>
            </a:lvl3pPr>
            <a:lvl4pPr lvl="3">
              <a:spcBef>
                <a:spcPts val="0"/>
              </a:spcBef>
              <a:spcAft>
                <a:spcPts val="0"/>
              </a:spcAft>
              <a:buSzPts val="1800"/>
              <a:buNone/>
              <a:defRPr sz="1800"/>
            </a:lvl4pPr>
            <a:lvl5pPr lvl="4">
              <a:spcBef>
                <a:spcPts val="0"/>
              </a:spcBef>
              <a:spcAft>
                <a:spcPts val="0"/>
              </a:spcAft>
              <a:buSzPts val="1800"/>
              <a:buNone/>
              <a:defRPr sz="1800"/>
            </a:lvl5pPr>
            <a:lvl6pPr lvl="5">
              <a:spcBef>
                <a:spcPts val="0"/>
              </a:spcBef>
              <a:spcAft>
                <a:spcPts val="0"/>
              </a:spcAft>
              <a:buSzPts val="1800"/>
              <a:buNone/>
              <a:defRPr sz="1800"/>
            </a:lvl6pPr>
            <a:lvl7pPr lvl="6">
              <a:spcBef>
                <a:spcPts val="0"/>
              </a:spcBef>
              <a:spcAft>
                <a:spcPts val="0"/>
              </a:spcAft>
              <a:buSzPts val="1800"/>
              <a:buNone/>
              <a:defRPr sz="1800"/>
            </a:lvl7pPr>
            <a:lvl8pPr lvl="7">
              <a:spcBef>
                <a:spcPts val="0"/>
              </a:spcBef>
              <a:spcAft>
                <a:spcPts val="0"/>
              </a:spcAft>
              <a:buSzPts val="1800"/>
              <a:buNone/>
              <a:defRPr sz="1800"/>
            </a:lvl8pPr>
            <a:lvl9pPr lvl="8">
              <a:spcBef>
                <a:spcPts val="0"/>
              </a:spcBef>
              <a:spcAft>
                <a:spcPts val="0"/>
              </a:spcAft>
              <a:buSzPts val="1800"/>
              <a:buNone/>
              <a:defRPr sz="1800"/>
            </a:lvl9pPr>
          </a:lstStyle>
          <a:p/>
        </p:txBody>
      </p:sp>
      <p:sp>
        <p:nvSpPr>
          <p:cNvPr id="127" name="Google Shape;127;p17"/>
          <p:cNvSpPr txBox="1"/>
          <p:nvPr>
            <p:ph idx="20" type="body"/>
          </p:nvPr>
        </p:nvSpPr>
        <p:spPr>
          <a:xfrm>
            <a:off x="1279000" y="2100550"/>
            <a:ext cx="2242800" cy="262500"/>
          </a:xfrm>
          <a:prstGeom prst="rect">
            <a:avLst/>
          </a:prstGeom>
        </p:spPr>
        <p:txBody>
          <a:bodyPr anchorCtr="0" anchor="t" bIns="91425" lIns="91425" spcFirstLastPara="1" rIns="91425" wrap="square" tIns="36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28" name="Google Shape;128;p17"/>
          <p:cNvSpPr txBox="1"/>
          <p:nvPr>
            <p:ph idx="21" type="body"/>
          </p:nvPr>
        </p:nvSpPr>
        <p:spPr>
          <a:xfrm>
            <a:off x="1279000" y="4205800"/>
            <a:ext cx="2242800" cy="262500"/>
          </a:xfrm>
          <a:prstGeom prst="rect">
            <a:avLst/>
          </a:prstGeom>
        </p:spPr>
        <p:txBody>
          <a:bodyPr anchorCtr="0" anchor="t" bIns="91425" lIns="91425" spcFirstLastPara="1" rIns="91425" wrap="square" tIns="36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29" name="Google Shape;129;p17"/>
          <p:cNvSpPr txBox="1"/>
          <p:nvPr>
            <p:ph idx="22" type="body"/>
          </p:nvPr>
        </p:nvSpPr>
        <p:spPr>
          <a:xfrm>
            <a:off x="1279000" y="3164025"/>
            <a:ext cx="2242800" cy="262500"/>
          </a:xfrm>
          <a:prstGeom prst="rect">
            <a:avLst/>
          </a:prstGeom>
        </p:spPr>
        <p:txBody>
          <a:bodyPr anchorCtr="0" anchor="t" bIns="91425" lIns="91425" spcFirstLastPara="1" rIns="91425" wrap="square" tIns="36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30" name="Google Shape;130;p17"/>
          <p:cNvSpPr txBox="1"/>
          <p:nvPr>
            <p:ph idx="23" type="body"/>
          </p:nvPr>
        </p:nvSpPr>
        <p:spPr>
          <a:xfrm>
            <a:off x="4917850" y="2100550"/>
            <a:ext cx="2242800" cy="262500"/>
          </a:xfrm>
          <a:prstGeom prst="rect">
            <a:avLst/>
          </a:prstGeom>
        </p:spPr>
        <p:txBody>
          <a:bodyPr anchorCtr="0" anchor="t" bIns="91425" lIns="91425" spcFirstLastPara="1" rIns="91425" wrap="square" tIns="36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31" name="Google Shape;131;p17"/>
          <p:cNvSpPr txBox="1"/>
          <p:nvPr>
            <p:ph idx="24" type="body"/>
          </p:nvPr>
        </p:nvSpPr>
        <p:spPr>
          <a:xfrm>
            <a:off x="4917850" y="4205800"/>
            <a:ext cx="2242800" cy="262500"/>
          </a:xfrm>
          <a:prstGeom prst="rect">
            <a:avLst/>
          </a:prstGeom>
        </p:spPr>
        <p:txBody>
          <a:bodyPr anchorCtr="0" anchor="t" bIns="91425" lIns="91425" spcFirstLastPara="1" rIns="91425" wrap="square" tIns="36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32" name="Google Shape;132;p17"/>
          <p:cNvSpPr txBox="1"/>
          <p:nvPr>
            <p:ph idx="25" type="body"/>
          </p:nvPr>
        </p:nvSpPr>
        <p:spPr>
          <a:xfrm>
            <a:off x="4917850" y="3164025"/>
            <a:ext cx="2242800" cy="262500"/>
          </a:xfrm>
          <a:prstGeom prst="rect">
            <a:avLst/>
          </a:prstGeom>
        </p:spPr>
        <p:txBody>
          <a:bodyPr anchorCtr="0" anchor="t" bIns="91425" lIns="91425" spcFirstLastPara="1" rIns="91425" wrap="square" tIns="36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33" name="Google Shape;133;p17"/>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with Folder">
  <p:cSld name="BLANK_1_1_1_1">
    <p:bg>
      <p:bgPr>
        <a:solidFill>
          <a:schemeClr val="dk2"/>
        </a:solidFill>
      </p:bgPr>
    </p:bg>
    <p:spTree>
      <p:nvGrpSpPr>
        <p:cNvPr id="134" name="Shape 134"/>
        <p:cNvGrpSpPr/>
        <p:nvPr/>
      </p:nvGrpSpPr>
      <p:grpSpPr>
        <a:xfrm>
          <a:off x="0" y="0"/>
          <a:ext cx="0" cy="0"/>
          <a:chOff x="0" y="0"/>
          <a:chExt cx="0" cy="0"/>
        </a:xfrm>
      </p:grpSpPr>
      <p:grpSp>
        <p:nvGrpSpPr>
          <p:cNvPr id="135" name="Google Shape;135;p18"/>
          <p:cNvGrpSpPr/>
          <p:nvPr/>
        </p:nvGrpSpPr>
        <p:grpSpPr>
          <a:xfrm>
            <a:off x="228600" y="210088"/>
            <a:ext cx="8686800" cy="4676475"/>
            <a:chOff x="228600" y="210088"/>
            <a:chExt cx="8686800" cy="4676475"/>
          </a:xfrm>
        </p:grpSpPr>
        <p:sp>
          <p:nvSpPr>
            <p:cNvPr id="136" name="Google Shape;136;p18"/>
            <p:cNvSpPr/>
            <p:nvPr/>
          </p:nvSpPr>
          <p:spPr>
            <a:xfrm>
              <a:off x="228600" y="566563"/>
              <a:ext cx="8686800" cy="4320000"/>
            </a:xfrm>
            <a:prstGeom prst="roundRect">
              <a:avLst>
                <a:gd fmla="val 5406" name="adj"/>
              </a:avLst>
            </a:prstGeom>
            <a:solidFill>
              <a:schemeClr val="l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rPr lang="en">
                  <a:solidFill>
                    <a:schemeClr val="dk1"/>
                  </a:solidFill>
                  <a:latin typeface="Hanken Grotesk"/>
                  <a:ea typeface="Hanken Grotesk"/>
                  <a:cs typeface="Hanken Grotesk"/>
                  <a:sym typeface="Hanken Grotesk"/>
                </a:rPr>
                <a:t> </a:t>
              </a:r>
              <a:endParaRPr>
                <a:solidFill>
                  <a:schemeClr val="dk1"/>
                </a:solidFill>
                <a:latin typeface="Hanken Grotesk"/>
                <a:ea typeface="Hanken Grotesk"/>
                <a:cs typeface="Hanken Grotesk"/>
                <a:sym typeface="Hanken Grotesk"/>
              </a:endParaRPr>
            </a:p>
          </p:txBody>
        </p:sp>
        <p:sp>
          <p:nvSpPr>
            <p:cNvPr id="137" name="Google Shape;137;p18"/>
            <p:cNvSpPr/>
            <p:nvPr/>
          </p:nvSpPr>
          <p:spPr>
            <a:xfrm>
              <a:off x="912237" y="210088"/>
              <a:ext cx="2245995" cy="360013"/>
            </a:xfrm>
            <a:custGeom>
              <a:rect b="b" l="l" r="r" t="t"/>
              <a:pathLst>
                <a:path extrusionOk="0" h="45745" w="285750">
                  <a:moveTo>
                    <a:pt x="85067" y="0"/>
                  </a:moveTo>
                  <a:lnTo>
                    <a:pt x="82600" y="39"/>
                  </a:lnTo>
                  <a:lnTo>
                    <a:pt x="80250" y="196"/>
                  </a:lnTo>
                  <a:lnTo>
                    <a:pt x="78017" y="392"/>
                  </a:lnTo>
                  <a:lnTo>
                    <a:pt x="75824" y="666"/>
                  </a:lnTo>
                  <a:lnTo>
                    <a:pt x="73748" y="1057"/>
                  </a:lnTo>
                  <a:lnTo>
                    <a:pt x="71751" y="1449"/>
                  </a:lnTo>
                  <a:lnTo>
                    <a:pt x="69871" y="1958"/>
                  </a:lnTo>
                  <a:lnTo>
                    <a:pt x="68030" y="2467"/>
                  </a:lnTo>
                  <a:lnTo>
                    <a:pt x="66307" y="3055"/>
                  </a:lnTo>
                  <a:lnTo>
                    <a:pt x="64662" y="3682"/>
                  </a:lnTo>
                  <a:lnTo>
                    <a:pt x="63095" y="4347"/>
                  </a:lnTo>
                  <a:lnTo>
                    <a:pt x="61607" y="5013"/>
                  </a:lnTo>
                  <a:lnTo>
                    <a:pt x="60197" y="5757"/>
                  </a:lnTo>
                  <a:lnTo>
                    <a:pt x="58905" y="6462"/>
                  </a:lnTo>
                  <a:lnTo>
                    <a:pt x="57651" y="7206"/>
                  </a:lnTo>
                  <a:lnTo>
                    <a:pt x="56476" y="7951"/>
                  </a:lnTo>
                  <a:lnTo>
                    <a:pt x="55419" y="8695"/>
                  </a:lnTo>
                  <a:lnTo>
                    <a:pt x="54401" y="9439"/>
                  </a:lnTo>
                  <a:lnTo>
                    <a:pt x="53461" y="10144"/>
                  </a:lnTo>
                  <a:lnTo>
                    <a:pt x="52599" y="10888"/>
                  </a:lnTo>
                  <a:lnTo>
                    <a:pt x="51816" y="11554"/>
                  </a:lnTo>
                  <a:lnTo>
                    <a:pt x="51111" y="12220"/>
                  </a:lnTo>
                  <a:lnTo>
                    <a:pt x="49897" y="13434"/>
                  </a:lnTo>
                  <a:lnTo>
                    <a:pt x="48996" y="14452"/>
                  </a:lnTo>
                  <a:lnTo>
                    <a:pt x="48330" y="15235"/>
                  </a:lnTo>
                  <a:lnTo>
                    <a:pt x="47821" y="15901"/>
                  </a:lnTo>
                  <a:lnTo>
                    <a:pt x="33447" y="32390"/>
                  </a:lnTo>
                  <a:lnTo>
                    <a:pt x="32429" y="33369"/>
                  </a:lnTo>
                  <a:lnTo>
                    <a:pt x="31371" y="34348"/>
                  </a:lnTo>
                  <a:lnTo>
                    <a:pt x="30314" y="35249"/>
                  </a:lnTo>
                  <a:lnTo>
                    <a:pt x="29217" y="36110"/>
                  </a:lnTo>
                  <a:lnTo>
                    <a:pt x="28160" y="36933"/>
                  </a:lnTo>
                  <a:lnTo>
                    <a:pt x="27063" y="37677"/>
                  </a:lnTo>
                  <a:lnTo>
                    <a:pt x="25967" y="38421"/>
                  </a:lnTo>
                  <a:lnTo>
                    <a:pt x="24870" y="39087"/>
                  </a:lnTo>
                  <a:lnTo>
                    <a:pt x="23773" y="39753"/>
                  </a:lnTo>
                  <a:lnTo>
                    <a:pt x="22677" y="40340"/>
                  </a:lnTo>
                  <a:lnTo>
                    <a:pt x="21580" y="40889"/>
                  </a:lnTo>
                  <a:lnTo>
                    <a:pt x="20483" y="41437"/>
                  </a:lnTo>
                  <a:lnTo>
                    <a:pt x="19348" y="41907"/>
                  </a:lnTo>
                  <a:lnTo>
                    <a:pt x="18251" y="42377"/>
                  </a:lnTo>
                  <a:lnTo>
                    <a:pt x="17154" y="42768"/>
                  </a:lnTo>
                  <a:lnTo>
                    <a:pt x="16058" y="43160"/>
                  </a:lnTo>
                  <a:lnTo>
                    <a:pt x="14961" y="43513"/>
                  </a:lnTo>
                  <a:lnTo>
                    <a:pt x="13865" y="43826"/>
                  </a:lnTo>
                  <a:lnTo>
                    <a:pt x="12807" y="44139"/>
                  </a:lnTo>
                  <a:lnTo>
                    <a:pt x="11750" y="44374"/>
                  </a:lnTo>
                  <a:lnTo>
                    <a:pt x="10692" y="44609"/>
                  </a:lnTo>
                  <a:lnTo>
                    <a:pt x="9635" y="44844"/>
                  </a:lnTo>
                  <a:lnTo>
                    <a:pt x="7559" y="45197"/>
                  </a:lnTo>
                  <a:lnTo>
                    <a:pt x="5561" y="45432"/>
                  </a:lnTo>
                  <a:lnTo>
                    <a:pt x="3642" y="45588"/>
                  </a:lnTo>
                  <a:lnTo>
                    <a:pt x="1762" y="45706"/>
                  </a:lnTo>
                  <a:lnTo>
                    <a:pt x="0" y="45745"/>
                  </a:lnTo>
                  <a:lnTo>
                    <a:pt x="285750" y="45745"/>
                  </a:lnTo>
                  <a:lnTo>
                    <a:pt x="283988" y="45706"/>
                  </a:lnTo>
                  <a:lnTo>
                    <a:pt x="282108" y="45588"/>
                  </a:lnTo>
                  <a:lnTo>
                    <a:pt x="280189" y="45432"/>
                  </a:lnTo>
                  <a:lnTo>
                    <a:pt x="278191" y="45197"/>
                  </a:lnTo>
                  <a:lnTo>
                    <a:pt x="276115" y="44844"/>
                  </a:lnTo>
                  <a:lnTo>
                    <a:pt x="275097" y="44609"/>
                  </a:lnTo>
                  <a:lnTo>
                    <a:pt x="274000" y="44374"/>
                  </a:lnTo>
                  <a:lnTo>
                    <a:pt x="272943" y="44139"/>
                  </a:lnTo>
                  <a:lnTo>
                    <a:pt x="271886" y="43826"/>
                  </a:lnTo>
                  <a:lnTo>
                    <a:pt x="270789" y="43513"/>
                  </a:lnTo>
                  <a:lnTo>
                    <a:pt x="269692" y="43160"/>
                  </a:lnTo>
                  <a:lnTo>
                    <a:pt x="268596" y="42768"/>
                  </a:lnTo>
                  <a:lnTo>
                    <a:pt x="267499" y="42377"/>
                  </a:lnTo>
                  <a:lnTo>
                    <a:pt x="266402" y="41907"/>
                  </a:lnTo>
                  <a:lnTo>
                    <a:pt x="265306" y="41437"/>
                  </a:lnTo>
                  <a:lnTo>
                    <a:pt x="264170" y="40889"/>
                  </a:lnTo>
                  <a:lnTo>
                    <a:pt x="263073" y="40340"/>
                  </a:lnTo>
                  <a:lnTo>
                    <a:pt x="261977" y="39753"/>
                  </a:lnTo>
                  <a:lnTo>
                    <a:pt x="260880" y="39087"/>
                  </a:lnTo>
                  <a:lnTo>
                    <a:pt x="259783" y="38421"/>
                  </a:lnTo>
                  <a:lnTo>
                    <a:pt x="258687" y="37677"/>
                  </a:lnTo>
                  <a:lnTo>
                    <a:pt x="257590" y="36933"/>
                  </a:lnTo>
                  <a:lnTo>
                    <a:pt x="256533" y="36110"/>
                  </a:lnTo>
                  <a:lnTo>
                    <a:pt x="255436" y="35249"/>
                  </a:lnTo>
                  <a:lnTo>
                    <a:pt x="254379" y="34348"/>
                  </a:lnTo>
                  <a:lnTo>
                    <a:pt x="253321" y="33369"/>
                  </a:lnTo>
                  <a:lnTo>
                    <a:pt x="252303" y="32390"/>
                  </a:lnTo>
                  <a:lnTo>
                    <a:pt x="237929" y="15901"/>
                  </a:lnTo>
                  <a:lnTo>
                    <a:pt x="237420" y="15235"/>
                  </a:lnTo>
                  <a:lnTo>
                    <a:pt x="236754" y="14452"/>
                  </a:lnTo>
                  <a:lnTo>
                    <a:pt x="235853" y="13434"/>
                  </a:lnTo>
                  <a:lnTo>
                    <a:pt x="234639" y="12220"/>
                  </a:lnTo>
                  <a:lnTo>
                    <a:pt x="233934" y="11554"/>
                  </a:lnTo>
                  <a:lnTo>
                    <a:pt x="233151" y="10888"/>
                  </a:lnTo>
                  <a:lnTo>
                    <a:pt x="232289" y="10144"/>
                  </a:lnTo>
                  <a:lnTo>
                    <a:pt x="231349" y="9439"/>
                  </a:lnTo>
                  <a:lnTo>
                    <a:pt x="230370" y="8695"/>
                  </a:lnTo>
                  <a:lnTo>
                    <a:pt x="229274" y="7951"/>
                  </a:lnTo>
                  <a:lnTo>
                    <a:pt x="228099" y="7206"/>
                  </a:lnTo>
                  <a:lnTo>
                    <a:pt x="226885" y="6462"/>
                  </a:lnTo>
                  <a:lnTo>
                    <a:pt x="225553" y="5757"/>
                  </a:lnTo>
                  <a:lnTo>
                    <a:pt x="224143" y="5013"/>
                  </a:lnTo>
                  <a:lnTo>
                    <a:pt x="222655" y="4347"/>
                  </a:lnTo>
                  <a:lnTo>
                    <a:pt x="221088" y="3682"/>
                  </a:lnTo>
                  <a:lnTo>
                    <a:pt x="219443" y="3055"/>
                  </a:lnTo>
                  <a:lnTo>
                    <a:pt x="217720" y="2467"/>
                  </a:lnTo>
                  <a:lnTo>
                    <a:pt x="215879" y="1958"/>
                  </a:lnTo>
                  <a:lnTo>
                    <a:pt x="213999" y="1449"/>
                  </a:lnTo>
                  <a:lnTo>
                    <a:pt x="212002" y="1057"/>
                  </a:lnTo>
                  <a:lnTo>
                    <a:pt x="209926" y="666"/>
                  </a:lnTo>
                  <a:lnTo>
                    <a:pt x="207733" y="392"/>
                  </a:lnTo>
                  <a:lnTo>
                    <a:pt x="205500" y="196"/>
                  </a:lnTo>
                  <a:lnTo>
                    <a:pt x="203150" y="39"/>
                  </a:lnTo>
                  <a:lnTo>
                    <a:pt x="200683" y="0"/>
                  </a:lnTo>
                  <a:close/>
                </a:path>
              </a:pathLst>
            </a:custGeom>
            <a:solidFill>
              <a:schemeClr val="lt1"/>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solidFill>
                  <a:schemeClr val="dk1"/>
                </a:solidFill>
                <a:latin typeface="Hanken Grotesk"/>
                <a:ea typeface="Hanken Grotesk"/>
                <a:cs typeface="Hanken Grotesk"/>
                <a:sym typeface="Hanken Grotesk"/>
              </a:endParaRPr>
            </a:p>
          </p:txBody>
        </p:sp>
      </p:grpSp>
      <p:sp>
        <p:nvSpPr>
          <p:cNvPr id="138" name="Google Shape;138;p18"/>
          <p:cNvSpPr txBox="1"/>
          <p:nvPr>
            <p:ph idx="1" type="subTitle"/>
          </p:nvPr>
        </p:nvSpPr>
        <p:spPr>
          <a:xfrm>
            <a:off x="1224650" y="210100"/>
            <a:ext cx="1676700" cy="356400"/>
          </a:xfrm>
          <a:prstGeom prst="rect">
            <a:avLst/>
          </a:prstGeom>
        </p:spPr>
        <p:txBody>
          <a:bodyPr anchorCtr="0" anchor="t" bIns="91425" lIns="91425" spcFirstLastPara="1" rIns="91425" wrap="square" tIns="91425">
            <a:normAutofit/>
          </a:bodyPr>
          <a:lstStyle>
            <a:lvl1pPr lvl="0" algn="ctr">
              <a:spcBef>
                <a:spcPts val="0"/>
              </a:spcBef>
              <a:spcAft>
                <a:spcPts val="0"/>
              </a:spcAft>
              <a:buClr>
                <a:schemeClr val="dk1"/>
              </a:buClr>
              <a:buSzPts val="1200"/>
              <a:buNone/>
              <a:defRPr sz="1200"/>
            </a:lvl1pPr>
            <a:lvl2pPr lvl="1">
              <a:spcBef>
                <a:spcPts val="0"/>
              </a:spcBef>
              <a:spcAft>
                <a:spcPts val="0"/>
              </a:spcAft>
              <a:buClr>
                <a:schemeClr val="dk1"/>
              </a:buClr>
              <a:buSzPts val="1200"/>
              <a:buNone/>
              <a:defRPr sz="1200"/>
            </a:lvl2pPr>
            <a:lvl3pPr lvl="2">
              <a:spcBef>
                <a:spcPts val="0"/>
              </a:spcBef>
              <a:spcAft>
                <a:spcPts val="0"/>
              </a:spcAft>
              <a:buClr>
                <a:schemeClr val="dk1"/>
              </a:buClr>
              <a:buSzPts val="1200"/>
              <a:buNone/>
              <a:defRPr sz="1200"/>
            </a:lvl3pPr>
            <a:lvl4pPr lvl="3">
              <a:spcBef>
                <a:spcPts val="0"/>
              </a:spcBef>
              <a:spcAft>
                <a:spcPts val="0"/>
              </a:spcAft>
              <a:buClr>
                <a:schemeClr val="dk1"/>
              </a:buClr>
              <a:buSzPts val="1200"/>
              <a:buNone/>
              <a:defRPr sz="1200"/>
            </a:lvl4pPr>
            <a:lvl5pPr lvl="4">
              <a:spcBef>
                <a:spcPts val="0"/>
              </a:spcBef>
              <a:spcAft>
                <a:spcPts val="0"/>
              </a:spcAft>
              <a:buClr>
                <a:schemeClr val="dk1"/>
              </a:buClr>
              <a:buSzPts val="1200"/>
              <a:buNone/>
              <a:defRPr sz="1200"/>
            </a:lvl5pPr>
            <a:lvl6pPr lvl="5">
              <a:spcBef>
                <a:spcPts val="0"/>
              </a:spcBef>
              <a:spcAft>
                <a:spcPts val="0"/>
              </a:spcAft>
              <a:buClr>
                <a:schemeClr val="dk1"/>
              </a:buClr>
              <a:buSzPts val="1200"/>
              <a:buNone/>
              <a:defRPr sz="1200"/>
            </a:lvl6pPr>
            <a:lvl7pPr lvl="6">
              <a:spcBef>
                <a:spcPts val="0"/>
              </a:spcBef>
              <a:spcAft>
                <a:spcPts val="0"/>
              </a:spcAft>
              <a:buClr>
                <a:schemeClr val="dk1"/>
              </a:buClr>
              <a:buSzPts val="1200"/>
              <a:buNone/>
              <a:defRPr sz="1200"/>
            </a:lvl7pPr>
            <a:lvl8pPr lvl="7">
              <a:spcBef>
                <a:spcPts val="0"/>
              </a:spcBef>
              <a:spcAft>
                <a:spcPts val="0"/>
              </a:spcAft>
              <a:buClr>
                <a:schemeClr val="dk1"/>
              </a:buClr>
              <a:buSzPts val="1200"/>
              <a:buNone/>
              <a:defRPr sz="1200"/>
            </a:lvl8pPr>
            <a:lvl9pPr lvl="8">
              <a:spcBef>
                <a:spcPts val="0"/>
              </a:spcBef>
              <a:spcAft>
                <a:spcPts val="0"/>
              </a:spcAft>
              <a:buClr>
                <a:schemeClr val="dk1"/>
              </a:buClr>
              <a:buSzPts val="1200"/>
              <a:buNone/>
              <a:defRPr sz="1200"/>
            </a:lvl9pPr>
          </a:lstStyle>
          <a:p/>
        </p:txBody>
      </p:sp>
      <p:sp>
        <p:nvSpPr>
          <p:cNvPr id="139" name="Google Shape;139;p18"/>
          <p:cNvSpPr txBox="1"/>
          <p:nvPr>
            <p:ph idx="2" type="body"/>
          </p:nvPr>
        </p:nvSpPr>
        <p:spPr>
          <a:xfrm>
            <a:off x="593775" y="3900525"/>
            <a:ext cx="4346700" cy="779400"/>
          </a:xfrm>
          <a:prstGeom prst="rect">
            <a:avLst/>
          </a:prstGeom>
        </p:spPr>
        <p:txBody>
          <a:bodyPr anchorCtr="0" anchor="t" bIns="91425" lIns="91425" spcFirstLastPara="1" rIns="91425" wrap="square" tIns="91425">
            <a:normAutofit/>
          </a:bodyPr>
          <a:lstStyle>
            <a:lvl1pPr indent="-304800" lvl="0" marL="457200">
              <a:spcBef>
                <a:spcPts val="0"/>
              </a:spcBef>
              <a:spcAft>
                <a:spcPts val="0"/>
              </a:spcAft>
              <a:buSzPts val="1200"/>
              <a:buChar char="●"/>
              <a:defRPr b="1" sz="1200"/>
            </a:lvl1pPr>
            <a:lvl2pPr indent="-304800" lvl="1" marL="914400">
              <a:spcBef>
                <a:spcPts val="0"/>
              </a:spcBef>
              <a:spcAft>
                <a:spcPts val="0"/>
              </a:spcAft>
              <a:buSzPts val="1200"/>
              <a:buChar char="○"/>
              <a:defRPr b="1" sz="1200"/>
            </a:lvl2pPr>
            <a:lvl3pPr indent="-304800" lvl="2" marL="1371600">
              <a:spcBef>
                <a:spcPts val="0"/>
              </a:spcBef>
              <a:spcAft>
                <a:spcPts val="0"/>
              </a:spcAft>
              <a:buSzPts val="1200"/>
              <a:buChar char="■"/>
              <a:defRPr b="1" sz="1200"/>
            </a:lvl3pPr>
            <a:lvl4pPr indent="-304800" lvl="3" marL="1828800">
              <a:spcBef>
                <a:spcPts val="0"/>
              </a:spcBef>
              <a:spcAft>
                <a:spcPts val="0"/>
              </a:spcAft>
              <a:buSzPts val="1200"/>
              <a:buChar char="●"/>
              <a:defRPr b="1" sz="1200"/>
            </a:lvl4pPr>
            <a:lvl5pPr indent="-304800" lvl="4" marL="2286000">
              <a:spcBef>
                <a:spcPts val="0"/>
              </a:spcBef>
              <a:spcAft>
                <a:spcPts val="0"/>
              </a:spcAft>
              <a:buSzPts val="1200"/>
              <a:buChar char="○"/>
              <a:defRPr b="1" sz="1200"/>
            </a:lvl5pPr>
            <a:lvl6pPr indent="-304800" lvl="5" marL="2743200">
              <a:spcBef>
                <a:spcPts val="0"/>
              </a:spcBef>
              <a:spcAft>
                <a:spcPts val="0"/>
              </a:spcAft>
              <a:buSzPts val="1200"/>
              <a:buChar char="■"/>
              <a:defRPr b="1" sz="1200"/>
            </a:lvl6pPr>
            <a:lvl7pPr indent="-304800" lvl="6" marL="3200400">
              <a:spcBef>
                <a:spcPts val="0"/>
              </a:spcBef>
              <a:spcAft>
                <a:spcPts val="0"/>
              </a:spcAft>
              <a:buSzPts val="1200"/>
              <a:buChar char="●"/>
              <a:defRPr b="1" sz="1200"/>
            </a:lvl7pPr>
            <a:lvl8pPr indent="-304800" lvl="7" marL="3657600">
              <a:spcBef>
                <a:spcPts val="0"/>
              </a:spcBef>
              <a:spcAft>
                <a:spcPts val="0"/>
              </a:spcAft>
              <a:buSzPts val="1200"/>
              <a:buChar char="○"/>
              <a:defRPr b="1" sz="1200"/>
            </a:lvl8pPr>
            <a:lvl9pPr indent="-304800" lvl="8" marL="4114800">
              <a:spcBef>
                <a:spcPts val="0"/>
              </a:spcBef>
              <a:spcAft>
                <a:spcPts val="0"/>
              </a:spcAft>
              <a:buSzPts val="1200"/>
              <a:buChar char="■"/>
              <a:defRPr b="1" sz="1200"/>
            </a:lvl9pPr>
          </a:lstStyle>
          <a:p/>
        </p:txBody>
      </p:sp>
      <p:sp>
        <p:nvSpPr>
          <p:cNvPr id="140" name="Google Shape;140;p18"/>
          <p:cNvSpPr txBox="1"/>
          <p:nvPr>
            <p:ph type="title"/>
          </p:nvPr>
        </p:nvSpPr>
        <p:spPr>
          <a:xfrm>
            <a:off x="593775" y="984700"/>
            <a:ext cx="7948200" cy="2216400"/>
          </a:xfrm>
          <a:prstGeom prst="rect">
            <a:avLst/>
          </a:prstGeom>
        </p:spPr>
        <p:txBody>
          <a:bodyPr anchorCtr="0" anchor="t" bIns="91425" lIns="91425" spcFirstLastPara="1" rIns="91425" wrap="square" tIns="91425">
            <a:noAutofit/>
          </a:bodyPr>
          <a:lstStyle>
            <a:lvl1pPr lvl="0">
              <a:spcBef>
                <a:spcPts val="0"/>
              </a:spcBef>
              <a:spcAft>
                <a:spcPts val="0"/>
              </a:spcAft>
              <a:buSzPts val="2800"/>
              <a:buNone/>
              <a:defRPr/>
            </a:lvl1pPr>
            <a:lvl2pPr lvl="1">
              <a:spcBef>
                <a:spcPts val="0"/>
              </a:spcBef>
              <a:spcAft>
                <a:spcPts val="0"/>
              </a:spcAft>
              <a:buSzPts val="2800"/>
              <a:buNone/>
              <a:defRPr sz="3000"/>
            </a:lvl2pPr>
            <a:lvl3pPr lvl="2">
              <a:spcBef>
                <a:spcPts val="0"/>
              </a:spcBef>
              <a:spcAft>
                <a:spcPts val="0"/>
              </a:spcAft>
              <a:buSzPts val="2800"/>
              <a:buNone/>
              <a:defRPr sz="3000"/>
            </a:lvl3pPr>
            <a:lvl4pPr lvl="3">
              <a:spcBef>
                <a:spcPts val="0"/>
              </a:spcBef>
              <a:spcAft>
                <a:spcPts val="0"/>
              </a:spcAft>
              <a:buSzPts val="2800"/>
              <a:buNone/>
              <a:defRPr sz="3000"/>
            </a:lvl4pPr>
            <a:lvl5pPr lvl="4">
              <a:spcBef>
                <a:spcPts val="0"/>
              </a:spcBef>
              <a:spcAft>
                <a:spcPts val="0"/>
              </a:spcAft>
              <a:buSzPts val="2800"/>
              <a:buNone/>
              <a:defRPr sz="3000"/>
            </a:lvl5pPr>
            <a:lvl6pPr lvl="5">
              <a:spcBef>
                <a:spcPts val="0"/>
              </a:spcBef>
              <a:spcAft>
                <a:spcPts val="0"/>
              </a:spcAft>
              <a:buSzPts val="2800"/>
              <a:buNone/>
              <a:defRPr sz="3000"/>
            </a:lvl6pPr>
            <a:lvl7pPr lvl="6">
              <a:spcBef>
                <a:spcPts val="0"/>
              </a:spcBef>
              <a:spcAft>
                <a:spcPts val="0"/>
              </a:spcAft>
              <a:buSzPts val="2800"/>
              <a:buNone/>
              <a:defRPr sz="3000"/>
            </a:lvl7pPr>
            <a:lvl8pPr lvl="7">
              <a:spcBef>
                <a:spcPts val="0"/>
              </a:spcBef>
              <a:spcAft>
                <a:spcPts val="0"/>
              </a:spcAft>
              <a:buSzPts val="2800"/>
              <a:buNone/>
              <a:defRPr sz="3000"/>
            </a:lvl8pPr>
            <a:lvl9pPr lvl="8">
              <a:spcBef>
                <a:spcPts val="0"/>
              </a:spcBef>
              <a:spcAft>
                <a:spcPts val="0"/>
              </a:spcAft>
              <a:buSzPts val="2800"/>
              <a:buNone/>
              <a:defRPr sz="3000"/>
            </a:lvl9pPr>
          </a:lstStyle>
          <a:p/>
        </p:txBody>
      </p:sp>
      <p:sp>
        <p:nvSpPr>
          <p:cNvPr id="141" name="Google Shape;141;p18"/>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Quote">
  <p:cSld name="CUSTOM_7_1_1_1_1_1_1_1_1_1_1_1_1_1_1_1_1_2">
    <p:spTree>
      <p:nvGrpSpPr>
        <p:cNvPr id="142" name="Shape 142"/>
        <p:cNvGrpSpPr/>
        <p:nvPr/>
      </p:nvGrpSpPr>
      <p:grpSpPr>
        <a:xfrm>
          <a:off x="0" y="0"/>
          <a:ext cx="0" cy="0"/>
          <a:chOff x="0" y="0"/>
          <a:chExt cx="0" cy="0"/>
        </a:xfrm>
      </p:grpSpPr>
      <p:sp>
        <p:nvSpPr>
          <p:cNvPr id="143" name="Google Shape;143;p19"/>
          <p:cNvSpPr txBox="1"/>
          <p:nvPr>
            <p:ph type="title"/>
          </p:nvPr>
        </p:nvSpPr>
        <p:spPr>
          <a:xfrm>
            <a:off x="-2450" y="4759975"/>
            <a:ext cx="9150600" cy="383400"/>
          </a:xfrm>
          <a:prstGeom prst="rect">
            <a:avLst/>
          </a:prstGeom>
        </p:spPr>
        <p:txBody>
          <a:bodyPr anchorCtr="0" anchor="ctr" bIns="0" lIns="108000" spcFirstLastPara="1" rIns="108000" wrap="square" tIns="0">
            <a:noAutofit/>
          </a:bodyPr>
          <a:lstStyle>
            <a:lvl1pPr lvl="0">
              <a:lnSpc>
                <a:spcPct val="90000"/>
              </a:lnSpc>
              <a:spcBef>
                <a:spcPts val="0"/>
              </a:spcBef>
              <a:spcAft>
                <a:spcPts val="0"/>
              </a:spcAft>
              <a:buSzPts val="2800"/>
              <a:buFont typeface="Hanken Grotesk Light"/>
              <a:buNone/>
              <a:defRPr sz="1400">
                <a:latin typeface="Hanken Grotesk Light"/>
                <a:ea typeface="Hanken Grotesk Light"/>
                <a:cs typeface="Hanken Grotesk Light"/>
                <a:sym typeface="Hanken Grotesk Light"/>
              </a:defRPr>
            </a:lvl1pPr>
            <a:lvl2pPr lvl="1">
              <a:lnSpc>
                <a:spcPct val="115000"/>
              </a:lnSpc>
              <a:spcBef>
                <a:spcPts val="0"/>
              </a:spcBef>
              <a:spcAft>
                <a:spcPts val="0"/>
              </a:spcAft>
              <a:buSzPts val="2800"/>
              <a:buFont typeface="Hanken Grotesk Light"/>
              <a:buNone/>
              <a:defRPr sz="3000">
                <a:latin typeface="Hanken Grotesk"/>
                <a:ea typeface="Hanken Grotesk"/>
                <a:cs typeface="Hanken Grotesk"/>
                <a:sym typeface="Hanken Grotesk"/>
              </a:defRPr>
            </a:lvl2pPr>
            <a:lvl3pPr lvl="2">
              <a:lnSpc>
                <a:spcPct val="115000"/>
              </a:lnSpc>
              <a:spcBef>
                <a:spcPts val="0"/>
              </a:spcBef>
              <a:spcAft>
                <a:spcPts val="0"/>
              </a:spcAft>
              <a:buSzPts val="2800"/>
              <a:buFont typeface="Hanken Grotesk Light"/>
              <a:buNone/>
              <a:defRPr sz="3000">
                <a:latin typeface="Hanken Grotesk"/>
                <a:ea typeface="Hanken Grotesk"/>
                <a:cs typeface="Hanken Grotesk"/>
                <a:sym typeface="Hanken Grotesk"/>
              </a:defRPr>
            </a:lvl3pPr>
            <a:lvl4pPr lvl="3">
              <a:lnSpc>
                <a:spcPct val="115000"/>
              </a:lnSpc>
              <a:spcBef>
                <a:spcPts val="0"/>
              </a:spcBef>
              <a:spcAft>
                <a:spcPts val="0"/>
              </a:spcAft>
              <a:buSzPts val="2800"/>
              <a:buFont typeface="Hanken Grotesk Light"/>
              <a:buNone/>
              <a:defRPr sz="3000">
                <a:latin typeface="Hanken Grotesk"/>
                <a:ea typeface="Hanken Grotesk"/>
                <a:cs typeface="Hanken Grotesk"/>
                <a:sym typeface="Hanken Grotesk"/>
              </a:defRPr>
            </a:lvl4pPr>
            <a:lvl5pPr lvl="4">
              <a:lnSpc>
                <a:spcPct val="115000"/>
              </a:lnSpc>
              <a:spcBef>
                <a:spcPts val="0"/>
              </a:spcBef>
              <a:spcAft>
                <a:spcPts val="0"/>
              </a:spcAft>
              <a:buSzPts val="2800"/>
              <a:buFont typeface="Hanken Grotesk Light"/>
              <a:buNone/>
              <a:defRPr sz="3000">
                <a:latin typeface="Hanken Grotesk"/>
                <a:ea typeface="Hanken Grotesk"/>
                <a:cs typeface="Hanken Grotesk"/>
                <a:sym typeface="Hanken Grotesk"/>
              </a:defRPr>
            </a:lvl5pPr>
            <a:lvl6pPr lvl="5">
              <a:lnSpc>
                <a:spcPct val="115000"/>
              </a:lnSpc>
              <a:spcBef>
                <a:spcPts val="0"/>
              </a:spcBef>
              <a:spcAft>
                <a:spcPts val="0"/>
              </a:spcAft>
              <a:buSzPts val="2800"/>
              <a:buFont typeface="Hanken Grotesk Light"/>
              <a:buNone/>
              <a:defRPr sz="3000">
                <a:latin typeface="Hanken Grotesk"/>
                <a:ea typeface="Hanken Grotesk"/>
                <a:cs typeface="Hanken Grotesk"/>
                <a:sym typeface="Hanken Grotesk"/>
              </a:defRPr>
            </a:lvl6pPr>
            <a:lvl7pPr lvl="6">
              <a:lnSpc>
                <a:spcPct val="115000"/>
              </a:lnSpc>
              <a:spcBef>
                <a:spcPts val="0"/>
              </a:spcBef>
              <a:spcAft>
                <a:spcPts val="0"/>
              </a:spcAft>
              <a:buSzPts val="2800"/>
              <a:buFont typeface="Hanken Grotesk Light"/>
              <a:buNone/>
              <a:defRPr sz="3000">
                <a:latin typeface="Hanken Grotesk"/>
                <a:ea typeface="Hanken Grotesk"/>
                <a:cs typeface="Hanken Grotesk"/>
                <a:sym typeface="Hanken Grotesk"/>
              </a:defRPr>
            </a:lvl7pPr>
            <a:lvl8pPr lvl="7">
              <a:lnSpc>
                <a:spcPct val="115000"/>
              </a:lnSpc>
              <a:spcBef>
                <a:spcPts val="0"/>
              </a:spcBef>
              <a:spcAft>
                <a:spcPts val="0"/>
              </a:spcAft>
              <a:buSzPts val="2800"/>
              <a:buFont typeface="Hanken Grotesk Light"/>
              <a:buNone/>
              <a:defRPr sz="3000">
                <a:latin typeface="Hanken Grotesk"/>
                <a:ea typeface="Hanken Grotesk"/>
                <a:cs typeface="Hanken Grotesk"/>
                <a:sym typeface="Hanken Grotesk"/>
              </a:defRPr>
            </a:lvl8pPr>
            <a:lvl9pPr lvl="8">
              <a:lnSpc>
                <a:spcPct val="115000"/>
              </a:lnSpc>
              <a:spcBef>
                <a:spcPts val="0"/>
              </a:spcBef>
              <a:spcAft>
                <a:spcPts val="0"/>
              </a:spcAft>
              <a:buSzPts val="2800"/>
              <a:buFont typeface="Hanken Grotesk Light"/>
              <a:buNone/>
              <a:defRPr sz="3000">
                <a:latin typeface="Hanken Grotesk"/>
                <a:ea typeface="Hanken Grotesk"/>
                <a:cs typeface="Hanken Grotesk"/>
                <a:sym typeface="Hanken Grotesk"/>
              </a:defRPr>
            </a:lvl9pPr>
          </a:lstStyle>
          <a:p/>
        </p:txBody>
      </p:sp>
      <p:cxnSp>
        <p:nvCxnSpPr>
          <p:cNvPr id="144" name="Google Shape;144;p19"/>
          <p:cNvCxnSpPr/>
          <p:nvPr/>
        </p:nvCxnSpPr>
        <p:spPr>
          <a:xfrm rot="10800000">
            <a:off x="-2100" y="4759975"/>
            <a:ext cx="9148200" cy="0"/>
          </a:xfrm>
          <a:prstGeom prst="straightConnector1">
            <a:avLst/>
          </a:prstGeom>
          <a:noFill/>
          <a:ln cap="flat" cmpd="sng" w="9525">
            <a:solidFill>
              <a:schemeClr val="dk1"/>
            </a:solidFill>
            <a:prstDash val="solid"/>
            <a:round/>
            <a:headEnd len="sm" w="sm" type="none"/>
            <a:tailEnd len="sm" w="sm" type="none"/>
          </a:ln>
        </p:spPr>
      </p:cxnSp>
      <p:sp>
        <p:nvSpPr>
          <p:cNvPr id="145" name="Google Shape;145;p19"/>
          <p:cNvSpPr txBox="1"/>
          <p:nvPr>
            <p:ph idx="1" type="subTitle"/>
          </p:nvPr>
        </p:nvSpPr>
        <p:spPr>
          <a:xfrm>
            <a:off x="594025" y="184700"/>
            <a:ext cx="3696300" cy="153900"/>
          </a:xfrm>
          <a:prstGeom prst="rect">
            <a:avLst/>
          </a:prstGeom>
        </p:spPr>
        <p:txBody>
          <a:bodyPr anchorCtr="0" anchor="ctr" bIns="0" lIns="0" spcFirstLastPara="1" rIns="0" wrap="square" tIns="0">
            <a:normAutofit/>
          </a:bodyPr>
          <a:lstStyle>
            <a:lvl1pPr lvl="0">
              <a:spcBef>
                <a:spcPts val="0"/>
              </a:spcBef>
              <a:spcAft>
                <a:spcPts val="0"/>
              </a:spcAft>
              <a:buClr>
                <a:schemeClr val="dk1"/>
              </a:buClr>
              <a:buSzPts val="1000"/>
              <a:buNone/>
              <a:defRPr b="1"/>
            </a:lvl1pPr>
            <a:lvl2pPr lvl="1">
              <a:spcBef>
                <a:spcPts val="0"/>
              </a:spcBef>
              <a:spcAft>
                <a:spcPts val="0"/>
              </a:spcAft>
              <a:buClr>
                <a:schemeClr val="dk1"/>
              </a:buClr>
              <a:buSzPts val="1200"/>
              <a:buNone/>
              <a:defRPr sz="1200"/>
            </a:lvl2pPr>
            <a:lvl3pPr lvl="2">
              <a:spcBef>
                <a:spcPts val="0"/>
              </a:spcBef>
              <a:spcAft>
                <a:spcPts val="0"/>
              </a:spcAft>
              <a:buClr>
                <a:schemeClr val="dk1"/>
              </a:buClr>
              <a:buSzPts val="1200"/>
              <a:buNone/>
              <a:defRPr sz="1200"/>
            </a:lvl3pPr>
            <a:lvl4pPr lvl="3">
              <a:spcBef>
                <a:spcPts val="0"/>
              </a:spcBef>
              <a:spcAft>
                <a:spcPts val="0"/>
              </a:spcAft>
              <a:buClr>
                <a:schemeClr val="dk1"/>
              </a:buClr>
              <a:buSzPts val="1200"/>
              <a:buNone/>
              <a:defRPr sz="1200"/>
            </a:lvl4pPr>
            <a:lvl5pPr lvl="4">
              <a:spcBef>
                <a:spcPts val="0"/>
              </a:spcBef>
              <a:spcAft>
                <a:spcPts val="0"/>
              </a:spcAft>
              <a:buClr>
                <a:schemeClr val="dk1"/>
              </a:buClr>
              <a:buSzPts val="1200"/>
              <a:buNone/>
              <a:defRPr sz="1200"/>
            </a:lvl5pPr>
            <a:lvl6pPr lvl="5">
              <a:spcBef>
                <a:spcPts val="0"/>
              </a:spcBef>
              <a:spcAft>
                <a:spcPts val="0"/>
              </a:spcAft>
              <a:buClr>
                <a:schemeClr val="dk1"/>
              </a:buClr>
              <a:buSzPts val="1200"/>
              <a:buNone/>
              <a:defRPr sz="1200"/>
            </a:lvl6pPr>
            <a:lvl7pPr lvl="6">
              <a:spcBef>
                <a:spcPts val="0"/>
              </a:spcBef>
              <a:spcAft>
                <a:spcPts val="0"/>
              </a:spcAft>
              <a:buClr>
                <a:schemeClr val="dk1"/>
              </a:buClr>
              <a:buSzPts val="1200"/>
              <a:buNone/>
              <a:defRPr sz="1200"/>
            </a:lvl7pPr>
            <a:lvl8pPr lvl="7">
              <a:spcBef>
                <a:spcPts val="0"/>
              </a:spcBef>
              <a:spcAft>
                <a:spcPts val="0"/>
              </a:spcAft>
              <a:buClr>
                <a:schemeClr val="dk1"/>
              </a:buClr>
              <a:buSzPts val="1200"/>
              <a:buNone/>
              <a:defRPr sz="1200"/>
            </a:lvl8pPr>
            <a:lvl9pPr lvl="8">
              <a:spcBef>
                <a:spcPts val="0"/>
              </a:spcBef>
              <a:spcAft>
                <a:spcPts val="0"/>
              </a:spcAft>
              <a:buClr>
                <a:schemeClr val="dk1"/>
              </a:buClr>
              <a:buSzPts val="1200"/>
              <a:buNone/>
              <a:defRPr sz="1200"/>
            </a:lvl9pPr>
          </a:lstStyle>
          <a:p/>
        </p:txBody>
      </p:sp>
      <p:sp>
        <p:nvSpPr>
          <p:cNvPr id="146" name="Google Shape;146;p19"/>
          <p:cNvSpPr txBox="1"/>
          <p:nvPr>
            <p:ph idx="2" type="title"/>
          </p:nvPr>
        </p:nvSpPr>
        <p:spPr>
          <a:xfrm>
            <a:off x="850" y="1078988"/>
            <a:ext cx="9144000" cy="3598800"/>
          </a:xfrm>
          <a:prstGeom prst="rect">
            <a:avLst/>
          </a:prstGeom>
        </p:spPr>
        <p:txBody>
          <a:bodyPr anchorCtr="0" anchor="t" bIns="108000" lIns="252000" spcFirstLastPara="1" rIns="252000" wrap="square" tIns="0">
            <a:noAutofit/>
          </a:bodyPr>
          <a:lstStyle>
            <a:lvl1pPr lvl="0">
              <a:spcBef>
                <a:spcPts val="0"/>
              </a:spcBef>
              <a:spcAft>
                <a:spcPts val="0"/>
              </a:spcAft>
              <a:buSzPts val="3000"/>
              <a:buNone/>
              <a:defRPr sz="3000"/>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grpSp>
        <p:nvGrpSpPr>
          <p:cNvPr id="147" name="Google Shape;147;p19"/>
          <p:cNvGrpSpPr/>
          <p:nvPr/>
        </p:nvGrpSpPr>
        <p:grpSpPr>
          <a:xfrm>
            <a:off x="1724267" y="547463"/>
            <a:ext cx="658200" cy="449397"/>
            <a:chOff x="2467317" y="547413"/>
            <a:chExt cx="658200" cy="449397"/>
          </a:xfrm>
        </p:grpSpPr>
        <p:sp>
          <p:nvSpPr>
            <p:cNvPr id="148" name="Google Shape;148;p19"/>
            <p:cNvSpPr/>
            <p:nvPr/>
          </p:nvSpPr>
          <p:spPr>
            <a:xfrm rot="5400000">
              <a:off x="2593167" y="464460"/>
              <a:ext cx="406500" cy="658200"/>
            </a:xfrm>
            <a:prstGeom prst="roundRect">
              <a:avLst>
                <a:gd fmla="val 5925" name="adj"/>
              </a:avLst>
            </a:prstGeom>
            <a:solidFill>
              <a:schemeClr val="accent4"/>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solidFill>
                  <a:schemeClr val="dk1"/>
                </a:solidFill>
                <a:latin typeface="Hanken Grotesk"/>
                <a:ea typeface="Hanken Grotesk"/>
                <a:cs typeface="Hanken Grotesk"/>
                <a:sym typeface="Hanken Grotesk"/>
              </a:endParaRPr>
            </a:p>
          </p:txBody>
        </p:sp>
        <p:sp>
          <p:nvSpPr>
            <p:cNvPr id="149" name="Google Shape;149;p19"/>
            <p:cNvSpPr/>
            <p:nvPr/>
          </p:nvSpPr>
          <p:spPr>
            <a:xfrm>
              <a:off x="2507750" y="547413"/>
              <a:ext cx="269319" cy="43229"/>
            </a:xfrm>
            <a:custGeom>
              <a:rect b="b" l="l" r="r" t="t"/>
              <a:pathLst>
                <a:path extrusionOk="0" h="45745" w="285750">
                  <a:moveTo>
                    <a:pt x="85067" y="0"/>
                  </a:moveTo>
                  <a:lnTo>
                    <a:pt x="82600" y="39"/>
                  </a:lnTo>
                  <a:lnTo>
                    <a:pt x="80250" y="196"/>
                  </a:lnTo>
                  <a:lnTo>
                    <a:pt x="78017" y="392"/>
                  </a:lnTo>
                  <a:lnTo>
                    <a:pt x="75824" y="666"/>
                  </a:lnTo>
                  <a:lnTo>
                    <a:pt x="73748" y="1057"/>
                  </a:lnTo>
                  <a:lnTo>
                    <a:pt x="71751" y="1449"/>
                  </a:lnTo>
                  <a:lnTo>
                    <a:pt x="69871" y="1958"/>
                  </a:lnTo>
                  <a:lnTo>
                    <a:pt x="68030" y="2467"/>
                  </a:lnTo>
                  <a:lnTo>
                    <a:pt x="66307" y="3055"/>
                  </a:lnTo>
                  <a:lnTo>
                    <a:pt x="64662" y="3682"/>
                  </a:lnTo>
                  <a:lnTo>
                    <a:pt x="63095" y="4347"/>
                  </a:lnTo>
                  <a:lnTo>
                    <a:pt x="61607" y="5013"/>
                  </a:lnTo>
                  <a:lnTo>
                    <a:pt x="60197" y="5757"/>
                  </a:lnTo>
                  <a:lnTo>
                    <a:pt x="58905" y="6462"/>
                  </a:lnTo>
                  <a:lnTo>
                    <a:pt x="57651" y="7206"/>
                  </a:lnTo>
                  <a:lnTo>
                    <a:pt x="56476" y="7951"/>
                  </a:lnTo>
                  <a:lnTo>
                    <a:pt x="55419" y="8695"/>
                  </a:lnTo>
                  <a:lnTo>
                    <a:pt x="54401" y="9439"/>
                  </a:lnTo>
                  <a:lnTo>
                    <a:pt x="53461" y="10144"/>
                  </a:lnTo>
                  <a:lnTo>
                    <a:pt x="52599" y="10888"/>
                  </a:lnTo>
                  <a:lnTo>
                    <a:pt x="51816" y="11554"/>
                  </a:lnTo>
                  <a:lnTo>
                    <a:pt x="51111" y="12220"/>
                  </a:lnTo>
                  <a:lnTo>
                    <a:pt x="49897" y="13434"/>
                  </a:lnTo>
                  <a:lnTo>
                    <a:pt x="48996" y="14452"/>
                  </a:lnTo>
                  <a:lnTo>
                    <a:pt x="48330" y="15235"/>
                  </a:lnTo>
                  <a:lnTo>
                    <a:pt x="47821" y="15901"/>
                  </a:lnTo>
                  <a:lnTo>
                    <a:pt x="33447" y="32390"/>
                  </a:lnTo>
                  <a:lnTo>
                    <a:pt x="32429" y="33369"/>
                  </a:lnTo>
                  <a:lnTo>
                    <a:pt x="31371" y="34348"/>
                  </a:lnTo>
                  <a:lnTo>
                    <a:pt x="30314" y="35249"/>
                  </a:lnTo>
                  <a:lnTo>
                    <a:pt x="29217" y="36110"/>
                  </a:lnTo>
                  <a:lnTo>
                    <a:pt x="28160" y="36933"/>
                  </a:lnTo>
                  <a:lnTo>
                    <a:pt x="27063" y="37677"/>
                  </a:lnTo>
                  <a:lnTo>
                    <a:pt x="25967" y="38421"/>
                  </a:lnTo>
                  <a:lnTo>
                    <a:pt x="24870" y="39087"/>
                  </a:lnTo>
                  <a:lnTo>
                    <a:pt x="23773" y="39753"/>
                  </a:lnTo>
                  <a:lnTo>
                    <a:pt x="22677" y="40340"/>
                  </a:lnTo>
                  <a:lnTo>
                    <a:pt x="21580" y="40889"/>
                  </a:lnTo>
                  <a:lnTo>
                    <a:pt x="20483" y="41437"/>
                  </a:lnTo>
                  <a:lnTo>
                    <a:pt x="19348" y="41907"/>
                  </a:lnTo>
                  <a:lnTo>
                    <a:pt x="18251" y="42377"/>
                  </a:lnTo>
                  <a:lnTo>
                    <a:pt x="17154" y="42768"/>
                  </a:lnTo>
                  <a:lnTo>
                    <a:pt x="16058" y="43160"/>
                  </a:lnTo>
                  <a:lnTo>
                    <a:pt x="14961" y="43513"/>
                  </a:lnTo>
                  <a:lnTo>
                    <a:pt x="13865" y="43826"/>
                  </a:lnTo>
                  <a:lnTo>
                    <a:pt x="12807" y="44139"/>
                  </a:lnTo>
                  <a:lnTo>
                    <a:pt x="11750" y="44374"/>
                  </a:lnTo>
                  <a:lnTo>
                    <a:pt x="10692" y="44609"/>
                  </a:lnTo>
                  <a:lnTo>
                    <a:pt x="9635" y="44844"/>
                  </a:lnTo>
                  <a:lnTo>
                    <a:pt x="7559" y="45197"/>
                  </a:lnTo>
                  <a:lnTo>
                    <a:pt x="5561" y="45432"/>
                  </a:lnTo>
                  <a:lnTo>
                    <a:pt x="3642" y="45588"/>
                  </a:lnTo>
                  <a:lnTo>
                    <a:pt x="1762" y="45706"/>
                  </a:lnTo>
                  <a:lnTo>
                    <a:pt x="0" y="45745"/>
                  </a:lnTo>
                  <a:lnTo>
                    <a:pt x="285750" y="45745"/>
                  </a:lnTo>
                  <a:lnTo>
                    <a:pt x="283988" y="45706"/>
                  </a:lnTo>
                  <a:lnTo>
                    <a:pt x="282108" y="45588"/>
                  </a:lnTo>
                  <a:lnTo>
                    <a:pt x="280189" y="45432"/>
                  </a:lnTo>
                  <a:lnTo>
                    <a:pt x="278191" y="45197"/>
                  </a:lnTo>
                  <a:lnTo>
                    <a:pt x="276115" y="44844"/>
                  </a:lnTo>
                  <a:lnTo>
                    <a:pt x="275097" y="44609"/>
                  </a:lnTo>
                  <a:lnTo>
                    <a:pt x="274000" y="44374"/>
                  </a:lnTo>
                  <a:lnTo>
                    <a:pt x="272943" y="44139"/>
                  </a:lnTo>
                  <a:lnTo>
                    <a:pt x="271886" y="43826"/>
                  </a:lnTo>
                  <a:lnTo>
                    <a:pt x="270789" y="43513"/>
                  </a:lnTo>
                  <a:lnTo>
                    <a:pt x="269692" y="43160"/>
                  </a:lnTo>
                  <a:lnTo>
                    <a:pt x="268596" y="42768"/>
                  </a:lnTo>
                  <a:lnTo>
                    <a:pt x="267499" y="42377"/>
                  </a:lnTo>
                  <a:lnTo>
                    <a:pt x="266402" y="41907"/>
                  </a:lnTo>
                  <a:lnTo>
                    <a:pt x="265306" y="41437"/>
                  </a:lnTo>
                  <a:lnTo>
                    <a:pt x="264170" y="40889"/>
                  </a:lnTo>
                  <a:lnTo>
                    <a:pt x="263073" y="40340"/>
                  </a:lnTo>
                  <a:lnTo>
                    <a:pt x="261977" y="39753"/>
                  </a:lnTo>
                  <a:lnTo>
                    <a:pt x="260880" y="39087"/>
                  </a:lnTo>
                  <a:lnTo>
                    <a:pt x="259783" y="38421"/>
                  </a:lnTo>
                  <a:lnTo>
                    <a:pt x="258687" y="37677"/>
                  </a:lnTo>
                  <a:lnTo>
                    <a:pt x="257590" y="36933"/>
                  </a:lnTo>
                  <a:lnTo>
                    <a:pt x="256533" y="36110"/>
                  </a:lnTo>
                  <a:lnTo>
                    <a:pt x="255436" y="35249"/>
                  </a:lnTo>
                  <a:lnTo>
                    <a:pt x="254379" y="34348"/>
                  </a:lnTo>
                  <a:lnTo>
                    <a:pt x="253321" y="33369"/>
                  </a:lnTo>
                  <a:lnTo>
                    <a:pt x="252303" y="32390"/>
                  </a:lnTo>
                  <a:lnTo>
                    <a:pt x="237929" y="15901"/>
                  </a:lnTo>
                  <a:lnTo>
                    <a:pt x="237420" y="15235"/>
                  </a:lnTo>
                  <a:lnTo>
                    <a:pt x="236754" y="14452"/>
                  </a:lnTo>
                  <a:lnTo>
                    <a:pt x="235853" y="13434"/>
                  </a:lnTo>
                  <a:lnTo>
                    <a:pt x="234639" y="12220"/>
                  </a:lnTo>
                  <a:lnTo>
                    <a:pt x="233934" y="11554"/>
                  </a:lnTo>
                  <a:lnTo>
                    <a:pt x="233151" y="10888"/>
                  </a:lnTo>
                  <a:lnTo>
                    <a:pt x="232289" y="10144"/>
                  </a:lnTo>
                  <a:lnTo>
                    <a:pt x="231349" y="9439"/>
                  </a:lnTo>
                  <a:lnTo>
                    <a:pt x="230370" y="8695"/>
                  </a:lnTo>
                  <a:lnTo>
                    <a:pt x="229274" y="7951"/>
                  </a:lnTo>
                  <a:lnTo>
                    <a:pt x="228099" y="7206"/>
                  </a:lnTo>
                  <a:lnTo>
                    <a:pt x="226885" y="6462"/>
                  </a:lnTo>
                  <a:lnTo>
                    <a:pt x="225553" y="5757"/>
                  </a:lnTo>
                  <a:lnTo>
                    <a:pt x="224143" y="5013"/>
                  </a:lnTo>
                  <a:lnTo>
                    <a:pt x="222655" y="4347"/>
                  </a:lnTo>
                  <a:lnTo>
                    <a:pt x="221088" y="3682"/>
                  </a:lnTo>
                  <a:lnTo>
                    <a:pt x="219443" y="3055"/>
                  </a:lnTo>
                  <a:lnTo>
                    <a:pt x="217720" y="2467"/>
                  </a:lnTo>
                  <a:lnTo>
                    <a:pt x="215879" y="1958"/>
                  </a:lnTo>
                  <a:lnTo>
                    <a:pt x="213999" y="1449"/>
                  </a:lnTo>
                  <a:lnTo>
                    <a:pt x="212002" y="1057"/>
                  </a:lnTo>
                  <a:lnTo>
                    <a:pt x="209926" y="666"/>
                  </a:lnTo>
                  <a:lnTo>
                    <a:pt x="207733" y="392"/>
                  </a:lnTo>
                  <a:lnTo>
                    <a:pt x="205500" y="196"/>
                  </a:lnTo>
                  <a:lnTo>
                    <a:pt x="203150" y="39"/>
                  </a:lnTo>
                  <a:lnTo>
                    <a:pt x="200683" y="0"/>
                  </a:lnTo>
                  <a:close/>
                </a:path>
              </a:pathLst>
            </a:custGeom>
            <a:solidFill>
              <a:schemeClr val="accent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solidFill>
                  <a:schemeClr val="dk1"/>
                </a:solidFill>
                <a:latin typeface="Hanken Grotesk"/>
                <a:ea typeface="Hanken Grotesk"/>
                <a:cs typeface="Hanken Grotesk"/>
                <a:sym typeface="Hanken Grotesk"/>
              </a:endParaRPr>
            </a:p>
          </p:txBody>
        </p:sp>
      </p:grpSp>
      <p:grpSp>
        <p:nvGrpSpPr>
          <p:cNvPr id="150" name="Google Shape;150;p19"/>
          <p:cNvGrpSpPr/>
          <p:nvPr/>
        </p:nvGrpSpPr>
        <p:grpSpPr>
          <a:xfrm>
            <a:off x="981142" y="547476"/>
            <a:ext cx="658200" cy="449397"/>
            <a:chOff x="2467317" y="547413"/>
            <a:chExt cx="658200" cy="449397"/>
          </a:xfrm>
        </p:grpSpPr>
        <p:sp>
          <p:nvSpPr>
            <p:cNvPr id="151" name="Google Shape;151;p19"/>
            <p:cNvSpPr/>
            <p:nvPr/>
          </p:nvSpPr>
          <p:spPr>
            <a:xfrm rot="5400000">
              <a:off x="2593167" y="464460"/>
              <a:ext cx="406500" cy="658200"/>
            </a:xfrm>
            <a:prstGeom prst="roundRect">
              <a:avLst>
                <a:gd fmla="val 5925" name="adj"/>
              </a:avLst>
            </a:prstGeom>
            <a:solidFill>
              <a:schemeClr val="accent3"/>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solidFill>
                  <a:schemeClr val="dk1"/>
                </a:solidFill>
                <a:latin typeface="Hanken Grotesk"/>
                <a:ea typeface="Hanken Grotesk"/>
                <a:cs typeface="Hanken Grotesk"/>
                <a:sym typeface="Hanken Grotesk"/>
              </a:endParaRPr>
            </a:p>
          </p:txBody>
        </p:sp>
        <p:sp>
          <p:nvSpPr>
            <p:cNvPr id="152" name="Google Shape;152;p19"/>
            <p:cNvSpPr/>
            <p:nvPr/>
          </p:nvSpPr>
          <p:spPr>
            <a:xfrm>
              <a:off x="2507750" y="547413"/>
              <a:ext cx="269319" cy="43229"/>
            </a:xfrm>
            <a:custGeom>
              <a:rect b="b" l="l" r="r" t="t"/>
              <a:pathLst>
                <a:path extrusionOk="0" h="45745" w="285750">
                  <a:moveTo>
                    <a:pt x="85067" y="0"/>
                  </a:moveTo>
                  <a:lnTo>
                    <a:pt x="82600" y="39"/>
                  </a:lnTo>
                  <a:lnTo>
                    <a:pt x="80250" y="196"/>
                  </a:lnTo>
                  <a:lnTo>
                    <a:pt x="78017" y="392"/>
                  </a:lnTo>
                  <a:lnTo>
                    <a:pt x="75824" y="666"/>
                  </a:lnTo>
                  <a:lnTo>
                    <a:pt x="73748" y="1057"/>
                  </a:lnTo>
                  <a:lnTo>
                    <a:pt x="71751" y="1449"/>
                  </a:lnTo>
                  <a:lnTo>
                    <a:pt x="69871" y="1958"/>
                  </a:lnTo>
                  <a:lnTo>
                    <a:pt x="68030" y="2467"/>
                  </a:lnTo>
                  <a:lnTo>
                    <a:pt x="66307" y="3055"/>
                  </a:lnTo>
                  <a:lnTo>
                    <a:pt x="64662" y="3682"/>
                  </a:lnTo>
                  <a:lnTo>
                    <a:pt x="63095" y="4347"/>
                  </a:lnTo>
                  <a:lnTo>
                    <a:pt x="61607" y="5013"/>
                  </a:lnTo>
                  <a:lnTo>
                    <a:pt x="60197" y="5757"/>
                  </a:lnTo>
                  <a:lnTo>
                    <a:pt x="58905" y="6462"/>
                  </a:lnTo>
                  <a:lnTo>
                    <a:pt x="57651" y="7206"/>
                  </a:lnTo>
                  <a:lnTo>
                    <a:pt x="56476" y="7951"/>
                  </a:lnTo>
                  <a:lnTo>
                    <a:pt x="55419" y="8695"/>
                  </a:lnTo>
                  <a:lnTo>
                    <a:pt x="54401" y="9439"/>
                  </a:lnTo>
                  <a:lnTo>
                    <a:pt x="53461" y="10144"/>
                  </a:lnTo>
                  <a:lnTo>
                    <a:pt x="52599" y="10888"/>
                  </a:lnTo>
                  <a:lnTo>
                    <a:pt x="51816" y="11554"/>
                  </a:lnTo>
                  <a:lnTo>
                    <a:pt x="51111" y="12220"/>
                  </a:lnTo>
                  <a:lnTo>
                    <a:pt x="49897" y="13434"/>
                  </a:lnTo>
                  <a:lnTo>
                    <a:pt x="48996" y="14452"/>
                  </a:lnTo>
                  <a:lnTo>
                    <a:pt x="48330" y="15235"/>
                  </a:lnTo>
                  <a:lnTo>
                    <a:pt x="47821" y="15901"/>
                  </a:lnTo>
                  <a:lnTo>
                    <a:pt x="33447" y="32390"/>
                  </a:lnTo>
                  <a:lnTo>
                    <a:pt x="32429" y="33369"/>
                  </a:lnTo>
                  <a:lnTo>
                    <a:pt x="31371" y="34348"/>
                  </a:lnTo>
                  <a:lnTo>
                    <a:pt x="30314" y="35249"/>
                  </a:lnTo>
                  <a:lnTo>
                    <a:pt x="29217" y="36110"/>
                  </a:lnTo>
                  <a:lnTo>
                    <a:pt x="28160" y="36933"/>
                  </a:lnTo>
                  <a:lnTo>
                    <a:pt x="27063" y="37677"/>
                  </a:lnTo>
                  <a:lnTo>
                    <a:pt x="25967" y="38421"/>
                  </a:lnTo>
                  <a:lnTo>
                    <a:pt x="24870" y="39087"/>
                  </a:lnTo>
                  <a:lnTo>
                    <a:pt x="23773" y="39753"/>
                  </a:lnTo>
                  <a:lnTo>
                    <a:pt x="22677" y="40340"/>
                  </a:lnTo>
                  <a:lnTo>
                    <a:pt x="21580" y="40889"/>
                  </a:lnTo>
                  <a:lnTo>
                    <a:pt x="20483" y="41437"/>
                  </a:lnTo>
                  <a:lnTo>
                    <a:pt x="19348" y="41907"/>
                  </a:lnTo>
                  <a:lnTo>
                    <a:pt x="18251" y="42377"/>
                  </a:lnTo>
                  <a:lnTo>
                    <a:pt x="17154" y="42768"/>
                  </a:lnTo>
                  <a:lnTo>
                    <a:pt x="16058" y="43160"/>
                  </a:lnTo>
                  <a:lnTo>
                    <a:pt x="14961" y="43513"/>
                  </a:lnTo>
                  <a:lnTo>
                    <a:pt x="13865" y="43826"/>
                  </a:lnTo>
                  <a:lnTo>
                    <a:pt x="12807" y="44139"/>
                  </a:lnTo>
                  <a:lnTo>
                    <a:pt x="11750" y="44374"/>
                  </a:lnTo>
                  <a:lnTo>
                    <a:pt x="10692" y="44609"/>
                  </a:lnTo>
                  <a:lnTo>
                    <a:pt x="9635" y="44844"/>
                  </a:lnTo>
                  <a:lnTo>
                    <a:pt x="7559" y="45197"/>
                  </a:lnTo>
                  <a:lnTo>
                    <a:pt x="5561" y="45432"/>
                  </a:lnTo>
                  <a:lnTo>
                    <a:pt x="3642" y="45588"/>
                  </a:lnTo>
                  <a:lnTo>
                    <a:pt x="1762" y="45706"/>
                  </a:lnTo>
                  <a:lnTo>
                    <a:pt x="0" y="45745"/>
                  </a:lnTo>
                  <a:lnTo>
                    <a:pt x="285750" y="45745"/>
                  </a:lnTo>
                  <a:lnTo>
                    <a:pt x="283988" y="45706"/>
                  </a:lnTo>
                  <a:lnTo>
                    <a:pt x="282108" y="45588"/>
                  </a:lnTo>
                  <a:lnTo>
                    <a:pt x="280189" y="45432"/>
                  </a:lnTo>
                  <a:lnTo>
                    <a:pt x="278191" y="45197"/>
                  </a:lnTo>
                  <a:lnTo>
                    <a:pt x="276115" y="44844"/>
                  </a:lnTo>
                  <a:lnTo>
                    <a:pt x="275097" y="44609"/>
                  </a:lnTo>
                  <a:lnTo>
                    <a:pt x="274000" y="44374"/>
                  </a:lnTo>
                  <a:lnTo>
                    <a:pt x="272943" y="44139"/>
                  </a:lnTo>
                  <a:lnTo>
                    <a:pt x="271886" y="43826"/>
                  </a:lnTo>
                  <a:lnTo>
                    <a:pt x="270789" y="43513"/>
                  </a:lnTo>
                  <a:lnTo>
                    <a:pt x="269692" y="43160"/>
                  </a:lnTo>
                  <a:lnTo>
                    <a:pt x="268596" y="42768"/>
                  </a:lnTo>
                  <a:lnTo>
                    <a:pt x="267499" y="42377"/>
                  </a:lnTo>
                  <a:lnTo>
                    <a:pt x="266402" y="41907"/>
                  </a:lnTo>
                  <a:lnTo>
                    <a:pt x="265306" y="41437"/>
                  </a:lnTo>
                  <a:lnTo>
                    <a:pt x="264170" y="40889"/>
                  </a:lnTo>
                  <a:lnTo>
                    <a:pt x="263073" y="40340"/>
                  </a:lnTo>
                  <a:lnTo>
                    <a:pt x="261977" y="39753"/>
                  </a:lnTo>
                  <a:lnTo>
                    <a:pt x="260880" y="39087"/>
                  </a:lnTo>
                  <a:lnTo>
                    <a:pt x="259783" y="38421"/>
                  </a:lnTo>
                  <a:lnTo>
                    <a:pt x="258687" y="37677"/>
                  </a:lnTo>
                  <a:lnTo>
                    <a:pt x="257590" y="36933"/>
                  </a:lnTo>
                  <a:lnTo>
                    <a:pt x="256533" y="36110"/>
                  </a:lnTo>
                  <a:lnTo>
                    <a:pt x="255436" y="35249"/>
                  </a:lnTo>
                  <a:lnTo>
                    <a:pt x="254379" y="34348"/>
                  </a:lnTo>
                  <a:lnTo>
                    <a:pt x="253321" y="33369"/>
                  </a:lnTo>
                  <a:lnTo>
                    <a:pt x="252303" y="32390"/>
                  </a:lnTo>
                  <a:lnTo>
                    <a:pt x="237929" y="15901"/>
                  </a:lnTo>
                  <a:lnTo>
                    <a:pt x="237420" y="15235"/>
                  </a:lnTo>
                  <a:lnTo>
                    <a:pt x="236754" y="14452"/>
                  </a:lnTo>
                  <a:lnTo>
                    <a:pt x="235853" y="13434"/>
                  </a:lnTo>
                  <a:lnTo>
                    <a:pt x="234639" y="12220"/>
                  </a:lnTo>
                  <a:lnTo>
                    <a:pt x="233934" y="11554"/>
                  </a:lnTo>
                  <a:lnTo>
                    <a:pt x="233151" y="10888"/>
                  </a:lnTo>
                  <a:lnTo>
                    <a:pt x="232289" y="10144"/>
                  </a:lnTo>
                  <a:lnTo>
                    <a:pt x="231349" y="9439"/>
                  </a:lnTo>
                  <a:lnTo>
                    <a:pt x="230370" y="8695"/>
                  </a:lnTo>
                  <a:lnTo>
                    <a:pt x="229274" y="7951"/>
                  </a:lnTo>
                  <a:lnTo>
                    <a:pt x="228099" y="7206"/>
                  </a:lnTo>
                  <a:lnTo>
                    <a:pt x="226885" y="6462"/>
                  </a:lnTo>
                  <a:lnTo>
                    <a:pt x="225553" y="5757"/>
                  </a:lnTo>
                  <a:lnTo>
                    <a:pt x="224143" y="5013"/>
                  </a:lnTo>
                  <a:lnTo>
                    <a:pt x="222655" y="4347"/>
                  </a:lnTo>
                  <a:lnTo>
                    <a:pt x="221088" y="3682"/>
                  </a:lnTo>
                  <a:lnTo>
                    <a:pt x="219443" y="3055"/>
                  </a:lnTo>
                  <a:lnTo>
                    <a:pt x="217720" y="2467"/>
                  </a:lnTo>
                  <a:lnTo>
                    <a:pt x="215879" y="1958"/>
                  </a:lnTo>
                  <a:lnTo>
                    <a:pt x="213999" y="1449"/>
                  </a:lnTo>
                  <a:lnTo>
                    <a:pt x="212002" y="1057"/>
                  </a:lnTo>
                  <a:lnTo>
                    <a:pt x="209926" y="666"/>
                  </a:lnTo>
                  <a:lnTo>
                    <a:pt x="207733" y="392"/>
                  </a:lnTo>
                  <a:lnTo>
                    <a:pt x="205500" y="196"/>
                  </a:lnTo>
                  <a:lnTo>
                    <a:pt x="203150" y="39"/>
                  </a:lnTo>
                  <a:lnTo>
                    <a:pt x="200683" y="0"/>
                  </a:lnTo>
                  <a:close/>
                </a:path>
              </a:pathLst>
            </a:custGeom>
            <a:solidFill>
              <a:schemeClr val="accent3"/>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solidFill>
                  <a:schemeClr val="dk1"/>
                </a:solidFill>
                <a:latin typeface="Hanken Grotesk"/>
                <a:ea typeface="Hanken Grotesk"/>
                <a:cs typeface="Hanken Grotesk"/>
                <a:sym typeface="Hanken Grotesk"/>
              </a:endParaRPr>
            </a:p>
          </p:txBody>
        </p:sp>
      </p:grpSp>
      <p:grpSp>
        <p:nvGrpSpPr>
          <p:cNvPr id="153" name="Google Shape;153;p19"/>
          <p:cNvGrpSpPr/>
          <p:nvPr/>
        </p:nvGrpSpPr>
        <p:grpSpPr>
          <a:xfrm>
            <a:off x="2467317" y="547413"/>
            <a:ext cx="658200" cy="449397"/>
            <a:chOff x="2467317" y="547413"/>
            <a:chExt cx="658200" cy="449397"/>
          </a:xfrm>
        </p:grpSpPr>
        <p:sp>
          <p:nvSpPr>
            <p:cNvPr id="154" name="Google Shape;154;p19"/>
            <p:cNvSpPr/>
            <p:nvPr/>
          </p:nvSpPr>
          <p:spPr>
            <a:xfrm rot="5400000">
              <a:off x="2593167" y="464460"/>
              <a:ext cx="406500" cy="658200"/>
            </a:xfrm>
            <a:prstGeom prst="roundRect">
              <a:avLst>
                <a:gd fmla="val 5925" name="adj"/>
              </a:avLst>
            </a:prstGeom>
            <a:solidFill>
              <a:schemeClr val="accent1"/>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solidFill>
                  <a:schemeClr val="dk1"/>
                </a:solidFill>
                <a:latin typeface="Hanken Grotesk"/>
                <a:ea typeface="Hanken Grotesk"/>
                <a:cs typeface="Hanken Grotesk"/>
                <a:sym typeface="Hanken Grotesk"/>
              </a:endParaRPr>
            </a:p>
          </p:txBody>
        </p:sp>
        <p:sp>
          <p:nvSpPr>
            <p:cNvPr id="155" name="Google Shape;155;p19"/>
            <p:cNvSpPr/>
            <p:nvPr/>
          </p:nvSpPr>
          <p:spPr>
            <a:xfrm>
              <a:off x="2507750" y="547413"/>
              <a:ext cx="269319" cy="43229"/>
            </a:xfrm>
            <a:custGeom>
              <a:rect b="b" l="l" r="r" t="t"/>
              <a:pathLst>
                <a:path extrusionOk="0" h="45745" w="285750">
                  <a:moveTo>
                    <a:pt x="85067" y="0"/>
                  </a:moveTo>
                  <a:lnTo>
                    <a:pt x="82600" y="39"/>
                  </a:lnTo>
                  <a:lnTo>
                    <a:pt x="80250" y="196"/>
                  </a:lnTo>
                  <a:lnTo>
                    <a:pt x="78017" y="392"/>
                  </a:lnTo>
                  <a:lnTo>
                    <a:pt x="75824" y="666"/>
                  </a:lnTo>
                  <a:lnTo>
                    <a:pt x="73748" y="1057"/>
                  </a:lnTo>
                  <a:lnTo>
                    <a:pt x="71751" y="1449"/>
                  </a:lnTo>
                  <a:lnTo>
                    <a:pt x="69871" y="1958"/>
                  </a:lnTo>
                  <a:lnTo>
                    <a:pt x="68030" y="2467"/>
                  </a:lnTo>
                  <a:lnTo>
                    <a:pt x="66307" y="3055"/>
                  </a:lnTo>
                  <a:lnTo>
                    <a:pt x="64662" y="3682"/>
                  </a:lnTo>
                  <a:lnTo>
                    <a:pt x="63095" y="4347"/>
                  </a:lnTo>
                  <a:lnTo>
                    <a:pt x="61607" y="5013"/>
                  </a:lnTo>
                  <a:lnTo>
                    <a:pt x="60197" y="5757"/>
                  </a:lnTo>
                  <a:lnTo>
                    <a:pt x="58905" y="6462"/>
                  </a:lnTo>
                  <a:lnTo>
                    <a:pt x="57651" y="7206"/>
                  </a:lnTo>
                  <a:lnTo>
                    <a:pt x="56476" y="7951"/>
                  </a:lnTo>
                  <a:lnTo>
                    <a:pt x="55419" y="8695"/>
                  </a:lnTo>
                  <a:lnTo>
                    <a:pt x="54401" y="9439"/>
                  </a:lnTo>
                  <a:lnTo>
                    <a:pt x="53461" y="10144"/>
                  </a:lnTo>
                  <a:lnTo>
                    <a:pt x="52599" y="10888"/>
                  </a:lnTo>
                  <a:lnTo>
                    <a:pt x="51816" y="11554"/>
                  </a:lnTo>
                  <a:lnTo>
                    <a:pt x="51111" y="12220"/>
                  </a:lnTo>
                  <a:lnTo>
                    <a:pt x="49897" y="13434"/>
                  </a:lnTo>
                  <a:lnTo>
                    <a:pt x="48996" y="14452"/>
                  </a:lnTo>
                  <a:lnTo>
                    <a:pt x="48330" y="15235"/>
                  </a:lnTo>
                  <a:lnTo>
                    <a:pt x="47821" y="15901"/>
                  </a:lnTo>
                  <a:lnTo>
                    <a:pt x="33447" y="32390"/>
                  </a:lnTo>
                  <a:lnTo>
                    <a:pt x="32429" y="33369"/>
                  </a:lnTo>
                  <a:lnTo>
                    <a:pt x="31371" y="34348"/>
                  </a:lnTo>
                  <a:lnTo>
                    <a:pt x="30314" y="35249"/>
                  </a:lnTo>
                  <a:lnTo>
                    <a:pt x="29217" y="36110"/>
                  </a:lnTo>
                  <a:lnTo>
                    <a:pt x="28160" y="36933"/>
                  </a:lnTo>
                  <a:lnTo>
                    <a:pt x="27063" y="37677"/>
                  </a:lnTo>
                  <a:lnTo>
                    <a:pt x="25967" y="38421"/>
                  </a:lnTo>
                  <a:lnTo>
                    <a:pt x="24870" y="39087"/>
                  </a:lnTo>
                  <a:lnTo>
                    <a:pt x="23773" y="39753"/>
                  </a:lnTo>
                  <a:lnTo>
                    <a:pt x="22677" y="40340"/>
                  </a:lnTo>
                  <a:lnTo>
                    <a:pt x="21580" y="40889"/>
                  </a:lnTo>
                  <a:lnTo>
                    <a:pt x="20483" y="41437"/>
                  </a:lnTo>
                  <a:lnTo>
                    <a:pt x="19348" y="41907"/>
                  </a:lnTo>
                  <a:lnTo>
                    <a:pt x="18251" y="42377"/>
                  </a:lnTo>
                  <a:lnTo>
                    <a:pt x="17154" y="42768"/>
                  </a:lnTo>
                  <a:lnTo>
                    <a:pt x="16058" y="43160"/>
                  </a:lnTo>
                  <a:lnTo>
                    <a:pt x="14961" y="43513"/>
                  </a:lnTo>
                  <a:lnTo>
                    <a:pt x="13865" y="43826"/>
                  </a:lnTo>
                  <a:lnTo>
                    <a:pt x="12807" y="44139"/>
                  </a:lnTo>
                  <a:lnTo>
                    <a:pt x="11750" y="44374"/>
                  </a:lnTo>
                  <a:lnTo>
                    <a:pt x="10692" y="44609"/>
                  </a:lnTo>
                  <a:lnTo>
                    <a:pt x="9635" y="44844"/>
                  </a:lnTo>
                  <a:lnTo>
                    <a:pt x="7559" y="45197"/>
                  </a:lnTo>
                  <a:lnTo>
                    <a:pt x="5561" y="45432"/>
                  </a:lnTo>
                  <a:lnTo>
                    <a:pt x="3642" y="45588"/>
                  </a:lnTo>
                  <a:lnTo>
                    <a:pt x="1762" y="45706"/>
                  </a:lnTo>
                  <a:lnTo>
                    <a:pt x="0" y="45745"/>
                  </a:lnTo>
                  <a:lnTo>
                    <a:pt x="285750" y="45745"/>
                  </a:lnTo>
                  <a:lnTo>
                    <a:pt x="283988" y="45706"/>
                  </a:lnTo>
                  <a:lnTo>
                    <a:pt x="282108" y="45588"/>
                  </a:lnTo>
                  <a:lnTo>
                    <a:pt x="280189" y="45432"/>
                  </a:lnTo>
                  <a:lnTo>
                    <a:pt x="278191" y="45197"/>
                  </a:lnTo>
                  <a:lnTo>
                    <a:pt x="276115" y="44844"/>
                  </a:lnTo>
                  <a:lnTo>
                    <a:pt x="275097" y="44609"/>
                  </a:lnTo>
                  <a:lnTo>
                    <a:pt x="274000" y="44374"/>
                  </a:lnTo>
                  <a:lnTo>
                    <a:pt x="272943" y="44139"/>
                  </a:lnTo>
                  <a:lnTo>
                    <a:pt x="271886" y="43826"/>
                  </a:lnTo>
                  <a:lnTo>
                    <a:pt x="270789" y="43513"/>
                  </a:lnTo>
                  <a:lnTo>
                    <a:pt x="269692" y="43160"/>
                  </a:lnTo>
                  <a:lnTo>
                    <a:pt x="268596" y="42768"/>
                  </a:lnTo>
                  <a:lnTo>
                    <a:pt x="267499" y="42377"/>
                  </a:lnTo>
                  <a:lnTo>
                    <a:pt x="266402" y="41907"/>
                  </a:lnTo>
                  <a:lnTo>
                    <a:pt x="265306" y="41437"/>
                  </a:lnTo>
                  <a:lnTo>
                    <a:pt x="264170" y="40889"/>
                  </a:lnTo>
                  <a:lnTo>
                    <a:pt x="263073" y="40340"/>
                  </a:lnTo>
                  <a:lnTo>
                    <a:pt x="261977" y="39753"/>
                  </a:lnTo>
                  <a:lnTo>
                    <a:pt x="260880" y="39087"/>
                  </a:lnTo>
                  <a:lnTo>
                    <a:pt x="259783" y="38421"/>
                  </a:lnTo>
                  <a:lnTo>
                    <a:pt x="258687" y="37677"/>
                  </a:lnTo>
                  <a:lnTo>
                    <a:pt x="257590" y="36933"/>
                  </a:lnTo>
                  <a:lnTo>
                    <a:pt x="256533" y="36110"/>
                  </a:lnTo>
                  <a:lnTo>
                    <a:pt x="255436" y="35249"/>
                  </a:lnTo>
                  <a:lnTo>
                    <a:pt x="254379" y="34348"/>
                  </a:lnTo>
                  <a:lnTo>
                    <a:pt x="253321" y="33369"/>
                  </a:lnTo>
                  <a:lnTo>
                    <a:pt x="252303" y="32390"/>
                  </a:lnTo>
                  <a:lnTo>
                    <a:pt x="237929" y="15901"/>
                  </a:lnTo>
                  <a:lnTo>
                    <a:pt x="237420" y="15235"/>
                  </a:lnTo>
                  <a:lnTo>
                    <a:pt x="236754" y="14452"/>
                  </a:lnTo>
                  <a:lnTo>
                    <a:pt x="235853" y="13434"/>
                  </a:lnTo>
                  <a:lnTo>
                    <a:pt x="234639" y="12220"/>
                  </a:lnTo>
                  <a:lnTo>
                    <a:pt x="233934" y="11554"/>
                  </a:lnTo>
                  <a:lnTo>
                    <a:pt x="233151" y="10888"/>
                  </a:lnTo>
                  <a:lnTo>
                    <a:pt x="232289" y="10144"/>
                  </a:lnTo>
                  <a:lnTo>
                    <a:pt x="231349" y="9439"/>
                  </a:lnTo>
                  <a:lnTo>
                    <a:pt x="230370" y="8695"/>
                  </a:lnTo>
                  <a:lnTo>
                    <a:pt x="229274" y="7951"/>
                  </a:lnTo>
                  <a:lnTo>
                    <a:pt x="228099" y="7206"/>
                  </a:lnTo>
                  <a:lnTo>
                    <a:pt x="226885" y="6462"/>
                  </a:lnTo>
                  <a:lnTo>
                    <a:pt x="225553" y="5757"/>
                  </a:lnTo>
                  <a:lnTo>
                    <a:pt x="224143" y="5013"/>
                  </a:lnTo>
                  <a:lnTo>
                    <a:pt x="222655" y="4347"/>
                  </a:lnTo>
                  <a:lnTo>
                    <a:pt x="221088" y="3682"/>
                  </a:lnTo>
                  <a:lnTo>
                    <a:pt x="219443" y="3055"/>
                  </a:lnTo>
                  <a:lnTo>
                    <a:pt x="217720" y="2467"/>
                  </a:lnTo>
                  <a:lnTo>
                    <a:pt x="215879" y="1958"/>
                  </a:lnTo>
                  <a:lnTo>
                    <a:pt x="213999" y="1449"/>
                  </a:lnTo>
                  <a:lnTo>
                    <a:pt x="212002" y="1057"/>
                  </a:lnTo>
                  <a:lnTo>
                    <a:pt x="209926" y="666"/>
                  </a:lnTo>
                  <a:lnTo>
                    <a:pt x="207733" y="392"/>
                  </a:lnTo>
                  <a:lnTo>
                    <a:pt x="205500" y="196"/>
                  </a:lnTo>
                  <a:lnTo>
                    <a:pt x="203150" y="39"/>
                  </a:lnTo>
                  <a:lnTo>
                    <a:pt x="200683" y="0"/>
                  </a:lnTo>
                  <a:close/>
                </a:path>
              </a:pathLst>
            </a:custGeom>
            <a:solidFill>
              <a:schemeClr val="accent1"/>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solidFill>
                  <a:schemeClr val="dk1"/>
                </a:solidFill>
                <a:latin typeface="Hanken Grotesk"/>
                <a:ea typeface="Hanken Grotesk"/>
                <a:cs typeface="Hanken Grotesk"/>
                <a:sym typeface="Hanken Grotesk"/>
              </a:endParaRPr>
            </a:p>
          </p:txBody>
        </p:sp>
      </p:grpSp>
      <p:grpSp>
        <p:nvGrpSpPr>
          <p:cNvPr id="156" name="Google Shape;156;p19"/>
          <p:cNvGrpSpPr/>
          <p:nvPr/>
        </p:nvGrpSpPr>
        <p:grpSpPr>
          <a:xfrm>
            <a:off x="238017" y="549426"/>
            <a:ext cx="658200" cy="449397"/>
            <a:chOff x="2467317" y="547413"/>
            <a:chExt cx="658200" cy="449397"/>
          </a:xfrm>
        </p:grpSpPr>
        <p:sp>
          <p:nvSpPr>
            <p:cNvPr id="157" name="Google Shape;157;p19"/>
            <p:cNvSpPr/>
            <p:nvPr/>
          </p:nvSpPr>
          <p:spPr>
            <a:xfrm rot="5400000">
              <a:off x="2593167" y="464460"/>
              <a:ext cx="406500" cy="658200"/>
            </a:xfrm>
            <a:prstGeom prst="roundRect">
              <a:avLst>
                <a:gd fmla="val 5925" name="adj"/>
              </a:avLst>
            </a:prstGeom>
            <a:solidFill>
              <a:schemeClr val="accent2"/>
            </a:solidFill>
            <a:ln>
              <a:noFill/>
            </a:ln>
          </p:spPr>
          <p:txBody>
            <a:bodyPr anchorCtr="0" anchor="ctr" bIns="91425" lIns="91425" spcFirstLastPara="1" rIns="91425" wrap="square" tIns="91425">
              <a:noAutofit/>
            </a:bodyPr>
            <a:lstStyle/>
            <a:p>
              <a:pPr indent="0" lvl="0" marL="0" rtl="0" algn="ctr">
                <a:spcBef>
                  <a:spcPts val="0"/>
                </a:spcBef>
                <a:spcAft>
                  <a:spcPts val="0"/>
                </a:spcAft>
                <a:buNone/>
              </a:pPr>
              <a:r>
                <a:t/>
              </a:r>
              <a:endParaRPr>
                <a:solidFill>
                  <a:schemeClr val="dk1"/>
                </a:solidFill>
                <a:latin typeface="Hanken Grotesk"/>
                <a:ea typeface="Hanken Grotesk"/>
                <a:cs typeface="Hanken Grotesk"/>
                <a:sym typeface="Hanken Grotesk"/>
              </a:endParaRPr>
            </a:p>
          </p:txBody>
        </p:sp>
        <p:sp>
          <p:nvSpPr>
            <p:cNvPr id="158" name="Google Shape;158;p19"/>
            <p:cNvSpPr/>
            <p:nvPr/>
          </p:nvSpPr>
          <p:spPr>
            <a:xfrm>
              <a:off x="2507750" y="547413"/>
              <a:ext cx="269319" cy="43229"/>
            </a:xfrm>
            <a:custGeom>
              <a:rect b="b" l="l" r="r" t="t"/>
              <a:pathLst>
                <a:path extrusionOk="0" h="45745" w="285750">
                  <a:moveTo>
                    <a:pt x="85067" y="0"/>
                  </a:moveTo>
                  <a:lnTo>
                    <a:pt x="82600" y="39"/>
                  </a:lnTo>
                  <a:lnTo>
                    <a:pt x="80250" y="196"/>
                  </a:lnTo>
                  <a:lnTo>
                    <a:pt x="78017" y="392"/>
                  </a:lnTo>
                  <a:lnTo>
                    <a:pt x="75824" y="666"/>
                  </a:lnTo>
                  <a:lnTo>
                    <a:pt x="73748" y="1057"/>
                  </a:lnTo>
                  <a:lnTo>
                    <a:pt x="71751" y="1449"/>
                  </a:lnTo>
                  <a:lnTo>
                    <a:pt x="69871" y="1958"/>
                  </a:lnTo>
                  <a:lnTo>
                    <a:pt x="68030" y="2467"/>
                  </a:lnTo>
                  <a:lnTo>
                    <a:pt x="66307" y="3055"/>
                  </a:lnTo>
                  <a:lnTo>
                    <a:pt x="64662" y="3682"/>
                  </a:lnTo>
                  <a:lnTo>
                    <a:pt x="63095" y="4347"/>
                  </a:lnTo>
                  <a:lnTo>
                    <a:pt x="61607" y="5013"/>
                  </a:lnTo>
                  <a:lnTo>
                    <a:pt x="60197" y="5757"/>
                  </a:lnTo>
                  <a:lnTo>
                    <a:pt x="58905" y="6462"/>
                  </a:lnTo>
                  <a:lnTo>
                    <a:pt x="57651" y="7206"/>
                  </a:lnTo>
                  <a:lnTo>
                    <a:pt x="56476" y="7951"/>
                  </a:lnTo>
                  <a:lnTo>
                    <a:pt x="55419" y="8695"/>
                  </a:lnTo>
                  <a:lnTo>
                    <a:pt x="54401" y="9439"/>
                  </a:lnTo>
                  <a:lnTo>
                    <a:pt x="53461" y="10144"/>
                  </a:lnTo>
                  <a:lnTo>
                    <a:pt x="52599" y="10888"/>
                  </a:lnTo>
                  <a:lnTo>
                    <a:pt x="51816" y="11554"/>
                  </a:lnTo>
                  <a:lnTo>
                    <a:pt x="51111" y="12220"/>
                  </a:lnTo>
                  <a:lnTo>
                    <a:pt x="49897" y="13434"/>
                  </a:lnTo>
                  <a:lnTo>
                    <a:pt x="48996" y="14452"/>
                  </a:lnTo>
                  <a:lnTo>
                    <a:pt x="48330" y="15235"/>
                  </a:lnTo>
                  <a:lnTo>
                    <a:pt x="47821" y="15901"/>
                  </a:lnTo>
                  <a:lnTo>
                    <a:pt x="33447" y="32390"/>
                  </a:lnTo>
                  <a:lnTo>
                    <a:pt x="32429" y="33369"/>
                  </a:lnTo>
                  <a:lnTo>
                    <a:pt x="31371" y="34348"/>
                  </a:lnTo>
                  <a:lnTo>
                    <a:pt x="30314" y="35249"/>
                  </a:lnTo>
                  <a:lnTo>
                    <a:pt x="29217" y="36110"/>
                  </a:lnTo>
                  <a:lnTo>
                    <a:pt x="28160" y="36933"/>
                  </a:lnTo>
                  <a:lnTo>
                    <a:pt x="27063" y="37677"/>
                  </a:lnTo>
                  <a:lnTo>
                    <a:pt x="25967" y="38421"/>
                  </a:lnTo>
                  <a:lnTo>
                    <a:pt x="24870" y="39087"/>
                  </a:lnTo>
                  <a:lnTo>
                    <a:pt x="23773" y="39753"/>
                  </a:lnTo>
                  <a:lnTo>
                    <a:pt x="22677" y="40340"/>
                  </a:lnTo>
                  <a:lnTo>
                    <a:pt x="21580" y="40889"/>
                  </a:lnTo>
                  <a:lnTo>
                    <a:pt x="20483" y="41437"/>
                  </a:lnTo>
                  <a:lnTo>
                    <a:pt x="19348" y="41907"/>
                  </a:lnTo>
                  <a:lnTo>
                    <a:pt x="18251" y="42377"/>
                  </a:lnTo>
                  <a:lnTo>
                    <a:pt x="17154" y="42768"/>
                  </a:lnTo>
                  <a:lnTo>
                    <a:pt x="16058" y="43160"/>
                  </a:lnTo>
                  <a:lnTo>
                    <a:pt x="14961" y="43513"/>
                  </a:lnTo>
                  <a:lnTo>
                    <a:pt x="13865" y="43826"/>
                  </a:lnTo>
                  <a:lnTo>
                    <a:pt x="12807" y="44139"/>
                  </a:lnTo>
                  <a:lnTo>
                    <a:pt x="11750" y="44374"/>
                  </a:lnTo>
                  <a:lnTo>
                    <a:pt x="10692" y="44609"/>
                  </a:lnTo>
                  <a:lnTo>
                    <a:pt x="9635" y="44844"/>
                  </a:lnTo>
                  <a:lnTo>
                    <a:pt x="7559" y="45197"/>
                  </a:lnTo>
                  <a:lnTo>
                    <a:pt x="5561" y="45432"/>
                  </a:lnTo>
                  <a:lnTo>
                    <a:pt x="3642" y="45588"/>
                  </a:lnTo>
                  <a:lnTo>
                    <a:pt x="1762" y="45706"/>
                  </a:lnTo>
                  <a:lnTo>
                    <a:pt x="0" y="45745"/>
                  </a:lnTo>
                  <a:lnTo>
                    <a:pt x="285750" y="45745"/>
                  </a:lnTo>
                  <a:lnTo>
                    <a:pt x="283988" y="45706"/>
                  </a:lnTo>
                  <a:lnTo>
                    <a:pt x="282108" y="45588"/>
                  </a:lnTo>
                  <a:lnTo>
                    <a:pt x="280189" y="45432"/>
                  </a:lnTo>
                  <a:lnTo>
                    <a:pt x="278191" y="45197"/>
                  </a:lnTo>
                  <a:lnTo>
                    <a:pt x="276115" y="44844"/>
                  </a:lnTo>
                  <a:lnTo>
                    <a:pt x="275097" y="44609"/>
                  </a:lnTo>
                  <a:lnTo>
                    <a:pt x="274000" y="44374"/>
                  </a:lnTo>
                  <a:lnTo>
                    <a:pt x="272943" y="44139"/>
                  </a:lnTo>
                  <a:lnTo>
                    <a:pt x="271886" y="43826"/>
                  </a:lnTo>
                  <a:lnTo>
                    <a:pt x="270789" y="43513"/>
                  </a:lnTo>
                  <a:lnTo>
                    <a:pt x="269692" y="43160"/>
                  </a:lnTo>
                  <a:lnTo>
                    <a:pt x="268596" y="42768"/>
                  </a:lnTo>
                  <a:lnTo>
                    <a:pt x="267499" y="42377"/>
                  </a:lnTo>
                  <a:lnTo>
                    <a:pt x="266402" y="41907"/>
                  </a:lnTo>
                  <a:lnTo>
                    <a:pt x="265306" y="41437"/>
                  </a:lnTo>
                  <a:lnTo>
                    <a:pt x="264170" y="40889"/>
                  </a:lnTo>
                  <a:lnTo>
                    <a:pt x="263073" y="40340"/>
                  </a:lnTo>
                  <a:lnTo>
                    <a:pt x="261977" y="39753"/>
                  </a:lnTo>
                  <a:lnTo>
                    <a:pt x="260880" y="39087"/>
                  </a:lnTo>
                  <a:lnTo>
                    <a:pt x="259783" y="38421"/>
                  </a:lnTo>
                  <a:lnTo>
                    <a:pt x="258687" y="37677"/>
                  </a:lnTo>
                  <a:lnTo>
                    <a:pt x="257590" y="36933"/>
                  </a:lnTo>
                  <a:lnTo>
                    <a:pt x="256533" y="36110"/>
                  </a:lnTo>
                  <a:lnTo>
                    <a:pt x="255436" y="35249"/>
                  </a:lnTo>
                  <a:lnTo>
                    <a:pt x="254379" y="34348"/>
                  </a:lnTo>
                  <a:lnTo>
                    <a:pt x="253321" y="33369"/>
                  </a:lnTo>
                  <a:lnTo>
                    <a:pt x="252303" y="32390"/>
                  </a:lnTo>
                  <a:lnTo>
                    <a:pt x="237929" y="15901"/>
                  </a:lnTo>
                  <a:lnTo>
                    <a:pt x="237420" y="15235"/>
                  </a:lnTo>
                  <a:lnTo>
                    <a:pt x="236754" y="14452"/>
                  </a:lnTo>
                  <a:lnTo>
                    <a:pt x="235853" y="13434"/>
                  </a:lnTo>
                  <a:lnTo>
                    <a:pt x="234639" y="12220"/>
                  </a:lnTo>
                  <a:lnTo>
                    <a:pt x="233934" y="11554"/>
                  </a:lnTo>
                  <a:lnTo>
                    <a:pt x="233151" y="10888"/>
                  </a:lnTo>
                  <a:lnTo>
                    <a:pt x="232289" y="10144"/>
                  </a:lnTo>
                  <a:lnTo>
                    <a:pt x="231349" y="9439"/>
                  </a:lnTo>
                  <a:lnTo>
                    <a:pt x="230370" y="8695"/>
                  </a:lnTo>
                  <a:lnTo>
                    <a:pt x="229274" y="7951"/>
                  </a:lnTo>
                  <a:lnTo>
                    <a:pt x="228099" y="7206"/>
                  </a:lnTo>
                  <a:lnTo>
                    <a:pt x="226885" y="6462"/>
                  </a:lnTo>
                  <a:lnTo>
                    <a:pt x="225553" y="5757"/>
                  </a:lnTo>
                  <a:lnTo>
                    <a:pt x="224143" y="5013"/>
                  </a:lnTo>
                  <a:lnTo>
                    <a:pt x="222655" y="4347"/>
                  </a:lnTo>
                  <a:lnTo>
                    <a:pt x="221088" y="3682"/>
                  </a:lnTo>
                  <a:lnTo>
                    <a:pt x="219443" y="3055"/>
                  </a:lnTo>
                  <a:lnTo>
                    <a:pt x="217720" y="2467"/>
                  </a:lnTo>
                  <a:lnTo>
                    <a:pt x="215879" y="1958"/>
                  </a:lnTo>
                  <a:lnTo>
                    <a:pt x="213999" y="1449"/>
                  </a:lnTo>
                  <a:lnTo>
                    <a:pt x="212002" y="1057"/>
                  </a:lnTo>
                  <a:lnTo>
                    <a:pt x="209926" y="666"/>
                  </a:lnTo>
                  <a:lnTo>
                    <a:pt x="207733" y="392"/>
                  </a:lnTo>
                  <a:lnTo>
                    <a:pt x="205500" y="196"/>
                  </a:lnTo>
                  <a:lnTo>
                    <a:pt x="203150" y="39"/>
                  </a:lnTo>
                  <a:lnTo>
                    <a:pt x="200683" y="0"/>
                  </a:lnTo>
                  <a:close/>
                </a:path>
              </a:pathLst>
            </a:custGeom>
            <a:solidFill>
              <a:schemeClr val="accen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solidFill>
                  <a:schemeClr val="dk1"/>
                </a:solidFill>
                <a:latin typeface="Hanken Grotesk"/>
                <a:ea typeface="Hanken Grotesk"/>
                <a:cs typeface="Hanken Grotesk"/>
                <a:sym typeface="Hanken Grotesk"/>
              </a:endParaRPr>
            </a:p>
          </p:txBody>
        </p:sp>
      </p:grpSp>
      <p:sp>
        <p:nvSpPr>
          <p:cNvPr id="159" name="Google Shape;159;p19"/>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4 Sections Grey">
  <p:cSld name="BLANK_1_1_1_1_1_1_1_1">
    <p:bg>
      <p:bgPr>
        <a:solidFill>
          <a:schemeClr val="dk2"/>
        </a:solidFill>
      </p:bgPr>
    </p:bg>
    <p:spTree>
      <p:nvGrpSpPr>
        <p:cNvPr id="160" name="Shape 160"/>
        <p:cNvGrpSpPr/>
        <p:nvPr/>
      </p:nvGrpSpPr>
      <p:grpSpPr>
        <a:xfrm>
          <a:off x="0" y="0"/>
          <a:ext cx="0" cy="0"/>
          <a:chOff x="0" y="0"/>
          <a:chExt cx="0" cy="0"/>
        </a:xfrm>
      </p:grpSpPr>
      <p:sp>
        <p:nvSpPr>
          <p:cNvPr id="161" name="Google Shape;161;p20"/>
          <p:cNvSpPr txBox="1"/>
          <p:nvPr>
            <p:ph idx="1" type="body"/>
          </p:nvPr>
        </p:nvSpPr>
        <p:spPr>
          <a:xfrm>
            <a:off x="172350" y="1093875"/>
            <a:ext cx="4341600" cy="1299600"/>
          </a:xfrm>
          <a:prstGeom prst="rect">
            <a:avLst/>
          </a:prstGeom>
        </p:spPr>
        <p:txBody>
          <a:bodyPr anchorCtr="0" anchor="t" bIns="180000" lIns="180000" spcFirstLastPara="1" rIns="180000" wrap="square" tIns="180000">
            <a:normAutofit/>
          </a:bodyPr>
          <a:lstStyle>
            <a:lvl1pPr indent="-292100" lvl="0" marL="457200">
              <a:spcBef>
                <a:spcPts val="0"/>
              </a:spcBef>
              <a:spcAft>
                <a:spcPts val="0"/>
              </a:spcAft>
              <a:buClr>
                <a:schemeClr val="dk1"/>
              </a:buClr>
              <a:buSzPts val="1000"/>
              <a:buFont typeface="Hanken Grotesk"/>
              <a:buChar char="●"/>
              <a:defRPr/>
            </a:lvl1pPr>
            <a:lvl2pPr indent="-292100" lvl="1" marL="914400">
              <a:spcBef>
                <a:spcPts val="0"/>
              </a:spcBef>
              <a:spcAft>
                <a:spcPts val="0"/>
              </a:spcAft>
              <a:buClr>
                <a:schemeClr val="dk1"/>
              </a:buClr>
              <a:buSzPts val="1000"/>
              <a:buFont typeface="Hanken Grotesk"/>
              <a:buChar char="○"/>
              <a:defRPr/>
            </a:lvl2pPr>
            <a:lvl3pPr indent="-292100" lvl="2" marL="1371600">
              <a:spcBef>
                <a:spcPts val="0"/>
              </a:spcBef>
              <a:spcAft>
                <a:spcPts val="0"/>
              </a:spcAft>
              <a:buClr>
                <a:schemeClr val="dk1"/>
              </a:buClr>
              <a:buSzPts val="1000"/>
              <a:buFont typeface="Hanken Grotesk"/>
              <a:buChar char="■"/>
              <a:defRPr/>
            </a:lvl3pPr>
            <a:lvl4pPr indent="-292100" lvl="3" marL="1828800">
              <a:spcBef>
                <a:spcPts val="0"/>
              </a:spcBef>
              <a:spcAft>
                <a:spcPts val="0"/>
              </a:spcAft>
              <a:buClr>
                <a:schemeClr val="dk1"/>
              </a:buClr>
              <a:buSzPts val="1000"/>
              <a:buFont typeface="Hanken Grotesk"/>
              <a:buChar char="●"/>
              <a:defRPr/>
            </a:lvl4pPr>
            <a:lvl5pPr indent="-292100" lvl="4" marL="2286000">
              <a:spcBef>
                <a:spcPts val="0"/>
              </a:spcBef>
              <a:spcAft>
                <a:spcPts val="0"/>
              </a:spcAft>
              <a:buClr>
                <a:schemeClr val="dk1"/>
              </a:buClr>
              <a:buSzPts val="1000"/>
              <a:buFont typeface="Hanken Grotesk"/>
              <a:buChar char="○"/>
              <a:defRPr/>
            </a:lvl5pPr>
            <a:lvl6pPr indent="-292100" lvl="5" marL="2743200">
              <a:spcBef>
                <a:spcPts val="0"/>
              </a:spcBef>
              <a:spcAft>
                <a:spcPts val="0"/>
              </a:spcAft>
              <a:buClr>
                <a:schemeClr val="dk1"/>
              </a:buClr>
              <a:buSzPts val="1000"/>
              <a:buFont typeface="Hanken Grotesk"/>
              <a:buChar char="■"/>
              <a:defRPr/>
            </a:lvl6pPr>
            <a:lvl7pPr indent="-292100" lvl="6" marL="3200400">
              <a:spcBef>
                <a:spcPts val="0"/>
              </a:spcBef>
              <a:spcAft>
                <a:spcPts val="0"/>
              </a:spcAft>
              <a:buClr>
                <a:schemeClr val="dk1"/>
              </a:buClr>
              <a:buSzPts val="1000"/>
              <a:buFont typeface="Hanken Grotesk"/>
              <a:buChar char="●"/>
              <a:defRPr/>
            </a:lvl7pPr>
            <a:lvl8pPr indent="-292100" lvl="7" marL="3657600">
              <a:spcBef>
                <a:spcPts val="0"/>
              </a:spcBef>
              <a:spcAft>
                <a:spcPts val="0"/>
              </a:spcAft>
              <a:buClr>
                <a:schemeClr val="dk1"/>
              </a:buClr>
              <a:buSzPts val="1000"/>
              <a:buFont typeface="Hanken Grotesk"/>
              <a:buChar char="○"/>
              <a:defRPr/>
            </a:lvl8pPr>
            <a:lvl9pPr indent="-292100" lvl="8" marL="4114800">
              <a:spcBef>
                <a:spcPts val="0"/>
              </a:spcBef>
              <a:spcAft>
                <a:spcPts val="0"/>
              </a:spcAft>
              <a:buClr>
                <a:schemeClr val="dk1"/>
              </a:buClr>
              <a:buSzPts val="1000"/>
              <a:buFont typeface="Hanken Grotesk"/>
              <a:buChar char="■"/>
              <a:defRPr/>
            </a:lvl9pPr>
          </a:lstStyle>
          <a:p/>
        </p:txBody>
      </p:sp>
      <p:sp>
        <p:nvSpPr>
          <p:cNvPr id="162" name="Google Shape;162;p20"/>
          <p:cNvSpPr txBox="1"/>
          <p:nvPr>
            <p:ph idx="2" type="subTitle"/>
          </p:nvPr>
        </p:nvSpPr>
        <p:spPr>
          <a:xfrm>
            <a:off x="357425" y="2974373"/>
            <a:ext cx="2048400" cy="390600"/>
          </a:xfrm>
          <a:prstGeom prst="rect">
            <a:avLst/>
          </a:prstGeom>
        </p:spPr>
        <p:txBody>
          <a:bodyPr anchorCtr="0" anchor="t" bIns="0" lIns="180000" spcFirstLastPara="1" rIns="180000" wrap="square" tIns="0">
            <a:normAutofit/>
          </a:bodyPr>
          <a:lstStyle>
            <a:lvl1pPr lvl="0">
              <a:spcBef>
                <a:spcPts val="0"/>
              </a:spcBef>
              <a:spcAft>
                <a:spcPts val="0"/>
              </a:spcAft>
              <a:buClr>
                <a:schemeClr val="dk1"/>
              </a:buClr>
              <a:buSzPts val="2200"/>
              <a:buFont typeface="Neuton Light"/>
              <a:buNone/>
              <a:defRPr sz="2200">
                <a:latin typeface="Neuton Light"/>
                <a:ea typeface="Neuton Light"/>
                <a:cs typeface="Neuton Light"/>
                <a:sym typeface="Neuton Light"/>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163" name="Google Shape;163;p20"/>
          <p:cNvSpPr txBox="1"/>
          <p:nvPr>
            <p:ph idx="3" type="subTitle"/>
          </p:nvPr>
        </p:nvSpPr>
        <p:spPr>
          <a:xfrm>
            <a:off x="357425" y="718250"/>
            <a:ext cx="2048400" cy="378000"/>
          </a:xfrm>
          <a:prstGeom prst="rect">
            <a:avLst/>
          </a:prstGeom>
        </p:spPr>
        <p:txBody>
          <a:bodyPr anchorCtr="0" anchor="t" bIns="0" lIns="180000" spcFirstLastPara="1" rIns="180000" wrap="square" tIns="0">
            <a:normAutofit/>
          </a:bodyPr>
          <a:lstStyle>
            <a:lvl1pPr lvl="0">
              <a:spcBef>
                <a:spcPts val="0"/>
              </a:spcBef>
              <a:spcAft>
                <a:spcPts val="0"/>
              </a:spcAft>
              <a:buClr>
                <a:schemeClr val="dk1"/>
              </a:buClr>
              <a:buSzPts val="2200"/>
              <a:buFont typeface="Neuton Light"/>
              <a:buNone/>
              <a:defRPr sz="2200">
                <a:latin typeface="Neuton Light"/>
                <a:ea typeface="Neuton Light"/>
                <a:cs typeface="Neuton Light"/>
                <a:sym typeface="Neuton Light"/>
              </a:defRPr>
            </a:lvl1pPr>
            <a:lvl2pPr lvl="1">
              <a:spcBef>
                <a:spcPts val="0"/>
              </a:spcBef>
              <a:spcAft>
                <a:spcPts val="0"/>
              </a:spcAft>
              <a:buSzPts val="1400"/>
              <a:buFont typeface="Neuton"/>
              <a:buNone/>
              <a:defRPr>
                <a:latin typeface="Neuton"/>
                <a:ea typeface="Neuton"/>
                <a:cs typeface="Neuton"/>
                <a:sym typeface="Neuton"/>
              </a:defRPr>
            </a:lvl2pPr>
            <a:lvl3pPr lvl="2">
              <a:spcBef>
                <a:spcPts val="0"/>
              </a:spcBef>
              <a:spcAft>
                <a:spcPts val="0"/>
              </a:spcAft>
              <a:buSzPts val="1400"/>
              <a:buFont typeface="Neuton"/>
              <a:buNone/>
              <a:defRPr>
                <a:latin typeface="Neuton"/>
                <a:ea typeface="Neuton"/>
                <a:cs typeface="Neuton"/>
                <a:sym typeface="Neuton"/>
              </a:defRPr>
            </a:lvl3pPr>
            <a:lvl4pPr lvl="3">
              <a:spcBef>
                <a:spcPts val="0"/>
              </a:spcBef>
              <a:spcAft>
                <a:spcPts val="0"/>
              </a:spcAft>
              <a:buSzPts val="1400"/>
              <a:buFont typeface="Neuton"/>
              <a:buNone/>
              <a:defRPr>
                <a:latin typeface="Neuton"/>
                <a:ea typeface="Neuton"/>
                <a:cs typeface="Neuton"/>
                <a:sym typeface="Neuton"/>
              </a:defRPr>
            </a:lvl4pPr>
            <a:lvl5pPr lvl="4">
              <a:spcBef>
                <a:spcPts val="0"/>
              </a:spcBef>
              <a:spcAft>
                <a:spcPts val="0"/>
              </a:spcAft>
              <a:buSzPts val="1400"/>
              <a:buFont typeface="Neuton"/>
              <a:buNone/>
              <a:defRPr>
                <a:latin typeface="Neuton"/>
                <a:ea typeface="Neuton"/>
                <a:cs typeface="Neuton"/>
                <a:sym typeface="Neuton"/>
              </a:defRPr>
            </a:lvl5pPr>
            <a:lvl6pPr lvl="5">
              <a:spcBef>
                <a:spcPts val="0"/>
              </a:spcBef>
              <a:spcAft>
                <a:spcPts val="0"/>
              </a:spcAft>
              <a:buSzPts val="1400"/>
              <a:buFont typeface="Neuton"/>
              <a:buNone/>
              <a:defRPr>
                <a:latin typeface="Neuton"/>
                <a:ea typeface="Neuton"/>
                <a:cs typeface="Neuton"/>
                <a:sym typeface="Neuton"/>
              </a:defRPr>
            </a:lvl6pPr>
            <a:lvl7pPr lvl="6">
              <a:spcBef>
                <a:spcPts val="0"/>
              </a:spcBef>
              <a:spcAft>
                <a:spcPts val="0"/>
              </a:spcAft>
              <a:buSzPts val="1400"/>
              <a:buFont typeface="Neuton"/>
              <a:buNone/>
              <a:defRPr>
                <a:latin typeface="Neuton"/>
                <a:ea typeface="Neuton"/>
                <a:cs typeface="Neuton"/>
                <a:sym typeface="Neuton"/>
              </a:defRPr>
            </a:lvl7pPr>
            <a:lvl8pPr lvl="7">
              <a:spcBef>
                <a:spcPts val="0"/>
              </a:spcBef>
              <a:spcAft>
                <a:spcPts val="0"/>
              </a:spcAft>
              <a:buSzPts val="1400"/>
              <a:buFont typeface="Neuton"/>
              <a:buNone/>
              <a:defRPr>
                <a:latin typeface="Neuton"/>
                <a:ea typeface="Neuton"/>
                <a:cs typeface="Neuton"/>
                <a:sym typeface="Neuton"/>
              </a:defRPr>
            </a:lvl8pPr>
            <a:lvl9pPr lvl="8">
              <a:spcBef>
                <a:spcPts val="0"/>
              </a:spcBef>
              <a:spcAft>
                <a:spcPts val="0"/>
              </a:spcAft>
              <a:buSzPts val="1400"/>
              <a:buFont typeface="Neuton"/>
              <a:buNone/>
              <a:defRPr>
                <a:latin typeface="Neuton"/>
                <a:ea typeface="Neuton"/>
                <a:cs typeface="Neuton"/>
                <a:sym typeface="Neuton"/>
              </a:defRPr>
            </a:lvl9pPr>
          </a:lstStyle>
          <a:p/>
        </p:txBody>
      </p:sp>
      <p:sp>
        <p:nvSpPr>
          <p:cNvPr id="164" name="Google Shape;164;p20"/>
          <p:cNvSpPr txBox="1"/>
          <p:nvPr>
            <p:ph idx="4" type="body"/>
          </p:nvPr>
        </p:nvSpPr>
        <p:spPr>
          <a:xfrm>
            <a:off x="172350" y="3362406"/>
            <a:ext cx="4341600" cy="1299600"/>
          </a:xfrm>
          <a:prstGeom prst="rect">
            <a:avLst/>
          </a:prstGeom>
        </p:spPr>
        <p:txBody>
          <a:bodyPr anchorCtr="0" anchor="t" bIns="180000" lIns="180000" spcFirstLastPara="1" rIns="180000" wrap="square" tIns="180000">
            <a:normAutofit/>
          </a:bodyPr>
          <a:lstStyle>
            <a:lvl1pPr indent="-292100" lvl="0" marL="457200">
              <a:spcBef>
                <a:spcPts val="0"/>
              </a:spcBef>
              <a:spcAft>
                <a:spcPts val="0"/>
              </a:spcAft>
              <a:buClr>
                <a:schemeClr val="dk1"/>
              </a:buClr>
              <a:buSzPts val="1000"/>
              <a:buFont typeface="Hanken Grotesk"/>
              <a:buChar char="●"/>
              <a:defRPr/>
            </a:lvl1pPr>
            <a:lvl2pPr indent="-292100" lvl="1" marL="914400">
              <a:spcBef>
                <a:spcPts val="0"/>
              </a:spcBef>
              <a:spcAft>
                <a:spcPts val="0"/>
              </a:spcAft>
              <a:buClr>
                <a:schemeClr val="dk1"/>
              </a:buClr>
              <a:buSzPts val="1000"/>
              <a:buFont typeface="Hanken Grotesk"/>
              <a:buChar char="○"/>
              <a:defRPr/>
            </a:lvl2pPr>
            <a:lvl3pPr indent="-292100" lvl="2" marL="1371600">
              <a:spcBef>
                <a:spcPts val="0"/>
              </a:spcBef>
              <a:spcAft>
                <a:spcPts val="0"/>
              </a:spcAft>
              <a:buClr>
                <a:schemeClr val="dk1"/>
              </a:buClr>
              <a:buSzPts val="1000"/>
              <a:buFont typeface="Hanken Grotesk"/>
              <a:buChar char="■"/>
              <a:defRPr/>
            </a:lvl3pPr>
            <a:lvl4pPr indent="-292100" lvl="3" marL="1828800">
              <a:spcBef>
                <a:spcPts val="0"/>
              </a:spcBef>
              <a:spcAft>
                <a:spcPts val="0"/>
              </a:spcAft>
              <a:buClr>
                <a:schemeClr val="dk1"/>
              </a:buClr>
              <a:buSzPts val="1000"/>
              <a:buFont typeface="Hanken Grotesk"/>
              <a:buChar char="●"/>
              <a:defRPr/>
            </a:lvl4pPr>
            <a:lvl5pPr indent="-292100" lvl="4" marL="2286000">
              <a:spcBef>
                <a:spcPts val="0"/>
              </a:spcBef>
              <a:spcAft>
                <a:spcPts val="0"/>
              </a:spcAft>
              <a:buClr>
                <a:schemeClr val="dk1"/>
              </a:buClr>
              <a:buSzPts val="1000"/>
              <a:buFont typeface="Hanken Grotesk"/>
              <a:buChar char="○"/>
              <a:defRPr/>
            </a:lvl5pPr>
            <a:lvl6pPr indent="-292100" lvl="5" marL="2743200">
              <a:spcBef>
                <a:spcPts val="0"/>
              </a:spcBef>
              <a:spcAft>
                <a:spcPts val="0"/>
              </a:spcAft>
              <a:buClr>
                <a:schemeClr val="dk1"/>
              </a:buClr>
              <a:buSzPts val="1000"/>
              <a:buFont typeface="Hanken Grotesk"/>
              <a:buChar char="■"/>
              <a:defRPr/>
            </a:lvl6pPr>
            <a:lvl7pPr indent="-292100" lvl="6" marL="3200400">
              <a:spcBef>
                <a:spcPts val="0"/>
              </a:spcBef>
              <a:spcAft>
                <a:spcPts val="0"/>
              </a:spcAft>
              <a:buClr>
                <a:schemeClr val="dk1"/>
              </a:buClr>
              <a:buSzPts val="1000"/>
              <a:buFont typeface="Hanken Grotesk"/>
              <a:buChar char="●"/>
              <a:defRPr/>
            </a:lvl7pPr>
            <a:lvl8pPr indent="-292100" lvl="7" marL="3657600">
              <a:spcBef>
                <a:spcPts val="0"/>
              </a:spcBef>
              <a:spcAft>
                <a:spcPts val="0"/>
              </a:spcAft>
              <a:buClr>
                <a:schemeClr val="dk1"/>
              </a:buClr>
              <a:buSzPts val="1000"/>
              <a:buFont typeface="Hanken Grotesk"/>
              <a:buChar char="○"/>
              <a:defRPr/>
            </a:lvl8pPr>
            <a:lvl9pPr indent="-292100" lvl="8" marL="4114800">
              <a:spcBef>
                <a:spcPts val="0"/>
              </a:spcBef>
              <a:spcAft>
                <a:spcPts val="0"/>
              </a:spcAft>
              <a:buClr>
                <a:schemeClr val="dk1"/>
              </a:buClr>
              <a:buSzPts val="1000"/>
              <a:buFont typeface="Hanken Grotesk"/>
              <a:buChar char="■"/>
              <a:defRPr/>
            </a:lvl9pPr>
          </a:lstStyle>
          <a:p/>
        </p:txBody>
      </p:sp>
      <p:sp>
        <p:nvSpPr>
          <p:cNvPr id="165" name="Google Shape;165;p20"/>
          <p:cNvSpPr txBox="1"/>
          <p:nvPr>
            <p:ph idx="5" type="subTitle"/>
          </p:nvPr>
        </p:nvSpPr>
        <p:spPr>
          <a:xfrm>
            <a:off x="594025" y="184700"/>
            <a:ext cx="3696300" cy="153900"/>
          </a:xfrm>
          <a:prstGeom prst="rect">
            <a:avLst/>
          </a:prstGeom>
        </p:spPr>
        <p:txBody>
          <a:bodyPr anchorCtr="0" anchor="ctr" bIns="0" lIns="0" spcFirstLastPara="1" rIns="0" wrap="square" tIns="0">
            <a:normAutofit/>
          </a:bodyPr>
          <a:lstStyle>
            <a:lvl1pPr lvl="0">
              <a:spcBef>
                <a:spcPts val="0"/>
              </a:spcBef>
              <a:spcAft>
                <a:spcPts val="0"/>
              </a:spcAft>
              <a:buClr>
                <a:schemeClr val="dk1"/>
              </a:buClr>
              <a:buSzPts val="1000"/>
              <a:buNone/>
              <a:defRPr b="1"/>
            </a:lvl1pPr>
            <a:lvl2pPr lvl="1">
              <a:spcBef>
                <a:spcPts val="0"/>
              </a:spcBef>
              <a:spcAft>
                <a:spcPts val="0"/>
              </a:spcAft>
              <a:buClr>
                <a:schemeClr val="dk1"/>
              </a:buClr>
              <a:buSzPts val="1200"/>
              <a:buNone/>
              <a:defRPr sz="1200"/>
            </a:lvl2pPr>
            <a:lvl3pPr lvl="2">
              <a:spcBef>
                <a:spcPts val="0"/>
              </a:spcBef>
              <a:spcAft>
                <a:spcPts val="0"/>
              </a:spcAft>
              <a:buClr>
                <a:schemeClr val="dk1"/>
              </a:buClr>
              <a:buSzPts val="1200"/>
              <a:buNone/>
              <a:defRPr sz="1200"/>
            </a:lvl3pPr>
            <a:lvl4pPr lvl="3">
              <a:spcBef>
                <a:spcPts val="0"/>
              </a:spcBef>
              <a:spcAft>
                <a:spcPts val="0"/>
              </a:spcAft>
              <a:buClr>
                <a:schemeClr val="dk1"/>
              </a:buClr>
              <a:buSzPts val="1200"/>
              <a:buNone/>
              <a:defRPr sz="1200"/>
            </a:lvl4pPr>
            <a:lvl5pPr lvl="4">
              <a:spcBef>
                <a:spcPts val="0"/>
              </a:spcBef>
              <a:spcAft>
                <a:spcPts val="0"/>
              </a:spcAft>
              <a:buClr>
                <a:schemeClr val="dk1"/>
              </a:buClr>
              <a:buSzPts val="1200"/>
              <a:buNone/>
              <a:defRPr sz="1200"/>
            </a:lvl5pPr>
            <a:lvl6pPr lvl="5">
              <a:spcBef>
                <a:spcPts val="0"/>
              </a:spcBef>
              <a:spcAft>
                <a:spcPts val="0"/>
              </a:spcAft>
              <a:buClr>
                <a:schemeClr val="dk1"/>
              </a:buClr>
              <a:buSzPts val="1200"/>
              <a:buNone/>
              <a:defRPr sz="1200"/>
            </a:lvl6pPr>
            <a:lvl7pPr lvl="6">
              <a:spcBef>
                <a:spcPts val="0"/>
              </a:spcBef>
              <a:spcAft>
                <a:spcPts val="0"/>
              </a:spcAft>
              <a:buClr>
                <a:schemeClr val="dk1"/>
              </a:buClr>
              <a:buSzPts val="1200"/>
              <a:buNone/>
              <a:defRPr sz="1200"/>
            </a:lvl7pPr>
            <a:lvl8pPr lvl="7">
              <a:spcBef>
                <a:spcPts val="0"/>
              </a:spcBef>
              <a:spcAft>
                <a:spcPts val="0"/>
              </a:spcAft>
              <a:buClr>
                <a:schemeClr val="dk1"/>
              </a:buClr>
              <a:buSzPts val="1200"/>
              <a:buNone/>
              <a:defRPr sz="1200"/>
            </a:lvl8pPr>
            <a:lvl9pPr lvl="8">
              <a:spcBef>
                <a:spcPts val="0"/>
              </a:spcBef>
              <a:spcAft>
                <a:spcPts val="0"/>
              </a:spcAft>
              <a:buClr>
                <a:schemeClr val="dk1"/>
              </a:buClr>
              <a:buSzPts val="1200"/>
              <a:buNone/>
              <a:defRPr sz="1200"/>
            </a:lvl9pPr>
          </a:lstStyle>
          <a:p/>
        </p:txBody>
      </p:sp>
      <p:sp>
        <p:nvSpPr>
          <p:cNvPr id="166" name="Google Shape;166;p20"/>
          <p:cNvSpPr txBox="1"/>
          <p:nvPr>
            <p:ph idx="6" type="subTitle"/>
          </p:nvPr>
        </p:nvSpPr>
        <p:spPr>
          <a:xfrm>
            <a:off x="4814750" y="717075"/>
            <a:ext cx="2048400" cy="378000"/>
          </a:xfrm>
          <a:prstGeom prst="rect">
            <a:avLst/>
          </a:prstGeom>
        </p:spPr>
        <p:txBody>
          <a:bodyPr anchorCtr="0" anchor="t" bIns="0" lIns="180000" spcFirstLastPara="1" rIns="180000" wrap="square" tIns="0">
            <a:normAutofit/>
          </a:bodyPr>
          <a:lstStyle>
            <a:lvl1pPr lvl="0">
              <a:spcBef>
                <a:spcPts val="0"/>
              </a:spcBef>
              <a:spcAft>
                <a:spcPts val="0"/>
              </a:spcAft>
              <a:buClr>
                <a:schemeClr val="dk1"/>
              </a:buClr>
              <a:buSzPts val="2200"/>
              <a:buFont typeface="Neuton Light"/>
              <a:buNone/>
              <a:defRPr sz="2200">
                <a:latin typeface="Neuton Light"/>
                <a:ea typeface="Neuton Light"/>
                <a:cs typeface="Neuton Light"/>
                <a:sym typeface="Neuton Light"/>
              </a:defRPr>
            </a:lvl1pPr>
            <a:lvl2pPr lvl="1">
              <a:spcBef>
                <a:spcPts val="0"/>
              </a:spcBef>
              <a:spcAft>
                <a:spcPts val="0"/>
              </a:spcAft>
              <a:buSzPts val="1400"/>
              <a:buFont typeface="Neuton"/>
              <a:buNone/>
              <a:defRPr>
                <a:latin typeface="Neuton"/>
                <a:ea typeface="Neuton"/>
                <a:cs typeface="Neuton"/>
                <a:sym typeface="Neuton"/>
              </a:defRPr>
            </a:lvl2pPr>
            <a:lvl3pPr lvl="2">
              <a:spcBef>
                <a:spcPts val="0"/>
              </a:spcBef>
              <a:spcAft>
                <a:spcPts val="0"/>
              </a:spcAft>
              <a:buSzPts val="1400"/>
              <a:buFont typeface="Neuton"/>
              <a:buNone/>
              <a:defRPr>
                <a:latin typeface="Neuton"/>
                <a:ea typeface="Neuton"/>
                <a:cs typeface="Neuton"/>
                <a:sym typeface="Neuton"/>
              </a:defRPr>
            </a:lvl3pPr>
            <a:lvl4pPr lvl="3">
              <a:spcBef>
                <a:spcPts val="0"/>
              </a:spcBef>
              <a:spcAft>
                <a:spcPts val="0"/>
              </a:spcAft>
              <a:buSzPts val="1400"/>
              <a:buFont typeface="Neuton"/>
              <a:buNone/>
              <a:defRPr>
                <a:latin typeface="Neuton"/>
                <a:ea typeface="Neuton"/>
                <a:cs typeface="Neuton"/>
                <a:sym typeface="Neuton"/>
              </a:defRPr>
            </a:lvl4pPr>
            <a:lvl5pPr lvl="4">
              <a:spcBef>
                <a:spcPts val="0"/>
              </a:spcBef>
              <a:spcAft>
                <a:spcPts val="0"/>
              </a:spcAft>
              <a:buSzPts val="1400"/>
              <a:buFont typeface="Neuton"/>
              <a:buNone/>
              <a:defRPr>
                <a:latin typeface="Neuton"/>
                <a:ea typeface="Neuton"/>
                <a:cs typeface="Neuton"/>
                <a:sym typeface="Neuton"/>
              </a:defRPr>
            </a:lvl5pPr>
            <a:lvl6pPr lvl="5">
              <a:spcBef>
                <a:spcPts val="0"/>
              </a:spcBef>
              <a:spcAft>
                <a:spcPts val="0"/>
              </a:spcAft>
              <a:buSzPts val="1400"/>
              <a:buFont typeface="Neuton"/>
              <a:buNone/>
              <a:defRPr>
                <a:latin typeface="Neuton"/>
                <a:ea typeface="Neuton"/>
                <a:cs typeface="Neuton"/>
                <a:sym typeface="Neuton"/>
              </a:defRPr>
            </a:lvl6pPr>
            <a:lvl7pPr lvl="6">
              <a:spcBef>
                <a:spcPts val="0"/>
              </a:spcBef>
              <a:spcAft>
                <a:spcPts val="0"/>
              </a:spcAft>
              <a:buSzPts val="1400"/>
              <a:buFont typeface="Neuton"/>
              <a:buNone/>
              <a:defRPr>
                <a:latin typeface="Neuton"/>
                <a:ea typeface="Neuton"/>
                <a:cs typeface="Neuton"/>
                <a:sym typeface="Neuton"/>
              </a:defRPr>
            </a:lvl7pPr>
            <a:lvl8pPr lvl="7">
              <a:spcBef>
                <a:spcPts val="0"/>
              </a:spcBef>
              <a:spcAft>
                <a:spcPts val="0"/>
              </a:spcAft>
              <a:buSzPts val="1400"/>
              <a:buFont typeface="Neuton"/>
              <a:buNone/>
              <a:defRPr>
                <a:latin typeface="Neuton"/>
                <a:ea typeface="Neuton"/>
                <a:cs typeface="Neuton"/>
                <a:sym typeface="Neuton"/>
              </a:defRPr>
            </a:lvl8pPr>
            <a:lvl9pPr lvl="8">
              <a:spcBef>
                <a:spcPts val="0"/>
              </a:spcBef>
              <a:spcAft>
                <a:spcPts val="0"/>
              </a:spcAft>
              <a:buSzPts val="1400"/>
              <a:buFont typeface="Neuton"/>
              <a:buNone/>
              <a:defRPr>
                <a:latin typeface="Neuton"/>
                <a:ea typeface="Neuton"/>
                <a:cs typeface="Neuton"/>
                <a:sym typeface="Neuton"/>
              </a:defRPr>
            </a:lvl9pPr>
          </a:lstStyle>
          <a:p/>
        </p:txBody>
      </p:sp>
      <p:sp>
        <p:nvSpPr>
          <p:cNvPr id="167" name="Google Shape;167;p20"/>
          <p:cNvSpPr txBox="1"/>
          <p:nvPr>
            <p:ph idx="7" type="body"/>
          </p:nvPr>
        </p:nvSpPr>
        <p:spPr>
          <a:xfrm>
            <a:off x="4629675" y="1092700"/>
            <a:ext cx="4341600" cy="1299600"/>
          </a:xfrm>
          <a:prstGeom prst="rect">
            <a:avLst/>
          </a:prstGeom>
        </p:spPr>
        <p:txBody>
          <a:bodyPr anchorCtr="0" anchor="t" bIns="180000" lIns="180000" spcFirstLastPara="1" rIns="180000" wrap="square" tIns="180000">
            <a:normAutofit/>
          </a:bodyPr>
          <a:lstStyle>
            <a:lvl1pPr indent="-292100" lvl="0" marL="457200">
              <a:spcBef>
                <a:spcPts val="0"/>
              </a:spcBef>
              <a:spcAft>
                <a:spcPts val="0"/>
              </a:spcAft>
              <a:buClr>
                <a:schemeClr val="dk1"/>
              </a:buClr>
              <a:buSzPts val="1000"/>
              <a:buFont typeface="Hanken Grotesk"/>
              <a:buChar char="●"/>
              <a:defRPr/>
            </a:lvl1pPr>
            <a:lvl2pPr indent="-292100" lvl="1" marL="914400">
              <a:spcBef>
                <a:spcPts val="0"/>
              </a:spcBef>
              <a:spcAft>
                <a:spcPts val="0"/>
              </a:spcAft>
              <a:buClr>
                <a:schemeClr val="dk1"/>
              </a:buClr>
              <a:buSzPts val="1000"/>
              <a:buFont typeface="Hanken Grotesk"/>
              <a:buChar char="○"/>
              <a:defRPr/>
            </a:lvl2pPr>
            <a:lvl3pPr indent="-292100" lvl="2" marL="1371600">
              <a:spcBef>
                <a:spcPts val="0"/>
              </a:spcBef>
              <a:spcAft>
                <a:spcPts val="0"/>
              </a:spcAft>
              <a:buClr>
                <a:schemeClr val="dk1"/>
              </a:buClr>
              <a:buSzPts val="1000"/>
              <a:buFont typeface="Hanken Grotesk"/>
              <a:buChar char="■"/>
              <a:defRPr/>
            </a:lvl3pPr>
            <a:lvl4pPr indent="-292100" lvl="3" marL="1828800">
              <a:spcBef>
                <a:spcPts val="0"/>
              </a:spcBef>
              <a:spcAft>
                <a:spcPts val="0"/>
              </a:spcAft>
              <a:buClr>
                <a:schemeClr val="dk1"/>
              </a:buClr>
              <a:buSzPts val="1000"/>
              <a:buFont typeface="Hanken Grotesk"/>
              <a:buChar char="●"/>
              <a:defRPr/>
            </a:lvl4pPr>
            <a:lvl5pPr indent="-292100" lvl="4" marL="2286000">
              <a:spcBef>
                <a:spcPts val="0"/>
              </a:spcBef>
              <a:spcAft>
                <a:spcPts val="0"/>
              </a:spcAft>
              <a:buClr>
                <a:schemeClr val="dk1"/>
              </a:buClr>
              <a:buSzPts val="1000"/>
              <a:buFont typeface="Hanken Grotesk"/>
              <a:buChar char="○"/>
              <a:defRPr/>
            </a:lvl5pPr>
            <a:lvl6pPr indent="-292100" lvl="5" marL="2743200">
              <a:spcBef>
                <a:spcPts val="0"/>
              </a:spcBef>
              <a:spcAft>
                <a:spcPts val="0"/>
              </a:spcAft>
              <a:buClr>
                <a:schemeClr val="dk1"/>
              </a:buClr>
              <a:buSzPts val="1000"/>
              <a:buFont typeface="Hanken Grotesk"/>
              <a:buChar char="■"/>
              <a:defRPr/>
            </a:lvl6pPr>
            <a:lvl7pPr indent="-292100" lvl="6" marL="3200400">
              <a:spcBef>
                <a:spcPts val="0"/>
              </a:spcBef>
              <a:spcAft>
                <a:spcPts val="0"/>
              </a:spcAft>
              <a:buClr>
                <a:schemeClr val="dk1"/>
              </a:buClr>
              <a:buSzPts val="1000"/>
              <a:buFont typeface="Hanken Grotesk"/>
              <a:buChar char="●"/>
              <a:defRPr/>
            </a:lvl7pPr>
            <a:lvl8pPr indent="-292100" lvl="7" marL="3657600">
              <a:spcBef>
                <a:spcPts val="0"/>
              </a:spcBef>
              <a:spcAft>
                <a:spcPts val="0"/>
              </a:spcAft>
              <a:buClr>
                <a:schemeClr val="dk1"/>
              </a:buClr>
              <a:buSzPts val="1000"/>
              <a:buFont typeface="Hanken Grotesk"/>
              <a:buChar char="○"/>
              <a:defRPr/>
            </a:lvl8pPr>
            <a:lvl9pPr indent="-292100" lvl="8" marL="4114800">
              <a:spcBef>
                <a:spcPts val="0"/>
              </a:spcBef>
              <a:spcAft>
                <a:spcPts val="0"/>
              </a:spcAft>
              <a:buClr>
                <a:schemeClr val="dk1"/>
              </a:buClr>
              <a:buSzPts val="1000"/>
              <a:buFont typeface="Hanken Grotesk"/>
              <a:buChar char="■"/>
              <a:defRPr/>
            </a:lvl9pPr>
          </a:lstStyle>
          <a:p/>
        </p:txBody>
      </p:sp>
      <p:sp>
        <p:nvSpPr>
          <p:cNvPr id="168" name="Google Shape;168;p20"/>
          <p:cNvSpPr txBox="1"/>
          <p:nvPr>
            <p:ph idx="8" type="subTitle"/>
          </p:nvPr>
        </p:nvSpPr>
        <p:spPr>
          <a:xfrm>
            <a:off x="4814750" y="3003375"/>
            <a:ext cx="2048400" cy="378000"/>
          </a:xfrm>
          <a:prstGeom prst="rect">
            <a:avLst/>
          </a:prstGeom>
        </p:spPr>
        <p:txBody>
          <a:bodyPr anchorCtr="0" anchor="t" bIns="0" lIns="180000" spcFirstLastPara="1" rIns="180000" wrap="square" tIns="0">
            <a:normAutofit/>
          </a:bodyPr>
          <a:lstStyle>
            <a:lvl1pPr lvl="0">
              <a:spcBef>
                <a:spcPts val="0"/>
              </a:spcBef>
              <a:spcAft>
                <a:spcPts val="0"/>
              </a:spcAft>
              <a:buClr>
                <a:schemeClr val="dk1"/>
              </a:buClr>
              <a:buSzPts val="2200"/>
              <a:buFont typeface="Neuton Light"/>
              <a:buNone/>
              <a:defRPr sz="2200">
                <a:latin typeface="Neuton Light"/>
                <a:ea typeface="Neuton Light"/>
                <a:cs typeface="Neuton Light"/>
                <a:sym typeface="Neuton Light"/>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169" name="Google Shape;169;p20"/>
          <p:cNvSpPr txBox="1"/>
          <p:nvPr>
            <p:ph idx="9" type="body"/>
          </p:nvPr>
        </p:nvSpPr>
        <p:spPr>
          <a:xfrm>
            <a:off x="4629675" y="3379000"/>
            <a:ext cx="4341600" cy="1299600"/>
          </a:xfrm>
          <a:prstGeom prst="rect">
            <a:avLst/>
          </a:prstGeom>
        </p:spPr>
        <p:txBody>
          <a:bodyPr anchorCtr="0" anchor="t" bIns="180000" lIns="180000" spcFirstLastPara="1" rIns="180000" wrap="square" tIns="180000">
            <a:normAutofit/>
          </a:bodyPr>
          <a:lstStyle>
            <a:lvl1pPr indent="-292100" lvl="0" marL="457200">
              <a:spcBef>
                <a:spcPts val="0"/>
              </a:spcBef>
              <a:spcAft>
                <a:spcPts val="0"/>
              </a:spcAft>
              <a:buClr>
                <a:schemeClr val="dk1"/>
              </a:buClr>
              <a:buSzPts val="1000"/>
              <a:buFont typeface="Hanken Grotesk"/>
              <a:buChar char="●"/>
              <a:defRPr/>
            </a:lvl1pPr>
            <a:lvl2pPr indent="-292100" lvl="1" marL="914400">
              <a:spcBef>
                <a:spcPts val="0"/>
              </a:spcBef>
              <a:spcAft>
                <a:spcPts val="0"/>
              </a:spcAft>
              <a:buClr>
                <a:schemeClr val="dk1"/>
              </a:buClr>
              <a:buSzPts val="1000"/>
              <a:buFont typeface="Hanken Grotesk"/>
              <a:buChar char="○"/>
              <a:defRPr/>
            </a:lvl2pPr>
            <a:lvl3pPr indent="-292100" lvl="2" marL="1371600">
              <a:spcBef>
                <a:spcPts val="0"/>
              </a:spcBef>
              <a:spcAft>
                <a:spcPts val="0"/>
              </a:spcAft>
              <a:buClr>
                <a:schemeClr val="dk1"/>
              </a:buClr>
              <a:buSzPts val="1000"/>
              <a:buFont typeface="Hanken Grotesk"/>
              <a:buChar char="■"/>
              <a:defRPr/>
            </a:lvl3pPr>
            <a:lvl4pPr indent="-292100" lvl="3" marL="1828800">
              <a:spcBef>
                <a:spcPts val="0"/>
              </a:spcBef>
              <a:spcAft>
                <a:spcPts val="0"/>
              </a:spcAft>
              <a:buClr>
                <a:schemeClr val="dk1"/>
              </a:buClr>
              <a:buSzPts val="1000"/>
              <a:buFont typeface="Hanken Grotesk"/>
              <a:buChar char="●"/>
              <a:defRPr/>
            </a:lvl4pPr>
            <a:lvl5pPr indent="-292100" lvl="4" marL="2286000">
              <a:spcBef>
                <a:spcPts val="0"/>
              </a:spcBef>
              <a:spcAft>
                <a:spcPts val="0"/>
              </a:spcAft>
              <a:buClr>
                <a:schemeClr val="dk1"/>
              </a:buClr>
              <a:buSzPts val="1000"/>
              <a:buFont typeface="Hanken Grotesk"/>
              <a:buChar char="○"/>
              <a:defRPr/>
            </a:lvl5pPr>
            <a:lvl6pPr indent="-292100" lvl="5" marL="2743200">
              <a:spcBef>
                <a:spcPts val="0"/>
              </a:spcBef>
              <a:spcAft>
                <a:spcPts val="0"/>
              </a:spcAft>
              <a:buClr>
                <a:schemeClr val="dk1"/>
              </a:buClr>
              <a:buSzPts val="1000"/>
              <a:buFont typeface="Hanken Grotesk"/>
              <a:buChar char="■"/>
              <a:defRPr/>
            </a:lvl6pPr>
            <a:lvl7pPr indent="-292100" lvl="6" marL="3200400">
              <a:spcBef>
                <a:spcPts val="0"/>
              </a:spcBef>
              <a:spcAft>
                <a:spcPts val="0"/>
              </a:spcAft>
              <a:buClr>
                <a:schemeClr val="dk1"/>
              </a:buClr>
              <a:buSzPts val="1000"/>
              <a:buFont typeface="Hanken Grotesk"/>
              <a:buChar char="●"/>
              <a:defRPr/>
            </a:lvl7pPr>
            <a:lvl8pPr indent="-292100" lvl="7" marL="3657600">
              <a:spcBef>
                <a:spcPts val="0"/>
              </a:spcBef>
              <a:spcAft>
                <a:spcPts val="0"/>
              </a:spcAft>
              <a:buClr>
                <a:schemeClr val="dk1"/>
              </a:buClr>
              <a:buSzPts val="1000"/>
              <a:buFont typeface="Hanken Grotesk"/>
              <a:buChar char="○"/>
              <a:defRPr/>
            </a:lvl8pPr>
            <a:lvl9pPr indent="-292100" lvl="8" marL="4114800">
              <a:spcBef>
                <a:spcPts val="0"/>
              </a:spcBef>
              <a:spcAft>
                <a:spcPts val="0"/>
              </a:spcAft>
              <a:buClr>
                <a:schemeClr val="dk1"/>
              </a:buClr>
              <a:buSzPts val="1000"/>
              <a:buFont typeface="Hanken Grotesk"/>
              <a:buChar char="■"/>
              <a:defRPr/>
            </a:lvl9pPr>
          </a:lstStyle>
          <a:p/>
        </p:txBody>
      </p:sp>
      <p:sp>
        <p:nvSpPr>
          <p:cNvPr id="170" name="Google Shape;170;p20"/>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4 Data folders">
  <p:cSld name="CUSTOM_7_1_1_1_1_1_1_1_1_1_1_1_1_1_1_1_1_3">
    <p:spTree>
      <p:nvGrpSpPr>
        <p:cNvPr id="171" name="Shape 171"/>
        <p:cNvGrpSpPr/>
        <p:nvPr/>
      </p:nvGrpSpPr>
      <p:grpSpPr>
        <a:xfrm>
          <a:off x="0" y="0"/>
          <a:ext cx="0" cy="0"/>
          <a:chOff x="0" y="0"/>
          <a:chExt cx="0" cy="0"/>
        </a:xfrm>
      </p:grpSpPr>
      <p:sp>
        <p:nvSpPr>
          <p:cNvPr id="172" name="Google Shape;172;p21"/>
          <p:cNvSpPr txBox="1"/>
          <p:nvPr>
            <p:ph type="title"/>
          </p:nvPr>
        </p:nvSpPr>
        <p:spPr>
          <a:xfrm>
            <a:off x="193900" y="1429900"/>
            <a:ext cx="2156700" cy="267000"/>
          </a:xfrm>
          <a:prstGeom prst="rect">
            <a:avLst/>
          </a:prstGeom>
        </p:spPr>
        <p:txBody>
          <a:bodyPr anchorCtr="0" anchor="t" bIns="0" lIns="108000" spcFirstLastPara="1" rIns="108000" wrap="square" tIns="0">
            <a:noAutofit/>
          </a:bodyPr>
          <a:lstStyle>
            <a:lvl1pPr lvl="0">
              <a:lnSpc>
                <a:spcPct val="90000"/>
              </a:lnSpc>
              <a:spcBef>
                <a:spcPts val="0"/>
              </a:spcBef>
              <a:spcAft>
                <a:spcPts val="0"/>
              </a:spcAft>
              <a:buSzPts val="2800"/>
              <a:buNone/>
              <a:defRPr sz="2000"/>
            </a:lvl1pPr>
            <a:lvl2pPr lvl="1">
              <a:lnSpc>
                <a:spcPct val="115000"/>
              </a:lnSpc>
              <a:spcBef>
                <a:spcPts val="0"/>
              </a:spcBef>
              <a:spcAft>
                <a:spcPts val="0"/>
              </a:spcAft>
              <a:buSzPts val="2800"/>
              <a:buNone/>
              <a:defRPr sz="2000"/>
            </a:lvl2pPr>
            <a:lvl3pPr lvl="2">
              <a:lnSpc>
                <a:spcPct val="115000"/>
              </a:lnSpc>
              <a:spcBef>
                <a:spcPts val="0"/>
              </a:spcBef>
              <a:spcAft>
                <a:spcPts val="0"/>
              </a:spcAft>
              <a:buSzPts val="2800"/>
              <a:buNone/>
              <a:defRPr sz="2000"/>
            </a:lvl3pPr>
            <a:lvl4pPr lvl="3">
              <a:lnSpc>
                <a:spcPct val="115000"/>
              </a:lnSpc>
              <a:spcBef>
                <a:spcPts val="0"/>
              </a:spcBef>
              <a:spcAft>
                <a:spcPts val="0"/>
              </a:spcAft>
              <a:buSzPts val="2800"/>
              <a:buNone/>
              <a:defRPr sz="2000"/>
            </a:lvl4pPr>
            <a:lvl5pPr lvl="4">
              <a:lnSpc>
                <a:spcPct val="115000"/>
              </a:lnSpc>
              <a:spcBef>
                <a:spcPts val="0"/>
              </a:spcBef>
              <a:spcAft>
                <a:spcPts val="0"/>
              </a:spcAft>
              <a:buSzPts val="2800"/>
              <a:buNone/>
              <a:defRPr sz="2000"/>
            </a:lvl5pPr>
            <a:lvl6pPr lvl="5">
              <a:lnSpc>
                <a:spcPct val="115000"/>
              </a:lnSpc>
              <a:spcBef>
                <a:spcPts val="0"/>
              </a:spcBef>
              <a:spcAft>
                <a:spcPts val="0"/>
              </a:spcAft>
              <a:buSzPts val="2800"/>
              <a:buNone/>
              <a:defRPr sz="2000"/>
            </a:lvl6pPr>
            <a:lvl7pPr lvl="6">
              <a:lnSpc>
                <a:spcPct val="115000"/>
              </a:lnSpc>
              <a:spcBef>
                <a:spcPts val="0"/>
              </a:spcBef>
              <a:spcAft>
                <a:spcPts val="0"/>
              </a:spcAft>
              <a:buSzPts val="2800"/>
              <a:buNone/>
              <a:defRPr sz="2000"/>
            </a:lvl7pPr>
            <a:lvl8pPr lvl="7">
              <a:lnSpc>
                <a:spcPct val="115000"/>
              </a:lnSpc>
              <a:spcBef>
                <a:spcPts val="0"/>
              </a:spcBef>
              <a:spcAft>
                <a:spcPts val="0"/>
              </a:spcAft>
              <a:buSzPts val="2800"/>
              <a:buNone/>
              <a:defRPr sz="2000"/>
            </a:lvl8pPr>
            <a:lvl9pPr lvl="8">
              <a:lnSpc>
                <a:spcPct val="115000"/>
              </a:lnSpc>
              <a:spcBef>
                <a:spcPts val="0"/>
              </a:spcBef>
              <a:spcAft>
                <a:spcPts val="0"/>
              </a:spcAft>
              <a:buSzPts val="2800"/>
              <a:buNone/>
              <a:defRPr sz="2000"/>
            </a:lvl9pPr>
          </a:lstStyle>
          <a:p/>
        </p:txBody>
      </p:sp>
      <p:sp>
        <p:nvSpPr>
          <p:cNvPr id="173" name="Google Shape;173;p21"/>
          <p:cNvSpPr txBox="1"/>
          <p:nvPr>
            <p:ph idx="2" type="title"/>
          </p:nvPr>
        </p:nvSpPr>
        <p:spPr>
          <a:xfrm>
            <a:off x="193900" y="1769325"/>
            <a:ext cx="2156700" cy="267000"/>
          </a:xfrm>
          <a:prstGeom prst="rect">
            <a:avLst/>
          </a:prstGeom>
        </p:spPr>
        <p:txBody>
          <a:bodyPr anchorCtr="0" anchor="t" bIns="90000" lIns="108000" spcFirstLastPara="1" rIns="108000" wrap="square" tIns="0">
            <a:noAutofit/>
          </a:bodyPr>
          <a:lstStyle>
            <a:lvl1pPr lvl="0">
              <a:lnSpc>
                <a:spcPct val="90000"/>
              </a:lnSpc>
              <a:spcBef>
                <a:spcPts val="0"/>
              </a:spcBef>
              <a:spcAft>
                <a:spcPts val="0"/>
              </a:spcAft>
              <a:buSzPts val="2800"/>
              <a:buNone/>
              <a:defRPr sz="1000">
                <a:latin typeface="Hanken Grotesk"/>
                <a:ea typeface="Hanken Grotesk"/>
                <a:cs typeface="Hanken Grotesk"/>
                <a:sym typeface="Hanken Grotesk"/>
              </a:defRPr>
            </a:lvl1pPr>
            <a:lvl2pPr lvl="1">
              <a:lnSpc>
                <a:spcPct val="115000"/>
              </a:lnSpc>
              <a:spcBef>
                <a:spcPts val="0"/>
              </a:spcBef>
              <a:spcAft>
                <a:spcPts val="0"/>
              </a:spcAft>
              <a:buSzPts val="2800"/>
              <a:buNone/>
              <a:defRPr sz="1000">
                <a:latin typeface="Hanken Grotesk"/>
                <a:ea typeface="Hanken Grotesk"/>
                <a:cs typeface="Hanken Grotesk"/>
                <a:sym typeface="Hanken Grotesk"/>
              </a:defRPr>
            </a:lvl2pPr>
            <a:lvl3pPr lvl="2">
              <a:lnSpc>
                <a:spcPct val="115000"/>
              </a:lnSpc>
              <a:spcBef>
                <a:spcPts val="0"/>
              </a:spcBef>
              <a:spcAft>
                <a:spcPts val="0"/>
              </a:spcAft>
              <a:buSzPts val="2800"/>
              <a:buNone/>
              <a:defRPr sz="1000">
                <a:latin typeface="Hanken Grotesk"/>
                <a:ea typeface="Hanken Grotesk"/>
                <a:cs typeface="Hanken Grotesk"/>
                <a:sym typeface="Hanken Grotesk"/>
              </a:defRPr>
            </a:lvl3pPr>
            <a:lvl4pPr lvl="3">
              <a:lnSpc>
                <a:spcPct val="115000"/>
              </a:lnSpc>
              <a:spcBef>
                <a:spcPts val="0"/>
              </a:spcBef>
              <a:spcAft>
                <a:spcPts val="0"/>
              </a:spcAft>
              <a:buSzPts val="2800"/>
              <a:buNone/>
              <a:defRPr sz="1000">
                <a:latin typeface="Hanken Grotesk"/>
                <a:ea typeface="Hanken Grotesk"/>
                <a:cs typeface="Hanken Grotesk"/>
                <a:sym typeface="Hanken Grotesk"/>
              </a:defRPr>
            </a:lvl4pPr>
            <a:lvl5pPr lvl="4">
              <a:lnSpc>
                <a:spcPct val="115000"/>
              </a:lnSpc>
              <a:spcBef>
                <a:spcPts val="0"/>
              </a:spcBef>
              <a:spcAft>
                <a:spcPts val="0"/>
              </a:spcAft>
              <a:buSzPts val="2800"/>
              <a:buNone/>
              <a:defRPr sz="1000">
                <a:latin typeface="Hanken Grotesk"/>
                <a:ea typeface="Hanken Grotesk"/>
                <a:cs typeface="Hanken Grotesk"/>
                <a:sym typeface="Hanken Grotesk"/>
              </a:defRPr>
            </a:lvl5pPr>
            <a:lvl6pPr lvl="5">
              <a:lnSpc>
                <a:spcPct val="115000"/>
              </a:lnSpc>
              <a:spcBef>
                <a:spcPts val="0"/>
              </a:spcBef>
              <a:spcAft>
                <a:spcPts val="0"/>
              </a:spcAft>
              <a:buSzPts val="2800"/>
              <a:buNone/>
              <a:defRPr sz="1000">
                <a:latin typeface="Hanken Grotesk"/>
                <a:ea typeface="Hanken Grotesk"/>
                <a:cs typeface="Hanken Grotesk"/>
                <a:sym typeface="Hanken Grotesk"/>
              </a:defRPr>
            </a:lvl6pPr>
            <a:lvl7pPr lvl="6">
              <a:lnSpc>
                <a:spcPct val="115000"/>
              </a:lnSpc>
              <a:spcBef>
                <a:spcPts val="0"/>
              </a:spcBef>
              <a:spcAft>
                <a:spcPts val="0"/>
              </a:spcAft>
              <a:buSzPts val="2800"/>
              <a:buNone/>
              <a:defRPr sz="1000">
                <a:latin typeface="Hanken Grotesk"/>
                <a:ea typeface="Hanken Grotesk"/>
                <a:cs typeface="Hanken Grotesk"/>
                <a:sym typeface="Hanken Grotesk"/>
              </a:defRPr>
            </a:lvl7pPr>
            <a:lvl8pPr lvl="7">
              <a:lnSpc>
                <a:spcPct val="115000"/>
              </a:lnSpc>
              <a:spcBef>
                <a:spcPts val="0"/>
              </a:spcBef>
              <a:spcAft>
                <a:spcPts val="0"/>
              </a:spcAft>
              <a:buSzPts val="2800"/>
              <a:buNone/>
              <a:defRPr sz="1000">
                <a:latin typeface="Hanken Grotesk"/>
                <a:ea typeface="Hanken Grotesk"/>
                <a:cs typeface="Hanken Grotesk"/>
                <a:sym typeface="Hanken Grotesk"/>
              </a:defRPr>
            </a:lvl8pPr>
            <a:lvl9pPr lvl="8">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174" name="Google Shape;174;p21"/>
          <p:cNvSpPr txBox="1"/>
          <p:nvPr>
            <p:ph idx="3" type="title"/>
          </p:nvPr>
        </p:nvSpPr>
        <p:spPr>
          <a:xfrm>
            <a:off x="2391238" y="1429900"/>
            <a:ext cx="2156700" cy="267000"/>
          </a:xfrm>
          <a:prstGeom prst="rect">
            <a:avLst/>
          </a:prstGeom>
        </p:spPr>
        <p:txBody>
          <a:bodyPr anchorCtr="0" anchor="t" bIns="0" lIns="108000" spcFirstLastPara="1" rIns="108000" wrap="square" tIns="0">
            <a:noAutofit/>
          </a:bodyPr>
          <a:lstStyle>
            <a:lvl1pPr lvl="0">
              <a:lnSpc>
                <a:spcPct val="90000"/>
              </a:lnSpc>
              <a:spcBef>
                <a:spcPts val="0"/>
              </a:spcBef>
              <a:spcAft>
                <a:spcPts val="0"/>
              </a:spcAft>
              <a:buSzPts val="2800"/>
              <a:buNone/>
              <a:defRPr sz="2000"/>
            </a:lvl1pPr>
            <a:lvl2pPr lvl="1">
              <a:lnSpc>
                <a:spcPct val="115000"/>
              </a:lnSpc>
              <a:spcBef>
                <a:spcPts val="0"/>
              </a:spcBef>
              <a:spcAft>
                <a:spcPts val="0"/>
              </a:spcAft>
              <a:buSzPts val="2800"/>
              <a:buNone/>
              <a:defRPr sz="2000"/>
            </a:lvl2pPr>
            <a:lvl3pPr lvl="2">
              <a:lnSpc>
                <a:spcPct val="115000"/>
              </a:lnSpc>
              <a:spcBef>
                <a:spcPts val="0"/>
              </a:spcBef>
              <a:spcAft>
                <a:spcPts val="0"/>
              </a:spcAft>
              <a:buSzPts val="2800"/>
              <a:buNone/>
              <a:defRPr sz="2000"/>
            </a:lvl3pPr>
            <a:lvl4pPr lvl="3">
              <a:lnSpc>
                <a:spcPct val="115000"/>
              </a:lnSpc>
              <a:spcBef>
                <a:spcPts val="0"/>
              </a:spcBef>
              <a:spcAft>
                <a:spcPts val="0"/>
              </a:spcAft>
              <a:buSzPts val="2800"/>
              <a:buNone/>
              <a:defRPr sz="2000"/>
            </a:lvl4pPr>
            <a:lvl5pPr lvl="4">
              <a:lnSpc>
                <a:spcPct val="115000"/>
              </a:lnSpc>
              <a:spcBef>
                <a:spcPts val="0"/>
              </a:spcBef>
              <a:spcAft>
                <a:spcPts val="0"/>
              </a:spcAft>
              <a:buSzPts val="2800"/>
              <a:buNone/>
              <a:defRPr sz="2000"/>
            </a:lvl5pPr>
            <a:lvl6pPr lvl="5">
              <a:lnSpc>
                <a:spcPct val="115000"/>
              </a:lnSpc>
              <a:spcBef>
                <a:spcPts val="0"/>
              </a:spcBef>
              <a:spcAft>
                <a:spcPts val="0"/>
              </a:spcAft>
              <a:buSzPts val="2800"/>
              <a:buNone/>
              <a:defRPr sz="2000"/>
            </a:lvl6pPr>
            <a:lvl7pPr lvl="6">
              <a:lnSpc>
                <a:spcPct val="115000"/>
              </a:lnSpc>
              <a:spcBef>
                <a:spcPts val="0"/>
              </a:spcBef>
              <a:spcAft>
                <a:spcPts val="0"/>
              </a:spcAft>
              <a:buSzPts val="2800"/>
              <a:buNone/>
              <a:defRPr sz="2000"/>
            </a:lvl7pPr>
            <a:lvl8pPr lvl="7">
              <a:lnSpc>
                <a:spcPct val="115000"/>
              </a:lnSpc>
              <a:spcBef>
                <a:spcPts val="0"/>
              </a:spcBef>
              <a:spcAft>
                <a:spcPts val="0"/>
              </a:spcAft>
              <a:buSzPts val="2800"/>
              <a:buNone/>
              <a:defRPr sz="2000"/>
            </a:lvl8pPr>
            <a:lvl9pPr lvl="8">
              <a:lnSpc>
                <a:spcPct val="115000"/>
              </a:lnSpc>
              <a:spcBef>
                <a:spcPts val="0"/>
              </a:spcBef>
              <a:spcAft>
                <a:spcPts val="0"/>
              </a:spcAft>
              <a:buSzPts val="2800"/>
              <a:buNone/>
              <a:defRPr sz="2000"/>
            </a:lvl9pPr>
          </a:lstStyle>
          <a:p/>
        </p:txBody>
      </p:sp>
      <p:sp>
        <p:nvSpPr>
          <p:cNvPr id="175" name="Google Shape;175;p21"/>
          <p:cNvSpPr txBox="1"/>
          <p:nvPr>
            <p:ph idx="4" type="title"/>
          </p:nvPr>
        </p:nvSpPr>
        <p:spPr>
          <a:xfrm>
            <a:off x="2391238" y="1769325"/>
            <a:ext cx="2156700" cy="267000"/>
          </a:xfrm>
          <a:prstGeom prst="rect">
            <a:avLst/>
          </a:prstGeom>
        </p:spPr>
        <p:txBody>
          <a:bodyPr anchorCtr="0" anchor="t" bIns="90000" lIns="108000" spcFirstLastPara="1" rIns="108000" wrap="square" tIns="0">
            <a:noAutofit/>
          </a:bodyPr>
          <a:lstStyle>
            <a:lvl1pPr lvl="0">
              <a:lnSpc>
                <a:spcPct val="90000"/>
              </a:lnSpc>
              <a:spcBef>
                <a:spcPts val="0"/>
              </a:spcBef>
              <a:spcAft>
                <a:spcPts val="0"/>
              </a:spcAft>
              <a:buSzPts val="2800"/>
              <a:buNone/>
              <a:defRPr sz="1000">
                <a:latin typeface="Hanken Grotesk"/>
                <a:ea typeface="Hanken Grotesk"/>
                <a:cs typeface="Hanken Grotesk"/>
                <a:sym typeface="Hanken Grotesk"/>
              </a:defRPr>
            </a:lvl1pPr>
            <a:lvl2pPr lvl="1">
              <a:lnSpc>
                <a:spcPct val="115000"/>
              </a:lnSpc>
              <a:spcBef>
                <a:spcPts val="0"/>
              </a:spcBef>
              <a:spcAft>
                <a:spcPts val="0"/>
              </a:spcAft>
              <a:buSzPts val="2800"/>
              <a:buNone/>
              <a:defRPr sz="1000">
                <a:latin typeface="Hanken Grotesk"/>
                <a:ea typeface="Hanken Grotesk"/>
                <a:cs typeface="Hanken Grotesk"/>
                <a:sym typeface="Hanken Grotesk"/>
              </a:defRPr>
            </a:lvl2pPr>
            <a:lvl3pPr lvl="2">
              <a:lnSpc>
                <a:spcPct val="115000"/>
              </a:lnSpc>
              <a:spcBef>
                <a:spcPts val="0"/>
              </a:spcBef>
              <a:spcAft>
                <a:spcPts val="0"/>
              </a:spcAft>
              <a:buSzPts val="2800"/>
              <a:buNone/>
              <a:defRPr sz="1000">
                <a:latin typeface="Hanken Grotesk"/>
                <a:ea typeface="Hanken Grotesk"/>
                <a:cs typeface="Hanken Grotesk"/>
                <a:sym typeface="Hanken Grotesk"/>
              </a:defRPr>
            </a:lvl3pPr>
            <a:lvl4pPr lvl="3">
              <a:lnSpc>
                <a:spcPct val="115000"/>
              </a:lnSpc>
              <a:spcBef>
                <a:spcPts val="0"/>
              </a:spcBef>
              <a:spcAft>
                <a:spcPts val="0"/>
              </a:spcAft>
              <a:buSzPts val="2800"/>
              <a:buNone/>
              <a:defRPr sz="1000">
                <a:latin typeface="Hanken Grotesk"/>
                <a:ea typeface="Hanken Grotesk"/>
                <a:cs typeface="Hanken Grotesk"/>
                <a:sym typeface="Hanken Grotesk"/>
              </a:defRPr>
            </a:lvl4pPr>
            <a:lvl5pPr lvl="4">
              <a:lnSpc>
                <a:spcPct val="115000"/>
              </a:lnSpc>
              <a:spcBef>
                <a:spcPts val="0"/>
              </a:spcBef>
              <a:spcAft>
                <a:spcPts val="0"/>
              </a:spcAft>
              <a:buSzPts val="2800"/>
              <a:buNone/>
              <a:defRPr sz="1000">
                <a:latin typeface="Hanken Grotesk"/>
                <a:ea typeface="Hanken Grotesk"/>
                <a:cs typeface="Hanken Grotesk"/>
                <a:sym typeface="Hanken Grotesk"/>
              </a:defRPr>
            </a:lvl5pPr>
            <a:lvl6pPr lvl="5">
              <a:lnSpc>
                <a:spcPct val="115000"/>
              </a:lnSpc>
              <a:spcBef>
                <a:spcPts val="0"/>
              </a:spcBef>
              <a:spcAft>
                <a:spcPts val="0"/>
              </a:spcAft>
              <a:buSzPts val="2800"/>
              <a:buNone/>
              <a:defRPr sz="1000">
                <a:latin typeface="Hanken Grotesk"/>
                <a:ea typeface="Hanken Grotesk"/>
                <a:cs typeface="Hanken Grotesk"/>
                <a:sym typeface="Hanken Grotesk"/>
              </a:defRPr>
            </a:lvl6pPr>
            <a:lvl7pPr lvl="6">
              <a:lnSpc>
                <a:spcPct val="115000"/>
              </a:lnSpc>
              <a:spcBef>
                <a:spcPts val="0"/>
              </a:spcBef>
              <a:spcAft>
                <a:spcPts val="0"/>
              </a:spcAft>
              <a:buSzPts val="2800"/>
              <a:buNone/>
              <a:defRPr sz="1000">
                <a:latin typeface="Hanken Grotesk"/>
                <a:ea typeface="Hanken Grotesk"/>
                <a:cs typeface="Hanken Grotesk"/>
                <a:sym typeface="Hanken Grotesk"/>
              </a:defRPr>
            </a:lvl7pPr>
            <a:lvl8pPr lvl="7">
              <a:lnSpc>
                <a:spcPct val="115000"/>
              </a:lnSpc>
              <a:spcBef>
                <a:spcPts val="0"/>
              </a:spcBef>
              <a:spcAft>
                <a:spcPts val="0"/>
              </a:spcAft>
              <a:buSzPts val="2800"/>
              <a:buNone/>
              <a:defRPr sz="1000">
                <a:latin typeface="Hanken Grotesk"/>
                <a:ea typeface="Hanken Grotesk"/>
                <a:cs typeface="Hanken Grotesk"/>
                <a:sym typeface="Hanken Grotesk"/>
              </a:defRPr>
            </a:lvl8pPr>
            <a:lvl9pPr lvl="8">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176" name="Google Shape;176;p21"/>
          <p:cNvSpPr txBox="1"/>
          <p:nvPr>
            <p:ph idx="5" type="title"/>
          </p:nvPr>
        </p:nvSpPr>
        <p:spPr>
          <a:xfrm>
            <a:off x="4590375" y="1429900"/>
            <a:ext cx="2156700" cy="267000"/>
          </a:xfrm>
          <a:prstGeom prst="rect">
            <a:avLst/>
          </a:prstGeom>
        </p:spPr>
        <p:txBody>
          <a:bodyPr anchorCtr="0" anchor="t" bIns="0" lIns="108000" spcFirstLastPara="1" rIns="108000" wrap="square" tIns="0">
            <a:noAutofit/>
          </a:bodyPr>
          <a:lstStyle>
            <a:lvl1pPr lvl="0">
              <a:lnSpc>
                <a:spcPct val="90000"/>
              </a:lnSpc>
              <a:spcBef>
                <a:spcPts val="0"/>
              </a:spcBef>
              <a:spcAft>
                <a:spcPts val="0"/>
              </a:spcAft>
              <a:buSzPts val="2800"/>
              <a:buNone/>
              <a:defRPr sz="2000"/>
            </a:lvl1pPr>
            <a:lvl2pPr lvl="1">
              <a:lnSpc>
                <a:spcPct val="115000"/>
              </a:lnSpc>
              <a:spcBef>
                <a:spcPts val="0"/>
              </a:spcBef>
              <a:spcAft>
                <a:spcPts val="0"/>
              </a:spcAft>
              <a:buSzPts val="2800"/>
              <a:buNone/>
              <a:defRPr sz="2000"/>
            </a:lvl2pPr>
            <a:lvl3pPr lvl="2">
              <a:lnSpc>
                <a:spcPct val="115000"/>
              </a:lnSpc>
              <a:spcBef>
                <a:spcPts val="0"/>
              </a:spcBef>
              <a:spcAft>
                <a:spcPts val="0"/>
              </a:spcAft>
              <a:buSzPts val="2800"/>
              <a:buNone/>
              <a:defRPr sz="2000"/>
            </a:lvl3pPr>
            <a:lvl4pPr lvl="3">
              <a:lnSpc>
                <a:spcPct val="115000"/>
              </a:lnSpc>
              <a:spcBef>
                <a:spcPts val="0"/>
              </a:spcBef>
              <a:spcAft>
                <a:spcPts val="0"/>
              </a:spcAft>
              <a:buSzPts val="2800"/>
              <a:buNone/>
              <a:defRPr sz="2000"/>
            </a:lvl4pPr>
            <a:lvl5pPr lvl="4">
              <a:lnSpc>
                <a:spcPct val="115000"/>
              </a:lnSpc>
              <a:spcBef>
                <a:spcPts val="0"/>
              </a:spcBef>
              <a:spcAft>
                <a:spcPts val="0"/>
              </a:spcAft>
              <a:buSzPts val="2800"/>
              <a:buNone/>
              <a:defRPr sz="2000"/>
            </a:lvl5pPr>
            <a:lvl6pPr lvl="5">
              <a:lnSpc>
                <a:spcPct val="115000"/>
              </a:lnSpc>
              <a:spcBef>
                <a:spcPts val="0"/>
              </a:spcBef>
              <a:spcAft>
                <a:spcPts val="0"/>
              </a:spcAft>
              <a:buSzPts val="2800"/>
              <a:buNone/>
              <a:defRPr sz="2000"/>
            </a:lvl6pPr>
            <a:lvl7pPr lvl="6">
              <a:lnSpc>
                <a:spcPct val="115000"/>
              </a:lnSpc>
              <a:spcBef>
                <a:spcPts val="0"/>
              </a:spcBef>
              <a:spcAft>
                <a:spcPts val="0"/>
              </a:spcAft>
              <a:buSzPts val="2800"/>
              <a:buNone/>
              <a:defRPr sz="2000"/>
            </a:lvl7pPr>
            <a:lvl8pPr lvl="7">
              <a:lnSpc>
                <a:spcPct val="115000"/>
              </a:lnSpc>
              <a:spcBef>
                <a:spcPts val="0"/>
              </a:spcBef>
              <a:spcAft>
                <a:spcPts val="0"/>
              </a:spcAft>
              <a:buSzPts val="2800"/>
              <a:buNone/>
              <a:defRPr sz="2000"/>
            </a:lvl8pPr>
            <a:lvl9pPr lvl="8">
              <a:lnSpc>
                <a:spcPct val="115000"/>
              </a:lnSpc>
              <a:spcBef>
                <a:spcPts val="0"/>
              </a:spcBef>
              <a:spcAft>
                <a:spcPts val="0"/>
              </a:spcAft>
              <a:buSzPts val="2800"/>
              <a:buNone/>
              <a:defRPr sz="2000"/>
            </a:lvl9pPr>
          </a:lstStyle>
          <a:p/>
        </p:txBody>
      </p:sp>
      <p:sp>
        <p:nvSpPr>
          <p:cNvPr id="177" name="Google Shape;177;p21"/>
          <p:cNvSpPr txBox="1"/>
          <p:nvPr>
            <p:ph idx="6" type="title"/>
          </p:nvPr>
        </p:nvSpPr>
        <p:spPr>
          <a:xfrm>
            <a:off x="4590375" y="1769325"/>
            <a:ext cx="2156700" cy="267000"/>
          </a:xfrm>
          <a:prstGeom prst="rect">
            <a:avLst/>
          </a:prstGeom>
        </p:spPr>
        <p:txBody>
          <a:bodyPr anchorCtr="0" anchor="t" bIns="90000" lIns="108000" spcFirstLastPara="1" rIns="108000" wrap="square" tIns="0">
            <a:noAutofit/>
          </a:bodyPr>
          <a:lstStyle>
            <a:lvl1pPr lvl="0">
              <a:lnSpc>
                <a:spcPct val="90000"/>
              </a:lnSpc>
              <a:spcBef>
                <a:spcPts val="0"/>
              </a:spcBef>
              <a:spcAft>
                <a:spcPts val="0"/>
              </a:spcAft>
              <a:buSzPts val="2800"/>
              <a:buNone/>
              <a:defRPr sz="1000">
                <a:latin typeface="Hanken Grotesk"/>
                <a:ea typeface="Hanken Grotesk"/>
                <a:cs typeface="Hanken Grotesk"/>
                <a:sym typeface="Hanken Grotesk"/>
              </a:defRPr>
            </a:lvl1pPr>
            <a:lvl2pPr lvl="1">
              <a:lnSpc>
                <a:spcPct val="115000"/>
              </a:lnSpc>
              <a:spcBef>
                <a:spcPts val="0"/>
              </a:spcBef>
              <a:spcAft>
                <a:spcPts val="0"/>
              </a:spcAft>
              <a:buSzPts val="2800"/>
              <a:buNone/>
              <a:defRPr sz="1000">
                <a:latin typeface="Hanken Grotesk"/>
                <a:ea typeface="Hanken Grotesk"/>
                <a:cs typeface="Hanken Grotesk"/>
                <a:sym typeface="Hanken Grotesk"/>
              </a:defRPr>
            </a:lvl2pPr>
            <a:lvl3pPr lvl="2">
              <a:lnSpc>
                <a:spcPct val="115000"/>
              </a:lnSpc>
              <a:spcBef>
                <a:spcPts val="0"/>
              </a:spcBef>
              <a:spcAft>
                <a:spcPts val="0"/>
              </a:spcAft>
              <a:buSzPts val="2800"/>
              <a:buNone/>
              <a:defRPr sz="1000">
                <a:latin typeface="Hanken Grotesk"/>
                <a:ea typeface="Hanken Grotesk"/>
                <a:cs typeface="Hanken Grotesk"/>
                <a:sym typeface="Hanken Grotesk"/>
              </a:defRPr>
            </a:lvl3pPr>
            <a:lvl4pPr lvl="3">
              <a:lnSpc>
                <a:spcPct val="115000"/>
              </a:lnSpc>
              <a:spcBef>
                <a:spcPts val="0"/>
              </a:spcBef>
              <a:spcAft>
                <a:spcPts val="0"/>
              </a:spcAft>
              <a:buSzPts val="2800"/>
              <a:buNone/>
              <a:defRPr sz="1000">
                <a:latin typeface="Hanken Grotesk"/>
                <a:ea typeface="Hanken Grotesk"/>
                <a:cs typeface="Hanken Grotesk"/>
                <a:sym typeface="Hanken Grotesk"/>
              </a:defRPr>
            </a:lvl4pPr>
            <a:lvl5pPr lvl="4">
              <a:lnSpc>
                <a:spcPct val="115000"/>
              </a:lnSpc>
              <a:spcBef>
                <a:spcPts val="0"/>
              </a:spcBef>
              <a:spcAft>
                <a:spcPts val="0"/>
              </a:spcAft>
              <a:buSzPts val="2800"/>
              <a:buNone/>
              <a:defRPr sz="1000">
                <a:latin typeface="Hanken Grotesk"/>
                <a:ea typeface="Hanken Grotesk"/>
                <a:cs typeface="Hanken Grotesk"/>
                <a:sym typeface="Hanken Grotesk"/>
              </a:defRPr>
            </a:lvl5pPr>
            <a:lvl6pPr lvl="5">
              <a:lnSpc>
                <a:spcPct val="115000"/>
              </a:lnSpc>
              <a:spcBef>
                <a:spcPts val="0"/>
              </a:spcBef>
              <a:spcAft>
                <a:spcPts val="0"/>
              </a:spcAft>
              <a:buSzPts val="2800"/>
              <a:buNone/>
              <a:defRPr sz="1000">
                <a:latin typeface="Hanken Grotesk"/>
                <a:ea typeface="Hanken Grotesk"/>
                <a:cs typeface="Hanken Grotesk"/>
                <a:sym typeface="Hanken Grotesk"/>
              </a:defRPr>
            </a:lvl6pPr>
            <a:lvl7pPr lvl="6">
              <a:lnSpc>
                <a:spcPct val="115000"/>
              </a:lnSpc>
              <a:spcBef>
                <a:spcPts val="0"/>
              </a:spcBef>
              <a:spcAft>
                <a:spcPts val="0"/>
              </a:spcAft>
              <a:buSzPts val="2800"/>
              <a:buNone/>
              <a:defRPr sz="1000">
                <a:latin typeface="Hanken Grotesk"/>
                <a:ea typeface="Hanken Grotesk"/>
                <a:cs typeface="Hanken Grotesk"/>
                <a:sym typeface="Hanken Grotesk"/>
              </a:defRPr>
            </a:lvl7pPr>
            <a:lvl8pPr lvl="7">
              <a:lnSpc>
                <a:spcPct val="115000"/>
              </a:lnSpc>
              <a:spcBef>
                <a:spcPts val="0"/>
              </a:spcBef>
              <a:spcAft>
                <a:spcPts val="0"/>
              </a:spcAft>
              <a:buSzPts val="2800"/>
              <a:buNone/>
              <a:defRPr sz="1000">
                <a:latin typeface="Hanken Grotesk"/>
                <a:ea typeface="Hanken Grotesk"/>
                <a:cs typeface="Hanken Grotesk"/>
                <a:sym typeface="Hanken Grotesk"/>
              </a:defRPr>
            </a:lvl8pPr>
            <a:lvl9pPr lvl="8">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178" name="Google Shape;178;p21"/>
          <p:cNvSpPr txBox="1"/>
          <p:nvPr>
            <p:ph idx="7" type="title"/>
          </p:nvPr>
        </p:nvSpPr>
        <p:spPr>
          <a:xfrm>
            <a:off x="6788925" y="1429900"/>
            <a:ext cx="2156700" cy="267000"/>
          </a:xfrm>
          <a:prstGeom prst="rect">
            <a:avLst/>
          </a:prstGeom>
        </p:spPr>
        <p:txBody>
          <a:bodyPr anchorCtr="0" anchor="t" bIns="0" lIns="108000" spcFirstLastPara="1" rIns="108000" wrap="square" tIns="0">
            <a:noAutofit/>
          </a:bodyPr>
          <a:lstStyle>
            <a:lvl1pPr lvl="0">
              <a:lnSpc>
                <a:spcPct val="90000"/>
              </a:lnSpc>
              <a:spcBef>
                <a:spcPts val="0"/>
              </a:spcBef>
              <a:spcAft>
                <a:spcPts val="0"/>
              </a:spcAft>
              <a:buSzPts val="2800"/>
              <a:buNone/>
              <a:defRPr sz="2000"/>
            </a:lvl1pPr>
            <a:lvl2pPr lvl="1">
              <a:lnSpc>
                <a:spcPct val="115000"/>
              </a:lnSpc>
              <a:spcBef>
                <a:spcPts val="0"/>
              </a:spcBef>
              <a:spcAft>
                <a:spcPts val="0"/>
              </a:spcAft>
              <a:buSzPts val="2800"/>
              <a:buNone/>
              <a:defRPr sz="2000"/>
            </a:lvl2pPr>
            <a:lvl3pPr lvl="2">
              <a:lnSpc>
                <a:spcPct val="115000"/>
              </a:lnSpc>
              <a:spcBef>
                <a:spcPts val="0"/>
              </a:spcBef>
              <a:spcAft>
                <a:spcPts val="0"/>
              </a:spcAft>
              <a:buSzPts val="2800"/>
              <a:buNone/>
              <a:defRPr sz="2000"/>
            </a:lvl3pPr>
            <a:lvl4pPr lvl="3">
              <a:lnSpc>
                <a:spcPct val="115000"/>
              </a:lnSpc>
              <a:spcBef>
                <a:spcPts val="0"/>
              </a:spcBef>
              <a:spcAft>
                <a:spcPts val="0"/>
              </a:spcAft>
              <a:buSzPts val="2800"/>
              <a:buNone/>
              <a:defRPr sz="2000"/>
            </a:lvl4pPr>
            <a:lvl5pPr lvl="4">
              <a:lnSpc>
                <a:spcPct val="115000"/>
              </a:lnSpc>
              <a:spcBef>
                <a:spcPts val="0"/>
              </a:spcBef>
              <a:spcAft>
                <a:spcPts val="0"/>
              </a:spcAft>
              <a:buSzPts val="2800"/>
              <a:buNone/>
              <a:defRPr sz="2000"/>
            </a:lvl5pPr>
            <a:lvl6pPr lvl="5">
              <a:lnSpc>
                <a:spcPct val="115000"/>
              </a:lnSpc>
              <a:spcBef>
                <a:spcPts val="0"/>
              </a:spcBef>
              <a:spcAft>
                <a:spcPts val="0"/>
              </a:spcAft>
              <a:buSzPts val="2800"/>
              <a:buNone/>
              <a:defRPr sz="2000"/>
            </a:lvl6pPr>
            <a:lvl7pPr lvl="6">
              <a:lnSpc>
                <a:spcPct val="115000"/>
              </a:lnSpc>
              <a:spcBef>
                <a:spcPts val="0"/>
              </a:spcBef>
              <a:spcAft>
                <a:spcPts val="0"/>
              </a:spcAft>
              <a:buSzPts val="2800"/>
              <a:buNone/>
              <a:defRPr sz="2000"/>
            </a:lvl7pPr>
            <a:lvl8pPr lvl="7">
              <a:lnSpc>
                <a:spcPct val="115000"/>
              </a:lnSpc>
              <a:spcBef>
                <a:spcPts val="0"/>
              </a:spcBef>
              <a:spcAft>
                <a:spcPts val="0"/>
              </a:spcAft>
              <a:buSzPts val="2800"/>
              <a:buNone/>
              <a:defRPr sz="2000"/>
            </a:lvl8pPr>
            <a:lvl9pPr lvl="8">
              <a:lnSpc>
                <a:spcPct val="115000"/>
              </a:lnSpc>
              <a:spcBef>
                <a:spcPts val="0"/>
              </a:spcBef>
              <a:spcAft>
                <a:spcPts val="0"/>
              </a:spcAft>
              <a:buSzPts val="2800"/>
              <a:buNone/>
              <a:defRPr sz="2000"/>
            </a:lvl9pPr>
          </a:lstStyle>
          <a:p/>
        </p:txBody>
      </p:sp>
      <p:sp>
        <p:nvSpPr>
          <p:cNvPr id="179" name="Google Shape;179;p21"/>
          <p:cNvSpPr txBox="1"/>
          <p:nvPr>
            <p:ph idx="8" type="title"/>
          </p:nvPr>
        </p:nvSpPr>
        <p:spPr>
          <a:xfrm>
            <a:off x="6788925" y="1769325"/>
            <a:ext cx="2156700" cy="267000"/>
          </a:xfrm>
          <a:prstGeom prst="rect">
            <a:avLst/>
          </a:prstGeom>
        </p:spPr>
        <p:txBody>
          <a:bodyPr anchorCtr="0" anchor="t" bIns="90000" lIns="108000" spcFirstLastPara="1" rIns="108000" wrap="square" tIns="0">
            <a:noAutofit/>
          </a:bodyPr>
          <a:lstStyle>
            <a:lvl1pPr lvl="0">
              <a:lnSpc>
                <a:spcPct val="90000"/>
              </a:lnSpc>
              <a:spcBef>
                <a:spcPts val="0"/>
              </a:spcBef>
              <a:spcAft>
                <a:spcPts val="0"/>
              </a:spcAft>
              <a:buSzPts val="2800"/>
              <a:buNone/>
              <a:defRPr sz="1000">
                <a:latin typeface="Hanken Grotesk"/>
                <a:ea typeface="Hanken Grotesk"/>
                <a:cs typeface="Hanken Grotesk"/>
                <a:sym typeface="Hanken Grotesk"/>
              </a:defRPr>
            </a:lvl1pPr>
            <a:lvl2pPr lvl="1">
              <a:lnSpc>
                <a:spcPct val="115000"/>
              </a:lnSpc>
              <a:spcBef>
                <a:spcPts val="0"/>
              </a:spcBef>
              <a:spcAft>
                <a:spcPts val="0"/>
              </a:spcAft>
              <a:buSzPts val="2800"/>
              <a:buNone/>
              <a:defRPr sz="1000">
                <a:latin typeface="Hanken Grotesk"/>
                <a:ea typeface="Hanken Grotesk"/>
                <a:cs typeface="Hanken Grotesk"/>
                <a:sym typeface="Hanken Grotesk"/>
              </a:defRPr>
            </a:lvl2pPr>
            <a:lvl3pPr lvl="2">
              <a:lnSpc>
                <a:spcPct val="115000"/>
              </a:lnSpc>
              <a:spcBef>
                <a:spcPts val="0"/>
              </a:spcBef>
              <a:spcAft>
                <a:spcPts val="0"/>
              </a:spcAft>
              <a:buSzPts val="2800"/>
              <a:buNone/>
              <a:defRPr sz="1000">
                <a:latin typeface="Hanken Grotesk"/>
                <a:ea typeface="Hanken Grotesk"/>
                <a:cs typeface="Hanken Grotesk"/>
                <a:sym typeface="Hanken Grotesk"/>
              </a:defRPr>
            </a:lvl3pPr>
            <a:lvl4pPr lvl="3">
              <a:lnSpc>
                <a:spcPct val="115000"/>
              </a:lnSpc>
              <a:spcBef>
                <a:spcPts val="0"/>
              </a:spcBef>
              <a:spcAft>
                <a:spcPts val="0"/>
              </a:spcAft>
              <a:buSzPts val="2800"/>
              <a:buNone/>
              <a:defRPr sz="1000">
                <a:latin typeface="Hanken Grotesk"/>
                <a:ea typeface="Hanken Grotesk"/>
                <a:cs typeface="Hanken Grotesk"/>
                <a:sym typeface="Hanken Grotesk"/>
              </a:defRPr>
            </a:lvl4pPr>
            <a:lvl5pPr lvl="4">
              <a:lnSpc>
                <a:spcPct val="115000"/>
              </a:lnSpc>
              <a:spcBef>
                <a:spcPts val="0"/>
              </a:spcBef>
              <a:spcAft>
                <a:spcPts val="0"/>
              </a:spcAft>
              <a:buSzPts val="2800"/>
              <a:buNone/>
              <a:defRPr sz="1000">
                <a:latin typeface="Hanken Grotesk"/>
                <a:ea typeface="Hanken Grotesk"/>
                <a:cs typeface="Hanken Grotesk"/>
                <a:sym typeface="Hanken Grotesk"/>
              </a:defRPr>
            </a:lvl5pPr>
            <a:lvl6pPr lvl="5">
              <a:lnSpc>
                <a:spcPct val="115000"/>
              </a:lnSpc>
              <a:spcBef>
                <a:spcPts val="0"/>
              </a:spcBef>
              <a:spcAft>
                <a:spcPts val="0"/>
              </a:spcAft>
              <a:buSzPts val="2800"/>
              <a:buNone/>
              <a:defRPr sz="1000">
                <a:latin typeface="Hanken Grotesk"/>
                <a:ea typeface="Hanken Grotesk"/>
                <a:cs typeface="Hanken Grotesk"/>
                <a:sym typeface="Hanken Grotesk"/>
              </a:defRPr>
            </a:lvl6pPr>
            <a:lvl7pPr lvl="6">
              <a:lnSpc>
                <a:spcPct val="115000"/>
              </a:lnSpc>
              <a:spcBef>
                <a:spcPts val="0"/>
              </a:spcBef>
              <a:spcAft>
                <a:spcPts val="0"/>
              </a:spcAft>
              <a:buSzPts val="2800"/>
              <a:buNone/>
              <a:defRPr sz="1000">
                <a:latin typeface="Hanken Grotesk"/>
                <a:ea typeface="Hanken Grotesk"/>
                <a:cs typeface="Hanken Grotesk"/>
                <a:sym typeface="Hanken Grotesk"/>
              </a:defRPr>
            </a:lvl7pPr>
            <a:lvl8pPr lvl="7">
              <a:lnSpc>
                <a:spcPct val="115000"/>
              </a:lnSpc>
              <a:spcBef>
                <a:spcPts val="0"/>
              </a:spcBef>
              <a:spcAft>
                <a:spcPts val="0"/>
              </a:spcAft>
              <a:buSzPts val="2800"/>
              <a:buNone/>
              <a:defRPr sz="1000">
                <a:latin typeface="Hanken Grotesk"/>
                <a:ea typeface="Hanken Grotesk"/>
                <a:cs typeface="Hanken Grotesk"/>
                <a:sym typeface="Hanken Grotesk"/>
              </a:defRPr>
            </a:lvl8pPr>
            <a:lvl9pPr lvl="8">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180" name="Google Shape;180;p21"/>
          <p:cNvSpPr txBox="1"/>
          <p:nvPr>
            <p:ph idx="1" type="subTitle"/>
          </p:nvPr>
        </p:nvSpPr>
        <p:spPr>
          <a:xfrm>
            <a:off x="594025" y="184700"/>
            <a:ext cx="3696300" cy="153900"/>
          </a:xfrm>
          <a:prstGeom prst="rect">
            <a:avLst/>
          </a:prstGeom>
        </p:spPr>
        <p:txBody>
          <a:bodyPr anchorCtr="0" anchor="ctr" bIns="0" lIns="0" spcFirstLastPara="1" rIns="0" wrap="square" tIns="0">
            <a:normAutofit/>
          </a:bodyPr>
          <a:lstStyle>
            <a:lvl1pPr lvl="0">
              <a:spcBef>
                <a:spcPts val="0"/>
              </a:spcBef>
              <a:spcAft>
                <a:spcPts val="0"/>
              </a:spcAft>
              <a:buClr>
                <a:schemeClr val="dk1"/>
              </a:buClr>
              <a:buSzPts val="1000"/>
              <a:buNone/>
              <a:defRPr b="1"/>
            </a:lvl1pPr>
            <a:lvl2pPr lvl="1">
              <a:spcBef>
                <a:spcPts val="0"/>
              </a:spcBef>
              <a:spcAft>
                <a:spcPts val="0"/>
              </a:spcAft>
              <a:buClr>
                <a:schemeClr val="dk1"/>
              </a:buClr>
              <a:buSzPts val="1200"/>
              <a:buNone/>
              <a:defRPr sz="1200"/>
            </a:lvl2pPr>
            <a:lvl3pPr lvl="2">
              <a:spcBef>
                <a:spcPts val="0"/>
              </a:spcBef>
              <a:spcAft>
                <a:spcPts val="0"/>
              </a:spcAft>
              <a:buClr>
                <a:schemeClr val="dk1"/>
              </a:buClr>
              <a:buSzPts val="1200"/>
              <a:buNone/>
              <a:defRPr sz="1200"/>
            </a:lvl3pPr>
            <a:lvl4pPr lvl="3">
              <a:spcBef>
                <a:spcPts val="0"/>
              </a:spcBef>
              <a:spcAft>
                <a:spcPts val="0"/>
              </a:spcAft>
              <a:buClr>
                <a:schemeClr val="dk1"/>
              </a:buClr>
              <a:buSzPts val="1200"/>
              <a:buNone/>
              <a:defRPr sz="1200"/>
            </a:lvl4pPr>
            <a:lvl5pPr lvl="4">
              <a:spcBef>
                <a:spcPts val="0"/>
              </a:spcBef>
              <a:spcAft>
                <a:spcPts val="0"/>
              </a:spcAft>
              <a:buClr>
                <a:schemeClr val="dk1"/>
              </a:buClr>
              <a:buSzPts val="1200"/>
              <a:buNone/>
              <a:defRPr sz="1200"/>
            </a:lvl5pPr>
            <a:lvl6pPr lvl="5">
              <a:spcBef>
                <a:spcPts val="0"/>
              </a:spcBef>
              <a:spcAft>
                <a:spcPts val="0"/>
              </a:spcAft>
              <a:buClr>
                <a:schemeClr val="dk1"/>
              </a:buClr>
              <a:buSzPts val="1200"/>
              <a:buNone/>
              <a:defRPr sz="1200"/>
            </a:lvl6pPr>
            <a:lvl7pPr lvl="6">
              <a:spcBef>
                <a:spcPts val="0"/>
              </a:spcBef>
              <a:spcAft>
                <a:spcPts val="0"/>
              </a:spcAft>
              <a:buClr>
                <a:schemeClr val="dk1"/>
              </a:buClr>
              <a:buSzPts val="1200"/>
              <a:buNone/>
              <a:defRPr sz="1200"/>
            </a:lvl7pPr>
            <a:lvl8pPr lvl="7">
              <a:spcBef>
                <a:spcPts val="0"/>
              </a:spcBef>
              <a:spcAft>
                <a:spcPts val="0"/>
              </a:spcAft>
              <a:buClr>
                <a:schemeClr val="dk1"/>
              </a:buClr>
              <a:buSzPts val="1200"/>
              <a:buNone/>
              <a:defRPr sz="1200"/>
            </a:lvl8pPr>
            <a:lvl9pPr lvl="8">
              <a:spcBef>
                <a:spcPts val="0"/>
              </a:spcBef>
              <a:spcAft>
                <a:spcPts val="0"/>
              </a:spcAft>
              <a:buClr>
                <a:schemeClr val="dk1"/>
              </a:buClr>
              <a:buSzPts val="1200"/>
              <a:buNone/>
              <a:defRPr sz="1200"/>
            </a:lvl9pPr>
          </a:lstStyle>
          <a:p/>
        </p:txBody>
      </p:sp>
      <p:sp>
        <p:nvSpPr>
          <p:cNvPr id="181" name="Google Shape;181;p21"/>
          <p:cNvSpPr txBox="1"/>
          <p:nvPr>
            <p:ph idx="9" type="body"/>
          </p:nvPr>
        </p:nvSpPr>
        <p:spPr>
          <a:xfrm>
            <a:off x="192900" y="2164400"/>
            <a:ext cx="2156700" cy="1830300"/>
          </a:xfrm>
          <a:prstGeom prst="rect">
            <a:avLst/>
          </a:prstGeom>
        </p:spPr>
        <p:txBody>
          <a:bodyPr anchorCtr="0" anchor="t" bIns="0" lIns="108000" spcFirstLastPara="1" rIns="108000" wrap="square" tIns="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82" name="Google Shape;182;p21"/>
          <p:cNvSpPr txBox="1"/>
          <p:nvPr>
            <p:ph idx="13" type="body"/>
          </p:nvPr>
        </p:nvSpPr>
        <p:spPr>
          <a:xfrm>
            <a:off x="2391200" y="2164400"/>
            <a:ext cx="2156700" cy="1830300"/>
          </a:xfrm>
          <a:prstGeom prst="rect">
            <a:avLst/>
          </a:prstGeom>
        </p:spPr>
        <p:txBody>
          <a:bodyPr anchorCtr="0" anchor="t" bIns="0" lIns="108000" spcFirstLastPara="1" rIns="108000" wrap="square" tIns="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83" name="Google Shape;183;p21"/>
          <p:cNvSpPr txBox="1"/>
          <p:nvPr>
            <p:ph idx="14" type="body"/>
          </p:nvPr>
        </p:nvSpPr>
        <p:spPr>
          <a:xfrm>
            <a:off x="4590600" y="2164400"/>
            <a:ext cx="2156700" cy="1830300"/>
          </a:xfrm>
          <a:prstGeom prst="rect">
            <a:avLst/>
          </a:prstGeom>
        </p:spPr>
        <p:txBody>
          <a:bodyPr anchorCtr="0" anchor="t" bIns="0" lIns="108000" spcFirstLastPara="1" rIns="108000" wrap="square" tIns="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84" name="Google Shape;184;p21"/>
          <p:cNvSpPr txBox="1"/>
          <p:nvPr>
            <p:ph idx="15" type="body"/>
          </p:nvPr>
        </p:nvSpPr>
        <p:spPr>
          <a:xfrm>
            <a:off x="6788900" y="2164400"/>
            <a:ext cx="2156700" cy="1830300"/>
          </a:xfrm>
          <a:prstGeom prst="rect">
            <a:avLst/>
          </a:prstGeom>
        </p:spPr>
        <p:txBody>
          <a:bodyPr anchorCtr="0" anchor="t" bIns="0" lIns="108000" spcFirstLastPara="1" rIns="108000" wrap="square" tIns="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85" name="Google Shape;185;p21"/>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3 Data Folders">
  <p:cSld name="CUSTOM_7_1_1_1_1_1_1_1_1_1_1_1_1_1_1_1_1_4">
    <p:spTree>
      <p:nvGrpSpPr>
        <p:cNvPr id="186" name="Shape 186"/>
        <p:cNvGrpSpPr/>
        <p:nvPr/>
      </p:nvGrpSpPr>
      <p:grpSpPr>
        <a:xfrm>
          <a:off x="0" y="0"/>
          <a:ext cx="0" cy="0"/>
          <a:chOff x="0" y="0"/>
          <a:chExt cx="0" cy="0"/>
        </a:xfrm>
      </p:grpSpPr>
      <p:sp>
        <p:nvSpPr>
          <p:cNvPr id="187" name="Google Shape;187;p22"/>
          <p:cNvSpPr txBox="1"/>
          <p:nvPr>
            <p:ph type="title"/>
          </p:nvPr>
        </p:nvSpPr>
        <p:spPr>
          <a:xfrm>
            <a:off x="193900" y="795678"/>
            <a:ext cx="2856900" cy="267000"/>
          </a:xfrm>
          <a:prstGeom prst="rect">
            <a:avLst/>
          </a:prstGeom>
        </p:spPr>
        <p:txBody>
          <a:bodyPr anchorCtr="0" anchor="t" bIns="0" lIns="180000" spcFirstLastPara="1" rIns="180000" wrap="square" tIns="0">
            <a:noAutofit/>
          </a:bodyPr>
          <a:lstStyle>
            <a:lvl1pPr lvl="0">
              <a:spcBef>
                <a:spcPts val="0"/>
              </a:spcBef>
              <a:spcAft>
                <a:spcPts val="0"/>
              </a:spcAft>
              <a:buSzPts val="2800"/>
              <a:buNone/>
              <a:defRPr sz="2000"/>
            </a:lvl1pPr>
            <a:lvl2pPr lvl="1">
              <a:spcBef>
                <a:spcPts val="0"/>
              </a:spcBef>
              <a:spcAft>
                <a:spcPts val="0"/>
              </a:spcAft>
              <a:buSzPts val="2800"/>
              <a:buNone/>
              <a:defRPr sz="2000"/>
            </a:lvl2pPr>
            <a:lvl3pPr lvl="2">
              <a:spcBef>
                <a:spcPts val="0"/>
              </a:spcBef>
              <a:spcAft>
                <a:spcPts val="0"/>
              </a:spcAft>
              <a:buSzPts val="2800"/>
              <a:buNone/>
              <a:defRPr sz="2000"/>
            </a:lvl3pPr>
            <a:lvl4pPr lvl="3">
              <a:spcBef>
                <a:spcPts val="0"/>
              </a:spcBef>
              <a:spcAft>
                <a:spcPts val="0"/>
              </a:spcAft>
              <a:buSzPts val="2800"/>
              <a:buNone/>
              <a:defRPr sz="2000"/>
            </a:lvl4pPr>
            <a:lvl5pPr lvl="4">
              <a:spcBef>
                <a:spcPts val="0"/>
              </a:spcBef>
              <a:spcAft>
                <a:spcPts val="0"/>
              </a:spcAft>
              <a:buSzPts val="2800"/>
              <a:buNone/>
              <a:defRPr sz="2000"/>
            </a:lvl5pPr>
            <a:lvl6pPr lvl="5">
              <a:spcBef>
                <a:spcPts val="0"/>
              </a:spcBef>
              <a:spcAft>
                <a:spcPts val="0"/>
              </a:spcAft>
              <a:buSzPts val="2800"/>
              <a:buNone/>
              <a:defRPr sz="2000"/>
            </a:lvl6pPr>
            <a:lvl7pPr lvl="6">
              <a:spcBef>
                <a:spcPts val="0"/>
              </a:spcBef>
              <a:spcAft>
                <a:spcPts val="0"/>
              </a:spcAft>
              <a:buSzPts val="2800"/>
              <a:buNone/>
              <a:defRPr sz="2000"/>
            </a:lvl7pPr>
            <a:lvl8pPr lvl="7">
              <a:spcBef>
                <a:spcPts val="0"/>
              </a:spcBef>
              <a:spcAft>
                <a:spcPts val="0"/>
              </a:spcAft>
              <a:buSzPts val="2800"/>
              <a:buNone/>
              <a:defRPr sz="2000"/>
            </a:lvl8pPr>
            <a:lvl9pPr lvl="8">
              <a:spcBef>
                <a:spcPts val="0"/>
              </a:spcBef>
              <a:spcAft>
                <a:spcPts val="0"/>
              </a:spcAft>
              <a:buSzPts val="2800"/>
              <a:buNone/>
              <a:defRPr sz="2000"/>
            </a:lvl9pPr>
          </a:lstStyle>
          <a:p/>
        </p:txBody>
      </p:sp>
      <p:sp>
        <p:nvSpPr>
          <p:cNvPr id="188" name="Google Shape;188;p22"/>
          <p:cNvSpPr txBox="1"/>
          <p:nvPr>
            <p:ph idx="1" type="subTitle"/>
          </p:nvPr>
        </p:nvSpPr>
        <p:spPr>
          <a:xfrm>
            <a:off x="594025" y="184700"/>
            <a:ext cx="3696300" cy="153900"/>
          </a:xfrm>
          <a:prstGeom prst="rect">
            <a:avLst/>
          </a:prstGeom>
        </p:spPr>
        <p:txBody>
          <a:bodyPr anchorCtr="0" anchor="ctr" bIns="0" lIns="0" spcFirstLastPara="1" rIns="0" wrap="square" tIns="0">
            <a:normAutofit/>
          </a:bodyPr>
          <a:lstStyle>
            <a:lvl1pPr lvl="0">
              <a:spcBef>
                <a:spcPts val="0"/>
              </a:spcBef>
              <a:spcAft>
                <a:spcPts val="0"/>
              </a:spcAft>
              <a:buClr>
                <a:schemeClr val="dk1"/>
              </a:buClr>
              <a:buSzPts val="1000"/>
              <a:buNone/>
              <a:defRPr b="1"/>
            </a:lvl1pPr>
            <a:lvl2pPr lvl="1">
              <a:spcBef>
                <a:spcPts val="0"/>
              </a:spcBef>
              <a:spcAft>
                <a:spcPts val="0"/>
              </a:spcAft>
              <a:buClr>
                <a:schemeClr val="dk1"/>
              </a:buClr>
              <a:buSzPts val="1200"/>
              <a:buNone/>
              <a:defRPr sz="1200"/>
            </a:lvl2pPr>
            <a:lvl3pPr lvl="2">
              <a:spcBef>
                <a:spcPts val="0"/>
              </a:spcBef>
              <a:spcAft>
                <a:spcPts val="0"/>
              </a:spcAft>
              <a:buClr>
                <a:schemeClr val="dk1"/>
              </a:buClr>
              <a:buSzPts val="1200"/>
              <a:buNone/>
              <a:defRPr sz="1200"/>
            </a:lvl3pPr>
            <a:lvl4pPr lvl="3">
              <a:spcBef>
                <a:spcPts val="0"/>
              </a:spcBef>
              <a:spcAft>
                <a:spcPts val="0"/>
              </a:spcAft>
              <a:buClr>
                <a:schemeClr val="dk1"/>
              </a:buClr>
              <a:buSzPts val="1200"/>
              <a:buNone/>
              <a:defRPr sz="1200"/>
            </a:lvl4pPr>
            <a:lvl5pPr lvl="4">
              <a:spcBef>
                <a:spcPts val="0"/>
              </a:spcBef>
              <a:spcAft>
                <a:spcPts val="0"/>
              </a:spcAft>
              <a:buClr>
                <a:schemeClr val="dk1"/>
              </a:buClr>
              <a:buSzPts val="1200"/>
              <a:buNone/>
              <a:defRPr sz="1200"/>
            </a:lvl5pPr>
            <a:lvl6pPr lvl="5">
              <a:spcBef>
                <a:spcPts val="0"/>
              </a:spcBef>
              <a:spcAft>
                <a:spcPts val="0"/>
              </a:spcAft>
              <a:buClr>
                <a:schemeClr val="dk1"/>
              </a:buClr>
              <a:buSzPts val="1200"/>
              <a:buNone/>
              <a:defRPr sz="1200"/>
            </a:lvl6pPr>
            <a:lvl7pPr lvl="6">
              <a:spcBef>
                <a:spcPts val="0"/>
              </a:spcBef>
              <a:spcAft>
                <a:spcPts val="0"/>
              </a:spcAft>
              <a:buClr>
                <a:schemeClr val="dk1"/>
              </a:buClr>
              <a:buSzPts val="1200"/>
              <a:buNone/>
              <a:defRPr sz="1200"/>
            </a:lvl7pPr>
            <a:lvl8pPr lvl="7">
              <a:spcBef>
                <a:spcPts val="0"/>
              </a:spcBef>
              <a:spcAft>
                <a:spcPts val="0"/>
              </a:spcAft>
              <a:buClr>
                <a:schemeClr val="dk1"/>
              </a:buClr>
              <a:buSzPts val="1200"/>
              <a:buNone/>
              <a:defRPr sz="1200"/>
            </a:lvl8pPr>
            <a:lvl9pPr lvl="8">
              <a:spcBef>
                <a:spcPts val="0"/>
              </a:spcBef>
              <a:spcAft>
                <a:spcPts val="0"/>
              </a:spcAft>
              <a:buClr>
                <a:schemeClr val="dk1"/>
              </a:buClr>
              <a:buSzPts val="1200"/>
              <a:buNone/>
              <a:defRPr sz="1200"/>
            </a:lvl9pPr>
          </a:lstStyle>
          <a:p/>
        </p:txBody>
      </p:sp>
      <p:sp>
        <p:nvSpPr>
          <p:cNvPr id="189" name="Google Shape;189;p22"/>
          <p:cNvSpPr txBox="1"/>
          <p:nvPr>
            <p:ph idx="2" type="title"/>
          </p:nvPr>
        </p:nvSpPr>
        <p:spPr>
          <a:xfrm>
            <a:off x="3141175" y="795678"/>
            <a:ext cx="2856900" cy="267000"/>
          </a:xfrm>
          <a:prstGeom prst="rect">
            <a:avLst/>
          </a:prstGeom>
        </p:spPr>
        <p:txBody>
          <a:bodyPr anchorCtr="0" anchor="t" bIns="0" lIns="180000" spcFirstLastPara="1" rIns="180000" wrap="square" tIns="0">
            <a:noAutofit/>
          </a:bodyPr>
          <a:lstStyle>
            <a:lvl1pPr lvl="0">
              <a:spcBef>
                <a:spcPts val="0"/>
              </a:spcBef>
              <a:spcAft>
                <a:spcPts val="0"/>
              </a:spcAft>
              <a:buSzPts val="2800"/>
              <a:buNone/>
              <a:defRPr sz="2000"/>
            </a:lvl1pPr>
            <a:lvl2pPr lvl="1">
              <a:spcBef>
                <a:spcPts val="0"/>
              </a:spcBef>
              <a:spcAft>
                <a:spcPts val="0"/>
              </a:spcAft>
              <a:buSzPts val="2800"/>
              <a:buNone/>
              <a:defRPr sz="2000"/>
            </a:lvl2pPr>
            <a:lvl3pPr lvl="2">
              <a:spcBef>
                <a:spcPts val="0"/>
              </a:spcBef>
              <a:spcAft>
                <a:spcPts val="0"/>
              </a:spcAft>
              <a:buSzPts val="2800"/>
              <a:buNone/>
              <a:defRPr sz="2000"/>
            </a:lvl3pPr>
            <a:lvl4pPr lvl="3">
              <a:spcBef>
                <a:spcPts val="0"/>
              </a:spcBef>
              <a:spcAft>
                <a:spcPts val="0"/>
              </a:spcAft>
              <a:buSzPts val="2800"/>
              <a:buNone/>
              <a:defRPr sz="2000"/>
            </a:lvl4pPr>
            <a:lvl5pPr lvl="4">
              <a:spcBef>
                <a:spcPts val="0"/>
              </a:spcBef>
              <a:spcAft>
                <a:spcPts val="0"/>
              </a:spcAft>
              <a:buSzPts val="2800"/>
              <a:buNone/>
              <a:defRPr sz="2000"/>
            </a:lvl5pPr>
            <a:lvl6pPr lvl="5">
              <a:spcBef>
                <a:spcPts val="0"/>
              </a:spcBef>
              <a:spcAft>
                <a:spcPts val="0"/>
              </a:spcAft>
              <a:buSzPts val="2800"/>
              <a:buNone/>
              <a:defRPr sz="2000"/>
            </a:lvl6pPr>
            <a:lvl7pPr lvl="6">
              <a:spcBef>
                <a:spcPts val="0"/>
              </a:spcBef>
              <a:spcAft>
                <a:spcPts val="0"/>
              </a:spcAft>
              <a:buSzPts val="2800"/>
              <a:buNone/>
              <a:defRPr sz="2000"/>
            </a:lvl7pPr>
            <a:lvl8pPr lvl="7">
              <a:spcBef>
                <a:spcPts val="0"/>
              </a:spcBef>
              <a:spcAft>
                <a:spcPts val="0"/>
              </a:spcAft>
              <a:buSzPts val="2800"/>
              <a:buNone/>
              <a:defRPr sz="2000"/>
            </a:lvl8pPr>
            <a:lvl9pPr lvl="8">
              <a:spcBef>
                <a:spcPts val="0"/>
              </a:spcBef>
              <a:spcAft>
                <a:spcPts val="0"/>
              </a:spcAft>
              <a:buSzPts val="2800"/>
              <a:buNone/>
              <a:defRPr sz="2000"/>
            </a:lvl9pPr>
          </a:lstStyle>
          <a:p/>
        </p:txBody>
      </p:sp>
      <p:sp>
        <p:nvSpPr>
          <p:cNvPr id="190" name="Google Shape;190;p22"/>
          <p:cNvSpPr txBox="1"/>
          <p:nvPr>
            <p:ph idx="3" type="title"/>
          </p:nvPr>
        </p:nvSpPr>
        <p:spPr>
          <a:xfrm>
            <a:off x="6088450" y="795678"/>
            <a:ext cx="2856900" cy="267000"/>
          </a:xfrm>
          <a:prstGeom prst="rect">
            <a:avLst/>
          </a:prstGeom>
        </p:spPr>
        <p:txBody>
          <a:bodyPr anchorCtr="0" anchor="t" bIns="0" lIns="180000" spcFirstLastPara="1" rIns="180000" wrap="square" tIns="0">
            <a:noAutofit/>
          </a:bodyPr>
          <a:lstStyle>
            <a:lvl1pPr lvl="0">
              <a:spcBef>
                <a:spcPts val="0"/>
              </a:spcBef>
              <a:spcAft>
                <a:spcPts val="0"/>
              </a:spcAft>
              <a:buSzPts val="2800"/>
              <a:buNone/>
              <a:defRPr sz="2000"/>
            </a:lvl1pPr>
            <a:lvl2pPr lvl="1">
              <a:spcBef>
                <a:spcPts val="0"/>
              </a:spcBef>
              <a:spcAft>
                <a:spcPts val="0"/>
              </a:spcAft>
              <a:buSzPts val="2800"/>
              <a:buNone/>
              <a:defRPr sz="2000"/>
            </a:lvl2pPr>
            <a:lvl3pPr lvl="2">
              <a:spcBef>
                <a:spcPts val="0"/>
              </a:spcBef>
              <a:spcAft>
                <a:spcPts val="0"/>
              </a:spcAft>
              <a:buSzPts val="2800"/>
              <a:buNone/>
              <a:defRPr sz="2000"/>
            </a:lvl3pPr>
            <a:lvl4pPr lvl="3">
              <a:spcBef>
                <a:spcPts val="0"/>
              </a:spcBef>
              <a:spcAft>
                <a:spcPts val="0"/>
              </a:spcAft>
              <a:buSzPts val="2800"/>
              <a:buNone/>
              <a:defRPr sz="2000"/>
            </a:lvl4pPr>
            <a:lvl5pPr lvl="4">
              <a:spcBef>
                <a:spcPts val="0"/>
              </a:spcBef>
              <a:spcAft>
                <a:spcPts val="0"/>
              </a:spcAft>
              <a:buSzPts val="2800"/>
              <a:buNone/>
              <a:defRPr sz="2000"/>
            </a:lvl5pPr>
            <a:lvl6pPr lvl="5">
              <a:spcBef>
                <a:spcPts val="0"/>
              </a:spcBef>
              <a:spcAft>
                <a:spcPts val="0"/>
              </a:spcAft>
              <a:buSzPts val="2800"/>
              <a:buNone/>
              <a:defRPr sz="2000"/>
            </a:lvl6pPr>
            <a:lvl7pPr lvl="6">
              <a:spcBef>
                <a:spcPts val="0"/>
              </a:spcBef>
              <a:spcAft>
                <a:spcPts val="0"/>
              </a:spcAft>
              <a:buSzPts val="2800"/>
              <a:buNone/>
              <a:defRPr sz="2000"/>
            </a:lvl7pPr>
            <a:lvl8pPr lvl="7">
              <a:spcBef>
                <a:spcPts val="0"/>
              </a:spcBef>
              <a:spcAft>
                <a:spcPts val="0"/>
              </a:spcAft>
              <a:buSzPts val="2800"/>
              <a:buNone/>
              <a:defRPr sz="2000"/>
            </a:lvl8pPr>
            <a:lvl9pPr lvl="8">
              <a:spcBef>
                <a:spcPts val="0"/>
              </a:spcBef>
              <a:spcAft>
                <a:spcPts val="0"/>
              </a:spcAft>
              <a:buSzPts val="2800"/>
              <a:buNone/>
              <a:defRPr sz="2000"/>
            </a:lvl9pPr>
          </a:lstStyle>
          <a:p/>
        </p:txBody>
      </p:sp>
      <p:sp>
        <p:nvSpPr>
          <p:cNvPr id="191" name="Google Shape;191;p22"/>
          <p:cNvSpPr txBox="1"/>
          <p:nvPr>
            <p:ph idx="4" type="body"/>
          </p:nvPr>
        </p:nvSpPr>
        <p:spPr>
          <a:xfrm>
            <a:off x="194075" y="1414925"/>
            <a:ext cx="2856900" cy="3548700"/>
          </a:xfrm>
          <a:prstGeom prst="rect">
            <a:avLst/>
          </a:prstGeom>
        </p:spPr>
        <p:txBody>
          <a:bodyPr anchorCtr="0" anchor="t" bIns="180000" lIns="180000" spcFirstLastPara="1" rIns="180000" wrap="square" tIns="270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92" name="Google Shape;192;p22"/>
          <p:cNvSpPr txBox="1"/>
          <p:nvPr>
            <p:ph idx="5" type="body"/>
          </p:nvPr>
        </p:nvSpPr>
        <p:spPr>
          <a:xfrm>
            <a:off x="3140525" y="1414925"/>
            <a:ext cx="2856900" cy="3548700"/>
          </a:xfrm>
          <a:prstGeom prst="rect">
            <a:avLst/>
          </a:prstGeom>
        </p:spPr>
        <p:txBody>
          <a:bodyPr anchorCtr="0" anchor="t" bIns="180000" lIns="180000" spcFirstLastPara="1" rIns="180000" wrap="square" tIns="270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93" name="Google Shape;193;p22"/>
          <p:cNvSpPr txBox="1"/>
          <p:nvPr>
            <p:ph idx="6" type="body"/>
          </p:nvPr>
        </p:nvSpPr>
        <p:spPr>
          <a:xfrm>
            <a:off x="6086975" y="1414925"/>
            <a:ext cx="2856900" cy="3548700"/>
          </a:xfrm>
          <a:prstGeom prst="rect">
            <a:avLst/>
          </a:prstGeom>
        </p:spPr>
        <p:txBody>
          <a:bodyPr anchorCtr="0" anchor="t" bIns="180000" lIns="180000" spcFirstLastPara="1" rIns="180000" wrap="square" tIns="270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194" name="Google Shape;194;p22"/>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able">
  <p:cSld name="CUSTOM_7_1_1_1_1_1_1_1_1_1_1_1_1_1_1_1_1_5_2">
    <p:spTree>
      <p:nvGrpSpPr>
        <p:cNvPr id="195" name="Shape 195"/>
        <p:cNvGrpSpPr/>
        <p:nvPr/>
      </p:nvGrpSpPr>
      <p:grpSpPr>
        <a:xfrm>
          <a:off x="0" y="0"/>
          <a:ext cx="0" cy="0"/>
          <a:chOff x="0" y="0"/>
          <a:chExt cx="0" cy="0"/>
        </a:xfrm>
      </p:grpSpPr>
      <p:sp>
        <p:nvSpPr>
          <p:cNvPr id="196" name="Google Shape;196;p23"/>
          <p:cNvSpPr txBox="1"/>
          <p:nvPr>
            <p:ph type="title"/>
          </p:nvPr>
        </p:nvSpPr>
        <p:spPr>
          <a:xfrm>
            <a:off x="226000" y="562150"/>
            <a:ext cx="360000" cy="360000"/>
          </a:xfrm>
          <a:prstGeom prst="rect">
            <a:avLst/>
          </a:prstGeom>
        </p:spPr>
        <p:txBody>
          <a:bodyPr anchorCtr="0" anchor="ctr" bIns="0" lIns="0" spcFirstLastPara="1" rIns="0" wrap="square" tIns="0">
            <a:noAutofit/>
          </a:bodyPr>
          <a:lstStyle>
            <a:lvl1pPr lvl="0" algn="ctr">
              <a:spcBef>
                <a:spcPts val="0"/>
              </a:spcBef>
              <a:spcAft>
                <a:spcPts val="0"/>
              </a:spcAft>
              <a:buSzPts val="2800"/>
              <a:buNone/>
              <a:defRPr sz="1600">
                <a:latin typeface="Hanken Grotesk"/>
                <a:ea typeface="Hanken Grotesk"/>
                <a:cs typeface="Hanken Grotesk"/>
                <a:sym typeface="Hanken Grotesk"/>
              </a:defRPr>
            </a:lvl1pPr>
            <a:lvl2pPr lvl="1" algn="ctr">
              <a:spcBef>
                <a:spcPts val="0"/>
              </a:spcBef>
              <a:spcAft>
                <a:spcPts val="0"/>
              </a:spcAft>
              <a:buSzPts val="2800"/>
              <a:buNone/>
              <a:defRPr sz="1600">
                <a:latin typeface="Hanken Grotesk"/>
                <a:ea typeface="Hanken Grotesk"/>
                <a:cs typeface="Hanken Grotesk"/>
                <a:sym typeface="Hanken Grotesk"/>
              </a:defRPr>
            </a:lvl2pPr>
            <a:lvl3pPr lvl="2" algn="ctr">
              <a:spcBef>
                <a:spcPts val="0"/>
              </a:spcBef>
              <a:spcAft>
                <a:spcPts val="0"/>
              </a:spcAft>
              <a:buSzPts val="2800"/>
              <a:buNone/>
              <a:defRPr sz="1600">
                <a:latin typeface="Hanken Grotesk"/>
                <a:ea typeface="Hanken Grotesk"/>
                <a:cs typeface="Hanken Grotesk"/>
                <a:sym typeface="Hanken Grotesk"/>
              </a:defRPr>
            </a:lvl3pPr>
            <a:lvl4pPr lvl="3" algn="ctr">
              <a:spcBef>
                <a:spcPts val="0"/>
              </a:spcBef>
              <a:spcAft>
                <a:spcPts val="0"/>
              </a:spcAft>
              <a:buSzPts val="2800"/>
              <a:buNone/>
              <a:defRPr sz="1600">
                <a:latin typeface="Hanken Grotesk"/>
                <a:ea typeface="Hanken Grotesk"/>
                <a:cs typeface="Hanken Grotesk"/>
                <a:sym typeface="Hanken Grotesk"/>
              </a:defRPr>
            </a:lvl4pPr>
            <a:lvl5pPr lvl="4" algn="ctr">
              <a:spcBef>
                <a:spcPts val="0"/>
              </a:spcBef>
              <a:spcAft>
                <a:spcPts val="0"/>
              </a:spcAft>
              <a:buSzPts val="2800"/>
              <a:buNone/>
              <a:defRPr sz="1600">
                <a:latin typeface="Hanken Grotesk"/>
                <a:ea typeface="Hanken Grotesk"/>
                <a:cs typeface="Hanken Grotesk"/>
                <a:sym typeface="Hanken Grotesk"/>
              </a:defRPr>
            </a:lvl5pPr>
            <a:lvl6pPr lvl="5" algn="ctr">
              <a:spcBef>
                <a:spcPts val="0"/>
              </a:spcBef>
              <a:spcAft>
                <a:spcPts val="0"/>
              </a:spcAft>
              <a:buSzPts val="2800"/>
              <a:buNone/>
              <a:defRPr sz="1600">
                <a:latin typeface="Hanken Grotesk"/>
                <a:ea typeface="Hanken Grotesk"/>
                <a:cs typeface="Hanken Grotesk"/>
                <a:sym typeface="Hanken Grotesk"/>
              </a:defRPr>
            </a:lvl6pPr>
            <a:lvl7pPr lvl="6" algn="ctr">
              <a:spcBef>
                <a:spcPts val="0"/>
              </a:spcBef>
              <a:spcAft>
                <a:spcPts val="0"/>
              </a:spcAft>
              <a:buSzPts val="2800"/>
              <a:buNone/>
              <a:defRPr sz="1600">
                <a:latin typeface="Hanken Grotesk"/>
                <a:ea typeface="Hanken Grotesk"/>
                <a:cs typeface="Hanken Grotesk"/>
                <a:sym typeface="Hanken Grotesk"/>
              </a:defRPr>
            </a:lvl7pPr>
            <a:lvl8pPr lvl="7" algn="ctr">
              <a:spcBef>
                <a:spcPts val="0"/>
              </a:spcBef>
              <a:spcAft>
                <a:spcPts val="0"/>
              </a:spcAft>
              <a:buSzPts val="2800"/>
              <a:buNone/>
              <a:defRPr sz="1600">
                <a:latin typeface="Hanken Grotesk"/>
                <a:ea typeface="Hanken Grotesk"/>
                <a:cs typeface="Hanken Grotesk"/>
                <a:sym typeface="Hanken Grotesk"/>
              </a:defRPr>
            </a:lvl8pPr>
            <a:lvl9pPr lvl="8" algn="ctr">
              <a:spcBef>
                <a:spcPts val="0"/>
              </a:spcBef>
              <a:spcAft>
                <a:spcPts val="0"/>
              </a:spcAft>
              <a:buSzPts val="2800"/>
              <a:buNone/>
              <a:defRPr sz="1600">
                <a:latin typeface="Hanken Grotesk"/>
                <a:ea typeface="Hanken Grotesk"/>
                <a:cs typeface="Hanken Grotesk"/>
                <a:sym typeface="Hanken Grotesk"/>
              </a:defRPr>
            </a:lvl9pPr>
          </a:lstStyle>
          <a:p/>
        </p:txBody>
      </p:sp>
      <p:sp>
        <p:nvSpPr>
          <p:cNvPr id="197" name="Google Shape;197;p23"/>
          <p:cNvSpPr txBox="1"/>
          <p:nvPr>
            <p:ph idx="2" type="title"/>
          </p:nvPr>
        </p:nvSpPr>
        <p:spPr>
          <a:xfrm>
            <a:off x="3325125" y="562150"/>
            <a:ext cx="360000" cy="360000"/>
          </a:xfrm>
          <a:prstGeom prst="rect">
            <a:avLst/>
          </a:prstGeom>
        </p:spPr>
        <p:txBody>
          <a:bodyPr anchorCtr="0" anchor="ctr" bIns="0" lIns="0" spcFirstLastPara="1" rIns="0" wrap="square" tIns="0">
            <a:noAutofit/>
          </a:bodyPr>
          <a:lstStyle>
            <a:lvl1pPr lvl="0" algn="ctr">
              <a:spcBef>
                <a:spcPts val="0"/>
              </a:spcBef>
              <a:spcAft>
                <a:spcPts val="0"/>
              </a:spcAft>
              <a:buSzPts val="2800"/>
              <a:buNone/>
              <a:defRPr sz="1600">
                <a:latin typeface="Hanken Grotesk"/>
                <a:ea typeface="Hanken Grotesk"/>
                <a:cs typeface="Hanken Grotesk"/>
                <a:sym typeface="Hanken Grotesk"/>
              </a:defRPr>
            </a:lvl1pPr>
            <a:lvl2pPr lvl="1" algn="ctr">
              <a:spcBef>
                <a:spcPts val="0"/>
              </a:spcBef>
              <a:spcAft>
                <a:spcPts val="0"/>
              </a:spcAft>
              <a:buSzPts val="2800"/>
              <a:buNone/>
              <a:defRPr sz="1600">
                <a:latin typeface="Hanken Grotesk"/>
                <a:ea typeface="Hanken Grotesk"/>
                <a:cs typeface="Hanken Grotesk"/>
                <a:sym typeface="Hanken Grotesk"/>
              </a:defRPr>
            </a:lvl2pPr>
            <a:lvl3pPr lvl="2" algn="ctr">
              <a:spcBef>
                <a:spcPts val="0"/>
              </a:spcBef>
              <a:spcAft>
                <a:spcPts val="0"/>
              </a:spcAft>
              <a:buSzPts val="2800"/>
              <a:buNone/>
              <a:defRPr sz="1600">
                <a:latin typeface="Hanken Grotesk"/>
                <a:ea typeface="Hanken Grotesk"/>
                <a:cs typeface="Hanken Grotesk"/>
                <a:sym typeface="Hanken Grotesk"/>
              </a:defRPr>
            </a:lvl3pPr>
            <a:lvl4pPr lvl="3" algn="ctr">
              <a:spcBef>
                <a:spcPts val="0"/>
              </a:spcBef>
              <a:spcAft>
                <a:spcPts val="0"/>
              </a:spcAft>
              <a:buSzPts val="2800"/>
              <a:buNone/>
              <a:defRPr sz="1600">
                <a:latin typeface="Hanken Grotesk"/>
                <a:ea typeface="Hanken Grotesk"/>
                <a:cs typeface="Hanken Grotesk"/>
                <a:sym typeface="Hanken Grotesk"/>
              </a:defRPr>
            </a:lvl4pPr>
            <a:lvl5pPr lvl="4" algn="ctr">
              <a:spcBef>
                <a:spcPts val="0"/>
              </a:spcBef>
              <a:spcAft>
                <a:spcPts val="0"/>
              </a:spcAft>
              <a:buSzPts val="2800"/>
              <a:buNone/>
              <a:defRPr sz="1600">
                <a:latin typeface="Hanken Grotesk"/>
                <a:ea typeface="Hanken Grotesk"/>
                <a:cs typeface="Hanken Grotesk"/>
                <a:sym typeface="Hanken Grotesk"/>
              </a:defRPr>
            </a:lvl5pPr>
            <a:lvl6pPr lvl="5" algn="ctr">
              <a:spcBef>
                <a:spcPts val="0"/>
              </a:spcBef>
              <a:spcAft>
                <a:spcPts val="0"/>
              </a:spcAft>
              <a:buSzPts val="2800"/>
              <a:buNone/>
              <a:defRPr sz="1600">
                <a:latin typeface="Hanken Grotesk"/>
                <a:ea typeface="Hanken Grotesk"/>
                <a:cs typeface="Hanken Grotesk"/>
                <a:sym typeface="Hanken Grotesk"/>
              </a:defRPr>
            </a:lvl6pPr>
            <a:lvl7pPr lvl="6" algn="ctr">
              <a:spcBef>
                <a:spcPts val="0"/>
              </a:spcBef>
              <a:spcAft>
                <a:spcPts val="0"/>
              </a:spcAft>
              <a:buSzPts val="2800"/>
              <a:buNone/>
              <a:defRPr sz="1600">
                <a:latin typeface="Hanken Grotesk"/>
                <a:ea typeface="Hanken Grotesk"/>
                <a:cs typeface="Hanken Grotesk"/>
                <a:sym typeface="Hanken Grotesk"/>
              </a:defRPr>
            </a:lvl7pPr>
            <a:lvl8pPr lvl="7" algn="ctr">
              <a:spcBef>
                <a:spcPts val="0"/>
              </a:spcBef>
              <a:spcAft>
                <a:spcPts val="0"/>
              </a:spcAft>
              <a:buSzPts val="2800"/>
              <a:buNone/>
              <a:defRPr sz="1600">
                <a:latin typeface="Hanken Grotesk"/>
                <a:ea typeface="Hanken Grotesk"/>
                <a:cs typeface="Hanken Grotesk"/>
                <a:sym typeface="Hanken Grotesk"/>
              </a:defRPr>
            </a:lvl8pPr>
            <a:lvl9pPr lvl="8" algn="ctr">
              <a:spcBef>
                <a:spcPts val="0"/>
              </a:spcBef>
              <a:spcAft>
                <a:spcPts val="0"/>
              </a:spcAft>
              <a:buSzPts val="2800"/>
              <a:buNone/>
              <a:defRPr sz="1600">
                <a:latin typeface="Hanken Grotesk"/>
                <a:ea typeface="Hanken Grotesk"/>
                <a:cs typeface="Hanken Grotesk"/>
                <a:sym typeface="Hanken Grotesk"/>
              </a:defRPr>
            </a:lvl9pPr>
          </a:lstStyle>
          <a:p/>
        </p:txBody>
      </p:sp>
      <p:sp>
        <p:nvSpPr>
          <p:cNvPr id="198" name="Google Shape;198;p23"/>
          <p:cNvSpPr txBox="1"/>
          <p:nvPr>
            <p:ph idx="3" type="title"/>
          </p:nvPr>
        </p:nvSpPr>
        <p:spPr>
          <a:xfrm>
            <a:off x="227250" y="1277200"/>
            <a:ext cx="2282700" cy="6519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199" name="Google Shape;199;p23"/>
          <p:cNvSpPr txBox="1"/>
          <p:nvPr>
            <p:ph idx="4" type="title"/>
          </p:nvPr>
        </p:nvSpPr>
        <p:spPr>
          <a:xfrm>
            <a:off x="3324478" y="1277200"/>
            <a:ext cx="2280900" cy="6519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00" name="Google Shape;200;p23"/>
          <p:cNvSpPr txBox="1"/>
          <p:nvPr>
            <p:ph idx="5" type="title"/>
          </p:nvPr>
        </p:nvSpPr>
        <p:spPr>
          <a:xfrm>
            <a:off x="6421152" y="1277200"/>
            <a:ext cx="2279100" cy="6519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01" name="Google Shape;201;p23"/>
          <p:cNvSpPr txBox="1"/>
          <p:nvPr>
            <p:ph idx="6" type="title"/>
          </p:nvPr>
        </p:nvSpPr>
        <p:spPr>
          <a:xfrm>
            <a:off x="6421925" y="562150"/>
            <a:ext cx="360000" cy="360000"/>
          </a:xfrm>
          <a:prstGeom prst="rect">
            <a:avLst/>
          </a:prstGeom>
        </p:spPr>
        <p:txBody>
          <a:bodyPr anchorCtr="0" anchor="ctr" bIns="0" lIns="0" spcFirstLastPara="1" rIns="0" wrap="square" tIns="0">
            <a:noAutofit/>
          </a:bodyPr>
          <a:lstStyle>
            <a:lvl1pPr lvl="0" algn="ctr">
              <a:spcBef>
                <a:spcPts val="0"/>
              </a:spcBef>
              <a:spcAft>
                <a:spcPts val="0"/>
              </a:spcAft>
              <a:buSzPts val="2800"/>
              <a:buNone/>
              <a:defRPr sz="1600">
                <a:latin typeface="Hanken Grotesk"/>
                <a:ea typeface="Hanken Grotesk"/>
                <a:cs typeface="Hanken Grotesk"/>
                <a:sym typeface="Hanken Grotesk"/>
              </a:defRPr>
            </a:lvl1pPr>
            <a:lvl2pPr lvl="1" algn="ctr">
              <a:spcBef>
                <a:spcPts val="0"/>
              </a:spcBef>
              <a:spcAft>
                <a:spcPts val="0"/>
              </a:spcAft>
              <a:buSzPts val="2800"/>
              <a:buNone/>
              <a:defRPr sz="1600">
                <a:latin typeface="Hanken Grotesk"/>
                <a:ea typeface="Hanken Grotesk"/>
                <a:cs typeface="Hanken Grotesk"/>
                <a:sym typeface="Hanken Grotesk"/>
              </a:defRPr>
            </a:lvl2pPr>
            <a:lvl3pPr lvl="2" algn="ctr">
              <a:spcBef>
                <a:spcPts val="0"/>
              </a:spcBef>
              <a:spcAft>
                <a:spcPts val="0"/>
              </a:spcAft>
              <a:buSzPts val="2800"/>
              <a:buNone/>
              <a:defRPr sz="1600">
                <a:latin typeface="Hanken Grotesk"/>
                <a:ea typeface="Hanken Grotesk"/>
                <a:cs typeface="Hanken Grotesk"/>
                <a:sym typeface="Hanken Grotesk"/>
              </a:defRPr>
            </a:lvl3pPr>
            <a:lvl4pPr lvl="3" algn="ctr">
              <a:spcBef>
                <a:spcPts val="0"/>
              </a:spcBef>
              <a:spcAft>
                <a:spcPts val="0"/>
              </a:spcAft>
              <a:buSzPts val="2800"/>
              <a:buNone/>
              <a:defRPr sz="1600">
                <a:latin typeface="Hanken Grotesk"/>
                <a:ea typeface="Hanken Grotesk"/>
                <a:cs typeface="Hanken Grotesk"/>
                <a:sym typeface="Hanken Grotesk"/>
              </a:defRPr>
            </a:lvl4pPr>
            <a:lvl5pPr lvl="4" algn="ctr">
              <a:spcBef>
                <a:spcPts val="0"/>
              </a:spcBef>
              <a:spcAft>
                <a:spcPts val="0"/>
              </a:spcAft>
              <a:buSzPts val="2800"/>
              <a:buNone/>
              <a:defRPr sz="1600">
                <a:latin typeface="Hanken Grotesk"/>
                <a:ea typeface="Hanken Grotesk"/>
                <a:cs typeface="Hanken Grotesk"/>
                <a:sym typeface="Hanken Grotesk"/>
              </a:defRPr>
            </a:lvl5pPr>
            <a:lvl6pPr lvl="5" algn="ctr">
              <a:spcBef>
                <a:spcPts val="0"/>
              </a:spcBef>
              <a:spcAft>
                <a:spcPts val="0"/>
              </a:spcAft>
              <a:buSzPts val="2800"/>
              <a:buNone/>
              <a:defRPr sz="1600">
                <a:latin typeface="Hanken Grotesk"/>
                <a:ea typeface="Hanken Grotesk"/>
                <a:cs typeface="Hanken Grotesk"/>
                <a:sym typeface="Hanken Grotesk"/>
              </a:defRPr>
            </a:lvl6pPr>
            <a:lvl7pPr lvl="6" algn="ctr">
              <a:spcBef>
                <a:spcPts val="0"/>
              </a:spcBef>
              <a:spcAft>
                <a:spcPts val="0"/>
              </a:spcAft>
              <a:buSzPts val="2800"/>
              <a:buNone/>
              <a:defRPr sz="1600">
                <a:latin typeface="Hanken Grotesk"/>
                <a:ea typeface="Hanken Grotesk"/>
                <a:cs typeface="Hanken Grotesk"/>
                <a:sym typeface="Hanken Grotesk"/>
              </a:defRPr>
            </a:lvl7pPr>
            <a:lvl8pPr lvl="7" algn="ctr">
              <a:spcBef>
                <a:spcPts val="0"/>
              </a:spcBef>
              <a:spcAft>
                <a:spcPts val="0"/>
              </a:spcAft>
              <a:buSzPts val="2800"/>
              <a:buNone/>
              <a:defRPr sz="1600">
                <a:latin typeface="Hanken Grotesk"/>
                <a:ea typeface="Hanken Grotesk"/>
                <a:cs typeface="Hanken Grotesk"/>
                <a:sym typeface="Hanken Grotesk"/>
              </a:defRPr>
            </a:lvl8pPr>
            <a:lvl9pPr lvl="8" algn="ctr">
              <a:spcBef>
                <a:spcPts val="0"/>
              </a:spcBef>
              <a:spcAft>
                <a:spcPts val="0"/>
              </a:spcAft>
              <a:buSzPts val="2800"/>
              <a:buNone/>
              <a:defRPr sz="1600">
                <a:latin typeface="Hanken Grotesk"/>
                <a:ea typeface="Hanken Grotesk"/>
                <a:cs typeface="Hanken Grotesk"/>
                <a:sym typeface="Hanken Grotesk"/>
              </a:defRPr>
            </a:lvl9pPr>
          </a:lstStyle>
          <a:p/>
        </p:txBody>
      </p:sp>
      <p:sp>
        <p:nvSpPr>
          <p:cNvPr id="202" name="Google Shape;202;p23"/>
          <p:cNvSpPr txBox="1"/>
          <p:nvPr>
            <p:ph idx="7" type="title"/>
          </p:nvPr>
        </p:nvSpPr>
        <p:spPr>
          <a:xfrm>
            <a:off x="226431" y="2709100"/>
            <a:ext cx="2282700" cy="6519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03" name="Google Shape;203;p23"/>
          <p:cNvSpPr txBox="1"/>
          <p:nvPr>
            <p:ph idx="8" type="title"/>
          </p:nvPr>
        </p:nvSpPr>
        <p:spPr>
          <a:xfrm>
            <a:off x="6419945" y="2709108"/>
            <a:ext cx="2279100" cy="6519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04" name="Google Shape;204;p23"/>
          <p:cNvSpPr txBox="1"/>
          <p:nvPr>
            <p:ph idx="9" type="title"/>
          </p:nvPr>
        </p:nvSpPr>
        <p:spPr>
          <a:xfrm>
            <a:off x="226000" y="3996225"/>
            <a:ext cx="2282700" cy="6519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05" name="Google Shape;205;p23"/>
          <p:cNvSpPr txBox="1"/>
          <p:nvPr>
            <p:ph idx="13" type="title"/>
          </p:nvPr>
        </p:nvSpPr>
        <p:spPr>
          <a:xfrm>
            <a:off x="3322675" y="3996228"/>
            <a:ext cx="2280900" cy="6519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06" name="Google Shape;206;p23"/>
          <p:cNvSpPr txBox="1"/>
          <p:nvPr>
            <p:ph idx="14" type="title"/>
          </p:nvPr>
        </p:nvSpPr>
        <p:spPr>
          <a:xfrm>
            <a:off x="6419350" y="3996228"/>
            <a:ext cx="2279100" cy="6519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07" name="Google Shape;207;p23"/>
          <p:cNvSpPr txBox="1"/>
          <p:nvPr>
            <p:ph idx="15" type="title"/>
          </p:nvPr>
        </p:nvSpPr>
        <p:spPr>
          <a:xfrm>
            <a:off x="587225" y="562150"/>
            <a:ext cx="1219200" cy="505800"/>
          </a:xfrm>
          <a:prstGeom prst="rect">
            <a:avLst/>
          </a:prstGeom>
        </p:spPr>
        <p:txBody>
          <a:bodyPr anchorCtr="0" anchor="t" bIns="0" lIns="108000" spcFirstLastPara="1" rIns="0" wrap="square" tIns="0">
            <a:noAutofit/>
          </a:bodyPr>
          <a:lstStyle>
            <a:lvl1pPr lvl="0">
              <a:lnSpc>
                <a:spcPct val="90000"/>
              </a:lnSpc>
              <a:spcBef>
                <a:spcPts val="0"/>
              </a:spcBef>
              <a:spcAft>
                <a:spcPts val="0"/>
              </a:spcAft>
              <a:buSzPts val="2800"/>
              <a:buNone/>
              <a:defRPr sz="12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08" name="Google Shape;208;p23"/>
          <p:cNvSpPr txBox="1"/>
          <p:nvPr>
            <p:ph idx="16" type="title"/>
          </p:nvPr>
        </p:nvSpPr>
        <p:spPr>
          <a:xfrm>
            <a:off x="3684488" y="562150"/>
            <a:ext cx="1219200" cy="505800"/>
          </a:xfrm>
          <a:prstGeom prst="rect">
            <a:avLst/>
          </a:prstGeom>
        </p:spPr>
        <p:txBody>
          <a:bodyPr anchorCtr="0" anchor="t" bIns="0" lIns="108000" spcFirstLastPara="1" rIns="0" wrap="square" tIns="0">
            <a:noAutofit/>
          </a:bodyPr>
          <a:lstStyle>
            <a:lvl1pPr lvl="0">
              <a:lnSpc>
                <a:spcPct val="90000"/>
              </a:lnSpc>
              <a:spcBef>
                <a:spcPts val="0"/>
              </a:spcBef>
              <a:spcAft>
                <a:spcPts val="0"/>
              </a:spcAft>
              <a:buSzPts val="2800"/>
              <a:buNone/>
              <a:defRPr sz="12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09" name="Google Shape;209;p23"/>
          <p:cNvSpPr txBox="1"/>
          <p:nvPr>
            <p:ph idx="17" type="title"/>
          </p:nvPr>
        </p:nvSpPr>
        <p:spPr>
          <a:xfrm>
            <a:off x="6781463" y="562150"/>
            <a:ext cx="1219200" cy="505800"/>
          </a:xfrm>
          <a:prstGeom prst="rect">
            <a:avLst/>
          </a:prstGeom>
        </p:spPr>
        <p:txBody>
          <a:bodyPr anchorCtr="0" anchor="t" bIns="0" lIns="108000" spcFirstLastPara="1" rIns="0" wrap="square" tIns="0">
            <a:noAutofit/>
          </a:bodyPr>
          <a:lstStyle>
            <a:lvl1pPr lvl="0">
              <a:lnSpc>
                <a:spcPct val="90000"/>
              </a:lnSpc>
              <a:spcBef>
                <a:spcPts val="0"/>
              </a:spcBef>
              <a:spcAft>
                <a:spcPts val="0"/>
              </a:spcAft>
              <a:buSzPts val="2800"/>
              <a:buNone/>
              <a:defRPr sz="12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10" name="Google Shape;210;p23"/>
          <p:cNvSpPr txBox="1"/>
          <p:nvPr>
            <p:ph idx="1" type="subTitle"/>
          </p:nvPr>
        </p:nvSpPr>
        <p:spPr>
          <a:xfrm>
            <a:off x="594025" y="184700"/>
            <a:ext cx="3696300" cy="153900"/>
          </a:xfrm>
          <a:prstGeom prst="rect">
            <a:avLst/>
          </a:prstGeom>
        </p:spPr>
        <p:txBody>
          <a:bodyPr anchorCtr="0" anchor="ctr" bIns="0" lIns="0" spcFirstLastPara="1" rIns="0" wrap="square" tIns="0">
            <a:normAutofit/>
          </a:bodyPr>
          <a:lstStyle>
            <a:lvl1pPr lvl="0">
              <a:spcBef>
                <a:spcPts val="0"/>
              </a:spcBef>
              <a:spcAft>
                <a:spcPts val="0"/>
              </a:spcAft>
              <a:buClr>
                <a:schemeClr val="dk1"/>
              </a:buClr>
              <a:buSzPts val="1000"/>
              <a:buNone/>
              <a:defRPr b="1"/>
            </a:lvl1pPr>
            <a:lvl2pPr lvl="1">
              <a:spcBef>
                <a:spcPts val="0"/>
              </a:spcBef>
              <a:spcAft>
                <a:spcPts val="0"/>
              </a:spcAft>
              <a:buClr>
                <a:schemeClr val="dk1"/>
              </a:buClr>
              <a:buSzPts val="1200"/>
              <a:buNone/>
              <a:defRPr sz="1200"/>
            </a:lvl2pPr>
            <a:lvl3pPr lvl="2">
              <a:spcBef>
                <a:spcPts val="0"/>
              </a:spcBef>
              <a:spcAft>
                <a:spcPts val="0"/>
              </a:spcAft>
              <a:buClr>
                <a:schemeClr val="dk1"/>
              </a:buClr>
              <a:buSzPts val="1200"/>
              <a:buNone/>
              <a:defRPr sz="1200"/>
            </a:lvl3pPr>
            <a:lvl4pPr lvl="3">
              <a:spcBef>
                <a:spcPts val="0"/>
              </a:spcBef>
              <a:spcAft>
                <a:spcPts val="0"/>
              </a:spcAft>
              <a:buClr>
                <a:schemeClr val="dk1"/>
              </a:buClr>
              <a:buSzPts val="1200"/>
              <a:buNone/>
              <a:defRPr sz="1200"/>
            </a:lvl4pPr>
            <a:lvl5pPr lvl="4">
              <a:spcBef>
                <a:spcPts val="0"/>
              </a:spcBef>
              <a:spcAft>
                <a:spcPts val="0"/>
              </a:spcAft>
              <a:buClr>
                <a:schemeClr val="dk1"/>
              </a:buClr>
              <a:buSzPts val="1200"/>
              <a:buNone/>
              <a:defRPr sz="1200"/>
            </a:lvl5pPr>
            <a:lvl6pPr lvl="5">
              <a:spcBef>
                <a:spcPts val="0"/>
              </a:spcBef>
              <a:spcAft>
                <a:spcPts val="0"/>
              </a:spcAft>
              <a:buClr>
                <a:schemeClr val="dk1"/>
              </a:buClr>
              <a:buSzPts val="1200"/>
              <a:buNone/>
              <a:defRPr sz="1200"/>
            </a:lvl6pPr>
            <a:lvl7pPr lvl="6">
              <a:spcBef>
                <a:spcPts val="0"/>
              </a:spcBef>
              <a:spcAft>
                <a:spcPts val="0"/>
              </a:spcAft>
              <a:buClr>
                <a:schemeClr val="dk1"/>
              </a:buClr>
              <a:buSzPts val="1200"/>
              <a:buNone/>
              <a:defRPr sz="1200"/>
            </a:lvl7pPr>
            <a:lvl8pPr lvl="7">
              <a:spcBef>
                <a:spcPts val="0"/>
              </a:spcBef>
              <a:spcAft>
                <a:spcPts val="0"/>
              </a:spcAft>
              <a:buClr>
                <a:schemeClr val="dk1"/>
              </a:buClr>
              <a:buSzPts val="1200"/>
              <a:buNone/>
              <a:defRPr sz="1200"/>
            </a:lvl8pPr>
            <a:lvl9pPr lvl="8">
              <a:spcBef>
                <a:spcPts val="0"/>
              </a:spcBef>
              <a:spcAft>
                <a:spcPts val="0"/>
              </a:spcAft>
              <a:buClr>
                <a:schemeClr val="dk1"/>
              </a:buClr>
              <a:buSzPts val="1200"/>
              <a:buNone/>
              <a:defRPr sz="1200"/>
            </a:lvl9pPr>
          </a:lstStyle>
          <a:p/>
        </p:txBody>
      </p:sp>
      <p:sp>
        <p:nvSpPr>
          <p:cNvPr id="211" name="Google Shape;211;p23"/>
          <p:cNvSpPr txBox="1"/>
          <p:nvPr>
            <p:ph idx="18" type="body"/>
          </p:nvPr>
        </p:nvSpPr>
        <p:spPr>
          <a:xfrm>
            <a:off x="226150" y="4230400"/>
            <a:ext cx="2282400" cy="651600"/>
          </a:xfrm>
          <a:prstGeom prst="rect">
            <a:avLst/>
          </a:prstGeom>
        </p:spPr>
        <p:txBody>
          <a:bodyPr anchorCtr="0" anchor="t" bIns="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12" name="Google Shape;212;p23"/>
          <p:cNvSpPr txBox="1"/>
          <p:nvPr>
            <p:ph idx="19" type="body"/>
          </p:nvPr>
        </p:nvSpPr>
        <p:spPr>
          <a:xfrm>
            <a:off x="3321928" y="4230402"/>
            <a:ext cx="2282400" cy="651600"/>
          </a:xfrm>
          <a:prstGeom prst="rect">
            <a:avLst/>
          </a:prstGeom>
        </p:spPr>
        <p:txBody>
          <a:bodyPr anchorCtr="0" anchor="t" bIns="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13" name="Google Shape;213;p23"/>
          <p:cNvSpPr txBox="1"/>
          <p:nvPr>
            <p:ph idx="20" type="body"/>
          </p:nvPr>
        </p:nvSpPr>
        <p:spPr>
          <a:xfrm>
            <a:off x="6417703" y="4230402"/>
            <a:ext cx="2282400" cy="651600"/>
          </a:xfrm>
          <a:prstGeom prst="rect">
            <a:avLst/>
          </a:prstGeom>
        </p:spPr>
        <p:txBody>
          <a:bodyPr anchorCtr="0" anchor="t" bIns="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14" name="Google Shape;214;p23"/>
          <p:cNvSpPr txBox="1"/>
          <p:nvPr>
            <p:ph idx="21" type="title"/>
          </p:nvPr>
        </p:nvSpPr>
        <p:spPr>
          <a:xfrm>
            <a:off x="3323270" y="2709108"/>
            <a:ext cx="2280900" cy="6519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15" name="Google Shape;215;p23"/>
          <p:cNvSpPr txBox="1"/>
          <p:nvPr>
            <p:ph idx="22" type="body"/>
          </p:nvPr>
        </p:nvSpPr>
        <p:spPr>
          <a:xfrm>
            <a:off x="226150" y="2943275"/>
            <a:ext cx="2282400" cy="651600"/>
          </a:xfrm>
          <a:prstGeom prst="rect">
            <a:avLst/>
          </a:prstGeom>
        </p:spPr>
        <p:txBody>
          <a:bodyPr anchorCtr="0" anchor="t" bIns="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16" name="Google Shape;216;p23"/>
          <p:cNvSpPr txBox="1"/>
          <p:nvPr>
            <p:ph idx="23" type="body"/>
          </p:nvPr>
        </p:nvSpPr>
        <p:spPr>
          <a:xfrm>
            <a:off x="3321928" y="2943282"/>
            <a:ext cx="2282400" cy="651600"/>
          </a:xfrm>
          <a:prstGeom prst="rect">
            <a:avLst/>
          </a:prstGeom>
        </p:spPr>
        <p:txBody>
          <a:bodyPr anchorCtr="0" anchor="t" bIns="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17" name="Google Shape;217;p23"/>
          <p:cNvSpPr txBox="1"/>
          <p:nvPr>
            <p:ph idx="24" type="body"/>
          </p:nvPr>
        </p:nvSpPr>
        <p:spPr>
          <a:xfrm>
            <a:off x="6417703" y="2943282"/>
            <a:ext cx="2282400" cy="651600"/>
          </a:xfrm>
          <a:prstGeom prst="rect">
            <a:avLst/>
          </a:prstGeom>
        </p:spPr>
        <p:txBody>
          <a:bodyPr anchorCtr="0" anchor="t" bIns="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18" name="Google Shape;218;p23"/>
          <p:cNvSpPr txBox="1"/>
          <p:nvPr>
            <p:ph idx="25" type="body"/>
          </p:nvPr>
        </p:nvSpPr>
        <p:spPr>
          <a:xfrm>
            <a:off x="226150" y="1511375"/>
            <a:ext cx="2282400" cy="651600"/>
          </a:xfrm>
          <a:prstGeom prst="rect">
            <a:avLst/>
          </a:prstGeom>
        </p:spPr>
        <p:txBody>
          <a:bodyPr anchorCtr="0" anchor="t" bIns="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19" name="Google Shape;219;p23"/>
          <p:cNvSpPr txBox="1"/>
          <p:nvPr>
            <p:ph idx="26" type="body"/>
          </p:nvPr>
        </p:nvSpPr>
        <p:spPr>
          <a:xfrm>
            <a:off x="3321928" y="1511374"/>
            <a:ext cx="2282400" cy="651600"/>
          </a:xfrm>
          <a:prstGeom prst="rect">
            <a:avLst/>
          </a:prstGeom>
        </p:spPr>
        <p:txBody>
          <a:bodyPr anchorCtr="0" anchor="t" bIns="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20" name="Google Shape;220;p23"/>
          <p:cNvSpPr txBox="1"/>
          <p:nvPr>
            <p:ph idx="27" type="body"/>
          </p:nvPr>
        </p:nvSpPr>
        <p:spPr>
          <a:xfrm>
            <a:off x="6417703" y="1511374"/>
            <a:ext cx="2282400" cy="651600"/>
          </a:xfrm>
          <a:prstGeom prst="rect">
            <a:avLst/>
          </a:prstGeom>
        </p:spPr>
        <p:txBody>
          <a:bodyPr anchorCtr="0" anchor="t" bIns="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21" name="Google Shape;221;p23"/>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able and image ">
  <p:cSld name="CUSTOM_7_1_1_1_1_1_1_1_1_1_1_1_1_1_1_1_1_5_1">
    <p:spTree>
      <p:nvGrpSpPr>
        <p:cNvPr id="222" name="Shape 222"/>
        <p:cNvGrpSpPr/>
        <p:nvPr/>
      </p:nvGrpSpPr>
      <p:grpSpPr>
        <a:xfrm>
          <a:off x="0" y="0"/>
          <a:ext cx="0" cy="0"/>
          <a:chOff x="0" y="0"/>
          <a:chExt cx="0" cy="0"/>
        </a:xfrm>
      </p:grpSpPr>
      <p:sp>
        <p:nvSpPr>
          <p:cNvPr id="223" name="Google Shape;223;p24"/>
          <p:cNvSpPr txBox="1"/>
          <p:nvPr>
            <p:ph type="title"/>
          </p:nvPr>
        </p:nvSpPr>
        <p:spPr>
          <a:xfrm>
            <a:off x="2005725" y="562150"/>
            <a:ext cx="360000" cy="360000"/>
          </a:xfrm>
          <a:prstGeom prst="rect">
            <a:avLst/>
          </a:prstGeom>
        </p:spPr>
        <p:txBody>
          <a:bodyPr anchorCtr="0" anchor="ctr" bIns="0" lIns="0" spcFirstLastPara="1" rIns="0" wrap="square" tIns="0">
            <a:noAutofit/>
          </a:bodyPr>
          <a:lstStyle>
            <a:lvl1pPr lvl="0" algn="ctr">
              <a:spcBef>
                <a:spcPts val="0"/>
              </a:spcBef>
              <a:spcAft>
                <a:spcPts val="0"/>
              </a:spcAft>
              <a:buSzPts val="2800"/>
              <a:buNone/>
              <a:defRPr sz="1600">
                <a:latin typeface="Hanken Grotesk"/>
                <a:ea typeface="Hanken Grotesk"/>
                <a:cs typeface="Hanken Grotesk"/>
                <a:sym typeface="Hanken Grotesk"/>
              </a:defRPr>
            </a:lvl1pPr>
            <a:lvl2pPr lvl="1" algn="ctr">
              <a:spcBef>
                <a:spcPts val="0"/>
              </a:spcBef>
              <a:spcAft>
                <a:spcPts val="0"/>
              </a:spcAft>
              <a:buSzPts val="2800"/>
              <a:buNone/>
              <a:defRPr sz="1600">
                <a:latin typeface="Hanken Grotesk"/>
                <a:ea typeface="Hanken Grotesk"/>
                <a:cs typeface="Hanken Grotesk"/>
                <a:sym typeface="Hanken Grotesk"/>
              </a:defRPr>
            </a:lvl2pPr>
            <a:lvl3pPr lvl="2" algn="ctr">
              <a:spcBef>
                <a:spcPts val="0"/>
              </a:spcBef>
              <a:spcAft>
                <a:spcPts val="0"/>
              </a:spcAft>
              <a:buSzPts val="2800"/>
              <a:buNone/>
              <a:defRPr sz="1600">
                <a:latin typeface="Hanken Grotesk"/>
                <a:ea typeface="Hanken Grotesk"/>
                <a:cs typeface="Hanken Grotesk"/>
                <a:sym typeface="Hanken Grotesk"/>
              </a:defRPr>
            </a:lvl3pPr>
            <a:lvl4pPr lvl="3" algn="ctr">
              <a:spcBef>
                <a:spcPts val="0"/>
              </a:spcBef>
              <a:spcAft>
                <a:spcPts val="0"/>
              </a:spcAft>
              <a:buSzPts val="2800"/>
              <a:buNone/>
              <a:defRPr sz="1600">
                <a:latin typeface="Hanken Grotesk"/>
                <a:ea typeface="Hanken Grotesk"/>
                <a:cs typeface="Hanken Grotesk"/>
                <a:sym typeface="Hanken Grotesk"/>
              </a:defRPr>
            </a:lvl4pPr>
            <a:lvl5pPr lvl="4" algn="ctr">
              <a:spcBef>
                <a:spcPts val="0"/>
              </a:spcBef>
              <a:spcAft>
                <a:spcPts val="0"/>
              </a:spcAft>
              <a:buSzPts val="2800"/>
              <a:buNone/>
              <a:defRPr sz="1600">
                <a:latin typeface="Hanken Grotesk"/>
                <a:ea typeface="Hanken Grotesk"/>
                <a:cs typeface="Hanken Grotesk"/>
                <a:sym typeface="Hanken Grotesk"/>
              </a:defRPr>
            </a:lvl5pPr>
            <a:lvl6pPr lvl="5" algn="ctr">
              <a:spcBef>
                <a:spcPts val="0"/>
              </a:spcBef>
              <a:spcAft>
                <a:spcPts val="0"/>
              </a:spcAft>
              <a:buSzPts val="2800"/>
              <a:buNone/>
              <a:defRPr sz="1600">
                <a:latin typeface="Hanken Grotesk"/>
                <a:ea typeface="Hanken Grotesk"/>
                <a:cs typeface="Hanken Grotesk"/>
                <a:sym typeface="Hanken Grotesk"/>
              </a:defRPr>
            </a:lvl6pPr>
            <a:lvl7pPr lvl="6" algn="ctr">
              <a:spcBef>
                <a:spcPts val="0"/>
              </a:spcBef>
              <a:spcAft>
                <a:spcPts val="0"/>
              </a:spcAft>
              <a:buSzPts val="2800"/>
              <a:buNone/>
              <a:defRPr sz="1600">
                <a:latin typeface="Hanken Grotesk"/>
                <a:ea typeface="Hanken Grotesk"/>
                <a:cs typeface="Hanken Grotesk"/>
                <a:sym typeface="Hanken Grotesk"/>
              </a:defRPr>
            </a:lvl7pPr>
            <a:lvl8pPr lvl="7" algn="ctr">
              <a:spcBef>
                <a:spcPts val="0"/>
              </a:spcBef>
              <a:spcAft>
                <a:spcPts val="0"/>
              </a:spcAft>
              <a:buSzPts val="2800"/>
              <a:buNone/>
              <a:defRPr sz="1600">
                <a:latin typeface="Hanken Grotesk"/>
                <a:ea typeface="Hanken Grotesk"/>
                <a:cs typeface="Hanken Grotesk"/>
                <a:sym typeface="Hanken Grotesk"/>
              </a:defRPr>
            </a:lvl8pPr>
            <a:lvl9pPr lvl="8" algn="ctr">
              <a:spcBef>
                <a:spcPts val="0"/>
              </a:spcBef>
              <a:spcAft>
                <a:spcPts val="0"/>
              </a:spcAft>
              <a:buSzPts val="2800"/>
              <a:buNone/>
              <a:defRPr sz="1600">
                <a:latin typeface="Hanken Grotesk"/>
                <a:ea typeface="Hanken Grotesk"/>
                <a:cs typeface="Hanken Grotesk"/>
                <a:sym typeface="Hanken Grotesk"/>
              </a:defRPr>
            </a:lvl9pPr>
          </a:lstStyle>
          <a:p/>
        </p:txBody>
      </p:sp>
      <p:sp>
        <p:nvSpPr>
          <p:cNvPr id="224" name="Google Shape;224;p24"/>
          <p:cNvSpPr txBox="1"/>
          <p:nvPr>
            <p:ph idx="2" type="title"/>
          </p:nvPr>
        </p:nvSpPr>
        <p:spPr>
          <a:xfrm>
            <a:off x="3783250" y="562150"/>
            <a:ext cx="360000" cy="360000"/>
          </a:xfrm>
          <a:prstGeom prst="rect">
            <a:avLst/>
          </a:prstGeom>
        </p:spPr>
        <p:txBody>
          <a:bodyPr anchorCtr="0" anchor="ctr" bIns="0" lIns="0" spcFirstLastPara="1" rIns="0" wrap="square" tIns="0">
            <a:noAutofit/>
          </a:bodyPr>
          <a:lstStyle>
            <a:lvl1pPr lvl="0" algn="ctr">
              <a:spcBef>
                <a:spcPts val="0"/>
              </a:spcBef>
              <a:spcAft>
                <a:spcPts val="0"/>
              </a:spcAft>
              <a:buSzPts val="2800"/>
              <a:buNone/>
              <a:defRPr sz="1600">
                <a:latin typeface="Hanken Grotesk"/>
                <a:ea typeface="Hanken Grotesk"/>
                <a:cs typeface="Hanken Grotesk"/>
                <a:sym typeface="Hanken Grotesk"/>
              </a:defRPr>
            </a:lvl1pPr>
            <a:lvl2pPr lvl="1" algn="ctr">
              <a:spcBef>
                <a:spcPts val="0"/>
              </a:spcBef>
              <a:spcAft>
                <a:spcPts val="0"/>
              </a:spcAft>
              <a:buSzPts val="2800"/>
              <a:buNone/>
              <a:defRPr sz="1600">
                <a:latin typeface="Hanken Grotesk"/>
                <a:ea typeface="Hanken Grotesk"/>
                <a:cs typeface="Hanken Grotesk"/>
                <a:sym typeface="Hanken Grotesk"/>
              </a:defRPr>
            </a:lvl2pPr>
            <a:lvl3pPr lvl="2" algn="ctr">
              <a:spcBef>
                <a:spcPts val="0"/>
              </a:spcBef>
              <a:spcAft>
                <a:spcPts val="0"/>
              </a:spcAft>
              <a:buSzPts val="2800"/>
              <a:buNone/>
              <a:defRPr sz="1600">
                <a:latin typeface="Hanken Grotesk"/>
                <a:ea typeface="Hanken Grotesk"/>
                <a:cs typeface="Hanken Grotesk"/>
                <a:sym typeface="Hanken Grotesk"/>
              </a:defRPr>
            </a:lvl3pPr>
            <a:lvl4pPr lvl="3" algn="ctr">
              <a:spcBef>
                <a:spcPts val="0"/>
              </a:spcBef>
              <a:spcAft>
                <a:spcPts val="0"/>
              </a:spcAft>
              <a:buSzPts val="2800"/>
              <a:buNone/>
              <a:defRPr sz="1600">
                <a:latin typeface="Hanken Grotesk"/>
                <a:ea typeface="Hanken Grotesk"/>
                <a:cs typeface="Hanken Grotesk"/>
                <a:sym typeface="Hanken Grotesk"/>
              </a:defRPr>
            </a:lvl4pPr>
            <a:lvl5pPr lvl="4" algn="ctr">
              <a:spcBef>
                <a:spcPts val="0"/>
              </a:spcBef>
              <a:spcAft>
                <a:spcPts val="0"/>
              </a:spcAft>
              <a:buSzPts val="2800"/>
              <a:buNone/>
              <a:defRPr sz="1600">
                <a:latin typeface="Hanken Grotesk"/>
                <a:ea typeface="Hanken Grotesk"/>
                <a:cs typeface="Hanken Grotesk"/>
                <a:sym typeface="Hanken Grotesk"/>
              </a:defRPr>
            </a:lvl5pPr>
            <a:lvl6pPr lvl="5" algn="ctr">
              <a:spcBef>
                <a:spcPts val="0"/>
              </a:spcBef>
              <a:spcAft>
                <a:spcPts val="0"/>
              </a:spcAft>
              <a:buSzPts val="2800"/>
              <a:buNone/>
              <a:defRPr sz="1600">
                <a:latin typeface="Hanken Grotesk"/>
                <a:ea typeface="Hanken Grotesk"/>
                <a:cs typeface="Hanken Grotesk"/>
                <a:sym typeface="Hanken Grotesk"/>
              </a:defRPr>
            </a:lvl6pPr>
            <a:lvl7pPr lvl="6" algn="ctr">
              <a:spcBef>
                <a:spcPts val="0"/>
              </a:spcBef>
              <a:spcAft>
                <a:spcPts val="0"/>
              </a:spcAft>
              <a:buSzPts val="2800"/>
              <a:buNone/>
              <a:defRPr sz="1600">
                <a:latin typeface="Hanken Grotesk"/>
                <a:ea typeface="Hanken Grotesk"/>
                <a:cs typeface="Hanken Grotesk"/>
                <a:sym typeface="Hanken Grotesk"/>
              </a:defRPr>
            </a:lvl7pPr>
            <a:lvl8pPr lvl="7" algn="ctr">
              <a:spcBef>
                <a:spcPts val="0"/>
              </a:spcBef>
              <a:spcAft>
                <a:spcPts val="0"/>
              </a:spcAft>
              <a:buSzPts val="2800"/>
              <a:buNone/>
              <a:defRPr sz="1600">
                <a:latin typeface="Hanken Grotesk"/>
                <a:ea typeface="Hanken Grotesk"/>
                <a:cs typeface="Hanken Grotesk"/>
                <a:sym typeface="Hanken Grotesk"/>
              </a:defRPr>
            </a:lvl8pPr>
            <a:lvl9pPr lvl="8" algn="ctr">
              <a:spcBef>
                <a:spcPts val="0"/>
              </a:spcBef>
              <a:spcAft>
                <a:spcPts val="0"/>
              </a:spcAft>
              <a:buSzPts val="2800"/>
              <a:buNone/>
              <a:defRPr sz="1600">
                <a:latin typeface="Hanken Grotesk"/>
                <a:ea typeface="Hanken Grotesk"/>
                <a:cs typeface="Hanken Grotesk"/>
                <a:sym typeface="Hanken Grotesk"/>
              </a:defRPr>
            </a:lvl9pPr>
          </a:lstStyle>
          <a:p/>
        </p:txBody>
      </p:sp>
      <p:sp>
        <p:nvSpPr>
          <p:cNvPr id="225" name="Google Shape;225;p24"/>
          <p:cNvSpPr txBox="1"/>
          <p:nvPr>
            <p:ph idx="3" type="title"/>
          </p:nvPr>
        </p:nvSpPr>
        <p:spPr>
          <a:xfrm>
            <a:off x="5560500" y="562150"/>
            <a:ext cx="360000" cy="360000"/>
          </a:xfrm>
          <a:prstGeom prst="rect">
            <a:avLst/>
          </a:prstGeom>
        </p:spPr>
        <p:txBody>
          <a:bodyPr anchorCtr="0" anchor="ctr" bIns="0" lIns="0" spcFirstLastPara="1" rIns="0" wrap="square" tIns="0">
            <a:noAutofit/>
          </a:bodyPr>
          <a:lstStyle>
            <a:lvl1pPr lvl="0" algn="ctr">
              <a:spcBef>
                <a:spcPts val="0"/>
              </a:spcBef>
              <a:spcAft>
                <a:spcPts val="0"/>
              </a:spcAft>
              <a:buSzPts val="2800"/>
              <a:buNone/>
              <a:defRPr sz="1600">
                <a:latin typeface="Hanken Grotesk"/>
                <a:ea typeface="Hanken Grotesk"/>
                <a:cs typeface="Hanken Grotesk"/>
                <a:sym typeface="Hanken Grotesk"/>
              </a:defRPr>
            </a:lvl1pPr>
            <a:lvl2pPr lvl="1" algn="ctr">
              <a:spcBef>
                <a:spcPts val="0"/>
              </a:spcBef>
              <a:spcAft>
                <a:spcPts val="0"/>
              </a:spcAft>
              <a:buSzPts val="2800"/>
              <a:buNone/>
              <a:defRPr sz="1600">
                <a:latin typeface="Hanken Grotesk"/>
                <a:ea typeface="Hanken Grotesk"/>
                <a:cs typeface="Hanken Grotesk"/>
                <a:sym typeface="Hanken Grotesk"/>
              </a:defRPr>
            </a:lvl2pPr>
            <a:lvl3pPr lvl="2" algn="ctr">
              <a:spcBef>
                <a:spcPts val="0"/>
              </a:spcBef>
              <a:spcAft>
                <a:spcPts val="0"/>
              </a:spcAft>
              <a:buSzPts val="2800"/>
              <a:buNone/>
              <a:defRPr sz="1600">
                <a:latin typeface="Hanken Grotesk"/>
                <a:ea typeface="Hanken Grotesk"/>
                <a:cs typeface="Hanken Grotesk"/>
                <a:sym typeface="Hanken Grotesk"/>
              </a:defRPr>
            </a:lvl3pPr>
            <a:lvl4pPr lvl="3" algn="ctr">
              <a:spcBef>
                <a:spcPts val="0"/>
              </a:spcBef>
              <a:spcAft>
                <a:spcPts val="0"/>
              </a:spcAft>
              <a:buSzPts val="2800"/>
              <a:buNone/>
              <a:defRPr sz="1600">
                <a:latin typeface="Hanken Grotesk"/>
                <a:ea typeface="Hanken Grotesk"/>
                <a:cs typeface="Hanken Grotesk"/>
                <a:sym typeface="Hanken Grotesk"/>
              </a:defRPr>
            </a:lvl4pPr>
            <a:lvl5pPr lvl="4" algn="ctr">
              <a:spcBef>
                <a:spcPts val="0"/>
              </a:spcBef>
              <a:spcAft>
                <a:spcPts val="0"/>
              </a:spcAft>
              <a:buSzPts val="2800"/>
              <a:buNone/>
              <a:defRPr sz="1600">
                <a:latin typeface="Hanken Grotesk"/>
                <a:ea typeface="Hanken Grotesk"/>
                <a:cs typeface="Hanken Grotesk"/>
                <a:sym typeface="Hanken Grotesk"/>
              </a:defRPr>
            </a:lvl5pPr>
            <a:lvl6pPr lvl="5" algn="ctr">
              <a:spcBef>
                <a:spcPts val="0"/>
              </a:spcBef>
              <a:spcAft>
                <a:spcPts val="0"/>
              </a:spcAft>
              <a:buSzPts val="2800"/>
              <a:buNone/>
              <a:defRPr sz="1600">
                <a:latin typeface="Hanken Grotesk"/>
                <a:ea typeface="Hanken Grotesk"/>
                <a:cs typeface="Hanken Grotesk"/>
                <a:sym typeface="Hanken Grotesk"/>
              </a:defRPr>
            </a:lvl6pPr>
            <a:lvl7pPr lvl="6" algn="ctr">
              <a:spcBef>
                <a:spcPts val="0"/>
              </a:spcBef>
              <a:spcAft>
                <a:spcPts val="0"/>
              </a:spcAft>
              <a:buSzPts val="2800"/>
              <a:buNone/>
              <a:defRPr sz="1600">
                <a:latin typeface="Hanken Grotesk"/>
                <a:ea typeface="Hanken Grotesk"/>
                <a:cs typeface="Hanken Grotesk"/>
                <a:sym typeface="Hanken Grotesk"/>
              </a:defRPr>
            </a:lvl7pPr>
            <a:lvl8pPr lvl="7" algn="ctr">
              <a:spcBef>
                <a:spcPts val="0"/>
              </a:spcBef>
              <a:spcAft>
                <a:spcPts val="0"/>
              </a:spcAft>
              <a:buSzPts val="2800"/>
              <a:buNone/>
              <a:defRPr sz="1600">
                <a:latin typeface="Hanken Grotesk"/>
                <a:ea typeface="Hanken Grotesk"/>
                <a:cs typeface="Hanken Grotesk"/>
                <a:sym typeface="Hanken Grotesk"/>
              </a:defRPr>
            </a:lvl8pPr>
            <a:lvl9pPr lvl="8" algn="ctr">
              <a:spcBef>
                <a:spcPts val="0"/>
              </a:spcBef>
              <a:spcAft>
                <a:spcPts val="0"/>
              </a:spcAft>
              <a:buSzPts val="2800"/>
              <a:buNone/>
              <a:defRPr sz="1600">
                <a:latin typeface="Hanken Grotesk"/>
                <a:ea typeface="Hanken Grotesk"/>
                <a:cs typeface="Hanken Grotesk"/>
                <a:sym typeface="Hanken Grotesk"/>
              </a:defRPr>
            </a:lvl9pPr>
          </a:lstStyle>
          <a:p/>
        </p:txBody>
      </p:sp>
      <p:sp>
        <p:nvSpPr>
          <p:cNvPr id="226" name="Google Shape;226;p24"/>
          <p:cNvSpPr txBox="1"/>
          <p:nvPr>
            <p:ph idx="4" type="title"/>
          </p:nvPr>
        </p:nvSpPr>
        <p:spPr>
          <a:xfrm>
            <a:off x="7337750" y="562150"/>
            <a:ext cx="360000" cy="360000"/>
          </a:xfrm>
          <a:prstGeom prst="rect">
            <a:avLst/>
          </a:prstGeom>
        </p:spPr>
        <p:txBody>
          <a:bodyPr anchorCtr="0" anchor="ctr" bIns="0" lIns="0" spcFirstLastPara="1" rIns="0" wrap="square" tIns="0">
            <a:noAutofit/>
          </a:bodyPr>
          <a:lstStyle>
            <a:lvl1pPr lvl="0" algn="ctr">
              <a:spcBef>
                <a:spcPts val="0"/>
              </a:spcBef>
              <a:spcAft>
                <a:spcPts val="0"/>
              </a:spcAft>
              <a:buSzPts val="2800"/>
              <a:buNone/>
              <a:defRPr sz="1600">
                <a:latin typeface="Hanken Grotesk"/>
                <a:ea typeface="Hanken Grotesk"/>
                <a:cs typeface="Hanken Grotesk"/>
                <a:sym typeface="Hanken Grotesk"/>
              </a:defRPr>
            </a:lvl1pPr>
            <a:lvl2pPr lvl="1" algn="ctr">
              <a:spcBef>
                <a:spcPts val="0"/>
              </a:spcBef>
              <a:spcAft>
                <a:spcPts val="0"/>
              </a:spcAft>
              <a:buSzPts val="2800"/>
              <a:buNone/>
              <a:defRPr sz="1600">
                <a:latin typeface="Hanken Grotesk"/>
                <a:ea typeface="Hanken Grotesk"/>
                <a:cs typeface="Hanken Grotesk"/>
                <a:sym typeface="Hanken Grotesk"/>
              </a:defRPr>
            </a:lvl2pPr>
            <a:lvl3pPr lvl="2" algn="ctr">
              <a:spcBef>
                <a:spcPts val="0"/>
              </a:spcBef>
              <a:spcAft>
                <a:spcPts val="0"/>
              </a:spcAft>
              <a:buSzPts val="2800"/>
              <a:buNone/>
              <a:defRPr sz="1600">
                <a:latin typeface="Hanken Grotesk"/>
                <a:ea typeface="Hanken Grotesk"/>
                <a:cs typeface="Hanken Grotesk"/>
                <a:sym typeface="Hanken Grotesk"/>
              </a:defRPr>
            </a:lvl3pPr>
            <a:lvl4pPr lvl="3" algn="ctr">
              <a:spcBef>
                <a:spcPts val="0"/>
              </a:spcBef>
              <a:spcAft>
                <a:spcPts val="0"/>
              </a:spcAft>
              <a:buSzPts val="2800"/>
              <a:buNone/>
              <a:defRPr sz="1600">
                <a:latin typeface="Hanken Grotesk"/>
                <a:ea typeface="Hanken Grotesk"/>
                <a:cs typeface="Hanken Grotesk"/>
                <a:sym typeface="Hanken Grotesk"/>
              </a:defRPr>
            </a:lvl4pPr>
            <a:lvl5pPr lvl="4" algn="ctr">
              <a:spcBef>
                <a:spcPts val="0"/>
              </a:spcBef>
              <a:spcAft>
                <a:spcPts val="0"/>
              </a:spcAft>
              <a:buSzPts val="2800"/>
              <a:buNone/>
              <a:defRPr sz="1600">
                <a:latin typeface="Hanken Grotesk"/>
                <a:ea typeface="Hanken Grotesk"/>
                <a:cs typeface="Hanken Grotesk"/>
                <a:sym typeface="Hanken Grotesk"/>
              </a:defRPr>
            </a:lvl5pPr>
            <a:lvl6pPr lvl="5" algn="ctr">
              <a:spcBef>
                <a:spcPts val="0"/>
              </a:spcBef>
              <a:spcAft>
                <a:spcPts val="0"/>
              </a:spcAft>
              <a:buSzPts val="2800"/>
              <a:buNone/>
              <a:defRPr sz="1600">
                <a:latin typeface="Hanken Grotesk"/>
                <a:ea typeface="Hanken Grotesk"/>
                <a:cs typeface="Hanken Grotesk"/>
                <a:sym typeface="Hanken Grotesk"/>
              </a:defRPr>
            </a:lvl6pPr>
            <a:lvl7pPr lvl="6" algn="ctr">
              <a:spcBef>
                <a:spcPts val="0"/>
              </a:spcBef>
              <a:spcAft>
                <a:spcPts val="0"/>
              </a:spcAft>
              <a:buSzPts val="2800"/>
              <a:buNone/>
              <a:defRPr sz="1600">
                <a:latin typeface="Hanken Grotesk"/>
                <a:ea typeface="Hanken Grotesk"/>
                <a:cs typeface="Hanken Grotesk"/>
                <a:sym typeface="Hanken Grotesk"/>
              </a:defRPr>
            </a:lvl7pPr>
            <a:lvl8pPr lvl="7" algn="ctr">
              <a:spcBef>
                <a:spcPts val="0"/>
              </a:spcBef>
              <a:spcAft>
                <a:spcPts val="0"/>
              </a:spcAft>
              <a:buSzPts val="2800"/>
              <a:buNone/>
              <a:defRPr sz="1600">
                <a:latin typeface="Hanken Grotesk"/>
                <a:ea typeface="Hanken Grotesk"/>
                <a:cs typeface="Hanken Grotesk"/>
                <a:sym typeface="Hanken Grotesk"/>
              </a:defRPr>
            </a:lvl8pPr>
            <a:lvl9pPr lvl="8" algn="ctr">
              <a:spcBef>
                <a:spcPts val="0"/>
              </a:spcBef>
              <a:spcAft>
                <a:spcPts val="0"/>
              </a:spcAft>
              <a:buSzPts val="2800"/>
              <a:buNone/>
              <a:defRPr sz="1600">
                <a:latin typeface="Hanken Grotesk"/>
                <a:ea typeface="Hanken Grotesk"/>
                <a:cs typeface="Hanken Grotesk"/>
                <a:sym typeface="Hanken Grotesk"/>
              </a:defRPr>
            </a:lvl9pPr>
          </a:lstStyle>
          <a:p/>
        </p:txBody>
      </p:sp>
      <p:sp>
        <p:nvSpPr>
          <p:cNvPr id="227" name="Google Shape;227;p24"/>
          <p:cNvSpPr txBox="1"/>
          <p:nvPr>
            <p:ph idx="5" type="title"/>
          </p:nvPr>
        </p:nvSpPr>
        <p:spPr>
          <a:xfrm>
            <a:off x="226000" y="562150"/>
            <a:ext cx="360000" cy="360000"/>
          </a:xfrm>
          <a:prstGeom prst="rect">
            <a:avLst/>
          </a:prstGeom>
        </p:spPr>
        <p:txBody>
          <a:bodyPr anchorCtr="0" anchor="ctr" bIns="0" lIns="0" spcFirstLastPara="1" rIns="0" wrap="square" tIns="0">
            <a:noAutofit/>
          </a:bodyPr>
          <a:lstStyle>
            <a:lvl1pPr lvl="0" algn="ctr">
              <a:spcBef>
                <a:spcPts val="0"/>
              </a:spcBef>
              <a:spcAft>
                <a:spcPts val="0"/>
              </a:spcAft>
              <a:buSzPts val="2800"/>
              <a:buNone/>
              <a:defRPr sz="1600">
                <a:latin typeface="Hanken Grotesk"/>
                <a:ea typeface="Hanken Grotesk"/>
                <a:cs typeface="Hanken Grotesk"/>
                <a:sym typeface="Hanken Grotesk"/>
              </a:defRPr>
            </a:lvl1pPr>
            <a:lvl2pPr lvl="1" algn="ctr">
              <a:spcBef>
                <a:spcPts val="0"/>
              </a:spcBef>
              <a:spcAft>
                <a:spcPts val="0"/>
              </a:spcAft>
              <a:buSzPts val="2800"/>
              <a:buNone/>
              <a:defRPr sz="1600">
                <a:latin typeface="Hanken Grotesk"/>
                <a:ea typeface="Hanken Grotesk"/>
                <a:cs typeface="Hanken Grotesk"/>
                <a:sym typeface="Hanken Grotesk"/>
              </a:defRPr>
            </a:lvl2pPr>
            <a:lvl3pPr lvl="2" algn="ctr">
              <a:spcBef>
                <a:spcPts val="0"/>
              </a:spcBef>
              <a:spcAft>
                <a:spcPts val="0"/>
              </a:spcAft>
              <a:buSzPts val="2800"/>
              <a:buNone/>
              <a:defRPr sz="1600">
                <a:latin typeface="Hanken Grotesk"/>
                <a:ea typeface="Hanken Grotesk"/>
                <a:cs typeface="Hanken Grotesk"/>
                <a:sym typeface="Hanken Grotesk"/>
              </a:defRPr>
            </a:lvl3pPr>
            <a:lvl4pPr lvl="3" algn="ctr">
              <a:spcBef>
                <a:spcPts val="0"/>
              </a:spcBef>
              <a:spcAft>
                <a:spcPts val="0"/>
              </a:spcAft>
              <a:buSzPts val="2800"/>
              <a:buNone/>
              <a:defRPr sz="1600">
                <a:latin typeface="Hanken Grotesk"/>
                <a:ea typeface="Hanken Grotesk"/>
                <a:cs typeface="Hanken Grotesk"/>
                <a:sym typeface="Hanken Grotesk"/>
              </a:defRPr>
            </a:lvl4pPr>
            <a:lvl5pPr lvl="4" algn="ctr">
              <a:spcBef>
                <a:spcPts val="0"/>
              </a:spcBef>
              <a:spcAft>
                <a:spcPts val="0"/>
              </a:spcAft>
              <a:buSzPts val="2800"/>
              <a:buNone/>
              <a:defRPr sz="1600">
                <a:latin typeface="Hanken Grotesk"/>
                <a:ea typeface="Hanken Grotesk"/>
                <a:cs typeface="Hanken Grotesk"/>
                <a:sym typeface="Hanken Grotesk"/>
              </a:defRPr>
            </a:lvl5pPr>
            <a:lvl6pPr lvl="5" algn="ctr">
              <a:spcBef>
                <a:spcPts val="0"/>
              </a:spcBef>
              <a:spcAft>
                <a:spcPts val="0"/>
              </a:spcAft>
              <a:buSzPts val="2800"/>
              <a:buNone/>
              <a:defRPr sz="1600">
                <a:latin typeface="Hanken Grotesk"/>
                <a:ea typeface="Hanken Grotesk"/>
                <a:cs typeface="Hanken Grotesk"/>
                <a:sym typeface="Hanken Grotesk"/>
              </a:defRPr>
            </a:lvl6pPr>
            <a:lvl7pPr lvl="6" algn="ctr">
              <a:spcBef>
                <a:spcPts val="0"/>
              </a:spcBef>
              <a:spcAft>
                <a:spcPts val="0"/>
              </a:spcAft>
              <a:buSzPts val="2800"/>
              <a:buNone/>
              <a:defRPr sz="1600">
                <a:latin typeface="Hanken Grotesk"/>
                <a:ea typeface="Hanken Grotesk"/>
                <a:cs typeface="Hanken Grotesk"/>
                <a:sym typeface="Hanken Grotesk"/>
              </a:defRPr>
            </a:lvl7pPr>
            <a:lvl8pPr lvl="7" algn="ctr">
              <a:spcBef>
                <a:spcPts val="0"/>
              </a:spcBef>
              <a:spcAft>
                <a:spcPts val="0"/>
              </a:spcAft>
              <a:buSzPts val="2800"/>
              <a:buNone/>
              <a:defRPr sz="1600">
                <a:latin typeface="Hanken Grotesk"/>
                <a:ea typeface="Hanken Grotesk"/>
                <a:cs typeface="Hanken Grotesk"/>
                <a:sym typeface="Hanken Grotesk"/>
              </a:defRPr>
            </a:lvl8pPr>
            <a:lvl9pPr lvl="8" algn="ctr">
              <a:spcBef>
                <a:spcPts val="0"/>
              </a:spcBef>
              <a:spcAft>
                <a:spcPts val="0"/>
              </a:spcAft>
              <a:buSzPts val="2800"/>
              <a:buNone/>
              <a:defRPr sz="1600">
                <a:latin typeface="Hanken Grotesk"/>
                <a:ea typeface="Hanken Grotesk"/>
                <a:cs typeface="Hanken Grotesk"/>
                <a:sym typeface="Hanken Grotesk"/>
              </a:defRPr>
            </a:lvl9pPr>
          </a:lstStyle>
          <a:p/>
        </p:txBody>
      </p:sp>
      <p:sp>
        <p:nvSpPr>
          <p:cNvPr id="228" name="Google Shape;228;p24"/>
          <p:cNvSpPr txBox="1"/>
          <p:nvPr>
            <p:ph idx="6" type="title"/>
          </p:nvPr>
        </p:nvSpPr>
        <p:spPr>
          <a:xfrm>
            <a:off x="227250" y="1277192"/>
            <a:ext cx="1581000" cy="2343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29" name="Google Shape;229;p24"/>
          <p:cNvSpPr txBox="1"/>
          <p:nvPr>
            <p:ph idx="7" type="title"/>
          </p:nvPr>
        </p:nvSpPr>
        <p:spPr>
          <a:xfrm>
            <a:off x="2004525" y="1277192"/>
            <a:ext cx="1581000" cy="2343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30" name="Google Shape;230;p24"/>
          <p:cNvSpPr txBox="1"/>
          <p:nvPr>
            <p:ph idx="8" type="title"/>
          </p:nvPr>
        </p:nvSpPr>
        <p:spPr>
          <a:xfrm>
            <a:off x="3781925" y="1277192"/>
            <a:ext cx="1581000" cy="2343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31" name="Google Shape;231;p24"/>
          <p:cNvSpPr txBox="1"/>
          <p:nvPr>
            <p:ph idx="9" type="title"/>
          </p:nvPr>
        </p:nvSpPr>
        <p:spPr>
          <a:xfrm>
            <a:off x="5559300" y="1277192"/>
            <a:ext cx="1581000" cy="2343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32" name="Google Shape;232;p24"/>
          <p:cNvSpPr txBox="1"/>
          <p:nvPr>
            <p:ph idx="13" type="title"/>
          </p:nvPr>
        </p:nvSpPr>
        <p:spPr>
          <a:xfrm>
            <a:off x="7337425" y="1277192"/>
            <a:ext cx="1581000" cy="2343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33" name="Google Shape;233;p24"/>
          <p:cNvSpPr txBox="1"/>
          <p:nvPr>
            <p:ph idx="14" type="title"/>
          </p:nvPr>
        </p:nvSpPr>
        <p:spPr>
          <a:xfrm>
            <a:off x="226425" y="2709100"/>
            <a:ext cx="1581000" cy="2343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34" name="Google Shape;234;p24"/>
          <p:cNvSpPr txBox="1"/>
          <p:nvPr>
            <p:ph idx="15" type="title"/>
          </p:nvPr>
        </p:nvSpPr>
        <p:spPr>
          <a:xfrm>
            <a:off x="2003700" y="2709100"/>
            <a:ext cx="1581000" cy="2343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35" name="Google Shape;235;p24"/>
          <p:cNvSpPr txBox="1"/>
          <p:nvPr>
            <p:ph idx="16" type="title"/>
          </p:nvPr>
        </p:nvSpPr>
        <p:spPr>
          <a:xfrm>
            <a:off x="3781100" y="2709100"/>
            <a:ext cx="1581000" cy="2343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36" name="Google Shape;236;p24"/>
          <p:cNvSpPr txBox="1"/>
          <p:nvPr>
            <p:ph idx="17" type="title"/>
          </p:nvPr>
        </p:nvSpPr>
        <p:spPr>
          <a:xfrm>
            <a:off x="5558475" y="2709100"/>
            <a:ext cx="1581000" cy="2343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37" name="Google Shape;237;p24"/>
          <p:cNvSpPr txBox="1"/>
          <p:nvPr>
            <p:ph idx="18" type="title"/>
          </p:nvPr>
        </p:nvSpPr>
        <p:spPr>
          <a:xfrm>
            <a:off x="7336600" y="2709100"/>
            <a:ext cx="1581000" cy="2343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38" name="Google Shape;238;p24"/>
          <p:cNvSpPr txBox="1"/>
          <p:nvPr>
            <p:ph idx="19" type="title"/>
          </p:nvPr>
        </p:nvSpPr>
        <p:spPr>
          <a:xfrm>
            <a:off x="587225" y="562150"/>
            <a:ext cx="1219200" cy="505800"/>
          </a:xfrm>
          <a:prstGeom prst="rect">
            <a:avLst/>
          </a:prstGeom>
        </p:spPr>
        <p:txBody>
          <a:bodyPr anchorCtr="0" anchor="t" bIns="0" lIns="108000" spcFirstLastPara="1" rIns="0" wrap="square" tIns="0">
            <a:noAutofit/>
          </a:bodyPr>
          <a:lstStyle>
            <a:lvl1pPr lvl="0">
              <a:lnSpc>
                <a:spcPct val="90000"/>
              </a:lnSpc>
              <a:spcBef>
                <a:spcPts val="0"/>
              </a:spcBef>
              <a:spcAft>
                <a:spcPts val="0"/>
              </a:spcAft>
              <a:buSzPts val="2800"/>
              <a:buNone/>
              <a:defRPr sz="12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39" name="Google Shape;239;p24"/>
          <p:cNvSpPr txBox="1"/>
          <p:nvPr>
            <p:ph idx="20" type="title"/>
          </p:nvPr>
        </p:nvSpPr>
        <p:spPr>
          <a:xfrm>
            <a:off x="2365088" y="562150"/>
            <a:ext cx="1219200" cy="505800"/>
          </a:xfrm>
          <a:prstGeom prst="rect">
            <a:avLst/>
          </a:prstGeom>
        </p:spPr>
        <p:txBody>
          <a:bodyPr anchorCtr="0" anchor="t" bIns="0" lIns="108000" spcFirstLastPara="1" rIns="0" wrap="square" tIns="0">
            <a:noAutofit/>
          </a:bodyPr>
          <a:lstStyle>
            <a:lvl1pPr lvl="0">
              <a:lnSpc>
                <a:spcPct val="90000"/>
              </a:lnSpc>
              <a:spcBef>
                <a:spcPts val="0"/>
              </a:spcBef>
              <a:spcAft>
                <a:spcPts val="0"/>
              </a:spcAft>
              <a:buSzPts val="2800"/>
              <a:buNone/>
              <a:defRPr sz="12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40" name="Google Shape;240;p24"/>
          <p:cNvSpPr txBox="1"/>
          <p:nvPr>
            <p:ph idx="21" type="title"/>
          </p:nvPr>
        </p:nvSpPr>
        <p:spPr>
          <a:xfrm>
            <a:off x="4142788" y="562150"/>
            <a:ext cx="1219200" cy="505800"/>
          </a:xfrm>
          <a:prstGeom prst="rect">
            <a:avLst/>
          </a:prstGeom>
        </p:spPr>
        <p:txBody>
          <a:bodyPr anchorCtr="0" anchor="t" bIns="0" lIns="108000" spcFirstLastPara="1" rIns="0" wrap="square" tIns="0">
            <a:noAutofit/>
          </a:bodyPr>
          <a:lstStyle>
            <a:lvl1pPr lvl="0">
              <a:lnSpc>
                <a:spcPct val="90000"/>
              </a:lnSpc>
              <a:spcBef>
                <a:spcPts val="0"/>
              </a:spcBef>
              <a:spcAft>
                <a:spcPts val="0"/>
              </a:spcAft>
              <a:buSzPts val="2800"/>
              <a:buNone/>
              <a:defRPr sz="12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41" name="Google Shape;241;p24"/>
          <p:cNvSpPr txBox="1"/>
          <p:nvPr>
            <p:ph idx="22" type="title"/>
          </p:nvPr>
        </p:nvSpPr>
        <p:spPr>
          <a:xfrm>
            <a:off x="5921000" y="562150"/>
            <a:ext cx="1219200" cy="505800"/>
          </a:xfrm>
          <a:prstGeom prst="rect">
            <a:avLst/>
          </a:prstGeom>
        </p:spPr>
        <p:txBody>
          <a:bodyPr anchorCtr="0" anchor="t" bIns="0" lIns="108000" spcFirstLastPara="1" rIns="0" wrap="square" tIns="0">
            <a:noAutofit/>
          </a:bodyPr>
          <a:lstStyle>
            <a:lvl1pPr lvl="0">
              <a:lnSpc>
                <a:spcPct val="90000"/>
              </a:lnSpc>
              <a:spcBef>
                <a:spcPts val="0"/>
              </a:spcBef>
              <a:spcAft>
                <a:spcPts val="0"/>
              </a:spcAft>
              <a:buSzPts val="2800"/>
              <a:buNone/>
              <a:defRPr sz="12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42" name="Google Shape;242;p24"/>
          <p:cNvSpPr txBox="1"/>
          <p:nvPr>
            <p:ph idx="23" type="title"/>
          </p:nvPr>
        </p:nvSpPr>
        <p:spPr>
          <a:xfrm>
            <a:off x="7699213" y="562150"/>
            <a:ext cx="1219200" cy="505800"/>
          </a:xfrm>
          <a:prstGeom prst="rect">
            <a:avLst/>
          </a:prstGeom>
        </p:spPr>
        <p:txBody>
          <a:bodyPr anchorCtr="0" anchor="t" bIns="0" lIns="108000" spcFirstLastPara="1" rIns="0" wrap="square" tIns="0">
            <a:noAutofit/>
          </a:bodyPr>
          <a:lstStyle>
            <a:lvl1pPr lvl="0">
              <a:lnSpc>
                <a:spcPct val="90000"/>
              </a:lnSpc>
              <a:spcBef>
                <a:spcPts val="0"/>
              </a:spcBef>
              <a:spcAft>
                <a:spcPts val="0"/>
              </a:spcAft>
              <a:buSzPts val="2800"/>
              <a:buNone/>
              <a:defRPr sz="12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None/>
              <a:defRPr sz="1000">
                <a:latin typeface="Hanken Grotesk SemiBold"/>
                <a:ea typeface="Hanken Grotesk SemiBold"/>
                <a:cs typeface="Hanken Grotesk SemiBold"/>
                <a:sym typeface="Hanken Grotesk SemiBold"/>
              </a:defRPr>
            </a:lvl9pPr>
          </a:lstStyle>
          <a:p/>
        </p:txBody>
      </p:sp>
      <p:sp>
        <p:nvSpPr>
          <p:cNvPr id="243" name="Google Shape;243;p24"/>
          <p:cNvSpPr txBox="1"/>
          <p:nvPr>
            <p:ph idx="1" type="subTitle"/>
          </p:nvPr>
        </p:nvSpPr>
        <p:spPr>
          <a:xfrm>
            <a:off x="594025" y="184700"/>
            <a:ext cx="3696300" cy="153900"/>
          </a:xfrm>
          <a:prstGeom prst="rect">
            <a:avLst/>
          </a:prstGeom>
        </p:spPr>
        <p:txBody>
          <a:bodyPr anchorCtr="0" anchor="ctr" bIns="0" lIns="0" spcFirstLastPara="1" rIns="0" wrap="square" tIns="0">
            <a:normAutofit/>
          </a:bodyPr>
          <a:lstStyle>
            <a:lvl1pPr lvl="0">
              <a:spcBef>
                <a:spcPts val="0"/>
              </a:spcBef>
              <a:spcAft>
                <a:spcPts val="0"/>
              </a:spcAft>
              <a:buClr>
                <a:schemeClr val="dk1"/>
              </a:buClr>
              <a:buSzPts val="1000"/>
              <a:buNone/>
              <a:defRPr b="1"/>
            </a:lvl1pPr>
            <a:lvl2pPr lvl="1">
              <a:spcBef>
                <a:spcPts val="0"/>
              </a:spcBef>
              <a:spcAft>
                <a:spcPts val="0"/>
              </a:spcAft>
              <a:buClr>
                <a:schemeClr val="dk1"/>
              </a:buClr>
              <a:buSzPts val="1200"/>
              <a:buNone/>
              <a:defRPr sz="1200"/>
            </a:lvl2pPr>
            <a:lvl3pPr lvl="2">
              <a:spcBef>
                <a:spcPts val="0"/>
              </a:spcBef>
              <a:spcAft>
                <a:spcPts val="0"/>
              </a:spcAft>
              <a:buClr>
                <a:schemeClr val="dk1"/>
              </a:buClr>
              <a:buSzPts val="1200"/>
              <a:buNone/>
              <a:defRPr sz="1200"/>
            </a:lvl3pPr>
            <a:lvl4pPr lvl="3">
              <a:spcBef>
                <a:spcPts val="0"/>
              </a:spcBef>
              <a:spcAft>
                <a:spcPts val="0"/>
              </a:spcAft>
              <a:buClr>
                <a:schemeClr val="dk1"/>
              </a:buClr>
              <a:buSzPts val="1200"/>
              <a:buNone/>
              <a:defRPr sz="1200"/>
            </a:lvl4pPr>
            <a:lvl5pPr lvl="4">
              <a:spcBef>
                <a:spcPts val="0"/>
              </a:spcBef>
              <a:spcAft>
                <a:spcPts val="0"/>
              </a:spcAft>
              <a:buClr>
                <a:schemeClr val="dk1"/>
              </a:buClr>
              <a:buSzPts val="1200"/>
              <a:buNone/>
              <a:defRPr sz="1200"/>
            </a:lvl5pPr>
            <a:lvl6pPr lvl="5">
              <a:spcBef>
                <a:spcPts val="0"/>
              </a:spcBef>
              <a:spcAft>
                <a:spcPts val="0"/>
              </a:spcAft>
              <a:buClr>
                <a:schemeClr val="dk1"/>
              </a:buClr>
              <a:buSzPts val="1200"/>
              <a:buNone/>
              <a:defRPr sz="1200"/>
            </a:lvl6pPr>
            <a:lvl7pPr lvl="6">
              <a:spcBef>
                <a:spcPts val="0"/>
              </a:spcBef>
              <a:spcAft>
                <a:spcPts val="0"/>
              </a:spcAft>
              <a:buClr>
                <a:schemeClr val="dk1"/>
              </a:buClr>
              <a:buSzPts val="1200"/>
              <a:buNone/>
              <a:defRPr sz="1200"/>
            </a:lvl7pPr>
            <a:lvl8pPr lvl="7">
              <a:spcBef>
                <a:spcPts val="0"/>
              </a:spcBef>
              <a:spcAft>
                <a:spcPts val="0"/>
              </a:spcAft>
              <a:buClr>
                <a:schemeClr val="dk1"/>
              </a:buClr>
              <a:buSzPts val="1200"/>
              <a:buNone/>
              <a:defRPr sz="1200"/>
            </a:lvl8pPr>
            <a:lvl9pPr lvl="8">
              <a:spcBef>
                <a:spcPts val="0"/>
              </a:spcBef>
              <a:spcAft>
                <a:spcPts val="0"/>
              </a:spcAft>
              <a:buClr>
                <a:schemeClr val="dk1"/>
              </a:buClr>
              <a:buSzPts val="1200"/>
              <a:buNone/>
              <a:defRPr sz="1200"/>
            </a:lvl9pPr>
          </a:lstStyle>
          <a:p/>
        </p:txBody>
      </p:sp>
      <p:sp>
        <p:nvSpPr>
          <p:cNvPr id="244" name="Google Shape;244;p24"/>
          <p:cNvSpPr/>
          <p:nvPr>
            <p:ph idx="24" type="pic"/>
          </p:nvPr>
        </p:nvSpPr>
        <p:spPr>
          <a:xfrm>
            <a:off x="229025" y="3718641"/>
            <a:ext cx="1580400" cy="1249200"/>
          </a:xfrm>
          <a:prstGeom prst="roundRect">
            <a:avLst>
              <a:gd fmla="val 10359" name="adj"/>
            </a:avLst>
          </a:prstGeom>
          <a:noFill/>
          <a:ln>
            <a:noFill/>
          </a:ln>
        </p:spPr>
      </p:sp>
      <p:sp>
        <p:nvSpPr>
          <p:cNvPr id="245" name="Google Shape;245;p24"/>
          <p:cNvSpPr/>
          <p:nvPr>
            <p:ph idx="25" type="pic"/>
          </p:nvPr>
        </p:nvSpPr>
        <p:spPr>
          <a:xfrm>
            <a:off x="2005675" y="3718641"/>
            <a:ext cx="1580400" cy="1249200"/>
          </a:xfrm>
          <a:prstGeom prst="roundRect">
            <a:avLst>
              <a:gd fmla="val 10359" name="adj"/>
            </a:avLst>
          </a:prstGeom>
          <a:noFill/>
          <a:ln>
            <a:noFill/>
          </a:ln>
        </p:spPr>
      </p:sp>
      <p:sp>
        <p:nvSpPr>
          <p:cNvPr id="246" name="Google Shape;246;p24"/>
          <p:cNvSpPr/>
          <p:nvPr>
            <p:ph idx="26" type="pic"/>
          </p:nvPr>
        </p:nvSpPr>
        <p:spPr>
          <a:xfrm>
            <a:off x="3784263" y="3718641"/>
            <a:ext cx="1580400" cy="1249200"/>
          </a:xfrm>
          <a:prstGeom prst="roundRect">
            <a:avLst>
              <a:gd fmla="val 10359" name="adj"/>
            </a:avLst>
          </a:prstGeom>
          <a:noFill/>
          <a:ln>
            <a:noFill/>
          </a:ln>
        </p:spPr>
      </p:sp>
      <p:sp>
        <p:nvSpPr>
          <p:cNvPr id="247" name="Google Shape;247;p24"/>
          <p:cNvSpPr/>
          <p:nvPr>
            <p:ph idx="27" type="pic"/>
          </p:nvPr>
        </p:nvSpPr>
        <p:spPr>
          <a:xfrm>
            <a:off x="5560913" y="3718641"/>
            <a:ext cx="1580400" cy="1249200"/>
          </a:xfrm>
          <a:prstGeom prst="roundRect">
            <a:avLst>
              <a:gd fmla="val 10359" name="adj"/>
            </a:avLst>
          </a:prstGeom>
          <a:noFill/>
          <a:ln>
            <a:noFill/>
          </a:ln>
        </p:spPr>
      </p:sp>
      <p:sp>
        <p:nvSpPr>
          <p:cNvPr id="248" name="Google Shape;248;p24"/>
          <p:cNvSpPr/>
          <p:nvPr>
            <p:ph idx="28" type="pic"/>
          </p:nvPr>
        </p:nvSpPr>
        <p:spPr>
          <a:xfrm>
            <a:off x="7337563" y="3718641"/>
            <a:ext cx="1580400" cy="1249200"/>
          </a:xfrm>
          <a:prstGeom prst="roundRect">
            <a:avLst>
              <a:gd fmla="val 10359" name="adj"/>
            </a:avLst>
          </a:prstGeom>
          <a:noFill/>
          <a:ln>
            <a:noFill/>
          </a:ln>
        </p:spPr>
      </p:sp>
      <p:sp>
        <p:nvSpPr>
          <p:cNvPr id="249" name="Google Shape;249;p24"/>
          <p:cNvSpPr txBox="1"/>
          <p:nvPr>
            <p:ph idx="29" type="body"/>
          </p:nvPr>
        </p:nvSpPr>
        <p:spPr>
          <a:xfrm>
            <a:off x="7337076" y="2943275"/>
            <a:ext cx="1580400" cy="651600"/>
          </a:xfrm>
          <a:prstGeom prst="rect">
            <a:avLst/>
          </a:prstGeom>
        </p:spPr>
        <p:txBody>
          <a:bodyPr anchorCtr="0" anchor="t" bIns="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50" name="Google Shape;250;p24"/>
          <p:cNvSpPr txBox="1"/>
          <p:nvPr>
            <p:ph idx="30" type="body"/>
          </p:nvPr>
        </p:nvSpPr>
        <p:spPr>
          <a:xfrm>
            <a:off x="5559688" y="2943275"/>
            <a:ext cx="1580400" cy="651600"/>
          </a:xfrm>
          <a:prstGeom prst="rect">
            <a:avLst/>
          </a:prstGeom>
        </p:spPr>
        <p:txBody>
          <a:bodyPr anchorCtr="0" anchor="t" bIns="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51" name="Google Shape;251;p24"/>
          <p:cNvSpPr txBox="1"/>
          <p:nvPr>
            <p:ph idx="31" type="body"/>
          </p:nvPr>
        </p:nvSpPr>
        <p:spPr>
          <a:xfrm>
            <a:off x="3782188" y="2943275"/>
            <a:ext cx="1580400" cy="651600"/>
          </a:xfrm>
          <a:prstGeom prst="rect">
            <a:avLst/>
          </a:prstGeom>
        </p:spPr>
        <p:txBody>
          <a:bodyPr anchorCtr="0" anchor="t" bIns="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52" name="Google Shape;252;p24"/>
          <p:cNvSpPr txBox="1"/>
          <p:nvPr>
            <p:ph idx="32" type="body"/>
          </p:nvPr>
        </p:nvSpPr>
        <p:spPr>
          <a:xfrm>
            <a:off x="2005163" y="2943275"/>
            <a:ext cx="1580400" cy="651600"/>
          </a:xfrm>
          <a:prstGeom prst="rect">
            <a:avLst/>
          </a:prstGeom>
        </p:spPr>
        <p:txBody>
          <a:bodyPr anchorCtr="0" anchor="t" bIns="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53" name="Google Shape;253;p24"/>
          <p:cNvSpPr txBox="1"/>
          <p:nvPr>
            <p:ph idx="33" type="body"/>
          </p:nvPr>
        </p:nvSpPr>
        <p:spPr>
          <a:xfrm>
            <a:off x="226738" y="2943275"/>
            <a:ext cx="1580400" cy="651600"/>
          </a:xfrm>
          <a:prstGeom prst="rect">
            <a:avLst/>
          </a:prstGeom>
        </p:spPr>
        <p:txBody>
          <a:bodyPr anchorCtr="0" anchor="t" bIns="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54" name="Google Shape;254;p24"/>
          <p:cNvSpPr txBox="1"/>
          <p:nvPr>
            <p:ph idx="34" type="body"/>
          </p:nvPr>
        </p:nvSpPr>
        <p:spPr>
          <a:xfrm>
            <a:off x="7339448" y="1511381"/>
            <a:ext cx="1580400" cy="971100"/>
          </a:xfrm>
          <a:prstGeom prst="rect">
            <a:avLst/>
          </a:prstGeom>
        </p:spPr>
        <p:txBody>
          <a:bodyPr anchorCtr="0" anchor="t" bIns="5400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55" name="Google Shape;255;p24"/>
          <p:cNvSpPr txBox="1"/>
          <p:nvPr>
            <p:ph idx="35" type="body"/>
          </p:nvPr>
        </p:nvSpPr>
        <p:spPr>
          <a:xfrm>
            <a:off x="5562058" y="1511381"/>
            <a:ext cx="1580400" cy="971100"/>
          </a:xfrm>
          <a:prstGeom prst="rect">
            <a:avLst/>
          </a:prstGeom>
        </p:spPr>
        <p:txBody>
          <a:bodyPr anchorCtr="0" anchor="t" bIns="5400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56" name="Google Shape;256;p24"/>
          <p:cNvSpPr txBox="1"/>
          <p:nvPr>
            <p:ph idx="36" type="body"/>
          </p:nvPr>
        </p:nvSpPr>
        <p:spPr>
          <a:xfrm>
            <a:off x="3784555" y="1511381"/>
            <a:ext cx="1580400" cy="971100"/>
          </a:xfrm>
          <a:prstGeom prst="rect">
            <a:avLst/>
          </a:prstGeom>
        </p:spPr>
        <p:txBody>
          <a:bodyPr anchorCtr="0" anchor="t" bIns="5400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57" name="Google Shape;257;p24"/>
          <p:cNvSpPr txBox="1"/>
          <p:nvPr>
            <p:ph idx="37" type="body"/>
          </p:nvPr>
        </p:nvSpPr>
        <p:spPr>
          <a:xfrm>
            <a:off x="2007528" y="1511381"/>
            <a:ext cx="1580400" cy="971100"/>
          </a:xfrm>
          <a:prstGeom prst="rect">
            <a:avLst/>
          </a:prstGeom>
        </p:spPr>
        <p:txBody>
          <a:bodyPr anchorCtr="0" anchor="t" bIns="5400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58" name="Google Shape;258;p24"/>
          <p:cNvSpPr txBox="1"/>
          <p:nvPr>
            <p:ph idx="38" type="body"/>
          </p:nvPr>
        </p:nvSpPr>
        <p:spPr>
          <a:xfrm>
            <a:off x="229100" y="1511381"/>
            <a:ext cx="1580400" cy="971100"/>
          </a:xfrm>
          <a:prstGeom prst="rect">
            <a:avLst/>
          </a:prstGeom>
        </p:spPr>
        <p:txBody>
          <a:bodyPr anchorCtr="0" anchor="t" bIns="54000" lIns="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59" name="Google Shape;259;p24"/>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able and folder background">
  <p:cSld name="CUSTOM_1_1_1">
    <p:spTree>
      <p:nvGrpSpPr>
        <p:cNvPr id="260" name="Shape 260"/>
        <p:cNvGrpSpPr/>
        <p:nvPr/>
      </p:nvGrpSpPr>
      <p:grpSpPr>
        <a:xfrm>
          <a:off x="0" y="0"/>
          <a:ext cx="0" cy="0"/>
          <a:chOff x="0" y="0"/>
          <a:chExt cx="0" cy="0"/>
        </a:xfrm>
      </p:grpSpPr>
      <p:sp>
        <p:nvSpPr>
          <p:cNvPr id="261" name="Google Shape;261;p25"/>
          <p:cNvSpPr/>
          <p:nvPr/>
        </p:nvSpPr>
        <p:spPr>
          <a:xfrm>
            <a:off x="-2450" y="486600"/>
            <a:ext cx="9144000" cy="4656900"/>
          </a:xfrm>
          <a:prstGeom prst="roundRect">
            <a:avLst>
              <a:gd fmla="val 0" name="adj"/>
            </a:avLst>
          </a:prstGeom>
          <a:solidFill>
            <a:schemeClr val="accent3"/>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chemeClr val="dk1"/>
              </a:buClr>
              <a:buSzPts val="2800"/>
              <a:buFont typeface="Arial"/>
              <a:buNone/>
            </a:pPr>
            <a:r>
              <a:rPr lang="en">
                <a:solidFill>
                  <a:schemeClr val="dk1"/>
                </a:solidFill>
                <a:latin typeface="Hanken Grotesk"/>
                <a:ea typeface="Hanken Grotesk"/>
                <a:cs typeface="Hanken Grotesk"/>
                <a:sym typeface="Hanken Grotesk"/>
              </a:rPr>
              <a:t> </a:t>
            </a:r>
            <a:endParaRPr>
              <a:solidFill>
                <a:schemeClr val="dk1"/>
              </a:solidFill>
              <a:latin typeface="Hanken Grotesk"/>
              <a:ea typeface="Hanken Grotesk"/>
              <a:cs typeface="Hanken Grotesk"/>
              <a:sym typeface="Hanken Grotesk"/>
            </a:endParaRPr>
          </a:p>
        </p:txBody>
      </p:sp>
      <p:sp>
        <p:nvSpPr>
          <p:cNvPr id="262" name="Google Shape;262;p25"/>
          <p:cNvSpPr txBox="1"/>
          <p:nvPr>
            <p:ph type="title"/>
          </p:nvPr>
        </p:nvSpPr>
        <p:spPr>
          <a:xfrm>
            <a:off x="4228867" y="131799"/>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Font typeface="Hanken Grotesk"/>
              <a:buNone/>
              <a:defRPr sz="1200">
                <a:latin typeface="Hanken Grotesk"/>
                <a:ea typeface="Hanken Grotesk"/>
                <a:cs typeface="Hanken Grotesk"/>
                <a:sym typeface="Hanken Grotesk"/>
              </a:defRPr>
            </a:lvl1pPr>
            <a:lvl2pPr lvl="1" algn="ctr">
              <a:spcBef>
                <a:spcPts val="0"/>
              </a:spcBef>
              <a:spcAft>
                <a:spcPts val="0"/>
              </a:spcAft>
              <a:buSzPts val="1200"/>
              <a:buFont typeface="Hanken Grotesk"/>
              <a:buNone/>
              <a:defRPr sz="1200">
                <a:latin typeface="Hanken Grotesk"/>
                <a:ea typeface="Hanken Grotesk"/>
                <a:cs typeface="Hanken Grotesk"/>
                <a:sym typeface="Hanken Grotesk"/>
              </a:defRPr>
            </a:lvl2pPr>
            <a:lvl3pPr lvl="2" algn="ctr">
              <a:spcBef>
                <a:spcPts val="0"/>
              </a:spcBef>
              <a:spcAft>
                <a:spcPts val="0"/>
              </a:spcAft>
              <a:buSzPts val="1200"/>
              <a:buFont typeface="Hanken Grotesk"/>
              <a:buNone/>
              <a:defRPr sz="1200">
                <a:latin typeface="Hanken Grotesk"/>
                <a:ea typeface="Hanken Grotesk"/>
                <a:cs typeface="Hanken Grotesk"/>
                <a:sym typeface="Hanken Grotesk"/>
              </a:defRPr>
            </a:lvl3pPr>
            <a:lvl4pPr lvl="3" algn="ctr">
              <a:spcBef>
                <a:spcPts val="0"/>
              </a:spcBef>
              <a:spcAft>
                <a:spcPts val="0"/>
              </a:spcAft>
              <a:buSzPts val="1200"/>
              <a:buFont typeface="Hanken Grotesk"/>
              <a:buNone/>
              <a:defRPr sz="1200">
                <a:latin typeface="Hanken Grotesk"/>
                <a:ea typeface="Hanken Grotesk"/>
                <a:cs typeface="Hanken Grotesk"/>
                <a:sym typeface="Hanken Grotesk"/>
              </a:defRPr>
            </a:lvl4pPr>
            <a:lvl5pPr lvl="4" algn="ctr">
              <a:spcBef>
                <a:spcPts val="0"/>
              </a:spcBef>
              <a:spcAft>
                <a:spcPts val="0"/>
              </a:spcAft>
              <a:buSzPts val="1200"/>
              <a:buFont typeface="Hanken Grotesk"/>
              <a:buNone/>
              <a:defRPr sz="1200">
                <a:latin typeface="Hanken Grotesk"/>
                <a:ea typeface="Hanken Grotesk"/>
                <a:cs typeface="Hanken Grotesk"/>
                <a:sym typeface="Hanken Grotesk"/>
              </a:defRPr>
            </a:lvl5pPr>
            <a:lvl6pPr lvl="5" algn="ctr">
              <a:spcBef>
                <a:spcPts val="0"/>
              </a:spcBef>
              <a:spcAft>
                <a:spcPts val="0"/>
              </a:spcAft>
              <a:buSzPts val="1200"/>
              <a:buFont typeface="Hanken Grotesk"/>
              <a:buNone/>
              <a:defRPr sz="1200">
                <a:latin typeface="Hanken Grotesk"/>
                <a:ea typeface="Hanken Grotesk"/>
                <a:cs typeface="Hanken Grotesk"/>
                <a:sym typeface="Hanken Grotesk"/>
              </a:defRPr>
            </a:lvl6pPr>
            <a:lvl7pPr lvl="6" algn="ctr">
              <a:spcBef>
                <a:spcPts val="0"/>
              </a:spcBef>
              <a:spcAft>
                <a:spcPts val="0"/>
              </a:spcAft>
              <a:buSzPts val="1200"/>
              <a:buFont typeface="Hanken Grotesk"/>
              <a:buNone/>
              <a:defRPr sz="1200">
                <a:latin typeface="Hanken Grotesk"/>
                <a:ea typeface="Hanken Grotesk"/>
                <a:cs typeface="Hanken Grotesk"/>
                <a:sym typeface="Hanken Grotesk"/>
              </a:defRPr>
            </a:lvl7pPr>
            <a:lvl8pPr lvl="7" algn="ctr">
              <a:spcBef>
                <a:spcPts val="0"/>
              </a:spcBef>
              <a:spcAft>
                <a:spcPts val="0"/>
              </a:spcAft>
              <a:buSzPts val="1200"/>
              <a:buFont typeface="Hanken Grotesk"/>
              <a:buNone/>
              <a:defRPr sz="1200">
                <a:latin typeface="Hanken Grotesk"/>
                <a:ea typeface="Hanken Grotesk"/>
                <a:cs typeface="Hanken Grotesk"/>
                <a:sym typeface="Hanken Grotesk"/>
              </a:defRPr>
            </a:lvl8pPr>
            <a:lvl9pPr lvl="8" algn="ctr">
              <a:spcBef>
                <a:spcPts val="0"/>
              </a:spcBef>
              <a:spcAft>
                <a:spcPts val="0"/>
              </a:spcAft>
              <a:buSzPts val="1200"/>
              <a:buFont typeface="Hanken Grotesk"/>
              <a:buNone/>
              <a:defRPr sz="1200">
                <a:latin typeface="Hanken Grotesk"/>
                <a:ea typeface="Hanken Grotesk"/>
                <a:cs typeface="Hanken Grotesk"/>
                <a:sym typeface="Hanken Grotesk"/>
              </a:defRPr>
            </a:lvl9pPr>
          </a:lstStyle>
          <a:p/>
        </p:txBody>
      </p:sp>
      <p:sp>
        <p:nvSpPr>
          <p:cNvPr id="263" name="Google Shape;263;p25"/>
          <p:cNvSpPr txBox="1"/>
          <p:nvPr>
            <p:ph idx="2" type="title"/>
          </p:nvPr>
        </p:nvSpPr>
        <p:spPr>
          <a:xfrm>
            <a:off x="5723951" y="131799"/>
            <a:ext cx="14403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Font typeface="Hanken Grotesk"/>
              <a:buNone/>
              <a:defRPr sz="1200">
                <a:latin typeface="Hanken Grotesk"/>
                <a:ea typeface="Hanken Grotesk"/>
                <a:cs typeface="Hanken Grotesk"/>
                <a:sym typeface="Hanken Grotesk"/>
              </a:defRPr>
            </a:lvl1pPr>
            <a:lvl2pPr lvl="1" algn="ctr">
              <a:spcBef>
                <a:spcPts val="0"/>
              </a:spcBef>
              <a:spcAft>
                <a:spcPts val="0"/>
              </a:spcAft>
              <a:buSzPts val="1200"/>
              <a:buFont typeface="Hanken Grotesk"/>
              <a:buNone/>
              <a:defRPr sz="1200">
                <a:latin typeface="Hanken Grotesk"/>
                <a:ea typeface="Hanken Grotesk"/>
                <a:cs typeface="Hanken Grotesk"/>
                <a:sym typeface="Hanken Grotesk"/>
              </a:defRPr>
            </a:lvl2pPr>
            <a:lvl3pPr lvl="2" algn="ctr">
              <a:spcBef>
                <a:spcPts val="0"/>
              </a:spcBef>
              <a:spcAft>
                <a:spcPts val="0"/>
              </a:spcAft>
              <a:buSzPts val="1200"/>
              <a:buFont typeface="Hanken Grotesk"/>
              <a:buNone/>
              <a:defRPr sz="1200">
                <a:latin typeface="Hanken Grotesk"/>
                <a:ea typeface="Hanken Grotesk"/>
                <a:cs typeface="Hanken Grotesk"/>
                <a:sym typeface="Hanken Grotesk"/>
              </a:defRPr>
            </a:lvl3pPr>
            <a:lvl4pPr lvl="3" algn="ctr">
              <a:spcBef>
                <a:spcPts val="0"/>
              </a:spcBef>
              <a:spcAft>
                <a:spcPts val="0"/>
              </a:spcAft>
              <a:buSzPts val="1200"/>
              <a:buFont typeface="Hanken Grotesk"/>
              <a:buNone/>
              <a:defRPr sz="1200">
                <a:latin typeface="Hanken Grotesk"/>
                <a:ea typeface="Hanken Grotesk"/>
                <a:cs typeface="Hanken Grotesk"/>
                <a:sym typeface="Hanken Grotesk"/>
              </a:defRPr>
            </a:lvl4pPr>
            <a:lvl5pPr lvl="4" algn="ctr">
              <a:spcBef>
                <a:spcPts val="0"/>
              </a:spcBef>
              <a:spcAft>
                <a:spcPts val="0"/>
              </a:spcAft>
              <a:buSzPts val="1200"/>
              <a:buFont typeface="Hanken Grotesk"/>
              <a:buNone/>
              <a:defRPr sz="1200">
                <a:latin typeface="Hanken Grotesk"/>
                <a:ea typeface="Hanken Grotesk"/>
                <a:cs typeface="Hanken Grotesk"/>
                <a:sym typeface="Hanken Grotesk"/>
              </a:defRPr>
            </a:lvl5pPr>
            <a:lvl6pPr lvl="5" algn="ctr">
              <a:spcBef>
                <a:spcPts val="0"/>
              </a:spcBef>
              <a:spcAft>
                <a:spcPts val="0"/>
              </a:spcAft>
              <a:buSzPts val="1200"/>
              <a:buFont typeface="Hanken Grotesk"/>
              <a:buNone/>
              <a:defRPr sz="1200">
                <a:latin typeface="Hanken Grotesk"/>
                <a:ea typeface="Hanken Grotesk"/>
                <a:cs typeface="Hanken Grotesk"/>
                <a:sym typeface="Hanken Grotesk"/>
              </a:defRPr>
            </a:lvl6pPr>
            <a:lvl7pPr lvl="6" algn="ctr">
              <a:spcBef>
                <a:spcPts val="0"/>
              </a:spcBef>
              <a:spcAft>
                <a:spcPts val="0"/>
              </a:spcAft>
              <a:buSzPts val="1200"/>
              <a:buFont typeface="Hanken Grotesk"/>
              <a:buNone/>
              <a:defRPr sz="1200">
                <a:latin typeface="Hanken Grotesk"/>
                <a:ea typeface="Hanken Grotesk"/>
                <a:cs typeface="Hanken Grotesk"/>
                <a:sym typeface="Hanken Grotesk"/>
              </a:defRPr>
            </a:lvl7pPr>
            <a:lvl8pPr lvl="7" algn="ctr">
              <a:spcBef>
                <a:spcPts val="0"/>
              </a:spcBef>
              <a:spcAft>
                <a:spcPts val="0"/>
              </a:spcAft>
              <a:buSzPts val="1200"/>
              <a:buFont typeface="Hanken Grotesk"/>
              <a:buNone/>
              <a:defRPr sz="1200">
                <a:latin typeface="Hanken Grotesk"/>
                <a:ea typeface="Hanken Grotesk"/>
                <a:cs typeface="Hanken Grotesk"/>
                <a:sym typeface="Hanken Grotesk"/>
              </a:defRPr>
            </a:lvl8pPr>
            <a:lvl9pPr lvl="8" algn="ctr">
              <a:spcBef>
                <a:spcPts val="0"/>
              </a:spcBef>
              <a:spcAft>
                <a:spcPts val="0"/>
              </a:spcAft>
              <a:buSzPts val="1200"/>
              <a:buFont typeface="Hanken Grotesk"/>
              <a:buNone/>
              <a:defRPr sz="1200">
                <a:latin typeface="Hanken Grotesk"/>
                <a:ea typeface="Hanken Grotesk"/>
                <a:cs typeface="Hanken Grotesk"/>
                <a:sym typeface="Hanken Grotesk"/>
              </a:defRPr>
            </a:lvl9pPr>
          </a:lstStyle>
          <a:p/>
        </p:txBody>
      </p:sp>
      <p:sp>
        <p:nvSpPr>
          <p:cNvPr id="264" name="Google Shape;264;p25"/>
          <p:cNvSpPr txBox="1"/>
          <p:nvPr>
            <p:ph idx="3" type="title"/>
          </p:nvPr>
        </p:nvSpPr>
        <p:spPr>
          <a:xfrm>
            <a:off x="1314610" y="131799"/>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Font typeface="Hanken Grotesk"/>
              <a:buNone/>
              <a:defRPr sz="1200">
                <a:latin typeface="Hanken Grotesk"/>
                <a:ea typeface="Hanken Grotesk"/>
                <a:cs typeface="Hanken Grotesk"/>
                <a:sym typeface="Hanken Grotesk"/>
              </a:defRPr>
            </a:lvl1pPr>
            <a:lvl2pPr lvl="1" algn="ctr">
              <a:spcBef>
                <a:spcPts val="0"/>
              </a:spcBef>
              <a:spcAft>
                <a:spcPts val="0"/>
              </a:spcAft>
              <a:buSzPts val="1200"/>
              <a:buFont typeface="Hanken Grotesk"/>
              <a:buNone/>
              <a:defRPr sz="1200">
                <a:latin typeface="Hanken Grotesk"/>
                <a:ea typeface="Hanken Grotesk"/>
                <a:cs typeface="Hanken Grotesk"/>
                <a:sym typeface="Hanken Grotesk"/>
              </a:defRPr>
            </a:lvl2pPr>
            <a:lvl3pPr lvl="2" algn="ctr">
              <a:spcBef>
                <a:spcPts val="0"/>
              </a:spcBef>
              <a:spcAft>
                <a:spcPts val="0"/>
              </a:spcAft>
              <a:buSzPts val="1200"/>
              <a:buFont typeface="Hanken Grotesk"/>
              <a:buNone/>
              <a:defRPr sz="1200">
                <a:latin typeface="Hanken Grotesk"/>
                <a:ea typeface="Hanken Grotesk"/>
                <a:cs typeface="Hanken Grotesk"/>
                <a:sym typeface="Hanken Grotesk"/>
              </a:defRPr>
            </a:lvl3pPr>
            <a:lvl4pPr lvl="3" algn="ctr">
              <a:spcBef>
                <a:spcPts val="0"/>
              </a:spcBef>
              <a:spcAft>
                <a:spcPts val="0"/>
              </a:spcAft>
              <a:buSzPts val="1200"/>
              <a:buFont typeface="Hanken Grotesk"/>
              <a:buNone/>
              <a:defRPr sz="1200">
                <a:latin typeface="Hanken Grotesk"/>
                <a:ea typeface="Hanken Grotesk"/>
                <a:cs typeface="Hanken Grotesk"/>
                <a:sym typeface="Hanken Grotesk"/>
              </a:defRPr>
            </a:lvl4pPr>
            <a:lvl5pPr lvl="4" algn="ctr">
              <a:spcBef>
                <a:spcPts val="0"/>
              </a:spcBef>
              <a:spcAft>
                <a:spcPts val="0"/>
              </a:spcAft>
              <a:buSzPts val="1200"/>
              <a:buFont typeface="Hanken Grotesk"/>
              <a:buNone/>
              <a:defRPr sz="1200">
                <a:latin typeface="Hanken Grotesk"/>
                <a:ea typeface="Hanken Grotesk"/>
                <a:cs typeface="Hanken Grotesk"/>
                <a:sym typeface="Hanken Grotesk"/>
              </a:defRPr>
            </a:lvl5pPr>
            <a:lvl6pPr lvl="5" algn="ctr">
              <a:spcBef>
                <a:spcPts val="0"/>
              </a:spcBef>
              <a:spcAft>
                <a:spcPts val="0"/>
              </a:spcAft>
              <a:buSzPts val="1200"/>
              <a:buFont typeface="Hanken Grotesk"/>
              <a:buNone/>
              <a:defRPr sz="1200">
                <a:latin typeface="Hanken Grotesk"/>
                <a:ea typeface="Hanken Grotesk"/>
                <a:cs typeface="Hanken Grotesk"/>
                <a:sym typeface="Hanken Grotesk"/>
              </a:defRPr>
            </a:lvl6pPr>
            <a:lvl7pPr lvl="6" algn="ctr">
              <a:spcBef>
                <a:spcPts val="0"/>
              </a:spcBef>
              <a:spcAft>
                <a:spcPts val="0"/>
              </a:spcAft>
              <a:buSzPts val="1200"/>
              <a:buFont typeface="Hanken Grotesk"/>
              <a:buNone/>
              <a:defRPr sz="1200">
                <a:latin typeface="Hanken Grotesk"/>
                <a:ea typeface="Hanken Grotesk"/>
                <a:cs typeface="Hanken Grotesk"/>
                <a:sym typeface="Hanken Grotesk"/>
              </a:defRPr>
            </a:lvl7pPr>
            <a:lvl8pPr lvl="7" algn="ctr">
              <a:spcBef>
                <a:spcPts val="0"/>
              </a:spcBef>
              <a:spcAft>
                <a:spcPts val="0"/>
              </a:spcAft>
              <a:buSzPts val="1200"/>
              <a:buFont typeface="Hanken Grotesk"/>
              <a:buNone/>
              <a:defRPr sz="1200">
                <a:latin typeface="Hanken Grotesk"/>
                <a:ea typeface="Hanken Grotesk"/>
                <a:cs typeface="Hanken Grotesk"/>
                <a:sym typeface="Hanken Grotesk"/>
              </a:defRPr>
            </a:lvl8pPr>
            <a:lvl9pPr lvl="8" algn="ctr">
              <a:spcBef>
                <a:spcPts val="0"/>
              </a:spcBef>
              <a:spcAft>
                <a:spcPts val="0"/>
              </a:spcAft>
              <a:buSzPts val="1200"/>
              <a:buFont typeface="Hanken Grotesk"/>
              <a:buNone/>
              <a:defRPr sz="1200">
                <a:latin typeface="Hanken Grotesk"/>
                <a:ea typeface="Hanken Grotesk"/>
                <a:cs typeface="Hanken Grotesk"/>
                <a:sym typeface="Hanken Grotesk"/>
              </a:defRPr>
            </a:lvl9pPr>
          </a:lstStyle>
          <a:p/>
        </p:txBody>
      </p:sp>
      <p:sp>
        <p:nvSpPr>
          <p:cNvPr id="265" name="Google Shape;265;p25"/>
          <p:cNvSpPr txBox="1"/>
          <p:nvPr>
            <p:ph idx="4" type="title"/>
          </p:nvPr>
        </p:nvSpPr>
        <p:spPr>
          <a:xfrm>
            <a:off x="2777959" y="131799"/>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Font typeface="Hanken Grotesk"/>
              <a:buNone/>
              <a:defRPr sz="1200">
                <a:latin typeface="Hanken Grotesk"/>
                <a:ea typeface="Hanken Grotesk"/>
                <a:cs typeface="Hanken Grotesk"/>
                <a:sym typeface="Hanken Grotesk"/>
              </a:defRPr>
            </a:lvl1pPr>
            <a:lvl2pPr lvl="1" algn="ctr">
              <a:spcBef>
                <a:spcPts val="0"/>
              </a:spcBef>
              <a:spcAft>
                <a:spcPts val="0"/>
              </a:spcAft>
              <a:buSzPts val="1200"/>
              <a:buFont typeface="Hanken Grotesk"/>
              <a:buNone/>
              <a:defRPr sz="1200">
                <a:latin typeface="Hanken Grotesk"/>
                <a:ea typeface="Hanken Grotesk"/>
                <a:cs typeface="Hanken Grotesk"/>
                <a:sym typeface="Hanken Grotesk"/>
              </a:defRPr>
            </a:lvl2pPr>
            <a:lvl3pPr lvl="2" algn="ctr">
              <a:spcBef>
                <a:spcPts val="0"/>
              </a:spcBef>
              <a:spcAft>
                <a:spcPts val="0"/>
              </a:spcAft>
              <a:buSzPts val="1200"/>
              <a:buFont typeface="Hanken Grotesk"/>
              <a:buNone/>
              <a:defRPr sz="1200">
                <a:latin typeface="Hanken Grotesk"/>
                <a:ea typeface="Hanken Grotesk"/>
                <a:cs typeface="Hanken Grotesk"/>
                <a:sym typeface="Hanken Grotesk"/>
              </a:defRPr>
            </a:lvl3pPr>
            <a:lvl4pPr lvl="3" algn="ctr">
              <a:spcBef>
                <a:spcPts val="0"/>
              </a:spcBef>
              <a:spcAft>
                <a:spcPts val="0"/>
              </a:spcAft>
              <a:buSzPts val="1200"/>
              <a:buFont typeface="Hanken Grotesk"/>
              <a:buNone/>
              <a:defRPr sz="1200">
                <a:latin typeface="Hanken Grotesk"/>
                <a:ea typeface="Hanken Grotesk"/>
                <a:cs typeface="Hanken Grotesk"/>
                <a:sym typeface="Hanken Grotesk"/>
              </a:defRPr>
            </a:lvl4pPr>
            <a:lvl5pPr lvl="4" algn="ctr">
              <a:spcBef>
                <a:spcPts val="0"/>
              </a:spcBef>
              <a:spcAft>
                <a:spcPts val="0"/>
              </a:spcAft>
              <a:buSzPts val="1200"/>
              <a:buFont typeface="Hanken Grotesk"/>
              <a:buNone/>
              <a:defRPr sz="1200">
                <a:latin typeface="Hanken Grotesk"/>
                <a:ea typeface="Hanken Grotesk"/>
                <a:cs typeface="Hanken Grotesk"/>
                <a:sym typeface="Hanken Grotesk"/>
              </a:defRPr>
            </a:lvl5pPr>
            <a:lvl6pPr lvl="5" algn="ctr">
              <a:spcBef>
                <a:spcPts val="0"/>
              </a:spcBef>
              <a:spcAft>
                <a:spcPts val="0"/>
              </a:spcAft>
              <a:buSzPts val="1200"/>
              <a:buFont typeface="Hanken Grotesk"/>
              <a:buNone/>
              <a:defRPr sz="1200">
                <a:latin typeface="Hanken Grotesk"/>
                <a:ea typeface="Hanken Grotesk"/>
                <a:cs typeface="Hanken Grotesk"/>
                <a:sym typeface="Hanken Grotesk"/>
              </a:defRPr>
            </a:lvl6pPr>
            <a:lvl7pPr lvl="6" algn="ctr">
              <a:spcBef>
                <a:spcPts val="0"/>
              </a:spcBef>
              <a:spcAft>
                <a:spcPts val="0"/>
              </a:spcAft>
              <a:buSzPts val="1200"/>
              <a:buFont typeface="Hanken Grotesk"/>
              <a:buNone/>
              <a:defRPr sz="1200">
                <a:latin typeface="Hanken Grotesk"/>
                <a:ea typeface="Hanken Grotesk"/>
                <a:cs typeface="Hanken Grotesk"/>
                <a:sym typeface="Hanken Grotesk"/>
              </a:defRPr>
            </a:lvl7pPr>
            <a:lvl8pPr lvl="7" algn="ctr">
              <a:spcBef>
                <a:spcPts val="0"/>
              </a:spcBef>
              <a:spcAft>
                <a:spcPts val="0"/>
              </a:spcAft>
              <a:buSzPts val="1200"/>
              <a:buFont typeface="Hanken Grotesk"/>
              <a:buNone/>
              <a:defRPr sz="1200">
                <a:latin typeface="Hanken Grotesk"/>
                <a:ea typeface="Hanken Grotesk"/>
                <a:cs typeface="Hanken Grotesk"/>
                <a:sym typeface="Hanken Grotesk"/>
              </a:defRPr>
            </a:lvl8pPr>
            <a:lvl9pPr lvl="8" algn="ctr">
              <a:spcBef>
                <a:spcPts val="0"/>
              </a:spcBef>
              <a:spcAft>
                <a:spcPts val="0"/>
              </a:spcAft>
              <a:buSzPts val="1200"/>
              <a:buFont typeface="Hanken Grotesk"/>
              <a:buNone/>
              <a:defRPr sz="1200">
                <a:latin typeface="Hanken Grotesk"/>
                <a:ea typeface="Hanken Grotesk"/>
                <a:cs typeface="Hanken Grotesk"/>
                <a:sym typeface="Hanken Grotesk"/>
              </a:defRPr>
            </a:lvl9pPr>
          </a:lstStyle>
          <a:p/>
        </p:txBody>
      </p:sp>
      <p:sp>
        <p:nvSpPr>
          <p:cNvPr id="266" name="Google Shape;266;p25"/>
          <p:cNvSpPr txBox="1"/>
          <p:nvPr>
            <p:ph idx="5" type="title"/>
          </p:nvPr>
        </p:nvSpPr>
        <p:spPr>
          <a:xfrm>
            <a:off x="596525" y="753313"/>
            <a:ext cx="7062000" cy="615900"/>
          </a:xfrm>
          <a:prstGeom prst="rect">
            <a:avLst/>
          </a:prstGeom>
        </p:spPr>
        <p:txBody>
          <a:bodyPr anchorCtr="0" anchor="t" bIns="91425" lIns="91425" spcFirstLastPara="1" rIns="91425" wrap="square" tIns="0">
            <a:normAutofit/>
          </a:bodyPr>
          <a:lstStyle>
            <a:lvl1pPr lvl="0">
              <a:spcBef>
                <a:spcPts val="0"/>
              </a:spcBef>
              <a:spcAft>
                <a:spcPts val="0"/>
              </a:spcAft>
              <a:buSzPts val="2800"/>
              <a:buNone/>
              <a:defRPr sz="4000"/>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67" name="Google Shape;267;p25"/>
          <p:cNvSpPr txBox="1"/>
          <p:nvPr>
            <p:ph idx="1" type="subTitle"/>
          </p:nvPr>
        </p:nvSpPr>
        <p:spPr>
          <a:xfrm>
            <a:off x="1950863" y="1724125"/>
            <a:ext cx="1771200" cy="396000"/>
          </a:xfrm>
          <a:prstGeom prst="rect">
            <a:avLst/>
          </a:prstGeom>
        </p:spPr>
        <p:txBody>
          <a:bodyPr anchorCtr="0" anchor="t" bIns="90000" lIns="180000" spcFirstLastPara="1" rIns="0" wrap="square" tIns="90000">
            <a:normAutofit/>
          </a:bodyPr>
          <a:lstStyle>
            <a:lvl1pPr lvl="0">
              <a:spcBef>
                <a:spcPts val="0"/>
              </a:spcBef>
              <a:spcAft>
                <a:spcPts val="0"/>
              </a:spcAft>
              <a:buClr>
                <a:schemeClr val="dk1"/>
              </a:buClr>
              <a:buSzPts val="1400"/>
              <a:buFont typeface="Hanken Grotesk"/>
              <a:buNone/>
              <a:defRPr b="1" sz="14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268" name="Google Shape;268;p25"/>
          <p:cNvSpPr txBox="1"/>
          <p:nvPr>
            <p:ph idx="6" type="subTitle"/>
          </p:nvPr>
        </p:nvSpPr>
        <p:spPr>
          <a:xfrm>
            <a:off x="3726825" y="1724125"/>
            <a:ext cx="1771200" cy="396000"/>
          </a:xfrm>
          <a:prstGeom prst="rect">
            <a:avLst/>
          </a:prstGeom>
        </p:spPr>
        <p:txBody>
          <a:bodyPr anchorCtr="0" anchor="t" bIns="90000" lIns="180000" spcFirstLastPara="1" rIns="0" wrap="square" tIns="90000">
            <a:normAutofit/>
          </a:bodyPr>
          <a:lstStyle>
            <a:lvl1pPr lvl="0">
              <a:spcBef>
                <a:spcPts val="0"/>
              </a:spcBef>
              <a:spcAft>
                <a:spcPts val="0"/>
              </a:spcAft>
              <a:buClr>
                <a:schemeClr val="dk1"/>
              </a:buClr>
              <a:buSzPts val="1400"/>
              <a:buFont typeface="Hanken Grotesk"/>
              <a:buNone/>
              <a:defRPr b="1" sz="14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269" name="Google Shape;269;p25"/>
          <p:cNvSpPr txBox="1"/>
          <p:nvPr>
            <p:ph idx="7" type="subTitle"/>
          </p:nvPr>
        </p:nvSpPr>
        <p:spPr>
          <a:xfrm>
            <a:off x="5503900" y="1724125"/>
            <a:ext cx="1771200" cy="396000"/>
          </a:xfrm>
          <a:prstGeom prst="rect">
            <a:avLst/>
          </a:prstGeom>
        </p:spPr>
        <p:txBody>
          <a:bodyPr anchorCtr="0" anchor="t" bIns="90000" lIns="180000" spcFirstLastPara="1" rIns="0" wrap="square" tIns="90000">
            <a:normAutofit/>
          </a:bodyPr>
          <a:lstStyle>
            <a:lvl1pPr lvl="0">
              <a:spcBef>
                <a:spcPts val="0"/>
              </a:spcBef>
              <a:spcAft>
                <a:spcPts val="0"/>
              </a:spcAft>
              <a:buClr>
                <a:schemeClr val="dk1"/>
              </a:buClr>
              <a:buSzPts val="1400"/>
              <a:buFont typeface="Hanken Grotesk"/>
              <a:buNone/>
              <a:defRPr b="1" sz="14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270" name="Google Shape;270;p25"/>
          <p:cNvSpPr txBox="1"/>
          <p:nvPr>
            <p:ph idx="8" type="subTitle"/>
          </p:nvPr>
        </p:nvSpPr>
        <p:spPr>
          <a:xfrm>
            <a:off x="7282625" y="1724120"/>
            <a:ext cx="1771200" cy="396000"/>
          </a:xfrm>
          <a:prstGeom prst="rect">
            <a:avLst/>
          </a:prstGeom>
        </p:spPr>
        <p:txBody>
          <a:bodyPr anchorCtr="0" anchor="t" bIns="90000" lIns="180000" spcFirstLastPara="1" rIns="0" wrap="square" tIns="90000">
            <a:normAutofit/>
          </a:bodyPr>
          <a:lstStyle>
            <a:lvl1pPr lvl="0">
              <a:spcBef>
                <a:spcPts val="0"/>
              </a:spcBef>
              <a:spcAft>
                <a:spcPts val="0"/>
              </a:spcAft>
              <a:buClr>
                <a:schemeClr val="dk1"/>
              </a:buClr>
              <a:buSzPts val="1400"/>
              <a:buFont typeface="Hanken Grotesk"/>
              <a:buNone/>
              <a:defRPr b="1" sz="14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271" name="Google Shape;271;p25"/>
          <p:cNvSpPr txBox="1"/>
          <p:nvPr>
            <p:ph idx="9" type="subTitle"/>
          </p:nvPr>
        </p:nvSpPr>
        <p:spPr>
          <a:xfrm>
            <a:off x="337750" y="4207225"/>
            <a:ext cx="1339200" cy="154800"/>
          </a:xfrm>
          <a:prstGeom prst="rect">
            <a:avLst/>
          </a:prstGeom>
        </p:spPr>
        <p:txBody>
          <a:bodyPr anchorCtr="0" anchor="t" bIns="0" lIns="0" spcFirstLastPara="1" rIns="0" wrap="square" tIns="0">
            <a:normAutofit/>
          </a:bodyPr>
          <a:lstStyle>
            <a:lvl1pPr lvl="0" algn="ctr">
              <a:spcBef>
                <a:spcPts val="0"/>
              </a:spcBef>
              <a:spcAft>
                <a:spcPts val="0"/>
              </a:spcAft>
              <a:buClr>
                <a:schemeClr val="dk1"/>
              </a:buClr>
              <a:buSzPts val="1000"/>
              <a:buFont typeface="Hanken Grotesk"/>
              <a:buNone/>
              <a:defRPr/>
            </a:lvl1pPr>
            <a:lvl2pPr lvl="1" algn="ctr">
              <a:spcBef>
                <a:spcPts val="0"/>
              </a:spcBef>
              <a:spcAft>
                <a:spcPts val="0"/>
              </a:spcAft>
              <a:buSzPts val="1000"/>
              <a:buFont typeface="Hanken Grotesk"/>
              <a:buNone/>
              <a:defRPr/>
            </a:lvl2pPr>
            <a:lvl3pPr lvl="2" algn="ctr">
              <a:spcBef>
                <a:spcPts val="0"/>
              </a:spcBef>
              <a:spcAft>
                <a:spcPts val="0"/>
              </a:spcAft>
              <a:buSzPts val="1000"/>
              <a:buFont typeface="Hanken Grotesk"/>
              <a:buNone/>
              <a:defRPr/>
            </a:lvl3pPr>
            <a:lvl4pPr lvl="3" algn="ctr">
              <a:spcBef>
                <a:spcPts val="0"/>
              </a:spcBef>
              <a:spcAft>
                <a:spcPts val="0"/>
              </a:spcAft>
              <a:buSzPts val="1000"/>
              <a:buFont typeface="Hanken Grotesk"/>
              <a:buNone/>
              <a:defRPr/>
            </a:lvl4pPr>
            <a:lvl5pPr lvl="4" algn="ctr">
              <a:spcBef>
                <a:spcPts val="0"/>
              </a:spcBef>
              <a:spcAft>
                <a:spcPts val="0"/>
              </a:spcAft>
              <a:buSzPts val="1000"/>
              <a:buFont typeface="Hanken Grotesk"/>
              <a:buNone/>
              <a:defRPr/>
            </a:lvl5pPr>
            <a:lvl6pPr lvl="5" algn="ctr">
              <a:spcBef>
                <a:spcPts val="0"/>
              </a:spcBef>
              <a:spcAft>
                <a:spcPts val="0"/>
              </a:spcAft>
              <a:buSzPts val="1000"/>
              <a:buFont typeface="Hanken Grotesk"/>
              <a:buNone/>
              <a:defRPr/>
            </a:lvl6pPr>
            <a:lvl7pPr lvl="6" algn="ctr">
              <a:spcBef>
                <a:spcPts val="0"/>
              </a:spcBef>
              <a:spcAft>
                <a:spcPts val="0"/>
              </a:spcAft>
              <a:buSzPts val="1000"/>
              <a:buFont typeface="Hanken Grotesk"/>
              <a:buNone/>
              <a:defRPr/>
            </a:lvl7pPr>
            <a:lvl8pPr lvl="7" algn="ctr">
              <a:spcBef>
                <a:spcPts val="0"/>
              </a:spcBef>
              <a:spcAft>
                <a:spcPts val="0"/>
              </a:spcAft>
              <a:buSzPts val="1000"/>
              <a:buFont typeface="Hanken Grotesk"/>
              <a:buNone/>
              <a:defRPr/>
            </a:lvl8pPr>
            <a:lvl9pPr lvl="8" algn="ctr">
              <a:spcBef>
                <a:spcPts val="0"/>
              </a:spcBef>
              <a:spcAft>
                <a:spcPts val="0"/>
              </a:spcAft>
              <a:buSzPts val="1000"/>
              <a:buFont typeface="Hanken Grotesk"/>
              <a:buNone/>
              <a:defRPr/>
            </a:lvl9pPr>
          </a:lstStyle>
          <a:p/>
        </p:txBody>
      </p:sp>
      <p:sp>
        <p:nvSpPr>
          <p:cNvPr id="272" name="Google Shape;272;p25"/>
          <p:cNvSpPr txBox="1"/>
          <p:nvPr>
            <p:ph idx="13" type="subTitle"/>
          </p:nvPr>
        </p:nvSpPr>
        <p:spPr>
          <a:xfrm>
            <a:off x="337750" y="3737375"/>
            <a:ext cx="1339200" cy="154800"/>
          </a:xfrm>
          <a:prstGeom prst="rect">
            <a:avLst/>
          </a:prstGeom>
        </p:spPr>
        <p:txBody>
          <a:bodyPr anchorCtr="0" anchor="t" bIns="0" lIns="0" spcFirstLastPara="1" rIns="0" wrap="square" tIns="0">
            <a:normAutofit/>
          </a:bodyPr>
          <a:lstStyle>
            <a:lvl1pPr lvl="0" algn="ctr">
              <a:spcBef>
                <a:spcPts val="0"/>
              </a:spcBef>
              <a:spcAft>
                <a:spcPts val="0"/>
              </a:spcAft>
              <a:buClr>
                <a:schemeClr val="dk1"/>
              </a:buClr>
              <a:buSzPts val="1000"/>
              <a:buFont typeface="Hanken Grotesk"/>
              <a:buNone/>
              <a:defRPr/>
            </a:lvl1pPr>
            <a:lvl2pPr lvl="1" algn="ctr">
              <a:spcBef>
                <a:spcPts val="0"/>
              </a:spcBef>
              <a:spcAft>
                <a:spcPts val="0"/>
              </a:spcAft>
              <a:buSzPts val="1000"/>
              <a:buFont typeface="Hanken Grotesk"/>
              <a:buNone/>
              <a:defRPr/>
            </a:lvl2pPr>
            <a:lvl3pPr lvl="2" algn="ctr">
              <a:spcBef>
                <a:spcPts val="0"/>
              </a:spcBef>
              <a:spcAft>
                <a:spcPts val="0"/>
              </a:spcAft>
              <a:buSzPts val="1000"/>
              <a:buFont typeface="Hanken Grotesk"/>
              <a:buNone/>
              <a:defRPr/>
            </a:lvl3pPr>
            <a:lvl4pPr lvl="3" algn="ctr">
              <a:spcBef>
                <a:spcPts val="0"/>
              </a:spcBef>
              <a:spcAft>
                <a:spcPts val="0"/>
              </a:spcAft>
              <a:buSzPts val="1000"/>
              <a:buFont typeface="Hanken Grotesk"/>
              <a:buNone/>
              <a:defRPr/>
            </a:lvl4pPr>
            <a:lvl5pPr lvl="4" algn="ctr">
              <a:spcBef>
                <a:spcPts val="0"/>
              </a:spcBef>
              <a:spcAft>
                <a:spcPts val="0"/>
              </a:spcAft>
              <a:buSzPts val="1000"/>
              <a:buFont typeface="Hanken Grotesk"/>
              <a:buNone/>
              <a:defRPr/>
            </a:lvl5pPr>
            <a:lvl6pPr lvl="5" algn="ctr">
              <a:spcBef>
                <a:spcPts val="0"/>
              </a:spcBef>
              <a:spcAft>
                <a:spcPts val="0"/>
              </a:spcAft>
              <a:buSzPts val="1000"/>
              <a:buFont typeface="Hanken Grotesk"/>
              <a:buNone/>
              <a:defRPr/>
            </a:lvl6pPr>
            <a:lvl7pPr lvl="6" algn="ctr">
              <a:spcBef>
                <a:spcPts val="0"/>
              </a:spcBef>
              <a:spcAft>
                <a:spcPts val="0"/>
              </a:spcAft>
              <a:buSzPts val="1000"/>
              <a:buFont typeface="Hanken Grotesk"/>
              <a:buNone/>
              <a:defRPr/>
            </a:lvl7pPr>
            <a:lvl8pPr lvl="7" algn="ctr">
              <a:spcBef>
                <a:spcPts val="0"/>
              </a:spcBef>
              <a:spcAft>
                <a:spcPts val="0"/>
              </a:spcAft>
              <a:buSzPts val="1000"/>
              <a:buFont typeface="Hanken Grotesk"/>
              <a:buNone/>
              <a:defRPr/>
            </a:lvl8pPr>
            <a:lvl9pPr lvl="8" algn="ctr">
              <a:spcBef>
                <a:spcPts val="0"/>
              </a:spcBef>
              <a:spcAft>
                <a:spcPts val="0"/>
              </a:spcAft>
              <a:buSzPts val="1000"/>
              <a:buFont typeface="Hanken Grotesk"/>
              <a:buNone/>
              <a:defRPr/>
            </a:lvl9pPr>
          </a:lstStyle>
          <a:p/>
        </p:txBody>
      </p:sp>
      <p:sp>
        <p:nvSpPr>
          <p:cNvPr id="273" name="Google Shape;273;p25"/>
          <p:cNvSpPr txBox="1"/>
          <p:nvPr>
            <p:ph idx="14" type="subTitle"/>
          </p:nvPr>
        </p:nvSpPr>
        <p:spPr>
          <a:xfrm>
            <a:off x="337750" y="3247775"/>
            <a:ext cx="1339200" cy="154800"/>
          </a:xfrm>
          <a:prstGeom prst="rect">
            <a:avLst/>
          </a:prstGeom>
        </p:spPr>
        <p:txBody>
          <a:bodyPr anchorCtr="0" anchor="t" bIns="0" lIns="0" spcFirstLastPara="1" rIns="0" wrap="square" tIns="0">
            <a:normAutofit/>
          </a:bodyPr>
          <a:lstStyle>
            <a:lvl1pPr lvl="0" algn="ctr">
              <a:spcBef>
                <a:spcPts val="0"/>
              </a:spcBef>
              <a:spcAft>
                <a:spcPts val="0"/>
              </a:spcAft>
              <a:buClr>
                <a:schemeClr val="dk1"/>
              </a:buClr>
              <a:buSzPts val="1000"/>
              <a:buFont typeface="Hanken Grotesk"/>
              <a:buNone/>
              <a:defRPr/>
            </a:lvl1pPr>
            <a:lvl2pPr lvl="1" algn="ctr">
              <a:spcBef>
                <a:spcPts val="0"/>
              </a:spcBef>
              <a:spcAft>
                <a:spcPts val="0"/>
              </a:spcAft>
              <a:buSzPts val="1000"/>
              <a:buFont typeface="Hanken Grotesk"/>
              <a:buNone/>
              <a:defRPr/>
            </a:lvl2pPr>
            <a:lvl3pPr lvl="2" algn="ctr">
              <a:spcBef>
                <a:spcPts val="0"/>
              </a:spcBef>
              <a:spcAft>
                <a:spcPts val="0"/>
              </a:spcAft>
              <a:buSzPts val="1000"/>
              <a:buFont typeface="Hanken Grotesk"/>
              <a:buNone/>
              <a:defRPr/>
            </a:lvl3pPr>
            <a:lvl4pPr lvl="3" algn="ctr">
              <a:spcBef>
                <a:spcPts val="0"/>
              </a:spcBef>
              <a:spcAft>
                <a:spcPts val="0"/>
              </a:spcAft>
              <a:buSzPts val="1000"/>
              <a:buFont typeface="Hanken Grotesk"/>
              <a:buNone/>
              <a:defRPr/>
            </a:lvl4pPr>
            <a:lvl5pPr lvl="4" algn="ctr">
              <a:spcBef>
                <a:spcPts val="0"/>
              </a:spcBef>
              <a:spcAft>
                <a:spcPts val="0"/>
              </a:spcAft>
              <a:buSzPts val="1000"/>
              <a:buFont typeface="Hanken Grotesk"/>
              <a:buNone/>
              <a:defRPr/>
            </a:lvl5pPr>
            <a:lvl6pPr lvl="5" algn="ctr">
              <a:spcBef>
                <a:spcPts val="0"/>
              </a:spcBef>
              <a:spcAft>
                <a:spcPts val="0"/>
              </a:spcAft>
              <a:buSzPts val="1000"/>
              <a:buFont typeface="Hanken Grotesk"/>
              <a:buNone/>
              <a:defRPr/>
            </a:lvl6pPr>
            <a:lvl7pPr lvl="6" algn="ctr">
              <a:spcBef>
                <a:spcPts val="0"/>
              </a:spcBef>
              <a:spcAft>
                <a:spcPts val="0"/>
              </a:spcAft>
              <a:buSzPts val="1000"/>
              <a:buFont typeface="Hanken Grotesk"/>
              <a:buNone/>
              <a:defRPr/>
            </a:lvl7pPr>
            <a:lvl8pPr lvl="7" algn="ctr">
              <a:spcBef>
                <a:spcPts val="0"/>
              </a:spcBef>
              <a:spcAft>
                <a:spcPts val="0"/>
              </a:spcAft>
              <a:buSzPts val="1000"/>
              <a:buFont typeface="Hanken Grotesk"/>
              <a:buNone/>
              <a:defRPr/>
            </a:lvl8pPr>
            <a:lvl9pPr lvl="8" algn="ctr">
              <a:spcBef>
                <a:spcPts val="0"/>
              </a:spcBef>
              <a:spcAft>
                <a:spcPts val="0"/>
              </a:spcAft>
              <a:buSzPts val="1000"/>
              <a:buFont typeface="Hanken Grotesk"/>
              <a:buNone/>
              <a:defRPr/>
            </a:lvl9pPr>
          </a:lstStyle>
          <a:p/>
        </p:txBody>
      </p:sp>
      <p:sp>
        <p:nvSpPr>
          <p:cNvPr id="274" name="Google Shape;274;p25"/>
          <p:cNvSpPr txBox="1"/>
          <p:nvPr>
            <p:ph idx="15" type="subTitle"/>
          </p:nvPr>
        </p:nvSpPr>
        <p:spPr>
          <a:xfrm>
            <a:off x="337750" y="2758175"/>
            <a:ext cx="1339200" cy="154800"/>
          </a:xfrm>
          <a:prstGeom prst="rect">
            <a:avLst/>
          </a:prstGeom>
        </p:spPr>
        <p:txBody>
          <a:bodyPr anchorCtr="0" anchor="t" bIns="0" lIns="0" spcFirstLastPara="1" rIns="0" wrap="square" tIns="0">
            <a:normAutofit/>
          </a:bodyPr>
          <a:lstStyle>
            <a:lvl1pPr lvl="0" algn="ctr">
              <a:spcBef>
                <a:spcPts val="0"/>
              </a:spcBef>
              <a:spcAft>
                <a:spcPts val="0"/>
              </a:spcAft>
              <a:buClr>
                <a:schemeClr val="dk1"/>
              </a:buClr>
              <a:buSzPts val="1000"/>
              <a:buFont typeface="Hanken Grotesk"/>
              <a:buNone/>
              <a:defRPr/>
            </a:lvl1pPr>
            <a:lvl2pPr lvl="1" algn="ctr">
              <a:spcBef>
                <a:spcPts val="0"/>
              </a:spcBef>
              <a:spcAft>
                <a:spcPts val="0"/>
              </a:spcAft>
              <a:buSzPts val="1000"/>
              <a:buFont typeface="Hanken Grotesk"/>
              <a:buNone/>
              <a:defRPr/>
            </a:lvl2pPr>
            <a:lvl3pPr lvl="2" algn="ctr">
              <a:spcBef>
                <a:spcPts val="0"/>
              </a:spcBef>
              <a:spcAft>
                <a:spcPts val="0"/>
              </a:spcAft>
              <a:buSzPts val="1000"/>
              <a:buFont typeface="Hanken Grotesk"/>
              <a:buNone/>
              <a:defRPr/>
            </a:lvl3pPr>
            <a:lvl4pPr lvl="3" algn="ctr">
              <a:spcBef>
                <a:spcPts val="0"/>
              </a:spcBef>
              <a:spcAft>
                <a:spcPts val="0"/>
              </a:spcAft>
              <a:buSzPts val="1000"/>
              <a:buFont typeface="Hanken Grotesk"/>
              <a:buNone/>
              <a:defRPr/>
            </a:lvl4pPr>
            <a:lvl5pPr lvl="4" algn="ctr">
              <a:spcBef>
                <a:spcPts val="0"/>
              </a:spcBef>
              <a:spcAft>
                <a:spcPts val="0"/>
              </a:spcAft>
              <a:buSzPts val="1000"/>
              <a:buFont typeface="Hanken Grotesk"/>
              <a:buNone/>
              <a:defRPr/>
            </a:lvl5pPr>
            <a:lvl6pPr lvl="5" algn="ctr">
              <a:spcBef>
                <a:spcPts val="0"/>
              </a:spcBef>
              <a:spcAft>
                <a:spcPts val="0"/>
              </a:spcAft>
              <a:buSzPts val="1000"/>
              <a:buFont typeface="Hanken Grotesk"/>
              <a:buNone/>
              <a:defRPr/>
            </a:lvl6pPr>
            <a:lvl7pPr lvl="6" algn="ctr">
              <a:spcBef>
                <a:spcPts val="0"/>
              </a:spcBef>
              <a:spcAft>
                <a:spcPts val="0"/>
              </a:spcAft>
              <a:buSzPts val="1000"/>
              <a:buFont typeface="Hanken Grotesk"/>
              <a:buNone/>
              <a:defRPr/>
            </a:lvl7pPr>
            <a:lvl8pPr lvl="7" algn="ctr">
              <a:spcBef>
                <a:spcPts val="0"/>
              </a:spcBef>
              <a:spcAft>
                <a:spcPts val="0"/>
              </a:spcAft>
              <a:buSzPts val="1000"/>
              <a:buFont typeface="Hanken Grotesk"/>
              <a:buNone/>
              <a:defRPr/>
            </a:lvl8pPr>
            <a:lvl9pPr lvl="8" algn="ctr">
              <a:spcBef>
                <a:spcPts val="0"/>
              </a:spcBef>
              <a:spcAft>
                <a:spcPts val="0"/>
              </a:spcAft>
              <a:buSzPts val="1000"/>
              <a:buFont typeface="Hanken Grotesk"/>
              <a:buNone/>
              <a:defRPr/>
            </a:lvl9pPr>
          </a:lstStyle>
          <a:p/>
        </p:txBody>
      </p:sp>
      <p:sp>
        <p:nvSpPr>
          <p:cNvPr id="275" name="Google Shape;275;p25"/>
          <p:cNvSpPr txBox="1"/>
          <p:nvPr>
            <p:ph idx="16" type="subTitle"/>
          </p:nvPr>
        </p:nvSpPr>
        <p:spPr>
          <a:xfrm>
            <a:off x="337750" y="2268575"/>
            <a:ext cx="1339200" cy="154800"/>
          </a:xfrm>
          <a:prstGeom prst="rect">
            <a:avLst/>
          </a:prstGeom>
        </p:spPr>
        <p:txBody>
          <a:bodyPr anchorCtr="0" anchor="t" bIns="0" lIns="0" spcFirstLastPara="1" rIns="0" wrap="square" tIns="0">
            <a:normAutofit/>
          </a:bodyPr>
          <a:lstStyle>
            <a:lvl1pPr lvl="0" algn="ctr">
              <a:spcBef>
                <a:spcPts val="0"/>
              </a:spcBef>
              <a:spcAft>
                <a:spcPts val="0"/>
              </a:spcAft>
              <a:buClr>
                <a:schemeClr val="dk1"/>
              </a:buClr>
              <a:buSzPts val="1000"/>
              <a:buFont typeface="Hanken Grotesk"/>
              <a:buNone/>
              <a:defRPr/>
            </a:lvl1pPr>
            <a:lvl2pPr lvl="1" algn="ctr">
              <a:spcBef>
                <a:spcPts val="0"/>
              </a:spcBef>
              <a:spcAft>
                <a:spcPts val="0"/>
              </a:spcAft>
              <a:buSzPts val="1000"/>
              <a:buFont typeface="Hanken Grotesk"/>
              <a:buNone/>
              <a:defRPr/>
            </a:lvl2pPr>
            <a:lvl3pPr lvl="2" algn="ctr">
              <a:spcBef>
                <a:spcPts val="0"/>
              </a:spcBef>
              <a:spcAft>
                <a:spcPts val="0"/>
              </a:spcAft>
              <a:buSzPts val="1000"/>
              <a:buFont typeface="Hanken Grotesk"/>
              <a:buNone/>
              <a:defRPr/>
            </a:lvl3pPr>
            <a:lvl4pPr lvl="3" algn="ctr">
              <a:spcBef>
                <a:spcPts val="0"/>
              </a:spcBef>
              <a:spcAft>
                <a:spcPts val="0"/>
              </a:spcAft>
              <a:buSzPts val="1000"/>
              <a:buFont typeface="Hanken Grotesk"/>
              <a:buNone/>
              <a:defRPr/>
            </a:lvl4pPr>
            <a:lvl5pPr lvl="4" algn="ctr">
              <a:spcBef>
                <a:spcPts val="0"/>
              </a:spcBef>
              <a:spcAft>
                <a:spcPts val="0"/>
              </a:spcAft>
              <a:buSzPts val="1000"/>
              <a:buFont typeface="Hanken Grotesk"/>
              <a:buNone/>
              <a:defRPr/>
            </a:lvl5pPr>
            <a:lvl6pPr lvl="5" algn="ctr">
              <a:spcBef>
                <a:spcPts val="0"/>
              </a:spcBef>
              <a:spcAft>
                <a:spcPts val="0"/>
              </a:spcAft>
              <a:buSzPts val="1000"/>
              <a:buFont typeface="Hanken Grotesk"/>
              <a:buNone/>
              <a:defRPr/>
            </a:lvl6pPr>
            <a:lvl7pPr lvl="6" algn="ctr">
              <a:spcBef>
                <a:spcPts val="0"/>
              </a:spcBef>
              <a:spcAft>
                <a:spcPts val="0"/>
              </a:spcAft>
              <a:buSzPts val="1000"/>
              <a:buFont typeface="Hanken Grotesk"/>
              <a:buNone/>
              <a:defRPr/>
            </a:lvl7pPr>
            <a:lvl8pPr lvl="7" algn="ctr">
              <a:spcBef>
                <a:spcPts val="0"/>
              </a:spcBef>
              <a:spcAft>
                <a:spcPts val="0"/>
              </a:spcAft>
              <a:buSzPts val="1000"/>
              <a:buFont typeface="Hanken Grotesk"/>
              <a:buNone/>
              <a:defRPr/>
            </a:lvl8pPr>
            <a:lvl9pPr lvl="8" algn="ctr">
              <a:spcBef>
                <a:spcPts val="0"/>
              </a:spcBef>
              <a:spcAft>
                <a:spcPts val="0"/>
              </a:spcAft>
              <a:buSzPts val="1000"/>
              <a:buFont typeface="Hanken Grotesk"/>
              <a:buNone/>
              <a:defRPr/>
            </a:lvl9pPr>
          </a:lstStyle>
          <a:p/>
        </p:txBody>
      </p:sp>
      <p:sp>
        <p:nvSpPr>
          <p:cNvPr id="276" name="Google Shape;276;p25"/>
          <p:cNvSpPr txBox="1"/>
          <p:nvPr>
            <p:ph idx="17" type="body"/>
          </p:nvPr>
        </p:nvSpPr>
        <p:spPr>
          <a:xfrm>
            <a:off x="7279013" y="42072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77" name="Google Shape;277;p25"/>
          <p:cNvSpPr txBox="1"/>
          <p:nvPr>
            <p:ph idx="18" type="body"/>
          </p:nvPr>
        </p:nvSpPr>
        <p:spPr>
          <a:xfrm>
            <a:off x="7279013" y="373647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78" name="Google Shape;278;p25"/>
          <p:cNvSpPr txBox="1"/>
          <p:nvPr>
            <p:ph idx="19" type="body"/>
          </p:nvPr>
        </p:nvSpPr>
        <p:spPr>
          <a:xfrm>
            <a:off x="7279013" y="32473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79" name="Google Shape;279;p25"/>
          <p:cNvSpPr txBox="1"/>
          <p:nvPr>
            <p:ph idx="20" type="body"/>
          </p:nvPr>
        </p:nvSpPr>
        <p:spPr>
          <a:xfrm>
            <a:off x="7279013" y="27580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80" name="Google Shape;280;p25"/>
          <p:cNvSpPr txBox="1"/>
          <p:nvPr>
            <p:ph idx="21" type="body"/>
          </p:nvPr>
        </p:nvSpPr>
        <p:spPr>
          <a:xfrm>
            <a:off x="7279013" y="22687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81" name="Google Shape;281;p25"/>
          <p:cNvSpPr txBox="1"/>
          <p:nvPr>
            <p:ph idx="22" type="body"/>
          </p:nvPr>
        </p:nvSpPr>
        <p:spPr>
          <a:xfrm>
            <a:off x="5503913" y="42072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82" name="Google Shape;282;p25"/>
          <p:cNvSpPr txBox="1"/>
          <p:nvPr>
            <p:ph idx="23" type="body"/>
          </p:nvPr>
        </p:nvSpPr>
        <p:spPr>
          <a:xfrm>
            <a:off x="5503913" y="373647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83" name="Google Shape;283;p25"/>
          <p:cNvSpPr txBox="1"/>
          <p:nvPr>
            <p:ph idx="24" type="body"/>
          </p:nvPr>
        </p:nvSpPr>
        <p:spPr>
          <a:xfrm>
            <a:off x="5503913" y="32473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84" name="Google Shape;284;p25"/>
          <p:cNvSpPr txBox="1"/>
          <p:nvPr>
            <p:ph idx="25" type="body"/>
          </p:nvPr>
        </p:nvSpPr>
        <p:spPr>
          <a:xfrm>
            <a:off x="5503913" y="27580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85" name="Google Shape;285;p25"/>
          <p:cNvSpPr txBox="1"/>
          <p:nvPr>
            <p:ph idx="26" type="body"/>
          </p:nvPr>
        </p:nvSpPr>
        <p:spPr>
          <a:xfrm>
            <a:off x="5503913" y="22687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86" name="Google Shape;286;p25"/>
          <p:cNvSpPr txBox="1"/>
          <p:nvPr>
            <p:ph idx="27" type="body"/>
          </p:nvPr>
        </p:nvSpPr>
        <p:spPr>
          <a:xfrm>
            <a:off x="3722638" y="42072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87" name="Google Shape;287;p25"/>
          <p:cNvSpPr txBox="1"/>
          <p:nvPr>
            <p:ph idx="28" type="body"/>
          </p:nvPr>
        </p:nvSpPr>
        <p:spPr>
          <a:xfrm>
            <a:off x="3722638" y="373647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88" name="Google Shape;288;p25"/>
          <p:cNvSpPr txBox="1"/>
          <p:nvPr>
            <p:ph idx="29" type="body"/>
          </p:nvPr>
        </p:nvSpPr>
        <p:spPr>
          <a:xfrm>
            <a:off x="3722638" y="32473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89" name="Google Shape;289;p25"/>
          <p:cNvSpPr txBox="1"/>
          <p:nvPr>
            <p:ph idx="30" type="body"/>
          </p:nvPr>
        </p:nvSpPr>
        <p:spPr>
          <a:xfrm>
            <a:off x="3722638" y="27580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90" name="Google Shape;290;p25"/>
          <p:cNvSpPr txBox="1"/>
          <p:nvPr>
            <p:ph idx="31" type="body"/>
          </p:nvPr>
        </p:nvSpPr>
        <p:spPr>
          <a:xfrm>
            <a:off x="3722638" y="22687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91" name="Google Shape;291;p25"/>
          <p:cNvSpPr txBox="1"/>
          <p:nvPr>
            <p:ph idx="32" type="body"/>
          </p:nvPr>
        </p:nvSpPr>
        <p:spPr>
          <a:xfrm>
            <a:off x="1941375" y="42072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92" name="Google Shape;292;p25"/>
          <p:cNvSpPr txBox="1"/>
          <p:nvPr>
            <p:ph idx="33" type="body"/>
          </p:nvPr>
        </p:nvSpPr>
        <p:spPr>
          <a:xfrm>
            <a:off x="1941375" y="373647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93" name="Google Shape;293;p25"/>
          <p:cNvSpPr txBox="1"/>
          <p:nvPr>
            <p:ph idx="34" type="body"/>
          </p:nvPr>
        </p:nvSpPr>
        <p:spPr>
          <a:xfrm>
            <a:off x="1941375" y="32473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94" name="Google Shape;294;p25"/>
          <p:cNvSpPr txBox="1"/>
          <p:nvPr>
            <p:ph idx="35" type="body"/>
          </p:nvPr>
        </p:nvSpPr>
        <p:spPr>
          <a:xfrm>
            <a:off x="1941375" y="27580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95" name="Google Shape;295;p25"/>
          <p:cNvSpPr txBox="1"/>
          <p:nvPr>
            <p:ph idx="36" type="body"/>
          </p:nvPr>
        </p:nvSpPr>
        <p:spPr>
          <a:xfrm>
            <a:off x="1941375" y="22687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296" name="Google Shape;296;p25"/>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able and folder background 2">
  <p:cSld name="CUSTOM_1_1_1_3">
    <p:spTree>
      <p:nvGrpSpPr>
        <p:cNvPr id="297" name="Shape 297"/>
        <p:cNvGrpSpPr/>
        <p:nvPr/>
      </p:nvGrpSpPr>
      <p:grpSpPr>
        <a:xfrm>
          <a:off x="0" y="0"/>
          <a:ext cx="0" cy="0"/>
          <a:chOff x="0" y="0"/>
          <a:chExt cx="0" cy="0"/>
        </a:xfrm>
      </p:grpSpPr>
      <p:sp>
        <p:nvSpPr>
          <p:cNvPr id="298" name="Google Shape;298;p26"/>
          <p:cNvSpPr/>
          <p:nvPr/>
        </p:nvSpPr>
        <p:spPr>
          <a:xfrm>
            <a:off x="-2450" y="486600"/>
            <a:ext cx="9144000" cy="4656900"/>
          </a:xfrm>
          <a:prstGeom prst="roundRect">
            <a:avLst>
              <a:gd fmla="val 0" name="adj"/>
            </a:avLst>
          </a:prstGeom>
          <a:solidFill>
            <a:schemeClr val="accent3"/>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chemeClr val="dk1"/>
              </a:buClr>
              <a:buSzPts val="2800"/>
              <a:buFont typeface="Arial"/>
              <a:buNone/>
            </a:pPr>
            <a:r>
              <a:rPr lang="en">
                <a:solidFill>
                  <a:schemeClr val="dk1"/>
                </a:solidFill>
                <a:latin typeface="Hanken Grotesk"/>
                <a:ea typeface="Hanken Grotesk"/>
                <a:cs typeface="Hanken Grotesk"/>
                <a:sym typeface="Hanken Grotesk"/>
              </a:rPr>
              <a:t> </a:t>
            </a:r>
            <a:endParaRPr>
              <a:solidFill>
                <a:schemeClr val="dk1"/>
              </a:solidFill>
              <a:latin typeface="Hanken Grotesk"/>
              <a:ea typeface="Hanken Grotesk"/>
              <a:cs typeface="Hanken Grotesk"/>
              <a:sym typeface="Hanken Grotesk"/>
            </a:endParaRPr>
          </a:p>
        </p:txBody>
      </p:sp>
      <p:sp>
        <p:nvSpPr>
          <p:cNvPr id="299" name="Google Shape;299;p26"/>
          <p:cNvSpPr txBox="1"/>
          <p:nvPr>
            <p:ph type="title"/>
          </p:nvPr>
        </p:nvSpPr>
        <p:spPr>
          <a:xfrm>
            <a:off x="4228867" y="131799"/>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Font typeface="Hanken Grotesk"/>
              <a:buNone/>
              <a:defRPr sz="1200">
                <a:latin typeface="Hanken Grotesk"/>
                <a:ea typeface="Hanken Grotesk"/>
                <a:cs typeface="Hanken Grotesk"/>
                <a:sym typeface="Hanken Grotesk"/>
              </a:defRPr>
            </a:lvl1pPr>
            <a:lvl2pPr lvl="1" algn="ctr">
              <a:spcBef>
                <a:spcPts val="0"/>
              </a:spcBef>
              <a:spcAft>
                <a:spcPts val="0"/>
              </a:spcAft>
              <a:buSzPts val="1200"/>
              <a:buFont typeface="Hanken Grotesk"/>
              <a:buNone/>
              <a:defRPr sz="1200">
                <a:latin typeface="Hanken Grotesk"/>
                <a:ea typeface="Hanken Grotesk"/>
                <a:cs typeface="Hanken Grotesk"/>
                <a:sym typeface="Hanken Grotesk"/>
              </a:defRPr>
            </a:lvl2pPr>
            <a:lvl3pPr lvl="2" algn="ctr">
              <a:spcBef>
                <a:spcPts val="0"/>
              </a:spcBef>
              <a:spcAft>
                <a:spcPts val="0"/>
              </a:spcAft>
              <a:buSzPts val="1200"/>
              <a:buFont typeface="Hanken Grotesk"/>
              <a:buNone/>
              <a:defRPr sz="1200">
                <a:latin typeface="Hanken Grotesk"/>
                <a:ea typeface="Hanken Grotesk"/>
                <a:cs typeface="Hanken Grotesk"/>
                <a:sym typeface="Hanken Grotesk"/>
              </a:defRPr>
            </a:lvl3pPr>
            <a:lvl4pPr lvl="3" algn="ctr">
              <a:spcBef>
                <a:spcPts val="0"/>
              </a:spcBef>
              <a:spcAft>
                <a:spcPts val="0"/>
              </a:spcAft>
              <a:buSzPts val="1200"/>
              <a:buFont typeface="Hanken Grotesk"/>
              <a:buNone/>
              <a:defRPr sz="1200">
                <a:latin typeface="Hanken Grotesk"/>
                <a:ea typeface="Hanken Grotesk"/>
                <a:cs typeface="Hanken Grotesk"/>
                <a:sym typeface="Hanken Grotesk"/>
              </a:defRPr>
            </a:lvl4pPr>
            <a:lvl5pPr lvl="4" algn="ctr">
              <a:spcBef>
                <a:spcPts val="0"/>
              </a:spcBef>
              <a:spcAft>
                <a:spcPts val="0"/>
              </a:spcAft>
              <a:buSzPts val="1200"/>
              <a:buFont typeface="Hanken Grotesk"/>
              <a:buNone/>
              <a:defRPr sz="1200">
                <a:latin typeface="Hanken Grotesk"/>
                <a:ea typeface="Hanken Grotesk"/>
                <a:cs typeface="Hanken Grotesk"/>
                <a:sym typeface="Hanken Grotesk"/>
              </a:defRPr>
            </a:lvl5pPr>
            <a:lvl6pPr lvl="5" algn="ctr">
              <a:spcBef>
                <a:spcPts val="0"/>
              </a:spcBef>
              <a:spcAft>
                <a:spcPts val="0"/>
              </a:spcAft>
              <a:buSzPts val="1200"/>
              <a:buFont typeface="Hanken Grotesk"/>
              <a:buNone/>
              <a:defRPr sz="1200">
                <a:latin typeface="Hanken Grotesk"/>
                <a:ea typeface="Hanken Grotesk"/>
                <a:cs typeface="Hanken Grotesk"/>
                <a:sym typeface="Hanken Grotesk"/>
              </a:defRPr>
            </a:lvl6pPr>
            <a:lvl7pPr lvl="6" algn="ctr">
              <a:spcBef>
                <a:spcPts val="0"/>
              </a:spcBef>
              <a:spcAft>
                <a:spcPts val="0"/>
              </a:spcAft>
              <a:buSzPts val="1200"/>
              <a:buFont typeface="Hanken Grotesk"/>
              <a:buNone/>
              <a:defRPr sz="1200">
                <a:latin typeface="Hanken Grotesk"/>
                <a:ea typeface="Hanken Grotesk"/>
                <a:cs typeface="Hanken Grotesk"/>
                <a:sym typeface="Hanken Grotesk"/>
              </a:defRPr>
            </a:lvl7pPr>
            <a:lvl8pPr lvl="7" algn="ctr">
              <a:spcBef>
                <a:spcPts val="0"/>
              </a:spcBef>
              <a:spcAft>
                <a:spcPts val="0"/>
              </a:spcAft>
              <a:buSzPts val="1200"/>
              <a:buFont typeface="Hanken Grotesk"/>
              <a:buNone/>
              <a:defRPr sz="1200">
                <a:latin typeface="Hanken Grotesk"/>
                <a:ea typeface="Hanken Grotesk"/>
                <a:cs typeface="Hanken Grotesk"/>
                <a:sym typeface="Hanken Grotesk"/>
              </a:defRPr>
            </a:lvl8pPr>
            <a:lvl9pPr lvl="8" algn="ctr">
              <a:spcBef>
                <a:spcPts val="0"/>
              </a:spcBef>
              <a:spcAft>
                <a:spcPts val="0"/>
              </a:spcAft>
              <a:buSzPts val="1200"/>
              <a:buFont typeface="Hanken Grotesk"/>
              <a:buNone/>
              <a:defRPr sz="1200">
                <a:latin typeface="Hanken Grotesk"/>
                <a:ea typeface="Hanken Grotesk"/>
                <a:cs typeface="Hanken Grotesk"/>
                <a:sym typeface="Hanken Grotesk"/>
              </a:defRPr>
            </a:lvl9pPr>
          </a:lstStyle>
          <a:p/>
        </p:txBody>
      </p:sp>
      <p:sp>
        <p:nvSpPr>
          <p:cNvPr id="300" name="Google Shape;300;p26"/>
          <p:cNvSpPr txBox="1"/>
          <p:nvPr>
            <p:ph idx="2" type="title"/>
          </p:nvPr>
        </p:nvSpPr>
        <p:spPr>
          <a:xfrm>
            <a:off x="5723951" y="131799"/>
            <a:ext cx="14403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Font typeface="Hanken Grotesk"/>
              <a:buNone/>
              <a:defRPr sz="1200">
                <a:latin typeface="Hanken Grotesk"/>
                <a:ea typeface="Hanken Grotesk"/>
                <a:cs typeface="Hanken Grotesk"/>
                <a:sym typeface="Hanken Grotesk"/>
              </a:defRPr>
            </a:lvl1pPr>
            <a:lvl2pPr lvl="1" algn="ctr">
              <a:spcBef>
                <a:spcPts val="0"/>
              </a:spcBef>
              <a:spcAft>
                <a:spcPts val="0"/>
              </a:spcAft>
              <a:buSzPts val="1200"/>
              <a:buFont typeface="Hanken Grotesk"/>
              <a:buNone/>
              <a:defRPr sz="1200">
                <a:latin typeface="Hanken Grotesk"/>
                <a:ea typeface="Hanken Grotesk"/>
                <a:cs typeface="Hanken Grotesk"/>
                <a:sym typeface="Hanken Grotesk"/>
              </a:defRPr>
            </a:lvl2pPr>
            <a:lvl3pPr lvl="2" algn="ctr">
              <a:spcBef>
                <a:spcPts val="0"/>
              </a:spcBef>
              <a:spcAft>
                <a:spcPts val="0"/>
              </a:spcAft>
              <a:buSzPts val="1200"/>
              <a:buFont typeface="Hanken Grotesk"/>
              <a:buNone/>
              <a:defRPr sz="1200">
                <a:latin typeface="Hanken Grotesk"/>
                <a:ea typeface="Hanken Grotesk"/>
                <a:cs typeface="Hanken Grotesk"/>
                <a:sym typeface="Hanken Grotesk"/>
              </a:defRPr>
            </a:lvl3pPr>
            <a:lvl4pPr lvl="3" algn="ctr">
              <a:spcBef>
                <a:spcPts val="0"/>
              </a:spcBef>
              <a:spcAft>
                <a:spcPts val="0"/>
              </a:spcAft>
              <a:buSzPts val="1200"/>
              <a:buFont typeface="Hanken Grotesk"/>
              <a:buNone/>
              <a:defRPr sz="1200">
                <a:latin typeface="Hanken Grotesk"/>
                <a:ea typeface="Hanken Grotesk"/>
                <a:cs typeface="Hanken Grotesk"/>
                <a:sym typeface="Hanken Grotesk"/>
              </a:defRPr>
            </a:lvl4pPr>
            <a:lvl5pPr lvl="4" algn="ctr">
              <a:spcBef>
                <a:spcPts val="0"/>
              </a:spcBef>
              <a:spcAft>
                <a:spcPts val="0"/>
              </a:spcAft>
              <a:buSzPts val="1200"/>
              <a:buFont typeface="Hanken Grotesk"/>
              <a:buNone/>
              <a:defRPr sz="1200">
                <a:latin typeface="Hanken Grotesk"/>
                <a:ea typeface="Hanken Grotesk"/>
                <a:cs typeface="Hanken Grotesk"/>
                <a:sym typeface="Hanken Grotesk"/>
              </a:defRPr>
            </a:lvl5pPr>
            <a:lvl6pPr lvl="5" algn="ctr">
              <a:spcBef>
                <a:spcPts val="0"/>
              </a:spcBef>
              <a:spcAft>
                <a:spcPts val="0"/>
              </a:spcAft>
              <a:buSzPts val="1200"/>
              <a:buFont typeface="Hanken Grotesk"/>
              <a:buNone/>
              <a:defRPr sz="1200">
                <a:latin typeface="Hanken Grotesk"/>
                <a:ea typeface="Hanken Grotesk"/>
                <a:cs typeface="Hanken Grotesk"/>
                <a:sym typeface="Hanken Grotesk"/>
              </a:defRPr>
            </a:lvl6pPr>
            <a:lvl7pPr lvl="6" algn="ctr">
              <a:spcBef>
                <a:spcPts val="0"/>
              </a:spcBef>
              <a:spcAft>
                <a:spcPts val="0"/>
              </a:spcAft>
              <a:buSzPts val="1200"/>
              <a:buFont typeface="Hanken Grotesk"/>
              <a:buNone/>
              <a:defRPr sz="1200">
                <a:latin typeface="Hanken Grotesk"/>
                <a:ea typeface="Hanken Grotesk"/>
                <a:cs typeface="Hanken Grotesk"/>
                <a:sym typeface="Hanken Grotesk"/>
              </a:defRPr>
            </a:lvl7pPr>
            <a:lvl8pPr lvl="7" algn="ctr">
              <a:spcBef>
                <a:spcPts val="0"/>
              </a:spcBef>
              <a:spcAft>
                <a:spcPts val="0"/>
              </a:spcAft>
              <a:buSzPts val="1200"/>
              <a:buFont typeface="Hanken Grotesk"/>
              <a:buNone/>
              <a:defRPr sz="1200">
                <a:latin typeface="Hanken Grotesk"/>
                <a:ea typeface="Hanken Grotesk"/>
                <a:cs typeface="Hanken Grotesk"/>
                <a:sym typeface="Hanken Grotesk"/>
              </a:defRPr>
            </a:lvl8pPr>
            <a:lvl9pPr lvl="8" algn="ctr">
              <a:spcBef>
                <a:spcPts val="0"/>
              </a:spcBef>
              <a:spcAft>
                <a:spcPts val="0"/>
              </a:spcAft>
              <a:buSzPts val="1200"/>
              <a:buFont typeface="Hanken Grotesk"/>
              <a:buNone/>
              <a:defRPr sz="1200">
                <a:latin typeface="Hanken Grotesk"/>
                <a:ea typeface="Hanken Grotesk"/>
                <a:cs typeface="Hanken Grotesk"/>
                <a:sym typeface="Hanken Grotesk"/>
              </a:defRPr>
            </a:lvl9pPr>
          </a:lstStyle>
          <a:p/>
        </p:txBody>
      </p:sp>
      <p:sp>
        <p:nvSpPr>
          <p:cNvPr id="301" name="Google Shape;301;p26"/>
          <p:cNvSpPr txBox="1"/>
          <p:nvPr>
            <p:ph idx="3" type="title"/>
          </p:nvPr>
        </p:nvSpPr>
        <p:spPr>
          <a:xfrm>
            <a:off x="1314610" y="131799"/>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Font typeface="Hanken Grotesk"/>
              <a:buNone/>
              <a:defRPr sz="1200">
                <a:latin typeface="Hanken Grotesk"/>
                <a:ea typeface="Hanken Grotesk"/>
                <a:cs typeface="Hanken Grotesk"/>
                <a:sym typeface="Hanken Grotesk"/>
              </a:defRPr>
            </a:lvl1pPr>
            <a:lvl2pPr lvl="1" algn="ctr">
              <a:spcBef>
                <a:spcPts val="0"/>
              </a:spcBef>
              <a:spcAft>
                <a:spcPts val="0"/>
              </a:spcAft>
              <a:buSzPts val="1200"/>
              <a:buFont typeface="Hanken Grotesk"/>
              <a:buNone/>
              <a:defRPr sz="1200">
                <a:latin typeface="Hanken Grotesk"/>
                <a:ea typeface="Hanken Grotesk"/>
                <a:cs typeface="Hanken Grotesk"/>
                <a:sym typeface="Hanken Grotesk"/>
              </a:defRPr>
            </a:lvl2pPr>
            <a:lvl3pPr lvl="2" algn="ctr">
              <a:spcBef>
                <a:spcPts val="0"/>
              </a:spcBef>
              <a:spcAft>
                <a:spcPts val="0"/>
              </a:spcAft>
              <a:buSzPts val="1200"/>
              <a:buFont typeface="Hanken Grotesk"/>
              <a:buNone/>
              <a:defRPr sz="1200">
                <a:latin typeface="Hanken Grotesk"/>
                <a:ea typeface="Hanken Grotesk"/>
                <a:cs typeface="Hanken Grotesk"/>
                <a:sym typeface="Hanken Grotesk"/>
              </a:defRPr>
            </a:lvl3pPr>
            <a:lvl4pPr lvl="3" algn="ctr">
              <a:spcBef>
                <a:spcPts val="0"/>
              </a:spcBef>
              <a:spcAft>
                <a:spcPts val="0"/>
              </a:spcAft>
              <a:buSzPts val="1200"/>
              <a:buFont typeface="Hanken Grotesk"/>
              <a:buNone/>
              <a:defRPr sz="1200">
                <a:latin typeface="Hanken Grotesk"/>
                <a:ea typeface="Hanken Grotesk"/>
                <a:cs typeface="Hanken Grotesk"/>
                <a:sym typeface="Hanken Grotesk"/>
              </a:defRPr>
            </a:lvl4pPr>
            <a:lvl5pPr lvl="4" algn="ctr">
              <a:spcBef>
                <a:spcPts val="0"/>
              </a:spcBef>
              <a:spcAft>
                <a:spcPts val="0"/>
              </a:spcAft>
              <a:buSzPts val="1200"/>
              <a:buFont typeface="Hanken Grotesk"/>
              <a:buNone/>
              <a:defRPr sz="1200">
                <a:latin typeface="Hanken Grotesk"/>
                <a:ea typeface="Hanken Grotesk"/>
                <a:cs typeface="Hanken Grotesk"/>
                <a:sym typeface="Hanken Grotesk"/>
              </a:defRPr>
            </a:lvl5pPr>
            <a:lvl6pPr lvl="5" algn="ctr">
              <a:spcBef>
                <a:spcPts val="0"/>
              </a:spcBef>
              <a:spcAft>
                <a:spcPts val="0"/>
              </a:spcAft>
              <a:buSzPts val="1200"/>
              <a:buFont typeface="Hanken Grotesk"/>
              <a:buNone/>
              <a:defRPr sz="1200">
                <a:latin typeface="Hanken Grotesk"/>
                <a:ea typeface="Hanken Grotesk"/>
                <a:cs typeface="Hanken Grotesk"/>
                <a:sym typeface="Hanken Grotesk"/>
              </a:defRPr>
            </a:lvl6pPr>
            <a:lvl7pPr lvl="6" algn="ctr">
              <a:spcBef>
                <a:spcPts val="0"/>
              </a:spcBef>
              <a:spcAft>
                <a:spcPts val="0"/>
              </a:spcAft>
              <a:buSzPts val="1200"/>
              <a:buFont typeface="Hanken Grotesk"/>
              <a:buNone/>
              <a:defRPr sz="1200">
                <a:latin typeface="Hanken Grotesk"/>
                <a:ea typeface="Hanken Grotesk"/>
                <a:cs typeface="Hanken Grotesk"/>
                <a:sym typeface="Hanken Grotesk"/>
              </a:defRPr>
            </a:lvl7pPr>
            <a:lvl8pPr lvl="7" algn="ctr">
              <a:spcBef>
                <a:spcPts val="0"/>
              </a:spcBef>
              <a:spcAft>
                <a:spcPts val="0"/>
              </a:spcAft>
              <a:buSzPts val="1200"/>
              <a:buFont typeface="Hanken Grotesk"/>
              <a:buNone/>
              <a:defRPr sz="1200">
                <a:latin typeface="Hanken Grotesk"/>
                <a:ea typeface="Hanken Grotesk"/>
                <a:cs typeface="Hanken Grotesk"/>
                <a:sym typeface="Hanken Grotesk"/>
              </a:defRPr>
            </a:lvl8pPr>
            <a:lvl9pPr lvl="8" algn="ctr">
              <a:spcBef>
                <a:spcPts val="0"/>
              </a:spcBef>
              <a:spcAft>
                <a:spcPts val="0"/>
              </a:spcAft>
              <a:buSzPts val="1200"/>
              <a:buFont typeface="Hanken Grotesk"/>
              <a:buNone/>
              <a:defRPr sz="1200">
                <a:latin typeface="Hanken Grotesk"/>
                <a:ea typeface="Hanken Grotesk"/>
                <a:cs typeface="Hanken Grotesk"/>
                <a:sym typeface="Hanken Grotesk"/>
              </a:defRPr>
            </a:lvl9pPr>
          </a:lstStyle>
          <a:p/>
        </p:txBody>
      </p:sp>
      <p:sp>
        <p:nvSpPr>
          <p:cNvPr id="302" name="Google Shape;302;p26"/>
          <p:cNvSpPr txBox="1"/>
          <p:nvPr>
            <p:ph idx="4" type="title"/>
          </p:nvPr>
        </p:nvSpPr>
        <p:spPr>
          <a:xfrm>
            <a:off x="2777959" y="131799"/>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Font typeface="Hanken Grotesk"/>
              <a:buNone/>
              <a:defRPr sz="1200">
                <a:latin typeface="Hanken Grotesk"/>
                <a:ea typeface="Hanken Grotesk"/>
                <a:cs typeface="Hanken Grotesk"/>
                <a:sym typeface="Hanken Grotesk"/>
              </a:defRPr>
            </a:lvl1pPr>
            <a:lvl2pPr lvl="1" algn="ctr">
              <a:spcBef>
                <a:spcPts val="0"/>
              </a:spcBef>
              <a:spcAft>
                <a:spcPts val="0"/>
              </a:spcAft>
              <a:buSzPts val="1200"/>
              <a:buFont typeface="Hanken Grotesk"/>
              <a:buNone/>
              <a:defRPr sz="1200">
                <a:latin typeface="Hanken Grotesk"/>
                <a:ea typeface="Hanken Grotesk"/>
                <a:cs typeface="Hanken Grotesk"/>
                <a:sym typeface="Hanken Grotesk"/>
              </a:defRPr>
            </a:lvl2pPr>
            <a:lvl3pPr lvl="2" algn="ctr">
              <a:spcBef>
                <a:spcPts val="0"/>
              </a:spcBef>
              <a:spcAft>
                <a:spcPts val="0"/>
              </a:spcAft>
              <a:buSzPts val="1200"/>
              <a:buFont typeface="Hanken Grotesk"/>
              <a:buNone/>
              <a:defRPr sz="1200">
                <a:latin typeface="Hanken Grotesk"/>
                <a:ea typeface="Hanken Grotesk"/>
                <a:cs typeface="Hanken Grotesk"/>
                <a:sym typeface="Hanken Grotesk"/>
              </a:defRPr>
            </a:lvl3pPr>
            <a:lvl4pPr lvl="3" algn="ctr">
              <a:spcBef>
                <a:spcPts val="0"/>
              </a:spcBef>
              <a:spcAft>
                <a:spcPts val="0"/>
              </a:spcAft>
              <a:buSzPts val="1200"/>
              <a:buFont typeface="Hanken Grotesk"/>
              <a:buNone/>
              <a:defRPr sz="1200">
                <a:latin typeface="Hanken Grotesk"/>
                <a:ea typeface="Hanken Grotesk"/>
                <a:cs typeface="Hanken Grotesk"/>
                <a:sym typeface="Hanken Grotesk"/>
              </a:defRPr>
            </a:lvl4pPr>
            <a:lvl5pPr lvl="4" algn="ctr">
              <a:spcBef>
                <a:spcPts val="0"/>
              </a:spcBef>
              <a:spcAft>
                <a:spcPts val="0"/>
              </a:spcAft>
              <a:buSzPts val="1200"/>
              <a:buFont typeface="Hanken Grotesk"/>
              <a:buNone/>
              <a:defRPr sz="1200">
                <a:latin typeface="Hanken Grotesk"/>
                <a:ea typeface="Hanken Grotesk"/>
                <a:cs typeface="Hanken Grotesk"/>
                <a:sym typeface="Hanken Grotesk"/>
              </a:defRPr>
            </a:lvl5pPr>
            <a:lvl6pPr lvl="5" algn="ctr">
              <a:spcBef>
                <a:spcPts val="0"/>
              </a:spcBef>
              <a:spcAft>
                <a:spcPts val="0"/>
              </a:spcAft>
              <a:buSzPts val="1200"/>
              <a:buFont typeface="Hanken Grotesk"/>
              <a:buNone/>
              <a:defRPr sz="1200">
                <a:latin typeface="Hanken Grotesk"/>
                <a:ea typeface="Hanken Grotesk"/>
                <a:cs typeface="Hanken Grotesk"/>
                <a:sym typeface="Hanken Grotesk"/>
              </a:defRPr>
            </a:lvl6pPr>
            <a:lvl7pPr lvl="6" algn="ctr">
              <a:spcBef>
                <a:spcPts val="0"/>
              </a:spcBef>
              <a:spcAft>
                <a:spcPts val="0"/>
              </a:spcAft>
              <a:buSzPts val="1200"/>
              <a:buFont typeface="Hanken Grotesk"/>
              <a:buNone/>
              <a:defRPr sz="1200">
                <a:latin typeface="Hanken Grotesk"/>
                <a:ea typeface="Hanken Grotesk"/>
                <a:cs typeface="Hanken Grotesk"/>
                <a:sym typeface="Hanken Grotesk"/>
              </a:defRPr>
            </a:lvl7pPr>
            <a:lvl8pPr lvl="7" algn="ctr">
              <a:spcBef>
                <a:spcPts val="0"/>
              </a:spcBef>
              <a:spcAft>
                <a:spcPts val="0"/>
              </a:spcAft>
              <a:buSzPts val="1200"/>
              <a:buFont typeface="Hanken Grotesk"/>
              <a:buNone/>
              <a:defRPr sz="1200">
                <a:latin typeface="Hanken Grotesk"/>
                <a:ea typeface="Hanken Grotesk"/>
                <a:cs typeface="Hanken Grotesk"/>
                <a:sym typeface="Hanken Grotesk"/>
              </a:defRPr>
            </a:lvl8pPr>
            <a:lvl9pPr lvl="8" algn="ctr">
              <a:spcBef>
                <a:spcPts val="0"/>
              </a:spcBef>
              <a:spcAft>
                <a:spcPts val="0"/>
              </a:spcAft>
              <a:buSzPts val="1200"/>
              <a:buFont typeface="Hanken Grotesk"/>
              <a:buNone/>
              <a:defRPr sz="1200">
                <a:latin typeface="Hanken Grotesk"/>
                <a:ea typeface="Hanken Grotesk"/>
                <a:cs typeface="Hanken Grotesk"/>
                <a:sym typeface="Hanken Grotesk"/>
              </a:defRPr>
            </a:lvl9pPr>
          </a:lstStyle>
          <a:p/>
        </p:txBody>
      </p:sp>
      <p:sp>
        <p:nvSpPr>
          <p:cNvPr id="303" name="Google Shape;303;p26"/>
          <p:cNvSpPr txBox="1"/>
          <p:nvPr>
            <p:ph idx="1" type="body"/>
          </p:nvPr>
        </p:nvSpPr>
        <p:spPr>
          <a:xfrm>
            <a:off x="7279013" y="42072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04" name="Google Shape;304;p26"/>
          <p:cNvSpPr txBox="1"/>
          <p:nvPr>
            <p:ph idx="5" type="body"/>
          </p:nvPr>
        </p:nvSpPr>
        <p:spPr>
          <a:xfrm>
            <a:off x="7279013" y="373647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05" name="Google Shape;305;p26"/>
          <p:cNvSpPr txBox="1"/>
          <p:nvPr>
            <p:ph idx="6" type="body"/>
          </p:nvPr>
        </p:nvSpPr>
        <p:spPr>
          <a:xfrm>
            <a:off x="7279013" y="32473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06" name="Google Shape;306;p26"/>
          <p:cNvSpPr txBox="1"/>
          <p:nvPr>
            <p:ph idx="7" type="body"/>
          </p:nvPr>
        </p:nvSpPr>
        <p:spPr>
          <a:xfrm>
            <a:off x="7279013" y="27580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07" name="Google Shape;307;p26"/>
          <p:cNvSpPr txBox="1"/>
          <p:nvPr>
            <p:ph idx="8" type="body"/>
          </p:nvPr>
        </p:nvSpPr>
        <p:spPr>
          <a:xfrm>
            <a:off x="7279013" y="22687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08" name="Google Shape;308;p26"/>
          <p:cNvSpPr txBox="1"/>
          <p:nvPr>
            <p:ph idx="9" type="body"/>
          </p:nvPr>
        </p:nvSpPr>
        <p:spPr>
          <a:xfrm>
            <a:off x="5503913" y="42072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09" name="Google Shape;309;p26"/>
          <p:cNvSpPr txBox="1"/>
          <p:nvPr>
            <p:ph idx="13" type="body"/>
          </p:nvPr>
        </p:nvSpPr>
        <p:spPr>
          <a:xfrm>
            <a:off x="5503913" y="373647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10" name="Google Shape;310;p26"/>
          <p:cNvSpPr txBox="1"/>
          <p:nvPr>
            <p:ph idx="14" type="body"/>
          </p:nvPr>
        </p:nvSpPr>
        <p:spPr>
          <a:xfrm>
            <a:off x="5503913" y="32473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11" name="Google Shape;311;p26"/>
          <p:cNvSpPr txBox="1"/>
          <p:nvPr>
            <p:ph idx="15" type="body"/>
          </p:nvPr>
        </p:nvSpPr>
        <p:spPr>
          <a:xfrm>
            <a:off x="5503913" y="27580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12" name="Google Shape;312;p26"/>
          <p:cNvSpPr txBox="1"/>
          <p:nvPr>
            <p:ph idx="16" type="body"/>
          </p:nvPr>
        </p:nvSpPr>
        <p:spPr>
          <a:xfrm>
            <a:off x="5503913" y="22687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13" name="Google Shape;313;p26"/>
          <p:cNvSpPr txBox="1"/>
          <p:nvPr>
            <p:ph idx="17" type="body"/>
          </p:nvPr>
        </p:nvSpPr>
        <p:spPr>
          <a:xfrm>
            <a:off x="3722638" y="42072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14" name="Google Shape;314;p26"/>
          <p:cNvSpPr txBox="1"/>
          <p:nvPr>
            <p:ph idx="18" type="body"/>
          </p:nvPr>
        </p:nvSpPr>
        <p:spPr>
          <a:xfrm>
            <a:off x="3722638" y="373647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15" name="Google Shape;315;p26"/>
          <p:cNvSpPr txBox="1"/>
          <p:nvPr>
            <p:ph idx="19" type="body"/>
          </p:nvPr>
        </p:nvSpPr>
        <p:spPr>
          <a:xfrm>
            <a:off x="3722638" y="32473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16" name="Google Shape;316;p26"/>
          <p:cNvSpPr txBox="1"/>
          <p:nvPr>
            <p:ph idx="20" type="body"/>
          </p:nvPr>
        </p:nvSpPr>
        <p:spPr>
          <a:xfrm>
            <a:off x="3722638" y="27580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17" name="Google Shape;317;p26"/>
          <p:cNvSpPr txBox="1"/>
          <p:nvPr>
            <p:ph idx="21" type="body"/>
          </p:nvPr>
        </p:nvSpPr>
        <p:spPr>
          <a:xfrm>
            <a:off x="3722638" y="22687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18" name="Google Shape;318;p26"/>
          <p:cNvSpPr txBox="1"/>
          <p:nvPr>
            <p:ph idx="22" type="body"/>
          </p:nvPr>
        </p:nvSpPr>
        <p:spPr>
          <a:xfrm>
            <a:off x="1941375" y="42072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19" name="Google Shape;319;p26"/>
          <p:cNvSpPr txBox="1"/>
          <p:nvPr>
            <p:ph idx="23" type="body"/>
          </p:nvPr>
        </p:nvSpPr>
        <p:spPr>
          <a:xfrm>
            <a:off x="1941375" y="373647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20" name="Google Shape;320;p26"/>
          <p:cNvSpPr txBox="1"/>
          <p:nvPr>
            <p:ph idx="24" type="body"/>
          </p:nvPr>
        </p:nvSpPr>
        <p:spPr>
          <a:xfrm>
            <a:off x="1941375" y="3247325"/>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21" name="Google Shape;321;p26"/>
          <p:cNvSpPr txBox="1"/>
          <p:nvPr>
            <p:ph idx="25" type="body"/>
          </p:nvPr>
        </p:nvSpPr>
        <p:spPr>
          <a:xfrm>
            <a:off x="1941375" y="27580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22" name="Google Shape;322;p26"/>
          <p:cNvSpPr txBox="1"/>
          <p:nvPr>
            <p:ph idx="26" type="body"/>
          </p:nvPr>
        </p:nvSpPr>
        <p:spPr>
          <a:xfrm>
            <a:off x="1941375" y="2268713"/>
            <a:ext cx="1771200" cy="321300"/>
          </a:xfrm>
          <a:prstGeom prst="rect">
            <a:avLst/>
          </a:prstGeom>
        </p:spPr>
        <p:txBody>
          <a:bodyPr anchorCtr="0" anchor="t" bIns="180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23" name="Google Shape;323;p26"/>
          <p:cNvSpPr txBox="1"/>
          <p:nvPr>
            <p:ph idx="27" type="subTitle"/>
          </p:nvPr>
        </p:nvSpPr>
        <p:spPr>
          <a:xfrm>
            <a:off x="7282625" y="1724120"/>
            <a:ext cx="1771200" cy="396000"/>
          </a:xfrm>
          <a:prstGeom prst="rect">
            <a:avLst/>
          </a:prstGeom>
        </p:spPr>
        <p:txBody>
          <a:bodyPr anchorCtr="0" anchor="t" bIns="90000" lIns="180000" spcFirstLastPara="1" rIns="0" wrap="square" tIns="90000">
            <a:normAutofit/>
          </a:bodyPr>
          <a:lstStyle>
            <a:lvl1pPr lvl="0">
              <a:spcBef>
                <a:spcPts val="0"/>
              </a:spcBef>
              <a:spcAft>
                <a:spcPts val="0"/>
              </a:spcAft>
              <a:buClr>
                <a:schemeClr val="dk1"/>
              </a:buClr>
              <a:buSzPts val="1400"/>
              <a:buFont typeface="Hanken Grotesk"/>
              <a:buNone/>
              <a:defRPr b="1" sz="14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324" name="Google Shape;324;p26"/>
          <p:cNvSpPr txBox="1"/>
          <p:nvPr>
            <p:ph idx="28" type="subTitle"/>
          </p:nvPr>
        </p:nvSpPr>
        <p:spPr>
          <a:xfrm>
            <a:off x="337750" y="4207225"/>
            <a:ext cx="1339200" cy="154800"/>
          </a:xfrm>
          <a:prstGeom prst="rect">
            <a:avLst/>
          </a:prstGeom>
        </p:spPr>
        <p:txBody>
          <a:bodyPr anchorCtr="0" anchor="t" bIns="0" lIns="0" spcFirstLastPara="1" rIns="0" wrap="square" tIns="0">
            <a:normAutofit/>
          </a:bodyPr>
          <a:lstStyle>
            <a:lvl1pPr lvl="0">
              <a:spcBef>
                <a:spcPts val="0"/>
              </a:spcBef>
              <a:spcAft>
                <a:spcPts val="0"/>
              </a:spcAft>
              <a:buClr>
                <a:schemeClr val="dk1"/>
              </a:buClr>
              <a:buSzPts val="1000"/>
              <a:buFont typeface="Hanken Grotesk"/>
              <a:buNone/>
              <a:defRPr b="1"/>
            </a:lvl1pPr>
            <a:lvl2pPr lvl="1">
              <a:spcBef>
                <a:spcPts val="0"/>
              </a:spcBef>
              <a:spcAft>
                <a:spcPts val="0"/>
              </a:spcAft>
              <a:buSzPts val="1000"/>
              <a:buFont typeface="Hanken Grotesk"/>
              <a:buNone/>
              <a:defRPr b="1"/>
            </a:lvl2pPr>
            <a:lvl3pPr lvl="2">
              <a:spcBef>
                <a:spcPts val="0"/>
              </a:spcBef>
              <a:spcAft>
                <a:spcPts val="0"/>
              </a:spcAft>
              <a:buSzPts val="1000"/>
              <a:buFont typeface="Hanken Grotesk"/>
              <a:buNone/>
              <a:defRPr b="1"/>
            </a:lvl3pPr>
            <a:lvl4pPr lvl="3">
              <a:spcBef>
                <a:spcPts val="0"/>
              </a:spcBef>
              <a:spcAft>
                <a:spcPts val="0"/>
              </a:spcAft>
              <a:buSzPts val="1000"/>
              <a:buFont typeface="Hanken Grotesk"/>
              <a:buNone/>
              <a:defRPr b="1"/>
            </a:lvl4pPr>
            <a:lvl5pPr lvl="4">
              <a:spcBef>
                <a:spcPts val="0"/>
              </a:spcBef>
              <a:spcAft>
                <a:spcPts val="0"/>
              </a:spcAft>
              <a:buSzPts val="1000"/>
              <a:buFont typeface="Hanken Grotesk"/>
              <a:buNone/>
              <a:defRPr b="1"/>
            </a:lvl5pPr>
            <a:lvl6pPr lvl="5">
              <a:spcBef>
                <a:spcPts val="0"/>
              </a:spcBef>
              <a:spcAft>
                <a:spcPts val="0"/>
              </a:spcAft>
              <a:buSzPts val="1000"/>
              <a:buFont typeface="Hanken Grotesk"/>
              <a:buNone/>
              <a:defRPr b="1"/>
            </a:lvl6pPr>
            <a:lvl7pPr lvl="6">
              <a:spcBef>
                <a:spcPts val="0"/>
              </a:spcBef>
              <a:spcAft>
                <a:spcPts val="0"/>
              </a:spcAft>
              <a:buSzPts val="1000"/>
              <a:buFont typeface="Hanken Grotesk"/>
              <a:buNone/>
              <a:defRPr b="1"/>
            </a:lvl7pPr>
            <a:lvl8pPr lvl="7">
              <a:spcBef>
                <a:spcPts val="0"/>
              </a:spcBef>
              <a:spcAft>
                <a:spcPts val="0"/>
              </a:spcAft>
              <a:buSzPts val="1000"/>
              <a:buFont typeface="Hanken Grotesk"/>
              <a:buNone/>
              <a:defRPr b="1"/>
            </a:lvl8pPr>
            <a:lvl9pPr lvl="8">
              <a:spcBef>
                <a:spcPts val="0"/>
              </a:spcBef>
              <a:spcAft>
                <a:spcPts val="0"/>
              </a:spcAft>
              <a:buSzPts val="1000"/>
              <a:buFont typeface="Hanken Grotesk"/>
              <a:buNone/>
              <a:defRPr b="1"/>
            </a:lvl9pPr>
          </a:lstStyle>
          <a:p/>
        </p:txBody>
      </p:sp>
      <p:sp>
        <p:nvSpPr>
          <p:cNvPr id="325" name="Google Shape;325;p26"/>
          <p:cNvSpPr txBox="1"/>
          <p:nvPr>
            <p:ph idx="29" type="subTitle"/>
          </p:nvPr>
        </p:nvSpPr>
        <p:spPr>
          <a:xfrm>
            <a:off x="337750" y="3737375"/>
            <a:ext cx="1339200" cy="154800"/>
          </a:xfrm>
          <a:prstGeom prst="rect">
            <a:avLst/>
          </a:prstGeom>
        </p:spPr>
        <p:txBody>
          <a:bodyPr anchorCtr="0" anchor="t" bIns="0" lIns="0" spcFirstLastPara="1" rIns="0" wrap="square" tIns="0">
            <a:normAutofit/>
          </a:bodyPr>
          <a:lstStyle>
            <a:lvl1pPr lvl="0">
              <a:spcBef>
                <a:spcPts val="0"/>
              </a:spcBef>
              <a:spcAft>
                <a:spcPts val="0"/>
              </a:spcAft>
              <a:buClr>
                <a:schemeClr val="dk1"/>
              </a:buClr>
              <a:buSzPts val="1000"/>
              <a:buFont typeface="Hanken Grotesk"/>
              <a:buNone/>
              <a:defRPr b="1"/>
            </a:lvl1pPr>
            <a:lvl2pPr lvl="1">
              <a:spcBef>
                <a:spcPts val="0"/>
              </a:spcBef>
              <a:spcAft>
                <a:spcPts val="0"/>
              </a:spcAft>
              <a:buSzPts val="1000"/>
              <a:buFont typeface="Hanken Grotesk"/>
              <a:buNone/>
              <a:defRPr b="1"/>
            </a:lvl2pPr>
            <a:lvl3pPr lvl="2">
              <a:spcBef>
                <a:spcPts val="0"/>
              </a:spcBef>
              <a:spcAft>
                <a:spcPts val="0"/>
              </a:spcAft>
              <a:buSzPts val="1000"/>
              <a:buFont typeface="Hanken Grotesk"/>
              <a:buNone/>
              <a:defRPr b="1"/>
            </a:lvl3pPr>
            <a:lvl4pPr lvl="3">
              <a:spcBef>
                <a:spcPts val="0"/>
              </a:spcBef>
              <a:spcAft>
                <a:spcPts val="0"/>
              </a:spcAft>
              <a:buSzPts val="1000"/>
              <a:buFont typeface="Hanken Grotesk"/>
              <a:buNone/>
              <a:defRPr b="1"/>
            </a:lvl4pPr>
            <a:lvl5pPr lvl="4">
              <a:spcBef>
                <a:spcPts val="0"/>
              </a:spcBef>
              <a:spcAft>
                <a:spcPts val="0"/>
              </a:spcAft>
              <a:buSzPts val="1000"/>
              <a:buFont typeface="Hanken Grotesk"/>
              <a:buNone/>
              <a:defRPr b="1"/>
            </a:lvl5pPr>
            <a:lvl6pPr lvl="5">
              <a:spcBef>
                <a:spcPts val="0"/>
              </a:spcBef>
              <a:spcAft>
                <a:spcPts val="0"/>
              </a:spcAft>
              <a:buSzPts val="1000"/>
              <a:buFont typeface="Hanken Grotesk"/>
              <a:buNone/>
              <a:defRPr b="1"/>
            </a:lvl6pPr>
            <a:lvl7pPr lvl="6">
              <a:spcBef>
                <a:spcPts val="0"/>
              </a:spcBef>
              <a:spcAft>
                <a:spcPts val="0"/>
              </a:spcAft>
              <a:buSzPts val="1000"/>
              <a:buFont typeface="Hanken Grotesk"/>
              <a:buNone/>
              <a:defRPr b="1"/>
            </a:lvl7pPr>
            <a:lvl8pPr lvl="7">
              <a:spcBef>
                <a:spcPts val="0"/>
              </a:spcBef>
              <a:spcAft>
                <a:spcPts val="0"/>
              </a:spcAft>
              <a:buSzPts val="1000"/>
              <a:buFont typeface="Hanken Grotesk"/>
              <a:buNone/>
              <a:defRPr b="1"/>
            </a:lvl8pPr>
            <a:lvl9pPr lvl="8">
              <a:spcBef>
                <a:spcPts val="0"/>
              </a:spcBef>
              <a:spcAft>
                <a:spcPts val="0"/>
              </a:spcAft>
              <a:buSzPts val="1000"/>
              <a:buFont typeface="Hanken Grotesk"/>
              <a:buNone/>
              <a:defRPr b="1"/>
            </a:lvl9pPr>
          </a:lstStyle>
          <a:p/>
        </p:txBody>
      </p:sp>
      <p:sp>
        <p:nvSpPr>
          <p:cNvPr id="326" name="Google Shape;326;p26"/>
          <p:cNvSpPr txBox="1"/>
          <p:nvPr>
            <p:ph idx="30" type="subTitle"/>
          </p:nvPr>
        </p:nvSpPr>
        <p:spPr>
          <a:xfrm>
            <a:off x="337750" y="3247775"/>
            <a:ext cx="1339200" cy="154800"/>
          </a:xfrm>
          <a:prstGeom prst="rect">
            <a:avLst/>
          </a:prstGeom>
        </p:spPr>
        <p:txBody>
          <a:bodyPr anchorCtr="0" anchor="t" bIns="0" lIns="0" spcFirstLastPara="1" rIns="0" wrap="square" tIns="0">
            <a:normAutofit/>
          </a:bodyPr>
          <a:lstStyle>
            <a:lvl1pPr lvl="0">
              <a:spcBef>
                <a:spcPts val="0"/>
              </a:spcBef>
              <a:spcAft>
                <a:spcPts val="0"/>
              </a:spcAft>
              <a:buClr>
                <a:schemeClr val="dk1"/>
              </a:buClr>
              <a:buSzPts val="1000"/>
              <a:buFont typeface="Hanken Grotesk"/>
              <a:buNone/>
              <a:defRPr b="1"/>
            </a:lvl1pPr>
            <a:lvl2pPr lvl="1">
              <a:spcBef>
                <a:spcPts val="0"/>
              </a:spcBef>
              <a:spcAft>
                <a:spcPts val="0"/>
              </a:spcAft>
              <a:buSzPts val="1000"/>
              <a:buFont typeface="Hanken Grotesk"/>
              <a:buNone/>
              <a:defRPr b="1"/>
            </a:lvl2pPr>
            <a:lvl3pPr lvl="2">
              <a:spcBef>
                <a:spcPts val="0"/>
              </a:spcBef>
              <a:spcAft>
                <a:spcPts val="0"/>
              </a:spcAft>
              <a:buSzPts val="1000"/>
              <a:buFont typeface="Hanken Grotesk"/>
              <a:buNone/>
              <a:defRPr b="1"/>
            </a:lvl3pPr>
            <a:lvl4pPr lvl="3">
              <a:spcBef>
                <a:spcPts val="0"/>
              </a:spcBef>
              <a:spcAft>
                <a:spcPts val="0"/>
              </a:spcAft>
              <a:buSzPts val="1000"/>
              <a:buFont typeface="Hanken Grotesk"/>
              <a:buNone/>
              <a:defRPr b="1"/>
            </a:lvl4pPr>
            <a:lvl5pPr lvl="4">
              <a:spcBef>
                <a:spcPts val="0"/>
              </a:spcBef>
              <a:spcAft>
                <a:spcPts val="0"/>
              </a:spcAft>
              <a:buSzPts val="1000"/>
              <a:buFont typeface="Hanken Grotesk"/>
              <a:buNone/>
              <a:defRPr b="1"/>
            </a:lvl5pPr>
            <a:lvl6pPr lvl="5">
              <a:spcBef>
                <a:spcPts val="0"/>
              </a:spcBef>
              <a:spcAft>
                <a:spcPts val="0"/>
              </a:spcAft>
              <a:buSzPts val="1000"/>
              <a:buFont typeface="Hanken Grotesk"/>
              <a:buNone/>
              <a:defRPr b="1"/>
            </a:lvl6pPr>
            <a:lvl7pPr lvl="6">
              <a:spcBef>
                <a:spcPts val="0"/>
              </a:spcBef>
              <a:spcAft>
                <a:spcPts val="0"/>
              </a:spcAft>
              <a:buSzPts val="1000"/>
              <a:buFont typeface="Hanken Grotesk"/>
              <a:buNone/>
              <a:defRPr b="1"/>
            </a:lvl7pPr>
            <a:lvl8pPr lvl="7">
              <a:spcBef>
                <a:spcPts val="0"/>
              </a:spcBef>
              <a:spcAft>
                <a:spcPts val="0"/>
              </a:spcAft>
              <a:buSzPts val="1000"/>
              <a:buFont typeface="Hanken Grotesk"/>
              <a:buNone/>
              <a:defRPr b="1"/>
            </a:lvl8pPr>
            <a:lvl9pPr lvl="8">
              <a:spcBef>
                <a:spcPts val="0"/>
              </a:spcBef>
              <a:spcAft>
                <a:spcPts val="0"/>
              </a:spcAft>
              <a:buSzPts val="1000"/>
              <a:buFont typeface="Hanken Grotesk"/>
              <a:buNone/>
              <a:defRPr b="1"/>
            </a:lvl9pPr>
          </a:lstStyle>
          <a:p/>
        </p:txBody>
      </p:sp>
      <p:sp>
        <p:nvSpPr>
          <p:cNvPr id="327" name="Google Shape;327;p26"/>
          <p:cNvSpPr txBox="1"/>
          <p:nvPr>
            <p:ph idx="31" type="subTitle"/>
          </p:nvPr>
        </p:nvSpPr>
        <p:spPr>
          <a:xfrm>
            <a:off x="337750" y="2758175"/>
            <a:ext cx="1339200" cy="154800"/>
          </a:xfrm>
          <a:prstGeom prst="rect">
            <a:avLst/>
          </a:prstGeom>
        </p:spPr>
        <p:txBody>
          <a:bodyPr anchorCtr="0" anchor="t" bIns="0" lIns="0" spcFirstLastPara="1" rIns="0" wrap="square" tIns="0">
            <a:normAutofit/>
          </a:bodyPr>
          <a:lstStyle>
            <a:lvl1pPr lvl="0">
              <a:spcBef>
                <a:spcPts val="0"/>
              </a:spcBef>
              <a:spcAft>
                <a:spcPts val="0"/>
              </a:spcAft>
              <a:buClr>
                <a:schemeClr val="dk1"/>
              </a:buClr>
              <a:buSzPts val="1000"/>
              <a:buFont typeface="Hanken Grotesk"/>
              <a:buNone/>
              <a:defRPr b="1"/>
            </a:lvl1pPr>
            <a:lvl2pPr lvl="1">
              <a:spcBef>
                <a:spcPts val="0"/>
              </a:spcBef>
              <a:spcAft>
                <a:spcPts val="0"/>
              </a:spcAft>
              <a:buSzPts val="1000"/>
              <a:buFont typeface="Hanken Grotesk"/>
              <a:buNone/>
              <a:defRPr b="1"/>
            </a:lvl2pPr>
            <a:lvl3pPr lvl="2">
              <a:spcBef>
                <a:spcPts val="0"/>
              </a:spcBef>
              <a:spcAft>
                <a:spcPts val="0"/>
              </a:spcAft>
              <a:buSzPts val="1000"/>
              <a:buFont typeface="Hanken Grotesk"/>
              <a:buNone/>
              <a:defRPr b="1"/>
            </a:lvl3pPr>
            <a:lvl4pPr lvl="3">
              <a:spcBef>
                <a:spcPts val="0"/>
              </a:spcBef>
              <a:spcAft>
                <a:spcPts val="0"/>
              </a:spcAft>
              <a:buSzPts val="1000"/>
              <a:buFont typeface="Hanken Grotesk"/>
              <a:buNone/>
              <a:defRPr b="1"/>
            </a:lvl4pPr>
            <a:lvl5pPr lvl="4">
              <a:spcBef>
                <a:spcPts val="0"/>
              </a:spcBef>
              <a:spcAft>
                <a:spcPts val="0"/>
              </a:spcAft>
              <a:buSzPts val="1000"/>
              <a:buFont typeface="Hanken Grotesk"/>
              <a:buNone/>
              <a:defRPr b="1"/>
            </a:lvl5pPr>
            <a:lvl6pPr lvl="5">
              <a:spcBef>
                <a:spcPts val="0"/>
              </a:spcBef>
              <a:spcAft>
                <a:spcPts val="0"/>
              </a:spcAft>
              <a:buSzPts val="1000"/>
              <a:buFont typeface="Hanken Grotesk"/>
              <a:buNone/>
              <a:defRPr b="1"/>
            </a:lvl6pPr>
            <a:lvl7pPr lvl="6">
              <a:spcBef>
                <a:spcPts val="0"/>
              </a:spcBef>
              <a:spcAft>
                <a:spcPts val="0"/>
              </a:spcAft>
              <a:buSzPts val="1000"/>
              <a:buFont typeface="Hanken Grotesk"/>
              <a:buNone/>
              <a:defRPr b="1"/>
            </a:lvl7pPr>
            <a:lvl8pPr lvl="7">
              <a:spcBef>
                <a:spcPts val="0"/>
              </a:spcBef>
              <a:spcAft>
                <a:spcPts val="0"/>
              </a:spcAft>
              <a:buSzPts val="1000"/>
              <a:buFont typeface="Hanken Grotesk"/>
              <a:buNone/>
              <a:defRPr b="1"/>
            </a:lvl8pPr>
            <a:lvl9pPr lvl="8">
              <a:spcBef>
                <a:spcPts val="0"/>
              </a:spcBef>
              <a:spcAft>
                <a:spcPts val="0"/>
              </a:spcAft>
              <a:buSzPts val="1000"/>
              <a:buFont typeface="Hanken Grotesk"/>
              <a:buNone/>
              <a:defRPr b="1"/>
            </a:lvl9pPr>
          </a:lstStyle>
          <a:p/>
        </p:txBody>
      </p:sp>
      <p:sp>
        <p:nvSpPr>
          <p:cNvPr id="328" name="Google Shape;328;p26"/>
          <p:cNvSpPr txBox="1"/>
          <p:nvPr>
            <p:ph idx="32" type="subTitle"/>
          </p:nvPr>
        </p:nvSpPr>
        <p:spPr>
          <a:xfrm>
            <a:off x="337750" y="2268575"/>
            <a:ext cx="1339200" cy="154800"/>
          </a:xfrm>
          <a:prstGeom prst="rect">
            <a:avLst/>
          </a:prstGeom>
        </p:spPr>
        <p:txBody>
          <a:bodyPr anchorCtr="0" anchor="t" bIns="0" lIns="0" spcFirstLastPara="1" rIns="0" wrap="square" tIns="0">
            <a:normAutofit/>
          </a:bodyPr>
          <a:lstStyle>
            <a:lvl1pPr lvl="0">
              <a:spcBef>
                <a:spcPts val="0"/>
              </a:spcBef>
              <a:spcAft>
                <a:spcPts val="0"/>
              </a:spcAft>
              <a:buClr>
                <a:schemeClr val="dk1"/>
              </a:buClr>
              <a:buSzPts val="1000"/>
              <a:buFont typeface="Hanken Grotesk"/>
              <a:buNone/>
              <a:defRPr b="1"/>
            </a:lvl1pPr>
            <a:lvl2pPr lvl="1">
              <a:spcBef>
                <a:spcPts val="0"/>
              </a:spcBef>
              <a:spcAft>
                <a:spcPts val="0"/>
              </a:spcAft>
              <a:buSzPts val="1000"/>
              <a:buFont typeface="Hanken Grotesk"/>
              <a:buNone/>
              <a:defRPr b="1"/>
            </a:lvl2pPr>
            <a:lvl3pPr lvl="2">
              <a:spcBef>
                <a:spcPts val="0"/>
              </a:spcBef>
              <a:spcAft>
                <a:spcPts val="0"/>
              </a:spcAft>
              <a:buSzPts val="1000"/>
              <a:buFont typeface="Hanken Grotesk"/>
              <a:buNone/>
              <a:defRPr b="1"/>
            </a:lvl3pPr>
            <a:lvl4pPr lvl="3">
              <a:spcBef>
                <a:spcPts val="0"/>
              </a:spcBef>
              <a:spcAft>
                <a:spcPts val="0"/>
              </a:spcAft>
              <a:buSzPts val="1000"/>
              <a:buFont typeface="Hanken Grotesk"/>
              <a:buNone/>
              <a:defRPr b="1"/>
            </a:lvl4pPr>
            <a:lvl5pPr lvl="4">
              <a:spcBef>
                <a:spcPts val="0"/>
              </a:spcBef>
              <a:spcAft>
                <a:spcPts val="0"/>
              </a:spcAft>
              <a:buSzPts val="1000"/>
              <a:buFont typeface="Hanken Grotesk"/>
              <a:buNone/>
              <a:defRPr b="1"/>
            </a:lvl5pPr>
            <a:lvl6pPr lvl="5">
              <a:spcBef>
                <a:spcPts val="0"/>
              </a:spcBef>
              <a:spcAft>
                <a:spcPts val="0"/>
              </a:spcAft>
              <a:buSzPts val="1000"/>
              <a:buFont typeface="Hanken Grotesk"/>
              <a:buNone/>
              <a:defRPr b="1"/>
            </a:lvl6pPr>
            <a:lvl7pPr lvl="6">
              <a:spcBef>
                <a:spcPts val="0"/>
              </a:spcBef>
              <a:spcAft>
                <a:spcPts val="0"/>
              </a:spcAft>
              <a:buSzPts val="1000"/>
              <a:buFont typeface="Hanken Grotesk"/>
              <a:buNone/>
              <a:defRPr b="1"/>
            </a:lvl7pPr>
            <a:lvl8pPr lvl="7">
              <a:spcBef>
                <a:spcPts val="0"/>
              </a:spcBef>
              <a:spcAft>
                <a:spcPts val="0"/>
              </a:spcAft>
              <a:buSzPts val="1000"/>
              <a:buFont typeface="Hanken Grotesk"/>
              <a:buNone/>
              <a:defRPr b="1"/>
            </a:lvl8pPr>
            <a:lvl9pPr lvl="8">
              <a:spcBef>
                <a:spcPts val="0"/>
              </a:spcBef>
              <a:spcAft>
                <a:spcPts val="0"/>
              </a:spcAft>
              <a:buSzPts val="1000"/>
              <a:buFont typeface="Hanken Grotesk"/>
              <a:buNone/>
              <a:defRPr b="1"/>
            </a:lvl9pPr>
          </a:lstStyle>
          <a:p/>
        </p:txBody>
      </p:sp>
      <p:sp>
        <p:nvSpPr>
          <p:cNvPr id="329" name="Google Shape;329;p26"/>
          <p:cNvSpPr txBox="1"/>
          <p:nvPr>
            <p:ph idx="33" type="title"/>
          </p:nvPr>
        </p:nvSpPr>
        <p:spPr>
          <a:xfrm>
            <a:off x="596525" y="753313"/>
            <a:ext cx="7062000" cy="615900"/>
          </a:xfrm>
          <a:prstGeom prst="rect">
            <a:avLst/>
          </a:prstGeom>
        </p:spPr>
        <p:txBody>
          <a:bodyPr anchorCtr="0" anchor="t" bIns="91425" lIns="91425" spcFirstLastPara="1" rIns="91425" wrap="square" tIns="0">
            <a:normAutofit/>
          </a:bodyPr>
          <a:lstStyle>
            <a:lvl1pPr lvl="0">
              <a:spcBef>
                <a:spcPts val="0"/>
              </a:spcBef>
              <a:spcAft>
                <a:spcPts val="0"/>
              </a:spcAft>
              <a:buSzPts val="2800"/>
              <a:buNone/>
              <a:defRPr sz="4000"/>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330" name="Google Shape;330;p26"/>
          <p:cNvSpPr txBox="1"/>
          <p:nvPr>
            <p:ph idx="34" type="subTitle"/>
          </p:nvPr>
        </p:nvSpPr>
        <p:spPr>
          <a:xfrm>
            <a:off x="1950863" y="1724125"/>
            <a:ext cx="1771200" cy="396000"/>
          </a:xfrm>
          <a:prstGeom prst="rect">
            <a:avLst/>
          </a:prstGeom>
        </p:spPr>
        <p:txBody>
          <a:bodyPr anchorCtr="0" anchor="t" bIns="90000" lIns="180000" spcFirstLastPara="1" rIns="0" wrap="square" tIns="90000">
            <a:normAutofit/>
          </a:bodyPr>
          <a:lstStyle>
            <a:lvl1pPr lvl="0">
              <a:spcBef>
                <a:spcPts val="0"/>
              </a:spcBef>
              <a:spcAft>
                <a:spcPts val="0"/>
              </a:spcAft>
              <a:buClr>
                <a:schemeClr val="dk1"/>
              </a:buClr>
              <a:buSzPts val="1400"/>
              <a:buFont typeface="Hanken Grotesk"/>
              <a:buNone/>
              <a:defRPr b="1" sz="14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331" name="Google Shape;331;p26"/>
          <p:cNvSpPr txBox="1"/>
          <p:nvPr>
            <p:ph idx="35" type="subTitle"/>
          </p:nvPr>
        </p:nvSpPr>
        <p:spPr>
          <a:xfrm>
            <a:off x="3726825" y="1724125"/>
            <a:ext cx="1771200" cy="396000"/>
          </a:xfrm>
          <a:prstGeom prst="rect">
            <a:avLst/>
          </a:prstGeom>
        </p:spPr>
        <p:txBody>
          <a:bodyPr anchorCtr="0" anchor="t" bIns="90000" lIns="180000" spcFirstLastPara="1" rIns="0" wrap="square" tIns="90000">
            <a:normAutofit/>
          </a:bodyPr>
          <a:lstStyle>
            <a:lvl1pPr lvl="0">
              <a:spcBef>
                <a:spcPts val="0"/>
              </a:spcBef>
              <a:spcAft>
                <a:spcPts val="0"/>
              </a:spcAft>
              <a:buClr>
                <a:schemeClr val="dk1"/>
              </a:buClr>
              <a:buSzPts val="1400"/>
              <a:buFont typeface="Hanken Grotesk"/>
              <a:buNone/>
              <a:defRPr b="1" sz="14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332" name="Google Shape;332;p26"/>
          <p:cNvSpPr txBox="1"/>
          <p:nvPr>
            <p:ph idx="36" type="subTitle"/>
          </p:nvPr>
        </p:nvSpPr>
        <p:spPr>
          <a:xfrm>
            <a:off x="5503900" y="1724125"/>
            <a:ext cx="1771200" cy="396000"/>
          </a:xfrm>
          <a:prstGeom prst="rect">
            <a:avLst/>
          </a:prstGeom>
        </p:spPr>
        <p:txBody>
          <a:bodyPr anchorCtr="0" anchor="t" bIns="90000" lIns="180000" spcFirstLastPara="1" rIns="0" wrap="square" tIns="90000">
            <a:normAutofit/>
          </a:bodyPr>
          <a:lstStyle>
            <a:lvl1pPr lvl="0">
              <a:spcBef>
                <a:spcPts val="0"/>
              </a:spcBef>
              <a:spcAft>
                <a:spcPts val="0"/>
              </a:spcAft>
              <a:buClr>
                <a:schemeClr val="dk1"/>
              </a:buClr>
              <a:buSzPts val="1400"/>
              <a:buFont typeface="Hanken Grotesk"/>
              <a:buNone/>
              <a:defRPr b="1" sz="14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333" name="Google Shape;333;p26"/>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extLst>
    <p:ext uri="{DCECCB84-F9BA-43D5-87BE-67443E8EF086}">
      <p15:sldGuideLst>
        <p15:guide id="1" orient="horz" pos="2731">
          <p15:clr>
            <a:srgbClr val="E46962"/>
          </p15:clr>
        </p15:guide>
        <p15:guide id="2" orient="horz" pos="2435">
          <p15:clr>
            <a:srgbClr val="E46962"/>
          </p15:clr>
        </p15:guide>
        <p15:guide id="3" orient="horz" pos="1819">
          <p15:clr>
            <a:srgbClr val="E46962"/>
          </p15:clr>
        </p15:guide>
        <p15:guide id="4" orient="horz" pos="2129">
          <p15:clr>
            <a:srgbClr val="E46962"/>
          </p15:clr>
        </p15:guide>
        <p15:guide id="5" orient="horz" pos="1510">
          <p15:clr>
            <a:srgbClr val="E46962"/>
          </p15:clr>
        </p15:guide>
      </p15:sldGuideLst>
    </p:ext>
  </p:extLst>
</p:sldLayout>
</file>

<file path=ppt/slideLayouts/slideLayout2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Graphics and folder background">
  <p:cSld name="CUSTOM_1_1">
    <p:spTree>
      <p:nvGrpSpPr>
        <p:cNvPr id="334" name="Shape 334"/>
        <p:cNvGrpSpPr/>
        <p:nvPr/>
      </p:nvGrpSpPr>
      <p:grpSpPr>
        <a:xfrm>
          <a:off x="0" y="0"/>
          <a:ext cx="0" cy="0"/>
          <a:chOff x="0" y="0"/>
          <a:chExt cx="0" cy="0"/>
        </a:xfrm>
      </p:grpSpPr>
      <p:sp>
        <p:nvSpPr>
          <p:cNvPr id="335" name="Google Shape;335;p27"/>
          <p:cNvSpPr/>
          <p:nvPr/>
        </p:nvSpPr>
        <p:spPr>
          <a:xfrm>
            <a:off x="-2450" y="486600"/>
            <a:ext cx="9144000" cy="4656900"/>
          </a:xfrm>
          <a:prstGeom prst="roundRect">
            <a:avLst>
              <a:gd fmla="val 0" name="adj"/>
            </a:avLst>
          </a:prstGeom>
          <a:solidFill>
            <a:schemeClr val="accent4"/>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chemeClr val="dk1"/>
              </a:buClr>
              <a:buSzPts val="2800"/>
              <a:buFont typeface="Arial"/>
              <a:buNone/>
            </a:pPr>
            <a:r>
              <a:rPr lang="en">
                <a:solidFill>
                  <a:schemeClr val="dk1"/>
                </a:solidFill>
                <a:latin typeface="Hanken Grotesk"/>
                <a:ea typeface="Hanken Grotesk"/>
                <a:cs typeface="Hanken Grotesk"/>
                <a:sym typeface="Hanken Grotesk"/>
              </a:rPr>
              <a:t> </a:t>
            </a:r>
            <a:endParaRPr>
              <a:solidFill>
                <a:schemeClr val="dk1"/>
              </a:solidFill>
              <a:latin typeface="Hanken Grotesk"/>
              <a:ea typeface="Hanken Grotesk"/>
              <a:cs typeface="Hanken Grotesk"/>
              <a:sym typeface="Hanken Grotesk"/>
            </a:endParaRPr>
          </a:p>
        </p:txBody>
      </p:sp>
      <p:sp>
        <p:nvSpPr>
          <p:cNvPr id="336" name="Google Shape;336;p27"/>
          <p:cNvSpPr txBox="1"/>
          <p:nvPr>
            <p:ph idx="1" type="subTitle"/>
          </p:nvPr>
        </p:nvSpPr>
        <p:spPr>
          <a:xfrm>
            <a:off x="1314600"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337" name="Google Shape;337;p27"/>
          <p:cNvSpPr txBox="1"/>
          <p:nvPr>
            <p:ph idx="2" type="subTitle"/>
          </p:nvPr>
        </p:nvSpPr>
        <p:spPr>
          <a:xfrm>
            <a:off x="4228850"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338" name="Google Shape;338;p27"/>
          <p:cNvSpPr txBox="1"/>
          <p:nvPr>
            <p:ph idx="3" type="subTitle"/>
          </p:nvPr>
        </p:nvSpPr>
        <p:spPr>
          <a:xfrm>
            <a:off x="5724100"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339" name="Google Shape;339;p27"/>
          <p:cNvSpPr txBox="1"/>
          <p:nvPr>
            <p:ph type="title"/>
          </p:nvPr>
        </p:nvSpPr>
        <p:spPr>
          <a:xfrm>
            <a:off x="2777959" y="131799"/>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Font typeface="Hanken Grotesk"/>
              <a:buNone/>
              <a:defRPr sz="1200">
                <a:latin typeface="Hanken Grotesk"/>
                <a:ea typeface="Hanken Grotesk"/>
                <a:cs typeface="Hanken Grotesk"/>
                <a:sym typeface="Hanken Grotesk"/>
              </a:defRPr>
            </a:lvl1pPr>
            <a:lvl2pPr lvl="1" algn="ctr">
              <a:spcBef>
                <a:spcPts val="0"/>
              </a:spcBef>
              <a:spcAft>
                <a:spcPts val="0"/>
              </a:spcAft>
              <a:buSzPts val="1200"/>
              <a:buFont typeface="Hanken Grotesk"/>
              <a:buNone/>
              <a:defRPr sz="1200">
                <a:latin typeface="Hanken Grotesk"/>
                <a:ea typeface="Hanken Grotesk"/>
                <a:cs typeface="Hanken Grotesk"/>
                <a:sym typeface="Hanken Grotesk"/>
              </a:defRPr>
            </a:lvl2pPr>
            <a:lvl3pPr lvl="2" algn="ctr">
              <a:spcBef>
                <a:spcPts val="0"/>
              </a:spcBef>
              <a:spcAft>
                <a:spcPts val="0"/>
              </a:spcAft>
              <a:buSzPts val="1200"/>
              <a:buFont typeface="Hanken Grotesk"/>
              <a:buNone/>
              <a:defRPr sz="1200">
                <a:latin typeface="Hanken Grotesk"/>
                <a:ea typeface="Hanken Grotesk"/>
                <a:cs typeface="Hanken Grotesk"/>
                <a:sym typeface="Hanken Grotesk"/>
              </a:defRPr>
            </a:lvl3pPr>
            <a:lvl4pPr lvl="3" algn="ctr">
              <a:spcBef>
                <a:spcPts val="0"/>
              </a:spcBef>
              <a:spcAft>
                <a:spcPts val="0"/>
              </a:spcAft>
              <a:buSzPts val="1200"/>
              <a:buFont typeface="Hanken Grotesk"/>
              <a:buNone/>
              <a:defRPr sz="1200">
                <a:latin typeface="Hanken Grotesk"/>
                <a:ea typeface="Hanken Grotesk"/>
                <a:cs typeface="Hanken Grotesk"/>
                <a:sym typeface="Hanken Grotesk"/>
              </a:defRPr>
            </a:lvl4pPr>
            <a:lvl5pPr lvl="4" algn="ctr">
              <a:spcBef>
                <a:spcPts val="0"/>
              </a:spcBef>
              <a:spcAft>
                <a:spcPts val="0"/>
              </a:spcAft>
              <a:buSzPts val="1200"/>
              <a:buFont typeface="Hanken Grotesk"/>
              <a:buNone/>
              <a:defRPr sz="1200">
                <a:latin typeface="Hanken Grotesk"/>
                <a:ea typeface="Hanken Grotesk"/>
                <a:cs typeface="Hanken Grotesk"/>
                <a:sym typeface="Hanken Grotesk"/>
              </a:defRPr>
            </a:lvl5pPr>
            <a:lvl6pPr lvl="5" algn="ctr">
              <a:spcBef>
                <a:spcPts val="0"/>
              </a:spcBef>
              <a:spcAft>
                <a:spcPts val="0"/>
              </a:spcAft>
              <a:buSzPts val="1200"/>
              <a:buFont typeface="Hanken Grotesk"/>
              <a:buNone/>
              <a:defRPr sz="1200">
                <a:latin typeface="Hanken Grotesk"/>
                <a:ea typeface="Hanken Grotesk"/>
                <a:cs typeface="Hanken Grotesk"/>
                <a:sym typeface="Hanken Grotesk"/>
              </a:defRPr>
            </a:lvl6pPr>
            <a:lvl7pPr lvl="6" algn="ctr">
              <a:spcBef>
                <a:spcPts val="0"/>
              </a:spcBef>
              <a:spcAft>
                <a:spcPts val="0"/>
              </a:spcAft>
              <a:buSzPts val="1200"/>
              <a:buFont typeface="Hanken Grotesk"/>
              <a:buNone/>
              <a:defRPr sz="1200">
                <a:latin typeface="Hanken Grotesk"/>
                <a:ea typeface="Hanken Grotesk"/>
                <a:cs typeface="Hanken Grotesk"/>
                <a:sym typeface="Hanken Grotesk"/>
              </a:defRPr>
            </a:lvl7pPr>
            <a:lvl8pPr lvl="7" algn="ctr">
              <a:spcBef>
                <a:spcPts val="0"/>
              </a:spcBef>
              <a:spcAft>
                <a:spcPts val="0"/>
              </a:spcAft>
              <a:buSzPts val="1200"/>
              <a:buFont typeface="Hanken Grotesk"/>
              <a:buNone/>
              <a:defRPr sz="1200">
                <a:latin typeface="Hanken Grotesk"/>
                <a:ea typeface="Hanken Grotesk"/>
                <a:cs typeface="Hanken Grotesk"/>
                <a:sym typeface="Hanken Grotesk"/>
              </a:defRPr>
            </a:lvl8pPr>
            <a:lvl9pPr lvl="8" algn="ctr">
              <a:spcBef>
                <a:spcPts val="0"/>
              </a:spcBef>
              <a:spcAft>
                <a:spcPts val="0"/>
              </a:spcAft>
              <a:buSzPts val="1200"/>
              <a:buFont typeface="Hanken Grotesk"/>
              <a:buNone/>
              <a:defRPr sz="1200">
                <a:latin typeface="Hanken Grotesk"/>
                <a:ea typeface="Hanken Grotesk"/>
                <a:cs typeface="Hanken Grotesk"/>
                <a:sym typeface="Hanken Grotesk"/>
              </a:defRPr>
            </a:lvl9pPr>
          </a:lstStyle>
          <a:p/>
        </p:txBody>
      </p:sp>
      <p:sp>
        <p:nvSpPr>
          <p:cNvPr id="340" name="Google Shape;340;p27"/>
          <p:cNvSpPr txBox="1"/>
          <p:nvPr>
            <p:ph idx="4" type="subTitle"/>
          </p:nvPr>
        </p:nvSpPr>
        <p:spPr>
          <a:xfrm>
            <a:off x="4617888" y="2276000"/>
            <a:ext cx="4291500" cy="525600"/>
          </a:xfrm>
          <a:prstGeom prst="rect">
            <a:avLst/>
          </a:prstGeom>
        </p:spPr>
        <p:txBody>
          <a:bodyPr anchorCtr="0" anchor="t" bIns="0" lIns="180000" spcFirstLastPara="1" rIns="180000" wrap="square" tIns="90000">
            <a:normAutofit/>
          </a:bodyPr>
          <a:lstStyle>
            <a:lvl1pPr lvl="0">
              <a:spcBef>
                <a:spcPts val="0"/>
              </a:spcBef>
              <a:spcAft>
                <a:spcPts val="0"/>
              </a:spcAft>
              <a:buClr>
                <a:schemeClr val="dk1"/>
              </a:buClr>
              <a:buSzPts val="1600"/>
              <a:buFont typeface="Neuton Light"/>
              <a:buNone/>
              <a:defRPr sz="1600">
                <a:latin typeface="Neuton Light"/>
                <a:ea typeface="Neuton Light"/>
                <a:cs typeface="Neuton Light"/>
                <a:sym typeface="Neuton Light"/>
              </a:defRPr>
            </a:lvl1pPr>
            <a:lvl2pPr lvl="1">
              <a:spcBef>
                <a:spcPts val="0"/>
              </a:spcBef>
              <a:spcAft>
                <a:spcPts val="0"/>
              </a:spcAft>
              <a:buSzPts val="1600"/>
              <a:buFont typeface="Neuton Light"/>
              <a:buNone/>
              <a:defRPr sz="1600">
                <a:latin typeface="Neuton Light"/>
                <a:ea typeface="Neuton Light"/>
                <a:cs typeface="Neuton Light"/>
                <a:sym typeface="Neuton Light"/>
              </a:defRPr>
            </a:lvl2pPr>
            <a:lvl3pPr lvl="2">
              <a:spcBef>
                <a:spcPts val="0"/>
              </a:spcBef>
              <a:spcAft>
                <a:spcPts val="0"/>
              </a:spcAft>
              <a:buSzPts val="1600"/>
              <a:buFont typeface="Neuton Light"/>
              <a:buNone/>
              <a:defRPr sz="1600">
                <a:latin typeface="Neuton Light"/>
                <a:ea typeface="Neuton Light"/>
                <a:cs typeface="Neuton Light"/>
                <a:sym typeface="Neuton Light"/>
              </a:defRPr>
            </a:lvl3pPr>
            <a:lvl4pPr lvl="3">
              <a:spcBef>
                <a:spcPts val="0"/>
              </a:spcBef>
              <a:spcAft>
                <a:spcPts val="0"/>
              </a:spcAft>
              <a:buSzPts val="1600"/>
              <a:buFont typeface="Neuton Light"/>
              <a:buNone/>
              <a:defRPr sz="1600">
                <a:latin typeface="Neuton Light"/>
                <a:ea typeface="Neuton Light"/>
                <a:cs typeface="Neuton Light"/>
                <a:sym typeface="Neuton Light"/>
              </a:defRPr>
            </a:lvl4pPr>
            <a:lvl5pPr lvl="4">
              <a:spcBef>
                <a:spcPts val="0"/>
              </a:spcBef>
              <a:spcAft>
                <a:spcPts val="0"/>
              </a:spcAft>
              <a:buSzPts val="1600"/>
              <a:buFont typeface="Neuton Light"/>
              <a:buNone/>
              <a:defRPr sz="1600">
                <a:latin typeface="Neuton Light"/>
                <a:ea typeface="Neuton Light"/>
                <a:cs typeface="Neuton Light"/>
                <a:sym typeface="Neuton Light"/>
              </a:defRPr>
            </a:lvl5pPr>
            <a:lvl6pPr lvl="5">
              <a:spcBef>
                <a:spcPts val="0"/>
              </a:spcBef>
              <a:spcAft>
                <a:spcPts val="0"/>
              </a:spcAft>
              <a:buSzPts val="1600"/>
              <a:buFont typeface="Neuton Light"/>
              <a:buNone/>
              <a:defRPr sz="1600">
                <a:latin typeface="Neuton Light"/>
                <a:ea typeface="Neuton Light"/>
                <a:cs typeface="Neuton Light"/>
                <a:sym typeface="Neuton Light"/>
              </a:defRPr>
            </a:lvl6pPr>
            <a:lvl7pPr lvl="6">
              <a:spcBef>
                <a:spcPts val="0"/>
              </a:spcBef>
              <a:spcAft>
                <a:spcPts val="0"/>
              </a:spcAft>
              <a:buSzPts val="1600"/>
              <a:buFont typeface="Neuton Light"/>
              <a:buNone/>
              <a:defRPr sz="1600">
                <a:latin typeface="Neuton Light"/>
                <a:ea typeface="Neuton Light"/>
                <a:cs typeface="Neuton Light"/>
                <a:sym typeface="Neuton Light"/>
              </a:defRPr>
            </a:lvl7pPr>
            <a:lvl8pPr lvl="7">
              <a:spcBef>
                <a:spcPts val="0"/>
              </a:spcBef>
              <a:spcAft>
                <a:spcPts val="0"/>
              </a:spcAft>
              <a:buSzPts val="1600"/>
              <a:buFont typeface="Neuton Light"/>
              <a:buNone/>
              <a:defRPr sz="1600">
                <a:latin typeface="Neuton Light"/>
                <a:ea typeface="Neuton Light"/>
                <a:cs typeface="Neuton Light"/>
                <a:sym typeface="Neuton Light"/>
              </a:defRPr>
            </a:lvl8pPr>
            <a:lvl9pPr lvl="8">
              <a:spcBef>
                <a:spcPts val="0"/>
              </a:spcBef>
              <a:spcAft>
                <a:spcPts val="0"/>
              </a:spcAft>
              <a:buSzPts val="1600"/>
              <a:buFont typeface="Neuton Light"/>
              <a:buNone/>
              <a:defRPr sz="1600">
                <a:latin typeface="Neuton Light"/>
                <a:ea typeface="Neuton Light"/>
                <a:cs typeface="Neuton Light"/>
                <a:sym typeface="Neuton Light"/>
              </a:defRPr>
            </a:lvl9pPr>
          </a:lstStyle>
          <a:p/>
        </p:txBody>
      </p:sp>
      <p:cxnSp>
        <p:nvCxnSpPr>
          <p:cNvPr id="341" name="Google Shape;341;p27"/>
          <p:cNvCxnSpPr/>
          <p:nvPr/>
        </p:nvCxnSpPr>
        <p:spPr>
          <a:xfrm rot="10800000">
            <a:off x="5397992" y="3025650"/>
            <a:ext cx="0" cy="1576800"/>
          </a:xfrm>
          <a:prstGeom prst="straightConnector1">
            <a:avLst/>
          </a:prstGeom>
          <a:noFill/>
          <a:ln cap="flat" cmpd="sng" w="9525">
            <a:solidFill>
              <a:schemeClr val="dk1"/>
            </a:solidFill>
            <a:prstDash val="dot"/>
            <a:round/>
            <a:headEnd len="sm" w="sm" type="none"/>
            <a:tailEnd len="sm" w="sm" type="none"/>
          </a:ln>
        </p:spPr>
      </p:cxnSp>
      <p:cxnSp>
        <p:nvCxnSpPr>
          <p:cNvPr id="342" name="Google Shape;342;p27"/>
          <p:cNvCxnSpPr/>
          <p:nvPr/>
        </p:nvCxnSpPr>
        <p:spPr>
          <a:xfrm rot="10800000">
            <a:off x="6114201" y="3025007"/>
            <a:ext cx="0" cy="1576800"/>
          </a:xfrm>
          <a:prstGeom prst="straightConnector1">
            <a:avLst/>
          </a:prstGeom>
          <a:noFill/>
          <a:ln cap="flat" cmpd="sng" w="9525">
            <a:solidFill>
              <a:schemeClr val="dk1"/>
            </a:solidFill>
            <a:prstDash val="dot"/>
            <a:round/>
            <a:headEnd len="sm" w="sm" type="none"/>
            <a:tailEnd len="sm" w="sm" type="none"/>
          </a:ln>
        </p:spPr>
      </p:cxnSp>
      <p:cxnSp>
        <p:nvCxnSpPr>
          <p:cNvPr id="343" name="Google Shape;343;p27"/>
          <p:cNvCxnSpPr/>
          <p:nvPr/>
        </p:nvCxnSpPr>
        <p:spPr>
          <a:xfrm rot="10800000">
            <a:off x="6816098" y="3025650"/>
            <a:ext cx="0" cy="1576800"/>
          </a:xfrm>
          <a:prstGeom prst="straightConnector1">
            <a:avLst/>
          </a:prstGeom>
          <a:noFill/>
          <a:ln cap="flat" cmpd="sng" w="9525">
            <a:solidFill>
              <a:schemeClr val="dk1"/>
            </a:solidFill>
            <a:prstDash val="dot"/>
            <a:round/>
            <a:headEnd len="sm" w="sm" type="none"/>
            <a:tailEnd len="sm" w="sm" type="none"/>
          </a:ln>
        </p:spPr>
      </p:cxnSp>
      <p:cxnSp>
        <p:nvCxnSpPr>
          <p:cNvPr id="344" name="Google Shape;344;p27"/>
          <p:cNvCxnSpPr/>
          <p:nvPr/>
        </p:nvCxnSpPr>
        <p:spPr>
          <a:xfrm rot="10800000">
            <a:off x="7517325" y="3025650"/>
            <a:ext cx="0" cy="1576800"/>
          </a:xfrm>
          <a:prstGeom prst="straightConnector1">
            <a:avLst/>
          </a:prstGeom>
          <a:noFill/>
          <a:ln cap="flat" cmpd="sng" w="9525">
            <a:solidFill>
              <a:schemeClr val="dk1"/>
            </a:solidFill>
            <a:prstDash val="dot"/>
            <a:round/>
            <a:headEnd len="sm" w="sm" type="none"/>
            <a:tailEnd len="sm" w="sm" type="none"/>
          </a:ln>
        </p:spPr>
      </p:cxnSp>
      <p:cxnSp>
        <p:nvCxnSpPr>
          <p:cNvPr id="345" name="Google Shape;345;p27"/>
          <p:cNvCxnSpPr/>
          <p:nvPr/>
        </p:nvCxnSpPr>
        <p:spPr>
          <a:xfrm rot="10800000">
            <a:off x="8218904" y="3025011"/>
            <a:ext cx="0" cy="1576800"/>
          </a:xfrm>
          <a:prstGeom prst="straightConnector1">
            <a:avLst/>
          </a:prstGeom>
          <a:noFill/>
          <a:ln cap="flat" cmpd="sng" w="9525">
            <a:solidFill>
              <a:schemeClr val="dk1"/>
            </a:solidFill>
            <a:prstDash val="dot"/>
            <a:round/>
            <a:headEnd len="sm" w="sm" type="none"/>
            <a:tailEnd len="sm" w="sm" type="none"/>
          </a:ln>
        </p:spPr>
      </p:cxnSp>
      <p:cxnSp>
        <p:nvCxnSpPr>
          <p:cNvPr id="346" name="Google Shape;346;p27"/>
          <p:cNvCxnSpPr/>
          <p:nvPr/>
        </p:nvCxnSpPr>
        <p:spPr>
          <a:xfrm rot="10800000">
            <a:off x="5043384" y="4397242"/>
            <a:ext cx="3684900" cy="0"/>
          </a:xfrm>
          <a:prstGeom prst="straightConnector1">
            <a:avLst/>
          </a:prstGeom>
          <a:noFill/>
          <a:ln cap="flat" cmpd="sng" w="9525">
            <a:solidFill>
              <a:schemeClr val="dk1"/>
            </a:solidFill>
            <a:prstDash val="dot"/>
            <a:round/>
            <a:headEnd len="sm" w="sm" type="none"/>
            <a:tailEnd len="sm" w="sm" type="none"/>
          </a:ln>
        </p:spPr>
      </p:cxnSp>
      <p:cxnSp>
        <p:nvCxnSpPr>
          <p:cNvPr id="347" name="Google Shape;347;p27"/>
          <p:cNvCxnSpPr/>
          <p:nvPr/>
        </p:nvCxnSpPr>
        <p:spPr>
          <a:xfrm rot="10800000">
            <a:off x="5043384" y="4106948"/>
            <a:ext cx="3684900" cy="0"/>
          </a:xfrm>
          <a:prstGeom prst="straightConnector1">
            <a:avLst/>
          </a:prstGeom>
          <a:noFill/>
          <a:ln cap="flat" cmpd="sng" w="9525">
            <a:solidFill>
              <a:schemeClr val="dk1"/>
            </a:solidFill>
            <a:prstDash val="dot"/>
            <a:round/>
            <a:headEnd len="sm" w="sm" type="none"/>
            <a:tailEnd len="sm" w="sm" type="none"/>
          </a:ln>
        </p:spPr>
      </p:cxnSp>
      <p:cxnSp>
        <p:nvCxnSpPr>
          <p:cNvPr id="348" name="Google Shape;348;p27"/>
          <p:cNvCxnSpPr/>
          <p:nvPr/>
        </p:nvCxnSpPr>
        <p:spPr>
          <a:xfrm rot="10800000">
            <a:off x="5043384" y="3813733"/>
            <a:ext cx="3684900" cy="0"/>
          </a:xfrm>
          <a:prstGeom prst="straightConnector1">
            <a:avLst/>
          </a:prstGeom>
          <a:noFill/>
          <a:ln cap="flat" cmpd="sng" w="9525">
            <a:solidFill>
              <a:schemeClr val="dk1"/>
            </a:solidFill>
            <a:prstDash val="dot"/>
            <a:round/>
            <a:headEnd len="sm" w="sm" type="none"/>
            <a:tailEnd len="sm" w="sm" type="none"/>
          </a:ln>
        </p:spPr>
      </p:cxnSp>
      <p:cxnSp>
        <p:nvCxnSpPr>
          <p:cNvPr id="349" name="Google Shape;349;p27"/>
          <p:cNvCxnSpPr/>
          <p:nvPr/>
        </p:nvCxnSpPr>
        <p:spPr>
          <a:xfrm rot="10800000">
            <a:off x="5043384" y="3521491"/>
            <a:ext cx="3684900" cy="0"/>
          </a:xfrm>
          <a:prstGeom prst="straightConnector1">
            <a:avLst/>
          </a:prstGeom>
          <a:noFill/>
          <a:ln cap="flat" cmpd="sng" w="9525">
            <a:solidFill>
              <a:schemeClr val="dk1"/>
            </a:solidFill>
            <a:prstDash val="dot"/>
            <a:round/>
            <a:headEnd len="sm" w="sm" type="none"/>
            <a:tailEnd len="sm" w="sm" type="none"/>
          </a:ln>
        </p:spPr>
      </p:cxnSp>
      <p:cxnSp>
        <p:nvCxnSpPr>
          <p:cNvPr id="350" name="Google Shape;350;p27"/>
          <p:cNvCxnSpPr/>
          <p:nvPr/>
        </p:nvCxnSpPr>
        <p:spPr>
          <a:xfrm rot="10800000">
            <a:off x="5043384" y="3228574"/>
            <a:ext cx="3684900" cy="0"/>
          </a:xfrm>
          <a:prstGeom prst="straightConnector1">
            <a:avLst/>
          </a:prstGeom>
          <a:noFill/>
          <a:ln cap="flat" cmpd="sng" w="9525">
            <a:solidFill>
              <a:schemeClr val="dk1"/>
            </a:solidFill>
            <a:prstDash val="dot"/>
            <a:round/>
            <a:headEnd len="sm" w="sm" type="none"/>
            <a:tailEnd len="sm" w="sm" type="none"/>
          </a:ln>
        </p:spPr>
      </p:cxnSp>
      <p:cxnSp>
        <p:nvCxnSpPr>
          <p:cNvPr id="351" name="Google Shape;351;p27"/>
          <p:cNvCxnSpPr/>
          <p:nvPr/>
        </p:nvCxnSpPr>
        <p:spPr>
          <a:xfrm rot="10800000">
            <a:off x="5043640" y="4602364"/>
            <a:ext cx="3684900" cy="0"/>
          </a:xfrm>
          <a:prstGeom prst="straightConnector1">
            <a:avLst/>
          </a:prstGeom>
          <a:noFill/>
          <a:ln cap="flat" cmpd="sng" w="9525">
            <a:solidFill>
              <a:schemeClr val="dk1"/>
            </a:solidFill>
            <a:prstDash val="solid"/>
            <a:round/>
            <a:headEnd len="sm" w="sm" type="none"/>
            <a:tailEnd len="sm" w="sm" type="none"/>
          </a:ln>
        </p:spPr>
      </p:cxnSp>
      <p:cxnSp>
        <p:nvCxnSpPr>
          <p:cNvPr id="352" name="Google Shape;352;p27"/>
          <p:cNvCxnSpPr/>
          <p:nvPr/>
        </p:nvCxnSpPr>
        <p:spPr>
          <a:xfrm rot="10800000">
            <a:off x="5043455" y="3022856"/>
            <a:ext cx="0" cy="1582200"/>
          </a:xfrm>
          <a:prstGeom prst="straightConnector1">
            <a:avLst/>
          </a:prstGeom>
          <a:noFill/>
          <a:ln cap="flat" cmpd="sng" w="9525">
            <a:solidFill>
              <a:schemeClr val="dk1"/>
            </a:solidFill>
            <a:prstDash val="solid"/>
            <a:round/>
            <a:headEnd len="sm" w="sm" type="none"/>
            <a:tailEnd len="sm" w="sm" type="none"/>
          </a:ln>
        </p:spPr>
      </p:cxnSp>
      <p:sp>
        <p:nvSpPr>
          <p:cNvPr id="353" name="Google Shape;353;p27"/>
          <p:cNvSpPr txBox="1"/>
          <p:nvPr>
            <p:ph idx="5" type="subTitle"/>
          </p:nvPr>
        </p:nvSpPr>
        <p:spPr>
          <a:xfrm>
            <a:off x="392000" y="4601800"/>
            <a:ext cx="916500" cy="183600"/>
          </a:xfrm>
          <a:prstGeom prst="rect">
            <a:avLst/>
          </a:prstGeom>
        </p:spPr>
        <p:txBody>
          <a:bodyPr anchorCtr="0" anchor="t" bIns="0" lIns="0" spcFirstLastPara="1" rIns="0" wrap="square" tIns="54000">
            <a:normAutofit/>
          </a:bodyPr>
          <a:lstStyle>
            <a:lvl1pPr lvl="0">
              <a:spcBef>
                <a:spcPts val="0"/>
              </a:spcBef>
              <a:spcAft>
                <a:spcPts val="0"/>
              </a:spcAft>
              <a:buClr>
                <a:schemeClr val="dk1"/>
              </a:buClr>
              <a:buSzPts val="800"/>
              <a:buFont typeface="Hanken Grotesk"/>
              <a:buNone/>
              <a:defRPr sz="800"/>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54" name="Google Shape;354;p27"/>
          <p:cNvSpPr txBox="1"/>
          <p:nvPr>
            <p:ph idx="6" type="subTitle"/>
          </p:nvPr>
        </p:nvSpPr>
        <p:spPr>
          <a:xfrm>
            <a:off x="1390838" y="4601800"/>
            <a:ext cx="916500" cy="183600"/>
          </a:xfrm>
          <a:prstGeom prst="rect">
            <a:avLst/>
          </a:prstGeom>
        </p:spPr>
        <p:txBody>
          <a:bodyPr anchorCtr="0" anchor="t" bIns="0" lIns="0" spcFirstLastPara="1" rIns="0" wrap="square" tIns="54000">
            <a:normAutofit/>
          </a:bodyPr>
          <a:lstStyle>
            <a:lvl1pPr lvl="0">
              <a:spcBef>
                <a:spcPts val="0"/>
              </a:spcBef>
              <a:spcAft>
                <a:spcPts val="0"/>
              </a:spcAft>
              <a:buClr>
                <a:schemeClr val="dk1"/>
              </a:buClr>
              <a:buSzPts val="800"/>
              <a:buFont typeface="Hanken Grotesk"/>
              <a:buNone/>
              <a:defRPr sz="800"/>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55" name="Google Shape;355;p27"/>
          <p:cNvSpPr txBox="1"/>
          <p:nvPr>
            <p:ph idx="7" type="subTitle"/>
          </p:nvPr>
        </p:nvSpPr>
        <p:spPr>
          <a:xfrm>
            <a:off x="2389500" y="4602800"/>
            <a:ext cx="903600" cy="183600"/>
          </a:xfrm>
          <a:prstGeom prst="rect">
            <a:avLst/>
          </a:prstGeom>
        </p:spPr>
        <p:txBody>
          <a:bodyPr anchorCtr="0" anchor="t" bIns="0" lIns="0" spcFirstLastPara="1" rIns="0" wrap="square" tIns="54000">
            <a:normAutofit/>
          </a:bodyPr>
          <a:lstStyle>
            <a:lvl1pPr lvl="0">
              <a:spcBef>
                <a:spcPts val="0"/>
              </a:spcBef>
              <a:spcAft>
                <a:spcPts val="0"/>
              </a:spcAft>
              <a:buClr>
                <a:schemeClr val="dk1"/>
              </a:buClr>
              <a:buSzPts val="800"/>
              <a:buFont typeface="Hanken Grotesk"/>
              <a:buNone/>
              <a:defRPr sz="800"/>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56" name="Google Shape;356;p27"/>
          <p:cNvSpPr txBox="1"/>
          <p:nvPr>
            <p:ph idx="8" type="subTitle"/>
          </p:nvPr>
        </p:nvSpPr>
        <p:spPr>
          <a:xfrm>
            <a:off x="3388150" y="4601800"/>
            <a:ext cx="960300" cy="183600"/>
          </a:xfrm>
          <a:prstGeom prst="rect">
            <a:avLst/>
          </a:prstGeom>
        </p:spPr>
        <p:txBody>
          <a:bodyPr anchorCtr="0" anchor="t" bIns="0" lIns="0" spcFirstLastPara="1" rIns="0" wrap="square" tIns="54000">
            <a:normAutofit/>
          </a:bodyPr>
          <a:lstStyle>
            <a:lvl1pPr lvl="0">
              <a:spcBef>
                <a:spcPts val="0"/>
              </a:spcBef>
              <a:spcAft>
                <a:spcPts val="0"/>
              </a:spcAft>
              <a:buClr>
                <a:schemeClr val="dk1"/>
              </a:buClr>
              <a:buSzPts val="800"/>
              <a:buFont typeface="Hanken Grotesk"/>
              <a:buNone/>
              <a:defRPr sz="800"/>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57" name="Google Shape;357;p27"/>
          <p:cNvSpPr txBox="1"/>
          <p:nvPr>
            <p:ph idx="9" type="subTitle"/>
          </p:nvPr>
        </p:nvSpPr>
        <p:spPr>
          <a:xfrm>
            <a:off x="392025" y="4022425"/>
            <a:ext cx="916500" cy="579600"/>
          </a:xfrm>
          <a:prstGeom prst="rect">
            <a:avLst/>
          </a:prstGeom>
        </p:spPr>
        <p:txBody>
          <a:bodyPr anchorCtr="0" anchor="b" bIns="0" lIns="54000" spcFirstLastPara="1" rIns="0" wrap="square" tIns="0">
            <a:normAutofit/>
          </a:bodyPr>
          <a:lstStyle>
            <a:lvl1pPr lvl="0">
              <a:spcBef>
                <a:spcPts val="0"/>
              </a:spcBef>
              <a:spcAft>
                <a:spcPts val="0"/>
              </a:spcAft>
              <a:buClr>
                <a:schemeClr val="dk1"/>
              </a:buClr>
              <a:buSzPts val="3000"/>
              <a:buFont typeface="Hanken Grotesk Medium"/>
              <a:buNone/>
              <a:defRPr sz="3000">
                <a:latin typeface="Hanken Grotesk Medium"/>
                <a:ea typeface="Hanken Grotesk Medium"/>
                <a:cs typeface="Hanken Grotesk Medium"/>
                <a:sym typeface="Hanken Grotesk Medium"/>
              </a:defRPr>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58" name="Google Shape;358;p27"/>
          <p:cNvSpPr txBox="1"/>
          <p:nvPr>
            <p:ph idx="13" type="subTitle"/>
          </p:nvPr>
        </p:nvSpPr>
        <p:spPr>
          <a:xfrm>
            <a:off x="1391050" y="3875575"/>
            <a:ext cx="916500" cy="726600"/>
          </a:xfrm>
          <a:prstGeom prst="rect">
            <a:avLst/>
          </a:prstGeom>
        </p:spPr>
        <p:txBody>
          <a:bodyPr anchorCtr="0" anchor="b" bIns="0" lIns="54000" spcFirstLastPara="1" rIns="0" wrap="square" tIns="0">
            <a:normAutofit/>
          </a:bodyPr>
          <a:lstStyle>
            <a:lvl1pPr lvl="0">
              <a:spcBef>
                <a:spcPts val="0"/>
              </a:spcBef>
              <a:spcAft>
                <a:spcPts val="0"/>
              </a:spcAft>
              <a:buClr>
                <a:schemeClr val="dk1"/>
              </a:buClr>
              <a:buSzPts val="3000"/>
              <a:buFont typeface="Hanken Grotesk Medium"/>
              <a:buNone/>
              <a:defRPr sz="3000">
                <a:latin typeface="Hanken Grotesk Medium"/>
                <a:ea typeface="Hanken Grotesk Medium"/>
                <a:cs typeface="Hanken Grotesk Medium"/>
                <a:sym typeface="Hanken Grotesk Medium"/>
              </a:defRPr>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59" name="Google Shape;359;p27"/>
          <p:cNvSpPr txBox="1"/>
          <p:nvPr>
            <p:ph idx="14" type="subTitle"/>
          </p:nvPr>
        </p:nvSpPr>
        <p:spPr>
          <a:xfrm>
            <a:off x="2390200" y="3875575"/>
            <a:ext cx="916500" cy="726600"/>
          </a:xfrm>
          <a:prstGeom prst="rect">
            <a:avLst/>
          </a:prstGeom>
        </p:spPr>
        <p:txBody>
          <a:bodyPr anchorCtr="0" anchor="b" bIns="0" lIns="54000" spcFirstLastPara="1" rIns="0" wrap="square" tIns="0">
            <a:normAutofit/>
          </a:bodyPr>
          <a:lstStyle>
            <a:lvl1pPr lvl="0">
              <a:spcBef>
                <a:spcPts val="0"/>
              </a:spcBef>
              <a:spcAft>
                <a:spcPts val="0"/>
              </a:spcAft>
              <a:buClr>
                <a:schemeClr val="dk1"/>
              </a:buClr>
              <a:buSzPts val="3000"/>
              <a:buFont typeface="Hanken Grotesk Medium"/>
              <a:buNone/>
              <a:defRPr sz="3000">
                <a:latin typeface="Hanken Grotesk Medium"/>
                <a:ea typeface="Hanken Grotesk Medium"/>
                <a:cs typeface="Hanken Grotesk Medium"/>
                <a:sym typeface="Hanken Grotesk Medium"/>
              </a:defRPr>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60" name="Google Shape;360;p27"/>
          <p:cNvSpPr txBox="1"/>
          <p:nvPr>
            <p:ph idx="15" type="subTitle"/>
          </p:nvPr>
        </p:nvSpPr>
        <p:spPr>
          <a:xfrm>
            <a:off x="3394525" y="4022425"/>
            <a:ext cx="954000" cy="579600"/>
          </a:xfrm>
          <a:prstGeom prst="rect">
            <a:avLst/>
          </a:prstGeom>
        </p:spPr>
        <p:txBody>
          <a:bodyPr anchorCtr="0" anchor="b" bIns="0" lIns="54000" spcFirstLastPara="1" rIns="0" wrap="square" tIns="0">
            <a:normAutofit/>
          </a:bodyPr>
          <a:lstStyle>
            <a:lvl1pPr lvl="0">
              <a:spcBef>
                <a:spcPts val="0"/>
              </a:spcBef>
              <a:spcAft>
                <a:spcPts val="0"/>
              </a:spcAft>
              <a:buClr>
                <a:schemeClr val="dk1"/>
              </a:buClr>
              <a:buSzPts val="3000"/>
              <a:buFont typeface="Hanken Grotesk Medium"/>
              <a:buNone/>
              <a:defRPr sz="3000">
                <a:latin typeface="Hanken Grotesk Medium"/>
                <a:ea typeface="Hanken Grotesk Medium"/>
                <a:cs typeface="Hanken Grotesk Medium"/>
                <a:sym typeface="Hanken Grotesk Medium"/>
              </a:defRPr>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61" name="Google Shape;361;p27"/>
          <p:cNvSpPr txBox="1"/>
          <p:nvPr>
            <p:ph idx="16" type="subTitle"/>
          </p:nvPr>
        </p:nvSpPr>
        <p:spPr>
          <a:xfrm>
            <a:off x="227625" y="2276000"/>
            <a:ext cx="4291500" cy="525600"/>
          </a:xfrm>
          <a:prstGeom prst="rect">
            <a:avLst/>
          </a:prstGeom>
        </p:spPr>
        <p:txBody>
          <a:bodyPr anchorCtr="0" anchor="t" bIns="0" lIns="180000" spcFirstLastPara="1" rIns="180000" wrap="square" tIns="90000">
            <a:normAutofit/>
          </a:bodyPr>
          <a:lstStyle>
            <a:lvl1pPr lvl="0">
              <a:spcBef>
                <a:spcPts val="0"/>
              </a:spcBef>
              <a:spcAft>
                <a:spcPts val="0"/>
              </a:spcAft>
              <a:buClr>
                <a:schemeClr val="dk1"/>
              </a:buClr>
              <a:buSzPts val="1600"/>
              <a:buFont typeface="Neuton Light"/>
              <a:buNone/>
              <a:defRPr sz="1600">
                <a:latin typeface="Neuton Light"/>
                <a:ea typeface="Neuton Light"/>
                <a:cs typeface="Neuton Light"/>
                <a:sym typeface="Neuton Light"/>
              </a:defRPr>
            </a:lvl1pPr>
            <a:lvl2pPr lvl="1">
              <a:spcBef>
                <a:spcPts val="0"/>
              </a:spcBef>
              <a:spcAft>
                <a:spcPts val="0"/>
              </a:spcAft>
              <a:buSzPts val="1600"/>
              <a:buFont typeface="Neuton Light"/>
              <a:buNone/>
              <a:defRPr sz="1600">
                <a:latin typeface="Neuton Light"/>
                <a:ea typeface="Neuton Light"/>
                <a:cs typeface="Neuton Light"/>
                <a:sym typeface="Neuton Light"/>
              </a:defRPr>
            </a:lvl2pPr>
            <a:lvl3pPr lvl="2">
              <a:spcBef>
                <a:spcPts val="0"/>
              </a:spcBef>
              <a:spcAft>
                <a:spcPts val="0"/>
              </a:spcAft>
              <a:buSzPts val="1600"/>
              <a:buFont typeface="Neuton Light"/>
              <a:buNone/>
              <a:defRPr sz="1600">
                <a:latin typeface="Neuton Light"/>
                <a:ea typeface="Neuton Light"/>
                <a:cs typeface="Neuton Light"/>
                <a:sym typeface="Neuton Light"/>
              </a:defRPr>
            </a:lvl3pPr>
            <a:lvl4pPr lvl="3">
              <a:spcBef>
                <a:spcPts val="0"/>
              </a:spcBef>
              <a:spcAft>
                <a:spcPts val="0"/>
              </a:spcAft>
              <a:buSzPts val="1600"/>
              <a:buFont typeface="Neuton Light"/>
              <a:buNone/>
              <a:defRPr sz="1600">
                <a:latin typeface="Neuton Light"/>
                <a:ea typeface="Neuton Light"/>
                <a:cs typeface="Neuton Light"/>
                <a:sym typeface="Neuton Light"/>
              </a:defRPr>
            </a:lvl4pPr>
            <a:lvl5pPr lvl="4">
              <a:spcBef>
                <a:spcPts val="0"/>
              </a:spcBef>
              <a:spcAft>
                <a:spcPts val="0"/>
              </a:spcAft>
              <a:buSzPts val="1600"/>
              <a:buFont typeface="Neuton Light"/>
              <a:buNone/>
              <a:defRPr sz="1600">
                <a:latin typeface="Neuton Light"/>
                <a:ea typeface="Neuton Light"/>
                <a:cs typeface="Neuton Light"/>
                <a:sym typeface="Neuton Light"/>
              </a:defRPr>
            </a:lvl5pPr>
            <a:lvl6pPr lvl="5">
              <a:spcBef>
                <a:spcPts val="0"/>
              </a:spcBef>
              <a:spcAft>
                <a:spcPts val="0"/>
              </a:spcAft>
              <a:buSzPts val="1600"/>
              <a:buFont typeface="Neuton Light"/>
              <a:buNone/>
              <a:defRPr sz="1600">
                <a:latin typeface="Neuton Light"/>
                <a:ea typeface="Neuton Light"/>
                <a:cs typeface="Neuton Light"/>
                <a:sym typeface="Neuton Light"/>
              </a:defRPr>
            </a:lvl6pPr>
            <a:lvl7pPr lvl="6">
              <a:spcBef>
                <a:spcPts val="0"/>
              </a:spcBef>
              <a:spcAft>
                <a:spcPts val="0"/>
              </a:spcAft>
              <a:buSzPts val="1600"/>
              <a:buFont typeface="Neuton Light"/>
              <a:buNone/>
              <a:defRPr sz="1600">
                <a:latin typeface="Neuton Light"/>
                <a:ea typeface="Neuton Light"/>
                <a:cs typeface="Neuton Light"/>
                <a:sym typeface="Neuton Light"/>
              </a:defRPr>
            </a:lvl7pPr>
            <a:lvl8pPr lvl="7">
              <a:spcBef>
                <a:spcPts val="0"/>
              </a:spcBef>
              <a:spcAft>
                <a:spcPts val="0"/>
              </a:spcAft>
              <a:buSzPts val="1600"/>
              <a:buFont typeface="Neuton Light"/>
              <a:buNone/>
              <a:defRPr sz="1600">
                <a:latin typeface="Neuton Light"/>
                <a:ea typeface="Neuton Light"/>
                <a:cs typeface="Neuton Light"/>
                <a:sym typeface="Neuton Light"/>
              </a:defRPr>
            </a:lvl8pPr>
            <a:lvl9pPr lvl="8">
              <a:spcBef>
                <a:spcPts val="0"/>
              </a:spcBef>
              <a:spcAft>
                <a:spcPts val="0"/>
              </a:spcAft>
              <a:buSzPts val="1600"/>
              <a:buFont typeface="Neuton Light"/>
              <a:buNone/>
              <a:defRPr sz="1600">
                <a:latin typeface="Neuton Light"/>
                <a:ea typeface="Neuton Light"/>
                <a:cs typeface="Neuton Light"/>
                <a:sym typeface="Neuton Light"/>
              </a:defRPr>
            </a:lvl9pPr>
          </a:lstStyle>
          <a:p/>
        </p:txBody>
      </p:sp>
      <p:sp>
        <p:nvSpPr>
          <p:cNvPr id="362" name="Google Shape;362;p27"/>
          <p:cNvSpPr txBox="1"/>
          <p:nvPr>
            <p:ph idx="17" type="subTitle"/>
          </p:nvPr>
        </p:nvSpPr>
        <p:spPr>
          <a:xfrm>
            <a:off x="5401957" y="4602450"/>
            <a:ext cx="507600" cy="183600"/>
          </a:xfrm>
          <a:prstGeom prst="rect">
            <a:avLst/>
          </a:prstGeom>
        </p:spPr>
        <p:txBody>
          <a:bodyPr anchorCtr="0" anchor="t" bIns="0" lIns="0" spcFirstLastPara="1" rIns="0" wrap="square" tIns="54000">
            <a:normAutofit/>
          </a:bodyPr>
          <a:lstStyle>
            <a:lvl1pPr lvl="0">
              <a:spcBef>
                <a:spcPts val="0"/>
              </a:spcBef>
              <a:spcAft>
                <a:spcPts val="0"/>
              </a:spcAft>
              <a:buClr>
                <a:schemeClr val="dk1"/>
              </a:buClr>
              <a:buSzPts val="800"/>
              <a:buFont typeface="Hanken Grotesk"/>
              <a:buNone/>
              <a:defRPr sz="800"/>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63" name="Google Shape;363;p27"/>
          <p:cNvSpPr txBox="1"/>
          <p:nvPr>
            <p:ph idx="18" type="subTitle"/>
          </p:nvPr>
        </p:nvSpPr>
        <p:spPr>
          <a:xfrm>
            <a:off x="6104132" y="4602450"/>
            <a:ext cx="507600" cy="183600"/>
          </a:xfrm>
          <a:prstGeom prst="rect">
            <a:avLst/>
          </a:prstGeom>
        </p:spPr>
        <p:txBody>
          <a:bodyPr anchorCtr="0" anchor="t" bIns="0" lIns="0" spcFirstLastPara="1" rIns="0" wrap="square" tIns="54000">
            <a:normAutofit/>
          </a:bodyPr>
          <a:lstStyle>
            <a:lvl1pPr lvl="0">
              <a:spcBef>
                <a:spcPts val="0"/>
              </a:spcBef>
              <a:spcAft>
                <a:spcPts val="0"/>
              </a:spcAft>
              <a:buClr>
                <a:schemeClr val="dk1"/>
              </a:buClr>
              <a:buSzPts val="800"/>
              <a:buFont typeface="Hanken Grotesk"/>
              <a:buNone/>
              <a:defRPr sz="800"/>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64" name="Google Shape;364;p27"/>
          <p:cNvSpPr txBox="1"/>
          <p:nvPr>
            <p:ph idx="19" type="subTitle"/>
          </p:nvPr>
        </p:nvSpPr>
        <p:spPr>
          <a:xfrm>
            <a:off x="6811663" y="4602450"/>
            <a:ext cx="507600" cy="183600"/>
          </a:xfrm>
          <a:prstGeom prst="rect">
            <a:avLst/>
          </a:prstGeom>
        </p:spPr>
        <p:txBody>
          <a:bodyPr anchorCtr="0" anchor="t" bIns="0" lIns="0" spcFirstLastPara="1" rIns="0" wrap="square" tIns="54000">
            <a:normAutofit/>
          </a:bodyPr>
          <a:lstStyle>
            <a:lvl1pPr lvl="0">
              <a:spcBef>
                <a:spcPts val="0"/>
              </a:spcBef>
              <a:spcAft>
                <a:spcPts val="0"/>
              </a:spcAft>
              <a:buClr>
                <a:schemeClr val="dk1"/>
              </a:buClr>
              <a:buSzPts val="800"/>
              <a:buFont typeface="Hanken Grotesk"/>
              <a:buNone/>
              <a:defRPr sz="800"/>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65" name="Google Shape;365;p27"/>
          <p:cNvSpPr txBox="1"/>
          <p:nvPr>
            <p:ph idx="20" type="subTitle"/>
          </p:nvPr>
        </p:nvSpPr>
        <p:spPr>
          <a:xfrm>
            <a:off x="8220182" y="4602450"/>
            <a:ext cx="507600" cy="183600"/>
          </a:xfrm>
          <a:prstGeom prst="rect">
            <a:avLst/>
          </a:prstGeom>
        </p:spPr>
        <p:txBody>
          <a:bodyPr anchorCtr="0" anchor="t" bIns="0" lIns="0" spcFirstLastPara="1" rIns="0" wrap="square" tIns="54000">
            <a:normAutofit/>
          </a:bodyPr>
          <a:lstStyle>
            <a:lvl1pPr lvl="0">
              <a:spcBef>
                <a:spcPts val="0"/>
              </a:spcBef>
              <a:spcAft>
                <a:spcPts val="0"/>
              </a:spcAft>
              <a:buClr>
                <a:schemeClr val="dk1"/>
              </a:buClr>
              <a:buSzPts val="800"/>
              <a:buFont typeface="Hanken Grotesk"/>
              <a:buNone/>
              <a:defRPr sz="800"/>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66" name="Google Shape;366;p27"/>
          <p:cNvSpPr txBox="1"/>
          <p:nvPr>
            <p:ph idx="21" type="subTitle"/>
          </p:nvPr>
        </p:nvSpPr>
        <p:spPr>
          <a:xfrm>
            <a:off x="7516525" y="4602450"/>
            <a:ext cx="507600" cy="183600"/>
          </a:xfrm>
          <a:prstGeom prst="rect">
            <a:avLst/>
          </a:prstGeom>
        </p:spPr>
        <p:txBody>
          <a:bodyPr anchorCtr="0" anchor="t" bIns="0" lIns="0" spcFirstLastPara="1" rIns="0" wrap="square" tIns="54000">
            <a:normAutofit/>
          </a:bodyPr>
          <a:lstStyle>
            <a:lvl1pPr lvl="0">
              <a:spcBef>
                <a:spcPts val="0"/>
              </a:spcBef>
              <a:spcAft>
                <a:spcPts val="0"/>
              </a:spcAft>
              <a:buClr>
                <a:schemeClr val="dk1"/>
              </a:buClr>
              <a:buSzPts val="800"/>
              <a:buFont typeface="Hanken Grotesk"/>
              <a:buNone/>
              <a:defRPr sz="800"/>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67" name="Google Shape;367;p27"/>
          <p:cNvSpPr txBox="1"/>
          <p:nvPr>
            <p:ph idx="22" type="subTitle"/>
          </p:nvPr>
        </p:nvSpPr>
        <p:spPr>
          <a:xfrm>
            <a:off x="4695907" y="4059350"/>
            <a:ext cx="309600" cy="93600"/>
          </a:xfrm>
          <a:prstGeom prst="rect">
            <a:avLst/>
          </a:prstGeom>
        </p:spPr>
        <p:txBody>
          <a:bodyPr anchorCtr="0" anchor="t" bIns="0" lIns="0" spcFirstLastPara="1" rIns="0" wrap="square" tIns="0">
            <a:normAutofit/>
          </a:bodyPr>
          <a:lstStyle>
            <a:lvl1pPr lvl="0" algn="r">
              <a:spcBef>
                <a:spcPts val="0"/>
              </a:spcBef>
              <a:spcAft>
                <a:spcPts val="0"/>
              </a:spcAft>
              <a:buClr>
                <a:schemeClr val="dk1"/>
              </a:buClr>
              <a:buSzPts val="800"/>
              <a:buFont typeface="Hanken Grotesk"/>
              <a:buNone/>
              <a:defRPr sz="800"/>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68" name="Google Shape;368;p27"/>
          <p:cNvSpPr txBox="1"/>
          <p:nvPr>
            <p:ph idx="23" type="subTitle"/>
          </p:nvPr>
        </p:nvSpPr>
        <p:spPr>
          <a:xfrm>
            <a:off x="4695907" y="4358875"/>
            <a:ext cx="309600" cy="93600"/>
          </a:xfrm>
          <a:prstGeom prst="rect">
            <a:avLst/>
          </a:prstGeom>
        </p:spPr>
        <p:txBody>
          <a:bodyPr anchorCtr="0" anchor="t" bIns="0" lIns="0" spcFirstLastPara="1" rIns="0" wrap="square" tIns="0">
            <a:normAutofit/>
          </a:bodyPr>
          <a:lstStyle>
            <a:lvl1pPr lvl="0" algn="r">
              <a:spcBef>
                <a:spcPts val="0"/>
              </a:spcBef>
              <a:spcAft>
                <a:spcPts val="0"/>
              </a:spcAft>
              <a:buClr>
                <a:schemeClr val="dk1"/>
              </a:buClr>
              <a:buSzPts val="800"/>
              <a:buFont typeface="Hanken Grotesk"/>
              <a:buNone/>
              <a:defRPr sz="800"/>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69" name="Google Shape;369;p27"/>
          <p:cNvSpPr txBox="1"/>
          <p:nvPr>
            <p:ph idx="24" type="subTitle"/>
          </p:nvPr>
        </p:nvSpPr>
        <p:spPr>
          <a:xfrm>
            <a:off x="4695907" y="3474700"/>
            <a:ext cx="309600" cy="93600"/>
          </a:xfrm>
          <a:prstGeom prst="rect">
            <a:avLst/>
          </a:prstGeom>
        </p:spPr>
        <p:txBody>
          <a:bodyPr anchorCtr="0" anchor="t" bIns="0" lIns="0" spcFirstLastPara="1" rIns="0" wrap="square" tIns="0">
            <a:normAutofit/>
          </a:bodyPr>
          <a:lstStyle>
            <a:lvl1pPr lvl="0" algn="r">
              <a:spcBef>
                <a:spcPts val="0"/>
              </a:spcBef>
              <a:spcAft>
                <a:spcPts val="0"/>
              </a:spcAft>
              <a:buClr>
                <a:schemeClr val="dk1"/>
              </a:buClr>
              <a:buSzPts val="800"/>
              <a:buFont typeface="Hanken Grotesk"/>
              <a:buNone/>
              <a:defRPr sz="800"/>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70" name="Google Shape;370;p27"/>
          <p:cNvSpPr txBox="1"/>
          <p:nvPr>
            <p:ph idx="25" type="subTitle"/>
          </p:nvPr>
        </p:nvSpPr>
        <p:spPr>
          <a:xfrm>
            <a:off x="4695907" y="3777850"/>
            <a:ext cx="309600" cy="93600"/>
          </a:xfrm>
          <a:prstGeom prst="rect">
            <a:avLst/>
          </a:prstGeom>
        </p:spPr>
        <p:txBody>
          <a:bodyPr anchorCtr="0" anchor="t" bIns="0" lIns="0" spcFirstLastPara="1" rIns="0" wrap="square" tIns="0">
            <a:normAutofit/>
          </a:bodyPr>
          <a:lstStyle>
            <a:lvl1pPr lvl="0" algn="r">
              <a:spcBef>
                <a:spcPts val="0"/>
              </a:spcBef>
              <a:spcAft>
                <a:spcPts val="0"/>
              </a:spcAft>
              <a:buClr>
                <a:schemeClr val="dk1"/>
              </a:buClr>
              <a:buSzPts val="800"/>
              <a:buFont typeface="Hanken Grotesk"/>
              <a:buNone/>
              <a:defRPr sz="800"/>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71" name="Google Shape;371;p27"/>
          <p:cNvSpPr txBox="1"/>
          <p:nvPr>
            <p:ph idx="26" type="subTitle"/>
          </p:nvPr>
        </p:nvSpPr>
        <p:spPr>
          <a:xfrm>
            <a:off x="4695907" y="3181775"/>
            <a:ext cx="309600" cy="93600"/>
          </a:xfrm>
          <a:prstGeom prst="rect">
            <a:avLst/>
          </a:prstGeom>
        </p:spPr>
        <p:txBody>
          <a:bodyPr anchorCtr="0" anchor="t" bIns="0" lIns="0" spcFirstLastPara="1" rIns="0" wrap="square" tIns="0">
            <a:normAutofit/>
          </a:bodyPr>
          <a:lstStyle>
            <a:lvl1pPr lvl="0" algn="r">
              <a:spcBef>
                <a:spcPts val="0"/>
              </a:spcBef>
              <a:spcAft>
                <a:spcPts val="0"/>
              </a:spcAft>
              <a:buClr>
                <a:schemeClr val="dk1"/>
              </a:buClr>
              <a:buSzPts val="800"/>
              <a:buFont typeface="Hanken Grotesk"/>
              <a:buNone/>
              <a:defRPr sz="800"/>
            </a:lvl1pPr>
            <a:lvl2pPr lvl="1">
              <a:spcBef>
                <a:spcPts val="0"/>
              </a:spcBef>
              <a:spcAft>
                <a:spcPts val="0"/>
              </a:spcAft>
              <a:buSzPts val="800"/>
              <a:buNone/>
              <a:defRPr sz="800"/>
            </a:lvl2pPr>
            <a:lvl3pPr lvl="2">
              <a:spcBef>
                <a:spcPts val="0"/>
              </a:spcBef>
              <a:spcAft>
                <a:spcPts val="0"/>
              </a:spcAft>
              <a:buSzPts val="800"/>
              <a:buNone/>
              <a:defRPr sz="800"/>
            </a:lvl3pPr>
            <a:lvl4pPr lvl="3">
              <a:spcBef>
                <a:spcPts val="0"/>
              </a:spcBef>
              <a:spcAft>
                <a:spcPts val="0"/>
              </a:spcAft>
              <a:buSzPts val="800"/>
              <a:buNone/>
              <a:defRPr sz="800"/>
            </a:lvl4pPr>
            <a:lvl5pPr lvl="4">
              <a:spcBef>
                <a:spcPts val="0"/>
              </a:spcBef>
              <a:spcAft>
                <a:spcPts val="0"/>
              </a:spcAft>
              <a:buSzPts val="800"/>
              <a:buNone/>
              <a:defRPr sz="800"/>
            </a:lvl5pPr>
            <a:lvl6pPr lvl="5">
              <a:spcBef>
                <a:spcPts val="0"/>
              </a:spcBef>
              <a:spcAft>
                <a:spcPts val="0"/>
              </a:spcAft>
              <a:buSzPts val="800"/>
              <a:buNone/>
              <a:defRPr sz="800"/>
            </a:lvl6pPr>
            <a:lvl7pPr lvl="6">
              <a:spcBef>
                <a:spcPts val="0"/>
              </a:spcBef>
              <a:spcAft>
                <a:spcPts val="0"/>
              </a:spcAft>
              <a:buSzPts val="800"/>
              <a:buNone/>
              <a:defRPr sz="800"/>
            </a:lvl7pPr>
            <a:lvl8pPr lvl="7">
              <a:spcBef>
                <a:spcPts val="0"/>
              </a:spcBef>
              <a:spcAft>
                <a:spcPts val="0"/>
              </a:spcAft>
              <a:buSzPts val="800"/>
              <a:buNone/>
              <a:defRPr sz="800"/>
            </a:lvl8pPr>
            <a:lvl9pPr lvl="8">
              <a:spcBef>
                <a:spcPts val="0"/>
              </a:spcBef>
              <a:spcAft>
                <a:spcPts val="0"/>
              </a:spcAft>
              <a:buSzPts val="800"/>
              <a:buNone/>
              <a:defRPr sz="800"/>
            </a:lvl9pPr>
          </a:lstStyle>
          <a:p/>
        </p:txBody>
      </p:sp>
      <p:sp>
        <p:nvSpPr>
          <p:cNvPr id="372" name="Google Shape;372;p27"/>
          <p:cNvSpPr txBox="1"/>
          <p:nvPr>
            <p:ph idx="27" type="title"/>
          </p:nvPr>
        </p:nvSpPr>
        <p:spPr>
          <a:xfrm>
            <a:off x="593775" y="707062"/>
            <a:ext cx="7196400" cy="615900"/>
          </a:xfrm>
          <a:prstGeom prst="rect">
            <a:avLst/>
          </a:prstGeom>
        </p:spPr>
        <p:txBody>
          <a:bodyPr anchorCtr="0" anchor="t" bIns="91425" lIns="0" spcFirstLastPara="1" rIns="0" wrap="square" tIns="0">
            <a:noAutofit/>
          </a:bodyPr>
          <a:lstStyle>
            <a:lvl1pPr lvl="0">
              <a:spcBef>
                <a:spcPts val="0"/>
              </a:spcBef>
              <a:spcAft>
                <a:spcPts val="0"/>
              </a:spcAft>
              <a:buSzPts val="4000"/>
              <a:buNone/>
              <a:defRPr sz="4000"/>
            </a:lvl1pPr>
            <a:lvl2pPr lvl="1">
              <a:spcBef>
                <a:spcPts val="0"/>
              </a:spcBef>
              <a:spcAft>
                <a:spcPts val="0"/>
              </a:spcAft>
              <a:buSzPts val="4000"/>
              <a:buNone/>
              <a:defRPr sz="4000"/>
            </a:lvl2pPr>
            <a:lvl3pPr lvl="2">
              <a:spcBef>
                <a:spcPts val="0"/>
              </a:spcBef>
              <a:spcAft>
                <a:spcPts val="0"/>
              </a:spcAft>
              <a:buSzPts val="4000"/>
              <a:buNone/>
              <a:defRPr sz="4000"/>
            </a:lvl3pPr>
            <a:lvl4pPr lvl="3">
              <a:spcBef>
                <a:spcPts val="0"/>
              </a:spcBef>
              <a:spcAft>
                <a:spcPts val="0"/>
              </a:spcAft>
              <a:buSzPts val="4000"/>
              <a:buNone/>
              <a:defRPr sz="4000"/>
            </a:lvl4pPr>
            <a:lvl5pPr lvl="4">
              <a:spcBef>
                <a:spcPts val="0"/>
              </a:spcBef>
              <a:spcAft>
                <a:spcPts val="0"/>
              </a:spcAft>
              <a:buSzPts val="4000"/>
              <a:buNone/>
              <a:defRPr sz="4000"/>
            </a:lvl5pPr>
            <a:lvl6pPr lvl="5">
              <a:spcBef>
                <a:spcPts val="0"/>
              </a:spcBef>
              <a:spcAft>
                <a:spcPts val="0"/>
              </a:spcAft>
              <a:buSzPts val="4000"/>
              <a:buNone/>
              <a:defRPr sz="4000"/>
            </a:lvl6pPr>
            <a:lvl7pPr lvl="6">
              <a:spcBef>
                <a:spcPts val="0"/>
              </a:spcBef>
              <a:spcAft>
                <a:spcPts val="0"/>
              </a:spcAft>
              <a:buSzPts val="4000"/>
              <a:buNone/>
              <a:defRPr sz="4000"/>
            </a:lvl7pPr>
            <a:lvl8pPr lvl="7">
              <a:spcBef>
                <a:spcPts val="0"/>
              </a:spcBef>
              <a:spcAft>
                <a:spcPts val="0"/>
              </a:spcAft>
              <a:buSzPts val="4000"/>
              <a:buNone/>
              <a:defRPr sz="4000"/>
            </a:lvl8pPr>
            <a:lvl9pPr lvl="8">
              <a:spcBef>
                <a:spcPts val="0"/>
              </a:spcBef>
              <a:spcAft>
                <a:spcPts val="0"/>
              </a:spcAft>
              <a:buSzPts val="4000"/>
              <a:buNone/>
              <a:defRPr sz="4000"/>
            </a:lvl9pPr>
          </a:lstStyle>
          <a:p/>
        </p:txBody>
      </p:sp>
      <p:sp>
        <p:nvSpPr>
          <p:cNvPr id="373" name="Google Shape;373;p27"/>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lumns 2">
  <p:cSld name="CUSTOM_7_1_1_1_1_1_1_1_1_1_1_1_1_1_1_1_1_9">
    <p:spTree>
      <p:nvGrpSpPr>
        <p:cNvPr id="374" name="Shape 374"/>
        <p:cNvGrpSpPr/>
        <p:nvPr/>
      </p:nvGrpSpPr>
      <p:grpSpPr>
        <a:xfrm>
          <a:off x="0" y="0"/>
          <a:ext cx="0" cy="0"/>
          <a:chOff x="0" y="0"/>
          <a:chExt cx="0" cy="0"/>
        </a:xfrm>
      </p:grpSpPr>
      <p:sp>
        <p:nvSpPr>
          <p:cNvPr id="375" name="Google Shape;375;p28"/>
          <p:cNvSpPr txBox="1"/>
          <p:nvPr>
            <p:ph type="title"/>
          </p:nvPr>
        </p:nvSpPr>
        <p:spPr>
          <a:xfrm>
            <a:off x="2121700" y="637675"/>
            <a:ext cx="360000" cy="360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1pPr>
            <a:lvl2pPr lvl="1"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2pPr>
            <a:lvl3pPr lvl="2"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3pPr>
            <a:lvl4pPr lvl="3"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4pPr>
            <a:lvl5pPr lvl="4"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5pPr>
            <a:lvl6pPr lvl="5"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6pPr>
            <a:lvl7pPr lvl="6"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7pPr>
            <a:lvl8pPr lvl="7"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8pPr>
            <a:lvl9pPr lvl="8"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9pPr>
          </a:lstStyle>
          <a:p/>
        </p:txBody>
      </p:sp>
      <p:sp>
        <p:nvSpPr>
          <p:cNvPr id="376" name="Google Shape;376;p28"/>
          <p:cNvSpPr txBox="1"/>
          <p:nvPr>
            <p:ph idx="2" type="title"/>
          </p:nvPr>
        </p:nvSpPr>
        <p:spPr>
          <a:xfrm>
            <a:off x="3899225" y="637675"/>
            <a:ext cx="360000" cy="360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1pPr>
            <a:lvl2pPr lvl="1"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2pPr>
            <a:lvl3pPr lvl="2"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3pPr>
            <a:lvl4pPr lvl="3"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4pPr>
            <a:lvl5pPr lvl="4"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5pPr>
            <a:lvl6pPr lvl="5"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6pPr>
            <a:lvl7pPr lvl="6"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7pPr>
            <a:lvl8pPr lvl="7"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8pPr>
            <a:lvl9pPr lvl="8"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9pPr>
          </a:lstStyle>
          <a:p/>
        </p:txBody>
      </p:sp>
      <p:sp>
        <p:nvSpPr>
          <p:cNvPr id="377" name="Google Shape;377;p28"/>
          <p:cNvSpPr txBox="1"/>
          <p:nvPr>
            <p:ph idx="3" type="title"/>
          </p:nvPr>
        </p:nvSpPr>
        <p:spPr>
          <a:xfrm>
            <a:off x="5676475" y="637675"/>
            <a:ext cx="360000" cy="360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1pPr>
            <a:lvl2pPr lvl="1"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2pPr>
            <a:lvl3pPr lvl="2"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3pPr>
            <a:lvl4pPr lvl="3"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4pPr>
            <a:lvl5pPr lvl="4"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5pPr>
            <a:lvl6pPr lvl="5"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6pPr>
            <a:lvl7pPr lvl="6"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7pPr>
            <a:lvl8pPr lvl="7"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8pPr>
            <a:lvl9pPr lvl="8"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9pPr>
          </a:lstStyle>
          <a:p/>
        </p:txBody>
      </p:sp>
      <p:sp>
        <p:nvSpPr>
          <p:cNvPr id="378" name="Google Shape;378;p28"/>
          <p:cNvSpPr txBox="1"/>
          <p:nvPr>
            <p:ph idx="4" type="title"/>
          </p:nvPr>
        </p:nvSpPr>
        <p:spPr>
          <a:xfrm>
            <a:off x="7453725" y="637675"/>
            <a:ext cx="360000" cy="360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1pPr>
            <a:lvl2pPr lvl="1"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2pPr>
            <a:lvl3pPr lvl="2"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3pPr>
            <a:lvl4pPr lvl="3"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4pPr>
            <a:lvl5pPr lvl="4"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5pPr>
            <a:lvl6pPr lvl="5"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6pPr>
            <a:lvl7pPr lvl="6"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7pPr>
            <a:lvl8pPr lvl="7"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8pPr>
            <a:lvl9pPr lvl="8"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9pPr>
          </a:lstStyle>
          <a:p/>
        </p:txBody>
      </p:sp>
      <p:sp>
        <p:nvSpPr>
          <p:cNvPr id="379" name="Google Shape;379;p28"/>
          <p:cNvSpPr txBox="1"/>
          <p:nvPr>
            <p:ph idx="5" type="title"/>
          </p:nvPr>
        </p:nvSpPr>
        <p:spPr>
          <a:xfrm>
            <a:off x="341975" y="637675"/>
            <a:ext cx="360000" cy="360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1pPr>
            <a:lvl2pPr lvl="1"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2pPr>
            <a:lvl3pPr lvl="2"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3pPr>
            <a:lvl4pPr lvl="3"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4pPr>
            <a:lvl5pPr lvl="4"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5pPr>
            <a:lvl6pPr lvl="5"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6pPr>
            <a:lvl7pPr lvl="6"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7pPr>
            <a:lvl8pPr lvl="7"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8pPr>
            <a:lvl9pPr lvl="8" algn="ctr">
              <a:lnSpc>
                <a:spcPct val="115000"/>
              </a:lnSpc>
              <a:spcBef>
                <a:spcPts val="0"/>
              </a:spcBef>
              <a:spcAft>
                <a:spcPts val="0"/>
              </a:spcAft>
              <a:buClr>
                <a:schemeClr val="lt1"/>
              </a:buClr>
              <a:buSzPts val="2800"/>
              <a:buNone/>
              <a:defRPr sz="1600">
                <a:solidFill>
                  <a:schemeClr val="lt1"/>
                </a:solidFill>
                <a:latin typeface="Hanken Grotesk"/>
                <a:ea typeface="Hanken Grotesk"/>
                <a:cs typeface="Hanken Grotesk"/>
                <a:sym typeface="Hanken Grotesk"/>
              </a:defRPr>
            </a:lvl9pPr>
          </a:lstStyle>
          <a:p/>
        </p:txBody>
      </p:sp>
      <p:sp>
        <p:nvSpPr>
          <p:cNvPr id="380" name="Google Shape;380;p28"/>
          <p:cNvSpPr txBox="1"/>
          <p:nvPr>
            <p:ph idx="6" type="title"/>
          </p:nvPr>
        </p:nvSpPr>
        <p:spPr>
          <a:xfrm>
            <a:off x="2184250" y="1183050"/>
            <a:ext cx="1440300" cy="252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SzPts val="2800"/>
              <a:buNone/>
              <a:defRPr sz="1000">
                <a:latin typeface="Hanken Grotesk"/>
                <a:ea typeface="Hanken Grotesk"/>
                <a:cs typeface="Hanken Grotesk"/>
                <a:sym typeface="Hanken Grotesk"/>
              </a:defRPr>
            </a:lvl1pPr>
            <a:lvl2pPr lvl="1" algn="ctr">
              <a:lnSpc>
                <a:spcPct val="115000"/>
              </a:lnSpc>
              <a:spcBef>
                <a:spcPts val="0"/>
              </a:spcBef>
              <a:spcAft>
                <a:spcPts val="0"/>
              </a:spcAft>
              <a:buSzPts val="2800"/>
              <a:buNone/>
              <a:defRPr sz="1000">
                <a:latin typeface="Hanken Grotesk"/>
                <a:ea typeface="Hanken Grotesk"/>
                <a:cs typeface="Hanken Grotesk"/>
                <a:sym typeface="Hanken Grotesk"/>
              </a:defRPr>
            </a:lvl2pPr>
            <a:lvl3pPr lvl="2" algn="ctr">
              <a:lnSpc>
                <a:spcPct val="115000"/>
              </a:lnSpc>
              <a:spcBef>
                <a:spcPts val="0"/>
              </a:spcBef>
              <a:spcAft>
                <a:spcPts val="0"/>
              </a:spcAft>
              <a:buSzPts val="2800"/>
              <a:buNone/>
              <a:defRPr sz="1000">
                <a:latin typeface="Hanken Grotesk"/>
                <a:ea typeface="Hanken Grotesk"/>
                <a:cs typeface="Hanken Grotesk"/>
                <a:sym typeface="Hanken Grotesk"/>
              </a:defRPr>
            </a:lvl3pPr>
            <a:lvl4pPr lvl="3" algn="ctr">
              <a:lnSpc>
                <a:spcPct val="115000"/>
              </a:lnSpc>
              <a:spcBef>
                <a:spcPts val="0"/>
              </a:spcBef>
              <a:spcAft>
                <a:spcPts val="0"/>
              </a:spcAft>
              <a:buSzPts val="2800"/>
              <a:buNone/>
              <a:defRPr sz="1000">
                <a:latin typeface="Hanken Grotesk"/>
                <a:ea typeface="Hanken Grotesk"/>
                <a:cs typeface="Hanken Grotesk"/>
                <a:sym typeface="Hanken Grotesk"/>
              </a:defRPr>
            </a:lvl4pPr>
            <a:lvl5pPr lvl="4" algn="ctr">
              <a:lnSpc>
                <a:spcPct val="115000"/>
              </a:lnSpc>
              <a:spcBef>
                <a:spcPts val="0"/>
              </a:spcBef>
              <a:spcAft>
                <a:spcPts val="0"/>
              </a:spcAft>
              <a:buSzPts val="2800"/>
              <a:buNone/>
              <a:defRPr sz="1000">
                <a:latin typeface="Hanken Grotesk"/>
                <a:ea typeface="Hanken Grotesk"/>
                <a:cs typeface="Hanken Grotesk"/>
                <a:sym typeface="Hanken Grotesk"/>
              </a:defRPr>
            </a:lvl5pPr>
            <a:lvl6pPr lvl="5" algn="ctr">
              <a:lnSpc>
                <a:spcPct val="115000"/>
              </a:lnSpc>
              <a:spcBef>
                <a:spcPts val="0"/>
              </a:spcBef>
              <a:spcAft>
                <a:spcPts val="0"/>
              </a:spcAft>
              <a:buSzPts val="2800"/>
              <a:buNone/>
              <a:defRPr sz="1000">
                <a:latin typeface="Hanken Grotesk"/>
                <a:ea typeface="Hanken Grotesk"/>
                <a:cs typeface="Hanken Grotesk"/>
                <a:sym typeface="Hanken Grotesk"/>
              </a:defRPr>
            </a:lvl6pPr>
            <a:lvl7pPr lvl="6" algn="ctr">
              <a:lnSpc>
                <a:spcPct val="115000"/>
              </a:lnSpc>
              <a:spcBef>
                <a:spcPts val="0"/>
              </a:spcBef>
              <a:spcAft>
                <a:spcPts val="0"/>
              </a:spcAft>
              <a:buSzPts val="2800"/>
              <a:buNone/>
              <a:defRPr sz="1000">
                <a:latin typeface="Hanken Grotesk"/>
                <a:ea typeface="Hanken Grotesk"/>
                <a:cs typeface="Hanken Grotesk"/>
                <a:sym typeface="Hanken Grotesk"/>
              </a:defRPr>
            </a:lvl7pPr>
            <a:lvl8pPr lvl="7" algn="ctr">
              <a:lnSpc>
                <a:spcPct val="115000"/>
              </a:lnSpc>
              <a:spcBef>
                <a:spcPts val="0"/>
              </a:spcBef>
              <a:spcAft>
                <a:spcPts val="0"/>
              </a:spcAft>
              <a:buSzPts val="2800"/>
              <a:buNone/>
              <a:defRPr sz="1000">
                <a:latin typeface="Hanken Grotesk"/>
                <a:ea typeface="Hanken Grotesk"/>
                <a:cs typeface="Hanken Grotesk"/>
                <a:sym typeface="Hanken Grotesk"/>
              </a:defRPr>
            </a:lvl8pPr>
            <a:lvl9pPr lvl="8" algn="ctr">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381" name="Google Shape;381;p28"/>
          <p:cNvSpPr txBox="1"/>
          <p:nvPr>
            <p:ph idx="7" type="title"/>
          </p:nvPr>
        </p:nvSpPr>
        <p:spPr>
          <a:xfrm>
            <a:off x="3962263" y="1183050"/>
            <a:ext cx="1440300" cy="252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SzPts val="2800"/>
              <a:buNone/>
              <a:defRPr sz="1000">
                <a:latin typeface="Hanken Grotesk"/>
                <a:ea typeface="Hanken Grotesk"/>
                <a:cs typeface="Hanken Grotesk"/>
                <a:sym typeface="Hanken Grotesk"/>
              </a:defRPr>
            </a:lvl1pPr>
            <a:lvl2pPr lvl="1" algn="ctr">
              <a:lnSpc>
                <a:spcPct val="115000"/>
              </a:lnSpc>
              <a:spcBef>
                <a:spcPts val="0"/>
              </a:spcBef>
              <a:spcAft>
                <a:spcPts val="0"/>
              </a:spcAft>
              <a:buSzPts val="2800"/>
              <a:buNone/>
              <a:defRPr sz="1000">
                <a:latin typeface="Hanken Grotesk"/>
                <a:ea typeface="Hanken Grotesk"/>
                <a:cs typeface="Hanken Grotesk"/>
                <a:sym typeface="Hanken Grotesk"/>
              </a:defRPr>
            </a:lvl2pPr>
            <a:lvl3pPr lvl="2" algn="ctr">
              <a:lnSpc>
                <a:spcPct val="115000"/>
              </a:lnSpc>
              <a:spcBef>
                <a:spcPts val="0"/>
              </a:spcBef>
              <a:spcAft>
                <a:spcPts val="0"/>
              </a:spcAft>
              <a:buSzPts val="2800"/>
              <a:buNone/>
              <a:defRPr sz="1000">
                <a:latin typeface="Hanken Grotesk"/>
                <a:ea typeface="Hanken Grotesk"/>
                <a:cs typeface="Hanken Grotesk"/>
                <a:sym typeface="Hanken Grotesk"/>
              </a:defRPr>
            </a:lvl3pPr>
            <a:lvl4pPr lvl="3" algn="ctr">
              <a:lnSpc>
                <a:spcPct val="115000"/>
              </a:lnSpc>
              <a:spcBef>
                <a:spcPts val="0"/>
              </a:spcBef>
              <a:spcAft>
                <a:spcPts val="0"/>
              </a:spcAft>
              <a:buSzPts val="2800"/>
              <a:buNone/>
              <a:defRPr sz="1000">
                <a:latin typeface="Hanken Grotesk"/>
                <a:ea typeface="Hanken Grotesk"/>
                <a:cs typeface="Hanken Grotesk"/>
                <a:sym typeface="Hanken Grotesk"/>
              </a:defRPr>
            </a:lvl4pPr>
            <a:lvl5pPr lvl="4" algn="ctr">
              <a:lnSpc>
                <a:spcPct val="115000"/>
              </a:lnSpc>
              <a:spcBef>
                <a:spcPts val="0"/>
              </a:spcBef>
              <a:spcAft>
                <a:spcPts val="0"/>
              </a:spcAft>
              <a:buSzPts val="2800"/>
              <a:buNone/>
              <a:defRPr sz="1000">
                <a:latin typeface="Hanken Grotesk"/>
                <a:ea typeface="Hanken Grotesk"/>
                <a:cs typeface="Hanken Grotesk"/>
                <a:sym typeface="Hanken Grotesk"/>
              </a:defRPr>
            </a:lvl5pPr>
            <a:lvl6pPr lvl="5" algn="ctr">
              <a:lnSpc>
                <a:spcPct val="115000"/>
              </a:lnSpc>
              <a:spcBef>
                <a:spcPts val="0"/>
              </a:spcBef>
              <a:spcAft>
                <a:spcPts val="0"/>
              </a:spcAft>
              <a:buSzPts val="2800"/>
              <a:buNone/>
              <a:defRPr sz="1000">
                <a:latin typeface="Hanken Grotesk"/>
                <a:ea typeface="Hanken Grotesk"/>
                <a:cs typeface="Hanken Grotesk"/>
                <a:sym typeface="Hanken Grotesk"/>
              </a:defRPr>
            </a:lvl6pPr>
            <a:lvl7pPr lvl="6" algn="ctr">
              <a:lnSpc>
                <a:spcPct val="115000"/>
              </a:lnSpc>
              <a:spcBef>
                <a:spcPts val="0"/>
              </a:spcBef>
              <a:spcAft>
                <a:spcPts val="0"/>
              </a:spcAft>
              <a:buSzPts val="2800"/>
              <a:buNone/>
              <a:defRPr sz="1000">
                <a:latin typeface="Hanken Grotesk"/>
                <a:ea typeface="Hanken Grotesk"/>
                <a:cs typeface="Hanken Grotesk"/>
                <a:sym typeface="Hanken Grotesk"/>
              </a:defRPr>
            </a:lvl7pPr>
            <a:lvl8pPr lvl="7" algn="ctr">
              <a:lnSpc>
                <a:spcPct val="115000"/>
              </a:lnSpc>
              <a:spcBef>
                <a:spcPts val="0"/>
              </a:spcBef>
              <a:spcAft>
                <a:spcPts val="0"/>
              </a:spcAft>
              <a:buSzPts val="2800"/>
              <a:buNone/>
              <a:defRPr sz="1000">
                <a:latin typeface="Hanken Grotesk"/>
                <a:ea typeface="Hanken Grotesk"/>
                <a:cs typeface="Hanken Grotesk"/>
                <a:sym typeface="Hanken Grotesk"/>
              </a:defRPr>
            </a:lvl8pPr>
            <a:lvl9pPr lvl="8" algn="ctr">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382" name="Google Shape;382;p28"/>
          <p:cNvSpPr txBox="1"/>
          <p:nvPr>
            <p:ph idx="8" type="title"/>
          </p:nvPr>
        </p:nvSpPr>
        <p:spPr>
          <a:xfrm>
            <a:off x="406525" y="1183050"/>
            <a:ext cx="1440300" cy="252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SzPts val="2800"/>
              <a:buNone/>
              <a:defRPr sz="1000">
                <a:latin typeface="Hanken Grotesk"/>
                <a:ea typeface="Hanken Grotesk"/>
                <a:cs typeface="Hanken Grotesk"/>
                <a:sym typeface="Hanken Grotesk"/>
              </a:defRPr>
            </a:lvl1pPr>
            <a:lvl2pPr lvl="1" algn="ctr">
              <a:lnSpc>
                <a:spcPct val="115000"/>
              </a:lnSpc>
              <a:spcBef>
                <a:spcPts val="0"/>
              </a:spcBef>
              <a:spcAft>
                <a:spcPts val="0"/>
              </a:spcAft>
              <a:buSzPts val="2800"/>
              <a:buNone/>
              <a:defRPr sz="1000">
                <a:latin typeface="Hanken Grotesk"/>
                <a:ea typeface="Hanken Grotesk"/>
                <a:cs typeface="Hanken Grotesk"/>
                <a:sym typeface="Hanken Grotesk"/>
              </a:defRPr>
            </a:lvl2pPr>
            <a:lvl3pPr lvl="2" algn="ctr">
              <a:lnSpc>
                <a:spcPct val="115000"/>
              </a:lnSpc>
              <a:spcBef>
                <a:spcPts val="0"/>
              </a:spcBef>
              <a:spcAft>
                <a:spcPts val="0"/>
              </a:spcAft>
              <a:buSzPts val="2800"/>
              <a:buNone/>
              <a:defRPr sz="1000">
                <a:latin typeface="Hanken Grotesk"/>
                <a:ea typeface="Hanken Grotesk"/>
                <a:cs typeface="Hanken Grotesk"/>
                <a:sym typeface="Hanken Grotesk"/>
              </a:defRPr>
            </a:lvl3pPr>
            <a:lvl4pPr lvl="3" algn="ctr">
              <a:lnSpc>
                <a:spcPct val="115000"/>
              </a:lnSpc>
              <a:spcBef>
                <a:spcPts val="0"/>
              </a:spcBef>
              <a:spcAft>
                <a:spcPts val="0"/>
              </a:spcAft>
              <a:buSzPts val="2800"/>
              <a:buNone/>
              <a:defRPr sz="1000">
                <a:latin typeface="Hanken Grotesk"/>
                <a:ea typeface="Hanken Grotesk"/>
                <a:cs typeface="Hanken Grotesk"/>
                <a:sym typeface="Hanken Grotesk"/>
              </a:defRPr>
            </a:lvl4pPr>
            <a:lvl5pPr lvl="4" algn="ctr">
              <a:lnSpc>
                <a:spcPct val="115000"/>
              </a:lnSpc>
              <a:spcBef>
                <a:spcPts val="0"/>
              </a:spcBef>
              <a:spcAft>
                <a:spcPts val="0"/>
              </a:spcAft>
              <a:buSzPts val="2800"/>
              <a:buNone/>
              <a:defRPr sz="1000">
                <a:latin typeface="Hanken Grotesk"/>
                <a:ea typeface="Hanken Grotesk"/>
                <a:cs typeface="Hanken Grotesk"/>
                <a:sym typeface="Hanken Grotesk"/>
              </a:defRPr>
            </a:lvl5pPr>
            <a:lvl6pPr lvl="5" algn="ctr">
              <a:lnSpc>
                <a:spcPct val="115000"/>
              </a:lnSpc>
              <a:spcBef>
                <a:spcPts val="0"/>
              </a:spcBef>
              <a:spcAft>
                <a:spcPts val="0"/>
              </a:spcAft>
              <a:buSzPts val="2800"/>
              <a:buNone/>
              <a:defRPr sz="1000">
                <a:latin typeface="Hanken Grotesk"/>
                <a:ea typeface="Hanken Grotesk"/>
                <a:cs typeface="Hanken Grotesk"/>
                <a:sym typeface="Hanken Grotesk"/>
              </a:defRPr>
            </a:lvl6pPr>
            <a:lvl7pPr lvl="6" algn="ctr">
              <a:lnSpc>
                <a:spcPct val="115000"/>
              </a:lnSpc>
              <a:spcBef>
                <a:spcPts val="0"/>
              </a:spcBef>
              <a:spcAft>
                <a:spcPts val="0"/>
              </a:spcAft>
              <a:buSzPts val="2800"/>
              <a:buNone/>
              <a:defRPr sz="1000">
                <a:latin typeface="Hanken Grotesk"/>
                <a:ea typeface="Hanken Grotesk"/>
                <a:cs typeface="Hanken Grotesk"/>
                <a:sym typeface="Hanken Grotesk"/>
              </a:defRPr>
            </a:lvl7pPr>
            <a:lvl8pPr lvl="7" algn="ctr">
              <a:lnSpc>
                <a:spcPct val="115000"/>
              </a:lnSpc>
              <a:spcBef>
                <a:spcPts val="0"/>
              </a:spcBef>
              <a:spcAft>
                <a:spcPts val="0"/>
              </a:spcAft>
              <a:buSzPts val="2800"/>
              <a:buNone/>
              <a:defRPr sz="1000">
                <a:latin typeface="Hanken Grotesk"/>
                <a:ea typeface="Hanken Grotesk"/>
                <a:cs typeface="Hanken Grotesk"/>
                <a:sym typeface="Hanken Grotesk"/>
              </a:defRPr>
            </a:lvl8pPr>
            <a:lvl9pPr lvl="8" algn="ctr">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383" name="Google Shape;383;p28"/>
          <p:cNvSpPr txBox="1"/>
          <p:nvPr>
            <p:ph idx="9" type="title"/>
          </p:nvPr>
        </p:nvSpPr>
        <p:spPr>
          <a:xfrm>
            <a:off x="5729600" y="1183050"/>
            <a:ext cx="1440300" cy="252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SzPts val="2800"/>
              <a:buNone/>
              <a:defRPr sz="1000">
                <a:latin typeface="Hanken Grotesk"/>
                <a:ea typeface="Hanken Grotesk"/>
                <a:cs typeface="Hanken Grotesk"/>
                <a:sym typeface="Hanken Grotesk"/>
              </a:defRPr>
            </a:lvl1pPr>
            <a:lvl2pPr lvl="1" algn="ctr">
              <a:lnSpc>
                <a:spcPct val="115000"/>
              </a:lnSpc>
              <a:spcBef>
                <a:spcPts val="0"/>
              </a:spcBef>
              <a:spcAft>
                <a:spcPts val="0"/>
              </a:spcAft>
              <a:buSzPts val="2800"/>
              <a:buNone/>
              <a:defRPr sz="1000">
                <a:latin typeface="Hanken Grotesk"/>
                <a:ea typeface="Hanken Grotesk"/>
                <a:cs typeface="Hanken Grotesk"/>
                <a:sym typeface="Hanken Grotesk"/>
              </a:defRPr>
            </a:lvl2pPr>
            <a:lvl3pPr lvl="2" algn="ctr">
              <a:lnSpc>
                <a:spcPct val="115000"/>
              </a:lnSpc>
              <a:spcBef>
                <a:spcPts val="0"/>
              </a:spcBef>
              <a:spcAft>
                <a:spcPts val="0"/>
              </a:spcAft>
              <a:buSzPts val="2800"/>
              <a:buNone/>
              <a:defRPr sz="1000">
                <a:latin typeface="Hanken Grotesk"/>
                <a:ea typeface="Hanken Grotesk"/>
                <a:cs typeface="Hanken Grotesk"/>
                <a:sym typeface="Hanken Grotesk"/>
              </a:defRPr>
            </a:lvl3pPr>
            <a:lvl4pPr lvl="3" algn="ctr">
              <a:lnSpc>
                <a:spcPct val="115000"/>
              </a:lnSpc>
              <a:spcBef>
                <a:spcPts val="0"/>
              </a:spcBef>
              <a:spcAft>
                <a:spcPts val="0"/>
              </a:spcAft>
              <a:buSzPts val="2800"/>
              <a:buNone/>
              <a:defRPr sz="1000">
                <a:latin typeface="Hanken Grotesk"/>
                <a:ea typeface="Hanken Grotesk"/>
                <a:cs typeface="Hanken Grotesk"/>
                <a:sym typeface="Hanken Grotesk"/>
              </a:defRPr>
            </a:lvl4pPr>
            <a:lvl5pPr lvl="4" algn="ctr">
              <a:lnSpc>
                <a:spcPct val="115000"/>
              </a:lnSpc>
              <a:spcBef>
                <a:spcPts val="0"/>
              </a:spcBef>
              <a:spcAft>
                <a:spcPts val="0"/>
              </a:spcAft>
              <a:buSzPts val="2800"/>
              <a:buNone/>
              <a:defRPr sz="1000">
                <a:latin typeface="Hanken Grotesk"/>
                <a:ea typeface="Hanken Grotesk"/>
                <a:cs typeface="Hanken Grotesk"/>
                <a:sym typeface="Hanken Grotesk"/>
              </a:defRPr>
            </a:lvl5pPr>
            <a:lvl6pPr lvl="5" algn="ctr">
              <a:lnSpc>
                <a:spcPct val="115000"/>
              </a:lnSpc>
              <a:spcBef>
                <a:spcPts val="0"/>
              </a:spcBef>
              <a:spcAft>
                <a:spcPts val="0"/>
              </a:spcAft>
              <a:buSzPts val="2800"/>
              <a:buNone/>
              <a:defRPr sz="1000">
                <a:latin typeface="Hanken Grotesk"/>
                <a:ea typeface="Hanken Grotesk"/>
                <a:cs typeface="Hanken Grotesk"/>
                <a:sym typeface="Hanken Grotesk"/>
              </a:defRPr>
            </a:lvl6pPr>
            <a:lvl7pPr lvl="6" algn="ctr">
              <a:lnSpc>
                <a:spcPct val="115000"/>
              </a:lnSpc>
              <a:spcBef>
                <a:spcPts val="0"/>
              </a:spcBef>
              <a:spcAft>
                <a:spcPts val="0"/>
              </a:spcAft>
              <a:buSzPts val="2800"/>
              <a:buNone/>
              <a:defRPr sz="1000">
                <a:latin typeface="Hanken Grotesk"/>
                <a:ea typeface="Hanken Grotesk"/>
                <a:cs typeface="Hanken Grotesk"/>
                <a:sym typeface="Hanken Grotesk"/>
              </a:defRPr>
            </a:lvl7pPr>
            <a:lvl8pPr lvl="7" algn="ctr">
              <a:lnSpc>
                <a:spcPct val="115000"/>
              </a:lnSpc>
              <a:spcBef>
                <a:spcPts val="0"/>
              </a:spcBef>
              <a:spcAft>
                <a:spcPts val="0"/>
              </a:spcAft>
              <a:buSzPts val="2800"/>
              <a:buNone/>
              <a:defRPr sz="1000">
                <a:latin typeface="Hanken Grotesk"/>
                <a:ea typeface="Hanken Grotesk"/>
                <a:cs typeface="Hanken Grotesk"/>
                <a:sym typeface="Hanken Grotesk"/>
              </a:defRPr>
            </a:lvl8pPr>
            <a:lvl9pPr lvl="8" algn="ctr">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384" name="Google Shape;384;p28"/>
          <p:cNvSpPr txBox="1"/>
          <p:nvPr>
            <p:ph idx="13" type="title"/>
          </p:nvPr>
        </p:nvSpPr>
        <p:spPr>
          <a:xfrm>
            <a:off x="7518138" y="1183050"/>
            <a:ext cx="1440300" cy="252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SzPts val="2800"/>
              <a:buNone/>
              <a:defRPr sz="1000">
                <a:latin typeface="Hanken Grotesk"/>
                <a:ea typeface="Hanken Grotesk"/>
                <a:cs typeface="Hanken Grotesk"/>
                <a:sym typeface="Hanken Grotesk"/>
              </a:defRPr>
            </a:lvl1pPr>
            <a:lvl2pPr lvl="1" algn="ctr">
              <a:lnSpc>
                <a:spcPct val="115000"/>
              </a:lnSpc>
              <a:spcBef>
                <a:spcPts val="0"/>
              </a:spcBef>
              <a:spcAft>
                <a:spcPts val="0"/>
              </a:spcAft>
              <a:buSzPts val="2800"/>
              <a:buNone/>
              <a:defRPr sz="1000">
                <a:latin typeface="Hanken Grotesk"/>
                <a:ea typeface="Hanken Grotesk"/>
                <a:cs typeface="Hanken Grotesk"/>
                <a:sym typeface="Hanken Grotesk"/>
              </a:defRPr>
            </a:lvl2pPr>
            <a:lvl3pPr lvl="2" algn="ctr">
              <a:lnSpc>
                <a:spcPct val="115000"/>
              </a:lnSpc>
              <a:spcBef>
                <a:spcPts val="0"/>
              </a:spcBef>
              <a:spcAft>
                <a:spcPts val="0"/>
              </a:spcAft>
              <a:buSzPts val="2800"/>
              <a:buNone/>
              <a:defRPr sz="1000">
                <a:latin typeface="Hanken Grotesk"/>
                <a:ea typeface="Hanken Grotesk"/>
                <a:cs typeface="Hanken Grotesk"/>
                <a:sym typeface="Hanken Grotesk"/>
              </a:defRPr>
            </a:lvl3pPr>
            <a:lvl4pPr lvl="3" algn="ctr">
              <a:lnSpc>
                <a:spcPct val="115000"/>
              </a:lnSpc>
              <a:spcBef>
                <a:spcPts val="0"/>
              </a:spcBef>
              <a:spcAft>
                <a:spcPts val="0"/>
              </a:spcAft>
              <a:buSzPts val="2800"/>
              <a:buNone/>
              <a:defRPr sz="1000">
                <a:latin typeface="Hanken Grotesk"/>
                <a:ea typeface="Hanken Grotesk"/>
                <a:cs typeface="Hanken Grotesk"/>
                <a:sym typeface="Hanken Grotesk"/>
              </a:defRPr>
            </a:lvl4pPr>
            <a:lvl5pPr lvl="4" algn="ctr">
              <a:lnSpc>
                <a:spcPct val="115000"/>
              </a:lnSpc>
              <a:spcBef>
                <a:spcPts val="0"/>
              </a:spcBef>
              <a:spcAft>
                <a:spcPts val="0"/>
              </a:spcAft>
              <a:buSzPts val="2800"/>
              <a:buNone/>
              <a:defRPr sz="1000">
                <a:latin typeface="Hanken Grotesk"/>
                <a:ea typeface="Hanken Grotesk"/>
                <a:cs typeface="Hanken Grotesk"/>
                <a:sym typeface="Hanken Grotesk"/>
              </a:defRPr>
            </a:lvl5pPr>
            <a:lvl6pPr lvl="5" algn="ctr">
              <a:lnSpc>
                <a:spcPct val="115000"/>
              </a:lnSpc>
              <a:spcBef>
                <a:spcPts val="0"/>
              </a:spcBef>
              <a:spcAft>
                <a:spcPts val="0"/>
              </a:spcAft>
              <a:buSzPts val="2800"/>
              <a:buNone/>
              <a:defRPr sz="1000">
                <a:latin typeface="Hanken Grotesk"/>
                <a:ea typeface="Hanken Grotesk"/>
                <a:cs typeface="Hanken Grotesk"/>
                <a:sym typeface="Hanken Grotesk"/>
              </a:defRPr>
            </a:lvl6pPr>
            <a:lvl7pPr lvl="6" algn="ctr">
              <a:lnSpc>
                <a:spcPct val="115000"/>
              </a:lnSpc>
              <a:spcBef>
                <a:spcPts val="0"/>
              </a:spcBef>
              <a:spcAft>
                <a:spcPts val="0"/>
              </a:spcAft>
              <a:buSzPts val="2800"/>
              <a:buNone/>
              <a:defRPr sz="1000">
                <a:latin typeface="Hanken Grotesk"/>
                <a:ea typeface="Hanken Grotesk"/>
                <a:cs typeface="Hanken Grotesk"/>
                <a:sym typeface="Hanken Grotesk"/>
              </a:defRPr>
            </a:lvl7pPr>
            <a:lvl8pPr lvl="7" algn="ctr">
              <a:lnSpc>
                <a:spcPct val="115000"/>
              </a:lnSpc>
              <a:spcBef>
                <a:spcPts val="0"/>
              </a:spcBef>
              <a:spcAft>
                <a:spcPts val="0"/>
              </a:spcAft>
              <a:buSzPts val="2800"/>
              <a:buNone/>
              <a:defRPr sz="1000">
                <a:latin typeface="Hanken Grotesk"/>
                <a:ea typeface="Hanken Grotesk"/>
                <a:cs typeface="Hanken Grotesk"/>
                <a:sym typeface="Hanken Grotesk"/>
              </a:defRPr>
            </a:lvl8pPr>
            <a:lvl9pPr lvl="8" algn="ctr">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385" name="Google Shape;385;p28"/>
          <p:cNvSpPr txBox="1"/>
          <p:nvPr>
            <p:ph idx="1" type="body"/>
          </p:nvPr>
        </p:nvSpPr>
        <p:spPr>
          <a:xfrm>
            <a:off x="223881" y="3318500"/>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86" name="Google Shape;386;p28"/>
          <p:cNvSpPr txBox="1"/>
          <p:nvPr>
            <p:ph idx="14" type="body"/>
          </p:nvPr>
        </p:nvSpPr>
        <p:spPr>
          <a:xfrm>
            <a:off x="2004019" y="3316400"/>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87" name="Google Shape;387;p28"/>
          <p:cNvSpPr txBox="1"/>
          <p:nvPr>
            <p:ph idx="15" type="body"/>
          </p:nvPr>
        </p:nvSpPr>
        <p:spPr>
          <a:xfrm>
            <a:off x="3781781" y="3317450"/>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88" name="Google Shape;388;p28"/>
          <p:cNvSpPr txBox="1"/>
          <p:nvPr>
            <p:ph idx="16" type="body"/>
          </p:nvPr>
        </p:nvSpPr>
        <p:spPr>
          <a:xfrm>
            <a:off x="5559956" y="3315350"/>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89" name="Google Shape;389;p28"/>
          <p:cNvSpPr txBox="1"/>
          <p:nvPr>
            <p:ph idx="17" type="body"/>
          </p:nvPr>
        </p:nvSpPr>
        <p:spPr>
          <a:xfrm>
            <a:off x="7341056" y="3315350"/>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90" name="Google Shape;390;p28"/>
          <p:cNvSpPr txBox="1"/>
          <p:nvPr>
            <p:ph idx="18" type="body"/>
          </p:nvPr>
        </p:nvSpPr>
        <p:spPr>
          <a:xfrm>
            <a:off x="223881" y="4143425"/>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91" name="Google Shape;391;p28"/>
          <p:cNvSpPr txBox="1"/>
          <p:nvPr>
            <p:ph idx="19" type="body"/>
          </p:nvPr>
        </p:nvSpPr>
        <p:spPr>
          <a:xfrm>
            <a:off x="2004019" y="4143425"/>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92" name="Google Shape;392;p28"/>
          <p:cNvSpPr txBox="1"/>
          <p:nvPr>
            <p:ph idx="20" type="body"/>
          </p:nvPr>
        </p:nvSpPr>
        <p:spPr>
          <a:xfrm>
            <a:off x="3781781" y="4143425"/>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93" name="Google Shape;393;p28"/>
          <p:cNvSpPr txBox="1"/>
          <p:nvPr>
            <p:ph idx="21" type="body"/>
          </p:nvPr>
        </p:nvSpPr>
        <p:spPr>
          <a:xfrm>
            <a:off x="5559956" y="4143425"/>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94" name="Google Shape;394;p28"/>
          <p:cNvSpPr txBox="1"/>
          <p:nvPr>
            <p:ph idx="22" type="body"/>
          </p:nvPr>
        </p:nvSpPr>
        <p:spPr>
          <a:xfrm>
            <a:off x="7341056" y="4143425"/>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395" name="Google Shape;395;p28"/>
          <p:cNvSpPr txBox="1"/>
          <p:nvPr>
            <p:ph idx="23" type="title"/>
          </p:nvPr>
        </p:nvSpPr>
        <p:spPr>
          <a:xfrm>
            <a:off x="3782413" y="1925063"/>
            <a:ext cx="1778700" cy="651900"/>
          </a:xfrm>
          <a:prstGeom prst="rect">
            <a:avLst/>
          </a:prstGeom>
        </p:spPr>
        <p:txBody>
          <a:bodyPr anchorCtr="0" anchor="t" bIns="54000" lIns="108000" spcFirstLastPara="1" rIns="108000" wrap="square" tIns="0">
            <a:noAutofit/>
          </a:bodyPr>
          <a:lstStyle>
            <a:lvl1pPr lvl="0">
              <a:lnSpc>
                <a:spcPct val="90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9pPr>
          </a:lstStyle>
          <a:p/>
        </p:txBody>
      </p:sp>
      <p:sp>
        <p:nvSpPr>
          <p:cNvPr id="396" name="Google Shape;396;p28"/>
          <p:cNvSpPr txBox="1"/>
          <p:nvPr>
            <p:ph idx="24" type="title"/>
          </p:nvPr>
        </p:nvSpPr>
        <p:spPr>
          <a:xfrm>
            <a:off x="2004613" y="1924013"/>
            <a:ext cx="1778700" cy="651900"/>
          </a:xfrm>
          <a:prstGeom prst="rect">
            <a:avLst/>
          </a:prstGeom>
        </p:spPr>
        <p:txBody>
          <a:bodyPr anchorCtr="0" anchor="t" bIns="54000" lIns="108000" spcFirstLastPara="1" rIns="108000" wrap="square" tIns="0">
            <a:noAutofit/>
          </a:bodyPr>
          <a:lstStyle>
            <a:lvl1pPr lvl="0">
              <a:lnSpc>
                <a:spcPct val="90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9pPr>
          </a:lstStyle>
          <a:p/>
        </p:txBody>
      </p:sp>
      <p:sp>
        <p:nvSpPr>
          <p:cNvPr id="397" name="Google Shape;397;p28"/>
          <p:cNvSpPr txBox="1"/>
          <p:nvPr>
            <p:ph idx="25" type="title"/>
          </p:nvPr>
        </p:nvSpPr>
        <p:spPr>
          <a:xfrm>
            <a:off x="227650" y="1926113"/>
            <a:ext cx="1778700" cy="651900"/>
          </a:xfrm>
          <a:prstGeom prst="rect">
            <a:avLst/>
          </a:prstGeom>
        </p:spPr>
        <p:txBody>
          <a:bodyPr anchorCtr="0" anchor="t" bIns="54000" lIns="108000" spcFirstLastPara="1" rIns="108000" wrap="square" tIns="0">
            <a:noAutofit/>
          </a:bodyPr>
          <a:lstStyle>
            <a:lvl1pPr lvl="0">
              <a:lnSpc>
                <a:spcPct val="90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9pPr>
          </a:lstStyle>
          <a:p/>
        </p:txBody>
      </p:sp>
      <p:sp>
        <p:nvSpPr>
          <p:cNvPr id="398" name="Google Shape;398;p28"/>
          <p:cNvSpPr txBox="1"/>
          <p:nvPr>
            <p:ph idx="26" type="title"/>
          </p:nvPr>
        </p:nvSpPr>
        <p:spPr>
          <a:xfrm>
            <a:off x="7340875" y="1922963"/>
            <a:ext cx="1778700" cy="651900"/>
          </a:xfrm>
          <a:prstGeom prst="rect">
            <a:avLst/>
          </a:prstGeom>
        </p:spPr>
        <p:txBody>
          <a:bodyPr anchorCtr="0" anchor="t" bIns="54000" lIns="108000" spcFirstLastPara="1" rIns="108000" wrap="square" tIns="0">
            <a:noAutofit/>
          </a:bodyPr>
          <a:lstStyle>
            <a:lvl1pPr lvl="0">
              <a:lnSpc>
                <a:spcPct val="90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9pPr>
          </a:lstStyle>
          <a:p/>
        </p:txBody>
      </p:sp>
      <p:sp>
        <p:nvSpPr>
          <p:cNvPr id="399" name="Google Shape;399;p28"/>
          <p:cNvSpPr txBox="1"/>
          <p:nvPr>
            <p:ph idx="27" type="title"/>
          </p:nvPr>
        </p:nvSpPr>
        <p:spPr>
          <a:xfrm>
            <a:off x="5559375" y="1922963"/>
            <a:ext cx="1778700" cy="651900"/>
          </a:xfrm>
          <a:prstGeom prst="rect">
            <a:avLst/>
          </a:prstGeom>
        </p:spPr>
        <p:txBody>
          <a:bodyPr anchorCtr="0" anchor="t" bIns="54000" lIns="108000" spcFirstLastPara="1" rIns="108000" wrap="square" tIns="0">
            <a:noAutofit/>
          </a:bodyPr>
          <a:lstStyle>
            <a:lvl1pPr lvl="0">
              <a:lnSpc>
                <a:spcPct val="90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9pPr>
          </a:lstStyle>
          <a:p/>
        </p:txBody>
      </p:sp>
      <p:sp>
        <p:nvSpPr>
          <p:cNvPr id="400" name="Google Shape;400;p28"/>
          <p:cNvSpPr txBox="1"/>
          <p:nvPr>
            <p:ph idx="28" type="subTitle"/>
          </p:nvPr>
        </p:nvSpPr>
        <p:spPr>
          <a:xfrm>
            <a:off x="594025" y="184700"/>
            <a:ext cx="3696300" cy="153900"/>
          </a:xfrm>
          <a:prstGeom prst="rect">
            <a:avLst/>
          </a:prstGeom>
        </p:spPr>
        <p:txBody>
          <a:bodyPr anchorCtr="0" anchor="ctr" bIns="0" lIns="0" spcFirstLastPara="1" rIns="0" wrap="square" tIns="0">
            <a:normAutofit/>
          </a:bodyPr>
          <a:lstStyle>
            <a:lvl1pPr lvl="0">
              <a:spcBef>
                <a:spcPts val="0"/>
              </a:spcBef>
              <a:spcAft>
                <a:spcPts val="0"/>
              </a:spcAft>
              <a:buClr>
                <a:schemeClr val="dk1"/>
              </a:buClr>
              <a:buSzPts val="1000"/>
              <a:buNone/>
              <a:defRPr b="1"/>
            </a:lvl1pPr>
            <a:lvl2pPr lvl="1">
              <a:spcBef>
                <a:spcPts val="0"/>
              </a:spcBef>
              <a:spcAft>
                <a:spcPts val="0"/>
              </a:spcAft>
              <a:buClr>
                <a:schemeClr val="dk1"/>
              </a:buClr>
              <a:buSzPts val="1200"/>
              <a:buNone/>
              <a:defRPr sz="1200"/>
            </a:lvl2pPr>
            <a:lvl3pPr lvl="2">
              <a:spcBef>
                <a:spcPts val="0"/>
              </a:spcBef>
              <a:spcAft>
                <a:spcPts val="0"/>
              </a:spcAft>
              <a:buClr>
                <a:schemeClr val="dk1"/>
              </a:buClr>
              <a:buSzPts val="1200"/>
              <a:buNone/>
              <a:defRPr sz="1200"/>
            </a:lvl3pPr>
            <a:lvl4pPr lvl="3">
              <a:spcBef>
                <a:spcPts val="0"/>
              </a:spcBef>
              <a:spcAft>
                <a:spcPts val="0"/>
              </a:spcAft>
              <a:buClr>
                <a:schemeClr val="dk1"/>
              </a:buClr>
              <a:buSzPts val="1200"/>
              <a:buNone/>
              <a:defRPr sz="1200"/>
            </a:lvl4pPr>
            <a:lvl5pPr lvl="4">
              <a:spcBef>
                <a:spcPts val="0"/>
              </a:spcBef>
              <a:spcAft>
                <a:spcPts val="0"/>
              </a:spcAft>
              <a:buClr>
                <a:schemeClr val="dk1"/>
              </a:buClr>
              <a:buSzPts val="1200"/>
              <a:buNone/>
              <a:defRPr sz="1200"/>
            </a:lvl5pPr>
            <a:lvl6pPr lvl="5">
              <a:spcBef>
                <a:spcPts val="0"/>
              </a:spcBef>
              <a:spcAft>
                <a:spcPts val="0"/>
              </a:spcAft>
              <a:buClr>
                <a:schemeClr val="dk1"/>
              </a:buClr>
              <a:buSzPts val="1200"/>
              <a:buNone/>
              <a:defRPr sz="1200"/>
            </a:lvl6pPr>
            <a:lvl7pPr lvl="6">
              <a:spcBef>
                <a:spcPts val="0"/>
              </a:spcBef>
              <a:spcAft>
                <a:spcPts val="0"/>
              </a:spcAft>
              <a:buClr>
                <a:schemeClr val="dk1"/>
              </a:buClr>
              <a:buSzPts val="1200"/>
              <a:buNone/>
              <a:defRPr sz="1200"/>
            </a:lvl7pPr>
            <a:lvl8pPr lvl="7">
              <a:spcBef>
                <a:spcPts val="0"/>
              </a:spcBef>
              <a:spcAft>
                <a:spcPts val="0"/>
              </a:spcAft>
              <a:buClr>
                <a:schemeClr val="dk1"/>
              </a:buClr>
              <a:buSzPts val="1200"/>
              <a:buNone/>
              <a:defRPr sz="1200"/>
            </a:lvl8pPr>
            <a:lvl9pPr lvl="8">
              <a:spcBef>
                <a:spcPts val="0"/>
              </a:spcBef>
              <a:spcAft>
                <a:spcPts val="0"/>
              </a:spcAft>
              <a:buClr>
                <a:schemeClr val="dk1"/>
              </a:buClr>
              <a:buSzPts val="1200"/>
              <a:buNone/>
              <a:defRPr sz="1200"/>
            </a:lvl9pPr>
          </a:lstStyle>
          <a:p/>
        </p:txBody>
      </p:sp>
      <p:sp>
        <p:nvSpPr>
          <p:cNvPr id="401" name="Google Shape;401;p28"/>
          <p:cNvSpPr txBox="1"/>
          <p:nvPr>
            <p:ph idx="29" type="body"/>
          </p:nvPr>
        </p:nvSpPr>
        <p:spPr>
          <a:xfrm>
            <a:off x="223881" y="2490413"/>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02" name="Google Shape;402;p28"/>
          <p:cNvSpPr txBox="1"/>
          <p:nvPr>
            <p:ph idx="30" type="body"/>
          </p:nvPr>
        </p:nvSpPr>
        <p:spPr>
          <a:xfrm>
            <a:off x="2004019" y="2488313"/>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03" name="Google Shape;403;p28"/>
          <p:cNvSpPr txBox="1"/>
          <p:nvPr>
            <p:ph idx="31" type="body"/>
          </p:nvPr>
        </p:nvSpPr>
        <p:spPr>
          <a:xfrm>
            <a:off x="3781781" y="2489363"/>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04" name="Google Shape;404;p28"/>
          <p:cNvSpPr txBox="1"/>
          <p:nvPr>
            <p:ph idx="32" type="body"/>
          </p:nvPr>
        </p:nvSpPr>
        <p:spPr>
          <a:xfrm>
            <a:off x="5559956" y="2487263"/>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05" name="Google Shape;405;p28"/>
          <p:cNvSpPr txBox="1"/>
          <p:nvPr>
            <p:ph idx="33" type="body"/>
          </p:nvPr>
        </p:nvSpPr>
        <p:spPr>
          <a:xfrm>
            <a:off x="7341056" y="2487263"/>
            <a:ext cx="1778400" cy="651600"/>
          </a:xfrm>
          <a:prstGeom prst="rect">
            <a:avLst/>
          </a:prstGeom>
        </p:spPr>
        <p:txBody>
          <a:bodyPr anchorCtr="0" anchor="t" bIns="54000" lIns="108000" spcFirstLastPara="1" rIns="108000" wrap="square" tIns="5400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06" name="Google Shape;406;p28"/>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Graphics 1">
  <p:cSld name="CUSTOM_7_1_1_1_1_1_1_1_1_1_1_1_1_1_1_1_1_7">
    <p:spTree>
      <p:nvGrpSpPr>
        <p:cNvPr id="407" name="Shape 407"/>
        <p:cNvGrpSpPr/>
        <p:nvPr/>
      </p:nvGrpSpPr>
      <p:grpSpPr>
        <a:xfrm>
          <a:off x="0" y="0"/>
          <a:ext cx="0" cy="0"/>
          <a:chOff x="0" y="0"/>
          <a:chExt cx="0" cy="0"/>
        </a:xfrm>
      </p:grpSpPr>
      <p:sp>
        <p:nvSpPr>
          <p:cNvPr id="408" name="Google Shape;408;p29"/>
          <p:cNvSpPr txBox="1"/>
          <p:nvPr>
            <p:ph idx="1" type="subTitle"/>
          </p:nvPr>
        </p:nvSpPr>
        <p:spPr>
          <a:xfrm>
            <a:off x="594025" y="184700"/>
            <a:ext cx="3696300" cy="153900"/>
          </a:xfrm>
          <a:prstGeom prst="rect">
            <a:avLst/>
          </a:prstGeom>
        </p:spPr>
        <p:txBody>
          <a:bodyPr anchorCtr="0" anchor="ctr" bIns="0" lIns="0" spcFirstLastPara="1" rIns="0" wrap="square" tIns="0">
            <a:normAutofit/>
          </a:bodyPr>
          <a:lstStyle>
            <a:lvl1pPr lvl="0">
              <a:spcBef>
                <a:spcPts val="0"/>
              </a:spcBef>
              <a:spcAft>
                <a:spcPts val="0"/>
              </a:spcAft>
              <a:buClr>
                <a:schemeClr val="dk1"/>
              </a:buClr>
              <a:buSzPts val="1000"/>
              <a:buNone/>
              <a:defRPr b="1"/>
            </a:lvl1pPr>
            <a:lvl2pPr lvl="1">
              <a:spcBef>
                <a:spcPts val="0"/>
              </a:spcBef>
              <a:spcAft>
                <a:spcPts val="0"/>
              </a:spcAft>
              <a:buClr>
                <a:schemeClr val="dk1"/>
              </a:buClr>
              <a:buSzPts val="1200"/>
              <a:buNone/>
              <a:defRPr sz="1200"/>
            </a:lvl2pPr>
            <a:lvl3pPr lvl="2">
              <a:spcBef>
                <a:spcPts val="0"/>
              </a:spcBef>
              <a:spcAft>
                <a:spcPts val="0"/>
              </a:spcAft>
              <a:buClr>
                <a:schemeClr val="dk1"/>
              </a:buClr>
              <a:buSzPts val="1200"/>
              <a:buNone/>
              <a:defRPr sz="1200"/>
            </a:lvl3pPr>
            <a:lvl4pPr lvl="3">
              <a:spcBef>
                <a:spcPts val="0"/>
              </a:spcBef>
              <a:spcAft>
                <a:spcPts val="0"/>
              </a:spcAft>
              <a:buClr>
                <a:schemeClr val="dk1"/>
              </a:buClr>
              <a:buSzPts val="1200"/>
              <a:buNone/>
              <a:defRPr sz="1200"/>
            </a:lvl4pPr>
            <a:lvl5pPr lvl="4">
              <a:spcBef>
                <a:spcPts val="0"/>
              </a:spcBef>
              <a:spcAft>
                <a:spcPts val="0"/>
              </a:spcAft>
              <a:buClr>
                <a:schemeClr val="dk1"/>
              </a:buClr>
              <a:buSzPts val="1200"/>
              <a:buNone/>
              <a:defRPr sz="1200"/>
            </a:lvl5pPr>
            <a:lvl6pPr lvl="5">
              <a:spcBef>
                <a:spcPts val="0"/>
              </a:spcBef>
              <a:spcAft>
                <a:spcPts val="0"/>
              </a:spcAft>
              <a:buClr>
                <a:schemeClr val="dk1"/>
              </a:buClr>
              <a:buSzPts val="1200"/>
              <a:buNone/>
              <a:defRPr sz="1200"/>
            </a:lvl6pPr>
            <a:lvl7pPr lvl="6">
              <a:spcBef>
                <a:spcPts val="0"/>
              </a:spcBef>
              <a:spcAft>
                <a:spcPts val="0"/>
              </a:spcAft>
              <a:buClr>
                <a:schemeClr val="dk1"/>
              </a:buClr>
              <a:buSzPts val="1200"/>
              <a:buNone/>
              <a:defRPr sz="1200"/>
            </a:lvl7pPr>
            <a:lvl8pPr lvl="7">
              <a:spcBef>
                <a:spcPts val="0"/>
              </a:spcBef>
              <a:spcAft>
                <a:spcPts val="0"/>
              </a:spcAft>
              <a:buClr>
                <a:schemeClr val="dk1"/>
              </a:buClr>
              <a:buSzPts val="1200"/>
              <a:buNone/>
              <a:defRPr sz="1200"/>
            </a:lvl8pPr>
            <a:lvl9pPr lvl="8">
              <a:spcBef>
                <a:spcPts val="0"/>
              </a:spcBef>
              <a:spcAft>
                <a:spcPts val="0"/>
              </a:spcAft>
              <a:buClr>
                <a:schemeClr val="dk1"/>
              </a:buClr>
              <a:buSzPts val="1200"/>
              <a:buNone/>
              <a:defRPr sz="1200"/>
            </a:lvl9pPr>
          </a:lstStyle>
          <a:p/>
        </p:txBody>
      </p:sp>
      <p:sp>
        <p:nvSpPr>
          <p:cNvPr id="409" name="Google Shape;409;p29"/>
          <p:cNvSpPr txBox="1"/>
          <p:nvPr>
            <p:ph type="title"/>
          </p:nvPr>
        </p:nvSpPr>
        <p:spPr>
          <a:xfrm>
            <a:off x="594025" y="539600"/>
            <a:ext cx="7196700" cy="5760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4000"/>
            </a:lvl1pPr>
            <a:lvl2pPr lvl="1">
              <a:lnSpc>
                <a:spcPct val="115000"/>
              </a:lnSpc>
              <a:spcBef>
                <a:spcPts val="0"/>
              </a:spcBef>
              <a:spcAft>
                <a:spcPts val="0"/>
              </a:spcAft>
              <a:buSzPts val="2800"/>
              <a:buNone/>
              <a:defRPr sz="4000"/>
            </a:lvl2pPr>
            <a:lvl3pPr lvl="2">
              <a:lnSpc>
                <a:spcPct val="115000"/>
              </a:lnSpc>
              <a:spcBef>
                <a:spcPts val="0"/>
              </a:spcBef>
              <a:spcAft>
                <a:spcPts val="0"/>
              </a:spcAft>
              <a:buSzPts val="2800"/>
              <a:buNone/>
              <a:defRPr sz="4000"/>
            </a:lvl3pPr>
            <a:lvl4pPr lvl="3">
              <a:lnSpc>
                <a:spcPct val="115000"/>
              </a:lnSpc>
              <a:spcBef>
                <a:spcPts val="0"/>
              </a:spcBef>
              <a:spcAft>
                <a:spcPts val="0"/>
              </a:spcAft>
              <a:buSzPts val="2800"/>
              <a:buNone/>
              <a:defRPr sz="4000"/>
            </a:lvl4pPr>
            <a:lvl5pPr lvl="4">
              <a:lnSpc>
                <a:spcPct val="115000"/>
              </a:lnSpc>
              <a:spcBef>
                <a:spcPts val="0"/>
              </a:spcBef>
              <a:spcAft>
                <a:spcPts val="0"/>
              </a:spcAft>
              <a:buSzPts val="2800"/>
              <a:buNone/>
              <a:defRPr sz="4000"/>
            </a:lvl5pPr>
            <a:lvl6pPr lvl="5">
              <a:lnSpc>
                <a:spcPct val="115000"/>
              </a:lnSpc>
              <a:spcBef>
                <a:spcPts val="0"/>
              </a:spcBef>
              <a:spcAft>
                <a:spcPts val="0"/>
              </a:spcAft>
              <a:buSzPts val="2800"/>
              <a:buNone/>
              <a:defRPr sz="4000"/>
            </a:lvl6pPr>
            <a:lvl7pPr lvl="6">
              <a:lnSpc>
                <a:spcPct val="115000"/>
              </a:lnSpc>
              <a:spcBef>
                <a:spcPts val="0"/>
              </a:spcBef>
              <a:spcAft>
                <a:spcPts val="0"/>
              </a:spcAft>
              <a:buSzPts val="2800"/>
              <a:buNone/>
              <a:defRPr sz="4000"/>
            </a:lvl7pPr>
            <a:lvl8pPr lvl="7">
              <a:lnSpc>
                <a:spcPct val="115000"/>
              </a:lnSpc>
              <a:spcBef>
                <a:spcPts val="0"/>
              </a:spcBef>
              <a:spcAft>
                <a:spcPts val="0"/>
              </a:spcAft>
              <a:buSzPts val="2800"/>
              <a:buNone/>
              <a:defRPr sz="4000"/>
            </a:lvl8pPr>
            <a:lvl9pPr lvl="8">
              <a:lnSpc>
                <a:spcPct val="115000"/>
              </a:lnSpc>
              <a:spcBef>
                <a:spcPts val="0"/>
              </a:spcBef>
              <a:spcAft>
                <a:spcPts val="0"/>
              </a:spcAft>
              <a:buSzPts val="2800"/>
              <a:buNone/>
              <a:defRPr sz="4000"/>
            </a:lvl9pPr>
          </a:lstStyle>
          <a:p/>
        </p:txBody>
      </p:sp>
      <p:cxnSp>
        <p:nvCxnSpPr>
          <p:cNvPr id="410" name="Google Shape;410;p29"/>
          <p:cNvCxnSpPr/>
          <p:nvPr/>
        </p:nvCxnSpPr>
        <p:spPr>
          <a:xfrm rot="10800000">
            <a:off x="1721971" y="1322379"/>
            <a:ext cx="0" cy="3222900"/>
          </a:xfrm>
          <a:prstGeom prst="straightConnector1">
            <a:avLst/>
          </a:prstGeom>
          <a:noFill/>
          <a:ln cap="flat" cmpd="sng" w="9525">
            <a:solidFill>
              <a:schemeClr val="dk1"/>
            </a:solidFill>
            <a:prstDash val="dot"/>
            <a:round/>
            <a:headEnd len="sm" w="sm" type="none"/>
            <a:tailEnd len="sm" w="sm" type="none"/>
          </a:ln>
        </p:spPr>
      </p:cxnSp>
      <p:cxnSp>
        <p:nvCxnSpPr>
          <p:cNvPr id="411" name="Google Shape;411;p29"/>
          <p:cNvCxnSpPr/>
          <p:nvPr/>
        </p:nvCxnSpPr>
        <p:spPr>
          <a:xfrm rot="10800000">
            <a:off x="3185875" y="1321065"/>
            <a:ext cx="0" cy="3222900"/>
          </a:xfrm>
          <a:prstGeom prst="straightConnector1">
            <a:avLst/>
          </a:prstGeom>
          <a:noFill/>
          <a:ln cap="flat" cmpd="sng" w="9525">
            <a:solidFill>
              <a:schemeClr val="dk1"/>
            </a:solidFill>
            <a:prstDash val="dot"/>
            <a:round/>
            <a:headEnd len="sm" w="sm" type="none"/>
            <a:tailEnd len="sm" w="sm" type="none"/>
          </a:ln>
        </p:spPr>
      </p:cxnSp>
      <p:cxnSp>
        <p:nvCxnSpPr>
          <p:cNvPr id="412" name="Google Shape;412;p29"/>
          <p:cNvCxnSpPr/>
          <p:nvPr/>
        </p:nvCxnSpPr>
        <p:spPr>
          <a:xfrm rot="10800000">
            <a:off x="4620526" y="1322379"/>
            <a:ext cx="0" cy="3222900"/>
          </a:xfrm>
          <a:prstGeom prst="straightConnector1">
            <a:avLst/>
          </a:prstGeom>
          <a:noFill/>
          <a:ln cap="flat" cmpd="sng" w="9525">
            <a:solidFill>
              <a:schemeClr val="dk1"/>
            </a:solidFill>
            <a:prstDash val="dot"/>
            <a:round/>
            <a:headEnd len="sm" w="sm" type="none"/>
            <a:tailEnd len="sm" w="sm" type="none"/>
          </a:ln>
        </p:spPr>
      </p:cxnSp>
      <p:cxnSp>
        <p:nvCxnSpPr>
          <p:cNvPr id="413" name="Google Shape;413;p29"/>
          <p:cNvCxnSpPr/>
          <p:nvPr/>
        </p:nvCxnSpPr>
        <p:spPr>
          <a:xfrm rot="10800000">
            <a:off x="6053808" y="1322379"/>
            <a:ext cx="0" cy="3222900"/>
          </a:xfrm>
          <a:prstGeom prst="straightConnector1">
            <a:avLst/>
          </a:prstGeom>
          <a:noFill/>
          <a:ln cap="flat" cmpd="sng" w="9525">
            <a:solidFill>
              <a:schemeClr val="dk1"/>
            </a:solidFill>
            <a:prstDash val="dot"/>
            <a:round/>
            <a:headEnd len="sm" w="sm" type="none"/>
            <a:tailEnd len="sm" w="sm" type="none"/>
          </a:ln>
        </p:spPr>
      </p:cxnSp>
      <p:cxnSp>
        <p:nvCxnSpPr>
          <p:cNvPr id="414" name="Google Shape;414;p29"/>
          <p:cNvCxnSpPr/>
          <p:nvPr/>
        </p:nvCxnSpPr>
        <p:spPr>
          <a:xfrm rot="10800000">
            <a:off x="7487809" y="1321073"/>
            <a:ext cx="0" cy="3222900"/>
          </a:xfrm>
          <a:prstGeom prst="straightConnector1">
            <a:avLst/>
          </a:prstGeom>
          <a:noFill/>
          <a:ln cap="flat" cmpd="sng" w="9525">
            <a:solidFill>
              <a:schemeClr val="dk1"/>
            </a:solidFill>
            <a:prstDash val="dot"/>
            <a:round/>
            <a:headEnd len="sm" w="sm" type="none"/>
            <a:tailEnd len="sm" w="sm" type="none"/>
          </a:ln>
        </p:spPr>
      </p:cxnSp>
      <p:cxnSp>
        <p:nvCxnSpPr>
          <p:cNvPr id="415" name="Google Shape;415;p29"/>
          <p:cNvCxnSpPr/>
          <p:nvPr/>
        </p:nvCxnSpPr>
        <p:spPr>
          <a:xfrm rot="10800000">
            <a:off x="997162" y="4125842"/>
            <a:ext cx="7531800" cy="0"/>
          </a:xfrm>
          <a:prstGeom prst="straightConnector1">
            <a:avLst/>
          </a:prstGeom>
          <a:noFill/>
          <a:ln cap="flat" cmpd="sng" w="9525">
            <a:solidFill>
              <a:schemeClr val="dk1"/>
            </a:solidFill>
            <a:prstDash val="dot"/>
            <a:round/>
            <a:headEnd len="sm" w="sm" type="none"/>
            <a:tailEnd len="sm" w="sm" type="none"/>
          </a:ln>
        </p:spPr>
      </p:cxnSp>
      <p:cxnSp>
        <p:nvCxnSpPr>
          <p:cNvPr id="416" name="Google Shape;416;p29"/>
          <p:cNvCxnSpPr/>
          <p:nvPr/>
        </p:nvCxnSpPr>
        <p:spPr>
          <a:xfrm rot="10800000">
            <a:off x="997162" y="3532492"/>
            <a:ext cx="7531800" cy="0"/>
          </a:xfrm>
          <a:prstGeom prst="straightConnector1">
            <a:avLst/>
          </a:prstGeom>
          <a:noFill/>
          <a:ln cap="flat" cmpd="sng" w="9525">
            <a:solidFill>
              <a:schemeClr val="dk1"/>
            </a:solidFill>
            <a:prstDash val="dot"/>
            <a:round/>
            <a:headEnd len="sm" w="sm" type="none"/>
            <a:tailEnd len="sm" w="sm" type="none"/>
          </a:ln>
        </p:spPr>
      </p:cxnSp>
      <p:cxnSp>
        <p:nvCxnSpPr>
          <p:cNvPr id="417" name="Google Shape;417;p29"/>
          <p:cNvCxnSpPr/>
          <p:nvPr/>
        </p:nvCxnSpPr>
        <p:spPr>
          <a:xfrm rot="10800000">
            <a:off x="997162" y="2933172"/>
            <a:ext cx="7531800" cy="0"/>
          </a:xfrm>
          <a:prstGeom prst="straightConnector1">
            <a:avLst/>
          </a:prstGeom>
          <a:noFill/>
          <a:ln cap="flat" cmpd="sng" w="9525">
            <a:solidFill>
              <a:schemeClr val="dk1"/>
            </a:solidFill>
            <a:prstDash val="dot"/>
            <a:round/>
            <a:headEnd len="sm" w="sm" type="none"/>
            <a:tailEnd len="sm" w="sm" type="none"/>
          </a:ln>
        </p:spPr>
      </p:cxnSp>
      <p:cxnSp>
        <p:nvCxnSpPr>
          <p:cNvPr id="418" name="Google Shape;418;p29"/>
          <p:cNvCxnSpPr/>
          <p:nvPr/>
        </p:nvCxnSpPr>
        <p:spPr>
          <a:xfrm rot="10800000">
            <a:off x="997162" y="2335841"/>
            <a:ext cx="7531800" cy="0"/>
          </a:xfrm>
          <a:prstGeom prst="straightConnector1">
            <a:avLst/>
          </a:prstGeom>
          <a:noFill/>
          <a:ln cap="flat" cmpd="sng" w="9525">
            <a:solidFill>
              <a:schemeClr val="dk1"/>
            </a:solidFill>
            <a:prstDash val="dot"/>
            <a:round/>
            <a:headEnd len="sm" w="sm" type="none"/>
            <a:tailEnd len="sm" w="sm" type="none"/>
          </a:ln>
        </p:spPr>
      </p:cxnSp>
      <p:cxnSp>
        <p:nvCxnSpPr>
          <p:cNvPr id="419" name="Google Shape;419;p29"/>
          <p:cNvCxnSpPr/>
          <p:nvPr/>
        </p:nvCxnSpPr>
        <p:spPr>
          <a:xfrm rot="10800000">
            <a:off x="997162" y="1737130"/>
            <a:ext cx="7531800" cy="0"/>
          </a:xfrm>
          <a:prstGeom prst="straightConnector1">
            <a:avLst/>
          </a:prstGeom>
          <a:noFill/>
          <a:ln cap="flat" cmpd="sng" w="9525">
            <a:solidFill>
              <a:schemeClr val="dk1"/>
            </a:solidFill>
            <a:prstDash val="dot"/>
            <a:round/>
            <a:headEnd len="sm" w="sm" type="none"/>
            <a:tailEnd len="sm" w="sm" type="none"/>
          </a:ln>
        </p:spPr>
      </p:cxnSp>
      <p:cxnSp>
        <p:nvCxnSpPr>
          <p:cNvPr id="420" name="Google Shape;420;p29"/>
          <p:cNvCxnSpPr/>
          <p:nvPr/>
        </p:nvCxnSpPr>
        <p:spPr>
          <a:xfrm rot="10800000">
            <a:off x="997686" y="4545103"/>
            <a:ext cx="7531800" cy="0"/>
          </a:xfrm>
          <a:prstGeom prst="straightConnector1">
            <a:avLst/>
          </a:prstGeom>
          <a:noFill/>
          <a:ln cap="flat" cmpd="sng" w="9525">
            <a:solidFill>
              <a:schemeClr val="dk1"/>
            </a:solidFill>
            <a:prstDash val="solid"/>
            <a:round/>
            <a:headEnd len="sm" w="sm" type="none"/>
            <a:tailEnd len="sm" w="sm" type="none"/>
          </a:ln>
        </p:spPr>
      </p:cxnSp>
      <p:cxnSp>
        <p:nvCxnSpPr>
          <p:cNvPr id="421" name="Google Shape;421;p29"/>
          <p:cNvCxnSpPr/>
          <p:nvPr/>
        </p:nvCxnSpPr>
        <p:spPr>
          <a:xfrm rot="10800000">
            <a:off x="997311" y="1316605"/>
            <a:ext cx="0" cy="3234000"/>
          </a:xfrm>
          <a:prstGeom prst="straightConnector1">
            <a:avLst/>
          </a:prstGeom>
          <a:noFill/>
          <a:ln cap="flat" cmpd="sng" w="9525">
            <a:solidFill>
              <a:schemeClr val="dk1"/>
            </a:solidFill>
            <a:prstDash val="solid"/>
            <a:round/>
            <a:headEnd len="sm" w="sm" type="none"/>
            <a:tailEnd len="sm" w="sm" type="none"/>
          </a:ln>
        </p:spPr>
      </p:cxnSp>
      <p:sp>
        <p:nvSpPr>
          <p:cNvPr id="422" name="Google Shape;422;p29"/>
          <p:cNvSpPr txBox="1"/>
          <p:nvPr>
            <p:ph idx="2" type="subTitle"/>
          </p:nvPr>
        </p:nvSpPr>
        <p:spPr>
          <a:xfrm>
            <a:off x="1730075" y="4545279"/>
            <a:ext cx="1037400" cy="375300"/>
          </a:xfrm>
          <a:prstGeom prst="rect">
            <a:avLst/>
          </a:prstGeom>
        </p:spPr>
        <p:txBody>
          <a:bodyPr anchorCtr="0" anchor="t" bIns="0" lIns="0" spcFirstLastPara="1" rIns="0" wrap="square" tIns="54000">
            <a:normAutofit/>
          </a:bodyPr>
          <a:lstStyle>
            <a:lvl1pPr lvl="0">
              <a:spcBef>
                <a:spcPts val="0"/>
              </a:spcBef>
              <a:spcAft>
                <a:spcPts val="0"/>
              </a:spcAft>
              <a:buClr>
                <a:schemeClr val="dk1"/>
              </a:buClr>
              <a:buSzPts val="800"/>
              <a:buFont typeface="Hanken Grotesk"/>
              <a:buNone/>
              <a:defRPr b="1" sz="800"/>
            </a:lvl1pPr>
            <a:lvl2pPr lvl="1">
              <a:spcBef>
                <a:spcPts val="0"/>
              </a:spcBef>
              <a:spcAft>
                <a:spcPts val="0"/>
              </a:spcAft>
              <a:buSzPts val="800"/>
              <a:buFont typeface="Hanken Grotesk"/>
              <a:buNone/>
              <a:defRPr b="1" sz="800"/>
            </a:lvl2pPr>
            <a:lvl3pPr lvl="2">
              <a:spcBef>
                <a:spcPts val="0"/>
              </a:spcBef>
              <a:spcAft>
                <a:spcPts val="0"/>
              </a:spcAft>
              <a:buSzPts val="800"/>
              <a:buFont typeface="Hanken Grotesk"/>
              <a:buNone/>
              <a:defRPr b="1" sz="800"/>
            </a:lvl3pPr>
            <a:lvl4pPr lvl="3">
              <a:spcBef>
                <a:spcPts val="0"/>
              </a:spcBef>
              <a:spcAft>
                <a:spcPts val="0"/>
              </a:spcAft>
              <a:buSzPts val="800"/>
              <a:buFont typeface="Hanken Grotesk"/>
              <a:buNone/>
              <a:defRPr b="1" sz="800"/>
            </a:lvl4pPr>
            <a:lvl5pPr lvl="4">
              <a:spcBef>
                <a:spcPts val="0"/>
              </a:spcBef>
              <a:spcAft>
                <a:spcPts val="0"/>
              </a:spcAft>
              <a:buSzPts val="800"/>
              <a:buFont typeface="Hanken Grotesk"/>
              <a:buNone/>
              <a:defRPr b="1" sz="800"/>
            </a:lvl5pPr>
            <a:lvl6pPr lvl="5">
              <a:spcBef>
                <a:spcPts val="0"/>
              </a:spcBef>
              <a:spcAft>
                <a:spcPts val="0"/>
              </a:spcAft>
              <a:buSzPts val="800"/>
              <a:buFont typeface="Hanken Grotesk"/>
              <a:buNone/>
              <a:defRPr b="1" sz="800"/>
            </a:lvl6pPr>
            <a:lvl7pPr lvl="6">
              <a:spcBef>
                <a:spcPts val="0"/>
              </a:spcBef>
              <a:spcAft>
                <a:spcPts val="0"/>
              </a:spcAft>
              <a:buSzPts val="800"/>
              <a:buFont typeface="Hanken Grotesk"/>
              <a:buNone/>
              <a:defRPr b="1" sz="800"/>
            </a:lvl7pPr>
            <a:lvl8pPr lvl="7">
              <a:spcBef>
                <a:spcPts val="0"/>
              </a:spcBef>
              <a:spcAft>
                <a:spcPts val="0"/>
              </a:spcAft>
              <a:buSzPts val="800"/>
              <a:buFont typeface="Hanken Grotesk"/>
              <a:buNone/>
              <a:defRPr b="1" sz="800"/>
            </a:lvl8pPr>
            <a:lvl9pPr lvl="8">
              <a:spcBef>
                <a:spcPts val="0"/>
              </a:spcBef>
              <a:spcAft>
                <a:spcPts val="0"/>
              </a:spcAft>
              <a:buSzPts val="800"/>
              <a:buFont typeface="Hanken Grotesk"/>
              <a:buNone/>
              <a:defRPr b="1" sz="800"/>
            </a:lvl9pPr>
          </a:lstStyle>
          <a:p/>
        </p:txBody>
      </p:sp>
      <p:sp>
        <p:nvSpPr>
          <p:cNvPr id="423" name="Google Shape;423;p29"/>
          <p:cNvSpPr txBox="1"/>
          <p:nvPr>
            <p:ph idx="3" type="subTitle"/>
          </p:nvPr>
        </p:nvSpPr>
        <p:spPr>
          <a:xfrm>
            <a:off x="3165294" y="4545279"/>
            <a:ext cx="1037400" cy="375300"/>
          </a:xfrm>
          <a:prstGeom prst="rect">
            <a:avLst/>
          </a:prstGeom>
        </p:spPr>
        <p:txBody>
          <a:bodyPr anchorCtr="0" anchor="t" bIns="0" lIns="0" spcFirstLastPara="1" rIns="0" wrap="square" tIns="54000">
            <a:normAutofit/>
          </a:bodyPr>
          <a:lstStyle>
            <a:lvl1pPr lvl="0">
              <a:spcBef>
                <a:spcPts val="0"/>
              </a:spcBef>
              <a:spcAft>
                <a:spcPts val="0"/>
              </a:spcAft>
              <a:buClr>
                <a:schemeClr val="dk1"/>
              </a:buClr>
              <a:buSzPts val="800"/>
              <a:buFont typeface="Hanken Grotesk"/>
              <a:buNone/>
              <a:defRPr b="1" sz="800"/>
            </a:lvl1pPr>
            <a:lvl2pPr lvl="1">
              <a:spcBef>
                <a:spcPts val="0"/>
              </a:spcBef>
              <a:spcAft>
                <a:spcPts val="0"/>
              </a:spcAft>
              <a:buSzPts val="800"/>
              <a:buFont typeface="Hanken Grotesk"/>
              <a:buNone/>
              <a:defRPr b="1" sz="800"/>
            </a:lvl2pPr>
            <a:lvl3pPr lvl="2">
              <a:spcBef>
                <a:spcPts val="0"/>
              </a:spcBef>
              <a:spcAft>
                <a:spcPts val="0"/>
              </a:spcAft>
              <a:buSzPts val="800"/>
              <a:buFont typeface="Hanken Grotesk"/>
              <a:buNone/>
              <a:defRPr b="1" sz="800"/>
            </a:lvl3pPr>
            <a:lvl4pPr lvl="3">
              <a:spcBef>
                <a:spcPts val="0"/>
              </a:spcBef>
              <a:spcAft>
                <a:spcPts val="0"/>
              </a:spcAft>
              <a:buSzPts val="800"/>
              <a:buFont typeface="Hanken Grotesk"/>
              <a:buNone/>
              <a:defRPr b="1" sz="800"/>
            </a:lvl4pPr>
            <a:lvl5pPr lvl="4">
              <a:spcBef>
                <a:spcPts val="0"/>
              </a:spcBef>
              <a:spcAft>
                <a:spcPts val="0"/>
              </a:spcAft>
              <a:buSzPts val="800"/>
              <a:buFont typeface="Hanken Grotesk"/>
              <a:buNone/>
              <a:defRPr b="1" sz="800"/>
            </a:lvl5pPr>
            <a:lvl6pPr lvl="5">
              <a:spcBef>
                <a:spcPts val="0"/>
              </a:spcBef>
              <a:spcAft>
                <a:spcPts val="0"/>
              </a:spcAft>
              <a:buSzPts val="800"/>
              <a:buFont typeface="Hanken Grotesk"/>
              <a:buNone/>
              <a:defRPr b="1" sz="800"/>
            </a:lvl6pPr>
            <a:lvl7pPr lvl="6">
              <a:spcBef>
                <a:spcPts val="0"/>
              </a:spcBef>
              <a:spcAft>
                <a:spcPts val="0"/>
              </a:spcAft>
              <a:buSzPts val="800"/>
              <a:buFont typeface="Hanken Grotesk"/>
              <a:buNone/>
              <a:defRPr b="1" sz="800"/>
            </a:lvl7pPr>
            <a:lvl8pPr lvl="7">
              <a:spcBef>
                <a:spcPts val="0"/>
              </a:spcBef>
              <a:spcAft>
                <a:spcPts val="0"/>
              </a:spcAft>
              <a:buSzPts val="800"/>
              <a:buFont typeface="Hanken Grotesk"/>
              <a:buNone/>
              <a:defRPr b="1" sz="800"/>
            </a:lvl8pPr>
            <a:lvl9pPr lvl="8">
              <a:spcBef>
                <a:spcPts val="0"/>
              </a:spcBef>
              <a:spcAft>
                <a:spcPts val="0"/>
              </a:spcAft>
              <a:buSzPts val="800"/>
              <a:buFont typeface="Hanken Grotesk"/>
              <a:buNone/>
              <a:defRPr b="1" sz="800"/>
            </a:lvl9pPr>
          </a:lstStyle>
          <a:p/>
        </p:txBody>
      </p:sp>
      <p:sp>
        <p:nvSpPr>
          <p:cNvPr id="424" name="Google Shape;424;p29"/>
          <p:cNvSpPr txBox="1"/>
          <p:nvPr>
            <p:ph idx="4" type="subTitle"/>
          </p:nvPr>
        </p:nvSpPr>
        <p:spPr>
          <a:xfrm>
            <a:off x="4611461" y="4545279"/>
            <a:ext cx="1037400" cy="375300"/>
          </a:xfrm>
          <a:prstGeom prst="rect">
            <a:avLst/>
          </a:prstGeom>
        </p:spPr>
        <p:txBody>
          <a:bodyPr anchorCtr="0" anchor="t" bIns="0" lIns="0" spcFirstLastPara="1" rIns="0" wrap="square" tIns="54000">
            <a:normAutofit/>
          </a:bodyPr>
          <a:lstStyle>
            <a:lvl1pPr lvl="0">
              <a:spcBef>
                <a:spcPts val="0"/>
              </a:spcBef>
              <a:spcAft>
                <a:spcPts val="0"/>
              </a:spcAft>
              <a:buClr>
                <a:schemeClr val="dk1"/>
              </a:buClr>
              <a:buSzPts val="800"/>
              <a:buFont typeface="Hanken Grotesk"/>
              <a:buNone/>
              <a:defRPr b="1" sz="800"/>
            </a:lvl1pPr>
            <a:lvl2pPr lvl="1">
              <a:spcBef>
                <a:spcPts val="0"/>
              </a:spcBef>
              <a:spcAft>
                <a:spcPts val="0"/>
              </a:spcAft>
              <a:buSzPts val="800"/>
              <a:buFont typeface="Hanken Grotesk"/>
              <a:buNone/>
              <a:defRPr b="1" sz="800"/>
            </a:lvl2pPr>
            <a:lvl3pPr lvl="2">
              <a:spcBef>
                <a:spcPts val="0"/>
              </a:spcBef>
              <a:spcAft>
                <a:spcPts val="0"/>
              </a:spcAft>
              <a:buSzPts val="800"/>
              <a:buFont typeface="Hanken Grotesk"/>
              <a:buNone/>
              <a:defRPr b="1" sz="800"/>
            </a:lvl3pPr>
            <a:lvl4pPr lvl="3">
              <a:spcBef>
                <a:spcPts val="0"/>
              </a:spcBef>
              <a:spcAft>
                <a:spcPts val="0"/>
              </a:spcAft>
              <a:buSzPts val="800"/>
              <a:buFont typeface="Hanken Grotesk"/>
              <a:buNone/>
              <a:defRPr b="1" sz="800"/>
            </a:lvl4pPr>
            <a:lvl5pPr lvl="4">
              <a:spcBef>
                <a:spcPts val="0"/>
              </a:spcBef>
              <a:spcAft>
                <a:spcPts val="0"/>
              </a:spcAft>
              <a:buSzPts val="800"/>
              <a:buFont typeface="Hanken Grotesk"/>
              <a:buNone/>
              <a:defRPr b="1" sz="800"/>
            </a:lvl5pPr>
            <a:lvl6pPr lvl="5">
              <a:spcBef>
                <a:spcPts val="0"/>
              </a:spcBef>
              <a:spcAft>
                <a:spcPts val="0"/>
              </a:spcAft>
              <a:buSzPts val="800"/>
              <a:buFont typeface="Hanken Grotesk"/>
              <a:buNone/>
              <a:defRPr b="1" sz="800"/>
            </a:lvl6pPr>
            <a:lvl7pPr lvl="6">
              <a:spcBef>
                <a:spcPts val="0"/>
              </a:spcBef>
              <a:spcAft>
                <a:spcPts val="0"/>
              </a:spcAft>
              <a:buSzPts val="800"/>
              <a:buFont typeface="Hanken Grotesk"/>
              <a:buNone/>
              <a:defRPr b="1" sz="800"/>
            </a:lvl7pPr>
            <a:lvl8pPr lvl="7">
              <a:spcBef>
                <a:spcPts val="0"/>
              </a:spcBef>
              <a:spcAft>
                <a:spcPts val="0"/>
              </a:spcAft>
              <a:buSzPts val="800"/>
              <a:buFont typeface="Hanken Grotesk"/>
              <a:buNone/>
              <a:defRPr b="1" sz="800"/>
            </a:lvl8pPr>
            <a:lvl9pPr lvl="8">
              <a:spcBef>
                <a:spcPts val="0"/>
              </a:spcBef>
              <a:spcAft>
                <a:spcPts val="0"/>
              </a:spcAft>
              <a:buSzPts val="800"/>
              <a:buFont typeface="Hanken Grotesk"/>
              <a:buNone/>
              <a:defRPr b="1" sz="800"/>
            </a:lvl9pPr>
          </a:lstStyle>
          <a:p/>
        </p:txBody>
      </p:sp>
      <p:sp>
        <p:nvSpPr>
          <p:cNvPr id="425" name="Google Shape;425;p29"/>
          <p:cNvSpPr txBox="1"/>
          <p:nvPr>
            <p:ph idx="5" type="subTitle"/>
          </p:nvPr>
        </p:nvSpPr>
        <p:spPr>
          <a:xfrm>
            <a:off x="7490421" y="4545279"/>
            <a:ext cx="1037400" cy="375300"/>
          </a:xfrm>
          <a:prstGeom prst="rect">
            <a:avLst/>
          </a:prstGeom>
        </p:spPr>
        <p:txBody>
          <a:bodyPr anchorCtr="0" anchor="t" bIns="0" lIns="0" spcFirstLastPara="1" rIns="0" wrap="square" tIns="54000">
            <a:normAutofit/>
          </a:bodyPr>
          <a:lstStyle>
            <a:lvl1pPr lvl="0">
              <a:spcBef>
                <a:spcPts val="0"/>
              </a:spcBef>
              <a:spcAft>
                <a:spcPts val="0"/>
              </a:spcAft>
              <a:buClr>
                <a:schemeClr val="dk1"/>
              </a:buClr>
              <a:buSzPts val="800"/>
              <a:buFont typeface="Hanken Grotesk"/>
              <a:buNone/>
              <a:defRPr b="1" sz="800"/>
            </a:lvl1pPr>
            <a:lvl2pPr lvl="1">
              <a:spcBef>
                <a:spcPts val="0"/>
              </a:spcBef>
              <a:spcAft>
                <a:spcPts val="0"/>
              </a:spcAft>
              <a:buSzPts val="800"/>
              <a:buFont typeface="Hanken Grotesk"/>
              <a:buNone/>
              <a:defRPr b="1" sz="800"/>
            </a:lvl2pPr>
            <a:lvl3pPr lvl="2">
              <a:spcBef>
                <a:spcPts val="0"/>
              </a:spcBef>
              <a:spcAft>
                <a:spcPts val="0"/>
              </a:spcAft>
              <a:buSzPts val="800"/>
              <a:buFont typeface="Hanken Grotesk"/>
              <a:buNone/>
              <a:defRPr b="1" sz="800"/>
            </a:lvl3pPr>
            <a:lvl4pPr lvl="3">
              <a:spcBef>
                <a:spcPts val="0"/>
              </a:spcBef>
              <a:spcAft>
                <a:spcPts val="0"/>
              </a:spcAft>
              <a:buSzPts val="800"/>
              <a:buFont typeface="Hanken Grotesk"/>
              <a:buNone/>
              <a:defRPr b="1" sz="800"/>
            </a:lvl4pPr>
            <a:lvl5pPr lvl="4">
              <a:spcBef>
                <a:spcPts val="0"/>
              </a:spcBef>
              <a:spcAft>
                <a:spcPts val="0"/>
              </a:spcAft>
              <a:buSzPts val="800"/>
              <a:buFont typeface="Hanken Grotesk"/>
              <a:buNone/>
              <a:defRPr b="1" sz="800"/>
            </a:lvl5pPr>
            <a:lvl6pPr lvl="5">
              <a:spcBef>
                <a:spcPts val="0"/>
              </a:spcBef>
              <a:spcAft>
                <a:spcPts val="0"/>
              </a:spcAft>
              <a:buSzPts val="800"/>
              <a:buFont typeface="Hanken Grotesk"/>
              <a:buNone/>
              <a:defRPr b="1" sz="800"/>
            </a:lvl6pPr>
            <a:lvl7pPr lvl="6">
              <a:spcBef>
                <a:spcPts val="0"/>
              </a:spcBef>
              <a:spcAft>
                <a:spcPts val="0"/>
              </a:spcAft>
              <a:buSzPts val="800"/>
              <a:buFont typeface="Hanken Grotesk"/>
              <a:buNone/>
              <a:defRPr b="1" sz="800"/>
            </a:lvl7pPr>
            <a:lvl8pPr lvl="7">
              <a:spcBef>
                <a:spcPts val="0"/>
              </a:spcBef>
              <a:spcAft>
                <a:spcPts val="0"/>
              </a:spcAft>
              <a:buSzPts val="800"/>
              <a:buFont typeface="Hanken Grotesk"/>
              <a:buNone/>
              <a:defRPr b="1" sz="800"/>
            </a:lvl8pPr>
            <a:lvl9pPr lvl="8">
              <a:spcBef>
                <a:spcPts val="0"/>
              </a:spcBef>
              <a:spcAft>
                <a:spcPts val="0"/>
              </a:spcAft>
              <a:buSzPts val="800"/>
              <a:buFont typeface="Hanken Grotesk"/>
              <a:buNone/>
              <a:defRPr b="1" sz="800"/>
            </a:lvl9pPr>
          </a:lstStyle>
          <a:p/>
        </p:txBody>
      </p:sp>
      <p:sp>
        <p:nvSpPr>
          <p:cNvPr id="426" name="Google Shape;426;p29"/>
          <p:cNvSpPr txBox="1"/>
          <p:nvPr>
            <p:ph idx="6" type="subTitle"/>
          </p:nvPr>
        </p:nvSpPr>
        <p:spPr>
          <a:xfrm>
            <a:off x="6052173" y="4545279"/>
            <a:ext cx="1037400" cy="375300"/>
          </a:xfrm>
          <a:prstGeom prst="rect">
            <a:avLst/>
          </a:prstGeom>
        </p:spPr>
        <p:txBody>
          <a:bodyPr anchorCtr="0" anchor="t" bIns="0" lIns="0" spcFirstLastPara="1" rIns="0" wrap="square" tIns="54000">
            <a:normAutofit/>
          </a:bodyPr>
          <a:lstStyle>
            <a:lvl1pPr lvl="0">
              <a:spcBef>
                <a:spcPts val="0"/>
              </a:spcBef>
              <a:spcAft>
                <a:spcPts val="0"/>
              </a:spcAft>
              <a:buClr>
                <a:schemeClr val="dk1"/>
              </a:buClr>
              <a:buSzPts val="800"/>
              <a:buFont typeface="Hanken Grotesk"/>
              <a:buNone/>
              <a:defRPr b="1" sz="800"/>
            </a:lvl1pPr>
            <a:lvl2pPr lvl="1">
              <a:spcBef>
                <a:spcPts val="0"/>
              </a:spcBef>
              <a:spcAft>
                <a:spcPts val="0"/>
              </a:spcAft>
              <a:buSzPts val="800"/>
              <a:buFont typeface="Hanken Grotesk"/>
              <a:buNone/>
              <a:defRPr b="1" sz="800"/>
            </a:lvl2pPr>
            <a:lvl3pPr lvl="2">
              <a:spcBef>
                <a:spcPts val="0"/>
              </a:spcBef>
              <a:spcAft>
                <a:spcPts val="0"/>
              </a:spcAft>
              <a:buSzPts val="800"/>
              <a:buFont typeface="Hanken Grotesk"/>
              <a:buNone/>
              <a:defRPr b="1" sz="800"/>
            </a:lvl3pPr>
            <a:lvl4pPr lvl="3">
              <a:spcBef>
                <a:spcPts val="0"/>
              </a:spcBef>
              <a:spcAft>
                <a:spcPts val="0"/>
              </a:spcAft>
              <a:buSzPts val="800"/>
              <a:buFont typeface="Hanken Grotesk"/>
              <a:buNone/>
              <a:defRPr b="1" sz="800"/>
            </a:lvl4pPr>
            <a:lvl5pPr lvl="4">
              <a:spcBef>
                <a:spcPts val="0"/>
              </a:spcBef>
              <a:spcAft>
                <a:spcPts val="0"/>
              </a:spcAft>
              <a:buSzPts val="800"/>
              <a:buFont typeface="Hanken Grotesk"/>
              <a:buNone/>
              <a:defRPr b="1" sz="800"/>
            </a:lvl5pPr>
            <a:lvl6pPr lvl="5">
              <a:spcBef>
                <a:spcPts val="0"/>
              </a:spcBef>
              <a:spcAft>
                <a:spcPts val="0"/>
              </a:spcAft>
              <a:buSzPts val="800"/>
              <a:buFont typeface="Hanken Grotesk"/>
              <a:buNone/>
              <a:defRPr b="1" sz="800"/>
            </a:lvl6pPr>
            <a:lvl7pPr lvl="6">
              <a:spcBef>
                <a:spcPts val="0"/>
              </a:spcBef>
              <a:spcAft>
                <a:spcPts val="0"/>
              </a:spcAft>
              <a:buSzPts val="800"/>
              <a:buFont typeface="Hanken Grotesk"/>
              <a:buNone/>
              <a:defRPr b="1" sz="800"/>
            </a:lvl7pPr>
            <a:lvl8pPr lvl="7">
              <a:spcBef>
                <a:spcPts val="0"/>
              </a:spcBef>
              <a:spcAft>
                <a:spcPts val="0"/>
              </a:spcAft>
              <a:buSzPts val="800"/>
              <a:buFont typeface="Hanken Grotesk"/>
              <a:buNone/>
              <a:defRPr b="1" sz="800"/>
            </a:lvl8pPr>
            <a:lvl9pPr lvl="8">
              <a:spcBef>
                <a:spcPts val="0"/>
              </a:spcBef>
              <a:spcAft>
                <a:spcPts val="0"/>
              </a:spcAft>
              <a:buSzPts val="800"/>
              <a:buFont typeface="Hanken Grotesk"/>
              <a:buNone/>
              <a:defRPr b="1" sz="800"/>
            </a:lvl9pPr>
          </a:lstStyle>
          <a:p/>
        </p:txBody>
      </p:sp>
      <p:sp>
        <p:nvSpPr>
          <p:cNvPr id="427" name="Google Shape;427;p29"/>
          <p:cNvSpPr txBox="1"/>
          <p:nvPr>
            <p:ph idx="7" type="subTitle"/>
          </p:nvPr>
        </p:nvSpPr>
        <p:spPr>
          <a:xfrm>
            <a:off x="286936" y="3435204"/>
            <a:ext cx="632700" cy="191400"/>
          </a:xfrm>
          <a:prstGeom prst="rect">
            <a:avLst/>
          </a:prstGeom>
        </p:spPr>
        <p:txBody>
          <a:bodyPr anchorCtr="0" anchor="t" bIns="0" lIns="0" spcFirstLastPara="1" rIns="0" wrap="square" tIns="0">
            <a:normAutofit/>
          </a:bodyPr>
          <a:lstStyle>
            <a:lvl1pPr lvl="0" algn="r">
              <a:spcBef>
                <a:spcPts val="0"/>
              </a:spcBef>
              <a:spcAft>
                <a:spcPts val="0"/>
              </a:spcAft>
              <a:buClr>
                <a:schemeClr val="dk1"/>
              </a:buClr>
              <a:buSzPts val="800"/>
              <a:buFont typeface="Hanken Grotesk"/>
              <a:buNone/>
              <a:defRPr b="1" sz="800"/>
            </a:lvl1pPr>
            <a:lvl2pPr lvl="1">
              <a:spcBef>
                <a:spcPts val="0"/>
              </a:spcBef>
              <a:spcAft>
                <a:spcPts val="0"/>
              </a:spcAft>
              <a:buSzPts val="800"/>
              <a:buFont typeface="Hanken Grotesk"/>
              <a:buNone/>
              <a:defRPr b="1" sz="800"/>
            </a:lvl2pPr>
            <a:lvl3pPr lvl="2">
              <a:spcBef>
                <a:spcPts val="0"/>
              </a:spcBef>
              <a:spcAft>
                <a:spcPts val="0"/>
              </a:spcAft>
              <a:buSzPts val="800"/>
              <a:buFont typeface="Hanken Grotesk"/>
              <a:buNone/>
              <a:defRPr b="1" sz="800"/>
            </a:lvl3pPr>
            <a:lvl4pPr lvl="3">
              <a:spcBef>
                <a:spcPts val="0"/>
              </a:spcBef>
              <a:spcAft>
                <a:spcPts val="0"/>
              </a:spcAft>
              <a:buSzPts val="800"/>
              <a:buFont typeface="Hanken Grotesk"/>
              <a:buNone/>
              <a:defRPr b="1" sz="800"/>
            </a:lvl4pPr>
            <a:lvl5pPr lvl="4">
              <a:spcBef>
                <a:spcPts val="0"/>
              </a:spcBef>
              <a:spcAft>
                <a:spcPts val="0"/>
              </a:spcAft>
              <a:buSzPts val="800"/>
              <a:buFont typeface="Hanken Grotesk"/>
              <a:buNone/>
              <a:defRPr b="1" sz="800"/>
            </a:lvl5pPr>
            <a:lvl6pPr lvl="5">
              <a:spcBef>
                <a:spcPts val="0"/>
              </a:spcBef>
              <a:spcAft>
                <a:spcPts val="0"/>
              </a:spcAft>
              <a:buSzPts val="800"/>
              <a:buFont typeface="Hanken Grotesk"/>
              <a:buNone/>
              <a:defRPr b="1" sz="800"/>
            </a:lvl6pPr>
            <a:lvl7pPr lvl="6">
              <a:spcBef>
                <a:spcPts val="0"/>
              </a:spcBef>
              <a:spcAft>
                <a:spcPts val="0"/>
              </a:spcAft>
              <a:buSzPts val="800"/>
              <a:buFont typeface="Hanken Grotesk"/>
              <a:buNone/>
              <a:defRPr b="1" sz="800"/>
            </a:lvl7pPr>
            <a:lvl8pPr lvl="7">
              <a:spcBef>
                <a:spcPts val="0"/>
              </a:spcBef>
              <a:spcAft>
                <a:spcPts val="0"/>
              </a:spcAft>
              <a:buSzPts val="800"/>
              <a:buFont typeface="Hanken Grotesk"/>
              <a:buNone/>
              <a:defRPr b="1" sz="800"/>
            </a:lvl8pPr>
            <a:lvl9pPr lvl="8">
              <a:spcBef>
                <a:spcPts val="0"/>
              </a:spcBef>
              <a:spcAft>
                <a:spcPts val="0"/>
              </a:spcAft>
              <a:buSzPts val="800"/>
              <a:buFont typeface="Hanken Grotesk"/>
              <a:buNone/>
              <a:defRPr b="1" sz="800"/>
            </a:lvl9pPr>
          </a:lstStyle>
          <a:p/>
        </p:txBody>
      </p:sp>
      <p:sp>
        <p:nvSpPr>
          <p:cNvPr id="428" name="Google Shape;428;p29"/>
          <p:cNvSpPr txBox="1"/>
          <p:nvPr>
            <p:ph idx="8" type="subTitle"/>
          </p:nvPr>
        </p:nvSpPr>
        <p:spPr>
          <a:xfrm>
            <a:off x="286936" y="4047421"/>
            <a:ext cx="632700" cy="191400"/>
          </a:xfrm>
          <a:prstGeom prst="rect">
            <a:avLst/>
          </a:prstGeom>
        </p:spPr>
        <p:txBody>
          <a:bodyPr anchorCtr="0" anchor="t" bIns="0" lIns="0" spcFirstLastPara="1" rIns="0" wrap="square" tIns="0">
            <a:normAutofit/>
          </a:bodyPr>
          <a:lstStyle>
            <a:lvl1pPr lvl="0" algn="r">
              <a:spcBef>
                <a:spcPts val="0"/>
              </a:spcBef>
              <a:spcAft>
                <a:spcPts val="0"/>
              </a:spcAft>
              <a:buClr>
                <a:schemeClr val="dk1"/>
              </a:buClr>
              <a:buSzPts val="800"/>
              <a:buFont typeface="Hanken Grotesk"/>
              <a:buNone/>
              <a:defRPr b="1" sz="800"/>
            </a:lvl1pPr>
            <a:lvl2pPr lvl="1">
              <a:spcBef>
                <a:spcPts val="0"/>
              </a:spcBef>
              <a:spcAft>
                <a:spcPts val="0"/>
              </a:spcAft>
              <a:buSzPts val="800"/>
              <a:buFont typeface="Hanken Grotesk"/>
              <a:buNone/>
              <a:defRPr b="1" sz="800"/>
            </a:lvl2pPr>
            <a:lvl3pPr lvl="2">
              <a:spcBef>
                <a:spcPts val="0"/>
              </a:spcBef>
              <a:spcAft>
                <a:spcPts val="0"/>
              </a:spcAft>
              <a:buSzPts val="800"/>
              <a:buFont typeface="Hanken Grotesk"/>
              <a:buNone/>
              <a:defRPr b="1" sz="800"/>
            </a:lvl3pPr>
            <a:lvl4pPr lvl="3">
              <a:spcBef>
                <a:spcPts val="0"/>
              </a:spcBef>
              <a:spcAft>
                <a:spcPts val="0"/>
              </a:spcAft>
              <a:buSzPts val="800"/>
              <a:buFont typeface="Hanken Grotesk"/>
              <a:buNone/>
              <a:defRPr b="1" sz="800"/>
            </a:lvl4pPr>
            <a:lvl5pPr lvl="4">
              <a:spcBef>
                <a:spcPts val="0"/>
              </a:spcBef>
              <a:spcAft>
                <a:spcPts val="0"/>
              </a:spcAft>
              <a:buSzPts val="800"/>
              <a:buFont typeface="Hanken Grotesk"/>
              <a:buNone/>
              <a:defRPr b="1" sz="800"/>
            </a:lvl5pPr>
            <a:lvl6pPr lvl="5">
              <a:spcBef>
                <a:spcPts val="0"/>
              </a:spcBef>
              <a:spcAft>
                <a:spcPts val="0"/>
              </a:spcAft>
              <a:buSzPts val="800"/>
              <a:buFont typeface="Hanken Grotesk"/>
              <a:buNone/>
              <a:defRPr b="1" sz="800"/>
            </a:lvl6pPr>
            <a:lvl7pPr lvl="6">
              <a:spcBef>
                <a:spcPts val="0"/>
              </a:spcBef>
              <a:spcAft>
                <a:spcPts val="0"/>
              </a:spcAft>
              <a:buSzPts val="800"/>
              <a:buFont typeface="Hanken Grotesk"/>
              <a:buNone/>
              <a:defRPr b="1" sz="800"/>
            </a:lvl7pPr>
            <a:lvl8pPr lvl="7">
              <a:spcBef>
                <a:spcPts val="0"/>
              </a:spcBef>
              <a:spcAft>
                <a:spcPts val="0"/>
              </a:spcAft>
              <a:buSzPts val="800"/>
              <a:buFont typeface="Hanken Grotesk"/>
              <a:buNone/>
              <a:defRPr b="1" sz="800"/>
            </a:lvl8pPr>
            <a:lvl9pPr lvl="8">
              <a:spcBef>
                <a:spcPts val="0"/>
              </a:spcBef>
              <a:spcAft>
                <a:spcPts val="0"/>
              </a:spcAft>
              <a:buSzPts val="800"/>
              <a:buFont typeface="Hanken Grotesk"/>
              <a:buNone/>
              <a:defRPr b="1" sz="800"/>
            </a:lvl9pPr>
          </a:lstStyle>
          <a:p/>
        </p:txBody>
      </p:sp>
      <p:sp>
        <p:nvSpPr>
          <p:cNvPr id="429" name="Google Shape;429;p29"/>
          <p:cNvSpPr txBox="1"/>
          <p:nvPr>
            <p:ph idx="9" type="subTitle"/>
          </p:nvPr>
        </p:nvSpPr>
        <p:spPr>
          <a:xfrm>
            <a:off x="286936" y="2240202"/>
            <a:ext cx="632700" cy="191400"/>
          </a:xfrm>
          <a:prstGeom prst="rect">
            <a:avLst/>
          </a:prstGeom>
        </p:spPr>
        <p:txBody>
          <a:bodyPr anchorCtr="0" anchor="t" bIns="0" lIns="0" spcFirstLastPara="1" rIns="0" wrap="square" tIns="0">
            <a:normAutofit/>
          </a:bodyPr>
          <a:lstStyle>
            <a:lvl1pPr lvl="0" algn="r">
              <a:spcBef>
                <a:spcPts val="0"/>
              </a:spcBef>
              <a:spcAft>
                <a:spcPts val="0"/>
              </a:spcAft>
              <a:buClr>
                <a:schemeClr val="dk1"/>
              </a:buClr>
              <a:buSzPts val="800"/>
              <a:buFont typeface="Hanken Grotesk"/>
              <a:buNone/>
              <a:defRPr b="1" sz="800"/>
            </a:lvl1pPr>
            <a:lvl2pPr lvl="1">
              <a:spcBef>
                <a:spcPts val="0"/>
              </a:spcBef>
              <a:spcAft>
                <a:spcPts val="0"/>
              </a:spcAft>
              <a:buSzPts val="800"/>
              <a:buFont typeface="Hanken Grotesk"/>
              <a:buNone/>
              <a:defRPr b="1" sz="800"/>
            </a:lvl2pPr>
            <a:lvl3pPr lvl="2">
              <a:spcBef>
                <a:spcPts val="0"/>
              </a:spcBef>
              <a:spcAft>
                <a:spcPts val="0"/>
              </a:spcAft>
              <a:buSzPts val="800"/>
              <a:buFont typeface="Hanken Grotesk"/>
              <a:buNone/>
              <a:defRPr b="1" sz="800"/>
            </a:lvl3pPr>
            <a:lvl4pPr lvl="3">
              <a:spcBef>
                <a:spcPts val="0"/>
              </a:spcBef>
              <a:spcAft>
                <a:spcPts val="0"/>
              </a:spcAft>
              <a:buSzPts val="800"/>
              <a:buFont typeface="Hanken Grotesk"/>
              <a:buNone/>
              <a:defRPr b="1" sz="800"/>
            </a:lvl4pPr>
            <a:lvl5pPr lvl="4">
              <a:spcBef>
                <a:spcPts val="0"/>
              </a:spcBef>
              <a:spcAft>
                <a:spcPts val="0"/>
              </a:spcAft>
              <a:buSzPts val="800"/>
              <a:buFont typeface="Hanken Grotesk"/>
              <a:buNone/>
              <a:defRPr b="1" sz="800"/>
            </a:lvl5pPr>
            <a:lvl6pPr lvl="5">
              <a:spcBef>
                <a:spcPts val="0"/>
              </a:spcBef>
              <a:spcAft>
                <a:spcPts val="0"/>
              </a:spcAft>
              <a:buSzPts val="800"/>
              <a:buFont typeface="Hanken Grotesk"/>
              <a:buNone/>
              <a:defRPr b="1" sz="800"/>
            </a:lvl6pPr>
            <a:lvl7pPr lvl="6">
              <a:spcBef>
                <a:spcPts val="0"/>
              </a:spcBef>
              <a:spcAft>
                <a:spcPts val="0"/>
              </a:spcAft>
              <a:buSzPts val="800"/>
              <a:buFont typeface="Hanken Grotesk"/>
              <a:buNone/>
              <a:defRPr b="1" sz="800"/>
            </a:lvl7pPr>
            <a:lvl8pPr lvl="7">
              <a:spcBef>
                <a:spcPts val="0"/>
              </a:spcBef>
              <a:spcAft>
                <a:spcPts val="0"/>
              </a:spcAft>
              <a:buSzPts val="800"/>
              <a:buFont typeface="Hanken Grotesk"/>
              <a:buNone/>
              <a:defRPr b="1" sz="800"/>
            </a:lvl8pPr>
            <a:lvl9pPr lvl="8">
              <a:spcBef>
                <a:spcPts val="0"/>
              </a:spcBef>
              <a:spcAft>
                <a:spcPts val="0"/>
              </a:spcAft>
              <a:buSzPts val="800"/>
              <a:buFont typeface="Hanken Grotesk"/>
              <a:buNone/>
              <a:defRPr b="1" sz="800"/>
            </a:lvl9pPr>
          </a:lstStyle>
          <a:p/>
        </p:txBody>
      </p:sp>
      <p:sp>
        <p:nvSpPr>
          <p:cNvPr id="430" name="Google Shape;430;p29"/>
          <p:cNvSpPr txBox="1"/>
          <p:nvPr>
            <p:ph idx="13" type="subTitle"/>
          </p:nvPr>
        </p:nvSpPr>
        <p:spPr>
          <a:xfrm>
            <a:off x="286936" y="2859829"/>
            <a:ext cx="632700" cy="191400"/>
          </a:xfrm>
          <a:prstGeom prst="rect">
            <a:avLst/>
          </a:prstGeom>
        </p:spPr>
        <p:txBody>
          <a:bodyPr anchorCtr="0" anchor="t" bIns="0" lIns="0" spcFirstLastPara="1" rIns="0" wrap="square" tIns="0">
            <a:normAutofit/>
          </a:bodyPr>
          <a:lstStyle>
            <a:lvl1pPr lvl="0" algn="r">
              <a:spcBef>
                <a:spcPts val="0"/>
              </a:spcBef>
              <a:spcAft>
                <a:spcPts val="0"/>
              </a:spcAft>
              <a:buClr>
                <a:schemeClr val="dk1"/>
              </a:buClr>
              <a:buSzPts val="800"/>
              <a:buFont typeface="Hanken Grotesk"/>
              <a:buNone/>
              <a:defRPr b="1" sz="800"/>
            </a:lvl1pPr>
            <a:lvl2pPr lvl="1">
              <a:spcBef>
                <a:spcPts val="0"/>
              </a:spcBef>
              <a:spcAft>
                <a:spcPts val="0"/>
              </a:spcAft>
              <a:buSzPts val="800"/>
              <a:buFont typeface="Hanken Grotesk"/>
              <a:buNone/>
              <a:defRPr b="1" sz="800"/>
            </a:lvl2pPr>
            <a:lvl3pPr lvl="2">
              <a:spcBef>
                <a:spcPts val="0"/>
              </a:spcBef>
              <a:spcAft>
                <a:spcPts val="0"/>
              </a:spcAft>
              <a:buSzPts val="800"/>
              <a:buFont typeface="Hanken Grotesk"/>
              <a:buNone/>
              <a:defRPr b="1" sz="800"/>
            </a:lvl3pPr>
            <a:lvl4pPr lvl="3">
              <a:spcBef>
                <a:spcPts val="0"/>
              </a:spcBef>
              <a:spcAft>
                <a:spcPts val="0"/>
              </a:spcAft>
              <a:buSzPts val="800"/>
              <a:buFont typeface="Hanken Grotesk"/>
              <a:buNone/>
              <a:defRPr b="1" sz="800"/>
            </a:lvl4pPr>
            <a:lvl5pPr lvl="4">
              <a:spcBef>
                <a:spcPts val="0"/>
              </a:spcBef>
              <a:spcAft>
                <a:spcPts val="0"/>
              </a:spcAft>
              <a:buSzPts val="800"/>
              <a:buFont typeface="Hanken Grotesk"/>
              <a:buNone/>
              <a:defRPr b="1" sz="800"/>
            </a:lvl5pPr>
            <a:lvl6pPr lvl="5">
              <a:spcBef>
                <a:spcPts val="0"/>
              </a:spcBef>
              <a:spcAft>
                <a:spcPts val="0"/>
              </a:spcAft>
              <a:buSzPts val="800"/>
              <a:buFont typeface="Hanken Grotesk"/>
              <a:buNone/>
              <a:defRPr b="1" sz="800"/>
            </a:lvl6pPr>
            <a:lvl7pPr lvl="6">
              <a:spcBef>
                <a:spcPts val="0"/>
              </a:spcBef>
              <a:spcAft>
                <a:spcPts val="0"/>
              </a:spcAft>
              <a:buSzPts val="800"/>
              <a:buFont typeface="Hanken Grotesk"/>
              <a:buNone/>
              <a:defRPr b="1" sz="800"/>
            </a:lvl7pPr>
            <a:lvl8pPr lvl="7">
              <a:spcBef>
                <a:spcPts val="0"/>
              </a:spcBef>
              <a:spcAft>
                <a:spcPts val="0"/>
              </a:spcAft>
              <a:buSzPts val="800"/>
              <a:buFont typeface="Hanken Grotesk"/>
              <a:buNone/>
              <a:defRPr b="1" sz="800"/>
            </a:lvl8pPr>
            <a:lvl9pPr lvl="8">
              <a:spcBef>
                <a:spcPts val="0"/>
              </a:spcBef>
              <a:spcAft>
                <a:spcPts val="0"/>
              </a:spcAft>
              <a:buSzPts val="800"/>
              <a:buFont typeface="Hanken Grotesk"/>
              <a:buNone/>
              <a:defRPr b="1" sz="800"/>
            </a:lvl9pPr>
          </a:lstStyle>
          <a:p/>
        </p:txBody>
      </p:sp>
      <p:sp>
        <p:nvSpPr>
          <p:cNvPr id="431" name="Google Shape;431;p29"/>
          <p:cNvSpPr txBox="1"/>
          <p:nvPr>
            <p:ph idx="14" type="subTitle"/>
          </p:nvPr>
        </p:nvSpPr>
        <p:spPr>
          <a:xfrm>
            <a:off x="286936" y="1641475"/>
            <a:ext cx="632700" cy="191400"/>
          </a:xfrm>
          <a:prstGeom prst="rect">
            <a:avLst/>
          </a:prstGeom>
        </p:spPr>
        <p:txBody>
          <a:bodyPr anchorCtr="0" anchor="t" bIns="0" lIns="0" spcFirstLastPara="1" rIns="0" wrap="square" tIns="0">
            <a:normAutofit/>
          </a:bodyPr>
          <a:lstStyle>
            <a:lvl1pPr lvl="0" algn="r">
              <a:spcBef>
                <a:spcPts val="0"/>
              </a:spcBef>
              <a:spcAft>
                <a:spcPts val="0"/>
              </a:spcAft>
              <a:buClr>
                <a:schemeClr val="dk1"/>
              </a:buClr>
              <a:buSzPts val="800"/>
              <a:buFont typeface="Hanken Grotesk"/>
              <a:buNone/>
              <a:defRPr b="1" sz="800"/>
            </a:lvl1pPr>
            <a:lvl2pPr lvl="1">
              <a:spcBef>
                <a:spcPts val="0"/>
              </a:spcBef>
              <a:spcAft>
                <a:spcPts val="0"/>
              </a:spcAft>
              <a:buSzPts val="800"/>
              <a:buFont typeface="Hanken Grotesk"/>
              <a:buNone/>
              <a:defRPr b="1" sz="800"/>
            </a:lvl2pPr>
            <a:lvl3pPr lvl="2">
              <a:spcBef>
                <a:spcPts val="0"/>
              </a:spcBef>
              <a:spcAft>
                <a:spcPts val="0"/>
              </a:spcAft>
              <a:buSzPts val="800"/>
              <a:buFont typeface="Hanken Grotesk"/>
              <a:buNone/>
              <a:defRPr b="1" sz="800"/>
            </a:lvl3pPr>
            <a:lvl4pPr lvl="3">
              <a:spcBef>
                <a:spcPts val="0"/>
              </a:spcBef>
              <a:spcAft>
                <a:spcPts val="0"/>
              </a:spcAft>
              <a:buSzPts val="800"/>
              <a:buFont typeface="Hanken Grotesk"/>
              <a:buNone/>
              <a:defRPr b="1" sz="800"/>
            </a:lvl4pPr>
            <a:lvl5pPr lvl="4">
              <a:spcBef>
                <a:spcPts val="0"/>
              </a:spcBef>
              <a:spcAft>
                <a:spcPts val="0"/>
              </a:spcAft>
              <a:buSzPts val="800"/>
              <a:buFont typeface="Hanken Grotesk"/>
              <a:buNone/>
              <a:defRPr b="1" sz="800"/>
            </a:lvl5pPr>
            <a:lvl6pPr lvl="5">
              <a:spcBef>
                <a:spcPts val="0"/>
              </a:spcBef>
              <a:spcAft>
                <a:spcPts val="0"/>
              </a:spcAft>
              <a:buSzPts val="800"/>
              <a:buFont typeface="Hanken Grotesk"/>
              <a:buNone/>
              <a:defRPr b="1" sz="800"/>
            </a:lvl6pPr>
            <a:lvl7pPr lvl="6">
              <a:spcBef>
                <a:spcPts val="0"/>
              </a:spcBef>
              <a:spcAft>
                <a:spcPts val="0"/>
              </a:spcAft>
              <a:buSzPts val="800"/>
              <a:buFont typeface="Hanken Grotesk"/>
              <a:buNone/>
              <a:defRPr b="1" sz="800"/>
            </a:lvl7pPr>
            <a:lvl8pPr lvl="7">
              <a:spcBef>
                <a:spcPts val="0"/>
              </a:spcBef>
              <a:spcAft>
                <a:spcPts val="0"/>
              </a:spcAft>
              <a:buSzPts val="800"/>
              <a:buFont typeface="Hanken Grotesk"/>
              <a:buNone/>
              <a:defRPr b="1" sz="800"/>
            </a:lvl8pPr>
            <a:lvl9pPr lvl="8">
              <a:spcBef>
                <a:spcPts val="0"/>
              </a:spcBef>
              <a:spcAft>
                <a:spcPts val="0"/>
              </a:spcAft>
              <a:buSzPts val="800"/>
              <a:buFont typeface="Hanken Grotesk"/>
              <a:buNone/>
              <a:defRPr b="1" sz="800"/>
            </a:lvl9pPr>
          </a:lstStyle>
          <a:p/>
        </p:txBody>
      </p:sp>
      <p:sp>
        <p:nvSpPr>
          <p:cNvPr id="432" name="Google Shape;432;p29"/>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Graphics 2">
  <p:cSld name="CUSTOM_7_1_1_1_1_1_1_1_1_1_1_1_1_1_1_1_1_8">
    <p:bg>
      <p:bgPr>
        <a:solidFill>
          <a:schemeClr val="dk2"/>
        </a:solidFill>
      </p:bgPr>
    </p:bg>
    <p:spTree>
      <p:nvGrpSpPr>
        <p:cNvPr id="433" name="Shape 433"/>
        <p:cNvGrpSpPr/>
        <p:nvPr/>
      </p:nvGrpSpPr>
      <p:grpSpPr>
        <a:xfrm>
          <a:off x="0" y="0"/>
          <a:ext cx="0" cy="0"/>
          <a:chOff x="0" y="0"/>
          <a:chExt cx="0" cy="0"/>
        </a:xfrm>
      </p:grpSpPr>
      <p:sp>
        <p:nvSpPr>
          <p:cNvPr id="434" name="Google Shape;434;p30"/>
          <p:cNvSpPr txBox="1"/>
          <p:nvPr>
            <p:ph idx="1" type="body"/>
          </p:nvPr>
        </p:nvSpPr>
        <p:spPr>
          <a:xfrm>
            <a:off x="6832625" y="4360925"/>
            <a:ext cx="2120400" cy="496800"/>
          </a:xfrm>
          <a:prstGeom prst="rect">
            <a:avLst/>
          </a:prstGeom>
        </p:spPr>
        <p:txBody>
          <a:bodyPr anchorCtr="0" anchor="t" bIns="91425" lIns="180000" spcFirstLastPara="1" rIns="180000" wrap="square" tIns="54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35" name="Google Shape;435;p30"/>
          <p:cNvSpPr txBox="1"/>
          <p:nvPr>
            <p:ph idx="2" type="body"/>
          </p:nvPr>
        </p:nvSpPr>
        <p:spPr>
          <a:xfrm>
            <a:off x="4619575" y="4360925"/>
            <a:ext cx="2120400" cy="496800"/>
          </a:xfrm>
          <a:prstGeom prst="rect">
            <a:avLst/>
          </a:prstGeom>
        </p:spPr>
        <p:txBody>
          <a:bodyPr anchorCtr="0" anchor="t" bIns="91425" lIns="180000" spcFirstLastPara="1" rIns="180000" wrap="square" tIns="54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36" name="Google Shape;436;p30"/>
          <p:cNvSpPr txBox="1"/>
          <p:nvPr>
            <p:ph idx="3" type="body"/>
          </p:nvPr>
        </p:nvSpPr>
        <p:spPr>
          <a:xfrm>
            <a:off x="2406525" y="4360925"/>
            <a:ext cx="2120400" cy="496800"/>
          </a:xfrm>
          <a:prstGeom prst="rect">
            <a:avLst/>
          </a:prstGeom>
        </p:spPr>
        <p:txBody>
          <a:bodyPr anchorCtr="0" anchor="t" bIns="91425" lIns="180000" spcFirstLastPara="1" rIns="180000" wrap="square" tIns="54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37" name="Google Shape;437;p30"/>
          <p:cNvSpPr txBox="1"/>
          <p:nvPr>
            <p:ph idx="4" type="body"/>
          </p:nvPr>
        </p:nvSpPr>
        <p:spPr>
          <a:xfrm>
            <a:off x="193475" y="4360925"/>
            <a:ext cx="2120400" cy="496800"/>
          </a:xfrm>
          <a:prstGeom prst="rect">
            <a:avLst/>
          </a:prstGeom>
        </p:spPr>
        <p:txBody>
          <a:bodyPr anchorCtr="0" anchor="t" bIns="91425" lIns="180000" spcFirstLastPara="1" rIns="180000" wrap="square" tIns="54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38" name="Google Shape;438;p30"/>
          <p:cNvSpPr txBox="1"/>
          <p:nvPr>
            <p:ph idx="5" type="body"/>
          </p:nvPr>
        </p:nvSpPr>
        <p:spPr>
          <a:xfrm>
            <a:off x="6831375" y="2557613"/>
            <a:ext cx="2120400" cy="496800"/>
          </a:xfrm>
          <a:prstGeom prst="rect">
            <a:avLst/>
          </a:prstGeom>
        </p:spPr>
        <p:txBody>
          <a:bodyPr anchorCtr="0" anchor="t" bIns="91425" lIns="180000" spcFirstLastPara="1" rIns="180000" wrap="square" tIns="54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39" name="Google Shape;439;p30"/>
          <p:cNvSpPr txBox="1"/>
          <p:nvPr>
            <p:ph idx="6" type="body"/>
          </p:nvPr>
        </p:nvSpPr>
        <p:spPr>
          <a:xfrm>
            <a:off x="4618325" y="2557613"/>
            <a:ext cx="2120400" cy="496800"/>
          </a:xfrm>
          <a:prstGeom prst="rect">
            <a:avLst/>
          </a:prstGeom>
        </p:spPr>
        <p:txBody>
          <a:bodyPr anchorCtr="0" anchor="t" bIns="91425" lIns="180000" spcFirstLastPara="1" rIns="180000" wrap="square" tIns="54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40" name="Google Shape;440;p30"/>
          <p:cNvSpPr txBox="1"/>
          <p:nvPr>
            <p:ph idx="7" type="body"/>
          </p:nvPr>
        </p:nvSpPr>
        <p:spPr>
          <a:xfrm>
            <a:off x="2405275" y="2557613"/>
            <a:ext cx="2120400" cy="496800"/>
          </a:xfrm>
          <a:prstGeom prst="rect">
            <a:avLst/>
          </a:prstGeom>
        </p:spPr>
        <p:txBody>
          <a:bodyPr anchorCtr="0" anchor="t" bIns="91425" lIns="180000" spcFirstLastPara="1" rIns="180000" wrap="square" tIns="54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41" name="Google Shape;441;p30"/>
          <p:cNvSpPr txBox="1"/>
          <p:nvPr>
            <p:ph idx="8" type="body"/>
          </p:nvPr>
        </p:nvSpPr>
        <p:spPr>
          <a:xfrm>
            <a:off x="192225" y="2557613"/>
            <a:ext cx="2120400" cy="496800"/>
          </a:xfrm>
          <a:prstGeom prst="rect">
            <a:avLst/>
          </a:prstGeom>
        </p:spPr>
        <p:txBody>
          <a:bodyPr anchorCtr="0" anchor="t" bIns="91425" lIns="180000" spcFirstLastPara="1" rIns="180000" wrap="square" tIns="54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42" name="Google Shape;442;p30"/>
          <p:cNvSpPr txBox="1"/>
          <p:nvPr>
            <p:ph type="title"/>
          </p:nvPr>
        </p:nvSpPr>
        <p:spPr>
          <a:xfrm>
            <a:off x="594025" y="539600"/>
            <a:ext cx="7196700" cy="5760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4000"/>
            </a:lvl1pPr>
            <a:lvl2pPr lvl="1">
              <a:lnSpc>
                <a:spcPct val="115000"/>
              </a:lnSpc>
              <a:spcBef>
                <a:spcPts val="0"/>
              </a:spcBef>
              <a:spcAft>
                <a:spcPts val="0"/>
              </a:spcAft>
              <a:buSzPts val="2800"/>
              <a:buNone/>
              <a:defRPr sz="4000"/>
            </a:lvl2pPr>
            <a:lvl3pPr lvl="2">
              <a:lnSpc>
                <a:spcPct val="115000"/>
              </a:lnSpc>
              <a:spcBef>
                <a:spcPts val="0"/>
              </a:spcBef>
              <a:spcAft>
                <a:spcPts val="0"/>
              </a:spcAft>
              <a:buSzPts val="2800"/>
              <a:buNone/>
              <a:defRPr sz="4000"/>
            </a:lvl3pPr>
            <a:lvl4pPr lvl="3">
              <a:lnSpc>
                <a:spcPct val="115000"/>
              </a:lnSpc>
              <a:spcBef>
                <a:spcPts val="0"/>
              </a:spcBef>
              <a:spcAft>
                <a:spcPts val="0"/>
              </a:spcAft>
              <a:buSzPts val="2800"/>
              <a:buNone/>
              <a:defRPr sz="4000"/>
            </a:lvl4pPr>
            <a:lvl5pPr lvl="4">
              <a:lnSpc>
                <a:spcPct val="115000"/>
              </a:lnSpc>
              <a:spcBef>
                <a:spcPts val="0"/>
              </a:spcBef>
              <a:spcAft>
                <a:spcPts val="0"/>
              </a:spcAft>
              <a:buSzPts val="2800"/>
              <a:buNone/>
              <a:defRPr sz="4000"/>
            </a:lvl5pPr>
            <a:lvl6pPr lvl="5">
              <a:lnSpc>
                <a:spcPct val="115000"/>
              </a:lnSpc>
              <a:spcBef>
                <a:spcPts val="0"/>
              </a:spcBef>
              <a:spcAft>
                <a:spcPts val="0"/>
              </a:spcAft>
              <a:buSzPts val="2800"/>
              <a:buNone/>
              <a:defRPr sz="4000"/>
            </a:lvl6pPr>
            <a:lvl7pPr lvl="6">
              <a:lnSpc>
                <a:spcPct val="115000"/>
              </a:lnSpc>
              <a:spcBef>
                <a:spcPts val="0"/>
              </a:spcBef>
              <a:spcAft>
                <a:spcPts val="0"/>
              </a:spcAft>
              <a:buSzPts val="2800"/>
              <a:buNone/>
              <a:defRPr sz="4000"/>
            </a:lvl7pPr>
            <a:lvl8pPr lvl="7">
              <a:lnSpc>
                <a:spcPct val="115000"/>
              </a:lnSpc>
              <a:spcBef>
                <a:spcPts val="0"/>
              </a:spcBef>
              <a:spcAft>
                <a:spcPts val="0"/>
              </a:spcAft>
              <a:buSzPts val="2800"/>
              <a:buNone/>
              <a:defRPr sz="4000"/>
            </a:lvl8pPr>
            <a:lvl9pPr lvl="8">
              <a:lnSpc>
                <a:spcPct val="115000"/>
              </a:lnSpc>
              <a:spcBef>
                <a:spcPts val="0"/>
              </a:spcBef>
              <a:spcAft>
                <a:spcPts val="0"/>
              </a:spcAft>
              <a:buSzPts val="2800"/>
              <a:buNone/>
              <a:defRPr sz="4000"/>
            </a:lvl9pPr>
          </a:lstStyle>
          <a:p/>
        </p:txBody>
      </p:sp>
      <p:sp>
        <p:nvSpPr>
          <p:cNvPr id="443" name="Google Shape;443;p30"/>
          <p:cNvSpPr txBox="1"/>
          <p:nvPr>
            <p:ph idx="9" type="subTitle"/>
          </p:nvPr>
        </p:nvSpPr>
        <p:spPr>
          <a:xfrm>
            <a:off x="594025" y="184700"/>
            <a:ext cx="3696300" cy="153900"/>
          </a:xfrm>
          <a:prstGeom prst="rect">
            <a:avLst/>
          </a:prstGeom>
        </p:spPr>
        <p:txBody>
          <a:bodyPr anchorCtr="0" anchor="ctr" bIns="0" lIns="0" spcFirstLastPara="1" rIns="0" wrap="square" tIns="0">
            <a:normAutofit/>
          </a:bodyPr>
          <a:lstStyle>
            <a:lvl1pPr lvl="0">
              <a:spcBef>
                <a:spcPts val="0"/>
              </a:spcBef>
              <a:spcAft>
                <a:spcPts val="0"/>
              </a:spcAft>
              <a:buClr>
                <a:schemeClr val="dk1"/>
              </a:buClr>
              <a:buSzPts val="1000"/>
              <a:buNone/>
              <a:defRPr b="1"/>
            </a:lvl1pPr>
            <a:lvl2pPr lvl="1">
              <a:spcBef>
                <a:spcPts val="0"/>
              </a:spcBef>
              <a:spcAft>
                <a:spcPts val="0"/>
              </a:spcAft>
              <a:buClr>
                <a:schemeClr val="dk1"/>
              </a:buClr>
              <a:buSzPts val="1200"/>
              <a:buNone/>
              <a:defRPr sz="1200"/>
            </a:lvl2pPr>
            <a:lvl3pPr lvl="2">
              <a:spcBef>
                <a:spcPts val="0"/>
              </a:spcBef>
              <a:spcAft>
                <a:spcPts val="0"/>
              </a:spcAft>
              <a:buClr>
                <a:schemeClr val="dk1"/>
              </a:buClr>
              <a:buSzPts val="1200"/>
              <a:buNone/>
              <a:defRPr sz="1200"/>
            </a:lvl3pPr>
            <a:lvl4pPr lvl="3">
              <a:spcBef>
                <a:spcPts val="0"/>
              </a:spcBef>
              <a:spcAft>
                <a:spcPts val="0"/>
              </a:spcAft>
              <a:buClr>
                <a:schemeClr val="dk1"/>
              </a:buClr>
              <a:buSzPts val="1200"/>
              <a:buNone/>
              <a:defRPr sz="1200"/>
            </a:lvl4pPr>
            <a:lvl5pPr lvl="4">
              <a:spcBef>
                <a:spcPts val="0"/>
              </a:spcBef>
              <a:spcAft>
                <a:spcPts val="0"/>
              </a:spcAft>
              <a:buClr>
                <a:schemeClr val="dk1"/>
              </a:buClr>
              <a:buSzPts val="1200"/>
              <a:buNone/>
              <a:defRPr sz="1200"/>
            </a:lvl5pPr>
            <a:lvl6pPr lvl="5">
              <a:spcBef>
                <a:spcPts val="0"/>
              </a:spcBef>
              <a:spcAft>
                <a:spcPts val="0"/>
              </a:spcAft>
              <a:buClr>
                <a:schemeClr val="dk1"/>
              </a:buClr>
              <a:buSzPts val="1200"/>
              <a:buNone/>
              <a:defRPr sz="1200"/>
            </a:lvl6pPr>
            <a:lvl7pPr lvl="6">
              <a:spcBef>
                <a:spcPts val="0"/>
              </a:spcBef>
              <a:spcAft>
                <a:spcPts val="0"/>
              </a:spcAft>
              <a:buClr>
                <a:schemeClr val="dk1"/>
              </a:buClr>
              <a:buSzPts val="1200"/>
              <a:buNone/>
              <a:defRPr sz="1200"/>
            </a:lvl7pPr>
            <a:lvl8pPr lvl="7">
              <a:spcBef>
                <a:spcPts val="0"/>
              </a:spcBef>
              <a:spcAft>
                <a:spcPts val="0"/>
              </a:spcAft>
              <a:buClr>
                <a:schemeClr val="dk1"/>
              </a:buClr>
              <a:buSzPts val="1200"/>
              <a:buNone/>
              <a:defRPr sz="1200"/>
            </a:lvl8pPr>
            <a:lvl9pPr lvl="8">
              <a:spcBef>
                <a:spcPts val="0"/>
              </a:spcBef>
              <a:spcAft>
                <a:spcPts val="0"/>
              </a:spcAft>
              <a:buClr>
                <a:schemeClr val="dk1"/>
              </a:buClr>
              <a:buSzPts val="1200"/>
              <a:buNone/>
              <a:defRPr sz="1200"/>
            </a:lvl9pPr>
          </a:lstStyle>
          <a:p/>
        </p:txBody>
      </p:sp>
      <p:sp>
        <p:nvSpPr>
          <p:cNvPr id="444" name="Google Shape;444;p30"/>
          <p:cNvSpPr txBox="1"/>
          <p:nvPr>
            <p:ph idx="13" type="title"/>
          </p:nvPr>
        </p:nvSpPr>
        <p:spPr>
          <a:xfrm>
            <a:off x="6996850" y="1364806"/>
            <a:ext cx="1839600" cy="770400"/>
          </a:xfrm>
          <a:prstGeom prst="rect">
            <a:avLst/>
          </a:prstGeom>
        </p:spPr>
        <p:txBody>
          <a:bodyPr anchorCtr="0" anchor="t" bIns="0" lIns="0" spcFirstLastPara="1" rIns="0" wrap="square" tIns="0">
            <a:normAutofit/>
          </a:bodyPr>
          <a:lstStyle>
            <a:lvl1pPr lvl="0">
              <a:spcBef>
                <a:spcPts val="0"/>
              </a:spcBef>
              <a:spcAft>
                <a:spcPts val="0"/>
              </a:spcAft>
              <a:buSzPts val="5000"/>
              <a:buFont typeface="Hanken Grotesk Light"/>
              <a:buNone/>
              <a:defRPr sz="5000">
                <a:latin typeface="Hanken Grotesk Light"/>
                <a:ea typeface="Hanken Grotesk Light"/>
                <a:cs typeface="Hanken Grotesk Light"/>
                <a:sym typeface="Hanken Grotesk Light"/>
              </a:defRPr>
            </a:lvl1pPr>
            <a:lvl2pPr lvl="1">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2pPr>
            <a:lvl3pPr lvl="2">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3pPr>
            <a:lvl4pPr lvl="3">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4pPr>
            <a:lvl5pPr lvl="4">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5pPr>
            <a:lvl6pPr lvl="5">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6pPr>
            <a:lvl7pPr lvl="6">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7pPr>
            <a:lvl8pPr lvl="7">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8pPr>
            <a:lvl9pPr lvl="8">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9pPr>
          </a:lstStyle>
          <a:p/>
        </p:txBody>
      </p:sp>
      <p:sp>
        <p:nvSpPr>
          <p:cNvPr id="445" name="Google Shape;445;p30"/>
          <p:cNvSpPr txBox="1"/>
          <p:nvPr>
            <p:ph idx="14" type="title"/>
          </p:nvPr>
        </p:nvSpPr>
        <p:spPr>
          <a:xfrm>
            <a:off x="4783238" y="1364806"/>
            <a:ext cx="1839600" cy="770400"/>
          </a:xfrm>
          <a:prstGeom prst="rect">
            <a:avLst/>
          </a:prstGeom>
        </p:spPr>
        <p:txBody>
          <a:bodyPr anchorCtr="0" anchor="t" bIns="0" lIns="0" spcFirstLastPara="1" rIns="0" wrap="square" tIns="0">
            <a:normAutofit/>
          </a:bodyPr>
          <a:lstStyle>
            <a:lvl1pPr lvl="0">
              <a:spcBef>
                <a:spcPts val="0"/>
              </a:spcBef>
              <a:spcAft>
                <a:spcPts val="0"/>
              </a:spcAft>
              <a:buSzPts val="5000"/>
              <a:buFont typeface="Hanken Grotesk Light"/>
              <a:buNone/>
              <a:defRPr sz="5000">
                <a:latin typeface="Hanken Grotesk Light"/>
                <a:ea typeface="Hanken Grotesk Light"/>
                <a:cs typeface="Hanken Grotesk Light"/>
                <a:sym typeface="Hanken Grotesk Light"/>
              </a:defRPr>
            </a:lvl1pPr>
            <a:lvl2pPr lvl="1">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2pPr>
            <a:lvl3pPr lvl="2">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3pPr>
            <a:lvl4pPr lvl="3">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4pPr>
            <a:lvl5pPr lvl="4">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5pPr>
            <a:lvl6pPr lvl="5">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6pPr>
            <a:lvl7pPr lvl="6">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7pPr>
            <a:lvl8pPr lvl="7">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8pPr>
            <a:lvl9pPr lvl="8">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9pPr>
          </a:lstStyle>
          <a:p/>
        </p:txBody>
      </p:sp>
      <p:sp>
        <p:nvSpPr>
          <p:cNvPr id="446" name="Google Shape;446;p30"/>
          <p:cNvSpPr txBox="1"/>
          <p:nvPr>
            <p:ph idx="15" type="title"/>
          </p:nvPr>
        </p:nvSpPr>
        <p:spPr>
          <a:xfrm>
            <a:off x="2546913" y="1364806"/>
            <a:ext cx="1839600" cy="770400"/>
          </a:xfrm>
          <a:prstGeom prst="rect">
            <a:avLst/>
          </a:prstGeom>
        </p:spPr>
        <p:txBody>
          <a:bodyPr anchorCtr="0" anchor="t" bIns="0" lIns="0" spcFirstLastPara="1" rIns="0" wrap="square" tIns="0">
            <a:normAutofit/>
          </a:bodyPr>
          <a:lstStyle>
            <a:lvl1pPr lvl="0">
              <a:spcBef>
                <a:spcPts val="0"/>
              </a:spcBef>
              <a:spcAft>
                <a:spcPts val="0"/>
              </a:spcAft>
              <a:buSzPts val="5000"/>
              <a:buFont typeface="Hanken Grotesk Light"/>
              <a:buNone/>
              <a:defRPr sz="5000">
                <a:latin typeface="Hanken Grotesk Light"/>
                <a:ea typeface="Hanken Grotesk Light"/>
                <a:cs typeface="Hanken Grotesk Light"/>
                <a:sym typeface="Hanken Grotesk Light"/>
              </a:defRPr>
            </a:lvl1pPr>
            <a:lvl2pPr lvl="1">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2pPr>
            <a:lvl3pPr lvl="2">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3pPr>
            <a:lvl4pPr lvl="3">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4pPr>
            <a:lvl5pPr lvl="4">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5pPr>
            <a:lvl6pPr lvl="5">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6pPr>
            <a:lvl7pPr lvl="6">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7pPr>
            <a:lvl8pPr lvl="7">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8pPr>
            <a:lvl9pPr lvl="8">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9pPr>
          </a:lstStyle>
          <a:p/>
        </p:txBody>
      </p:sp>
      <p:sp>
        <p:nvSpPr>
          <p:cNvPr id="447" name="Google Shape;447;p30"/>
          <p:cNvSpPr txBox="1"/>
          <p:nvPr>
            <p:ph idx="16" type="title"/>
          </p:nvPr>
        </p:nvSpPr>
        <p:spPr>
          <a:xfrm>
            <a:off x="355638" y="1365769"/>
            <a:ext cx="1839600" cy="770400"/>
          </a:xfrm>
          <a:prstGeom prst="rect">
            <a:avLst/>
          </a:prstGeom>
        </p:spPr>
        <p:txBody>
          <a:bodyPr anchorCtr="0" anchor="t" bIns="0" lIns="0" spcFirstLastPara="1" rIns="0" wrap="square" tIns="0">
            <a:normAutofit/>
          </a:bodyPr>
          <a:lstStyle>
            <a:lvl1pPr lvl="0">
              <a:spcBef>
                <a:spcPts val="0"/>
              </a:spcBef>
              <a:spcAft>
                <a:spcPts val="0"/>
              </a:spcAft>
              <a:buSzPts val="5000"/>
              <a:buFont typeface="Hanken Grotesk Light"/>
              <a:buNone/>
              <a:defRPr sz="5000">
                <a:latin typeface="Hanken Grotesk Light"/>
                <a:ea typeface="Hanken Grotesk Light"/>
                <a:cs typeface="Hanken Grotesk Light"/>
                <a:sym typeface="Hanken Grotesk Light"/>
              </a:defRPr>
            </a:lvl1pPr>
            <a:lvl2pPr lvl="1">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2pPr>
            <a:lvl3pPr lvl="2">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3pPr>
            <a:lvl4pPr lvl="3">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4pPr>
            <a:lvl5pPr lvl="4">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5pPr>
            <a:lvl6pPr lvl="5">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6pPr>
            <a:lvl7pPr lvl="6">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7pPr>
            <a:lvl8pPr lvl="7">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8pPr>
            <a:lvl9pPr lvl="8">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9pPr>
          </a:lstStyle>
          <a:p/>
        </p:txBody>
      </p:sp>
      <p:sp>
        <p:nvSpPr>
          <p:cNvPr id="448" name="Google Shape;448;p30"/>
          <p:cNvSpPr txBox="1"/>
          <p:nvPr>
            <p:ph idx="17" type="title"/>
          </p:nvPr>
        </p:nvSpPr>
        <p:spPr>
          <a:xfrm>
            <a:off x="7002200" y="3163356"/>
            <a:ext cx="1839600" cy="770400"/>
          </a:xfrm>
          <a:prstGeom prst="rect">
            <a:avLst/>
          </a:prstGeom>
        </p:spPr>
        <p:txBody>
          <a:bodyPr anchorCtr="0" anchor="t" bIns="0" lIns="0" spcFirstLastPara="1" rIns="0" wrap="square" tIns="0">
            <a:normAutofit/>
          </a:bodyPr>
          <a:lstStyle>
            <a:lvl1pPr lvl="0">
              <a:spcBef>
                <a:spcPts val="0"/>
              </a:spcBef>
              <a:spcAft>
                <a:spcPts val="0"/>
              </a:spcAft>
              <a:buSzPts val="5000"/>
              <a:buFont typeface="Hanken Grotesk Light"/>
              <a:buNone/>
              <a:defRPr sz="5000">
                <a:latin typeface="Hanken Grotesk Light"/>
                <a:ea typeface="Hanken Grotesk Light"/>
                <a:cs typeface="Hanken Grotesk Light"/>
                <a:sym typeface="Hanken Grotesk Light"/>
              </a:defRPr>
            </a:lvl1pPr>
            <a:lvl2pPr lvl="1">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2pPr>
            <a:lvl3pPr lvl="2">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3pPr>
            <a:lvl4pPr lvl="3">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4pPr>
            <a:lvl5pPr lvl="4">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5pPr>
            <a:lvl6pPr lvl="5">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6pPr>
            <a:lvl7pPr lvl="6">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7pPr>
            <a:lvl8pPr lvl="7">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8pPr>
            <a:lvl9pPr lvl="8">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9pPr>
          </a:lstStyle>
          <a:p/>
        </p:txBody>
      </p:sp>
      <p:sp>
        <p:nvSpPr>
          <p:cNvPr id="449" name="Google Shape;449;p30"/>
          <p:cNvSpPr txBox="1"/>
          <p:nvPr>
            <p:ph idx="18" type="title"/>
          </p:nvPr>
        </p:nvSpPr>
        <p:spPr>
          <a:xfrm>
            <a:off x="4788588" y="3163356"/>
            <a:ext cx="1839600" cy="770400"/>
          </a:xfrm>
          <a:prstGeom prst="rect">
            <a:avLst/>
          </a:prstGeom>
        </p:spPr>
        <p:txBody>
          <a:bodyPr anchorCtr="0" anchor="t" bIns="0" lIns="0" spcFirstLastPara="1" rIns="0" wrap="square" tIns="0">
            <a:normAutofit/>
          </a:bodyPr>
          <a:lstStyle>
            <a:lvl1pPr lvl="0">
              <a:spcBef>
                <a:spcPts val="0"/>
              </a:spcBef>
              <a:spcAft>
                <a:spcPts val="0"/>
              </a:spcAft>
              <a:buSzPts val="5000"/>
              <a:buFont typeface="Hanken Grotesk Light"/>
              <a:buNone/>
              <a:defRPr sz="5000">
                <a:latin typeface="Hanken Grotesk Light"/>
                <a:ea typeface="Hanken Grotesk Light"/>
                <a:cs typeface="Hanken Grotesk Light"/>
                <a:sym typeface="Hanken Grotesk Light"/>
              </a:defRPr>
            </a:lvl1pPr>
            <a:lvl2pPr lvl="1">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2pPr>
            <a:lvl3pPr lvl="2">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3pPr>
            <a:lvl4pPr lvl="3">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4pPr>
            <a:lvl5pPr lvl="4">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5pPr>
            <a:lvl6pPr lvl="5">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6pPr>
            <a:lvl7pPr lvl="6">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7pPr>
            <a:lvl8pPr lvl="7">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8pPr>
            <a:lvl9pPr lvl="8">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9pPr>
          </a:lstStyle>
          <a:p/>
        </p:txBody>
      </p:sp>
      <p:sp>
        <p:nvSpPr>
          <p:cNvPr id="450" name="Google Shape;450;p30"/>
          <p:cNvSpPr txBox="1"/>
          <p:nvPr>
            <p:ph idx="19" type="title"/>
          </p:nvPr>
        </p:nvSpPr>
        <p:spPr>
          <a:xfrm>
            <a:off x="2552263" y="3163356"/>
            <a:ext cx="1839600" cy="770400"/>
          </a:xfrm>
          <a:prstGeom prst="rect">
            <a:avLst/>
          </a:prstGeom>
        </p:spPr>
        <p:txBody>
          <a:bodyPr anchorCtr="0" anchor="t" bIns="0" lIns="0" spcFirstLastPara="1" rIns="0" wrap="square" tIns="0">
            <a:normAutofit/>
          </a:bodyPr>
          <a:lstStyle>
            <a:lvl1pPr lvl="0">
              <a:spcBef>
                <a:spcPts val="0"/>
              </a:spcBef>
              <a:spcAft>
                <a:spcPts val="0"/>
              </a:spcAft>
              <a:buSzPts val="5000"/>
              <a:buFont typeface="Hanken Grotesk Light"/>
              <a:buNone/>
              <a:defRPr sz="5000">
                <a:latin typeface="Hanken Grotesk Light"/>
                <a:ea typeface="Hanken Grotesk Light"/>
                <a:cs typeface="Hanken Grotesk Light"/>
                <a:sym typeface="Hanken Grotesk Light"/>
              </a:defRPr>
            </a:lvl1pPr>
            <a:lvl2pPr lvl="1">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2pPr>
            <a:lvl3pPr lvl="2">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3pPr>
            <a:lvl4pPr lvl="3">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4pPr>
            <a:lvl5pPr lvl="4">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5pPr>
            <a:lvl6pPr lvl="5">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6pPr>
            <a:lvl7pPr lvl="6">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7pPr>
            <a:lvl8pPr lvl="7">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8pPr>
            <a:lvl9pPr lvl="8">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9pPr>
          </a:lstStyle>
          <a:p/>
        </p:txBody>
      </p:sp>
      <p:sp>
        <p:nvSpPr>
          <p:cNvPr id="451" name="Google Shape;451;p30"/>
          <p:cNvSpPr txBox="1"/>
          <p:nvPr>
            <p:ph idx="20" type="title"/>
          </p:nvPr>
        </p:nvSpPr>
        <p:spPr>
          <a:xfrm>
            <a:off x="360988" y="3164319"/>
            <a:ext cx="1839600" cy="770400"/>
          </a:xfrm>
          <a:prstGeom prst="rect">
            <a:avLst/>
          </a:prstGeom>
        </p:spPr>
        <p:txBody>
          <a:bodyPr anchorCtr="0" anchor="t" bIns="0" lIns="0" spcFirstLastPara="1" rIns="0" wrap="square" tIns="0">
            <a:normAutofit/>
          </a:bodyPr>
          <a:lstStyle>
            <a:lvl1pPr lvl="0">
              <a:spcBef>
                <a:spcPts val="0"/>
              </a:spcBef>
              <a:spcAft>
                <a:spcPts val="0"/>
              </a:spcAft>
              <a:buSzPts val="5000"/>
              <a:buFont typeface="Hanken Grotesk Light"/>
              <a:buNone/>
              <a:defRPr sz="5000">
                <a:latin typeface="Hanken Grotesk Light"/>
                <a:ea typeface="Hanken Grotesk Light"/>
                <a:cs typeface="Hanken Grotesk Light"/>
                <a:sym typeface="Hanken Grotesk Light"/>
              </a:defRPr>
            </a:lvl1pPr>
            <a:lvl2pPr lvl="1">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2pPr>
            <a:lvl3pPr lvl="2">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3pPr>
            <a:lvl4pPr lvl="3">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4pPr>
            <a:lvl5pPr lvl="4">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5pPr>
            <a:lvl6pPr lvl="5">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6pPr>
            <a:lvl7pPr lvl="6">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7pPr>
            <a:lvl8pPr lvl="7">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8pPr>
            <a:lvl9pPr lvl="8">
              <a:spcBef>
                <a:spcPts val="0"/>
              </a:spcBef>
              <a:spcAft>
                <a:spcPts val="0"/>
              </a:spcAft>
              <a:buSzPts val="12000"/>
              <a:buFont typeface="Hanken Grotesk Light"/>
              <a:buNone/>
              <a:defRPr sz="12000">
                <a:latin typeface="Hanken Grotesk Light"/>
                <a:ea typeface="Hanken Grotesk Light"/>
                <a:cs typeface="Hanken Grotesk Light"/>
                <a:sym typeface="Hanken Grotesk Light"/>
              </a:defRPr>
            </a:lvl9pPr>
          </a:lstStyle>
          <a:p/>
        </p:txBody>
      </p:sp>
      <p:sp>
        <p:nvSpPr>
          <p:cNvPr id="452" name="Google Shape;452;p30"/>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Graphics 3">
  <p:cSld name="CUSTOM_7_1_1_1_1_1_1_1_1_1_1_1_1_1_1_1_1_7_1">
    <p:spTree>
      <p:nvGrpSpPr>
        <p:cNvPr id="453" name="Shape 453"/>
        <p:cNvGrpSpPr/>
        <p:nvPr/>
      </p:nvGrpSpPr>
      <p:grpSpPr>
        <a:xfrm>
          <a:off x="0" y="0"/>
          <a:ext cx="0" cy="0"/>
          <a:chOff x="0" y="0"/>
          <a:chExt cx="0" cy="0"/>
        </a:xfrm>
      </p:grpSpPr>
      <p:sp>
        <p:nvSpPr>
          <p:cNvPr id="454" name="Google Shape;454;p31"/>
          <p:cNvSpPr txBox="1"/>
          <p:nvPr>
            <p:ph idx="1" type="subTitle"/>
          </p:nvPr>
        </p:nvSpPr>
        <p:spPr>
          <a:xfrm>
            <a:off x="594025" y="184700"/>
            <a:ext cx="3696300" cy="153900"/>
          </a:xfrm>
          <a:prstGeom prst="rect">
            <a:avLst/>
          </a:prstGeom>
        </p:spPr>
        <p:txBody>
          <a:bodyPr anchorCtr="0" anchor="ctr" bIns="0" lIns="0" spcFirstLastPara="1" rIns="0" wrap="square" tIns="0">
            <a:normAutofit/>
          </a:bodyPr>
          <a:lstStyle>
            <a:lvl1pPr lvl="0">
              <a:spcBef>
                <a:spcPts val="0"/>
              </a:spcBef>
              <a:spcAft>
                <a:spcPts val="0"/>
              </a:spcAft>
              <a:buClr>
                <a:schemeClr val="dk1"/>
              </a:buClr>
              <a:buSzPts val="1000"/>
              <a:buNone/>
              <a:defRPr b="1"/>
            </a:lvl1pPr>
            <a:lvl2pPr lvl="1">
              <a:spcBef>
                <a:spcPts val="0"/>
              </a:spcBef>
              <a:spcAft>
                <a:spcPts val="0"/>
              </a:spcAft>
              <a:buClr>
                <a:schemeClr val="dk1"/>
              </a:buClr>
              <a:buSzPts val="1200"/>
              <a:buNone/>
              <a:defRPr sz="1200"/>
            </a:lvl2pPr>
            <a:lvl3pPr lvl="2">
              <a:spcBef>
                <a:spcPts val="0"/>
              </a:spcBef>
              <a:spcAft>
                <a:spcPts val="0"/>
              </a:spcAft>
              <a:buClr>
                <a:schemeClr val="dk1"/>
              </a:buClr>
              <a:buSzPts val="1200"/>
              <a:buNone/>
              <a:defRPr sz="1200"/>
            </a:lvl3pPr>
            <a:lvl4pPr lvl="3">
              <a:spcBef>
                <a:spcPts val="0"/>
              </a:spcBef>
              <a:spcAft>
                <a:spcPts val="0"/>
              </a:spcAft>
              <a:buClr>
                <a:schemeClr val="dk1"/>
              </a:buClr>
              <a:buSzPts val="1200"/>
              <a:buNone/>
              <a:defRPr sz="1200"/>
            </a:lvl4pPr>
            <a:lvl5pPr lvl="4">
              <a:spcBef>
                <a:spcPts val="0"/>
              </a:spcBef>
              <a:spcAft>
                <a:spcPts val="0"/>
              </a:spcAft>
              <a:buClr>
                <a:schemeClr val="dk1"/>
              </a:buClr>
              <a:buSzPts val="1200"/>
              <a:buNone/>
              <a:defRPr sz="1200"/>
            </a:lvl5pPr>
            <a:lvl6pPr lvl="5">
              <a:spcBef>
                <a:spcPts val="0"/>
              </a:spcBef>
              <a:spcAft>
                <a:spcPts val="0"/>
              </a:spcAft>
              <a:buClr>
                <a:schemeClr val="dk1"/>
              </a:buClr>
              <a:buSzPts val="1200"/>
              <a:buNone/>
              <a:defRPr sz="1200"/>
            </a:lvl6pPr>
            <a:lvl7pPr lvl="6">
              <a:spcBef>
                <a:spcPts val="0"/>
              </a:spcBef>
              <a:spcAft>
                <a:spcPts val="0"/>
              </a:spcAft>
              <a:buClr>
                <a:schemeClr val="dk1"/>
              </a:buClr>
              <a:buSzPts val="1200"/>
              <a:buNone/>
              <a:defRPr sz="1200"/>
            </a:lvl7pPr>
            <a:lvl8pPr lvl="7">
              <a:spcBef>
                <a:spcPts val="0"/>
              </a:spcBef>
              <a:spcAft>
                <a:spcPts val="0"/>
              </a:spcAft>
              <a:buClr>
                <a:schemeClr val="dk1"/>
              </a:buClr>
              <a:buSzPts val="1200"/>
              <a:buNone/>
              <a:defRPr sz="1200"/>
            </a:lvl8pPr>
            <a:lvl9pPr lvl="8">
              <a:spcBef>
                <a:spcPts val="0"/>
              </a:spcBef>
              <a:spcAft>
                <a:spcPts val="0"/>
              </a:spcAft>
              <a:buClr>
                <a:schemeClr val="dk1"/>
              </a:buClr>
              <a:buSzPts val="1200"/>
              <a:buNone/>
              <a:defRPr sz="1200"/>
            </a:lvl9pPr>
          </a:lstStyle>
          <a:p/>
        </p:txBody>
      </p:sp>
      <p:sp>
        <p:nvSpPr>
          <p:cNvPr id="455" name="Google Shape;455;p31"/>
          <p:cNvSpPr txBox="1"/>
          <p:nvPr>
            <p:ph type="title"/>
          </p:nvPr>
        </p:nvSpPr>
        <p:spPr>
          <a:xfrm>
            <a:off x="594025" y="539600"/>
            <a:ext cx="7196700" cy="5760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4000"/>
            </a:lvl1pPr>
            <a:lvl2pPr lvl="1">
              <a:lnSpc>
                <a:spcPct val="115000"/>
              </a:lnSpc>
              <a:spcBef>
                <a:spcPts val="0"/>
              </a:spcBef>
              <a:spcAft>
                <a:spcPts val="0"/>
              </a:spcAft>
              <a:buSzPts val="2800"/>
              <a:buNone/>
              <a:defRPr sz="4000"/>
            </a:lvl2pPr>
            <a:lvl3pPr lvl="2">
              <a:lnSpc>
                <a:spcPct val="115000"/>
              </a:lnSpc>
              <a:spcBef>
                <a:spcPts val="0"/>
              </a:spcBef>
              <a:spcAft>
                <a:spcPts val="0"/>
              </a:spcAft>
              <a:buSzPts val="2800"/>
              <a:buNone/>
              <a:defRPr sz="4000"/>
            </a:lvl3pPr>
            <a:lvl4pPr lvl="3">
              <a:lnSpc>
                <a:spcPct val="115000"/>
              </a:lnSpc>
              <a:spcBef>
                <a:spcPts val="0"/>
              </a:spcBef>
              <a:spcAft>
                <a:spcPts val="0"/>
              </a:spcAft>
              <a:buSzPts val="2800"/>
              <a:buNone/>
              <a:defRPr sz="4000"/>
            </a:lvl4pPr>
            <a:lvl5pPr lvl="4">
              <a:lnSpc>
                <a:spcPct val="115000"/>
              </a:lnSpc>
              <a:spcBef>
                <a:spcPts val="0"/>
              </a:spcBef>
              <a:spcAft>
                <a:spcPts val="0"/>
              </a:spcAft>
              <a:buSzPts val="2800"/>
              <a:buNone/>
              <a:defRPr sz="4000"/>
            </a:lvl5pPr>
            <a:lvl6pPr lvl="5">
              <a:lnSpc>
                <a:spcPct val="115000"/>
              </a:lnSpc>
              <a:spcBef>
                <a:spcPts val="0"/>
              </a:spcBef>
              <a:spcAft>
                <a:spcPts val="0"/>
              </a:spcAft>
              <a:buSzPts val="2800"/>
              <a:buNone/>
              <a:defRPr sz="4000"/>
            </a:lvl6pPr>
            <a:lvl7pPr lvl="6">
              <a:lnSpc>
                <a:spcPct val="115000"/>
              </a:lnSpc>
              <a:spcBef>
                <a:spcPts val="0"/>
              </a:spcBef>
              <a:spcAft>
                <a:spcPts val="0"/>
              </a:spcAft>
              <a:buSzPts val="2800"/>
              <a:buNone/>
              <a:defRPr sz="4000"/>
            </a:lvl7pPr>
            <a:lvl8pPr lvl="7">
              <a:lnSpc>
                <a:spcPct val="115000"/>
              </a:lnSpc>
              <a:spcBef>
                <a:spcPts val="0"/>
              </a:spcBef>
              <a:spcAft>
                <a:spcPts val="0"/>
              </a:spcAft>
              <a:buSzPts val="2800"/>
              <a:buNone/>
              <a:defRPr sz="4000"/>
            </a:lvl8pPr>
            <a:lvl9pPr lvl="8">
              <a:lnSpc>
                <a:spcPct val="115000"/>
              </a:lnSpc>
              <a:spcBef>
                <a:spcPts val="0"/>
              </a:spcBef>
              <a:spcAft>
                <a:spcPts val="0"/>
              </a:spcAft>
              <a:buSzPts val="2800"/>
              <a:buNone/>
              <a:defRPr sz="4000"/>
            </a:lvl9pPr>
          </a:lstStyle>
          <a:p/>
        </p:txBody>
      </p:sp>
      <p:sp>
        <p:nvSpPr>
          <p:cNvPr id="456" name="Google Shape;456;p31"/>
          <p:cNvSpPr txBox="1"/>
          <p:nvPr>
            <p:ph idx="2" type="subTitle"/>
          </p:nvPr>
        </p:nvSpPr>
        <p:spPr>
          <a:xfrm>
            <a:off x="193100" y="3780025"/>
            <a:ext cx="1633200" cy="615600"/>
          </a:xfrm>
          <a:prstGeom prst="rect">
            <a:avLst/>
          </a:prstGeom>
        </p:spPr>
        <p:txBody>
          <a:bodyPr anchorCtr="0" anchor="t" bIns="0" lIns="0" spcFirstLastPara="1" rIns="0" wrap="square" tIns="0">
            <a:normAutofit/>
          </a:bodyPr>
          <a:lstStyle>
            <a:lvl1pPr lvl="0">
              <a:spcBef>
                <a:spcPts val="0"/>
              </a:spcBef>
              <a:spcAft>
                <a:spcPts val="0"/>
              </a:spcAft>
              <a:buClr>
                <a:schemeClr val="dk1"/>
              </a:buClr>
              <a:buSzPts val="4000"/>
              <a:buFont typeface="Hanken Grotesk Light"/>
              <a:buNone/>
              <a:defRPr sz="4000">
                <a:latin typeface="Hanken Grotesk Light"/>
                <a:ea typeface="Hanken Grotesk Light"/>
                <a:cs typeface="Hanken Grotesk Light"/>
                <a:sym typeface="Hanken Grotesk Light"/>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457" name="Google Shape;457;p31"/>
          <p:cNvSpPr txBox="1"/>
          <p:nvPr>
            <p:ph idx="3" type="subTitle"/>
          </p:nvPr>
        </p:nvSpPr>
        <p:spPr>
          <a:xfrm>
            <a:off x="1852425" y="4067625"/>
            <a:ext cx="2529000" cy="237600"/>
          </a:xfrm>
          <a:prstGeom prst="rect">
            <a:avLst/>
          </a:prstGeom>
        </p:spPr>
        <p:txBody>
          <a:bodyPr anchorCtr="0" anchor="t" bIns="0" lIns="54000" spcFirstLastPara="1" rIns="0" wrap="square" tIns="54000">
            <a:normAutofit/>
          </a:bodyPr>
          <a:lstStyle>
            <a:lvl1pPr lvl="0">
              <a:spcBef>
                <a:spcPts val="0"/>
              </a:spcBef>
              <a:spcAft>
                <a:spcPts val="0"/>
              </a:spcAft>
              <a:buClr>
                <a:schemeClr val="dk1"/>
              </a:buClr>
              <a:buSzPts val="1200"/>
              <a:buFont typeface="Hanken Grotesk"/>
              <a:buNone/>
              <a:defRPr sz="1200"/>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458" name="Google Shape;458;p31"/>
          <p:cNvSpPr txBox="1"/>
          <p:nvPr>
            <p:ph idx="4" type="subTitle"/>
          </p:nvPr>
        </p:nvSpPr>
        <p:spPr>
          <a:xfrm>
            <a:off x="193100" y="2519863"/>
            <a:ext cx="1633200" cy="615600"/>
          </a:xfrm>
          <a:prstGeom prst="rect">
            <a:avLst/>
          </a:prstGeom>
        </p:spPr>
        <p:txBody>
          <a:bodyPr anchorCtr="0" anchor="t" bIns="0" lIns="0" spcFirstLastPara="1" rIns="0" wrap="square" tIns="0">
            <a:normAutofit/>
          </a:bodyPr>
          <a:lstStyle>
            <a:lvl1pPr lvl="0">
              <a:spcBef>
                <a:spcPts val="0"/>
              </a:spcBef>
              <a:spcAft>
                <a:spcPts val="0"/>
              </a:spcAft>
              <a:buClr>
                <a:schemeClr val="dk1"/>
              </a:buClr>
              <a:buSzPts val="4000"/>
              <a:buFont typeface="Hanken Grotesk Light"/>
              <a:buNone/>
              <a:defRPr sz="4000">
                <a:latin typeface="Hanken Grotesk Light"/>
                <a:ea typeface="Hanken Grotesk Light"/>
                <a:cs typeface="Hanken Grotesk Light"/>
                <a:sym typeface="Hanken Grotesk Light"/>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459" name="Google Shape;459;p31"/>
          <p:cNvSpPr txBox="1"/>
          <p:nvPr>
            <p:ph idx="5" type="subTitle"/>
          </p:nvPr>
        </p:nvSpPr>
        <p:spPr>
          <a:xfrm>
            <a:off x="1852425" y="2807463"/>
            <a:ext cx="2529000" cy="237600"/>
          </a:xfrm>
          <a:prstGeom prst="rect">
            <a:avLst/>
          </a:prstGeom>
        </p:spPr>
        <p:txBody>
          <a:bodyPr anchorCtr="0" anchor="t" bIns="0" lIns="54000" spcFirstLastPara="1" rIns="0" wrap="square" tIns="54000">
            <a:normAutofit/>
          </a:bodyPr>
          <a:lstStyle>
            <a:lvl1pPr lvl="0">
              <a:spcBef>
                <a:spcPts val="0"/>
              </a:spcBef>
              <a:spcAft>
                <a:spcPts val="0"/>
              </a:spcAft>
              <a:buClr>
                <a:schemeClr val="dk1"/>
              </a:buClr>
              <a:buSzPts val="1200"/>
              <a:buFont typeface="Hanken Grotesk"/>
              <a:buNone/>
              <a:defRPr sz="1200"/>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460" name="Google Shape;460;p31"/>
          <p:cNvSpPr txBox="1"/>
          <p:nvPr>
            <p:ph idx="6" type="subTitle"/>
          </p:nvPr>
        </p:nvSpPr>
        <p:spPr>
          <a:xfrm>
            <a:off x="219077" y="1259725"/>
            <a:ext cx="1633200" cy="615600"/>
          </a:xfrm>
          <a:prstGeom prst="rect">
            <a:avLst/>
          </a:prstGeom>
        </p:spPr>
        <p:txBody>
          <a:bodyPr anchorCtr="0" anchor="t" bIns="0" lIns="0" spcFirstLastPara="1" rIns="0" wrap="square" tIns="0">
            <a:normAutofit/>
          </a:bodyPr>
          <a:lstStyle>
            <a:lvl1pPr lvl="0">
              <a:spcBef>
                <a:spcPts val="0"/>
              </a:spcBef>
              <a:spcAft>
                <a:spcPts val="0"/>
              </a:spcAft>
              <a:buClr>
                <a:schemeClr val="dk1"/>
              </a:buClr>
              <a:buSzPts val="4000"/>
              <a:buFont typeface="Hanken Grotesk Light"/>
              <a:buNone/>
              <a:defRPr sz="4000">
                <a:latin typeface="Hanken Grotesk Light"/>
                <a:ea typeface="Hanken Grotesk Light"/>
                <a:cs typeface="Hanken Grotesk Light"/>
                <a:sym typeface="Hanken Grotesk Light"/>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461" name="Google Shape;461;p31"/>
          <p:cNvSpPr txBox="1"/>
          <p:nvPr>
            <p:ph idx="7" type="subTitle"/>
          </p:nvPr>
        </p:nvSpPr>
        <p:spPr>
          <a:xfrm>
            <a:off x="1852425" y="1547325"/>
            <a:ext cx="2529000" cy="237600"/>
          </a:xfrm>
          <a:prstGeom prst="rect">
            <a:avLst/>
          </a:prstGeom>
        </p:spPr>
        <p:txBody>
          <a:bodyPr anchorCtr="0" anchor="t" bIns="0" lIns="54000" spcFirstLastPara="1" rIns="0" wrap="square" tIns="54000">
            <a:normAutofit/>
          </a:bodyPr>
          <a:lstStyle>
            <a:lvl1pPr lvl="0">
              <a:spcBef>
                <a:spcPts val="0"/>
              </a:spcBef>
              <a:spcAft>
                <a:spcPts val="0"/>
              </a:spcAft>
              <a:buClr>
                <a:schemeClr val="dk1"/>
              </a:buClr>
              <a:buSzPts val="1200"/>
              <a:buFont typeface="Hanken Grotesk"/>
              <a:buNone/>
              <a:defRPr sz="1200"/>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462" name="Google Shape;462;p31"/>
          <p:cNvSpPr txBox="1"/>
          <p:nvPr>
            <p:ph idx="8" type="body"/>
          </p:nvPr>
        </p:nvSpPr>
        <p:spPr>
          <a:xfrm>
            <a:off x="189973" y="4665450"/>
            <a:ext cx="4345200" cy="374400"/>
          </a:xfrm>
          <a:prstGeom prst="rect">
            <a:avLst/>
          </a:prstGeom>
        </p:spPr>
        <p:txBody>
          <a:bodyPr anchorCtr="0" anchor="t" bIns="0" lIns="0" spcFirstLastPara="1" rIns="0" wrap="square" tIns="54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63" name="Google Shape;463;p31"/>
          <p:cNvSpPr txBox="1"/>
          <p:nvPr>
            <p:ph idx="9" type="body"/>
          </p:nvPr>
        </p:nvSpPr>
        <p:spPr>
          <a:xfrm>
            <a:off x="189973" y="3405288"/>
            <a:ext cx="4345200" cy="374400"/>
          </a:xfrm>
          <a:prstGeom prst="rect">
            <a:avLst/>
          </a:prstGeom>
        </p:spPr>
        <p:txBody>
          <a:bodyPr anchorCtr="0" anchor="t" bIns="0" lIns="0" spcFirstLastPara="1" rIns="0" wrap="square" tIns="54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64" name="Google Shape;464;p31"/>
          <p:cNvSpPr txBox="1"/>
          <p:nvPr>
            <p:ph idx="13" type="body"/>
          </p:nvPr>
        </p:nvSpPr>
        <p:spPr>
          <a:xfrm>
            <a:off x="199273" y="2145150"/>
            <a:ext cx="4345200" cy="374400"/>
          </a:xfrm>
          <a:prstGeom prst="rect">
            <a:avLst/>
          </a:prstGeom>
        </p:spPr>
        <p:txBody>
          <a:bodyPr anchorCtr="0" anchor="t" bIns="0" lIns="0" spcFirstLastPara="1" rIns="0" wrap="square" tIns="54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65" name="Google Shape;465;p31"/>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Graphics 4">
  <p:cSld name="CUSTOM_7_1_1_1_1_1_1_1_1_1_1_1_1_1_1_1_1_7_2">
    <p:spTree>
      <p:nvGrpSpPr>
        <p:cNvPr id="466" name="Shape 466"/>
        <p:cNvGrpSpPr/>
        <p:nvPr/>
      </p:nvGrpSpPr>
      <p:grpSpPr>
        <a:xfrm>
          <a:off x="0" y="0"/>
          <a:ext cx="0" cy="0"/>
          <a:chOff x="0" y="0"/>
          <a:chExt cx="0" cy="0"/>
        </a:xfrm>
      </p:grpSpPr>
      <p:sp>
        <p:nvSpPr>
          <p:cNvPr id="467" name="Google Shape;467;p32"/>
          <p:cNvSpPr txBox="1"/>
          <p:nvPr>
            <p:ph idx="1" type="subTitle"/>
          </p:nvPr>
        </p:nvSpPr>
        <p:spPr>
          <a:xfrm>
            <a:off x="594025" y="184700"/>
            <a:ext cx="3696300" cy="153900"/>
          </a:xfrm>
          <a:prstGeom prst="rect">
            <a:avLst/>
          </a:prstGeom>
        </p:spPr>
        <p:txBody>
          <a:bodyPr anchorCtr="0" anchor="ctr" bIns="0" lIns="0" spcFirstLastPara="1" rIns="0" wrap="square" tIns="0">
            <a:normAutofit/>
          </a:bodyPr>
          <a:lstStyle>
            <a:lvl1pPr lvl="0">
              <a:spcBef>
                <a:spcPts val="0"/>
              </a:spcBef>
              <a:spcAft>
                <a:spcPts val="0"/>
              </a:spcAft>
              <a:buClr>
                <a:schemeClr val="dk1"/>
              </a:buClr>
              <a:buSzPts val="1000"/>
              <a:buNone/>
              <a:defRPr b="1"/>
            </a:lvl1pPr>
            <a:lvl2pPr lvl="1">
              <a:spcBef>
                <a:spcPts val="0"/>
              </a:spcBef>
              <a:spcAft>
                <a:spcPts val="0"/>
              </a:spcAft>
              <a:buClr>
                <a:schemeClr val="dk1"/>
              </a:buClr>
              <a:buSzPts val="1200"/>
              <a:buNone/>
              <a:defRPr sz="1200"/>
            </a:lvl2pPr>
            <a:lvl3pPr lvl="2">
              <a:spcBef>
                <a:spcPts val="0"/>
              </a:spcBef>
              <a:spcAft>
                <a:spcPts val="0"/>
              </a:spcAft>
              <a:buClr>
                <a:schemeClr val="dk1"/>
              </a:buClr>
              <a:buSzPts val="1200"/>
              <a:buNone/>
              <a:defRPr sz="1200"/>
            </a:lvl3pPr>
            <a:lvl4pPr lvl="3">
              <a:spcBef>
                <a:spcPts val="0"/>
              </a:spcBef>
              <a:spcAft>
                <a:spcPts val="0"/>
              </a:spcAft>
              <a:buClr>
                <a:schemeClr val="dk1"/>
              </a:buClr>
              <a:buSzPts val="1200"/>
              <a:buNone/>
              <a:defRPr sz="1200"/>
            </a:lvl4pPr>
            <a:lvl5pPr lvl="4">
              <a:spcBef>
                <a:spcPts val="0"/>
              </a:spcBef>
              <a:spcAft>
                <a:spcPts val="0"/>
              </a:spcAft>
              <a:buClr>
                <a:schemeClr val="dk1"/>
              </a:buClr>
              <a:buSzPts val="1200"/>
              <a:buNone/>
              <a:defRPr sz="1200"/>
            </a:lvl5pPr>
            <a:lvl6pPr lvl="5">
              <a:spcBef>
                <a:spcPts val="0"/>
              </a:spcBef>
              <a:spcAft>
                <a:spcPts val="0"/>
              </a:spcAft>
              <a:buClr>
                <a:schemeClr val="dk1"/>
              </a:buClr>
              <a:buSzPts val="1200"/>
              <a:buNone/>
              <a:defRPr sz="1200"/>
            </a:lvl6pPr>
            <a:lvl7pPr lvl="6">
              <a:spcBef>
                <a:spcPts val="0"/>
              </a:spcBef>
              <a:spcAft>
                <a:spcPts val="0"/>
              </a:spcAft>
              <a:buClr>
                <a:schemeClr val="dk1"/>
              </a:buClr>
              <a:buSzPts val="1200"/>
              <a:buNone/>
              <a:defRPr sz="1200"/>
            </a:lvl7pPr>
            <a:lvl8pPr lvl="7">
              <a:spcBef>
                <a:spcPts val="0"/>
              </a:spcBef>
              <a:spcAft>
                <a:spcPts val="0"/>
              </a:spcAft>
              <a:buClr>
                <a:schemeClr val="dk1"/>
              </a:buClr>
              <a:buSzPts val="1200"/>
              <a:buNone/>
              <a:defRPr sz="1200"/>
            </a:lvl8pPr>
            <a:lvl9pPr lvl="8">
              <a:spcBef>
                <a:spcPts val="0"/>
              </a:spcBef>
              <a:spcAft>
                <a:spcPts val="0"/>
              </a:spcAft>
              <a:buClr>
                <a:schemeClr val="dk1"/>
              </a:buClr>
              <a:buSzPts val="1200"/>
              <a:buNone/>
              <a:defRPr sz="1200"/>
            </a:lvl9pPr>
          </a:lstStyle>
          <a:p/>
        </p:txBody>
      </p:sp>
      <p:sp>
        <p:nvSpPr>
          <p:cNvPr id="468" name="Google Shape;468;p32"/>
          <p:cNvSpPr txBox="1"/>
          <p:nvPr>
            <p:ph type="title"/>
          </p:nvPr>
        </p:nvSpPr>
        <p:spPr>
          <a:xfrm>
            <a:off x="594025" y="539600"/>
            <a:ext cx="7196700" cy="576000"/>
          </a:xfrm>
          <a:prstGeom prst="rect">
            <a:avLst/>
          </a:prstGeom>
        </p:spPr>
        <p:txBody>
          <a:bodyPr anchorCtr="0" anchor="t" bIns="0" lIns="0" spcFirstLastPara="1" rIns="0" wrap="square" tIns="0">
            <a:noAutofit/>
          </a:bodyPr>
          <a:lstStyle>
            <a:lvl1pPr lvl="0">
              <a:lnSpc>
                <a:spcPct val="90000"/>
              </a:lnSpc>
              <a:spcBef>
                <a:spcPts val="0"/>
              </a:spcBef>
              <a:spcAft>
                <a:spcPts val="0"/>
              </a:spcAft>
              <a:buSzPts val="2800"/>
              <a:buNone/>
              <a:defRPr sz="4000"/>
            </a:lvl1pPr>
            <a:lvl2pPr lvl="1">
              <a:lnSpc>
                <a:spcPct val="115000"/>
              </a:lnSpc>
              <a:spcBef>
                <a:spcPts val="0"/>
              </a:spcBef>
              <a:spcAft>
                <a:spcPts val="0"/>
              </a:spcAft>
              <a:buSzPts val="2800"/>
              <a:buNone/>
              <a:defRPr sz="4000"/>
            </a:lvl2pPr>
            <a:lvl3pPr lvl="2">
              <a:lnSpc>
                <a:spcPct val="115000"/>
              </a:lnSpc>
              <a:spcBef>
                <a:spcPts val="0"/>
              </a:spcBef>
              <a:spcAft>
                <a:spcPts val="0"/>
              </a:spcAft>
              <a:buSzPts val="2800"/>
              <a:buNone/>
              <a:defRPr sz="4000"/>
            </a:lvl3pPr>
            <a:lvl4pPr lvl="3">
              <a:lnSpc>
                <a:spcPct val="115000"/>
              </a:lnSpc>
              <a:spcBef>
                <a:spcPts val="0"/>
              </a:spcBef>
              <a:spcAft>
                <a:spcPts val="0"/>
              </a:spcAft>
              <a:buSzPts val="2800"/>
              <a:buNone/>
              <a:defRPr sz="4000"/>
            </a:lvl4pPr>
            <a:lvl5pPr lvl="4">
              <a:lnSpc>
                <a:spcPct val="115000"/>
              </a:lnSpc>
              <a:spcBef>
                <a:spcPts val="0"/>
              </a:spcBef>
              <a:spcAft>
                <a:spcPts val="0"/>
              </a:spcAft>
              <a:buSzPts val="2800"/>
              <a:buNone/>
              <a:defRPr sz="4000"/>
            </a:lvl5pPr>
            <a:lvl6pPr lvl="5">
              <a:lnSpc>
                <a:spcPct val="115000"/>
              </a:lnSpc>
              <a:spcBef>
                <a:spcPts val="0"/>
              </a:spcBef>
              <a:spcAft>
                <a:spcPts val="0"/>
              </a:spcAft>
              <a:buSzPts val="2800"/>
              <a:buNone/>
              <a:defRPr sz="4000"/>
            </a:lvl6pPr>
            <a:lvl7pPr lvl="6">
              <a:lnSpc>
                <a:spcPct val="115000"/>
              </a:lnSpc>
              <a:spcBef>
                <a:spcPts val="0"/>
              </a:spcBef>
              <a:spcAft>
                <a:spcPts val="0"/>
              </a:spcAft>
              <a:buSzPts val="2800"/>
              <a:buNone/>
              <a:defRPr sz="4000"/>
            </a:lvl7pPr>
            <a:lvl8pPr lvl="7">
              <a:lnSpc>
                <a:spcPct val="115000"/>
              </a:lnSpc>
              <a:spcBef>
                <a:spcPts val="0"/>
              </a:spcBef>
              <a:spcAft>
                <a:spcPts val="0"/>
              </a:spcAft>
              <a:buSzPts val="2800"/>
              <a:buNone/>
              <a:defRPr sz="4000"/>
            </a:lvl8pPr>
            <a:lvl9pPr lvl="8">
              <a:lnSpc>
                <a:spcPct val="115000"/>
              </a:lnSpc>
              <a:spcBef>
                <a:spcPts val="0"/>
              </a:spcBef>
              <a:spcAft>
                <a:spcPts val="0"/>
              </a:spcAft>
              <a:buSzPts val="2800"/>
              <a:buNone/>
              <a:defRPr sz="4000"/>
            </a:lvl9pPr>
          </a:lstStyle>
          <a:p/>
        </p:txBody>
      </p:sp>
      <p:sp>
        <p:nvSpPr>
          <p:cNvPr id="469" name="Google Shape;469;p32"/>
          <p:cNvSpPr txBox="1"/>
          <p:nvPr>
            <p:ph idx="2" type="subTitle"/>
          </p:nvPr>
        </p:nvSpPr>
        <p:spPr>
          <a:xfrm>
            <a:off x="189375" y="4264275"/>
            <a:ext cx="1529400" cy="572400"/>
          </a:xfrm>
          <a:prstGeom prst="rect">
            <a:avLst/>
          </a:prstGeom>
        </p:spPr>
        <p:txBody>
          <a:bodyPr anchorCtr="0" anchor="t" bIns="0" lIns="91425" spcFirstLastPara="1" rIns="0" wrap="square" tIns="36000">
            <a:normAutofit/>
          </a:bodyPr>
          <a:lstStyle>
            <a:lvl1pPr lvl="0">
              <a:spcBef>
                <a:spcPts val="0"/>
              </a:spcBef>
              <a:spcAft>
                <a:spcPts val="0"/>
              </a:spcAft>
              <a:buClr>
                <a:schemeClr val="dk1"/>
              </a:buClr>
              <a:buSzPts val="3000"/>
              <a:buFont typeface="Hanken Grotesk Light"/>
              <a:buNone/>
              <a:defRPr sz="3000">
                <a:latin typeface="Hanken Grotesk Light"/>
                <a:ea typeface="Hanken Grotesk Light"/>
                <a:cs typeface="Hanken Grotesk Light"/>
                <a:sym typeface="Hanken Grotesk Light"/>
              </a:defRPr>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p:txBody>
      </p:sp>
      <p:sp>
        <p:nvSpPr>
          <p:cNvPr id="470" name="Google Shape;470;p32"/>
          <p:cNvSpPr txBox="1"/>
          <p:nvPr>
            <p:ph idx="3" type="subTitle"/>
          </p:nvPr>
        </p:nvSpPr>
        <p:spPr>
          <a:xfrm>
            <a:off x="190425" y="3693375"/>
            <a:ext cx="1529400" cy="572400"/>
          </a:xfrm>
          <a:prstGeom prst="rect">
            <a:avLst/>
          </a:prstGeom>
        </p:spPr>
        <p:txBody>
          <a:bodyPr anchorCtr="0" anchor="t" bIns="0" lIns="91425" spcFirstLastPara="1" rIns="0" wrap="square" tIns="36000">
            <a:normAutofit/>
          </a:bodyPr>
          <a:lstStyle>
            <a:lvl1pPr lvl="0">
              <a:spcBef>
                <a:spcPts val="0"/>
              </a:spcBef>
              <a:spcAft>
                <a:spcPts val="0"/>
              </a:spcAft>
              <a:buClr>
                <a:schemeClr val="dk1"/>
              </a:buClr>
              <a:buSzPts val="3000"/>
              <a:buFont typeface="Hanken Grotesk Light"/>
              <a:buNone/>
              <a:defRPr sz="3000">
                <a:latin typeface="Hanken Grotesk Light"/>
                <a:ea typeface="Hanken Grotesk Light"/>
                <a:cs typeface="Hanken Grotesk Light"/>
                <a:sym typeface="Hanken Grotesk Light"/>
              </a:defRPr>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p:txBody>
      </p:sp>
      <p:sp>
        <p:nvSpPr>
          <p:cNvPr id="471" name="Google Shape;471;p32"/>
          <p:cNvSpPr txBox="1"/>
          <p:nvPr>
            <p:ph idx="4" type="subTitle"/>
          </p:nvPr>
        </p:nvSpPr>
        <p:spPr>
          <a:xfrm>
            <a:off x="190425" y="3118013"/>
            <a:ext cx="1529400" cy="572400"/>
          </a:xfrm>
          <a:prstGeom prst="rect">
            <a:avLst/>
          </a:prstGeom>
        </p:spPr>
        <p:txBody>
          <a:bodyPr anchorCtr="0" anchor="t" bIns="0" lIns="91425" spcFirstLastPara="1" rIns="0" wrap="square" tIns="36000">
            <a:normAutofit/>
          </a:bodyPr>
          <a:lstStyle>
            <a:lvl1pPr lvl="0">
              <a:spcBef>
                <a:spcPts val="0"/>
              </a:spcBef>
              <a:spcAft>
                <a:spcPts val="0"/>
              </a:spcAft>
              <a:buClr>
                <a:schemeClr val="dk1"/>
              </a:buClr>
              <a:buSzPts val="3000"/>
              <a:buFont typeface="Hanken Grotesk Light"/>
              <a:buNone/>
              <a:defRPr sz="3000">
                <a:latin typeface="Hanken Grotesk Light"/>
                <a:ea typeface="Hanken Grotesk Light"/>
                <a:cs typeface="Hanken Grotesk Light"/>
                <a:sym typeface="Hanken Grotesk Light"/>
              </a:defRPr>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p:txBody>
      </p:sp>
      <p:sp>
        <p:nvSpPr>
          <p:cNvPr id="472" name="Google Shape;472;p32"/>
          <p:cNvSpPr txBox="1"/>
          <p:nvPr>
            <p:ph idx="5" type="subTitle"/>
          </p:nvPr>
        </p:nvSpPr>
        <p:spPr>
          <a:xfrm>
            <a:off x="191475" y="2547113"/>
            <a:ext cx="1529400" cy="572400"/>
          </a:xfrm>
          <a:prstGeom prst="rect">
            <a:avLst/>
          </a:prstGeom>
        </p:spPr>
        <p:txBody>
          <a:bodyPr anchorCtr="0" anchor="t" bIns="0" lIns="91425" spcFirstLastPara="1" rIns="0" wrap="square" tIns="36000">
            <a:normAutofit/>
          </a:bodyPr>
          <a:lstStyle>
            <a:lvl1pPr lvl="0">
              <a:spcBef>
                <a:spcPts val="0"/>
              </a:spcBef>
              <a:spcAft>
                <a:spcPts val="0"/>
              </a:spcAft>
              <a:buClr>
                <a:schemeClr val="dk1"/>
              </a:buClr>
              <a:buSzPts val="3000"/>
              <a:buFont typeface="Hanken Grotesk Light"/>
              <a:buNone/>
              <a:defRPr sz="3000">
                <a:latin typeface="Hanken Grotesk Light"/>
                <a:ea typeface="Hanken Grotesk Light"/>
                <a:cs typeface="Hanken Grotesk Light"/>
                <a:sym typeface="Hanken Grotesk Light"/>
              </a:defRPr>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p:txBody>
      </p:sp>
      <p:sp>
        <p:nvSpPr>
          <p:cNvPr id="473" name="Google Shape;473;p32"/>
          <p:cNvSpPr txBox="1"/>
          <p:nvPr>
            <p:ph idx="6" type="subTitle"/>
          </p:nvPr>
        </p:nvSpPr>
        <p:spPr>
          <a:xfrm>
            <a:off x="190950" y="1971763"/>
            <a:ext cx="1529400" cy="572400"/>
          </a:xfrm>
          <a:prstGeom prst="rect">
            <a:avLst/>
          </a:prstGeom>
        </p:spPr>
        <p:txBody>
          <a:bodyPr anchorCtr="0" anchor="t" bIns="0" lIns="91425" spcFirstLastPara="1" rIns="0" wrap="square" tIns="36000">
            <a:normAutofit/>
          </a:bodyPr>
          <a:lstStyle>
            <a:lvl1pPr lvl="0">
              <a:spcBef>
                <a:spcPts val="0"/>
              </a:spcBef>
              <a:spcAft>
                <a:spcPts val="0"/>
              </a:spcAft>
              <a:buClr>
                <a:schemeClr val="dk1"/>
              </a:buClr>
              <a:buSzPts val="3000"/>
              <a:buFont typeface="Hanken Grotesk Light"/>
              <a:buNone/>
              <a:defRPr sz="3000">
                <a:latin typeface="Hanken Grotesk Light"/>
                <a:ea typeface="Hanken Grotesk Light"/>
                <a:cs typeface="Hanken Grotesk Light"/>
                <a:sym typeface="Hanken Grotesk Light"/>
              </a:defRPr>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p:txBody>
      </p:sp>
      <p:sp>
        <p:nvSpPr>
          <p:cNvPr id="474" name="Google Shape;474;p32"/>
          <p:cNvSpPr txBox="1"/>
          <p:nvPr>
            <p:ph idx="7" type="subTitle"/>
          </p:nvPr>
        </p:nvSpPr>
        <p:spPr>
          <a:xfrm>
            <a:off x="192000" y="1400863"/>
            <a:ext cx="1529400" cy="572400"/>
          </a:xfrm>
          <a:prstGeom prst="rect">
            <a:avLst/>
          </a:prstGeom>
        </p:spPr>
        <p:txBody>
          <a:bodyPr anchorCtr="0" anchor="t" bIns="0" lIns="91425" spcFirstLastPara="1" rIns="0" wrap="square" tIns="36000">
            <a:normAutofit/>
          </a:bodyPr>
          <a:lstStyle>
            <a:lvl1pPr lvl="0">
              <a:spcBef>
                <a:spcPts val="0"/>
              </a:spcBef>
              <a:spcAft>
                <a:spcPts val="0"/>
              </a:spcAft>
              <a:buClr>
                <a:schemeClr val="dk1"/>
              </a:buClr>
              <a:buSzPts val="3000"/>
              <a:buFont typeface="Hanken Grotesk Light"/>
              <a:buNone/>
              <a:defRPr sz="3000">
                <a:latin typeface="Hanken Grotesk Light"/>
                <a:ea typeface="Hanken Grotesk Light"/>
                <a:cs typeface="Hanken Grotesk Light"/>
                <a:sym typeface="Hanken Grotesk Light"/>
              </a:defRPr>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p:txBody>
      </p:sp>
      <p:sp>
        <p:nvSpPr>
          <p:cNvPr id="475" name="Google Shape;475;p32"/>
          <p:cNvSpPr txBox="1"/>
          <p:nvPr>
            <p:ph idx="8" type="subTitle"/>
          </p:nvPr>
        </p:nvSpPr>
        <p:spPr>
          <a:xfrm>
            <a:off x="1967073" y="2550100"/>
            <a:ext cx="1216800" cy="374400"/>
          </a:xfrm>
          <a:prstGeom prst="rect">
            <a:avLst/>
          </a:prstGeom>
        </p:spPr>
        <p:txBody>
          <a:bodyPr anchorCtr="0" anchor="t" bIns="108000" lIns="0" spcFirstLastPara="1" rIns="0" wrap="square" tIns="90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476" name="Google Shape;476;p32"/>
          <p:cNvSpPr txBox="1"/>
          <p:nvPr>
            <p:ph idx="9" type="subTitle"/>
          </p:nvPr>
        </p:nvSpPr>
        <p:spPr>
          <a:xfrm>
            <a:off x="1967073" y="1400875"/>
            <a:ext cx="1216800" cy="374400"/>
          </a:xfrm>
          <a:prstGeom prst="rect">
            <a:avLst/>
          </a:prstGeom>
        </p:spPr>
        <p:txBody>
          <a:bodyPr anchorCtr="0" anchor="t" bIns="108000" lIns="0" spcFirstLastPara="1" rIns="0" wrap="square" tIns="90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477" name="Google Shape;477;p32"/>
          <p:cNvSpPr txBox="1"/>
          <p:nvPr>
            <p:ph idx="13" type="subTitle"/>
          </p:nvPr>
        </p:nvSpPr>
        <p:spPr>
          <a:xfrm>
            <a:off x="1967073" y="1971775"/>
            <a:ext cx="1216800" cy="374400"/>
          </a:xfrm>
          <a:prstGeom prst="rect">
            <a:avLst/>
          </a:prstGeom>
        </p:spPr>
        <p:txBody>
          <a:bodyPr anchorCtr="0" anchor="t" bIns="108000" lIns="0" spcFirstLastPara="1" rIns="0" wrap="square" tIns="90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478" name="Google Shape;478;p32"/>
          <p:cNvSpPr txBox="1"/>
          <p:nvPr>
            <p:ph idx="14" type="subTitle"/>
          </p:nvPr>
        </p:nvSpPr>
        <p:spPr>
          <a:xfrm>
            <a:off x="1967073" y="3121000"/>
            <a:ext cx="1216800" cy="374400"/>
          </a:xfrm>
          <a:prstGeom prst="rect">
            <a:avLst/>
          </a:prstGeom>
        </p:spPr>
        <p:txBody>
          <a:bodyPr anchorCtr="0" anchor="t" bIns="108000" lIns="0" spcFirstLastPara="1" rIns="0" wrap="square" tIns="90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479" name="Google Shape;479;p32"/>
          <p:cNvSpPr txBox="1"/>
          <p:nvPr>
            <p:ph idx="15" type="subTitle"/>
          </p:nvPr>
        </p:nvSpPr>
        <p:spPr>
          <a:xfrm>
            <a:off x="1967073" y="4262800"/>
            <a:ext cx="1216800" cy="374400"/>
          </a:xfrm>
          <a:prstGeom prst="rect">
            <a:avLst/>
          </a:prstGeom>
        </p:spPr>
        <p:txBody>
          <a:bodyPr anchorCtr="0" anchor="t" bIns="108000" lIns="0" spcFirstLastPara="1" rIns="0" wrap="square" tIns="90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480" name="Google Shape;480;p32"/>
          <p:cNvSpPr txBox="1"/>
          <p:nvPr>
            <p:ph idx="16" type="subTitle"/>
          </p:nvPr>
        </p:nvSpPr>
        <p:spPr>
          <a:xfrm>
            <a:off x="1967073" y="3691900"/>
            <a:ext cx="1216800" cy="374400"/>
          </a:xfrm>
          <a:prstGeom prst="rect">
            <a:avLst/>
          </a:prstGeom>
        </p:spPr>
        <p:txBody>
          <a:bodyPr anchorCtr="0" anchor="t" bIns="108000" lIns="0" spcFirstLastPara="1" rIns="0" wrap="square" tIns="90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481" name="Google Shape;481;p32"/>
          <p:cNvSpPr txBox="1"/>
          <p:nvPr>
            <p:ph idx="17" type="body"/>
          </p:nvPr>
        </p:nvSpPr>
        <p:spPr>
          <a:xfrm>
            <a:off x="3741773" y="1973250"/>
            <a:ext cx="5137200" cy="374400"/>
          </a:xfrm>
          <a:prstGeom prst="rect">
            <a:avLst/>
          </a:prstGeom>
        </p:spPr>
        <p:txBody>
          <a:bodyPr anchorCtr="0" anchor="t" bIns="108000" lIns="0" spcFirstLastPara="1" rIns="0" wrap="square" tIns="90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82" name="Google Shape;482;p32"/>
          <p:cNvSpPr txBox="1"/>
          <p:nvPr>
            <p:ph idx="18" type="body"/>
          </p:nvPr>
        </p:nvSpPr>
        <p:spPr>
          <a:xfrm>
            <a:off x="3741773" y="2551575"/>
            <a:ext cx="5137200" cy="374400"/>
          </a:xfrm>
          <a:prstGeom prst="rect">
            <a:avLst/>
          </a:prstGeom>
        </p:spPr>
        <p:txBody>
          <a:bodyPr anchorCtr="0" anchor="t" bIns="108000" lIns="0" spcFirstLastPara="1" rIns="0" wrap="square" tIns="90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83" name="Google Shape;483;p32"/>
          <p:cNvSpPr txBox="1"/>
          <p:nvPr>
            <p:ph idx="19" type="body"/>
          </p:nvPr>
        </p:nvSpPr>
        <p:spPr>
          <a:xfrm>
            <a:off x="3741773" y="3122475"/>
            <a:ext cx="5137200" cy="374400"/>
          </a:xfrm>
          <a:prstGeom prst="rect">
            <a:avLst/>
          </a:prstGeom>
        </p:spPr>
        <p:txBody>
          <a:bodyPr anchorCtr="0" anchor="t" bIns="108000" lIns="0" spcFirstLastPara="1" rIns="0" wrap="square" tIns="90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84" name="Google Shape;484;p32"/>
          <p:cNvSpPr txBox="1"/>
          <p:nvPr>
            <p:ph idx="20" type="body"/>
          </p:nvPr>
        </p:nvSpPr>
        <p:spPr>
          <a:xfrm>
            <a:off x="3741773" y="3693375"/>
            <a:ext cx="5137200" cy="374400"/>
          </a:xfrm>
          <a:prstGeom prst="rect">
            <a:avLst/>
          </a:prstGeom>
        </p:spPr>
        <p:txBody>
          <a:bodyPr anchorCtr="0" anchor="t" bIns="108000" lIns="0" spcFirstLastPara="1" rIns="0" wrap="square" tIns="90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85" name="Google Shape;485;p32"/>
          <p:cNvSpPr txBox="1"/>
          <p:nvPr>
            <p:ph idx="21" type="body"/>
          </p:nvPr>
        </p:nvSpPr>
        <p:spPr>
          <a:xfrm>
            <a:off x="3741773" y="4264275"/>
            <a:ext cx="5137200" cy="374400"/>
          </a:xfrm>
          <a:prstGeom prst="rect">
            <a:avLst/>
          </a:prstGeom>
        </p:spPr>
        <p:txBody>
          <a:bodyPr anchorCtr="0" anchor="t" bIns="108000" lIns="0" spcFirstLastPara="1" rIns="0" wrap="square" tIns="90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86" name="Google Shape;486;p32"/>
          <p:cNvSpPr txBox="1"/>
          <p:nvPr>
            <p:ph idx="22" type="body"/>
          </p:nvPr>
        </p:nvSpPr>
        <p:spPr>
          <a:xfrm>
            <a:off x="3741773" y="1402350"/>
            <a:ext cx="5137200" cy="374400"/>
          </a:xfrm>
          <a:prstGeom prst="rect">
            <a:avLst/>
          </a:prstGeom>
        </p:spPr>
        <p:txBody>
          <a:bodyPr anchorCtr="0" anchor="t" bIns="108000" lIns="0" spcFirstLastPara="1" rIns="0" wrap="square" tIns="90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487" name="Google Shape;487;p32"/>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able and folder background 2">
  <p:cSld name="CUSTOM_1_1_1_1">
    <p:spTree>
      <p:nvGrpSpPr>
        <p:cNvPr id="488" name="Shape 488"/>
        <p:cNvGrpSpPr/>
        <p:nvPr/>
      </p:nvGrpSpPr>
      <p:grpSpPr>
        <a:xfrm>
          <a:off x="0" y="0"/>
          <a:ext cx="0" cy="0"/>
          <a:chOff x="0" y="0"/>
          <a:chExt cx="0" cy="0"/>
        </a:xfrm>
      </p:grpSpPr>
      <p:sp>
        <p:nvSpPr>
          <p:cNvPr id="489" name="Google Shape;489;p33"/>
          <p:cNvSpPr/>
          <p:nvPr/>
        </p:nvSpPr>
        <p:spPr>
          <a:xfrm>
            <a:off x="-2450" y="486600"/>
            <a:ext cx="9144000" cy="4656900"/>
          </a:xfrm>
          <a:prstGeom prst="roundRect">
            <a:avLst>
              <a:gd fmla="val 0" name="adj"/>
            </a:avLst>
          </a:prstGeom>
          <a:solidFill>
            <a:schemeClr val="accent2"/>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chemeClr val="dk1"/>
              </a:buClr>
              <a:buSzPts val="2800"/>
              <a:buFont typeface="Arial"/>
              <a:buNone/>
            </a:pPr>
            <a:r>
              <a:rPr lang="en">
                <a:solidFill>
                  <a:schemeClr val="dk1"/>
                </a:solidFill>
                <a:latin typeface="Hanken Grotesk"/>
                <a:ea typeface="Hanken Grotesk"/>
                <a:cs typeface="Hanken Grotesk"/>
                <a:sym typeface="Hanken Grotesk"/>
              </a:rPr>
              <a:t> </a:t>
            </a:r>
            <a:endParaRPr>
              <a:solidFill>
                <a:schemeClr val="dk1"/>
              </a:solidFill>
              <a:latin typeface="Hanken Grotesk"/>
              <a:ea typeface="Hanken Grotesk"/>
              <a:cs typeface="Hanken Grotesk"/>
              <a:sym typeface="Hanken Grotesk"/>
            </a:endParaRPr>
          </a:p>
        </p:txBody>
      </p:sp>
      <p:sp>
        <p:nvSpPr>
          <p:cNvPr id="490" name="Google Shape;490;p33"/>
          <p:cNvSpPr txBox="1"/>
          <p:nvPr>
            <p:ph idx="1" type="subTitle"/>
          </p:nvPr>
        </p:nvSpPr>
        <p:spPr>
          <a:xfrm>
            <a:off x="1314600"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491" name="Google Shape;491;p33"/>
          <p:cNvSpPr txBox="1"/>
          <p:nvPr>
            <p:ph idx="2" type="subTitle"/>
          </p:nvPr>
        </p:nvSpPr>
        <p:spPr>
          <a:xfrm>
            <a:off x="2783538"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492" name="Google Shape;492;p33"/>
          <p:cNvSpPr txBox="1"/>
          <p:nvPr>
            <p:ph idx="3" type="subTitle"/>
          </p:nvPr>
        </p:nvSpPr>
        <p:spPr>
          <a:xfrm>
            <a:off x="4228850"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493" name="Google Shape;493;p33"/>
          <p:cNvSpPr txBox="1"/>
          <p:nvPr>
            <p:ph type="title"/>
          </p:nvPr>
        </p:nvSpPr>
        <p:spPr>
          <a:xfrm>
            <a:off x="5723951" y="131799"/>
            <a:ext cx="14403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Font typeface="Hanken Grotesk"/>
              <a:buNone/>
              <a:defRPr sz="1200">
                <a:latin typeface="Hanken Grotesk"/>
                <a:ea typeface="Hanken Grotesk"/>
                <a:cs typeface="Hanken Grotesk"/>
                <a:sym typeface="Hanken Grotesk"/>
              </a:defRPr>
            </a:lvl1pPr>
            <a:lvl2pPr lvl="1" algn="ctr">
              <a:spcBef>
                <a:spcPts val="0"/>
              </a:spcBef>
              <a:spcAft>
                <a:spcPts val="0"/>
              </a:spcAft>
              <a:buSzPts val="1200"/>
              <a:buFont typeface="Hanken Grotesk"/>
              <a:buNone/>
              <a:defRPr sz="1200">
                <a:latin typeface="Hanken Grotesk"/>
                <a:ea typeface="Hanken Grotesk"/>
                <a:cs typeface="Hanken Grotesk"/>
                <a:sym typeface="Hanken Grotesk"/>
              </a:defRPr>
            </a:lvl2pPr>
            <a:lvl3pPr lvl="2" algn="ctr">
              <a:spcBef>
                <a:spcPts val="0"/>
              </a:spcBef>
              <a:spcAft>
                <a:spcPts val="0"/>
              </a:spcAft>
              <a:buSzPts val="1200"/>
              <a:buFont typeface="Hanken Grotesk"/>
              <a:buNone/>
              <a:defRPr sz="1200">
                <a:latin typeface="Hanken Grotesk"/>
                <a:ea typeface="Hanken Grotesk"/>
                <a:cs typeface="Hanken Grotesk"/>
                <a:sym typeface="Hanken Grotesk"/>
              </a:defRPr>
            </a:lvl3pPr>
            <a:lvl4pPr lvl="3" algn="ctr">
              <a:spcBef>
                <a:spcPts val="0"/>
              </a:spcBef>
              <a:spcAft>
                <a:spcPts val="0"/>
              </a:spcAft>
              <a:buSzPts val="1200"/>
              <a:buFont typeface="Hanken Grotesk"/>
              <a:buNone/>
              <a:defRPr sz="1200">
                <a:latin typeface="Hanken Grotesk"/>
                <a:ea typeface="Hanken Grotesk"/>
                <a:cs typeface="Hanken Grotesk"/>
                <a:sym typeface="Hanken Grotesk"/>
              </a:defRPr>
            </a:lvl4pPr>
            <a:lvl5pPr lvl="4" algn="ctr">
              <a:spcBef>
                <a:spcPts val="0"/>
              </a:spcBef>
              <a:spcAft>
                <a:spcPts val="0"/>
              </a:spcAft>
              <a:buSzPts val="1200"/>
              <a:buFont typeface="Hanken Grotesk"/>
              <a:buNone/>
              <a:defRPr sz="1200">
                <a:latin typeface="Hanken Grotesk"/>
                <a:ea typeface="Hanken Grotesk"/>
                <a:cs typeface="Hanken Grotesk"/>
                <a:sym typeface="Hanken Grotesk"/>
              </a:defRPr>
            </a:lvl5pPr>
            <a:lvl6pPr lvl="5" algn="ctr">
              <a:spcBef>
                <a:spcPts val="0"/>
              </a:spcBef>
              <a:spcAft>
                <a:spcPts val="0"/>
              </a:spcAft>
              <a:buSzPts val="1200"/>
              <a:buFont typeface="Hanken Grotesk"/>
              <a:buNone/>
              <a:defRPr sz="1200">
                <a:latin typeface="Hanken Grotesk"/>
                <a:ea typeface="Hanken Grotesk"/>
                <a:cs typeface="Hanken Grotesk"/>
                <a:sym typeface="Hanken Grotesk"/>
              </a:defRPr>
            </a:lvl6pPr>
            <a:lvl7pPr lvl="6" algn="ctr">
              <a:spcBef>
                <a:spcPts val="0"/>
              </a:spcBef>
              <a:spcAft>
                <a:spcPts val="0"/>
              </a:spcAft>
              <a:buSzPts val="1200"/>
              <a:buFont typeface="Hanken Grotesk"/>
              <a:buNone/>
              <a:defRPr sz="1200">
                <a:latin typeface="Hanken Grotesk"/>
                <a:ea typeface="Hanken Grotesk"/>
                <a:cs typeface="Hanken Grotesk"/>
                <a:sym typeface="Hanken Grotesk"/>
              </a:defRPr>
            </a:lvl7pPr>
            <a:lvl8pPr lvl="7" algn="ctr">
              <a:spcBef>
                <a:spcPts val="0"/>
              </a:spcBef>
              <a:spcAft>
                <a:spcPts val="0"/>
              </a:spcAft>
              <a:buSzPts val="1200"/>
              <a:buFont typeface="Hanken Grotesk"/>
              <a:buNone/>
              <a:defRPr sz="1200">
                <a:latin typeface="Hanken Grotesk"/>
                <a:ea typeface="Hanken Grotesk"/>
                <a:cs typeface="Hanken Grotesk"/>
                <a:sym typeface="Hanken Grotesk"/>
              </a:defRPr>
            </a:lvl8pPr>
            <a:lvl9pPr lvl="8" algn="ctr">
              <a:spcBef>
                <a:spcPts val="0"/>
              </a:spcBef>
              <a:spcAft>
                <a:spcPts val="0"/>
              </a:spcAft>
              <a:buSzPts val="1200"/>
              <a:buFont typeface="Hanken Grotesk"/>
              <a:buNone/>
              <a:defRPr sz="1200">
                <a:latin typeface="Hanken Grotesk"/>
                <a:ea typeface="Hanken Grotesk"/>
                <a:cs typeface="Hanken Grotesk"/>
                <a:sym typeface="Hanken Grotesk"/>
              </a:defRPr>
            </a:lvl9pPr>
          </a:lstStyle>
          <a:p/>
        </p:txBody>
      </p:sp>
      <p:sp>
        <p:nvSpPr>
          <p:cNvPr id="494" name="Google Shape;494;p33"/>
          <p:cNvSpPr txBox="1"/>
          <p:nvPr>
            <p:ph idx="4" type="subTitle"/>
          </p:nvPr>
        </p:nvSpPr>
        <p:spPr>
          <a:xfrm>
            <a:off x="1759000" y="3017700"/>
            <a:ext cx="2336400" cy="374400"/>
          </a:xfrm>
          <a:prstGeom prst="rect">
            <a:avLst/>
          </a:prstGeom>
        </p:spPr>
        <p:txBody>
          <a:bodyPr anchorCtr="0" anchor="t" bIns="0" lIns="91425" spcFirstLastPara="1" rIns="0" wrap="square" tIns="36000">
            <a:normAutofit/>
          </a:bodyPr>
          <a:lstStyle>
            <a:lvl1pPr lvl="0">
              <a:spcBef>
                <a:spcPts val="0"/>
              </a:spcBef>
              <a:spcAft>
                <a:spcPts val="0"/>
              </a:spcAft>
              <a:buClr>
                <a:schemeClr val="dk1"/>
              </a:buClr>
              <a:buSzPts val="2200"/>
              <a:buFont typeface="Hanken Grotesk Light"/>
              <a:buNone/>
              <a:defRPr sz="2200">
                <a:latin typeface="Hanken Grotesk Light"/>
                <a:ea typeface="Hanken Grotesk Light"/>
                <a:cs typeface="Hanken Grotesk Light"/>
                <a:sym typeface="Hanken Grotesk Light"/>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495" name="Google Shape;495;p33"/>
          <p:cNvSpPr txBox="1"/>
          <p:nvPr>
            <p:ph idx="5" type="subTitle"/>
          </p:nvPr>
        </p:nvSpPr>
        <p:spPr>
          <a:xfrm>
            <a:off x="1758250" y="1663775"/>
            <a:ext cx="2336400" cy="374400"/>
          </a:xfrm>
          <a:prstGeom prst="rect">
            <a:avLst/>
          </a:prstGeom>
        </p:spPr>
        <p:txBody>
          <a:bodyPr anchorCtr="0" anchor="t" bIns="0" lIns="91425" spcFirstLastPara="1" rIns="0" wrap="square" tIns="36000">
            <a:normAutofit/>
          </a:bodyPr>
          <a:lstStyle>
            <a:lvl1pPr lvl="0">
              <a:spcBef>
                <a:spcPts val="0"/>
              </a:spcBef>
              <a:spcAft>
                <a:spcPts val="0"/>
              </a:spcAft>
              <a:buClr>
                <a:schemeClr val="dk1"/>
              </a:buClr>
              <a:buSzPts val="2200"/>
              <a:buFont typeface="Hanken Grotesk Light"/>
              <a:buNone/>
              <a:defRPr sz="2200">
                <a:latin typeface="Hanken Grotesk Light"/>
                <a:ea typeface="Hanken Grotesk Light"/>
                <a:cs typeface="Hanken Grotesk Light"/>
                <a:sym typeface="Hanken Grotesk Light"/>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496" name="Google Shape;496;p33"/>
          <p:cNvSpPr txBox="1"/>
          <p:nvPr>
            <p:ph idx="6" type="subTitle"/>
          </p:nvPr>
        </p:nvSpPr>
        <p:spPr>
          <a:xfrm>
            <a:off x="1758250" y="2340600"/>
            <a:ext cx="2336400" cy="374400"/>
          </a:xfrm>
          <a:prstGeom prst="rect">
            <a:avLst/>
          </a:prstGeom>
        </p:spPr>
        <p:txBody>
          <a:bodyPr anchorCtr="0" anchor="t" bIns="0" lIns="91425" spcFirstLastPara="1" rIns="0" wrap="square" tIns="36000">
            <a:normAutofit/>
          </a:bodyPr>
          <a:lstStyle>
            <a:lvl1pPr lvl="0">
              <a:spcBef>
                <a:spcPts val="0"/>
              </a:spcBef>
              <a:spcAft>
                <a:spcPts val="0"/>
              </a:spcAft>
              <a:buClr>
                <a:schemeClr val="dk1"/>
              </a:buClr>
              <a:buSzPts val="2200"/>
              <a:buFont typeface="Hanken Grotesk Light"/>
              <a:buNone/>
              <a:defRPr sz="2200">
                <a:latin typeface="Hanken Grotesk Light"/>
                <a:ea typeface="Hanken Grotesk Light"/>
                <a:cs typeface="Hanken Grotesk Light"/>
                <a:sym typeface="Hanken Grotesk Light"/>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497" name="Google Shape;497;p33"/>
          <p:cNvSpPr txBox="1"/>
          <p:nvPr>
            <p:ph idx="7" type="subTitle"/>
          </p:nvPr>
        </p:nvSpPr>
        <p:spPr>
          <a:xfrm>
            <a:off x="1758250" y="3694800"/>
            <a:ext cx="2336400" cy="374400"/>
          </a:xfrm>
          <a:prstGeom prst="rect">
            <a:avLst/>
          </a:prstGeom>
        </p:spPr>
        <p:txBody>
          <a:bodyPr anchorCtr="0" anchor="t" bIns="0" lIns="91425" spcFirstLastPara="1" rIns="0" wrap="square" tIns="36000">
            <a:normAutofit/>
          </a:bodyPr>
          <a:lstStyle>
            <a:lvl1pPr lvl="0">
              <a:spcBef>
                <a:spcPts val="0"/>
              </a:spcBef>
              <a:spcAft>
                <a:spcPts val="0"/>
              </a:spcAft>
              <a:buClr>
                <a:schemeClr val="dk1"/>
              </a:buClr>
              <a:buSzPts val="2200"/>
              <a:buFont typeface="Hanken Grotesk Light"/>
              <a:buNone/>
              <a:defRPr sz="2200">
                <a:latin typeface="Hanken Grotesk Light"/>
                <a:ea typeface="Hanken Grotesk Light"/>
                <a:cs typeface="Hanken Grotesk Light"/>
                <a:sym typeface="Hanken Grotesk Light"/>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498" name="Google Shape;498;p33"/>
          <p:cNvSpPr txBox="1"/>
          <p:nvPr>
            <p:ph idx="8" type="subTitle"/>
          </p:nvPr>
        </p:nvSpPr>
        <p:spPr>
          <a:xfrm>
            <a:off x="1758250" y="4367075"/>
            <a:ext cx="2336400" cy="374400"/>
          </a:xfrm>
          <a:prstGeom prst="rect">
            <a:avLst/>
          </a:prstGeom>
        </p:spPr>
        <p:txBody>
          <a:bodyPr anchorCtr="0" anchor="t" bIns="0" lIns="91425" spcFirstLastPara="1" rIns="0" wrap="square" tIns="36000">
            <a:normAutofit/>
          </a:bodyPr>
          <a:lstStyle>
            <a:lvl1pPr lvl="0">
              <a:spcBef>
                <a:spcPts val="0"/>
              </a:spcBef>
              <a:spcAft>
                <a:spcPts val="0"/>
              </a:spcAft>
              <a:buClr>
                <a:schemeClr val="dk1"/>
              </a:buClr>
              <a:buSzPts val="2200"/>
              <a:buFont typeface="Hanken Grotesk Light"/>
              <a:buNone/>
              <a:defRPr sz="2200">
                <a:latin typeface="Hanken Grotesk Light"/>
                <a:ea typeface="Hanken Grotesk Light"/>
                <a:cs typeface="Hanken Grotesk Light"/>
                <a:sym typeface="Hanken Grotesk Light"/>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499" name="Google Shape;499;p33"/>
          <p:cNvSpPr txBox="1"/>
          <p:nvPr>
            <p:ph idx="9" type="subTitle"/>
          </p:nvPr>
        </p:nvSpPr>
        <p:spPr>
          <a:xfrm>
            <a:off x="228148" y="3019975"/>
            <a:ext cx="810000" cy="374400"/>
          </a:xfrm>
          <a:prstGeom prst="rect">
            <a:avLst/>
          </a:prstGeom>
        </p:spPr>
        <p:txBody>
          <a:bodyPr anchorCtr="0" anchor="t" bIns="108000" lIns="0" spcFirstLastPara="1" rIns="0" wrap="square" tIns="72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00" name="Google Shape;500;p33"/>
          <p:cNvSpPr txBox="1"/>
          <p:nvPr>
            <p:ph idx="13" type="subTitle"/>
          </p:nvPr>
        </p:nvSpPr>
        <p:spPr>
          <a:xfrm>
            <a:off x="228148" y="1666050"/>
            <a:ext cx="810000" cy="374400"/>
          </a:xfrm>
          <a:prstGeom prst="rect">
            <a:avLst/>
          </a:prstGeom>
        </p:spPr>
        <p:txBody>
          <a:bodyPr anchorCtr="0" anchor="t" bIns="108000" lIns="0" spcFirstLastPara="1" rIns="0" wrap="square" tIns="72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01" name="Google Shape;501;p33"/>
          <p:cNvSpPr txBox="1"/>
          <p:nvPr>
            <p:ph idx="14" type="subTitle"/>
          </p:nvPr>
        </p:nvSpPr>
        <p:spPr>
          <a:xfrm>
            <a:off x="228148" y="2342875"/>
            <a:ext cx="810000" cy="374400"/>
          </a:xfrm>
          <a:prstGeom prst="rect">
            <a:avLst/>
          </a:prstGeom>
        </p:spPr>
        <p:txBody>
          <a:bodyPr anchorCtr="0" anchor="t" bIns="108000" lIns="0" spcFirstLastPara="1" rIns="0" wrap="square" tIns="72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02" name="Google Shape;502;p33"/>
          <p:cNvSpPr txBox="1"/>
          <p:nvPr>
            <p:ph idx="15" type="subTitle"/>
          </p:nvPr>
        </p:nvSpPr>
        <p:spPr>
          <a:xfrm>
            <a:off x="228148" y="3697075"/>
            <a:ext cx="810000" cy="374400"/>
          </a:xfrm>
          <a:prstGeom prst="rect">
            <a:avLst/>
          </a:prstGeom>
        </p:spPr>
        <p:txBody>
          <a:bodyPr anchorCtr="0" anchor="t" bIns="108000" lIns="0" spcFirstLastPara="1" rIns="0" wrap="square" tIns="72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03" name="Google Shape;503;p33"/>
          <p:cNvSpPr txBox="1"/>
          <p:nvPr>
            <p:ph idx="16" type="subTitle"/>
          </p:nvPr>
        </p:nvSpPr>
        <p:spPr>
          <a:xfrm>
            <a:off x="228148" y="4369350"/>
            <a:ext cx="810000" cy="374400"/>
          </a:xfrm>
          <a:prstGeom prst="rect">
            <a:avLst/>
          </a:prstGeom>
        </p:spPr>
        <p:txBody>
          <a:bodyPr anchorCtr="0" anchor="t" bIns="108000" lIns="0" spcFirstLastPara="1" rIns="0" wrap="square" tIns="72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04" name="Google Shape;504;p33"/>
          <p:cNvSpPr txBox="1"/>
          <p:nvPr>
            <p:ph idx="17" type="title"/>
          </p:nvPr>
        </p:nvSpPr>
        <p:spPr>
          <a:xfrm>
            <a:off x="596525" y="753331"/>
            <a:ext cx="7062000" cy="910500"/>
          </a:xfrm>
          <a:prstGeom prst="rect">
            <a:avLst/>
          </a:prstGeom>
        </p:spPr>
        <p:txBody>
          <a:bodyPr anchorCtr="0" anchor="t" bIns="91425" lIns="91425" spcFirstLastPara="1" rIns="91425" wrap="square" tIns="0">
            <a:normAutofit/>
          </a:bodyPr>
          <a:lstStyle>
            <a:lvl1pPr lvl="0">
              <a:spcBef>
                <a:spcPts val="0"/>
              </a:spcBef>
              <a:spcAft>
                <a:spcPts val="0"/>
              </a:spcAft>
              <a:buSzPts val="2800"/>
              <a:buNone/>
              <a:defRPr sz="4000"/>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505" name="Google Shape;505;p33"/>
          <p:cNvSpPr txBox="1"/>
          <p:nvPr>
            <p:ph idx="18" type="body"/>
          </p:nvPr>
        </p:nvSpPr>
        <p:spPr>
          <a:xfrm>
            <a:off x="4571300" y="4367075"/>
            <a:ext cx="4345200" cy="374400"/>
          </a:xfrm>
          <a:prstGeom prst="rect">
            <a:avLst/>
          </a:prstGeom>
        </p:spPr>
        <p:txBody>
          <a:bodyPr anchorCtr="0" anchor="t" bIns="108000" lIns="91425" spcFirstLastPara="1" rIns="91425" wrap="square" tIns="72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06" name="Google Shape;506;p33"/>
          <p:cNvSpPr txBox="1"/>
          <p:nvPr>
            <p:ph idx="19" type="body"/>
          </p:nvPr>
        </p:nvSpPr>
        <p:spPr>
          <a:xfrm>
            <a:off x="4571300" y="3694800"/>
            <a:ext cx="4345200" cy="374400"/>
          </a:xfrm>
          <a:prstGeom prst="rect">
            <a:avLst/>
          </a:prstGeom>
        </p:spPr>
        <p:txBody>
          <a:bodyPr anchorCtr="0" anchor="t" bIns="108000" lIns="91425" spcFirstLastPara="1" rIns="91425" wrap="square" tIns="72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07" name="Google Shape;507;p33"/>
          <p:cNvSpPr txBox="1"/>
          <p:nvPr>
            <p:ph idx="20" type="body"/>
          </p:nvPr>
        </p:nvSpPr>
        <p:spPr>
          <a:xfrm>
            <a:off x="4571300" y="3017700"/>
            <a:ext cx="4345200" cy="374400"/>
          </a:xfrm>
          <a:prstGeom prst="rect">
            <a:avLst/>
          </a:prstGeom>
        </p:spPr>
        <p:txBody>
          <a:bodyPr anchorCtr="0" anchor="t" bIns="108000" lIns="91425" spcFirstLastPara="1" rIns="91425" wrap="square" tIns="72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08" name="Google Shape;508;p33"/>
          <p:cNvSpPr txBox="1"/>
          <p:nvPr>
            <p:ph idx="21" type="body"/>
          </p:nvPr>
        </p:nvSpPr>
        <p:spPr>
          <a:xfrm>
            <a:off x="4571300" y="2340600"/>
            <a:ext cx="4345200" cy="374400"/>
          </a:xfrm>
          <a:prstGeom prst="rect">
            <a:avLst/>
          </a:prstGeom>
        </p:spPr>
        <p:txBody>
          <a:bodyPr anchorCtr="0" anchor="t" bIns="108000" lIns="91425" spcFirstLastPara="1" rIns="91425" wrap="square" tIns="72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09" name="Google Shape;509;p33"/>
          <p:cNvSpPr txBox="1"/>
          <p:nvPr>
            <p:ph idx="22" type="body"/>
          </p:nvPr>
        </p:nvSpPr>
        <p:spPr>
          <a:xfrm>
            <a:off x="4571300" y="1663775"/>
            <a:ext cx="4345200" cy="374400"/>
          </a:xfrm>
          <a:prstGeom prst="rect">
            <a:avLst/>
          </a:prstGeom>
        </p:spPr>
        <p:txBody>
          <a:bodyPr anchorCtr="0" anchor="t" bIns="108000" lIns="91425" spcFirstLastPara="1" rIns="91425" wrap="square" tIns="72000">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10" name="Google Shape;510;p33"/>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able and folder background 3">
  <p:cSld name="CUSTOM_1_1_1_1_1">
    <p:spTree>
      <p:nvGrpSpPr>
        <p:cNvPr id="511" name="Shape 511"/>
        <p:cNvGrpSpPr/>
        <p:nvPr/>
      </p:nvGrpSpPr>
      <p:grpSpPr>
        <a:xfrm>
          <a:off x="0" y="0"/>
          <a:ext cx="0" cy="0"/>
          <a:chOff x="0" y="0"/>
          <a:chExt cx="0" cy="0"/>
        </a:xfrm>
      </p:grpSpPr>
      <p:sp>
        <p:nvSpPr>
          <p:cNvPr id="512" name="Google Shape;512;p34"/>
          <p:cNvSpPr/>
          <p:nvPr/>
        </p:nvSpPr>
        <p:spPr>
          <a:xfrm>
            <a:off x="912237" y="131788"/>
            <a:ext cx="2245995" cy="360013"/>
          </a:xfrm>
          <a:custGeom>
            <a:rect b="b" l="l" r="r" t="t"/>
            <a:pathLst>
              <a:path extrusionOk="0" h="45745" w="285750">
                <a:moveTo>
                  <a:pt x="85067" y="0"/>
                </a:moveTo>
                <a:lnTo>
                  <a:pt x="82600" y="39"/>
                </a:lnTo>
                <a:lnTo>
                  <a:pt x="80250" y="196"/>
                </a:lnTo>
                <a:lnTo>
                  <a:pt x="78017" y="392"/>
                </a:lnTo>
                <a:lnTo>
                  <a:pt x="75824" y="666"/>
                </a:lnTo>
                <a:lnTo>
                  <a:pt x="73748" y="1057"/>
                </a:lnTo>
                <a:lnTo>
                  <a:pt x="71751" y="1449"/>
                </a:lnTo>
                <a:lnTo>
                  <a:pt x="69871" y="1958"/>
                </a:lnTo>
                <a:lnTo>
                  <a:pt x="68030" y="2467"/>
                </a:lnTo>
                <a:lnTo>
                  <a:pt x="66307" y="3055"/>
                </a:lnTo>
                <a:lnTo>
                  <a:pt x="64662" y="3682"/>
                </a:lnTo>
                <a:lnTo>
                  <a:pt x="63095" y="4347"/>
                </a:lnTo>
                <a:lnTo>
                  <a:pt x="61607" y="5013"/>
                </a:lnTo>
                <a:lnTo>
                  <a:pt x="60197" y="5757"/>
                </a:lnTo>
                <a:lnTo>
                  <a:pt x="58905" y="6462"/>
                </a:lnTo>
                <a:lnTo>
                  <a:pt x="57651" y="7206"/>
                </a:lnTo>
                <a:lnTo>
                  <a:pt x="56476" y="7951"/>
                </a:lnTo>
                <a:lnTo>
                  <a:pt x="55419" y="8695"/>
                </a:lnTo>
                <a:lnTo>
                  <a:pt x="54401" y="9439"/>
                </a:lnTo>
                <a:lnTo>
                  <a:pt x="53461" y="10144"/>
                </a:lnTo>
                <a:lnTo>
                  <a:pt x="52599" y="10888"/>
                </a:lnTo>
                <a:lnTo>
                  <a:pt x="51816" y="11554"/>
                </a:lnTo>
                <a:lnTo>
                  <a:pt x="51111" y="12220"/>
                </a:lnTo>
                <a:lnTo>
                  <a:pt x="49897" y="13434"/>
                </a:lnTo>
                <a:lnTo>
                  <a:pt x="48996" y="14452"/>
                </a:lnTo>
                <a:lnTo>
                  <a:pt x="48330" y="15235"/>
                </a:lnTo>
                <a:lnTo>
                  <a:pt x="47821" y="15901"/>
                </a:lnTo>
                <a:lnTo>
                  <a:pt x="33447" y="32390"/>
                </a:lnTo>
                <a:lnTo>
                  <a:pt x="32429" y="33369"/>
                </a:lnTo>
                <a:lnTo>
                  <a:pt x="31371" y="34348"/>
                </a:lnTo>
                <a:lnTo>
                  <a:pt x="30314" y="35249"/>
                </a:lnTo>
                <a:lnTo>
                  <a:pt x="29217" y="36110"/>
                </a:lnTo>
                <a:lnTo>
                  <a:pt x="28160" y="36933"/>
                </a:lnTo>
                <a:lnTo>
                  <a:pt x="27063" y="37677"/>
                </a:lnTo>
                <a:lnTo>
                  <a:pt x="25967" y="38421"/>
                </a:lnTo>
                <a:lnTo>
                  <a:pt x="24870" y="39087"/>
                </a:lnTo>
                <a:lnTo>
                  <a:pt x="23773" y="39753"/>
                </a:lnTo>
                <a:lnTo>
                  <a:pt x="22677" y="40340"/>
                </a:lnTo>
                <a:lnTo>
                  <a:pt x="21580" y="40889"/>
                </a:lnTo>
                <a:lnTo>
                  <a:pt x="20483" y="41437"/>
                </a:lnTo>
                <a:lnTo>
                  <a:pt x="19348" y="41907"/>
                </a:lnTo>
                <a:lnTo>
                  <a:pt x="18251" y="42377"/>
                </a:lnTo>
                <a:lnTo>
                  <a:pt x="17154" y="42768"/>
                </a:lnTo>
                <a:lnTo>
                  <a:pt x="16058" y="43160"/>
                </a:lnTo>
                <a:lnTo>
                  <a:pt x="14961" y="43513"/>
                </a:lnTo>
                <a:lnTo>
                  <a:pt x="13865" y="43826"/>
                </a:lnTo>
                <a:lnTo>
                  <a:pt x="12807" y="44139"/>
                </a:lnTo>
                <a:lnTo>
                  <a:pt x="11750" y="44374"/>
                </a:lnTo>
                <a:lnTo>
                  <a:pt x="10692" y="44609"/>
                </a:lnTo>
                <a:lnTo>
                  <a:pt x="9635" y="44844"/>
                </a:lnTo>
                <a:lnTo>
                  <a:pt x="7559" y="45197"/>
                </a:lnTo>
                <a:lnTo>
                  <a:pt x="5561" y="45432"/>
                </a:lnTo>
                <a:lnTo>
                  <a:pt x="3642" y="45588"/>
                </a:lnTo>
                <a:lnTo>
                  <a:pt x="1762" y="45706"/>
                </a:lnTo>
                <a:lnTo>
                  <a:pt x="0" y="45745"/>
                </a:lnTo>
                <a:lnTo>
                  <a:pt x="285750" y="45745"/>
                </a:lnTo>
                <a:lnTo>
                  <a:pt x="283988" y="45706"/>
                </a:lnTo>
                <a:lnTo>
                  <a:pt x="282108" y="45588"/>
                </a:lnTo>
                <a:lnTo>
                  <a:pt x="280189" y="45432"/>
                </a:lnTo>
                <a:lnTo>
                  <a:pt x="278191" y="45197"/>
                </a:lnTo>
                <a:lnTo>
                  <a:pt x="276115" y="44844"/>
                </a:lnTo>
                <a:lnTo>
                  <a:pt x="275097" y="44609"/>
                </a:lnTo>
                <a:lnTo>
                  <a:pt x="274000" y="44374"/>
                </a:lnTo>
                <a:lnTo>
                  <a:pt x="272943" y="44139"/>
                </a:lnTo>
                <a:lnTo>
                  <a:pt x="271886" y="43826"/>
                </a:lnTo>
                <a:lnTo>
                  <a:pt x="270789" y="43513"/>
                </a:lnTo>
                <a:lnTo>
                  <a:pt x="269692" y="43160"/>
                </a:lnTo>
                <a:lnTo>
                  <a:pt x="268596" y="42768"/>
                </a:lnTo>
                <a:lnTo>
                  <a:pt x="267499" y="42377"/>
                </a:lnTo>
                <a:lnTo>
                  <a:pt x="266402" y="41907"/>
                </a:lnTo>
                <a:lnTo>
                  <a:pt x="265306" y="41437"/>
                </a:lnTo>
                <a:lnTo>
                  <a:pt x="264170" y="40889"/>
                </a:lnTo>
                <a:lnTo>
                  <a:pt x="263073" y="40340"/>
                </a:lnTo>
                <a:lnTo>
                  <a:pt x="261977" y="39753"/>
                </a:lnTo>
                <a:lnTo>
                  <a:pt x="260880" y="39087"/>
                </a:lnTo>
                <a:lnTo>
                  <a:pt x="259783" y="38421"/>
                </a:lnTo>
                <a:lnTo>
                  <a:pt x="258687" y="37677"/>
                </a:lnTo>
                <a:lnTo>
                  <a:pt x="257590" y="36933"/>
                </a:lnTo>
                <a:lnTo>
                  <a:pt x="256533" y="36110"/>
                </a:lnTo>
                <a:lnTo>
                  <a:pt x="255436" y="35249"/>
                </a:lnTo>
                <a:lnTo>
                  <a:pt x="254379" y="34348"/>
                </a:lnTo>
                <a:lnTo>
                  <a:pt x="253321" y="33369"/>
                </a:lnTo>
                <a:lnTo>
                  <a:pt x="252303" y="32390"/>
                </a:lnTo>
                <a:lnTo>
                  <a:pt x="237929" y="15901"/>
                </a:lnTo>
                <a:lnTo>
                  <a:pt x="237420" y="15235"/>
                </a:lnTo>
                <a:lnTo>
                  <a:pt x="236754" y="14452"/>
                </a:lnTo>
                <a:lnTo>
                  <a:pt x="235853" y="13434"/>
                </a:lnTo>
                <a:lnTo>
                  <a:pt x="234639" y="12220"/>
                </a:lnTo>
                <a:lnTo>
                  <a:pt x="233934" y="11554"/>
                </a:lnTo>
                <a:lnTo>
                  <a:pt x="233151" y="10888"/>
                </a:lnTo>
                <a:lnTo>
                  <a:pt x="232289" y="10144"/>
                </a:lnTo>
                <a:lnTo>
                  <a:pt x="231349" y="9439"/>
                </a:lnTo>
                <a:lnTo>
                  <a:pt x="230370" y="8695"/>
                </a:lnTo>
                <a:lnTo>
                  <a:pt x="229274" y="7951"/>
                </a:lnTo>
                <a:lnTo>
                  <a:pt x="228099" y="7206"/>
                </a:lnTo>
                <a:lnTo>
                  <a:pt x="226885" y="6462"/>
                </a:lnTo>
                <a:lnTo>
                  <a:pt x="225553" y="5757"/>
                </a:lnTo>
                <a:lnTo>
                  <a:pt x="224143" y="5013"/>
                </a:lnTo>
                <a:lnTo>
                  <a:pt x="222655" y="4347"/>
                </a:lnTo>
                <a:lnTo>
                  <a:pt x="221088" y="3682"/>
                </a:lnTo>
                <a:lnTo>
                  <a:pt x="219443" y="3055"/>
                </a:lnTo>
                <a:lnTo>
                  <a:pt x="217720" y="2467"/>
                </a:lnTo>
                <a:lnTo>
                  <a:pt x="215879" y="1958"/>
                </a:lnTo>
                <a:lnTo>
                  <a:pt x="213999" y="1449"/>
                </a:lnTo>
                <a:lnTo>
                  <a:pt x="212002" y="1057"/>
                </a:lnTo>
                <a:lnTo>
                  <a:pt x="209926" y="666"/>
                </a:lnTo>
                <a:lnTo>
                  <a:pt x="207733" y="392"/>
                </a:lnTo>
                <a:lnTo>
                  <a:pt x="205500" y="196"/>
                </a:lnTo>
                <a:lnTo>
                  <a:pt x="203150" y="39"/>
                </a:lnTo>
                <a:lnTo>
                  <a:pt x="200683" y="0"/>
                </a:lnTo>
                <a:close/>
              </a:path>
            </a:pathLst>
          </a:custGeom>
          <a:solidFill>
            <a:schemeClr val="accent1"/>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solidFill>
                <a:schemeClr val="dk1"/>
              </a:solidFill>
              <a:latin typeface="Hanken Grotesk"/>
              <a:ea typeface="Hanken Grotesk"/>
              <a:cs typeface="Hanken Grotesk"/>
              <a:sym typeface="Hanken Grotesk"/>
            </a:endParaRPr>
          </a:p>
        </p:txBody>
      </p:sp>
      <p:sp>
        <p:nvSpPr>
          <p:cNvPr id="513" name="Google Shape;513;p34"/>
          <p:cNvSpPr/>
          <p:nvPr/>
        </p:nvSpPr>
        <p:spPr>
          <a:xfrm>
            <a:off x="2380538" y="131788"/>
            <a:ext cx="2245995" cy="360013"/>
          </a:xfrm>
          <a:custGeom>
            <a:rect b="b" l="l" r="r" t="t"/>
            <a:pathLst>
              <a:path extrusionOk="0" h="45745" w="285750">
                <a:moveTo>
                  <a:pt x="85067" y="0"/>
                </a:moveTo>
                <a:lnTo>
                  <a:pt x="82600" y="39"/>
                </a:lnTo>
                <a:lnTo>
                  <a:pt x="80250" y="196"/>
                </a:lnTo>
                <a:lnTo>
                  <a:pt x="78017" y="392"/>
                </a:lnTo>
                <a:lnTo>
                  <a:pt x="75824" y="666"/>
                </a:lnTo>
                <a:lnTo>
                  <a:pt x="73748" y="1057"/>
                </a:lnTo>
                <a:lnTo>
                  <a:pt x="71751" y="1449"/>
                </a:lnTo>
                <a:lnTo>
                  <a:pt x="69871" y="1958"/>
                </a:lnTo>
                <a:lnTo>
                  <a:pt x="68030" y="2467"/>
                </a:lnTo>
                <a:lnTo>
                  <a:pt x="66307" y="3055"/>
                </a:lnTo>
                <a:lnTo>
                  <a:pt x="64662" y="3682"/>
                </a:lnTo>
                <a:lnTo>
                  <a:pt x="63095" y="4347"/>
                </a:lnTo>
                <a:lnTo>
                  <a:pt x="61607" y="5013"/>
                </a:lnTo>
                <a:lnTo>
                  <a:pt x="60197" y="5757"/>
                </a:lnTo>
                <a:lnTo>
                  <a:pt x="58905" y="6462"/>
                </a:lnTo>
                <a:lnTo>
                  <a:pt x="57651" y="7206"/>
                </a:lnTo>
                <a:lnTo>
                  <a:pt x="56476" y="7951"/>
                </a:lnTo>
                <a:lnTo>
                  <a:pt x="55419" y="8695"/>
                </a:lnTo>
                <a:lnTo>
                  <a:pt x="54401" y="9439"/>
                </a:lnTo>
                <a:lnTo>
                  <a:pt x="53461" y="10144"/>
                </a:lnTo>
                <a:lnTo>
                  <a:pt x="52599" y="10888"/>
                </a:lnTo>
                <a:lnTo>
                  <a:pt x="51816" y="11554"/>
                </a:lnTo>
                <a:lnTo>
                  <a:pt x="51111" y="12220"/>
                </a:lnTo>
                <a:lnTo>
                  <a:pt x="49897" y="13434"/>
                </a:lnTo>
                <a:lnTo>
                  <a:pt x="48996" y="14452"/>
                </a:lnTo>
                <a:lnTo>
                  <a:pt x="48330" y="15235"/>
                </a:lnTo>
                <a:lnTo>
                  <a:pt x="47821" y="15901"/>
                </a:lnTo>
                <a:lnTo>
                  <a:pt x="33447" y="32390"/>
                </a:lnTo>
                <a:lnTo>
                  <a:pt x="32429" y="33369"/>
                </a:lnTo>
                <a:lnTo>
                  <a:pt x="31371" y="34348"/>
                </a:lnTo>
                <a:lnTo>
                  <a:pt x="30314" y="35249"/>
                </a:lnTo>
                <a:lnTo>
                  <a:pt x="29217" y="36110"/>
                </a:lnTo>
                <a:lnTo>
                  <a:pt x="28160" y="36933"/>
                </a:lnTo>
                <a:lnTo>
                  <a:pt x="27063" y="37677"/>
                </a:lnTo>
                <a:lnTo>
                  <a:pt x="25967" y="38421"/>
                </a:lnTo>
                <a:lnTo>
                  <a:pt x="24870" y="39087"/>
                </a:lnTo>
                <a:lnTo>
                  <a:pt x="23773" y="39753"/>
                </a:lnTo>
                <a:lnTo>
                  <a:pt x="22677" y="40340"/>
                </a:lnTo>
                <a:lnTo>
                  <a:pt x="21580" y="40889"/>
                </a:lnTo>
                <a:lnTo>
                  <a:pt x="20483" y="41437"/>
                </a:lnTo>
                <a:lnTo>
                  <a:pt x="19348" y="41907"/>
                </a:lnTo>
                <a:lnTo>
                  <a:pt x="18251" y="42377"/>
                </a:lnTo>
                <a:lnTo>
                  <a:pt x="17154" y="42768"/>
                </a:lnTo>
                <a:lnTo>
                  <a:pt x="16058" y="43160"/>
                </a:lnTo>
                <a:lnTo>
                  <a:pt x="14961" y="43513"/>
                </a:lnTo>
                <a:lnTo>
                  <a:pt x="13865" y="43826"/>
                </a:lnTo>
                <a:lnTo>
                  <a:pt x="12807" y="44139"/>
                </a:lnTo>
                <a:lnTo>
                  <a:pt x="11750" y="44374"/>
                </a:lnTo>
                <a:lnTo>
                  <a:pt x="10692" y="44609"/>
                </a:lnTo>
                <a:lnTo>
                  <a:pt x="9635" y="44844"/>
                </a:lnTo>
                <a:lnTo>
                  <a:pt x="7559" y="45197"/>
                </a:lnTo>
                <a:lnTo>
                  <a:pt x="5561" y="45432"/>
                </a:lnTo>
                <a:lnTo>
                  <a:pt x="3642" y="45588"/>
                </a:lnTo>
                <a:lnTo>
                  <a:pt x="1762" y="45706"/>
                </a:lnTo>
                <a:lnTo>
                  <a:pt x="0" y="45745"/>
                </a:lnTo>
                <a:lnTo>
                  <a:pt x="285750" y="45745"/>
                </a:lnTo>
                <a:lnTo>
                  <a:pt x="283988" y="45706"/>
                </a:lnTo>
                <a:lnTo>
                  <a:pt x="282108" y="45588"/>
                </a:lnTo>
                <a:lnTo>
                  <a:pt x="280189" y="45432"/>
                </a:lnTo>
                <a:lnTo>
                  <a:pt x="278191" y="45197"/>
                </a:lnTo>
                <a:lnTo>
                  <a:pt x="276115" y="44844"/>
                </a:lnTo>
                <a:lnTo>
                  <a:pt x="275097" y="44609"/>
                </a:lnTo>
                <a:lnTo>
                  <a:pt x="274000" y="44374"/>
                </a:lnTo>
                <a:lnTo>
                  <a:pt x="272943" y="44139"/>
                </a:lnTo>
                <a:lnTo>
                  <a:pt x="271886" y="43826"/>
                </a:lnTo>
                <a:lnTo>
                  <a:pt x="270789" y="43513"/>
                </a:lnTo>
                <a:lnTo>
                  <a:pt x="269692" y="43160"/>
                </a:lnTo>
                <a:lnTo>
                  <a:pt x="268596" y="42768"/>
                </a:lnTo>
                <a:lnTo>
                  <a:pt x="267499" y="42377"/>
                </a:lnTo>
                <a:lnTo>
                  <a:pt x="266402" y="41907"/>
                </a:lnTo>
                <a:lnTo>
                  <a:pt x="265306" y="41437"/>
                </a:lnTo>
                <a:lnTo>
                  <a:pt x="264170" y="40889"/>
                </a:lnTo>
                <a:lnTo>
                  <a:pt x="263073" y="40340"/>
                </a:lnTo>
                <a:lnTo>
                  <a:pt x="261977" y="39753"/>
                </a:lnTo>
                <a:lnTo>
                  <a:pt x="260880" y="39087"/>
                </a:lnTo>
                <a:lnTo>
                  <a:pt x="259783" y="38421"/>
                </a:lnTo>
                <a:lnTo>
                  <a:pt x="258687" y="37677"/>
                </a:lnTo>
                <a:lnTo>
                  <a:pt x="257590" y="36933"/>
                </a:lnTo>
                <a:lnTo>
                  <a:pt x="256533" y="36110"/>
                </a:lnTo>
                <a:lnTo>
                  <a:pt x="255436" y="35249"/>
                </a:lnTo>
                <a:lnTo>
                  <a:pt x="254379" y="34348"/>
                </a:lnTo>
                <a:lnTo>
                  <a:pt x="253321" y="33369"/>
                </a:lnTo>
                <a:lnTo>
                  <a:pt x="252303" y="32390"/>
                </a:lnTo>
                <a:lnTo>
                  <a:pt x="237929" y="15901"/>
                </a:lnTo>
                <a:lnTo>
                  <a:pt x="237420" y="15235"/>
                </a:lnTo>
                <a:lnTo>
                  <a:pt x="236754" y="14452"/>
                </a:lnTo>
                <a:lnTo>
                  <a:pt x="235853" y="13434"/>
                </a:lnTo>
                <a:lnTo>
                  <a:pt x="234639" y="12220"/>
                </a:lnTo>
                <a:lnTo>
                  <a:pt x="233934" y="11554"/>
                </a:lnTo>
                <a:lnTo>
                  <a:pt x="233151" y="10888"/>
                </a:lnTo>
                <a:lnTo>
                  <a:pt x="232289" y="10144"/>
                </a:lnTo>
                <a:lnTo>
                  <a:pt x="231349" y="9439"/>
                </a:lnTo>
                <a:lnTo>
                  <a:pt x="230370" y="8695"/>
                </a:lnTo>
                <a:lnTo>
                  <a:pt x="229274" y="7951"/>
                </a:lnTo>
                <a:lnTo>
                  <a:pt x="228099" y="7206"/>
                </a:lnTo>
                <a:lnTo>
                  <a:pt x="226885" y="6462"/>
                </a:lnTo>
                <a:lnTo>
                  <a:pt x="225553" y="5757"/>
                </a:lnTo>
                <a:lnTo>
                  <a:pt x="224143" y="5013"/>
                </a:lnTo>
                <a:lnTo>
                  <a:pt x="222655" y="4347"/>
                </a:lnTo>
                <a:lnTo>
                  <a:pt x="221088" y="3682"/>
                </a:lnTo>
                <a:lnTo>
                  <a:pt x="219443" y="3055"/>
                </a:lnTo>
                <a:lnTo>
                  <a:pt x="217720" y="2467"/>
                </a:lnTo>
                <a:lnTo>
                  <a:pt x="215879" y="1958"/>
                </a:lnTo>
                <a:lnTo>
                  <a:pt x="213999" y="1449"/>
                </a:lnTo>
                <a:lnTo>
                  <a:pt x="212002" y="1057"/>
                </a:lnTo>
                <a:lnTo>
                  <a:pt x="209926" y="666"/>
                </a:lnTo>
                <a:lnTo>
                  <a:pt x="207733" y="392"/>
                </a:lnTo>
                <a:lnTo>
                  <a:pt x="205500" y="196"/>
                </a:lnTo>
                <a:lnTo>
                  <a:pt x="203150" y="39"/>
                </a:lnTo>
                <a:lnTo>
                  <a:pt x="200683" y="0"/>
                </a:lnTo>
                <a:close/>
              </a:path>
            </a:pathLst>
          </a:custGeom>
          <a:solidFill>
            <a:schemeClr val="accent3"/>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solidFill>
                <a:schemeClr val="dk1"/>
              </a:solidFill>
              <a:latin typeface="Hanken Grotesk"/>
              <a:ea typeface="Hanken Grotesk"/>
              <a:cs typeface="Hanken Grotesk"/>
              <a:sym typeface="Hanken Grotesk"/>
            </a:endParaRPr>
          </a:p>
        </p:txBody>
      </p:sp>
      <p:sp>
        <p:nvSpPr>
          <p:cNvPr id="514" name="Google Shape;514;p34"/>
          <p:cNvSpPr/>
          <p:nvPr/>
        </p:nvSpPr>
        <p:spPr>
          <a:xfrm>
            <a:off x="3825863" y="131788"/>
            <a:ext cx="2245995" cy="360013"/>
          </a:xfrm>
          <a:custGeom>
            <a:rect b="b" l="l" r="r" t="t"/>
            <a:pathLst>
              <a:path extrusionOk="0" h="45745" w="285750">
                <a:moveTo>
                  <a:pt x="85067" y="0"/>
                </a:moveTo>
                <a:lnTo>
                  <a:pt x="82600" y="39"/>
                </a:lnTo>
                <a:lnTo>
                  <a:pt x="80250" y="196"/>
                </a:lnTo>
                <a:lnTo>
                  <a:pt x="78017" y="392"/>
                </a:lnTo>
                <a:lnTo>
                  <a:pt x="75824" y="666"/>
                </a:lnTo>
                <a:lnTo>
                  <a:pt x="73748" y="1057"/>
                </a:lnTo>
                <a:lnTo>
                  <a:pt x="71751" y="1449"/>
                </a:lnTo>
                <a:lnTo>
                  <a:pt x="69871" y="1958"/>
                </a:lnTo>
                <a:lnTo>
                  <a:pt x="68030" y="2467"/>
                </a:lnTo>
                <a:lnTo>
                  <a:pt x="66307" y="3055"/>
                </a:lnTo>
                <a:lnTo>
                  <a:pt x="64662" y="3682"/>
                </a:lnTo>
                <a:lnTo>
                  <a:pt x="63095" y="4347"/>
                </a:lnTo>
                <a:lnTo>
                  <a:pt x="61607" y="5013"/>
                </a:lnTo>
                <a:lnTo>
                  <a:pt x="60197" y="5757"/>
                </a:lnTo>
                <a:lnTo>
                  <a:pt x="58905" y="6462"/>
                </a:lnTo>
                <a:lnTo>
                  <a:pt x="57651" y="7206"/>
                </a:lnTo>
                <a:lnTo>
                  <a:pt x="56476" y="7951"/>
                </a:lnTo>
                <a:lnTo>
                  <a:pt x="55419" y="8695"/>
                </a:lnTo>
                <a:lnTo>
                  <a:pt x="54401" y="9439"/>
                </a:lnTo>
                <a:lnTo>
                  <a:pt x="53461" y="10144"/>
                </a:lnTo>
                <a:lnTo>
                  <a:pt x="52599" y="10888"/>
                </a:lnTo>
                <a:lnTo>
                  <a:pt x="51816" y="11554"/>
                </a:lnTo>
                <a:lnTo>
                  <a:pt x="51111" y="12220"/>
                </a:lnTo>
                <a:lnTo>
                  <a:pt x="49897" y="13434"/>
                </a:lnTo>
                <a:lnTo>
                  <a:pt x="48996" y="14452"/>
                </a:lnTo>
                <a:lnTo>
                  <a:pt x="48330" y="15235"/>
                </a:lnTo>
                <a:lnTo>
                  <a:pt x="47821" y="15901"/>
                </a:lnTo>
                <a:lnTo>
                  <a:pt x="33447" y="32390"/>
                </a:lnTo>
                <a:lnTo>
                  <a:pt x="32429" y="33369"/>
                </a:lnTo>
                <a:lnTo>
                  <a:pt x="31371" y="34348"/>
                </a:lnTo>
                <a:lnTo>
                  <a:pt x="30314" y="35249"/>
                </a:lnTo>
                <a:lnTo>
                  <a:pt x="29217" y="36110"/>
                </a:lnTo>
                <a:lnTo>
                  <a:pt x="28160" y="36933"/>
                </a:lnTo>
                <a:lnTo>
                  <a:pt x="27063" y="37677"/>
                </a:lnTo>
                <a:lnTo>
                  <a:pt x="25967" y="38421"/>
                </a:lnTo>
                <a:lnTo>
                  <a:pt x="24870" y="39087"/>
                </a:lnTo>
                <a:lnTo>
                  <a:pt x="23773" y="39753"/>
                </a:lnTo>
                <a:lnTo>
                  <a:pt x="22677" y="40340"/>
                </a:lnTo>
                <a:lnTo>
                  <a:pt x="21580" y="40889"/>
                </a:lnTo>
                <a:lnTo>
                  <a:pt x="20483" y="41437"/>
                </a:lnTo>
                <a:lnTo>
                  <a:pt x="19348" y="41907"/>
                </a:lnTo>
                <a:lnTo>
                  <a:pt x="18251" y="42377"/>
                </a:lnTo>
                <a:lnTo>
                  <a:pt x="17154" y="42768"/>
                </a:lnTo>
                <a:lnTo>
                  <a:pt x="16058" y="43160"/>
                </a:lnTo>
                <a:lnTo>
                  <a:pt x="14961" y="43513"/>
                </a:lnTo>
                <a:lnTo>
                  <a:pt x="13865" y="43826"/>
                </a:lnTo>
                <a:lnTo>
                  <a:pt x="12807" y="44139"/>
                </a:lnTo>
                <a:lnTo>
                  <a:pt x="11750" y="44374"/>
                </a:lnTo>
                <a:lnTo>
                  <a:pt x="10692" y="44609"/>
                </a:lnTo>
                <a:lnTo>
                  <a:pt x="9635" y="44844"/>
                </a:lnTo>
                <a:lnTo>
                  <a:pt x="7559" y="45197"/>
                </a:lnTo>
                <a:lnTo>
                  <a:pt x="5561" y="45432"/>
                </a:lnTo>
                <a:lnTo>
                  <a:pt x="3642" y="45588"/>
                </a:lnTo>
                <a:lnTo>
                  <a:pt x="1762" y="45706"/>
                </a:lnTo>
                <a:lnTo>
                  <a:pt x="0" y="45745"/>
                </a:lnTo>
                <a:lnTo>
                  <a:pt x="285750" y="45745"/>
                </a:lnTo>
                <a:lnTo>
                  <a:pt x="283988" y="45706"/>
                </a:lnTo>
                <a:lnTo>
                  <a:pt x="282108" y="45588"/>
                </a:lnTo>
                <a:lnTo>
                  <a:pt x="280189" y="45432"/>
                </a:lnTo>
                <a:lnTo>
                  <a:pt x="278191" y="45197"/>
                </a:lnTo>
                <a:lnTo>
                  <a:pt x="276115" y="44844"/>
                </a:lnTo>
                <a:lnTo>
                  <a:pt x="275097" y="44609"/>
                </a:lnTo>
                <a:lnTo>
                  <a:pt x="274000" y="44374"/>
                </a:lnTo>
                <a:lnTo>
                  <a:pt x="272943" y="44139"/>
                </a:lnTo>
                <a:lnTo>
                  <a:pt x="271886" y="43826"/>
                </a:lnTo>
                <a:lnTo>
                  <a:pt x="270789" y="43513"/>
                </a:lnTo>
                <a:lnTo>
                  <a:pt x="269692" y="43160"/>
                </a:lnTo>
                <a:lnTo>
                  <a:pt x="268596" y="42768"/>
                </a:lnTo>
                <a:lnTo>
                  <a:pt x="267499" y="42377"/>
                </a:lnTo>
                <a:lnTo>
                  <a:pt x="266402" y="41907"/>
                </a:lnTo>
                <a:lnTo>
                  <a:pt x="265306" y="41437"/>
                </a:lnTo>
                <a:lnTo>
                  <a:pt x="264170" y="40889"/>
                </a:lnTo>
                <a:lnTo>
                  <a:pt x="263073" y="40340"/>
                </a:lnTo>
                <a:lnTo>
                  <a:pt x="261977" y="39753"/>
                </a:lnTo>
                <a:lnTo>
                  <a:pt x="260880" y="39087"/>
                </a:lnTo>
                <a:lnTo>
                  <a:pt x="259783" y="38421"/>
                </a:lnTo>
                <a:lnTo>
                  <a:pt x="258687" y="37677"/>
                </a:lnTo>
                <a:lnTo>
                  <a:pt x="257590" y="36933"/>
                </a:lnTo>
                <a:lnTo>
                  <a:pt x="256533" y="36110"/>
                </a:lnTo>
                <a:lnTo>
                  <a:pt x="255436" y="35249"/>
                </a:lnTo>
                <a:lnTo>
                  <a:pt x="254379" y="34348"/>
                </a:lnTo>
                <a:lnTo>
                  <a:pt x="253321" y="33369"/>
                </a:lnTo>
                <a:lnTo>
                  <a:pt x="252303" y="32390"/>
                </a:lnTo>
                <a:lnTo>
                  <a:pt x="237929" y="15901"/>
                </a:lnTo>
                <a:lnTo>
                  <a:pt x="237420" y="15235"/>
                </a:lnTo>
                <a:lnTo>
                  <a:pt x="236754" y="14452"/>
                </a:lnTo>
                <a:lnTo>
                  <a:pt x="235853" y="13434"/>
                </a:lnTo>
                <a:lnTo>
                  <a:pt x="234639" y="12220"/>
                </a:lnTo>
                <a:lnTo>
                  <a:pt x="233934" y="11554"/>
                </a:lnTo>
                <a:lnTo>
                  <a:pt x="233151" y="10888"/>
                </a:lnTo>
                <a:lnTo>
                  <a:pt x="232289" y="10144"/>
                </a:lnTo>
                <a:lnTo>
                  <a:pt x="231349" y="9439"/>
                </a:lnTo>
                <a:lnTo>
                  <a:pt x="230370" y="8695"/>
                </a:lnTo>
                <a:lnTo>
                  <a:pt x="229274" y="7951"/>
                </a:lnTo>
                <a:lnTo>
                  <a:pt x="228099" y="7206"/>
                </a:lnTo>
                <a:lnTo>
                  <a:pt x="226885" y="6462"/>
                </a:lnTo>
                <a:lnTo>
                  <a:pt x="225553" y="5757"/>
                </a:lnTo>
                <a:lnTo>
                  <a:pt x="224143" y="5013"/>
                </a:lnTo>
                <a:lnTo>
                  <a:pt x="222655" y="4347"/>
                </a:lnTo>
                <a:lnTo>
                  <a:pt x="221088" y="3682"/>
                </a:lnTo>
                <a:lnTo>
                  <a:pt x="219443" y="3055"/>
                </a:lnTo>
                <a:lnTo>
                  <a:pt x="217720" y="2467"/>
                </a:lnTo>
                <a:lnTo>
                  <a:pt x="215879" y="1958"/>
                </a:lnTo>
                <a:lnTo>
                  <a:pt x="213999" y="1449"/>
                </a:lnTo>
                <a:lnTo>
                  <a:pt x="212002" y="1057"/>
                </a:lnTo>
                <a:lnTo>
                  <a:pt x="209926" y="666"/>
                </a:lnTo>
                <a:lnTo>
                  <a:pt x="207733" y="392"/>
                </a:lnTo>
                <a:lnTo>
                  <a:pt x="205500" y="196"/>
                </a:lnTo>
                <a:lnTo>
                  <a:pt x="203150" y="39"/>
                </a:lnTo>
                <a:lnTo>
                  <a:pt x="200683" y="0"/>
                </a:lnTo>
                <a:close/>
              </a:path>
            </a:pathLst>
          </a:custGeom>
          <a:solidFill>
            <a:schemeClr val="accent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solidFill>
                <a:schemeClr val="dk1"/>
              </a:solidFill>
              <a:latin typeface="Hanken Grotesk"/>
              <a:ea typeface="Hanken Grotesk"/>
              <a:cs typeface="Hanken Grotesk"/>
              <a:sym typeface="Hanken Grotesk"/>
            </a:endParaRPr>
          </a:p>
        </p:txBody>
      </p:sp>
      <p:sp>
        <p:nvSpPr>
          <p:cNvPr id="515" name="Google Shape;515;p34"/>
          <p:cNvSpPr txBox="1"/>
          <p:nvPr>
            <p:ph idx="1" type="subTitle"/>
          </p:nvPr>
        </p:nvSpPr>
        <p:spPr>
          <a:xfrm>
            <a:off x="1314600"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516" name="Google Shape;516;p34"/>
          <p:cNvSpPr txBox="1"/>
          <p:nvPr>
            <p:ph idx="2" type="subTitle"/>
          </p:nvPr>
        </p:nvSpPr>
        <p:spPr>
          <a:xfrm>
            <a:off x="2783538"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grpSp>
        <p:nvGrpSpPr>
          <p:cNvPr id="517" name="Google Shape;517;p34"/>
          <p:cNvGrpSpPr/>
          <p:nvPr/>
        </p:nvGrpSpPr>
        <p:grpSpPr>
          <a:xfrm>
            <a:off x="-2450" y="131788"/>
            <a:ext cx="9144000" cy="5011712"/>
            <a:chOff x="-2450" y="131788"/>
            <a:chExt cx="9144000" cy="5011712"/>
          </a:xfrm>
        </p:grpSpPr>
        <p:sp>
          <p:nvSpPr>
            <p:cNvPr id="518" name="Google Shape;518;p34"/>
            <p:cNvSpPr/>
            <p:nvPr/>
          </p:nvSpPr>
          <p:spPr>
            <a:xfrm>
              <a:off x="-2450" y="486600"/>
              <a:ext cx="9144000" cy="4656900"/>
            </a:xfrm>
            <a:prstGeom prst="roundRect">
              <a:avLst>
                <a:gd fmla="val 0" name="adj"/>
              </a:avLst>
            </a:prstGeom>
            <a:solidFill>
              <a:schemeClr val="accent2"/>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chemeClr val="dk1"/>
                </a:buClr>
                <a:buSzPts val="2800"/>
                <a:buFont typeface="Arial"/>
                <a:buNone/>
              </a:pPr>
              <a:r>
                <a:rPr lang="en">
                  <a:solidFill>
                    <a:schemeClr val="dk1"/>
                  </a:solidFill>
                  <a:latin typeface="Hanken Grotesk"/>
                  <a:ea typeface="Hanken Grotesk"/>
                  <a:cs typeface="Hanken Grotesk"/>
                  <a:sym typeface="Hanken Grotesk"/>
                </a:rPr>
                <a:t> </a:t>
              </a:r>
              <a:endParaRPr>
                <a:solidFill>
                  <a:schemeClr val="dk1"/>
                </a:solidFill>
                <a:latin typeface="Hanken Grotesk"/>
                <a:ea typeface="Hanken Grotesk"/>
                <a:cs typeface="Hanken Grotesk"/>
                <a:sym typeface="Hanken Grotesk"/>
              </a:endParaRPr>
            </a:p>
          </p:txBody>
        </p:sp>
        <p:sp>
          <p:nvSpPr>
            <p:cNvPr id="519" name="Google Shape;519;p34"/>
            <p:cNvSpPr/>
            <p:nvPr/>
          </p:nvSpPr>
          <p:spPr>
            <a:xfrm>
              <a:off x="5278763" y="131788"/>
              <a:ext cx="2245995" cy="360013"/>
            </a:xfrm>
            <a:custGeom>
              <a:rect b="b" l="l" r="r" t="t"/>
              <a:pathLst>
                <a:path extrusionOk="0" h="45745" w="285750">
                  <a:moveTo>
                    <a:pt x="85067" y="0"/>
                  </a:moveTo>
                  <a:lnTo>
                    <a:pt x="82600" y="39"/>
                  </a:lnTo>
                  <a:lnTo>
                    <a:pt x="80250" y="196"/>
                  </a:lnTo>
                  <a:lnTo>
                    <a:pt x="78017" y="392"/>
                  </a:lnTo>
                  <a:lnTo>
                    <a:pt x="75824" y="666"/>
                  </a:lnTo>
                  <a:lnTo>
                    <a:pt x="73748" y="1057"/>
                  </a:lnTo>
                  <a:lnTo>
                    <a:pt x="71751" y="1449"/>
                  </a:lnTo>
                  <a:lnTo>
                    <a:pt x="69871" y="1958"/>
                  </a:lnTo>
                  <a:lnTo>
                    <a:pt x="68030" y="2467"/>
                  </a:lnTo>
                  <a:lnTo>
                    <a:pt x="66307" y="3055"/>
                  </a:lnTo>
                  <a:lnTo>
                    <a:pt x="64662" y="3682"/>
                  </a:lnTo>
                  <a:lnTo>
                    <a:pt x="63095" y="4347"/>
                  </a:lnTo>
                  <a:lnTo>
                    <a:pt x="61607" y="5013"/>
                  </a:lnTo>
                  <a:lnTo>
                    <a:pt x="60197" y="5757"/>
                  </a:lnTo>
                  <a:lnTo>
                    <a:pt x="58905" y="6462"/>
                  </a:lnTo>
                  <a:lnTo>
                    <a:pt x="57651" y="7206"/>
                  </a:lnTo>
                  <a:lnTo>
                    <a:pt x="56476" y="7951"/>
                  </a:lnTo>
                  <a:lnTo>
                    <a:pt x="55419" y="8695"/>
                  </a:lnTo>
                  <a:lnTo>
                    <a:pt x="54401" y="9439"/>
                  </a:lnTo>
                  <a:lnTo>
                    <a:pt x="53461" y="10144"/>
                  </a:lnTo>
                  <a:lnTo>
                    <a:pt x="52599" y="10888"/>
                  </a:lnTo>
                  <a:lnTo>
                    <a:pt x="51816" y="11554"/>
                  </a:lnTo>
                  <a:lnTo>
                    <a:pt x="51111" y="12220"/>
                  </a:lnTo>
                  <a:lnTo>
                    <a:pt x="49897" y="13434"/>
                  </a:lnTo>
                  <a:lnTo>
                    <a:pt x="48996" y="14452"/>
                  </a:lnTo>
                  <a:lnTo>
                    <a:pt x="48330" y="15235"/>
                  </a:lnTo>
                  <a:lnTo>
                    <a:pt x="47821" y="15901"/>
                  </a:lnTo>
                  <a:lnTo>
                    <a:pt x="33447" y="32390"/>
                  </a:lnTo>
                  <a:lnTo>
                    <a:pt x="32429" y="33369"/>
                  </a:lnTo>
                  <a:lnTo>
                    <a:pt x="31371" y="34348"/>
                  </a:lnTo>
                  <a:lnTo>
                    <a:pt x="30314" y="35249"/>
                  </a:lnTo>
                  <a:lnTo>
                    <a:pt x="29217" y="36110"/>
                  </a:lnTo>
                  <a:lnTo>
                    <a:pt x="28160" y="36933"/>
                  </a:lnTo>
                  <a:lnTo>
                    <a:pt x="27063" y="37677"/>
                  </a:lnTo>
                  <a:lnTo>
                    <a:pt x="25967" y="38421"/>
                  </a:lnTo>
                  <a:lnTo>
                    <a:pt x="24870" y="39087"/>
                  </a:lnTo>
                  <a:lnTo>
                    <a:pt x="23773" y="39753"/>
                  </a:lnTo>
                  <a:lnTo>
                    <a:pt x="22677" y="40340"/>
                  </a:lnTo>
                  <a:lnTo>
                    <a:pt x="21580" y="40889"/>
                  </a:lnTo>
                  <a:lnTo>
                    <a:pt x="20483" y="41437"/>
                  </a:lnTo>
                  <a:lnTo>
                    <a:pt x="19348" y="41907"/>
                  </a:lnTo>
                  <a:lnTo>
                    <a:pt x="18251" y="42377"/>
                  </a:lnTo>
                  <a:lnTo>
                    <a:pt x="17154" y="42768"/>
                  </a:lnTo>
                  <a:lnTo>
                    <a:pt x="16058" y="43160"/>
                  </a:lnTo>
                  <a:lnTo>
                    <a:pt x="14961" y="43513"/>
                  </a:lnTo>
                  <a:lnTo>
                    <a:pt x="13865" y="43826"/>
                  </a:lnTo>
                  <a:lnTo>
                    <a:pt x="12807" y="44139"/>
                  </a:lnTo>
                  <a:lnTo>
                    <a:pt x="11750" y="44374"/>
                  </a:lnTo>
                  <a:lnTo>
                    <a:pt x="10692" y="44609"/>
                  </a:lnTo>
                  <a:lnTo>
                    <a:pt x="9635" y="44844"/>
                  </a:lnTo>
                  <a:lnTo>
                    <a:pt x="7559" y="45197"/>
                  </a:lnTo>
                  <a:lnTo>
                    <a:pt x="5561" y="45432"/>
                  </a:lnTo>
                  <a:lnTo>
                    <a:pt x="3642" y="45588"/>
                  </a:lnTo>
                  <a:lnTo>
                    <a:pt x="1762" y="45706"/>
                  </a:lnTo>
                  <a:lnTo>
                    <a:pt x="0" y="45745"/>
                  </a:lnTo>
                  <a:lnTo>
                    <a:pt x="285750" y="45745"/>
                  </a:lnTo>
                  <a:lnTo>
                    <a:pt x="283988" y="45706"/>
                  </a:lnTo>
                  <a:lnTo>
                    <a:pt x="282108" y="45588"/>
                  </a:lnTo>
                  <a:lnTo>
                    <a:pt x="280189" y="45432"/>
                  </a:lnTo>
                  <a:lnTo>
                    <a:pt x="278191" y="45197"/>
                  </a:lnTo>
                  <a:lnTo>
                    <a:pt x="276115" y="44844"/>
                  </a:lnTo>
                  <a:lnTo>
                    <a:pt x="275097" y="44609"/>
                  </a:lnTo>
                  <a:lnTo>
                    <a:pt x="274000" y="44374"/>
                  </a:lnTo>
                  <a:lnTo>
                    <a:pt x="272943" y="44139"/>
                  </a:lnTo>
                  <a:lnTo>
                    <a:pt x="271886" y="43826"/>
                  </a:lnTo>
                  <a:lnTo>
                    <a:pt x="270789" y="43513"/>
                  </a:lnTo>
                  <a:lnTo>
                    <a:pt x="269692" y="43160"/>
                  </a:lnTo>
                  <a:lnTo>
                    <a:pt x="268596" y="42768"/>
                  </a:lnTo>
                  <a:lnTo>
                    <a:pt x="267499" y="42377"/>
                  </a:lnTo>
                  <a:lnTo>
                    <a:pt x="266402" y="41907"/>
                  </a:lnTo>
                  <a:lnTo>
                    <a:pt x="265306" y="41437"/>
                  </a:lnTo>
                  <a:lnTo>
                    <a:pt x="264170" y="40889"/>
                  </a:lnTo>
                  <a:lnTo>
                    <a:pt x="263073" y="40340"/>
                  </a:lnTo>
                  <a:lnTo>
                    <a:pt x="261977" y="39753"/>
                  </a:lnTo>
                  <a:lnTo>
                    <a:pt x="260880" y="39087"/>
                  </a:lnTo>
                  <a:lnTo>
                    <a:pt x="259783" y="38421"/>
                  </a:lnTo>
                  <a:lnTo>
                    <a:pt x="258687" y="37677"/>
                  </a:lnTo>
                  <a:lnTo>
                    <a:pt x="257590" y="36933"/>
                  </a:lnTo>
                  <a:lnTo>
                    <a:pt x="256533" y="36110"/>
                  </a:lnTo>
                  <a:lnTo>
                    <a:pt x="255436" y="35249"/>
                  </a:lnTo>
                  <a:lnTo>
                    <a:pt x="254379" y="34348"/>
                  </a:lnTo>
                  <a:lnTo>
                    <a:pt x="253321" y="33369"/>
                  </a:lnTo>
                  <a:lnTo>
                    <a:pt x="252303" y="32390"/>
                  </a:lnTo>
                  <a:lnTo>
                    <a:pt x="237929" y="15901"/>
                  </a:lnTo>
                  <a:lnTo>
                    <a:pt x="237420" y="15235"/>
                  </a:lnTo>
                  <a:lnTo>
                    <a:pt x="236754" y="14452"/>
                  </a:lnTo>
                  <a:lnTo>
                    <a:pt x="235853" y="13434"/>
                  </a:lnTo>
                  <a:lnTo>
                    <a:pt x="234639" y="12220"/>
                  </a:lnTo>
                  <a:lnTo>
                    <a:pt x="233934" y="11554"/>
                  </a:lnTo>
                  <a:lnTo>
                    <a:pt x="233151" y="10888"/>
                  </a:lnTo>
                  <a:lnTo>
                    <a:pt x="232289" y="10144"/>
                  </a:lnTo>
                  <a:lnTo>
                    <a:pt x="231349" y="9439"/>
                  </a:lnTo>
                  <a:lnTo>
                    <a:pt x="230370" y="8695"/>
                  </a:lnTo>
                  <a:lnTo>
                    <a:pt x="229274" y="7951"/>
                  </a:lnTo>
                  <a:lnTo>
                    <a:pt x="228099" y="7206"/>
                  </a:lnTo>
                  <a:lnTo>
                    <a:pt x="226885" y="6462"/>
                  </a:lnTo>
                  <a:lnTo>
                    <a:pt x="225553" y="5757"/>
                  </a:lnTo>
                  <a:lnTo>
                    <a:pt x="224143" y="5013"/>
                  </a:lnTo>
                  <a:lnTo>
                    <a:pt x="222655" y="4347"/>
                  </a:lnTo>
                  <a:lnTo>
                    <a:pt x="221088" y="3682"/>
                  </a:lnTo>
                  <a:lnTo>
                    <a:pt x="219443" y="3055"/>
                  </a:lnTo>
                  <a:lnTo>
                    <a:pt x="217720" y="2467"/>
                  </a:lnTo>
                  <a:lnTo>
                    <a:pt x="215879" y="1958"/>
                  </a:lnTo>
                  <a:lnTo>
                    <a:pt x="213999" y="1449"/>
                  </a:lnTo>
                  <a:lnTo>
                    <a:pt x="212002" y="1057"/>
                  </a:lnTo>
                  <a:lnTo>
                    <a:pt x="209926" y="666"/>
                  </a:lnTo>
                  <a:lnTo>
                    <a:pt x="207733" y="392"/>
                  </a:lnTo>
                  <a:lnTo>
                    <a:pt x="205500" y="196"/>
                  </a:lnTo>
                  <a:lnTo>
                    <a:pt x="203150" y="39"/>
                  </a:lnTo>
                  <a:lnTo>
                    <a:pt x="200683" y="0"/>
                  </a:lnTo>
                  <a:close/>
                </a:path>
              </a:pathLst>
            </a:custGeom>
            <a:solidFill>
              <a:schemeClr val="accen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solidFill>
                  <a:schemeClr val="dk1"/>
                </a:solidFill>
                <a:latin typeface="Hanken Grotesk"/>
                <a:ea typeface="Hanken Grotesk"/>
                <a:cs typeface="Hanken Grotesk"/>
                <a:sym typeface="Hanken Grotesk"/>
              </a:endParaRPr>
            </a:p>
          </p:txBody>
        </p:sp>
      </p:grpSp>
      <p:sp>
        <p:nvSpPr>
          <p:cNvPr id="520" name="Google Shape;520;p34"/>
          <p:cNvSpPr txBox="1"/>
          <p:nvPr>
            <p:ph idx="3" type="subTitle"/>
          </p:nvPr>
        </p:nvSpPr>
        <p:spPr>
          <a:xfrm>
            <a:off x="4228850" y="131800"/>
            <a:ext cx="14400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None/>
              <a:defRPr sz="1200"/>
            </a:lvl1pPr>
            <a:lvl2pPr lvl="1">
              <a:spcBef>
                <a:spcPts val="0"/>
              </a:spcBef>
              <a:spcAft>
                <a:spcPts val="0"/>
              </a:spcAft>
              <a:buSzPts val="1000"/>
              <a:buNone/>
              <a:defRPr/>
            </a:lvl2pPr>
            <a:lvl3pPr lvl="2">
              <a:spcBef>
                <a:spcPts val="0"/>
              </a:spcBef>
              <a:spcAft>
                <a:spcPts val="0"/>
              </a:spcAft>
              <a:buSzPts val="1000"/>
              <a:buNone/>
              <a:defRPr/>
            </a:lvl3pPr>
            <a:lvl4pPr lvl="3">
              <a:spcBef>
                <a:spcPts val="0"/>
              </a:spcBef>
              <a:spcAft>
                <a:spcPts val="0"/>
              </a:spcAft>
              <a:buSzPts val="1000"/>
              <a:buNone/>
              <a:defRPr/>
            </a:lvl4pPr>
            <a:lvl5pPr lvl="4">
              <a:spcBef>
                <a:spcPts val="0"/>
              </a:spcBef>
              <a:spcAft>
                <a:spcPts val="0"/>
              </a:spcAft>
              <a:buSzPts val="1000"/>
              <a:buNone/>
              <a:defRPr/>
            </a:lvl5pPr>
            <a:lvl6pPr lvl="5">
              <a:spcBef>
                <a:spcPts val="0"/>
              </a:spcBef>
              <a:spcAft>
                <a:spcPts val="0"/>
              </a:spcAft>
              <a:buSzPts val="1000"/>
              <a:buNone/>
              <a:defRPr/>
            </a:lvl6pPr>
            <a:lvl7pPr lvl="6">
              <a:spcBef>
                <a:spcPts val="0"/>
              </a:spcBef>
              <a:spcAft>
                <a:spcPts val="0"/>
              </a:spcAft>
              <a:buSzPts val="1000"/>
              <a:buNone/>
              <a:defRPr/>
            </a:lvl7pPr>
            <a:lvl8pPr lvl="7">
              <a:spcBef>
                <a:spcPts val="0"/>
              </a:spcBef>
              <a:spcAft>
                <a:spcPts val="0"/>
              </a:spcAft>
              <a:buSzPts val="1000"/>
              <a:buNone/>
              <a:defRPr/>
            </a:lvl8pPr>
            <a:lvl9pPr lvl="8">
              <a:spcBef>
                <a:spcPts val="0"/>
              </a:spcBef>
              <a:spcAft>
                <a:spcPts val="0"/>
              </a:spcAft>
              <a:buSzPts val="1000"/>
              <a:buNone/>
              <a:defRPr/>
            </a:lvl9pPr>
          </a:lstStyle>
          <a:p/>
        </p:txBody>
      </p:sp>
      <p:sp>
        <p:nvSpPr>
          <p:cNvPr id="521" name="Google Shape;521;p34"/>
          <p:cNvSpPr txBox="1"/>
          <p:nvPr>
            <p:ph type="title"/>
          </p:nvPr>
        </p:nvSpPr>
        <p:spPr>
          <a:xfrm>
            <a:off x="5723951" y="131799"/>
            <a:ext cx="1440300" cy="360000"/>
          </a:xfrm>
          <a:prstGeom prst="rect">
            <a:avLst/>
          </a:prstGeom>
        </p:spPr>
        <p:txBody>
          <a:bodyPr anchorCtr="0" anchor="ctr" bIns="0" lIns="91425" spcFirstLastPara="1" rIns="91425" wrap="square" tIns="0">
            <a:normAutofit/>
          </a:bodyPr>
          <a:lstStyle>
            <a:lvl1pPr lvl="0" algn="ctr">
              <a:spcBef>
                <a:spcPts val="0"/>
              </a:spcBef>
              <a:spcAft>
                <a:spcPts val="0"/>
              </a:spcAft>
              <a:buSzPts val="1200"/>
              <a:buFont typeface="Hanken Grotesk"/>
              <a:buNone/>
              <a:defRPr sz="1200">
                <a:latin typeface="Hanken Grotesk"/>
                <a:ea typeface="Hanken Grotesk"/>
                <a:cs typeface="Hanken Grotesk"/>
                <a:sym typeface="Hanken Grotesk"/>
              </a:defRPr>
            </a:lvl1pPr>
            <a:lvl2pPr lvl="1" algn="ctr">
              <a:spcBef>
                <a:spcPts val="0"/>
              </a:spcBef>
              <a:spcAft>
                <a:spcPts val="0"/>
              </a:spcAft>
              <a:buSzPts val="1200"/>
              <a:buFont typeface="Hanken Grotesk"/>
              <a:buNone/>
              <a:defRPr sz="1200">
                <a:latin typeface="Hanken Grotesk"/>
                <a:ea typeface="Hanken Grotesk"/>
                <a:cs typeface="Hanken Grotesk"/>
                <a:sym typeface="Hanken Grotesk"/>
              </a:defRPr>
            </a:lvl2pPr>
            <a:lvl3pPr lvl="2" algn="ctr">
              <a:spcBef>
                <a:spcPts val="0"/>
              </a:spcBef>
              <a:spcAft>
                <a:spcPts val="0"/>
              </a:spcAft>
              <a:buSzPts val="1200"/>
              <a:buFont typeface="Hanken Grotesk"/>
              <a:buNone/>
              <a:defRPr sz="1200">
                <a:latin typeface="Hanken Grotesk"/>
                <a:ea typeface="Hanken Grotesk"/>
                <a:cs typeface="Hanken Grotesk"/>
                <a:sym typeface="Hanken Grotesk"/>
              </a:defRPr>
            </a:lvl3pPr>
            <a:lvl4pPr lvl="3" algn="ctr">
              <a:spcBef>
                <a:spcPts val="0"/>
              </a:spcBef>
              <a:spcAft>
                <a:spcPts val="0"/>
              </a:spcAft>
              <a:buSzPts val="1200"/>
              <a:buFont typeface="Hanken Grotesk"/>
              <a:buNone/>
              <a:defRPr sz="1200">
                <a:latin typeface="Hanken Grotesk"/>
                <a:ea typeface="Hanken Grotesk"/>
                <a:cs typeface="Hanken Grotesk"/>
                <a:sym typeface="Hanken Grotesk"/>
              </a:defRPr>
            </a:lvl4pPr>
            <a:lvl5pPr lvl="4" algn="ctr">
              <a:spcBef>
                <a:spcPts val="0"/>
              </a:spcBef>
              <a:spcAft>
                <a:spcPts val="0"/>
              </a:spcAft>
              <a:buSzPts val="1200"/>
              <a:buFont typeface="Hanken Grotesk"/>
              <a:buNone/>
              <a:defRPr sz="1200">
                <a:latin typeface="Hanken Grotesk"/>
                <a:ea typeface="Hanken Grotesk"/>
                <a:cs typeface="Hanken Grotesk"/>
                <a:sym typeface="Hanken Grotesk"/>
              </a:defRPr>
            </a:lvl5pPr>
            <a:lvl6pPr lvl="5" algn="ctr">
              <a:spcBef>
                <a:spcPts val="0"/>
              </a:spcBef>
              <a:spcAft>
                <a:spcPts val="0"/>
              </a:spcAft>
              <a:buSzPts val="1200"/>
              <a:buFont typeface="Hanken Grotesk"/>
              <a:buNone/>
              <a:defRPr sz="1200">
                <a:latin typeface="Hanken Grotesk"/>
                <a:ea typeface="Hanken Grotesk"/>
                <a:cs typeface="Hanken Grotesk"/>
                <a:sym typeface="Hanken Grotesk"/>
              </a:defRPr>
            </a:lvl6pPr>
            <a:lvl7pPr lvl="6" algn="ctr">
              <a:spcBef>
                <a:spcPts val="0"/>
              </a:spcBef>
              <a:spcAft>
                <a:spcPts val="0"/>
              </a:spcAft>
              <a:buSzPts val="1200"/>
              <a:buFont typeface="Hanken Grotesk"/>
              <a:buNone/>
              <a:defRPr sz="1200">
                <a:latin typeface="Hanken Grotesk"/>
                <a:ea typeface="Hanken Grotesk"/>
                <a:cs typeface="Hanken Grotesk"/>
                <a:sym typeface="Hanken Grotesk"/>
              </a:defRPr>
            </a:lvl7pPr>
            <a:lvl8pPr lvl="7" algn="ctr">
              <a:spcBef>
                <a:spcPts val="0"/>
              </a:spcBef>
              <a:spcAft>
                <a:spcPts val="0"/>
              </a:spcAft>
              <a:buSzPts val="1200"/>
              <a:buFont typeface="Hanken Grotesk"/>
              <a:buNone/>
              <a:defRPr sz="1200">
                <a:latin typeface="Hanken Grotesk"/>
                <a:ea typeface="Hanken Grotesk"/>
                <a:cs typeface="Hanken Grotesk"/>
                <a:sym typeface="Hanken Grotesk"/>
              </a:defRPr>
            </a:lvl8pPr>
            <a:lvl9pPr lvl="8" algn="ctr">
              <a:spcBef>
                <a:spcPts val="0"/>
              </a:spcBef>
              <a:spcAft>
                <a:spcPts val="0"/>
              </a:spcAft>
              <a:buSzPts val="1200"/>
              <a:buFont typeface="Hanken Grotesk"/>
              <a:buNone/>
              <a:defRPr sz="1200">
                <a:latin typeface="Hanken Grotesk"/>
                <a:ea typeface="Hanken Grotesk"/>
                <a:cs typeface="Hanken Grotesk"/>
                <a:sym typeface="Hanken Grotesk"/>
              </a:defRPr>
            </a:lvl9pPr>
          </a:lstStyle>
          <a:p/>
        </p:txBody>
      </p:sp>
      <p:sp>
        <p:nvSpPr>
          <p:cNvPr id="522" name="Google Shape;522;p34"/>
          <p:cNvSpPr txBox="1"/>
          <p:nvPr>
            <p:ph idx="4" type="subTitle"/>
          </p:nvPr>
        </p:nvSpPr>
        <p:spPr>
          <a:xfrm>
            <a:off x="229085" y="1666050"/>
            <a:ext cx="1170000" cy="374400"/>
          </a:xfrm>
          <a:prstGeom prst="rect">
            <a:avLst/>
          </a:prstGeom>
        </p:spPr>
        <p:txBody>
          <a:bodyPr anchorCtr="0" anchor="t" bIns="0" lIns="0" spcFirstLastPara="1" rIns="0" wrap="square" tIns="72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23" name="Google Shape;523;p34"/>
          <p:cNvSpPr txBox="1"/>
          <p:nvPr>
            <p:ph idx="5" type="subTitle"/>
          </p:nvPr>
        </p:nvSpPr>
        <p:spPr>
          <a:xfrm>
            <a:off x="229085" y="2341863"/>
            <a:ext cx="1170000" cy="374400"/>
          </a:xfrm>
          <a:prstGeom prst="rect">
            <a:avLst/>
          </a:prstGeom>
        </p:spPr>
        <p:txBody>
          <a:bodyPr anchorCtr="0" anchor="t" bIns="0" lIns="0" spcFirstLastPara="1" rIns="0" wrap="square" tIns="72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24" name="Google Shape;524;p34"/>
          <p:cNvSpPr txBox="1"/>
          <p:nvPr>
            <p:ph idx="6" type="subTitle"/>
          </p:nvPr>
        </p:nvSpPr>
        <p:spPr>
          <a:xfrm>
            <a:off x="229085" y="3018975"/>
            <a:ext cx="1170000" cy="374400"/>
          </a:xfrm>
          <a:prstGeom prst="rect">
            <a:avLst/>
          </a:prstGeom>
        </p:spPr>
        <p:txBody>
          <a:bodyPr anchorCtr="0" anchor="t" bIns="0" lIns="0" spcFirstLastPara="1" rIns="0" wrap="square" tIns="72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25" name="Google Shape;525;p34"/>
          <p:cNvSpPr txBox="1"/>
          <p:nvPr>
            <p:ph idx="7" type="subTitle"/>
          </p:nvPr>
        </p:nvSpPr>
        <p:spPr>
          <a:xfrm>
            <a:off x="229085" y="3694788"/>
            <a:ext cx="1170000" cy="374400"/>
          </a:xfrm>
          <a:prstGeom prst="rect">
            <a:avLst/>
          </a:prstGeom>
        </p:spPr>
        <p:txBody>
          <a:bodyPr anchorCtr="0" anchor="t" bIns="0" lIns="0" spcFirstLastPara="1" rIns="0" wrap="square" tIns="72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26" name="Google Shape;526;p34"/>
          <p:cNvSpPr txBox="1"/>
          <p:nvPr>
            <p:ph idx="8" type="subTitle"/>
          </p:nvPr>
        </p:nvSpPr>
        <p:spPr>
          <a:xfrm>
            <a:off x="229085" y="4371888"/>
            <a:ext cx="1170000" cy="374400"/>
          </a:xfrm>
          <a:prstGeom prst="rect">
            <a:avLst/>
          </a:prstGeom>
        </p:spPr>
        <p:txBody>
          <a:bodyPr anchorCtr="0" anchor="t" bIns="0" lIns="0" spcFirstLastPara="1" rIns="0" wrap="square" tIns="7200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27" name="Google Shape;527;p34"/>
          <p:cNvSpPr txBox="1"/>
          <p:nvPr>
            <p:ph idx="9" type="title"/>
          </p:nvPr>
        </p:nvSpPr>
        <p:spPr>
          <a:xfrm>
            <a:off x="596525" y="753324"/>
            <a:ext cx="7062000" cy="683400"/>
          </a:xfrm>
          <a:prstGeom prst="rect">
            <a:avLst/>
          </a:prstGeom>
        </p:spPr>
        <p:txBody>
          <a:bodyPr anchorCtr="0" anchor="t" bIns="91425" lIns="91425" spcFirstLastPara="1" rIns="91425" wrap="square" tIns="0">
            <a:normAutofit/>
          </a:bodyPr>
          <a:lstStyle>
            <a:lvl1pPr lvl="0">
              <a:spcBef>
                <a:spcPts val="0"/>
              </a:spcBef>
              <a:spcAft>
                <a:spcPts val="0"/>
              </a:spcAft>
              <a:buSzPts val="2800"/>
              <a:buNone/>
              <a:defRPr sz="4000"/>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528" name="Google Shape;528;p34"/>
          <p:cNvSpPr txBox="1"/>
          <p:nvPr>
            <p:ph idx="13" type="subTitle"/>
          </p:nvPr>
        </p:nvSpPr>
        <p:spPr>
          <a:xfrm>
            <a:off x="7916986" y="1436834"/>
            <a:ext cx="810000" cy="226800"/>
          </a:xfrm>
          <a:prstGeom prst="rect">
            <a:avLst/>
          </a:prstGeom>
        </p:spPr>
        <p:txBody>
          <a:bodyPr anchorCtr="0" anchor="t" bIns="72000" lIns="90000" spcFirstLastPara="1" rIns="0" wrap="square" tIns="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29" name="Google Shape;529;p34"/>
          <p:cNvSpPr txBox="1"/>
          <p:nvPr>
            <p:ph idx="14" type="subTitle"/>
          </p:nvPr>
        </p:nvSpPr>
        <p:spPr>
          <a:xfrm>
            <a:off x="6689861" y="1436834"/>
            <a:ext cx="810000" cy="226800"/>
          </a:xfrm>
          <a:prstGeom prst="rect">
            <a:avLst/>
          </a:prstGeom>
        </p:spPr>
        <p:txBody>
          <a:bodyPr anchorCtr="0" anchor="t" bIns="72000" lIns="90000" spcFirstLastPara="1" rIns="0" wrap="square" tIns="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30" name="Google Shape;530;p34"/>
          <p:cNvSpPr txBox="1"/>
          <p:nvPr>
            <p:ph idx="15" type="subTitle"/>
          </p:nvPr>
        </p:nvSpPr>
        <p:spPr>
          <a:xfrm>
            <a:off x="5462861" y="1436834"/>
            <a:ext cx="810000" cy="226800"/>
          </a:xfrm>
          <a:prstGeom prst="rect">
            <a:avLst/>
          </a:prstGeom>
        </p:spPr>
        <p:txBody>
          <a:bodyPr anchorCtr="0" anchor="t" bIns="72000" lIns="90000" spcFirstLastPara="1" rIns="0" wrap="square" tIns="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31" name="Google Shape;531;p34"/>
          <p:cNvSpPr txBox="1"/>
          <p:nvPr>
            <p:ph idx="16" type="subTitle"/>
          </p:nvPr>
        </p:nvSpPr>
        <p:spPr>
          <a:xfrm>
            <a:off x="4235836" y="1436834"/>
            <a:ext cx="810000" cy="226800"/>
          </a:xfrm>
          <a:prstGeom prst="rect">
            <a:avLst/>
          </a:prstGeom>
        </p:spPr>
        <p:txBody>
          <a:bodyPr anchorCtr="0" anchor="t" bIns="72000" lIns="90000" spcFirstLastPara="1" rIns="0" wrap="square" tIns="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32" name="Google Shape;532;p34"/>
          <p:cNvSpPr txBox="1"/>
          <p:nvPr>
            <p:ph idx="17" type="subTitle"/>
          </p:nvPr>
        </p:nvSpPr>
        <p:spPr>
          <a:xfrm>
            <a:off x="3008011" y="1436834"/>
            <a:ext cx="810000" cy="226800"/>
          </a:xfrm>
          <a:prstGeom prst="rect">
            <a:avLst/>
          </a:prstGeom>
        </p:spPr>
        <p:txBody>
          <a:bodyPr anchorCtr="0" anchor="t" bIns="72000" lIns="90000" spcFirstLastPara="1" rIns="0" wrap="square" tIns="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33" name="Google Shape;533;p34"/>
          <p:cNvSpPr txBox="1"/>
          <p:nvPr>
            <p:ph idx="18" type="subTitle"/>
          </p:nvPr>
        </p:nvSpPr>
        <p:spPr>
          <a:xfrm>
            <a:off x="1781686" y="1436834"/>
            <a:ext cx="810000" cy="226800"/>
          </a:xfrm>
          <a:prstGeom prst="rect">
            <a:avLst/>
          </a:prstGeom>
        </p:spPr>
        <p:txBody>
          <a:bodyPr anchorCtr="0" anchor="t" bIns="72000" lIns="90000" spcFirstLastPara="1" rIns="0" wrap="square" tIns="0">
            <a:normAutofit/>
          </a:bodyPr>
          <a:lstStyle>
            <a:lvl1pPr lvl="0">
              <a:spcBef>
                <a:spcPts val="0"/>
              </a:spcBef>
              <a:spcAft>
                <a:spcPts val="0"/>
              </a:spcAft>
              <a:buClr>
                <a:schemeClr val="dk1"/>
              </a:buClr>
              <a:buSzPts val="1000"/>
              <a:buFont typeface="Hanken Grotesk"/>
              <a:buNone/>
              <a:defRPr/>
            </a:lvl1pPr>
            <a:lvl2pPr lvl="1">
              <a:spcBef>
                <a:spcPts val="0"/>
              </a:spcBef>
              <a:spcAft>
                <a:spcPts val="0"/>
              </a:spcAft>
              <a:buSzPts val="1000"/>
              <a:buFont typeface="Hanken Grotesk"/>
              <a:buNone/>
              <a:defRPr/>
            </a:lvl2pPr>
            <a:lvl3pPr lvl="2">
              <a:spcBef>
                <a:spcPts val="0"/>
              </a:spcBef>
              <a:spcAft>
                <a:spcPts val="0"/>
              </a:spcAft>
              <a:buSzPts val="1000"/>
              <a:buFont typeface="Hanken Grotesk"/>
              <a:buNone/>
              <a:defRPr/>
            </a:lvl3pPr>
            <a:lvl4pPr lvl="3">
              <a:spcBef>
                <a:spcPts val="0"/>
              </a:spcBef>
              <a:spcAft>
                <a:spcPts val="0"/>
              </a:spcAft>
              <a:buSzPts val="1000"/>
              <a:buFont typeface="Hanken Grotesk"/>
              <a:buNone/>
              <a:defRPr/>
            </a:lvl4pPr>
            <a:lvl5pPr lvl="4">
              <a:spcBef>
                <a:spcPts val="0"/>
              </a:spcBef>
              <a:spcAft>
                <a:spcPts val="0"/>
              </a:spcAft>
              <a:buSzPts val="1000"/>
              <a:buFont typeface="Hanken Grotesk"/>
              <a:buNone/>
              <a:defRPr/>
            </a:lvl5pPr>
            <a:lvl6pPr lvl="5">
              <a:spcBef>
                <a:spcPts val="0"/>
              </a:spcBef>
              <a:spcAft>
                <a:spcPts val="0"/>
              </a:spcAft>
              <a:buSzPts val="1000"/>
              <a:buFont typeface="Hanken Grotesk"/>
              <a:buNone/>
              <a:defRPr/>
            </a:lvl6pPr>
            <a:lvl7pPr lvl="6">
              <a:spcBef>
                <a:spcPts val="0"/>
              </a:spcBef>
              <a:spcAft>
                <a:spcPts val="0"/>
              </a:spcAft>
              <a:buSzPts val="1000"/>
              <a:buFont typeface="Hanken Grotesk"/>
              <a:buNone/>
              <a:defRPr/>
            </a:lvl7pPr>
            <a:lvl8pPr lvl="7">
              <a:spcBef>
                <a:spcPts val="0"/>
              </a:spcBef>
              <a:spcAft>
                <a:spcPts val="0"/>
              </a:spcAft>
              <a:buSzPts val="1000"/>
              <a:buFont typeface="Hanken Grotesk"/>
              <a:buNone/>
              <a:defRPr/>
            </a:lvl8pPr>
            <a:lvl9pPr lvl="8">
              <a:spcBef>
                <a:spcPts val="0"/>
              </a:spcBef>
              <a:spcAft>
                <a:spcPts val="0"/>
              </a:spcAft>
              <a:buSzPts val="1000"/>
              <a:buFont typeface="Hanken Grotesk"/>
              <a:buNone/>
              <a:defRPr/>
            </a:lvl9pPr>
          </a:lstStyle>
          <a:p/>
        </p:txBody>
      </p:sp>
      <p:sp>
        <p:nvSpPr>
          <p:cNvPr id="534" name="Google Shape;534;p34"/>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loser">
  <p:cSld name="CUSTOM_3">
    <p:spTree>
      <p:nvGrpSpPr>
        <p:cNvPr id="535" name="Shape 535"/>
        <p:cNvGrpSpPr/>
        <p:nvPr/>
      </p:nvGrpSpPr>
      <p:grpSpPr>
        <a:xfrm>
          <a:off x="0" y="0"/>
          <a:ext cx="0" cy="0"/>
          <a:chOff x="0" y="0"/>
          <a:chExt cx="0" cy="0"/>
        </a:xfrm>
      </p:grpSpPr>
      <p:sp>
        <p:nvSpPr>
          <p:cNvPr id="536" name="Google Shape;536;p35"/>
          <p:cNvSpPr/>
          <p:nvPr/>
        </p:nvSpPr>
        <p:spPr>
          <a:xfrm>
            <a:off x="-2450" y="486600"/>
            <a:ext cx="9144000" cy="4656900"/>
          </a:xfrm>
          <a:prstGeom prst="roundRect">
            <a:avLst>
              <a:gd fmla="val 0" name="adj"/>
            </a:avLst>
          </a:prstGeom>
          <a:solidFill>
            <a:schemeClr val="accen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rPr lang="en">
                <a:solidFill>
                  <a:schemeClr val="dk1"/>
                </a:solidFill>
                <a:latin typeface="Hanken Grotesk"/>
                <a:ea typeface="Hanken Grotesk"/>
                <a:cs typeface="Hanken Grotesk"/>
                <a:sym typeface="Hanken Grotesk"/>
              </a:rPr>
              <a:t> </a:t>
            </a:r>
            <a:endParaRPr>
              <a:solidFill>
                <a:schemeClr val="dk1"/>
              </a:solidFill>
              <a:latin typeface="Hanken Grotesk"/>
              <a:ea typeface="Hanken Grotesk"/>
              <a:cs typeface="Hanken Grotesk"/>
              <a:sym typeface="Hanken Grotesk"/>
            </a:endParaRPr>
          </a:p>
        </p:txBody>
      </p:sp>
      <p:sp>
        <p:nvSpPr>
          <p:cNvPr id="537" name="Google Shape;537;p35"/>
          <p:cNvSpPr txBox="1"/>
          <p:nvPr>
            <p:ph type="title"/>
          </p:nvPr>
        </p:nvSpPr>
        <p:spPr>
          <a:xfrm>
            <a:off x="593175" y="486000"/>
            <a:ext cx="7916400" cy="2743200"/>
          </a:xfrm>
          <a:prstGeom prst="rect">
            <a:avLst/>
          </a:prstGeom>
        </p:spPr>
        <p:txBody>
          <a:bodyPr anchorCtr="0" anchor="b" bIns="0" lIns="0" spcFirstLastPara="1" rIns="0" wrap="square" tIns="0">
            <a:noAutofit/>
          </a:bodyPr>
          <a:lstStyle>
            <a:lvl1pPr lvl="0">
              <a:lnSpc>
                <a:spcPct val="80000"/>
              </a:lnSpc>
              <a:spcBef>
                <a:spcPts val="0"/>
              </a:spcBef>
              <a:spcAft>
                <a:spcPts val="0"/>
              </a:spcAft>
              <a:buSzPts val="8000"/>
              <a:buFont typeface="Neuton Light"/>
              <a:buNone/>
              <a:defRPr sz="8000"/>
            </a:lvl1pPr>
            <a:lvl2pPr lvl="1">
              <a:lnSpc>
                <a:spcPct val="80000"/>
              </a:lnSpc>
              <a:spcBef>
                <a:spcPts val="0"/>
              </a:spcBef>
              <a:spcAft>
                <a:spcPts val="0"/>
              </a:spcAft>
              <a:buSzPts val="5000"/>
              <a:buFont typeface="Neuton Light"/>
              <a:buNone/>
              <a:defRPr sz="5000"/>
            </a:lvl2pPr>
            <a:lvl3pPr lvl="2">
              <a:lnSpc>
                <a:spcPct val="80000"/>
              </a:lnSpc>
              <a:spcBef>
                <a:spcPts val="0"/>
              </a:spcBef>
              <a:spcAft>
                <a:spcPts val="0"/>
              </a:spcAft>
              <a:buSzPts val="5000"/>
              <a:buFont typeface="Neuton Light"/>
              <a:buNone/>
              <a:defRPr sz="5000"/>
            </a:lvl3pPr>
            <a:lvl4pPr lvl="3">
              <a:lnSpc>
                <a:spcPct val="80000"/>
              </a:lnSpc>
              <a:spcBef>
                <a:spcPts val="0"/>
              </a:spcBef>
              <a:spcAft>
                <a:spcPts val="0"/>
              </a:spcAft>
              <a:buSzPts val="5000"/>
              <a:buFont typeface="Neuton Light"/>
              <a:buNone/>
              <a:defRPr sz="5000"/>
            </a:lvl4pPr>
            <a:lvl5pPr lvl="4">
              <a:lnSpc>
                <a:spcPct val="80000"/>
              </a:lnSpc>
              <a:spcBef>
                <a:spcPts val="0"/>
              </a:spcBef>
              <a:spcAft>
                <a:spcPts val="0"/>
              </a:spcAft>
              <a:buSzPts val="5000"/>
              <a:buFont typeface="Neuton Light"/>
              <a:buNone/>
              <a:defRPr sz="5000"/>
            </a:lvl5pPr>
            <a:lvl6pPr lvl="5">
              <a:lnSpc>
                <a:spcPct val="80000"/>
              </a:lnSpc>
              <a:spcBef>
                <a:spcPts val="0"/>
              </a:spcBef>
              <a:spcAft>
                <a:spcPts val="0"/>
              </a:spcAft>
              <a:buSzPts val="5000"/>
              <a:buFont typeface="Neuton Light"/>
              <a:buNone/>
              <a:defRPr sz="5000"/>
            </a:lvl6pPr>
            <a:lvl7pPr lvl="6">
              <a:lnSpc>
                <a:spcPct val="80000"/>
              </a:lnSpc>
              <a:spcBef>
                <a:spcPts val="0"/>
              </a:spcBef>
              <a:spcAft>
                <a:spcPts val="0"/>
              </a:spcAft>
              <a:buSzPts val="5000"/>
              <a:buFont typeface="Neuton Light"/>
              <a:buNone/>
              <a:defRPr sz="5000"/>
            </a:lvl7pPr>
            <a:lvl8pPr lvl="7">
              <a:lnSpc>
                <a:spcPct val="80000"/>
              </a:lnSpc>
              <a:spcBef>
                <a:spcPts val="0"/>
              </a:spcBef>
              <a:spcAft>
                <a:spcPts val="0"/>
              </a:spcAft>
              <a:buSzPts val="5000"/>
              <a:buFont typeface="Neuton Light"/>
              <a:buNone/>
              <a:defRPr sz="5000"/>
            </a:lvl8pPr>
            <a:lvl9pPr lvl="8">
              <a:lnSpc>
                <a:spcPct val="80000"/>
              </a:lnSpc>
              <a:spcBef>
                <a:spcPts val="0"/>
              </a:spcBef>
              <a:spcAft>
                <a:spcPts val="0"/>
              </a:spcAft>
              <a:buSzPts val="5000"/>
              <a:buFont typeface="Neuton Light"/>
              <a:buNone/>
              <a:defRPr sz="5000"/>
            </a:lvl9pPr>
          </a:lstStyle>
          <a:p/>
        </p:txBody>
      </p:sp>
      <p:sp>
        <p:nvSpPr>
          <p:cNvPr id="538" name="Google Shape;538;p35"/>
          <p:cNvSpPr txBox="1"/>
          <p:nvPr>
            <p:ph idx="1" type="body"/>
          </p:nvPr>
        </p:nvSpPr>
        <p:spPr>
          <a:xfrm>
            <a:off x="575438" y="4387200"/>
            <a:ext cx="2919600" cy="648000"/>
          </a:xfrm>
          <a:prstGeom prst="rect">
            <a:avLst/>
          </a:prstGeom>
        </p:spPr>
        <p:txBody>
          <a:bodyPr anchorCtr="0" anchor="t" bIns="91425" lIns="0" spcFirstLastPara="1" rIns="0" wrap="square" tIns="0">
            <a:normAutofit/>
          </a:bodyPr>
          <a:lstStyle>
            <a:lvl1pPr indent="-292100" lvl="0" marL="457200">
              <a:spcBef>
                <a:spcPts val="0"/>
              </a:spcBef>
              <a:spcAft>
                <a:spcPts val="0"/>
              </a:spcAft>
              <a:buClr>
                <a:schemeClr val="dk1"/>
              </a:buClr>
              <a:buSzPts val="1000"/>
              <a:buFont typeface="Hanken Grotesk"/>
              <a:buChar char="●"/>
              <a:defRPr/>
            </a:lvl1pPr>
            <a:lvl2pPr indent="-292100" lvl="1" marL="914400">
              <a:spcBef>
                <a:spcPts val="0"/>
              </a:spcBef>
              <a:spcAft>
                <a:spcPts val="0"/>
              </a:spcAft>
              <a:buClr>
                <a:schemeClr val="dk1"/>
              </a:buClr>
              <a:buSzPts val="1000"/>
              <a:buFont typeface="Hanken Grotesk"/>
              <a:buChar char="○"/>
              <a:defRPr/>
            </a:lvl2pPr>
            <a:lvl3pPr indent="-292100" lvl="2" marL="1371600">
              <a:spcBef>
                <a:spcPts val="0"/>
              </a:spcBef>
              <a:spcAft>
                <a:spcPts val="0"/>
              </a:spcAft>
              <a:buClr>
                <a:schemeClr val="dk1"/>
              </a:buClr>
              <a:buSzPts val="1000"/>
              <a:buFont typeface="Hanken Grotesk"/>
              <a:buChar char="■"/>
              <a:defRPr/>
            </a:lvl3pPr>
            <a:lvl4pPr indent="-292100" lvl="3" marL="1828800">
              <a:spcBef>
                <a:spcPts val="0"/>
              </a:spcBef>
              <a:spcAft>
                <a:spcPts val="0"/>
              </a:spcAft>
              <a:buClr>
                <a:schemeClr val="dk1"/>
              </a:buClr>
              <a:buSzPts val="1000"/>
              <a:buFont typeface="Hanken Grotesk"/>
              <a:buChar char="●"/>
              <a:defRPr/>
            </a:lvl4pPr>
            <a:lvl5pPr indent="-292100" lvl="4" marL="2286000">
              <a:spcBef>
                <a:spcPts val="0"/>
              </a:spcBef>
              <a:spcAft>
                <a:spcPts val="0"/>
              </a:spcAft>
              <a:buClr>
                <a:schemeClr val="dk1"/>
              </a:buClr>
              <a:buSzPts val="1000"/>
              <a:buFont typeface="Hanken Grotesk"/>
              <a:buChar char="○"/>
              <a:defRPr/>
            </a:lvl5pPr>
            <a:lvl6pPr indent="-292100" lvl="5" marL="2743200">
              <a:spcBef>
                <a:spcPts val="0"/>
              </a:spcBef>
              <a:spcAft>
                <a:spcPts val="0"/>
              </a:spcAft>
              <a:buClr>
                <a:schemeClr val="dk1"/>
              </a:buClr>
              <a:buSzPts val="1000"/>
              <a:buFont typeface="Hanken Grotesk"/>
              <a:buChar char="■"/>
              <a:defRPr/>
            </a:lvl6pPr>
            <a:lvl7pPr indent="-292100" lvl="6" marL="3200400">
              <a:spcBef>
                <a:spcPts val="0"/>
              </a:spcBef>
              <a:spcAft>
                <a:spcPts val="0"/>
              </a:spcAft>
              <a:buClr>
                <a:schemeClr val="dk1"/>
              </a:buClr>
              <a:buSzPts val="1000"/>
              <a:buFont typeface="Hanken Grotesk"/>
              <a:buChar char="●"/>
              <a:defRPr/>
            </a:lvl7pPr>
            <a:lvl8pPr indent="-292100" lvl="7" marL="3657600">
              <a:spcBef>
                <a:spcPts val="0"/>
              </a:spcBef>
              <a:spcAft>
                <a:spcPts val="0"/>
              </a:spcAft>
              <a:buClr>
                <a:schemeClr val="dk1"/>
              </a:buClr>
              <a:buSzPts val="1000"/>
              <a:buFont typeface="Hanken Grotesk"/>
              <a:buChar char="○"/>
              <a:defRPr/>
            </a:lvl8pPr>
            <a:lvl9pPr indent="-292100" lvl="8" marL="4114800">
              <a:spcBef>
                <a:spcPts val="0"/>
              </a:spcBef>
              <a:spcAft>
                <a:spcPts val="0"/>
              </a:spcAft>
              <a:buClr>
                <a:schemeClr val="dk1"/>
              </a:buClr>
              <a:buSzPts val="1000"/>
              <a:buFont typeface="Hanken Grotesk"/>
              <a:buChar char="■"/>
              <a:defRPr/>
            </a:lvl9pPr>
          </a:lstStyle>
          <a:p/>
        </p:txBody>
      </p:sp>
      <p:sp>
        <p:nvSpPr>
          <p:cNvPr id="539" name="Google Shape;539;p35"/>
          <p:cNvSpPr txBox="1"/>
          <p:nvPr>
            <p:ph idx="2" type="subTitle"/>
          </p:nvPr>
        </p:nvSpPr>
        <p:spPr>
          <a:xfrm>
            <a:off x="1284638" y="214800"/>
            <a:ext cx="1501200" cy="183600"/>
          </a:xfrm>
          <a:prstGeom prst="rect">
            <a:avLst/>
          </a:prstGeom>
        </p:spPr>
        <p:txBody>
          <a:bodyPr anchorCtr="0" anchor="ctr" bIns="0" lIns="0" spcFirstLastPara="1" rIns="0" wrap="square" tIns="0">
            <a:normAutofit/>
          </a:bodyPr>
          <a:lstStyle>
            <a:lvl1pPr lvl="0" algn="ctr">
              <a:spcBef>
                <a:spcPts val="0"/>
              </a:spcBef>
              <a:spcAft>
                <a:spcPts val="0"/>
              </a:spcAft>
              <a:buClr>
                <a:schemeClr val="dk1"/>
              </a:buClr>
              <a:buSzPts val="1200"/>
              <a:buFont typeface="Hanken Grotesk"/>
              <a:buNone/>
              <a:defRPr sz="1200"/>
            </a:lvl1pPr>
            <a:lvl2pPr lvl="1" algn="ctr">
              <a:spcBef>
                <a:spcPts val="0"/>
              </a:spcBef>
              <a:spcAft>
                <a:spcPts val="0"/>
              </a:spcAft>
              <a:buSzPts val="1400"/>
              <a:buNone/>
              <a:defRPr/>
            </a:lvl2pPr>
            <a:lvl3pPr lvl="2" algn="ctr">
              <a:spcBef>
                <a:spcPts val="0"/>
              </a:spcBef>
              <a:spcAft>
                <a:spcPts val="0"/>
              </a:spcAft>
              <a:buSzPts val="1400"/>
              <a:buNone/>
              <a:defRPr/>
            </a:lvl3pPr>
            <a:lvl4pPr lvl="3" algn="ctr">
              <a:spcBef>
                <a:spcPts val="0"/>
              </a:spcBef>
              <a:spcAft>
                <a:spcPts val="0"/>
              </a:spcAft>
              <a:buSzPts val="1400"/>
              <a:buNone/>
              <a:defRPr/>
            </a:lvl4pPr>
            <a:lvl5pPr lvl="4" algn="ctr">
              <a:spcBef>
                <a:spcPts val="0"/>
              </a:spcBef>
              <a:spcAft>
                <a:spcPts val="0"/>
              </a:spcAft>
              <a:buSzPts val="1400"/>
              <a:buNone/>
              <a:defRPr/>
            </a:lvl5pPr>
            <a:lvl6pPr lvl="5" algn="ctr">
              <a:spcBef>
                <a:spcPts val="0"/>
              </a:spcBef>
              <a:spcAft>
                <a:spcPts val="0"/>
              </a:spcAft>
              <a:buSzPts val="1400"/>
              <a:buNone/>
              <a:defRPr/>
            </a:lvl6pPr>
            <a:lvl7pPr lvl="6" algn="ctr">
              <a:spcBef>
                <a:spcPts val="0"/>
              </a:spcBef>
              <a:spcAft>
                <a:spcPts val="0"/>
              </a:spcAft>
              <a:buSzPts val="1400"/>
              <a:buNone/>
              <a:defRPr/>
            </a:lvl7pPr>
            <a:lvl8pPr lvl="7" algn="ctr">
              <a:spcBef>
                <a:spcPts val="0"/>
              </a:spcBef>
              <a:spcAft>
                <a:spcPts val="0"/>
              </a:spcAft>
              <a:buSzPts val="1400"/>
              <a:buNone/>
              <a:defRPr/>
            </a:lvl8pPr>
            <a:lvl9pPr lvl="8" algn="ctr">
              <a:spcBef>
                <a:spcPts val="0"/>
              </a:spcBef>
              <a:spcAft>
                <a:spcPts val="0"/>
              </a:spcAft>
              <a:buSzPts val="1400"/>
              <a:buNone/>
              <a:defRPr/>
            </a:lvl9pPr>
          </a:lstStyle>
          <a:p/>
        </p:txBody>
      </p:sp>
      <p:sp>
        <p:nvSpPr>
          <p:cNvPr id="540" name="Google Shape;540;p35"/>
          <p:cNvSpPr txBox="1"/>
          <p:nvPr>
            <p:ph idx="3" type="subTitle"/>
          </p:nvPr>
        </p:nvSpPr>
        <p:spPr>
          <a:xfrm>
            <a:off x="5539500" y="4387200"/>
            <a:ext cx="3002400" cy="648000"/>
          </a:xfrm>
          <a:prstGeom prst="rect">
            <a:avLst/>
          </a:prstGeom>
        </p:spPr>
        <p:txBody>
          <a:bodyPr anchorCtr="0" anchor="t" bIns="0" lIns="0" spcFirstLastPara="1" rIns="0" wrap="square" tIns="0">
            <a:normAutofit/>
          </a:bodyPr>
          <a:lstStyle>
            <a:lvl1pPr lvl="0" algn="r">
              <a:spcBef>
                <a:spcPts val="0"/>
              </a:spcBef>
              <a:spcAft>
                <a:spcPts val="0"/>
              </a:spcAft>
              <a:buClr>
                <a:schemeClr val="dk1"/>
              </a:buClr>
              <a:buSzPts val="1200"/>
              <a:buFont typeface="Hanken Grotesk"/>
              <a:buNone/>
              <a:defRPr sz="12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541" name="Google Shape;541;p35"/>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loser 1">
  <p:cSld name="CUSTOM_3_1">
    <p:bg>
      <p:bgPr>
        <a:solidFill>
          <a:schemeClr val="dk2"/>
        </a:solidFill>
      </p:bgPr>
    </p:bg>
    <p:spTree>
      <p:nvGrpSpPr>
        <p:cNvPr id="542" name="Shape 542"/>
        <p:cNvGrpSpPr/>
        <p:nvPr/>
      </p:nvGrpSpPr>
      <p:grpSpPr>
        <a:xfrm>
          <a:off x="0" y="0"/>
          <a:ext cx="0" cy="0"/>
          <a:chOff x="0" y="0"/>
          <a:chExt cx="0" cy="0"/>
        </a:xfrm>
      </p:grpSpPr>
      <p:sp>
        <p:nvSpPr>
          <p:cNvPr id="543" name="Google Shape;543;p36"/>
          <p:cNvSpPr/>
          <p:nvPr/>
        </p:nvSpPr>
        <p:spPr>
          <a:xfrm>
            <a:off x="-2450" y="486600"/>
            <a:ext cx="9144000" cy="4656900"/>
          </a:xfrm>
          <a:prstGeom prst="roundRect">
            <a:avLst>
              <a:gd fmla="val 0" name="adj"/>
            </a:avLst>
          </a:prstGeom>
          <a:solidFill>
            <a:schemeClr val="lt1"/>
          </a:solidFill>
          <a:ln>
            <a:noFill/>
          </a:ln>
        </p:spPr>
        <p:txBody>
          <a:bodyPr anchorCtr="0" anchor="ctr" bIns="91425" lIns="91425" spcFirstLastPara="1" rIns="91425" wrap="square" tIns="91425">
            <a:noAutofit/>
          </a:bodyPr>
          <a:lstStyle/>
          <a:p>
            <a:pPr indent="0" lvl="0" marL="0" marR="0" rtl="0" algn="ctr">
              <a:lnSpc>
                <a:spcPct val="100000"/>
              </a:lnSpc>
              <a:spcBef>
                <a:spcPts val="0"/>
              </a:spcBef>
              <a:spcAft>
                <a:spcPts val="0"/>
              </a:spcAft>
              <a:buClr>
                <a:srgbClr val="000000"/>
              </a:buClr>
              <a:buSzPts val="1400"/>
              <a:buFont typeface="Arial"/>
              <a:buNone/>
            </a:pPr>
            <a:r>
              <a:rPr lang="en">
                <a:solidFill>
                  <a:schemeClr val="dk1"/>
                </a:solidFill>
                <a:latin typeface="Hanken Grotesk"/>
                <a:ea typeface="Hanken Grotesk"/>
                <a:cs typeface="Hanken Grotesk"/>
                <a:sym typeface="Hanken Grotesk"/>
              </a:rPr>
              <a:t> </a:t>
            </a:r>
            <a:endParaRPr>
              <a:solidFill>
                <a:schemeClr val="dk1"/>
              </a:solidFill>
              <a:latin typeface="Hanken Grotesk"/>
              <a:ea typeface="Hanken Grotesk"/>
              <a:cs typeface="Hanken Grotesk"/>
              <a:sym typeface="Hanken Grotesk"/>
            </a:endParaRPr>
          </a:p>
        </p:txBody>
      </p:sp>
      <p:sp>
        <p:nvSpPr>
          <p:cNvPr id="544" name="Google Shape;544;p36"/>
          <p:cNvSpPr txBox="1"/>
          <p:nvPr>
            <p:ph type="title"/>
          </p:nvPr>
        </p:nvSpPr>
        <p:spPr>
          <a:xfrm>
            <a:off x="593175" y="486000"/>
            <a:ext cx="7916400" cy="2743200"/>
          </a:xfrm>
          <a:prstGeom prst="rect">
            <a:avLst/>
          </a:prstGeom>
        </p:spPr>
        <p:txBody>
          <a:bodyPr anchorCtr="0" anchor="b" bIns="0" lIns="0" spcFirstLastPara="1" rIns="0" wrap="square" tIns="0">
            <a:noAutofit/>
          </a:bodyPr>
          <a:lstStyle>
            <a:lvl1pPr lvl="0">
              <a:lnSpc>
                <a:spcPct val="80000"/>
              </a:lnSpc>
              <a:spcBef>
                <a:spcPts val="0"/>
              </a:spcBef>
              <a:spcAft>
                <a:spcPts val="0"/>
              </a:spcAft>
              <a:buSzPts val="8000"/>
              <a:buFont typeface="Neuton Light"/>
              <a:buNone/>
              <a:defRPr sz="8000"/>
            </a:lvl1pPr>
            <a:lvl2pPr lvl="1">
              <a:lnSpc>
                <a:spcPct val="80000"/>
              </a:lnSpc>
              <a:spcBef>
                <a:spcPts val="0"/>
              </a:spcBef>
              <a:spcAft>
                <a:spcPts val="0"/>
              </a:spcAft>
              <a:buSzPts val="5000"/>
              <a:buFont typeface="Neuton Light"/>
              <a:buNone/>
              <a:defRPr sz="5000"/>
            </a:lvl2pPr>
            <a:lvl3pPr lvl="2">
              <a:lnSpc>
                <a:spcPct val="80000"/>
              </a:lnSpc>
              <a:spcBef>
                <a:spcPts val="0"/>
              </a:spcBef>
              <a:spcAft>
                <a:spcPts val="0"/>
              </a:spcAft>
              <a:buSzPts val="5000"/>
              <a:buFont typeface="Neuton Light"/>
              <a:buNone/>
              <a:defRPr sz="5000"/>
            </a:lvl3pPr>
            <a:lvl4pPr lvl="3">
              <a:lnSpc>
                <a:spcPct val="80000"/>
              </a:lnSpc>
              <a:spcBef>
                <a:spcPts val="0"/>
              </a:spcBef>
              <a:spcAft>
                <a:spcPts val="0"/>
              </a:spcAft>
              <a:buSzPts val="5000"/>
              <a:buFont typeface="Neuton Light"/>
              <a:buNone/>
              <a:defRPr sz="5000"/>
            </a:lvl4pPr>
            <a:lvl5pPr lvl="4">
              <a:lnSpc>
                <a:spcPct val="80000"/>
              </a:lnSpc>
              <a:spcBef>
                <a:spcPts val="0"/>
              </a:spcBef>
              <a:spcAft>
                <a:spcPts val="0"/>
              </a:spcAft>
              <a:buSzPts val="5000"/>
              <a:buFont typeface="Neuton Light"/>
              <a:buNone/>
              <a:defRPr sz="5000"/>
            </a:lvl5pPr>
            <a:lvl6pPr lvl="5">
              <a:lnSpc>
                <a:spcPct val="80000"/>
              </a:lnSpc>
              <a:spcBef>
                <a:spcPts val="0"/>
              </a:spcBef>
              <a:spcAft>
                <a:spcPts val="0"/>
              </a:spcAft>
              <a:buSzPts val="5000"/>
              <a:buFont typeface="Neuton Light"/>
              <a:buNone/>
              <a:defRPr sz="5000"/>
            </a:lvl6pPr>
            <a:lvl7pPr lvl="6">
              <a:lnSpc>
                <a:spcPct val="80000"/>
              </a:lnSpc>
              <a:spcBef>
                <a:spcPts val="0"/>
              </a:spcBef>
              <a:spcAft>
                <a:spcPts val="0"/>
              </a:spcAft>
              <a:buSzPts val="5000"/>
              <a:buFont typeface="Neuton Light"/>
              <a:buNone/>
              <a:defRPr sz="5000"/>
            </a:lvl7pPr>
            <a:lvl8pPr lvl="7">
              <a:lnSpc>
                <a:spcPct val="80000"/>
              </a:lnSpc>
              <a:spcBef>
                <a:spcPts val="0"/>
              </a:spcBef>
              <a:spcAft>
                <a:spcPts val="0"/>
              </a:spcAft>
              <a:buSzPts val="5000"/>
              <a:buFont typeface="Neuton Light"/>
              <a:buNone/>
              <a:defRPr sz="5000"/>
            </a:lvl8pPr>
            <a:lvl9pPr lvl="8">
              <a:lnSpc>
                <a:spcPct val="80000"/>
              </a:lnSpc>
              <a:spcBef>
                <a:spcPts val="0"/>
              </a:spcBef>
              <a:spcAft>
                <a:spcPts val="0"/>
              </a:spcAft>
              <a:buSzPts val="5000"/>
              <a:buFont typeface="Neuton Light"/>
              <a:buNone/>
              <a:defRPr sz="5000"/>
            </a:lvl9pPr>
          </a:lstStyle>
          <a:p/>
        </p:txBody>
      </p:sp>
      <p:sp>
        <p:nvSpPr>
          <p:cNvPr id="545" name="Google Shape;545;p36"/>
          <p:cNvSpPr txBox="1"/>
          <p:nvPr>
            <p:ph idx="1" type="body"/>
          </p:nvPr>
        </p:nvSpPr>
        <p:spPr>
          <a:xfrm>
            <a:off x="575438" y="4387200"/>
            <a:ext cx="2919600" cy="648000"/>
          </a:xfrm>
          <a:prstGeom prst="rect">
            <a:avLst/>
          </a:prstGeom>
        </p:spPr>
        <p:txBody>
          <a:bodyPr anchorCtr="0" anchor="t" bIns="91425" lIns="0" spcFirstLastPara="1" rIns="0" wrap="square" tIns="0">
            <a:normAutofit/>
          </a:bodyPr>
          <a:lstStyle>
            <a:lvl1pPr indent="-292100" lvl="0" marL="457200">
              <a:spcBef>
                <a:spcPts val="0"/>
              </a:spcBef>
              <a:spcAft>
                <a:spcPts val="0"/>
              </a:spcAft>
              <a:buClr>
                <a:schemeClr val="dk1"/>
              </a:buClr>
              <a:buSzPts val="1000"/>
              <a:buFont typeface="Hanken Grotesk"/>
              <a:buChar char="●"/>
              <a:defRPr/>
            </a:lvl1pPr>
            <a:lvl2pPr indent="-292100" lvl="1" marL="914400">
              <a:spcBef>
                <a:spcPts val="0"/>
              </a:spcBef>
              <a:spcAft>
                <a:spcPts val="0"/>
              </a:spcAft>
              <a:buClr>
                <a:schemeClr val="dk1"/>
              </a:buClr>
              <a:buSzPts val="1000"/>
              <a:buFont typeface="Hanken Grotesk"/>
              <a:buChar char="○"/>
              <a:defRPr/>
            </a:lvl2pPr>
            <a:lvl3pPr indent="-292100" lvl="2" marL="1371600">
              <a:spcBef>
                <a:spcPts val="0"/>
              </a:spcBef>
              <a:spcAft>
                <a:spcPts val="0"/>
              </a:spcAft>
              <a:buClr>
                <a:schemeClr val="dk1"/>
              </a:buClr>
              <a:buSzPts val="1000"/>
              <a:buFont typeface="Hanken Grotesk"/>
              <a:buChar char="■"/>
              <a:defRPr/>
            </a:lvl3pPr>
            <a:lvl4pPr indent="-292100" lvl="3" marL="1828800">
              <a:spcBef>
                <a:spcPts val="0"/>
              </a:spcBef>
              <a:spcAft>
                <a:spcPts val="0"/>
              </a:spcAft>
              <a:buClr>
                <a:schemeClr val="dk1"/>
              </a:buClr>
              <a:buSzPts val="1000"/>
              <a:buFont typeface="Hanken Grotesk"/>
              <a:buChar char="●"/>
              <a:defRPr/>
            </a:lvl4pPr>
            <a:lvl5pPr indent="-292100" lvl="4" marL="2286000">
              <a:spcBef>
                <a:spcPts val="0"/>
              </a:spcBef>
              <a:spcAft>
                <a:spcPts val="0"/>
              </a:spcAft>
              <a:buClr>
                <a:schemeClr val="dk1"/>
              </a:buClr>
              <a:buSzPts val="1000"/>
              <a:buFont typeface="Hanken Grotesk"/>
              <a:buChar char="○"/>
              <a:defRPr/>
            </a:lvl5pPr>
            <a:lvl6pPr indent="-292100" lvl="5" marL="2743200">
              <a:spcBef>
                <a:spcPts val="0"/>
              </a:spcBef>
              <a:spcAft>
                <a:spcPts val="0"/>
              </a:spcAft>
              <a:buClr>
                <a:schemeClr val="dk1"/>
              </a:buClr>
              <a:buSzPts val="1000"/>
              <a:buFont typeface="Hanken Grotesk"/>
              <a:buChar char="■"/>
              <a:defRPr/>
            </a:lvl6pPr>
            <a:lvl7pPr indent="-292100" lvl="6" marL="3200400">
              <a:spcBef>
                <a:spcPts val="0"/>
              </a:spcBef>
              <a:spcAft>
                <a:spcPts val="0"/>
              </a:spcAft>
              <a:buClr>
                <a:schemeClr val="dk1"/>
              </a:buClr>
              <a:buSzPts val="1000"/>
              <a:buFont typeface="Hanken Grotesk"/>
              <a:buChar char="●"/>
              <a:defRPr/>
            </a:lvl7pPr>
            <a:lvl8pPr indent="-292100" lvl="7" marL="3657600">
              <a:spcBef>
                <a:spcPts val="0"/>
              </a:spcBef>
              <a:spcAft>
                <a:spcPts val="0"/>
              </a:spcAft>
              <a:buClr>
                <a:schemeClr val="dk1"/>
              </a:buClr>
              <a:buSzPts val="1000"/>
              <a:buFont typeface="Hanken Grotesk"/>
              <a:buChar char="○"/>
              <a:defRPr/>
            </a:lvl8pPr>
            <a:lvl9pPr indent="-292100" lvl="8" marL="4114800">
              <a:spcBef>
                <a:spcPts val="0"/>
              </a:spcBef>
              <a:spcAft>
                <a:spcPts val="0"/>
              </a:spcAft>
              <a:buClr>
                <a:schemeClr val="dk1"/>
              </a:buClr>
              <a:buSzPts val="1000"/>
              <a:buFont typeface="Hanken Grotesk"/>
              <a:buChar char="■"/>
              <a:defRPr/>
            </a:lvl9pPr>
          </a:lstStyle>
          <a:p/>
        </p:txBody>
      </p:sp>
      <p:sp>
        <p:nvSpPr>
          <p:cNvPr id="546" name="Google Shape;546;p36"/>
          <p:cNvSpPr txBox="1"/>
          <p:nvPr>
            <p:ph idx="2" type="subTitle"/>
          </p:nvPr>
        </p:nvSpPr>
        <p:spPr>
          <a:xfrm>
            <a:off x="5539500" y="4387200"/>
            <a:ext cx="3002400" cy="648000"/>
          </a:xfrm>
          <a:prstGeom prst="rect">
            <a:avLst/>
          </a:prstGeom>
        </p:spPr>
        <p:txBody>
          <a:bodyPr anchorCtr="0" anchor="t" bIns="0" lIns="0" spcFirstLastPara="1" rIns="0" wrap="square" tIns="0">
            <a:normAutofit/>
          </a:bodyPr>
          <a:lstStyle>
            <a:lvl1pPr lvl="0" algn="r">
              <a:spcBef>
                <a:spcPts val="0"/>
              </a:spcBef>
              <a:spcAft>
                <a:spcPts val="0"/>
              </a:spcAft>
              <a:buClr>
                <a:schemeClr val="dk1"/>
              </a:buClr>
              <a:buSzPts val="1200"/>
              <a:buFont typeface="Hanken Grotesk"/>
              <a:buNone/>
              <a:defRPr sz="12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547" name="Google Shape;547;p36"/>
          <p:cNvSpPr txBox="1"/>
          <p:nvPr>
            <p:ph idx="3" type="subTitle"/>
          </p:nvPr>
        </p:nvSpPr>
        <p:spPr>
          <a:xfrm>
            <a:off x="1284638" y="214800"/>
            <a:ext cx="1501200" cy="183600"/>
          </a:xfrm>
          <a:prstGeom prst="rect">
            <a:avLst/>
          </a:prstGeom>
        </p:spPr>
        <p:txBody>
          <a:bodyPr anchorCtr="0" anchor="ctr" bIns="0" lIns="0" spcFirstLastPara="1" rIns="0" wrap="square" tIns="0">
            <a:normAutofit/>
          </a:bodyPr>
          <a:lstStyle>
            <a:lvl1pPr lvl="0" algn="ctr">
              <a:spcBef>
                <a:spcPts val="0"/>
              </a:spcBef>
              <a:spcAft>
                <a:spcPts val="0"/>
              </a:spcAft>
              <a:buClr>
                <a:schemeClr val="dk1"/>
              </a:buClr>
              <a:buSzPts val="1200"/>
              <a:buFont typeface="Hanken Grotesk"/>
              <a:buNone/>
              <a:defRPr sz="1200"/>
            </a:lvl1pPr>
            <a:lvl2pPr lvl="1" algn="ctr">
              <a:spcBef>
                <a:spcPts val="0"/>
              </a:spcBef>
              <a:spcAft>
                <a:spcPts val="0"/>
              </a:spcAft>
              <a:buSzPts val="1400"/>
              <a:buNone/>
              <a:defRPr/>
            </a:lvl2pPr>
            <a:lvl3pPr lvl="2" algn="ctr">
              <a:spcBef>
                <a:spcPts val="0"/>
              </a:spcBef>
              <a:spcAft>
                <a:spcPts val="0"/>
              </a:spcAft>
              <a:buSzPts val="1400"/>
              <a:buNone/>
              <a:defRPr/>
            </a:lvl3pPr>
            <a:lvl4pPr lvl="3" algn="ctr">
              <a:spcBef>
                <a:spcPts val="0"/>
              </a:spcBef>
              <a:spcAft>
                <a:spcPts val="0"/>
              </a:spcAft>
              <a:buSzPts val="1400"/>
              <a:buNone/>
              <a:defRPr/>
            </a:lvl4pPr>
            <a:lvl5pPr lvl="4" algn="ctr">
              <a:spcBef>
                <a:spcPts val="0"/>
              </a:spcBef>
              <a:spcAft>
                <a:spcPts val="0"/>
              </a:spcAft>
              <a:buSzPts val="1400"/>
              <a:buNone/>
              <a:defRPr/>
            </a:lvl5pPr>
            <a:lvl6pPr lvl="5" algn="ctr">
              <a:spcBef>
                <a:spcPts val="0"/>
              </a:spcBef>
              <a:spcAft>
                <a:spcPts val="0"/>
              </a:spcAft>
              <a:buSzPts val="1400"/>
              <a:buNone/>
              <a:defRPr/>
            </a:lvl6pPr>
            <a:lvl7pPr lvl="6" algn="ctr">
              <a:spcBef>
                <a:spcPts val="0"/>
              </a:spcBef>
              <a:spcAft>
                <a:spcPts val="0"/>
              </a:spcAft>
              <a:buSzPts val="1400"/>
              <a:buNone/>
              <a:defRPr/>
            </a:lvl7pPr>
            <a:lvl8pPr lvl="7" algn="ctr">
              <a:spcBef>
                <a:spcPts val="0"/>
              </a:spcBef>
              <a:spcAft>
                <a:spcPts val="0"/>
              </a:spcAft>
              <a:buSzPts val="1400"/>
              <a:buNone/>
              <a:defRPr/>
            </a:lvl8pPr>
            <a:lvl9pPr lvl="8" algn="ctr">
              <a:spcBef>
                <a:spcPts val="0"/>
              </a:spcBef>
              <a:spcAft>
                <a:spcPts val="0"/>
              </a:spcAft>
              <a:buSzPts val="1400"/>
              <a:buNone/>
              <a:defRPr/>
            </a:lvl9pPr>
          </a:lstStyle>
          <a:p/>
        </p:txBody>
      </p:sp>
      <p:sp>
        <p:nvSpPr>
          <p:cNvPr id="548" name="Google Shape;548;p36"/>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lumns 1 1">
  <p:cSld name="CUSTOM_7_1_1_1_1_1_1_1_1_1_1_1_1_1_1_1_1_6_1">
    <p:spTree>
      <p:nvGrpSpPr>
        <p:cNvPr id="549" name="Shape 549"/>
        <p:cNvGrpSpPr/>
        <p:nvPr/>
      </p:nvGrpSpPr>
      <p:grpSpPr>
        <a:xfrm>
          <a:off x="0" y="0"/>
          <a:ext cx="0" cy="0"/>
          <a:chOff x="0" y="0"/>
          <a:chExt cx="0" cy="0"/>
        </a:xfrm>
      </p:grpSpPr>
      <p:sp>
        <p:nvSpPr>
          <p:cNvPr id="550" name="Google Shape;550;p37"/>
          <p:cNvSpPr txBox="1"/>
          <p:nvPr>
            <p:ph type="title"/>
          </p:nvPr>
        </p:nvSpPr>
        <p:spPr>
          <a:xfrm>
            <a:off x="2184250" y="1632575"/>
            <a:ext cx="1440300" cy="252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SzPts val="2800"/>
              <a:buNone/>
              <a:defRPr sz="1000">
                <a:latin typeface="Hanken Grotesk"/>
                <a:ea typeface="Hanken Grotesk"/>
                <a:cs typeface="Hanken Grotesk"/>
                <a:sym typeface="Hanken Grotesk"/>
              </a:defRPr>
            </a:lvl1pPr>
            <a:lvl2pPr lvl="1" algn="ctr">
              <a:lnSpc>
                <a:spcPct val="115000"/>
              </a:lnSpc>
              <a:spcBef>
                <a:spcPts val="0"/>
              </a:spcBef>
              <a:spcAft>
                <a:spcPts val="0"/>
              </a:spcAft>
              <a:buSzPts val="2800"/>
              <a:buNone/>
              <a:defRPr sz="1000">
                <a:latin typeface="Hanken Grotesk"/>
                <a:ea typeface="Hanken Grotesk"/>
                <a:cs typeface="Hanken Grotesk"/>
                <a:sym typeface="Hanken Grotesk"/>
              </a:defRPr>
            </a:lvl2pPr>
            <a:lvl3pPr lvl="2" algn="ctr">
              <a:lnSpc>
                <a:spcPct val="115000"/>
              </a:lnSpc>
              <a:spcBef>
                <a:spcPts val="0"/>
              </a:spcBef>
              <a:spcAft>
                <a:spcPts val="0"/>
              </a:spcAft>
              <a:buSzPts val="2800"/>
              <a:buNone/>
              <a:defRPr sz="1000">
                <a:latin typeface="Hanken Grotesk"/>
                <a:ea typeface="Hanken Grotesk"/>
                <a:cs typeface="Hanken Grotesk"/>
                <a:sym typeface="Hanken Grotesk"/>
              </a:defRPr>
            </a:lvl3pPr>
            <a:lvl4pPr lvl="3" algn="ctr">
              <a:lnSpc>
                <a:spcPct val="115000"/>
              </a:lnSpc>
              <a:spcBef>
                <a:spcPts val="0"/>
              </a:spcBef>
              <a:spcAft>
                <a:spcPts val="0"/>
              </a:spcAft>
              <a:buSzPts val="2800"/>
              <a:buNone/>
              <a:defRPr sz="1000">
                <a:latin typeface="Hanken Grotesk"/>
                <a:ea typeface="Hanken Grotesk"/>
                <a:cs typeface="Hanken Grotesk"/>
                <a:sym typeface="Hanken Grotesk"/>
              </a:defRPr>
            </a:lvl4pPr>
            <a:lvl5pPr lvl="4" algn="ctr">
              <a:lnSpc>
                <a:spcPct val="115000"/>
              </a:lnSpc>
              <a:spcBef>
                <a:spcPts val="0"/>
              </a:spcBef>
              <a:spcAft>
                <a:spcPts val="0"/>
              </a:spcAft>
              <a:buSzPts val="2800"/>
              <a:buNone/>
              <a:defRPr sz="1000">
                <a:latin typeface="Hanken Grotesk"/>
                <a:ea typeface="Hanken Grotesk"/>
                <a:cs typeface="Hanken Grotesk"/>
                <a:sym typeface="Hanken Grotesk"/>
              </a:defRPr>
            </a:lvl5pPr>
            <a:lvl6pPr lvl="5" algn="ctr">
              <a:lnSpc>
                <a:spcPct val="115000"/>
              </a:lnSpc>
              <a:spcBef>
                <a:spcPts val="0"/>
              </a:spcBef>
              <a:spcAft>
                <a:spcPts val="0"/>
              </a:spcAft>
              <a:buSzPts val="2800"/>
              <a:buNone/>
              <a:defRPr sz="1000">
                <a:latin typeface="Hanken Grotesk"/>
                <a:ea typeface="Hanken Grotesk"/>
                <a:cs typeface="Hanken Grotesk"/>
                <a:sym typeface="Hanken Grotesk"/>
              </a:defRPr>
            </a:lvl6pPr>
            <a:lvl7pPr lvl="6" algn="ctr">
              <a:lnSpc>
                <a:spcPct val="115000"/>
              </a:lnSpc>
              <a:spcBef>
                <a:spcPts val="0"/>
              </a:spcBef>
              <a:spcAft>
                <a:spcPts val="0"/>
              </a:spcAft>
              <a:buSzPts val="2800"/>
              <a:buNone/>
              <a:defRPr sz="1000">
                <a:latin typeface="Hanken Grotesk"/>
                <a:ea typeface="Hanken Grotesk"/>
                <a:cs typeface="Hanken Grotesk"/>
                <a:sym typeface="Hanken Grotesk"/>
              </a:defRPr>
            </a:lvl7pPr>
            <a:lvl8pPr lvl="7" algn="ctr">
              <a:lnSpc>
                <a:spcPct val="115000"/>
              </a:lnSpc>
              <a:spcBef>
                <a:spcPts val="0"/>
              </a:spcBef>
              <a:spcAft>
                <a:spcPts val="0"/>
              </a:spcAft>
              <a:buSzPts val="2800"/>
              <a:buNone/>
              <a:defRPr sz="1000">
                <a:latin typeface="Hanken Grotesk"/>
                <a:ea typeface="Hanken Grotesk"/>
                <a:cs typeface="Hanken Grotesk"/>
                <a:sym typeface="Hanken Grotesk"/>
              </a:defRPr>
            </a:lvl8pPr>
            <a:lvl9pPr lvl="8" algn="ctr">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551" name="Google Shape;551;p37"/>
          <p:cNvSpPr txBox="1"/>
          <p:nvPr>
            <p:ph idx="2" type="title"/>
          </p:nvPr>
        </p:nvSpPr>
        <p:spPr>
          <a:xfrm>
            <a:off x="3962263" y="1632575"/>
            <a:ext cx="1440300" cy="252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SzPts val="2800"/>
              <a:buNone/>
              <a:defRPr sz="1000">
                <a:latin typeface="Hanken Grotesk"/>
                <a:ea typeface="Hanken Grotesk"/>
                <a:cs typeface="Hanken Grotesk"/>
                <a:sym typeface="Hanken Grotesk"/>
              </a:defRPr>
            </a:lvl1pPr>
            <a:lvl2pPr lvl="1" algn="ctr">
              <a:lnSpc>
                <a:spcPct val="115000"/>
              </a:lnSpc>
              <a:spcBef>
                <a:spcPts val="0"/>
              </a:spcBef>
              <a:spcAft>
                <a:spcPts val="0"/>
              </a:spcAft>
              <a:buSzPts val="2800"/>
              <a:buNone/>
              <a:defRPr sz="1000">
                <a:latin typeface="Hanken Grotesk"/>
                <a:ea typeface="Hanken Grotesk"/>
                <a:cs typeface="Hanken Grotesk"/>
                <a:sym typeface="Hanken Grotesk"/>
              </a:defRPr>
            </a:lvl2pPr>
            <a:lvl3pPr lvl="2" algn="ctr">
              <a:lnSpc>
                <a:spcPct val="115000"/>
              </a:lnSpc>
              <a:spcBef>
                <a:spcPts val="0"/>
              </a:spcBef>
              <a:spcAft>
                <a:spcPts val="0"/>
              </a:spcAft>
              <a:buSzPts val="2800"/>
              <a:buNone/>
              <a:defRPr sz="1000">
                <a:latin typeface="Hanken Grotesk"/>
                <a:ea typeface="Hanken Grotesk"/>
                <a:cs typeface="Hanken Grotesk"/>
                <a:sym typeface="Hanken Grotesk"/>
              </a:defRPr>
            </a:lvl3pPr>
            <a:lvl4pPr lvl="3" algn="ctr">
              <a:lnSpc>
                <a:spcPct val="115000"/>
              </a:lnSpc>
              <a:spcBef>
                <a:spcPts val="0"/>
              </a:spcBef>
              <a:spcAft>
                <a:spcPts val="0"/>
              </a:spcAft>
              <a:buSzPts val="2800"/>
              <a:buNone/>
              <a:defRPr sz="1000">
                <a:latin typeface="Hanken Grotesk"/>
                <a:ea typeface="Hanken Grotesk"/>
                <a:cs typeface="Hanken Grotesk"/>
                <a:sym typeface="Hanken Grotesk"/>
              </a:defRPr>
            </a:lvl4pPr>
            <a:lvl5pPr lvl="4" algn="ctr">
              <a:lnSpc>
                <a:spcPct val="115000"/>
              </a:lnSpc>
              <a:spcBef>
                <a:spcPts val="0"/>
              </a:spcBef>
              <a:spcAft>
                <a:spcPts val="0"/>
              </a:spcAft>
              <a:buSzPts val="2800"/>
              <a:buNone/>
              <a:defRPr sz="1000">
                <a:latin typeface="Hanken Grotesk"/>
                <a:ea typeface="Hanken Grotesk"/>
                <a:cs typeface="Hanken Grotesk"/>
                <a:sym typeface="Hanken Grotesk"/>
              </a:defRPr>
            </a:lvl5pPr>
            <a:lvl6pPr lvl="5" algn="ctr">
              <a:lnSpc>
                <a:spcPct val="115000"/>
              </a:lnSpc>
              <a:spcBef>
                <a:spcPts val="0"/>
              </a:spcBef>
              <a:spcAft>
                <a:spcPts val="0"/>
              </a:spcAft>
              <a:buSzPts val="2800"/>
              <a:buNone/>
              <a:defRPr sz="1000">
                <a:latin typeface="Hanken Grotesk"/>
                <a:ea typeface="Hanken Grotesk"/>
                <a:cs typeface="Hanken Grotesk"/>
                <a:sym typeface="Hanken Grotesk"/>
              </a:defRPr>
            </a:lvl6pPr>
            <a:lvl7pPr lvl="6" algn="ctr">
              <a:lnSpc>
                <a:spcPct val="115000"/>
              </a:lnSpc>
              <a:spcBef>
                <a:spcPts val="0"/>
              </a:spcBef>
              <a:spcAft>
                <a:spcPts val="0"/>
              </a:spcAft>
              <a:buSzPts val="2800"/>
              <a:buNone/>
              <a:defRPr sz="1000">
                <a:latin typeface="Hanken Grotesk"/>
                <a:ea typeface="Hanken Grotesk"/>
                <a:cs typeface="Hanken Grotesk"/>
                <a:sym typeface="Hanken Grotesk"/>
              </a:defRPr>
            </a:lvl7pPr>
            <a:lvl8pPr lvl="7" algn="ctr">
              <a:lnSpc>
                <a:spcPct val="115000"/>
              </a:lnSpc>
              <a:spcBef>
                <a:spcPts val="0"/>
              </a:spcBef>
              <a:spcAft>
                <a:spcPts val="0"/>
              </a:spcAft>
              <a:buSzPts val="2800"/>
              <a:buNone/>
              <a:defRPr sz="1000">
                <a:latin typeface="Hanken Grotesk"/>
                <a:ea typeface="Hanken Grotesk"/>
                <a:cs typeface="Hanken Grotesk"/>
                <a:sym typeface="Hanken Grotesk"/>
              </a:defRPr>
            </a:lvl8pPr>
            <a:lvl9pPr lvl="8" algn="ctr">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552" name="Google Shape;552;p37"/>
          <p:cNvSpPr txBox="1"/>
          <p:nvPr>
            <p:ph idx="3" type="title"/>
          </p:nvPr>
        </p:nvSpPr>
        <p:spPr>
          <a:xfrm>
            <a:off x="406525" y="1632575"/>
            <a:ext cx="1440300" cy="252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SzPts val="2800"/>
              <a:buNone/>
              <a:defRPr sz="1000">
                <a:latin typeface="Hanken Grotesk"/>
                <a:ea typeface="Hanken Grotesk"/>
                <a:cs typeface="Hanken Grotesk"/>
                <a:sym typeface="Hanken Grotesk"/>
              </a:defRPr>
            </a:lvl1pPr>
            <a:lvl2pPr lvl="1" algn="ctr">
              <a:lnSpc>
                <a:spcPct val="115000"/>
              </a:lnSpc>
              <a:spcBef>
                <a:spcPts val="0"/>
              </a:spcBef>
              <a:spcAft>
                <a:spcPts val="0"/>
              </a:spcAft>
              <a:buSzPts val="2800"/>
              <a:buNone/>
              <a:defRPr sz="1000">
                <a:latin typeface="Hanken Grotesk"/>
                <a:ea typeface="Hanken Grotesk"/>
                <a:cs typeface="Hanken Grotesk"/>
                <a:sym typeface="Hanken Grotesk"/>
              </a:defRPr>
            </a:lvl2pPr>
            <a:lvl3pPr lvl="2" algn="ctr">
              <a:lnSpc>
                <a:spcPct val="115000"/>
              </a:lnSpc>
              <a:spcBef>
                <a:spcPts val="0"/>
              </a:spcBef>
              <a:spcAft>
                <a:spcPts val="0"/>
              </a:spcAft>
              <a:buSzPts val="2800"/>
              <a:buNone/>
              <a:defRPr sz="1000">
                <a:latin typeface="Hanken Grotesk"/>
                <a:ea typeface="Hanken Grotesk"/>
                <a:cs typeface="Hanken Grotesk"/>
                <a:sym typeface="Hanken Grotesk"/>
              </a:defRPr>
            </a:lvl3pPr>
            <a:lvl4pPr lvl="3" algn="ctr">
              <a:lnSpc>
                <a:spcPct val="115000"/>
              </a:lnSpc>
              <a:spcBef>
                <a:spcPts val="0"/>
              </a:spcBef>
              <a:spcAft>
                <a:spcPts val="0"/>
              </a:spcAft>
              <a:buSzPts val="2800"/>
              <a:buNone/>
              <a:defRPr sz="1000">
                <a:latin typeface="Hanken Grotesk"/>
                <a:ea typeface="Hanken Grotesk"/>
                <a:cs typeface="Hanken Grotesk"/>
                <a:sym typeface="Hanken Grotesk"/>
              </a:defRPr>
            </a:lvl4pPr>
            <a:lvl5pPr lvl="4" algn="ctr">
              <a:lnSpc>
                <a:spcPct val="115000"/>
              </a:lnSpc>
              <a:spcBef>
                <a:spcPts val="0"/>
              </a:spcBef>
              <a:spcAft>
                <a:spcPts val="0"/>
              </a:spcAft>
              <a:buSzPts val="2800"/>
              <a:buNone/>
              <a:defRPr sz="1000">
                <a:latin typeface="Hanken Grotesk"/>
                <a:ea typeface="Hanken Grotesk"/>
                <a:cs typeface="Hanken Grotesk"/>
                <a:sym typeface="Hanken Grotesk"/>
              </a:defRPr>
            </a:lvl5pPr>
            <a:lvl6pPr lvl="5" algn="ctr">
              <a:lnSpc>
                <a:spcPct val="115000"/>
              </a:lnSpc>
              <a:spcBef>
                <a:spcPts val="0"/>
              </a:spcBef>
              <a:spcAft>
                <a:spcPts val="0"/>
              </a:spcAft>
              <a:buSzPts val="2800"/>
              <a:buNone/>
              <a:defRPr sz="1000">
                <a:latin typeface="Hanken Grotesk"/>
                <a:ea typeface="Hanken Grotesk"/>
                <a:cs typeface="Hanken Grotesk"/>
                <a:sym typeface="Hanken Grotesk"/>
              </a:defRPr>
            </a:lvl6pPr>
            <a:lvl7pPr lvl="6" algn="ctr">
              <a:lnSpc>
                <a:spcPct val="115000"/>
              </a:lnSpc>
              <a:spcBef>
                <a:spcPts val="0"/>
              </a:spcBef>
              <a:spcAft>
                <a:spcPts val="0"/>
              </a:spcAft>
              <a:buSzPts val="2800"/>
              <a:buNone/>
              <a:defRPr sz="1000">
                <a:latin typeface="Hanken Grotesk"/>
                <a:ea typeface="Hanken Grotesk"/>
                <a:cs typeface="Hanken Grotesk"/>
                <a:sym typeface="Hanken Grotesk"/>
              </a:defRPr>
            </a:lvl7pPr>
            <a:lvl8pPr lvl="7" algn="ctr">
              <a:lnSpc>
                <a:spcPct val="115000"/>
              </a:lnSpc>
              <a:spcBef>
                <a:spcPts val="0"/>
              </a:spcBef>
              <a:spcAft>
                <a:spcPts val="0"/>
              </a:spcAft>
              <a:buSzPts val="2800"/>
              <a:buNone/>
              <a:defRPr sz="1000">
                <a:latin typeface="Hanken Grotesk"/>
                <a:ea typeface="Hanken Grotesk"/>
                <a:cs typeface="Hanken Grotesk"/>
                <a:sym typeface="Hanken Grotesk"/>
              </a:defRPr>
            </a:lvl8pPr>
            <a:lvl9pPr lvl="8" algn="ctr">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553" name="Google Shape;553;p37"/>
          <p:cNvSpPr txBox="1"/>
          <p:nvPr>
            <p:ph idx="4" type="title"/>
          </p:nvPr>
        </p:nvSpPr>
        <p:spPr>
          <a:xfrm>
            <a:off x="5729600" y="1632575"/>
            <a:ext cx="1440300" cy="252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SzPts val="2800"/>
              <a:buNone/>
              <a:defRPr sz="1000">
                <a:latin typeface="Hanken Grotesk"/>
                <a:ea typeface="Hanken Grotesk"/>
                <a:cs typeface="Hanken Grotesk"/>
                <a:sym typeface="Hanken Grotesk"/>
              </a:defRPr>
            </a:lvl1pPr>
            <a:lvl2pPr lvl="1" algn="ctr">
              <a:lnSpc>
                <a:spcPct val="115000"/>
              </a:lnSpc>
              <a:spcBef>
                <a:spcPts val="0"/>
              </a:spcBef>
              <a:spcAft>
                <a:spcPts val="0"/>
              </a:spcAft>
              <a:buSzPts val="2800"/>
              <a:buNone/>
              <a:defRPr sz="1000">
                <a:latin typeface="Hanken Grotesk"/>
                <a:ea typeface="Hanken Grotesk"/>
                <a:cs typeface="Hanken Grotesk"/>
                <a:sym typeface="Hanken Grotesk"/>
              </a:defRPr>
            </a:lvl2pPr>
            <a:lvl3pPr lvl="2" algn="ctr">
              <a:lnSpc>
                <a:spcPct val="115000"/>
              </a:lnSpc>
              <a:spcBef>
                <a:spcPts val="0"/>
              </a:spcBef>
              <a:spcAft>
                <a:spcPts val="0"/>
              </a:spcAft>
              <a:buSzPts val="2800"/>
              <a:buNone/>
              <a:defRPr sz="1000">
                <a:latin typeface="Hanken Grotesk"/>
                <a:ea typeface="Hanken Grotesk"/>
                <a:cs typeface="Hanken Grotesk"/>
                <a:sym typeface="Hanken Grotesk"/>
              </a:defRPr>
            </a:lvl3pPr>
            <a:lvl4pPr lvl="3" algn="ctr">
              <a:lnSpc>
                <a:spcPct val="115000"/>
              </a:lnSpc>
              <a:spcBef>
                <a:spcPts val="0"/>
              </a:spcBef>
              <a:spcAft>
                <a:spcPts val="0"/>
              </a:spcAft>
              <a:buSzPts val="2800"/>
              <a:buNone/>
              <a:defRPr sz="1000">
                <a:latin typeface="Hanken Grotesk"/>
                <a:ea typeface="Hanken Grotesk"/>
                <a:cs typeface="Hanken Grotesk"/>
                <a:sym typeface="Hanken Grotesk"/>
              </a:defRPr>
            </a:lvl4pPr>
            <a:lvl5pPr lvl="4" algn="ctr">
              <a:lnSpc>
                <a:spcPct val="115000"/>
              </a:lnSpc>
              <a:spcBef>
                <a:spcPts val="0"/>
              </a:spcBef>
              <a:spcAft>
                <a:spcPts val="0"/>
              </a:spcAft>
              <a:buSzPts val="2800"/>
              <a:buNone/>
              <a:defRPr sz="1000">
                <a:latin typeface="Hanken Grotesk"/>
                <a:ea typeface="Hanken Grotesk"/>
                <a:cs typeface="Hanken Grotesk"/>
                <a:sym typeface="Hanken Grotesk"/>
              </a:defRPr>
            </a:lvl5pPr>
            <a:lvl6pPr lvl="5" algn="ctr">
              <a:lnSpc>
                <a:spcPct val="115000"/>
              </a:lnSpc>
              <a:spcBef>
                <a:spcPts val="0"/>
              </a:spcBef>
              <a:spcAft>
                <a:spcPts val="0"/>
              </a:spcAft>
              <a:buSzPts val="2800"/>
              <a:buNone/>
              <a:defRPr sz="1000">
                <a:latin typeface="Hanken Grotesk"/>
                <a:ea typeface="Hanken Grotesk"/>
                <a:cs typeface="Hanken Grotesk"/>
                <a:sym typeface="Hanken Grotesk"/>
              </a:defRPr>
            </a:lvl6pPr>
            <a:lvl7pPr lvl="6" algn="ctr">
              <a:lnSpc>
                <a:spcPct val="115000"/>
              </a:lnSpc>
              <a:spcBef>
                <a:spcPts val="0"/>
              </a:spcBef>
              <a:spcAft>
                <a:spcPts val="0"/>
              </a:spcAft>
              <a:buSzPts val="2800"/>
              <a:buNone/>
              <a:defRPr sz="1000">
                <a:latin typeface="Hanken Grotesk"/>
                <a:ea typeface="Hanken Grotesk"/>
                <a:cs typeface="Hanken Grotesk"/>
                <a:sym typeface="Hanken Grotesk"/>
              </a:defRPr>
            </a:lvl7pPr>
            <a:lvl8pPr lvl="7" algn="ctr">
              <a:lnSpc>
                <a:spcPct val="115000"/>
              </a:lnSpc>
              <a:spcBef>
                <a:spcPts val="0"/>
              </a:spcBef>
              <a:spcAft>
                <a:spcPts val="0"/>
              </a:spcAft>
              <a:buSzPts val="2800"/>
              <a:buNone/>
              <a:defRPr sz="1000">
                <a:latin typeface="Hanken Grotesk"/>
                <a:ea typeface="Hanken Grotesk"/>
                <a:cs typeface="Hanken Grotesk"/>
                <a:sym typeface="Hanken Grotesk"/>
              </a:defRPr>
            </a:lvl8pPr>
            <a:lvl9pPr lvl="8" algn="ctr">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554" name="Google Shape;554;p37"/>
          <p:cNvSpPr txBox="1"/>
          <p:nvPr>
            <p:ph idx="5" type="title"/>
          </p:nvPr>
        </p:nvSpPr>
        <p:spPr>
          <a:xfrm>
            <a:off x="7518138" y="1632575"/>
            <a:ext cx="1440300" cy="252000"/>
          </a:xfrm>
          <a:prstGeom prst="rect">
            <a:avLst/>
          </a:prstGeom>
        </p:spPr>
        <p:txBody>
          <a:bodyPr anchorCtr="0" anchor="ctr" bIns="0" lIns="0" spcFirstLastPara="1" rIns="0" wrap="square" tIns="0">
            <a:noAutofit/>
          </a:bodyPr>
          <a:lstStyle>
            <a:lvl1pPr lvl="0" algn="ctr">
              <a:lnSpc>
                <a:spcPct val="90000"/>
              </a:lnSpc>
              <a:spcBef>
                <a:spcPts val="0"/>
              </a:spcBef>
              <a:spcAft>
                <a:spcPts val="0"/>
              </a:spcAft>
              <a:buSzPts val="2800"/>
              <a:buNone/>
              <a:defRPr sz="1000">
                <a:latin typeface="Hanken Grotesk"/>
                <a:ea typeface="Hanken Grotesk"/>
                <a:cs typeface="Hanken Grotesk"/>
                <a:sym typeface="Hanken Grotesk"/>
              </a:defRPr>
            </a:lvl1pPr>
            <a:lvl2pPr lvl="1" algn="ctr">
              <a:lnSpc>
                <a:spcPct val="115000"/>
              </a:lnSpc>
              <a:spcBef>
                <a:spcPts val="0"/>
              </a:spcBef>
              <a:spcAft>
                <a:spcPts val="0"/>
              </a:spcAft>
              <a:buSzPts val="2800"/>
              <a:buNone/>
              <a:defRPr sz="1000">
                <a:latin typeface="Hanken Grotesk"/>
                <a:ea typeface="Hanken Grotesk"/>
                <a:cs typeface="Hanken Grotesk"/>
                <a:sym typeface="Hanken Grotesk"/>
              </a:defRPr>
            </a:lvl2pPr>
            <a:lvl3pPr lvl="2" algn="ctr">
              <a:lnSpc>
                <a:spcPct val="115000"/>
              </a:lnSpc>
              <a:spcBef>
                <a:spcPts val="0"/>
              </a:spcBef>
              <a:spcAft>
                <a:spcPts val="0"/>
              </a:spcAft>
              <a:buSzPts val="2800"/>
              <a:buNone/>
              <a:defRPr sz="1000">
                <a:latin typeface="Hanken Grotesk"/>
                <a:ea typeface="Hanken Grotesk"/>
                <a:cs typeface="Hanken Grotesk"/>
                <a:sym typeface="Hanken Grotesk"/>
              </a:defRPr>
            </a:lvl3pPr>
            <a:lvl4pPr lvl="3" algn="ctr">
              <a:lnSpc>
                <a:spcPct val="115000"/>
              </a:lnSpc>
              <a:spcBef>
                <a:spcPts val="0"/>
              </a:spcBef>
              <a:spcAft>
                <a:spcPts val="0"/>
              </a:spcAft>
              <a:buSzPts val="2800"/>
              <a:buNone/>
              <a:defRPr sz="1000">
                <a:latin typeface="Hanken Grotesk"/>
                <a:ea typeface="Hanken Grotesk"/>
                <a:cs typeface="Hanken Grotesk"/>
                <a:sym typeface="Hanken Grotesk"/>
              </a:defRPr>
            </a:lvl4pPr>
            <a:lvl5pPr lvl="4" algn="ctr">
              <a:lnSpc>
                <a:spcPct val="115000"/>
              </a:lnSpc>
              <a:spcBef>
                <a:spcPts val="0"/>
              </a:spcBef>
              <a:spcAft>
                <a:spcPts val="0"/>
              </a:spcAft>
              <a:buSzPts val="2800"/>
              <a:buNone/>
              <a:defRPr sz="1000">
                <a:latin typeface="Hanken Grotesk"/>
                <a:ea typeface="Hanken Grotesk"/>
                <a:cs typeface="Hanken Grotesk"/>
                <a:sym typeface="Hanken Grotesk"/>
              </a:defRPr>
            </a:lvl5pPr>
            <a:lvl6pPr lvl="5" algn="ctr">
              <a:lnSpc>
                <a:spcPct val="115000"/>
              </a:lnSpc>
              <a:spcBef>
                <a:spcPts val="0"/>
              </a:spcBef>
              <a:spcAft>
                <a:spcPts val="0"/>
              </a:spcAft>
              <a:buSzPts val="2800"/>
              <a:buNone/>
              <a:defRPr sz="1000">
                <a:latin typeface="Hanken Grotesk"/>
                <a:ea typeface="Hanken Grotesk"/>
                <a:cs typeface="Hanken Grotesk"/>
                <a:sym typeface="Hanken Grotesk"/>
              </a:defRPr>
            </a:lvl6pPr>
            <a:lvl7pPr lvl="6" algn="ctr">
              <a:lnSpc>
                <a:spcPct val="115000"/>
              </a:lnSpc>
              <a:spcBef>
                <a:spcPts val="0"/>
              </a:spcBef>
              <a:spcAft>
                <a:spcPts val="0"/>
              </a:spcAft>
              <a:buSzPts val="2800"/>
              <a:buNone/>
              <a:defRPr sz="1000">
                <a:latin typeface="Hanken Grotesk"/>
                <a:ea typeface="Hanken Grotesk"/>
                <a:cs typeface="Hanken Grotesk"/>
                <a:sym typeface="Hanken Grotesk"/>
              </a:defRPr>
            </a:lvl7pPr>
            <a:lvl8pPr lvl="7" algn="ctr">
              <a:lnSpc>
                <a:spcPct val="115000"/>
              </a:lnSpc>
              <a:spcBef>
                <a:spcPts val="0"/>
              </a:spcBef>
              <a:spcAft>
                <a:spcPts val="0"/>
              </a:spcAft>
              <a:buSzPts val="2800"/>
              <a:buNone/>
              <a:defRPr sz="1000">
                <a:latin typeface="Hanken Grotesk"/>
                <a:ea typeface="Hanken Grotesk"/>
                <a:cs typeface="Hanken Grotesk"/>
                <a:sym typeface="Hanken Grotesk"/>
              </a:defRPr>
            </a:lvl8pPr>
            <a:lvl9pPr lvl="8" algn="ctr">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555" name="Google Shape;555;p37"/>
          <p:cNvSpPr txBox="1"/>
          <p:nvPr>
            <p:ph idx="6" type="title"/>
          </p:nvPr>
        </p:nvSpPr>
        <p:spPr>
          <a:xfrm>
            <a:off x="224752" y="604888"/>
            <a:ext cx="1778700" cy="651900"/>
          </a:xfrm>
          <a:prstGeom prst="rect">
            <a:avLst/>
          </a:prstGeom>
        </p:spPr>
        <p:txBody>
          <a:bodyPr anchorCtr="0" anchor="t" bIns="90000" lIns="180000" spcFirstLastPara="1" rIns="0" wrap="square" tIns="90000">
            <a:noAutofit/>
          </a:bodyPr>
          <a:lstStyle>
            <a:lvl1pPr lvl="0">
              <a:lnSpc>
                <a:spcPct val="90000"/>
              </a:lnSpc>
              <a:spcBef>
                <a:spcPts val="0"/>
              </a:spcBef>
              <a:spcAft>
                <a:spcPts val="0"/>
              </a:spcAft>
              <a:buSzPts val="2800"/>
              <a:buNone/>
              <a:defRPr sz="4200">
                <a:latin typeface="Hanken Grotesk"/>
                <a:ea typeface="Hanken Grotesk"/>
                <a:cs typeface="Hanken Grotesk"/>
                <a:sym typeface="Hanken Grotesk"/>
              </a:defRPr>
            </a:lvl1pPr>
            <a:lvl2pPr lvl="1">
              <a:lnSpc>
                <a:spcPct val="115000"/>
              </a:lnSpc>
              <a:spcBef>
                <a:spcPts val="0"/>
              </a:spcBef>
              <a:spcAft>
                <a:spcPts val="0"/>
              </a:spcAft>
              <a:buSzPts val="2800"/>
              <a:buNone/>
              <a:defRPr sz="1000">
                <a:latin typeface="Hanken Grotesk"/>
                <a:ea typeface="Hanken Grotesk"/>
                <a:cs typeface="Hanken Grotesk"/>
                <a:sym typeface="Hanken Grotesk"/>
              </a:defRPr>
            </a:lvl2pPr>
            <a:lvl3pPr lvl="2">
              <a:lnSpc>
                <a:spcPct val="115000"/>
              </a:lnSpc>
              <a:spcBef>
                <a:spcPts val="0"/>
              </a:spcBef>
              <a:spcAft>
                <a:spcPts val="0"/>
              </a:spcAft>
              <a:buSzPts val="2800"/>
              <a:buNone/>
              <a:defRPr sz="1000">
                <a:latin typeface="Hanken Grotesk"/>
                <a:ea typeface="Hanken Grotesk"/>
                <a:cs typeface="Hanken Grotesk"/>
                <a:sym typeface="Hanken Grotesk"/>
              </a:defRPr>
            </a:lvl3pPr>
            <a:lvl4pPr lvl="3">
              <a:lnSpc>
                <a:spcPct val="115000"/>
              </a:lnSpc>
              <a:spcBef>
                <a:spcPts val="0"/>
              </a:spcBef>
              <a:spcAft>
                <a:spcPts val="0"/>
              </a:spcAft>
              <a:buSzPts val="2800"/>
              <a:buNone/>
              <a:defRPr sz="1000">
                <a:latin typeface="Hanken Grotesk"/>
                <a:ea typeface="Hanken Grotesk"/>
                <a:cs typeface="Hanken Grotesk"/>
                <a:sym typeface="Hanken Grotesk"/>
              </a:defRPr>
            </a:lvl4pPr>
            <a:lvl5pPr lvl="4">
              <a:lnSpc>
                <a:spcPct val="115000"/>
              </a:lnSpc>
              <a:spcBef>
                <a:spcPts val="0"/>
              </a:spcBef>
              <a:spcAft>
                <a:spcPts val="0"/>
              </a:spcAft>
              <a:buSzPts val="2800"/>
              <a:buNone/>
              <a:defRPr sz="1000">
                <a:latin typeface="Hanken Grotesk"/>
                <a:ea typeface="Hanken Grotesk"/>
                <a:cs typeface="Hanken Grotesk"/>
                <a:sym typeface="Hanken Grotesk"/>
              </a:defRPr>
            </a:lvl5pPr>
            <a:lvl6pPr lvl="5">
              <a:lnSpc>
                <a:spcPct val="115000"/>
              </a:lnSpc>
              <a:spcBef>
                <a:spcPts val="0"/>
              </a:spcBef>
              <a:spcAft>
                <a:spcPts val="0"/>
              </a:spcAft>
              <a:buSzPts val="2800"/>
              <a:buNone/>
              <a:defRPr sz="1000">
                <a:latin typeface="Hanken Grotesk"/>
                <a:ea typeface="Hanken Grotesk"/>
                <a:cs typeface="Hanken Grotesk"/>
                <a:sym typeface="Hanken Grotesk"/>
              </a:defRPr>
            </a:lvl6pPr>
            <a:lvl7pPr lvl="6">
              <a:lnSpc>
                <a:spcPct val="115000"/>
              </a:lnSpc>
              <a:spcBef>
                <a:spcPts val="0"/>
              </a:spcBef>
              <a:spcAft>
                <a:spcPts val="0"/>
              </a:spcAft>
              <a:buSzPts val="2800"/>
              <a:buNone/>
              <a:defRPr sz="1000">
                <a:latin typeface="Hanken Grotesk"/>
                <a:ea typeface="Hanken Grotesk"/>
                <a:cs typeface="Hanken Grotesk"/>
                <a:sym typeface="Hanken Grotesk"/>
              </a:defRPr>
            </a:lvl7pPr>
            <a:lvl8pPr lvl="7">
              <a:lnSpc>
                <a:spcPct val="115000"/>
              </a:lnSpc>
              <a:spcBef>
                <a:spcPts val="0"/>
              </a:spcBef>
              <a:spcAft>
                <a:spcPts val="0"/>
              </a:spcAft>
              <a:buSzPts val="2800"/>
              <a:buNone/>
              <a:defRPr sz="1000">
                <a:latin typeface="Hanken Grotesk"/>
                <a:ea typeface="Hanken Grotesk"/>
                <a:cs typeface="Hanken Grotesk"/>
                <a:sym typeface="Hanken Grotesk"/>
              </a:defRPr>
            </a:lvl8pPr>
            <a:lvl9pPr lvl="8">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556" name="Google Shape;556;p37"/>
          <p:cNvSpPr txBox="1"/>
          <p:nvPr>
            <p:ph idx="7" type="title"/>
          </p:nvPr>
        </p:nvSpPr>
        <p:spPr>
          <a:xfrm>
            <a:off x="2003802" y="604888"/>
            <a:ext cx="1778700" cy="651900"/>
          </a:xfrm>
          <a:prstGeom prst="rect">
            <a:avLst/>
          </a:prstGeom>
        </p:spPr>
        <p:txBody>
          <a:bodyPr anchorCtr="0" anchor="t" bIns="90000" lIns="180000" spcFirstLastPara="1" rIns="0" wrap="square" tIns="90000">
            <a:noAutofit/>
          </a:bodyPr>
          <a:lstStyle>
            <a:lvl1pPr lvl="0">
              <a:lnSpc>
                <a:spcPct val="90000"/>
              </a:lnSpc>
              <a:spcBef>
                <a:spcPts val="0"/>
              </a:spcBef>
              <a:spcAft>
                <a:spcPts val="0"/>
              </a:spcAft>
              <a:buSzPts val="2800"/>
              <a:buNone/>
              <a:defRPr sz="4200">
                <a:latin typeface="Hanken Grotesk"/>
                <a:ea typeface="Hanken Grotesk"/>
                <a:cs typeface="Hanken Grotesk"/>
                <a:sym typeface="Hanken Grotesk"/>
              </a:defRPr>
            </a:lvl1pPr>
            <a:lvl2pPr lvl="1">
              <a:lnSpc>
                <a:spcPct val="115000"/>
              </a:lnSpc>
              <a:spcBef>
                <a:spcPts val="0"/>
              </a:spcBef>
              <a:spcAft>
                <a:spcPts val="0"/>
              </a:spcAft>
              <a:buSzPts val="2800"/>
              <a:buNone/>
              <a:defRPr sz="1000">
                <a:latin typeface="Hanken Grotesk"/>
                <a:ea typeface="Hanken Grotesk"/>
                <a:cs typeface="Hanken Grotesk"/>
                <a:sym typeface="Hanken Grotesk"/>
              </a:defRPr>
            </a:lvl2pPr>
            <a:lvl3pPr lvl="2">
              <a:lnSpc>
                <a:spcPct val="115000"/>
              </a:lnSpc>
              <a:spcBef>
                <a:spcPts val="0"/>
              </a:spcBef>
              <a:spcAft>
                <a:spcPts val="0"/>
              </a:spcAft>
              <a:buSzPts val="2800"/>
              <a:buNone/>
              <a:defRPr sz="1000">
                <a:latin typeface="Hanken Grotesk"/>
                <a:ea typeface="Hanken Grotesk"/>
                <a:cs typeface="Hanken Grotesk"/>
                <a:sym typeface="Hanken Grotesk"/>
              </a:defRPr>
            </a:lvl3pPr>
            <a:lvl4pPr lvl="3">
              <a:lnSpc>
                <a:spcPct val="115000"/>
              </a:lnSpc>
              <a:spcBef>
                <a:spcPts val="0"/>
              </a:spcBef>
              <a:spcAft>
                <a:spcPts val="0"/>
              </a:spcAft>
              <a:buSzPts val="2800"/>
              <a:buNone/>
              <a:defRPr sz="1000">
                <a:latin typeface="Hanken Grotesk"/>
                <a:ea typeface="Hanken Grotesk"/>
                <a:cs typeface="Hanken Grotesk"/>
                <a:sym typeface="Hanken Grotesk"/>
              </a:defRPr>
            </a:lvl4pPr>
            <a:lvl5pPr lvl="4">
              <a:lnSpc>
                <a:spcPct val="115000"/>
              </a:lnSpc>
              <a:spcBef>
                <a:spcPts val="0"/>
              </a:spcBef>
              <a:spcAft>
                <a:spcPts val="0"/>
              </a:spcAft>
              <a:buSzPts val="2800"/>
              <a:buNone/>
              <a:defRPr sz="1000">
                <a:latin typeface="Hanken Grotesk"/>
                <a:ea typeface="Hanken Grotesk"/>
                <a:cs typeface="Hanken Grotesk"/>
                <a:sym typeface="Hanken Grotesk"/>
              </a:defRPr>
            </a:lvl5pPr>
            <a:lvl6pPr lvl="5">
              <a:lnSpc>
                <a:spcPct val="115000"/>
              </a:lnSpc>
              <a:spcBef>
                <a:spcPts val="0"/>
              </a:spcBef>
              <a:spcAft>
                <a:spcPts val="0"/>
              </a:spcAft>
              <a:buSzPts val="2800"/>
              <a:buNone/>
              <a:defRPr sz="1000">
                <a:latin typeface="Hanken Grotesk"/>
                <a:ea typeface="Hanken Grotesk"/>
                <a:cs typeface="Hanken Grotesk"/>
                <a:sym typeface="Hanken Grotesk"/>
              </a:defRPr>
            </a:lvl6pPr>
            <a:lvl7pPr lvl="6">
              <a:lnSpc>
                <a:spcPct val="115000"/>
              </a:lnSpc>
              <a:spcBef>
                <a:spcPts val="0"/>
              </a:spcBef>
              <a:spcAft>
                <a:spcPts val="0"/>
              </a:spcAft>
              <a:buSzPts val="2800"/>
              <a:buNone/>
              <a:defRPr sz="1000">
                <a:latin typeface="Hanken Grotesk"/>
                <a:ea typeface="Hanken Grotesk"/>
                <a:cs typeface="Hanken Grotesk"/>
                <a:sym typeface="Hanken Grotesk"/>
              </a:defRPr>
            </a:lvl7pPr>
            <a:lvl8pPr lvl="7">
              <a:lnSpc>
                <a:spcPct val="115000"/>
              </a:lnSpc>
              <a:spcBef>
                <a:spcPts val="0"/>
              </a:spcBef>
              <a:spcAft>
                <a:spcPts val="0"/>
              </a:spcAft>
              <a:buSzPts val="2800"/>
              <a:buNone/>
              <a:defRPr sz="1000">
                <a:latin typeface="Hanken Grotesk"/>
                <a:ea typeface="Hanken Grotesk"/>
                <a:cs typeface="Hanken Grotesk"/>
                <a:sym typeface="Hanken Grotesk"/>
              </a:defRPr>
            </a:lvl8pPr>
            <a:lvl9pPr lvl="8">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557" name="Google Shape;557;p37"/>
          <p:cNvSpPr txBox="1"/>
          <p:nvPr>
            <p:ph idx="8" type="title"/>
          </p:nvPr>
        </p:nvSpPr>
        <p:spPr>
          <a:xfrm>
            <a:off x="3780502" y="604888"/>
            <a:ext cx="1778700" cy="651900"/>
          </a:xfrm>
          <a:prstGeom prst="rect">
            <a:avLst/>
          </a:prstGeom>
        </p:spPr>
        <p:txBody>
          <a:bodyPr anchorCtr="0" anchor="t" bIns="90000" lIns="180000" spcFirstLastPara="1" rIns="0" wrap="square" tIns="90000">
            <a:noAutofit/>
          </a:bodyPr>
          <a:lstStyle>
            <a:lvl1pPr lvl="0">
              <a:lnSpc>
                <a:spcPct val="90000"/>
              </a:lnSpc>
              <a:spcBef>
                <a:spcPts val="0"/>
              </a:spcBef>
              <a:spcAft>
                <a:spcPts val="0"/>
              </a:spcAft>
              <a:buSzPts val="2800"/>
              <a:buNone/>
              <a:defRPr sz="4200">
                <a:latin typeface="Hanken Grotesk"/>
                <a:ea typeface="Hanken Grotesk"/>
                <a:cs typeface="Hanken Grotesk"/>
                <a:sym typeface="Hanken Grotesk"/>
              </a:defRPr>
            </a:lvl1pPr>
            <a:lvl2pPr lvl="1">
              <a:lnSpc>
                <a:spcPct val="115000"/>
              </a:lnSpc>
              <a:spcBef>
                <a:spcPts val="0"/>
              </a:spcBef>
              <a:spcAft>
                <a:spcPts val="0"/>
              </a:spcAft>
              <a:buSzPts val="2800"/>
              <a:buNone/>
              <a:defRPr sz="1000">
                <a:latin typeface="Hanken Grotesk"/>
                <a:ea typeface="Hanken Grotesk"/>
                <a:cs typeface="Hanken Grotesk"/>
                <a:sym typeface="Hanken Grotesk"/>
              </a:defRPr>
            </a:lvl2pPr>
            <a:lvl3pPr lvl="2">
              <a:lnSpc>
                <a:spcPct val="115000"/>
              </a:lnSpc>
              <a:spcBef>
                <a:spcPts val="0"/>
              </a:spcBef>
              <a:spcAft>
                <a:spcPts val="0"/>
              </a:spcAft>
              <a:buSzPts val="2800"/>
              <a:buNone/>
              <a:defRPr sz="1000">
                <a:latin typeface="Hanken Grotesk"/>
                <a:ea typeface="Hanken Grotesk"/>
                <a:cs typeface="Hanken Grotesk"/>
                <a:sym typeface="Hanken Grotesk"/>
              </a:defRPr>
            </a:lvl3pPr>
            <a:lvl4pPr lvl="3">
              <a:lnSpc>
                <a:spcPct val="115000"/>
              </a:lnSpc>
              <a:spcBef>
                <a:spcPts val="0"/>
              </a:spcBef>
              <a:spcAft>
                <a:spcPts val="0"/>
              </a:spcAft>
              <a:buSzPts val="2800"/>
              <a:buNone/>
              <a:defRPr sz="1000">
                <a:latin typeface="Hanken Grotesk"/>
                <a:ea typeface="Hanken Grotesk"/>
                <a:cs typeface="Hanken Grotesk"/>
                <a:sym typeface="Hanken Grotesk"/>
              </a:defRPr>
            </a:lvl4pPr>
            <a:lvl5pPr lvl="4">
              <a:lnSpc>
                <a:spcPct val="115000"/>
              </a:lnSpc>
              <a:spcBef>
                <a:spcPts val="0"/>
              </a:spcBef>
              <a:spcAft>
                <a:spcPts val="0"/>
              </a:spcAft>
              <a:buSzPts val="2800"/>
              <a:buNone/>
              <a:defRPr sz="1000">
                <a:latin typeface="Hanken Grotesk"/>
                <a:ea typeface="Hanken Grotesk"/>
                <a:cs typeface="Hanken Grotesk"/>
                <a:sym typeface="Hanken Grotesk"/>
              </a:defRPr>
            </a:lvl5pPr>
            <a:lvl6pPr lvl="5">
              <a:lnSpc>
                <a:spcPct val="115000"/>
              </a:lnSpc>
              <a:spcBef>
                <a:spcPts val="0"/>
              </a:spcBef>
              <a:spcAft>
                <a:spcPts val="0"/>
              </a:spcAft>
              <a:buSzPts val="2800"/>
              <a:buNone/>
              <a:defRPr sz="1000">
                <a:latin typeface="Hanken Grotesk"/>
                <a:ea typeface="Hanken Grotesk"/>
                <a:cs typeface="Hanken Grotesk"/>
                <a:sym typeface="Hanken Grotesk"/>
              </a:defRPr>
            </a:lvl6pPr>
            <a:lvl7pPr lvl="6">
              <a:lnSpc>
                <a:spcPct val="115000"/>
              </a:lnSpc>
              <a:spcBef>
                <a:spcPts val="0"/>
              </a:spcBef>
              <a:spcAft>
                <a:spcPts val="0"/>
              </a:spcAft>
              <a:buSzPts val="2800"/>
              <a:buNone/>
              <a:defRPr sz="1000">
                <a:latin typeface="Hanken Grotesk"/>
                <a:ea typeface="Hanken Grotesk"/>
                <a:cs typeface="Hanken Grotesk"/>
                <a:sym typeface="Hanken Grotesk"/>
              </a:defRPr>
            </a:lvl7pPr>
            <a:lvl8pPr lvl="7">
              <a:lnSpc>
                <a:spcPct val="115000"/>
              </a:lnSpc>
              <a:spcBef>
                <a:spcPts val="0"/>
              </a:spcBef>
              <a:spcAft>
                <a:spcPts val="0"/>
              </a:spcAft>
              <a:buSzPts val="2800"/>
              <a:buNone/>
              <a:defRPr sz="1000">
                <a:latin typeface="Hanken Grotesk"/>
                <a:ea typeface="Hanken Grotesk"/>
                <a:cs typeface="Hanken Grotesk"/>
                <a:sym typeface="Hanken Grotesk"/>
              </a:defRPr>
            </a:lvl8pPr>
            <a:lvl9pPr lvl="8">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558" name="Google Shape;558;p37"/>
          <p:cNvSpPr txBox="1"/>
          <p:nvPr>
            <p:ph idx="9" type="title"/>
          </p:nvPr>
        </p:nvSpPr>
        <p:spPr>
          <a:xfrm>
            <a:off x="5558652" y="604888"/>
            <a:ext cx="1778700" cy="651900"/>
          </a:xfrm>
          <a:prstGeom prst="rect">
            <a:avLst/>
          </a:prstGeom>
        </p:spPr>
        <p:txBody>
          <a:bodyPr anchorCtr="0" anchor="t" bIns="90000" lIns="180000" spcFirstLastPara="1" rIns="0" wrap="square" tIns="90000">
            <a:noAutofit/>
          </a:bodyPr>
          <a:lstStyle>
            <a:lvl1pPr lvl="0">
              <a:lnSpc>
                <a:spcPct val="90000"/>
              </a:lnSpc>
              <a:spcBef>
                <a:spcPts val="0"/>
              </a:spcBef>
              <a:spcAft>
                <a:spcPts val="0"/>
              </a:spcAft>
              <a:buSzPts val="2800"/>
              <a:buNone/>
              <a:defRPr sz="4200">
                <a:latin typeface="Hanken Grotesk"/>
                <a:ea typeface="Hanken Grotesk"/>
                <a:cs typeface="Hanken Grotesk"/>
                <a:sym typeface="Hanken Grotesk"/>
              </a:defRPr>
            </a:lvl1pPr>
            <a:lvl2pPr lvl="1">
              <a:lnSpc>
                <a:spcPct val="115000"/>
              </a:lnSpc>
              <a:spcBef>
                <a:spcPts val="0"/>
              </a:spcBef>
              <a:spcAft>
                <a:spcPts val="0"/>
              </a:spcAft>
              <a:buSzPts val="2800"/>
              <a:buNone/>
              <a:defRPr sz="1000">
                <a:latin typeface="Hanken Grotesk"/>
                <a:ea typeface="Hanken Grotesk"/>
                <a:cs typeface="Hanken Grotesk"/>
                <a:sym typeface="Hanken Grotesk"/>
              </a:defRPr>
            </a:lvl2pPr>
            <a:lvl3pPr lvl="2">
              <a:lnSpc>
                <a:spcPct val="115000"/>
              </a:lnSpc>
              <a:spcBef>
                <a:spcPts val="0"/>
              </a:spcBef>
              <a:spcAft>
                <a:spcPts val="0"/>
              </a:spcAft>
              <a:buSzPts val="2800"/>
              <a:buNone/>
              <a:defRPr sz="1000">
                <a:latin typeface="Hanken Grotesk"/>
                <a:ea typeface="Hanken Grotesk"/>
                <a:cs typeface="Hanken Grotesk"/>
                <a:sym typeface="Hanken Grotesk"/>
              </a:defRPr>
            </a:lvl3pPr>
            <a:lvl4pPr lvl="3">
              <a:lnSpc>
                <a:spcPct val="115000"/>
              </a:lnSpc>
              <a:spcBef>
                <a:spcPts val="0"/>
              </a:spcBef>
              <a:spcAft>
                <a:spcPts val="0"/>
              </a:spcAft>
              <a:buSzPts val="2800"/>
              <a:buNone/>
              <a:defRPr sz="1000">
                <a:latin typeface="Hanken Grotesk"/>
                <a:ea typeface="Hanken Grotesk"/>
                <a:cs typeface="Hanken Grotesk"/>
                <a:sym typeface="Hanken Grotesk"/>
              </a:defRPr>
            </a:lvl4pPr>
            <a:lvl5pPr lvl="4">
              <a:lnSpc>
                <a:spcPct val="115000"/>
              </a:lnSpc>
              <a:spcBef>
                <a:spcPts val="0"/>
              </a:spcBef>
              <a:spcAft>
                <a:spcPts val="0"/>
              </a:spcAft>
              <a:buSzPts val="2800"/>
              <a:buNone/>
              <a:defRPr sz="1000">
                <a:latin typeface="Hanken Grotesk"/>
                <a:ea typeface="Hanken Grotesk"/>
                <a:cs typeface="Hanken Grotesk"/>
                <a:sym typeface="Hanken Grotesk"/>
              </a:defRPr>
            </a:lvl5pPr>
            <a:lvl6pPr lvl="5">
              <a:lnSpc>
                <a:spcPct val="115000"/>
              </a:lnSpc>
              <a:spcBef>
                <a:spcPts val="0"/>
              </a:spcBef>
              <a:spcAft>
                <a:spcPts val="0"/>
              </a:spcAft>
              <a:buSzPts val="2800"/>
              <a:buNone/>
              <a:defRPr sz="1000">
                <a:latin typeface="Hanken Grotesk"/>
                <a:ea typeface="Hanken Grotesk"/>
                <a:cs typeface="Hanken Grotesk"/>
                <a:sym typeface="Hanken Grotesk"/>
              </a:defRPr>
            </a:lvl6pPr>
            <a:lvl7pPr lvl="6">
              <a:lnSpc>
                <a:spcPct val="115000"/>
              </a:lnSpc>
              <a:spcBef>
                <a:spcPts val="0"/>
              </a:spcBef>
              <a:spcAft>
                <a:spcPts val="0"/>
              </a:spcAft>
              <a:buSzPts val="2800"/>
              <a:buNone/>
              <a:defRPr sz="1000">
                <a:latin typeface="Hanken Grotesk"/>
                <a:ea typeface="Hanken Grotesk"/>
                <a:cs typeface="Hanken Grotesk"/>
                <a:sym typeface="Hanken Grotesk"/>
              </a:defRPr>
            </a:lvl7pPr>
            <a:lvl8pPr lvl="7">
              <a:lnSpc>
                <a:spcPct val="115000"/>
              </a:lnSpc>
              <a:spcBef>
                <a:spcPts val="0"/>
              </a:spcBef>
              <a:spcAft>
                <a:spcPts val="0"/>
              </a:spcAft>
              <a:buSzPts val="2800"/>
              <a:buNone/>
              <a:defRPr sz="1000">
                <a:latin typeface="Hanken Grotesk"/>
                <a:ea typeface="Hanken Grotesk"/>
                <a:cs typeface="Hanken Grotesk"/>
                <a:sym typeface="Hanken Grotesk"/>
              </a:defRPr>
            </a:lvl8pPr>
            <a:lvl9pPr lvl="8">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559" name="Google Shape;559;p37"/>
          <p:cNvSpPr txBox="1"/>
          <p:nvPr>
            <p:ph idx="13" type="title"/>
          </p:nvPr>
        </p:nvSpPr>
        <p:spPr>
          <a:xfrm>
            <a:off x="7336452" y="604888"/>
            <a:ext cx="1778700" cy="651900"/>
          </a:xfrm>
          <a:prstGeom prst="rect">
            <a:avLst/>
          </a:prstGeom>
        </p:spPr>
        <p:txBody>
          <a:bodyPr anchorCtr="0" anchor="t" bIns="90000" lIns="180000" spcFirstLastPara="1" rIns="0" wrap="square" tIns="90000">
            <a:noAutofit/>
          </a:bodyPr>
          <a:lstStyle>
            <a:lvl1pPr lvl="0">
              <a:lnSpc>
                <a:spcPct val="90000"/>
              </a:lnSpc>
              <a:spcBef>
                <a:spcPts val="0"/>
              </a:spcBef>
              <a:spcAft>
                <a:spcPts val="0"/>
              </a:spcAft>
              <a:buSzPts val="2800"/>
              <a:buNone/>
              <a:defRPr sz="4200">
                <a:latin typeface="Hanken Grotesk"/>
                <a:ea typeface="Hanken Grotesk"/>
                <a:cs typeface="Hanken Grotesk"/>
                <a:sym typeface="Hanken Grotesk"/>
              </a:defRPr>
            </a:lvl1pPr>
            <a:lvl2pPr lvl="1">
              <a:lnSpc>
                <a:spcPct val="115000"/>
              </a:lnSpc>
              <a:spcBef>
                <a:spcPts val="0"/>
              </a:spcBef>
              <a:spcAft>
                <a:spcPts val="0"/>
              </a:spcAft>
              <a:buSzPts val="2800"/>
              <a:buNone/>
              <a:defRPr sz="1000">
                <a:latin typeface="Hanken Grotesk"/>
                <a:ea typeface="Hanken Grotesk"/>
                <a:cs typeface="Hanken Grotesk"/>
                <a:sym typeface="Hanken Grotesk"/>
              </a:defRPr>
            </a:lvl2pPr>
            <a:lvl3pPr lvl="2">
              <a:lnSpc>
                <a:spcPct val="115000"/>
              </a:lnSpc>
              <a:spcBef>
                <a:spcPts val="0"/>
              </a:spcBef>
              <a:spcAft>
                <a:spcPts val="0"/>
              </a:spcAft>
              <a:buSzPts val="2800"/>
              <a:buNone/>
              <a:defRPr sz="1000">
                <a:latin typeface="Hanken Grotesk"/>
                <a:ea typeface="Hanken Grotesk"/>
                <a:cs typeface="Hanken Grotesk"/>
                <a:sym typeface="Hanken Grotesk"/>
              </a:defRPr>
            </a:lvl3pPr>
            <a:lvl4pPr lvl="3">
              <a:lnSpc>
                <a:spcPct val="115000"/>
              </a:lnSpc>
              <a:spcBef>
                <a:spcPts val="0"/>
              </a:spcBef>
              <a:spcAft>
                <a:spcPts val="0"/>
              </a:spcAft>
              <a:buSzPts val="2800"/>
              <a:buNone/>
              <a:defRPr sz="1000">
                <a:latin typeface="Hanken Grotesk"/>
                <a:ea typeface="Hanken Grotesk"/>
                <a:cs typeface="Hanken Grotesk"/>
                <a:sym typeface="Hanken Grotesk"/>
              </a:defRPr>
            </a:lvl4pPr>
            <a:lvl5pPr lvl="4">
              <a:lnSpc>
                <a:spcPct val="115000"/>
              </a:lnSpc>
              <a:spcBef>
                <a:spcPts val="0"/>
              </a:spcBef>
              <a:spcAft>
                <a:spcPts val="0"/>
              </a:spcAft>
              <a:buSzPts val="2800"/>
              <a:buNone/>
              <a:defRPr sz="1000">
                <a:latin typeface="Hanken Grotesk"/>
                <a:ea typeface="Hanken Grotesk"/>
                <a:cs typeface="Hanken Grotesk"/>
                <a:sym typeface="Hanken Grotesk"/>
              </a:defRPr>
            </a:lvl5pPr>
            <a:lvl6pPr lvl="5">
              <a:lnSpc>
                <a:spcPct val="115000"/>
              </a:lnSpc>
              <a:spcBef>
                <a:spcPts val="0"/>
              </a:spcBef>
              <a:spcAft>
                <a:spcPts val="0"/>
              </a:spcAft>
              <a:buSzPts val="2800"/>
              <a:buNone/>
              <a:defRPr sz="1000">
                <a:latin typeface="Hanken Grotesk"/>
                <a:ea typeface="Hanken Grotesk"/>
                <a:cs typeface="Hanken Grotesk"/>
                <a:sym typeface="Hanken Grotesk"/>
              </a:defRPr>
            </a:lvl6pPr>
            <a:lvl7pPr lvl="6">
              <a:lnSpc>
                <a:spcPct val="115000"/>
              </a:lnSpc>
              <a:spcBef>
                <a:spcPts val="0"/>
              </a:spcBef>
              <a:spcAft>
                <a:spcPts val="0"/>
              </a:spcAft>
              <a:buSzPts val="2800"/>
              <a:buNone/>
              <a:defRPr sz="1000">
                <a:latin typeface="Hanken Grotesk"/>
                <a:ea typeface="Hanken Grotesk"/>
                <a:cs typeface="Hanken Grotesk"/>
                <a:sym typeface="Hanken Grotesk"/>
              </a:defRPr>
            </a:lvl7pPr>
            <a:lvl8pPr lvl="7">
              <a:lnSpc>
                <a:spcPct val="115000"/>
              </a:lnSpc>
              <a:spcBef>
                <a:spcPts val="0"/>
              </a:spcBef>
              <a:spcAft>
                <a:spcPts val="0"/>
              </a:spcAft>
              <a:buSzPts val="2800"/>
              <a:buNone/>
              <a:defRPr sz="1000">
                <a:latin typeface="Hanken Grotesk"/>
                <a:ea typeface="Hanken Grotesk"/>
                <a:cs typeface="Hanken Grotesk"/>
                <a:sym typeface="Hanken Grotesk"/>
              </a:defRPr>
            </a:lvl8pPr>
            <a:lvl9pPr lvl="8">
              <a:lnSpc>
                <a:spcPct val="115000"/>
              </a:lnSpc>
              <a:spcBef>
                <a:spcPts val="0"/>
              </a:spcBef>
              <a:spcAft>
                <a:spcPts val="0"/>
              </a:spcAft>
              <a:buSzPts val="2800"/>
              <a:buNone/>
              <a:defRPr sz="1000">
                <a:latin typeface="Hanken Grotesk"/>
                <a:ea typeface="Hanken Grotesk"/>
                <a:cs typeface="Hanken Grotesk"/>
                <a:sym typeface="Hanken Grotesk"/>
              </a:defRPr>
            </a:lvl9pPr>
          </a:lstStyle>
          <a:p/>
        </p:txBody>
      </p:sp>
      <p:sp>
        <p:nvSpPr>
          <p:cNvPr id="560" name="Google Shape;560;p37"/>
          <p:cNvSpPr txBox="1"/>
          <p:nvPr>
            <p:ph idx="14" type="title"/>
          </p:nvPr>
        </p:nvSpPr>
        <p:spPr>
          <a:xfrm>
            <a:off x="7339963" y="2535900"/>
            <a:ext cx="1581000" cy="651900"/>
          </a:xfrm>
          <a:prstGeom prst="rect">
            <a:avLst/>
          </a:prstGeom>
        </p:spPr>
        <p:txBody>
          <a:bodyPr anchorCtr="0" anchor="t" bIns="54000" lIns="180000" spcFirstLastPara="1" rIns="0" wrap="square" tIns="0">
            <a:noAutofit/>
          </a:bodyPr>
          <a:lstStyle>
            <a:lvl1pPr lvl="0">
              <a:lnSpc>
                <a:spcPct val="90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9pPr>
          </a:lstStyle>
          <a:p/>
        </p:txBody>
      </p:sp>
      <p:sp>
        <p:nvSpPr>
          <p:cNvPr id="561" name="Google Shape;561;p37"/>
          <p:cNvSpPr txBox="1"/>
          <p:nvPr>
            <p:ph idx="15" type="title"/>
          </p:nvPr>
        </p:nvSpPr>
        <p:spPr>
          <a:xfrm>
            <a:off x="3780063" y="2535900"/>
            <a:ext cx="1581000" cy="651900"/>
          </a:xfrm>
          <a:prstGeom prst="rect">
            <a:avLst/>
          </a:prstGeom>
        </p:spPr>
        <p:txBody>
          <a:bodyPr anchorCtr="0" anchor="t" bIns="54000" lIns="180000" spcFirstLastPara="1" rIns="0" wrap="square" tIns="0">
            <a:noAutofit/>
          </a:bodyPr>
          <a:lstStyle>
            <a:lvl1pPr lvl="0">
              <a:lnSpc>
                <a:spcPct val="90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9pPr>
          </a:lstStyle>
          <a:p/>
        </p:txBody>
      </p:sp>
      <p:sp>
        <p:nvSpPr>
          <p:cNvPr id="562" name="Google Shape;562;p37"/>
          <p:cNvSpPr txBox="1"/>
          <p:nvPr>
            <p:ph idx="16" type="title"/>
          </p:nvPr>
        </p:nvSpPr>
        <p:spPr>
          <a:xfrm>
            <a:off x="5557163" y="2535900"/>
            <a:ext cx="1581000" cy="651900"/>
          </a:xfrm>
          <a:prstGeom prst="rect">
            <a:avLst/>
          </a:prstGeom>
        </p:spPr>
        <p:txBody>
          <a:bodyPr anchorCtr="0" anchor="t" bIns="54000" lIns="180000" spcFirstLastPara="1" rIns="0" wrap="square" tIns="0">
            <a:noAutofit/>
          </a:bodyPr>
          <a:lstStyle>
            <a:lvl1pPr lvl="0">
              <a:lnSpc>
                <a:spcPct val="90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9pPr>
          </a:lstStyle>
          <a:p/>
        </p:txBody>
      </p:sp>
      <p:sp>
        <p:nvSpPr>
          <p:cNvPr id="563" name="Google Shape;563;p37"/>
          <p:cNvSpPr txBox="1"/>
          <p:nvPr>
            <p:ph idx="17" type="title"/>
          </p:nvPr>
        </p:nvSpPr>
        <p:spPr>
          <a:xfrm>
            <a:off x="227650" y="2535900"/>
            <a:ext cx="1581000" cy="651900"/>
          </a:xfrm>
          <a:prstGeom prst="rect">
            <a:avLst/>
          </a:prstGeom>
        </p:spPr>
        <p:txBody>
          <a:bodyPr anchorCtr="0" anchor="t" bIns="54000" lIns="180000" spcFirstLastPara="1" rIns="0" wrap="square" tIns="0">
            <a:noAutofit/>
          </a:bodyPr>
          <a:lstStyle>
            <a:lvl1pPr lvl="0">
              <a:lnSpc>
                <a:spcPct val="90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9pPr>
          </a:lstStyle>
          <a:p/>
        </p:txBody>
      </p:sp>
      <p:sp>
        <p:nvSpPr>
          <p:cNvPr id="564" name="Google Shape;564;p37"/>
          <p:cNvSpPr txBox="1"/>
          <p:nvPr>
            <p:ph idx="18" type="title"/>
          </p:nvPr>
        </p:nvSpPr>
        <p:spPr>
          <a:xfrm>
            <a:off x="2004750" y="2535900"/>
            <a:ext cx="1581000" cy="651900"/>
          </a:xfrm>
          <a:prstGeom prst="rect">
            <a:avLst/>
          </a:prstGeom>
        </p:spPr>
        <p:txBody>
          <a:bodyPr anchorCtr="0" anchor="t" bIns="54000" lIns="180000" spcFirstLastPara="1" rIns="0" wrap="square" tIns="0">
            <a:noAutofit/>
          </a:bodyPr>
          <a:lstStyle>
            <a:lvl1pPr lvl="0">
              <a:lnSpc>
                <a:spcPct val="90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1pPr>
            <a:lvl2pPr lvl="1">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2pPr>
            <a:lvl3pPr lvl="2">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3pPr>
            <a:lvl4pPr lvl="3">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4pPr>
            <a:lvl5pPr lvl="4">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5pPr>
            <a:lvl6pPr lvl="5">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6pPr>
            <a:lvl7pPr lvl="6">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7pPr>
            <a:lvl8pPr lvl="7">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8pPr>
            <a:lvl9pPr lvl="8">
              <a:lnSpc>
                <a:spcPct val="115000"/>
              </a:lnSpc>
              <a:spcBef>
                <a:spcPts val="0"/>
              </a:spcBef>
              <a:spcAft>
                <a:spcPts val="0"/>
              </a:spcAft>
              <a:buSzPts val="2800"/>
              <a:buFont typeface="Hanken Grotesk SemiBold"/>
              <a:buNone/>
              <a:defRPr sz="1000">
                <a:latin typeface="Hanken Grotesk SemiBold"/>
                <a:ea typeface="Hanken Grotesk SemiBold"/>
                <a:cs typeface="Hanken Grotesk SemiBold"/>
                <a:sym typeface="Hanken Grotesk SemiBold"/>
              </a:defRPr>
            </a:lvl9pPr>
          </a:lstStyle>
          <a:p/>
        </p:txBody>
      </p:sp>
      <p:sp>
        <p:nvSpPr>
          <p:cNvPr id="565" name="Google Shape;565;p37"/>
          <p:cNvSpPr txBox="1"/>
          <p:nvPr>
            <p:ph idx="1" type="subTitle"/>
          </p:nvPr>
        </p:nvSpPr>
        <p:spPr>
          <a:xfrm>
            <a:off x="594025" y="184700"/>
            <a:ext cx="3696300" cy="153900"/>
          </a:xfrm>
          <a:prstGeom prst="rect">
            <a:avLst/>
          </a:prstGeom>
        </p:spPr>
        <p:txBody>
          <a:bodyPr anchorCtr="0" anchor="ctr" bIns="0" lIns="0" spcFirstLastPara="1" rIns="0" wrap="square" tIns="0">
            <a:normAutofit/>
          </a:bodyPr>
          <a:lstStyle>
            <a:lvl1pPr lvl="0">
              <a:spcBef>
                <a:spcPts val="0"/>
              </a:spcBef>
              <a:spcAft>
                <a:spcPts val="0"/>
              </a:spcAft>
              <a:buClr>
                <a:schemeClr val="dk1"/>
              </a:buClr>
              <a:buSzPts val="1000"/>
              <a:buNone/>
              <a:defRPr b="1"/>
            </a:lvl1pPr>
            <a:lvl2pPr lvl="1">
              <a:spcBef>
                <a:spcPts val="0"/>
              </a:spcBef>
              <a:spcAft>
                <a:spcPts val="0"/>
              </a:spcAft>
              <a:buClr>
                <a:schemeClr val="dk1"/>
              </a:buClr>
              <a:buSzPts val="1200"/>
              <a:buNone/>
              <a:defRPr sz="1200"/>
            </a:lvl2pPr>
            <a:lvl3pPr lvl="2">
              <a:spcBef>
                <a:spcPts val="0"/>
              </a:spcBef>
              <a:spcAft>
                <a:spcPts val="0"/>
              </a:spcAft>
              <a:buClr>
                <a:schemeClr val="dk1"/>
              </a:buClr>
              <a:buSzPts val="1200"/>
              <a:buNone/>
              <a:defRPr sz="1200"/>
            </a:lvl3pPr>
            <a:lvl4pPr lvl="3">
              <a:spcBef>
                <a:spcPts val="0"/>
              </a:spcBef>
              <a:spcAft>
                <a:spcPts val="0"/>
              </a:spcAft>
              <a:buClr>
                <a:schemeClr val="dk1"/>
              </a:buClr>
              <a:buSzPts val="1200"/>
              <a:buNone/>
              <a:defRPr sz="1200"/>
            </a:lvl4pPr>
            <a:lvl5pPr lvl="4">
              <a:spcBef>
                <a:spcPts val="0"/>
              </a:spcBef>
              <a:spcAft>
                <a:spcPts val="0"/>
              </a:spcAft>
              <a:buClr>
                <a:schemeClr val="dk1"/>
              </a:buClr>
              <a:buSzPts val="1200"/>
              <a:buNone/>
              <a:defRPr sz="1200"/>
            </a:lvl5pPr>
            <a:lvl6pPr lvl="5">
              <a:spcBef>
                <a:spcPts val="0"/>
              </a:spcBef>
              <a:spcAft>
                <a:spcPts val="0"/>
              </a:spcAft>
              <a:buClr>
                <a:schemeClr val="dk1"/>
              </a:buClr>
              <a:buSzPts val="1200"/>
              <a:buNone/>
              <a:defRPr sz="1200"/>
            </a:lvl6pPr>
            <a:lvl7pPr lvl="6">
              <a:spcBef>
                <a:spcPts val="0"/>
              </a:spcBef>
              <a:spcAft>
                <a:spcPts val="0"/>
              </a:spcAft>
              <a:buClr>
                <a:schemeClr val="dk1"/>
              </a:buClr>
              <a:buSzPts val="1200"/>
              <a:buNone/>
              <a:defRPr sz="1200"/>
            </a:lvl7pPr>
            <a:lvl8pPr lvl="7">
              <a:spcBef>
                <a:spcPts val="0"/>
              </a:spcBef>
              <a:spcAft>
                <a:spcPts val="0"/>
              </a:spcAft>
              <a:buClr>
                <a:schemeClr val="dk1"/>
              </a:buClr>
              <a:buSzPts val="1200"/>
              <a:buNone/>
              <a:defRPr sz="1200"/>
            </a:lvl8pPr>
            <a:lvl9pPr lvl="8">
              <a:spcBef>
                <a:spcPts val="0"/>
              </a:spcBef>
              <a:spcAft>
                <a:spcPts val="0"/>
              </a:spcAft>
              <a:buClr>
                <a:schemeClr val="dk1"/>
              </a:buClr>
              <a:buSzPts val="1200"/>
              <a:buNone/>
              <a:defRPr sz="1200"/>
            </a:lvl9pPr>
          </a:lstStyle>
          <a:p/>
        </p:txBody>
      </p:sp>
      <p:sp>
        <p:nvSpPr>
          <p:cNvPr id="566" name="Google Shape;566;p37"/>
          <p:cNvSpPr txBox="1"/>
          <p:nvPr>
            <p:ph idx="19" type="body"/>
          </p:nvPr>
        </p:nvSpPr>
        <p:spPr>
          <a:xfrm>
            <a:off x="223881" y="4491588"/>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67" name="Google Shape;567;p37"/>
          <p:cNvSpPr txBox="1"/>
          <p:nvPr>
            <p:ph idx="20" type="body"/>
          </p:nvPr>
        </p:nvSpPr>
        <p:spPr>
          <a:xfrm>
            <a:off x="2004019" y="4491588"/>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68" name="Google Shape;568;p37"/>
          <p:cNvSpPr txBox="1"/>
          <p:nvPr>
            <p:ph idx="21" type="body"/>
          </p:nvPr>
        </p:nvSpPr>
        <p:spPr>
          <a:xfrm>
            <a:off x="3780063" y="4491588"/>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69" name="Google Shape;569;p37"/>
          <p:cNvSpPr txBox="1"/>
          <p:nvPr>
            <p:ph idx="22" type="body"/>
          </p:nvPr>
        </p:nvSpPr>
        <p:spPr>
          <a:xfrm>
            <a:off x="5557163" y="4491588"/>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70" name="Google Shape;570;p37"/>
          <p:cNvSpPr txBox="1"/>
          <p:nvPr>
            <p:ph idx="23" type="body"/>
          </p:nvPr>
        </p:nvSpPr>
        <p:spPr>
          <a:xfrm>
            <a:off x="7334263" y="4491588"/>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71" name="Google Shape;571;p37"/>
          <p:cNvSpPr txBox="1"/>
          <p:nvPr>
            <p:ph idx="24" type="body"/>
          </p:nvPr>
        </p:nvSpPr>
        <p:spPr>
          <a:xfrm>
            <a:off x="226606" y="3839688"/>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72" name="Google Shape;572;p37"/>
          <p:cNvSpPr txBox="1"/>
          <p:nvPr>
            <p:ph idx="25" type="body"/>
          </p:nvPr>
        </p:nvSpPr>
        <p:spPr>
          <a:xfrm>
            <a:off x="2006744" y="3839688"/>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73" name="Google Shape;573;p37"/>
          <p:cNvSpPr txBox="1"/>
          <p:nvPr>
            <p:ph idx="26" type="body"/>
          </p:nvPr>
        </p:nvSpPr>
        <p:spPr>
          <a:xfrm>
            <a:off x="3782788" y="3839688"/>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74" name="Google Shape;574;p37"/>
          <p:cNvSpPr txBox="1"/>
          <p:nvPr>
            <p:ph idx="27" type="body"/>
          </p:nvPr>
        </p:nvSpPr>
        <p:spPr>
          <a:xfrm>
            <a:off x="5559888" y="3839688"/>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75" name="Google Shape;575;p37"/>
          <p:cNvSpPr txBox="1"/>
          <p:nvPr>
            <p:ph idx="28" type="body"/>
          </p:nvPr>
        </p:nvSpPr>
        <p:spPr>
          <a:xfrm>
            <a:off x="7339713" y="3839688"/>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76" name="Google Shape;576;p37"/>
          <p:cNvSpPr txBox="1"/>
          <p:nvPr>
            <p:ph idx="29" type="body"/>
          </p:nvPr>
        </p:nvSpPr>
        <p:spPr>
          <a:xfrm>
            <a:off x="223519" y="3187800"/>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77" name="Google Shape;577;p37"/>
          <p:cNvSpPr txBox="1"/>
          <p:nvPr>
            <p:ph idx="30" type="body"/>
          </p:nvPr>
        </p:nvSpPr>
        <p:spPr>
          <a:xfrm>
            <a:off x="2003656" y="3187800"/>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78" name="Google Shape;578;p37"/>
          <p:cNvSpPr txBox="1"/>
          <p:nvPr>
            <p:ph idx="31" type="body"/>
          </p:nvPr>
        </p:nvSpPr>
        <p:spPr>
          <a:xfrm>
            <a:off x="3779701" y="3187800"/>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79" name="Google Shape;579;p37"/>
          <p:cNvSpPr txBox="1"/>
          <p:nvPr>
            <p:ph idx="32" type="body"/>
          </p:nvPr>
        </p:nvSpPr>
        <p:spPr>
          <a:xfrm>
            <a:off x="5556800" y="3187800"/>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80" name="Google Shape;580;p37"/>
          <p:cNvSpPr txBox="1"/>
          <p:nvPr>
            <p:ph idx="33" type="body"/>
          </p:nvPr>
        </p:nvSpPr>
        <p:spPr>
          <a:xfrm>
            <a:off x="7336626" y="3187800"/>
            <a:ext cx="1580400" cy="651600"/>
          </a:xfrm>
          <a:prstGeom prst="rect">
            <a:avLst/>
          </a:prstGeom>
        </p:spPr>
        <p:txBody>
          <a:bodyPr anchorCtr="0" anchor="t" bIns="54000" lIns="180000" spcFirstLastPara="1" rIns="0" wrap="square" tIns="0">
            <a:no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81" name="Google Shape;581;p37"/>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p:cSld name="Title slide">
    <p:spTree>
      <p:nvGrpSpPr>
        <p:cNvPr id="582" name="Shape 582"/>
        <p:cNvGrpSpPr/>
        <p:nvPr/>
      </p:nvGrpSpPr>
      <p:grpSpPr>
        <a:xfrm>
          <a:off x="0" y="0"/>
          <a:ext cx="0" cy="0"/>
          <a:chOff x="0" y="0"/>
          <a:chExt cx="0" cy="0"/>
        </a:xfrm>
      </p:grpSpPr>
      <p:sp>
        <p:nvSpPr>
          <p:cNvPr id="583" name="Google Shape;583;p38"/>
          <p:cNvSpPr txBox="1"/>
          <p:nvPr>
            <p:ph type="ctrTitle"/>
          </p:nvPr>
        </p:nvSpPr>
        <p:spPr>
          <a:xfrm>
            <a:off x="311708" y="744575"/>
            <a:ext cx="8520600" cy="2052600"/>
          </a:xfrm>
          <a:prstGeom prst="rect">
            <a:avLst/>
          </a:prstGeom>
        </p:spPr>
        <p:txBody>
          <a:bodyPr anchorCtr="0" anchor="b" bIns="91425" lIns="91425" spcFirstLastPara="1" rIns="91425" wrap="square" tIns="91425">
            <a:normAutofit/>
          </a:bodyPr>
          <a:lstStyle>
            <a:lvl1pPr lvl="0" algn="ctr">
              <a:spcBef>
                <a:spcPts val="0"/>
              </a:spcBef>
              <a:spcAft>
                <a:spcPts val="0"/>
              </a:spcAft>
              <a:buSzPts val="5200"/>
              <a:buNone/>
              <a:defRPr sz="5200"/>
            </a:lvl1pPr>
            <a:lvl2pPr lvl="1" algn="ctr">
              <a:spcBef>
                <a:spcPts val="0"/>
              </a:spcBef>
              <a:spcAft>
                <a:spcPts val="0"/>
              </a:spcAft>
              <a:buSzPts val="5200"/>
              <a:buNone/>
              <a:defRPr sz="5200"/>
            </a:lvl2pPr>
            <a:lvl3pPr lvl="2" algn="ctr">
              <a:spcBef>
                <a:spcPts val="0"/>
              </a:spcBef>
              <a:spcAft>
                <a:spcPts val="0"/>
              </a:spcAft>
              <a:buSzPts val="5200"/>
              <a:buNone/>
              <a:defRPr sz="5200"/>
            </a:lvl3pPr>
            <a:lvl4pPr lvl="3" algn="ctr">
              <a:spcBef>
                <a:spcPts val="0"/>
              </a:spcBef>
              <a:spcAft>
                <a:spcPts val="0"/>
              </a:spcAft>
              <a:buSzPts val="5200"/>
              <a:buNone/>
              <a:defRPr sz="5200"/>
            </a:lvl4pPr>
            <a:lvl5pPr lvl="4" algn="ctr">
              <a:spcBef>
                <a:spcPts val="0"/>
              </a:spcBef>
              <a:spcAft>
                <a:spcPts val="0"/>
              </a:spcAft>
              <a:buSzPts val="5200"/>
              <a:buNone/>
              <a:defRPr sz="5200"/>
            </a:lvl5pPr>
            <a:lvl6pPr lvl="5" algn="ctr">
              <a:spcBef>
                <a:spcPts val="0"/>
              </a:spcBef>
              <a:spcAft>
                <a:spcPts val="0"/>
              </a:spcAft>
              <a:buSzPts val="5200"/>
              <a:buNone/>
              <a:defRPr sz="5200"/>
            </a:lvl6pPr>
            <a:lvl7pPr lvl="6" algn="ctr">
              <a:spcBef>
                <a:spcPts val="0"/>
              </a:spcBef>
              <a:spcAft>
                <a:spcPts val="0"/>
              </a:spcAft>
              <a:buSzPts val="5200"/>
              <a:buNone/>
              <a:defRPr sz="5200"/>
            </a:lvl7pPr>
            <a:lvl8pPr lvl="7" algn="ctr">
              <a:spcBef>
                <a:spcPts val="0"/>
              </a:spcBef>
              <a:spcAft>
                <a:spcPts val="0"/>
              </a:spcAft>
              <a:buSzPts val="5200"/>
              <a:buNone/>
              <a:defRPr sz="5200"/>
            </a:lvl8pPr>
            <a:lvl9pPr lvl="8" algn="ctr">
              <a:spcBef>
                <a:spcPts val="0"/>
              </a:spcBef>
              <a:spcAft>
                <a:spcPts val="0"/>
              </a:spcAft>
              <a:buSzPts val="5200"/>
              <a:buNone/>
              <a:defRPr sz="5200"/>
            </a:lvl9pPr>
          </a:lstStyle>
          <a:p/>
        </p:txBody>
      </p:sp>
      <p:sp>
        <p:nvSpPr>
          <p:cNvPr id="584" name="Google Shape;584;p38"/>
          <p:cNvSpPr txBox="1"/>
          <p:nvPr>
            <p:ph idx="1" type="subTitle"/>
          </p:nvPr>
        </p:nvSpPr>
        <p:spPr>
          <a:xfrm>
            <a:off x="311700" y="2834125"/>
            <a:ext cx="8520600" cy="7926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800"/>
              <a:buNone/>
              <a:defRPr sz="2800"/>
            </a:lvl1pPr>
            <a:lvl2pPr lvl="1" algn="ctr">
              <a:lnSpc>
                <a:spcPct val="100000"/>
              </a:lnSpc>
              <a:spcBef>
                <a:spcPts val="0"/>
              </a:spcBef>
              <a:spcAft>
                <a:spcPts val="0"/>
              </a:spcAft>
              <a:buSzPts val="2800"/>
              <a:buNone/>
              <a:defRPr sz="2800"/>
            </a:lvl2pPr>
            <a:lvl3pPr lvl="2" algn="ctr">
              <a:lnSpc>
                <a:spcPct val="100000"/>
              </a:lnSpc>
              <a:spcBef>
                <a:spcPts val="0"/>
              </a:spcBef>
              <a:spcAft>
                <a:spcPts val="0"/>
              </a:spcAft>
              <a:buSzPts val="2800"/>
              <a:buNone/>
              <a:defRPr sz="2800"/>
            </a:lvl3pPr>
            <a:lvl4pPr lvl="3" algn="ctr">
              <a:lnSpc>
                <a:spcPct val="100000"/>
              </a:lnSpc>
              <a:spcBef>
                <a:spcPts val="0"/>
              </a:spcBef>
              <a:spcAft>
                <a:spcPts val="0"/>
              </a:spcAft>
              <a:buSzPts val="2800"/>
              <a:buNone/>
              <a:defRPr sz="2800"/>
            </a:lvl4pPr>
            <a:lvl5pPr lvl="4" algn="ctr">
              <a:lnSpc>
                <a:spcPct val="100000"/>
              </a:lnSpc>
              <a:spcBef>
                <a:spcPts val="0"/>
              </a:spcBef>
              <a:spcAft>
                <a:spcPts val="0"/>
              </a:spcAft>
              <a:buSzPts val="2800"/>
              <a:buNone/>
              <a:defRPr sz="2800"/>
            </a:lvl5pPr>
            <a:lvl6pPr lvl="5" algn="ctr">
              <a:lnSpc>
                <a:spcPct val="100000"/>
              </a:lnSpc>
              <a:spcBef>
                <a:spcPts val="0"/>
              </a:spcBef>
              <a:spcAft>
                <a:spcPts val="0"/>
              </a:spcAft>
              <a:buSzPts val="2800"/>
              <a:buNone/>
              <a:defRPr sz="2800"/>
            </a:lvl6pPr>
            <a:lvl7pPr lvl="6" algn="ctr">
              <a:lnSpc>
                <a:spcPct val="100000"/>
              </a:lnSpc>
              <a:spcBef>
                <a:spcPts val="0"/>
              </a:spcBef>
              <a:spcAft>
                <a:spcPts val="0"/>
              </a:spcAft>
              <a:buSzPts val="2800"/>
              <a:buNone/>
              <a:defRPr sz="2800"/>
            </a:lvl7pPr>
            <a:lvl8pPr lvl="7" algn="ctr">
              <a:lnSpc>
                <a:spcPct val="100000"/>
              </a:lnSpc>
              <a:spcBef>
                <a:spcPts val="0"/>
              </a:spcBef>
              <a:spcAft>
                <a:spcPts val="0"/>
              </a:spcAft>
              <a:buSzPts val="2800"/>
              <a:buNone/>
              <a:defRPr sz="2800"/>
            </a:lvl8pPr>
            <a:lvl9pPr lvl="8" algn="ctr">
              <a:lnSpc>
                <a:spcPct val="100000"/>
              </a:lnSpc>
              <a:spcBef>
                <a:spcPts val="0"/>
              </a:spcBef>
              <a:spcAft>
                <a:spcPts val="0"/>
              </a:spcAft>
              <a:buSzPts val="2800"/>
              <a:buNone/>
              <a:defRPr sz="2800"/>
            </a:lvl9pPr>
          </a:lstStyle>
          <a:p/>
        </p:txBody>
      </p:sp>
      <p:sp>
        <p:nvSpPr>
          <p:cNvPr id="585" name="Google Shape;585;p38"/>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p:cSld name="Section header">
    <p:spTree>
      <p:nvGrpSpPr>
        <p:cNvPr id="586" name="Shape 586"/>
        <p:cNvGrpSpPr/>
        <p:nvPr/>
      </p:nvGrpSpPr>
      <p:grpSpPr>
        <a:xfrm>
          <a:off x="0" y="0"/>
          <a:ext cx="0" cy="0"/>
          <a:chOff x="0" y="0"/>
          <a:chExt cx="0" cy="0"/>
        </a:xfrm>
      </p:grpSpPr>
      <p:sp>
        <p:nvSpPr>
          <p:cNvPr id="587" name="Google Shape;587;p39"/>
          <p:cNvSpPr txBox="1"/>
          <p:nvPr>
            <p:ph type="title"/>
          </p:nvPr>
        </p:nvSpPr>
        <p:spPr>
          <a:xfrm>
            <a:off x="311700" y="2150850"/>
            <a:ext cx="8520600" cy="841800"/>
          </a:xfrm>
          <a:prstGeom prst="rect">
            <a:avLst/>
          </a:prstGeom>
        </p:spPr>
        <p:txBody>
          <a:bodyPr anchorCtr="0" anchor="ctr" bIns="91425" lIns="91425" spcFirstLastPara="1" rIns="91425" wrap="square" tIns="91425">
            <a:normAutofit/>
          </a:bodyPr>
          <a:lstStyle>
            <a:lvl1pPr lvl="0" algn="ctr">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p:txBody>
      </p:sp>
      <p:sp>
        <p:nvSpPr>
          <p:cNvPr id="588" name="Google Shape;588;p39"/>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p:cSld name="Title and body">
    <p:spTree>
      <p:nvGrpSpPr>
        <p:cNvPr id="589" name="Shape 589"/>
        <p:cNvGrpSpPr/>
        <p:nvPr/>
      </p:nvGrpSpPr>
      <p:grpSpPr>
        <a:xfrm>
          <a:off x="0" y="0"/>
          <a:ext cx="0" cy="0"/>
          <a:chOff x="0" y="0"/>
          <a:chExt cx="0" cy="0"/>
        </a:xfrm>
      </p:grpSpPr>
      <p:sp>
        <p:nvSpPr>
          <p:cNvPr id="590" name="Google Shape;590;p40"/>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4400"/>
              <a:buNone/>
              <a:defRPr/>
            </a:lvl1pPr>
            <a:lvl2pPr lvl="1">
              <a:spcBef>
                <a:spcPts val="0"/>
              </a:spcBef>
              <a:spcAft>
                <a:spcPts val="0"/>
              </a:spcAft>
              <a:buSzPts val="4400"/>
              <a:buNone/>
              <a:defRPr/>
            </a:lvl2pPr>
            <a:lvl3pPr lvl="2">
              <a:spcBef>
                <a:spcPts val="0"/>
              </a:spcBef>
              <a:spcAft>
                <a:spcPts val="0"/>
              </a:spcAft>
              <a:buSzPts val="4400"/>
              <a:buNone/>
              <a:defRPr/>
            </a:lvl3pPr>
            <a:lvl4pPr lvl="3">
              <a:spcBef>
                <a:spcPts val="0"/>
              </a:spcBef>
              <a:spcAft>
                <a:spcPts val="0"/>
              </a:spcAft>
              <a:buSzPts val="4400"/>
              <a:buNone/>
              <a:defRPr/>
            </a:lvl4pPr>
            <a:lvl5pPr lvl="4">
              <a:spcBef>
                <a:spcPts val="0"/>
              </a:spcBef>
              <a:spcAft>
                <a:spcPts val="0"/>
              </a:spcAft>
              <a:buSzPts val="4400"/>
              <a:buNone/>
              <a:defRPr/>
            </a:lvl5pPr>
            <a:lvl6pPr lvl="5">
              <a:spcBef>
                <a:spcPts val="0"/>
              </a:spcBef>
              <a:spcAft>
                <a:spcPts val="0"/>
              </a:spcAft>
              <a:buSzPts val="4400"/>
              <a:buNone/>
              <a:defRPr/>
            </a:lvl6pPr>
            <a:lvl7pPr lvl="6">
              <a:spcBef>
                <a:spcPts val="0"/>
              </a:spcBef>
              <a:spcAft>
                <a:spcPts val="0"/>
              </a:spcAft>
              <a:buSzPts val="4400"/>
              <a:buNone/>
              <a:defRPr/>
            </a:lvl7pPr>
            <a:lvl8pPr lvl="7">
              <a:spcBef>
                <a:spcPts val="0"/>
              </a:spcBef>
              <a:spcAft>
                <a:spcPts val="0"/>
              </a:spcAft>
              <a:buSzPts val="4400"/>
              <a:buNone/>
              <a:defRPr/>
            </a:lvl8pPr>
            <a:lvl9pPr lvl="8">
              <a:spcBef>
                <a:spcPts val="0"/>
              </a:spcBef>
              <a:spcAft>
                <a:spcPts val="0"/>
              </a:spcAft>
              <a:buSzPts val="4400"/>
              <a:buNone/>
              <a:defRPr/>
            </a:lvl9pPr>
          </a:lstStyle>
          <a:p/>
        </p:txBody>
      </p:sp>
      <p:sp>
        <p:nvSpPr>
          <p:cNvPr id="591" name="Google Shape;591;p40"/>
          <p:cNvSpPr txBox="1"/>
          <p:nvPr>
            <p:ph idx="1" type="body"/>
          </p:nvPr>
        </p:nvSpPr>
        <p:spPr>
          <a:xfrm>
            <a:off x="311700" y="1152475"/>
            <a:ext cx="8520600" cy="3416400"/>
          </a:xfrm>
          <a:prstGeom prst="rect">
            <a:avLst/>
          </a:prstGeom>
        </p:spPr>
        <p:txBody>
          <a:bodyPr anchorCtr="0" anchor="t" bIns="91425" lIns="91425" spcFirstLastPara="1" rIns="91425" wrap="square" tIns="91425">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592" name="Google Shape;592;p40"/>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two columns">
  <p:cSld name="Title and two columns">
    <p:spTree>
      <p:nvGrpSpPr>
        <p:cNvPr id="593" name="Shape 593"/>
        <p:cNvGrpSpPr/>
        <p:nvPr/>
      </p:nvGrpSpPr>
      <p:grpSpPr>
        <a:xfrm>
          <a:off x="0" y="0"/>
          <a:ext cx="0" cy="0"/>
          <a:chOff x="0" y="0"/>
          <a:chExt cx="0" cy="0"/>
        </a:xfrm>
      </p:grpSpPr>
      <p:sp>
        <p:nvSpPr>
          <p:cNvPr id="594" name="Google Shape;594;p41"/>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4400"/>
              <a:buNone/>
              <a:defRPr/>
            </a:lvl1pPr>
            <a:lvl2pPr lvl="1">
              <a:spcBef>
                <a:spcPts val="0"/>
              </a:spcBef>
              <a:spcAft>
                <a:spcPts val="0"/>
              </a:spcAft>
              <a:buSzPts val="4400"/>
              <a:buNone/>
              <a:defRPr/>
            </a:lvl2pPr>
            <a:lvl3pPr lvl="2">
              <a:spcBef>
                <a:spcPts val="0"/>
              </a:spcBef>
              <a:spcAft>
                <a:spcPts val="0"/>
              </a:spcAft>
              <a:buSzPts val="4400"/>
              <a:buNone/>
              <a:defRPr/>
            </a:lvl3pPr>
            <a:lvl4pPr lvl="3">
              <a:spcBef>
                <a:spcPts val="0"/>
              </a:spcBef>
              <a:spcAft>
                <a:spcPts val="0"/>
              </a:spcAft>
              <a:buSzPts val="4400"/>
              <a:buNone/>
              <a:defRPr/>
            </a:lvl4pPr>
            <a:lvl5pPr lvl="4">
              <a:spcBef>
                <a:spcPts val="0"/>
              </a:spcBef>
              <a:spcAft>
                <a:spcPts val="0"/>
              </a:spcAft>
              <a:buSzPts val="4400"/>
              <a:buNone/>
              <a:defRPr/>
            </a:lvl5pPr>
            <a:lvl6pPr lvl="5">
              <a:spcBef>
                <a:spcPts val="0"/>
              </a:spcBef>
              <a:spcAft>
                <a:spcPts val="0"/>
              </a:spcAft>
              <a:buSzPts val="4400"/>
              <a:buNone/>
              <a:defRPr/>
            </a:lvl6pPr>
            <a:lvl7pPr lvl="6">
              <a:spcBef>
                <a:spcPts val="0"/>
              </a:spcBef>
              <a:spcAft>
                <a:spcPts val="0"/>
              </a:spcAft>
              <a:buSzPts val="4400"/>
              <a:buNone/>
              <a:defRPr/>
            </a:lvl7pPr>
            <a:lvl8pPr lvl="7">
              <a:spcBef>
                <a:spcPts val="0"/>
              </a:spcBef>
              <a:spcAft>
                <a:spcPts val="0"/>
              </a:spcAft>
              <a:buSzPts val="4400"/>
              <a:buNone/>
              <a:defRPr/>
            </a:lvl8pPr>
            <a:lvl9pPr lvl="8">
              <a:spcBef>
                <a:spcPts val="0"/>
              </a:spcBef>
              <a:spcAft>
                <a:spcPts val="0"/>
              </a:spcAft>
              <a:buSzPts val="4400"/>
              <a:buNone/>
              <a:defRPr/>
            </a:lvl9pPr>
          </a:lstStyle>
          <a:p/>
        </p:txBody>
      </p:sp>
      <p:sp>
        <p:nvSpPr>
          <p:cNvPr id="595" name="Google Shape;595;p41"/>
          <p:cNvSpPr txBox="1"/>
          <p:nvPr>
            <p:ph idx="1" type="body"/>
          </p:nvPr>
        </p:nvSpPr>
        <p:spPr>
          <a:xfrm>
            <a:off x="311700" y="1152475"/>
            <a:ext cx="3999900" cy="34164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596" name="Google Shape;596;p41"/>
          <p:cNvSpPr txBox="1"/>
          <p:nvPr>
            <p:ph idx="2" type="body"/>
          </p:nvPr>
        </p:nvSpPr>
        <p:spPr>
          <a:xfrm>
            <a:off x="4832400" y="1152475"/>
            <a:ext cx="3999900" cy="34164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597" name="Google Shape;597;p41"/>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p:cSld name="Title only">
    <p:spTree>
      <p:nvGrpSpPr>
        <p:cNvPr id="598" name="Shape 598"/>
        <p:cNvGrpSpPr/>
        <p:nvPr/>
      </p:nvGrpSpPr>
      <p:grpSpPr>
        <a:xfrm>
          <a:off x="0" y="0"/>
          <a:ext cx="0" cy="0"/>
          <a:chOff x="0" y="0"/>
          <a:chExt cx="0" cy="0"/>
        </a:xfrm>
      </p:grpSpPr>
      <p:sp>
        <p:nvSpPr>
          <p:cNvPr id="599" name="Google Shape;599;p42"/>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4400"/>
              <a:buNone/>
              <a:defRPr/>
            </a:lvl1pPr>
            <a:lvl2pPr lvl="1">
              <a:spcBef>
                <a:spcPts val="0"/>
              </a:spcBef>
              <a:spcAft>
                <a:spcPts val="0"/>
              </a:spcAft>
              <a:buSzPts val="4400"/>
              <a:buNone/>
              <a:defRPr/>
            </a:lvl2pPr>
            <a:lvl3pPr lvl="2">
              <a:spcBef>
                <a:spcPts val="0"/>
              </a:spcBef>
              <a:spcAft>
                <a:spcPts val="0"/>
              </a:spcAft>
              <a:buSzPts val="4400"/>
              <a:buNone/>
              <a:defRPr/>
            </a:lvl3pPr>
            <a:lvl4pPr lvl="3">
              <a:spcBef>
                <a:spcPts val="0"/>
              </a:spcBef>
              <a:spcAft>
                <a:spcPts val="0"/>
              </a:spcAft>
              <a:buSzPts val="4400"/>
              <a:buNone/>
              <a:defRPr/>
            </a:lvl4pPr>
            <a:lvl5pPr lvl="4">
              <a:spcBef>
                <a:spcPts val="0"/>
              </a:spcBef>
              <a:spcAft>
                <a:spcPts val="0"/>
              </a:spcAft>
              <a:buSzPts val="4400"/>
              <a:buNone/>
              <a:defRPr/>
            </a:lvl5pPr>
            <a:lvl6pPr lvl="5">
              <a:spcBef>
                <a:spcPts val="0"/>
              </a:spcBef>
              <a:spcAft>
                <a:spcPts val="0"/>
              </a:spcAft>
              <a:buSzPts val="4400"/>
              <a:buNone/>
              <a:defRPr/>
            </a:lvl6pPr>
            <a:lvl7pPr lvl="6">
              <a:spcBef>
                <a:spcPts val="0"/>
              </a:spcBef>
              <a:spcAft>
                <a:spcPts val="0"/>
              </a:spcAft>
              <a:buSzPts val="4400"/>
              <a:buNone/>
              <a:defRPr/>
            </a:lvl7pPr>
            <a:lvl8pPr lvl="7">
              <a:spcBef>
                <a:spcPts val="0"/>
              </a:spcBef>
              <a:spcAft>
                <a:spcPts val="0"/>
              </a:spcAft>
              <a:buSzPts val="4400"/>
              <a:buNone/>
              <a:defRPr/>
            </a:lvl8pPr>
            <a:lvl9pPr lvl="8">
              <a:spcBef>
                <a:spcPts val="0"/>
              </a:spcBef>
              <a:spcAft>
                <a:spcPts val="0"/>
              </a:spcAft>
              <a:buSzPts val="4400"/>
              <a:buNone/>
              <a:defRPr/>
            </a:lvl9pPr>
          </a:lstStyle>
          <a:p/>
        </p:txBody>
      </p:sp>
      <p:sp>
        <p:nvSpPr>
          <p:cNvPr id="600" name="Google Shape;600;p42"/>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One column text">
  <p:cSld name="One column text">
    <p:spTree>
      <p:nvGrpSpPr>
        <p:cNvPr id="601" name="Shape 601"/>
        <p:cNvGrpSpPr/>
        <p:nvPr/>
      </p:nvGrpSpPr>
      <p:grpSpPr>
        <a:xfrm>
          <a:off x="0" y="0"/>
          <a:ext cx="0" cy="0"/>
          <a:chOff x="0" y="0"/>
          <a:chExt cx="0" cy="0"/>
        </a:xfrm>
      </p:grpSpPr>
      <p:sp>
        <p:nvSpPr>
          <p:cNvPr id="602" name="Google Shape;602;p43"/>
          <p:cNvSpPr txBox="1"/>
          <p:nvPr>
            <p:ph type="title"/>
          </p:nvPr>
        </p:nvSpPr>
        <p:spPr>
          <a:xfrm>
            <a:off x="311700" y="555600"/>
            <a:ext cx="2808000" cy="755700"/>
          </a:xfrm>
          <a:prstGeom prst="rect">
            <a:avLst/>
          </a:prstGeom>
        </p:spPr>
        <p:txBody>
          <a:bodyPr anchorCtr="0" anchor="b" bIns="91425" lIns="91425" spcFirstLastPara="1" rIns="91425" wrap="square" tIns="91425">
            <a:normAutofit/>
          </a:bodyPr>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p:txBody>
      </p:sp>
      <p:sp>
        <p:nvSpPr>
          <p:cNvPr id="603" name="Google Shape;603;p43"/>
          <p:cNvSpPr txBox="1"/>
          <p:nvPr>
            <p:ph idx="1" type="body"/>
          </p:nvPr>
        </p:nvSpPr>
        <p:spPr>
          <a:xfrm>
            <a:off x="311700" y="1389600"/>
            <a:ext cx="2808000" cy="3179400"/>
          </a:xfrm>
          <a:prstGeom prst="rect">
            <a:avLst/>
          </a:prstGeom>
        </p:spPr>
        <p:txBody>
          <a:bodyPr anchorCtr="0" anchor="t" bIns="91425" lIns="91425" spcFirstLastPara="1" rIns="91425" wrap="square" tIns="91425">
            <a:normAutofit/>
          </a:bodyPr>
          <a:lstStyle>
            <a:lvl1pPr indent="-304800" lvl="0" marL="457200">
              <a:spcBef>
                <a:spcPts val="0"/>
              </a:spcBef>
              <a:spcAft>
                <a:spcPts val="0"/>
              </a:spcAft>
              <a:buSzPts val="1200"/>
              <a:buChar char="●"/>
              <a:defRPr sz="12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604" name="Google Shape;604;p43"/>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Main point">
  <p:cSld name="Main point">
    <p:spTree>
      <p:nvGrpSpPr>
        <p:cNvPr id="605" name="Shape 605"/>
        <p:cNvGrpSpPr/>
        <p:nvPr/>
      </p:nvGrpSpPr>
      <p:grpSpPr>
        <a:xfrm>
          <a:off x="0" y="0"/>
          <a:ext cx="0" cy="0"/>
          <a:chOff x="0" y="0"/>
          <a:chExt cx="0" cy="0"/>
        </a:xfrm>
      </p:grpSpPr>
      <p:sp>
        <p:nvSpPr>
          <p:cNvPr id="606" name="Google Shape;606;p44"/>
          <p:cNvSpPr txBox="1"/>
          <p:nvPr>
            <p:ph type="title"/>
          </p:nvPr>
        </p:nvSpPr>
        <p:spPr>
          <a:xfrm>
            <a:off x="490250" y="450150"/>
            <a:ext cx="6367800" cy="4090800"/>
          </a:xfrm>
          <a:prstGeom prst="rect">
            <a:avLst/>
          </a:prstGeom>
        </p:spPr>
        <p:txBody>
          <a:bodyPr anchorCtr="0" anchor="ctr" bIns="91425" lIns="91425" spcFirstLastPara="1" rIns="91425" wrap="square" tIns="91425">
            <a:normAutofit/>
          </a:bodyPr>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p:txBody>
      </p:sp>
      <p:sp>
        <p:nvSpPr>
          <p:cNvPr id="607" name="Google Shape;607;p44"/>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title and description">
  <p:cSld name="Section title and description">
    <p:spTree>
      <p:nvGrpSpPr>
        <p:cNvPr id="608" name="Shape 608"/>
        <p:cNvGrpSpPr/>
        <p:nvPr/>
      </p:nvGrpSpPr>
      <p:grpSpPr>
        <a:xfrm>
          <a:off x="0" y="0"/>
          <a:ext cx="0" cy="0"/>
          <a:chOff x="0" y="0"/>
          <a:chExt cx="0" cy="0"/>
        </a:xfrm>
      </p:grpSpPr>
      <p:sp>
        <p:nvSpPr>
          <p:cNvPr id="609" name="Google Shape;609;p45"/>
          <p:cNvSpPr txBox="1"/>
          <p:nvPr>
            <p:ph type="title"/>
          </p:nvPr>
        </p:nvSpPr>
        <p:spPr>
          <a:xfrm>
            <a:off x="265500" y="1233175"/>
            <a:ext cx="4045200" cy="1482300"/>
          </a:xfrm>
          <a:prstGeom prst="rect">
            <a:avLst/>
          </a:prstGeom>
        </p:spPr>
        <p:txBody>
          <a:bodyPr anchorCtr="0" anchor="b" bIns="91425" lIns="91425" spcFirstLastPara="1" rIns="91425" wrap="square" tIns="91425">
            <a:normAutofit/>
          </a:bodyPr>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p:txBody>
      </p:sp>
      <p:sp>
        <p:nvSpPr>
          <p:cNvPr id="610" name="Google Shape;610;p45"/>
          <p:cNvSpPr txBox="1"/>
          <p:nvPr>
            <p:ph idx="1" type="subTitle"/>
          </p:nvPr>
        </p:nvSpPr>
        <p:spPr>
          <a:xfrm>
            <a:off x="265500" y="2803075"/>
            <a:ext cx="4045200" cy="12351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p:txBody>
      </p:sp>
      <p:sp>
        <p:nvSpPr>
          <p:cNvPr id="611" name="Google Shape;611;p45"/>
          <p:cNvSpPr txBox="1"/>
          <p:nvPr>
            <p:ph idx="2" type="body"/>
          </p:nvPr>
        </p:nvSpPr>
        <p:spPr>
          <a:xfrm>
            <a:off x="4939500" y="724075"/>
            <a:ext cx="3837000" cy="3695100"/>
          </a:xfrm>
          <a:prstGeom prst="rect">
            <a:avLst/>
          </a:prstGeom>
        </p:spPr>
        <p:txBody>
          <a:bodyPr anchorCtr="0" anchor="ctr" bIns="91425" lIns="91425" spcFirstLastPara="1" rIns="91425" wrap="square" tIns="91425">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612" name="Google Shape;612;p45"/>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aption">
  <p:cSld name="Caption">
    <p:spTree>
      <p:nvGrpSpPr>
        <p:cNvPr id="613" name="Shape 613"/>
        <p:cNvGrpSpPr/>
        <p:nvPr/>
      </p:nvGrpSpPr>
      <p:grpSpPr>
        <a:xfrm>
          <a:off x="0" y="0"/>
          <a:ext cx="0" cy="0"/>
          <a:chOff x="0" y="0"/>
          <a:chExt cx="0" cy="0"/>
        </a:xfrm>
      </p:grpSpPr>
      <p:sp>
        <p:nvSpPr>
          <p:cNvPr id="614" name="Google Shape;614;p46"/>
          <p:cNvSpPr txBox="1"/>
          <p:nvPr>
            <p:ph idx="1" type="body"/>
          </p:nvPr>
        </p:nvSpPr>
        <p:spPr>
          <a:xfrm>
            <a:off x="311700" y="4230575"/>
            <a:ext cx="5998800" cy="605100"/>
          </a:xfrm>
          <a:prstGeom prst="rect">
            <a:avLst/>
          </a:prstGeom>
        </p:spPr>
        <p:txBody>
          <a:bodyPr anchorCtr="0" anchor="ctr" bIns="91425" lIns="91425" spcFirstLastPara="1" rIns="91425" wrap="square" tIns="91425">
            <a:normAutofit/>
          </a:bodyPr>
          <a:lstStyle>
            <a:lvl1pPr indent="-228600" lvl="0" marL="457200">
              <a:lnSpc>
                <a:spcPct val="100000"/>
              </a:lnSpc>
              <a:spcBef>
                <a:spcPts val="0"/>
              </a:spcBef>
              <a:spcAft>
                <a:spcPts val="0"/>
              </a:spcAft>
              <a:buSzPts val="1000"/>
              <a:buNone/>
              <a:defRPr/>
            </a:lvl1pPr>
          </a:lstStyle>
          <a:p/>
        </p:txBody>
      </p:sp>
      <p:sp>
        <p:nvSpPr>
          <p:cNvPr id="615" name="Google Shape;615;p46"/>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number">
  <p:cSld name="Big number">
    <p:spTree>
      <p:nvGrpSpPr>
        <p:cNvPr id="616" name="Shape 616"/>
        <p:cNvGrpSpPr/>
        <p:nvPr/>
      </p:nvGrpSpPr>
      <p:grpSpPr>
        <a:xfrm>
          <a:off x="0" y="0"/>
          <a:ext cx="0" cy="0"/>
          <a:chOff x="0" y="0"/>
          <a:chExt cx="0" cy="0"/>
        </a:xfrm>
      </p:grpSpPr>
      <p:sp>
        <p:nvSpPr>
          <p:cNvPr id="617" name="Google Shape;617;p47"/>
          <p:cNvSpPr txBox="1"/>
          <p:nvPr>
            <p:ph hasCustomPrompt="1" type="title"/>
          </p:nvPr>
        </p:nvSpPr>
        <p:spPr>
          <a:xfrm>
            <a:off x="311700" y="1106125"/>
            <a:ext cx="8520600" cy="1963500"/>
          </a:xfrm>
          <a:prstGeom prst="rect">
            <a:avLst/>
          </a:prstGeom>
        </p:spPr>
        <p:txBody>
          <a:bodyPr anchorCtr="0" anchor="b" bIns="91425" lIns="91425" spcFirstLastPara="1" rIns="91425" wrap="square" tIns="91425">
            <a:normAutofit/>
          </a:bodyPr>
          <a:lstStyle>
            <a:lvl1pPr lvl="0" algn="ctr">
              <a:spcBef>
                <a:spcPts val="0"/>
              </a:spcBef>
              <a:spcAft>
                <a:spcPts val="0"/>
              </a:spcAft>
              <a:buSzPts val="12000"/>
              <a:buNone/>
              <a:defRPr sz="12000"/>
            </a:lvl1pPr>
            <a:lvl2pPr lvl="1" algn="ctr">
              <a:spcBef>
                <a:spcPts val="0"/>
              </a:spcBef>
              <a:spcAft>
                <a:spcPts val="0"/>
              </a:spcAft>
              <a:buSzPts val="12000"/>
              <a:buNone/>
              <a:defRPr sz="12000"/>
            </a:lvl2pPr>
            <a:lvl3pPr lvl="2" algn="ctr">
              <a:spcBef>
                <a:spcPts val="0"/>
              </a:spcBef>
              <a:spcAft>
                <a:spcPts val="0"/>
              </a:spcAft>
              <a:buSzPts val="12000"/>
              <a:buNone/>
              <a:defRPr sz="12000"/>
            </a:lvl3pPr>
            <a:lvl4pPr lvl="3" algn="ctr">
              <a:spcBef>
                <a:spcPts val="0"/>
              </a:spcBef>
              <a:spcAft>
                <a:spcPts val="0"/>
              </a:spcAft>
              <a:buSzPts val="12000"/>
              <a:buNone/>
              <a:defRPr sz="12000"/>
            </a:lvl4pPr>
            <a:lvl5pPr lvl="4" algn="ctr">
              <a:spcBef>
                <a:spcPts val="0"/>
              </a:spcBef>
              <a:spcAft>
                <a:spcPts val="0"/>
              </a:spcAft>
              <a:buSzPts val="12000"/>
              <a:buNone/>
              <a:defRPr sz="12000"/>
            </a:lvl5pPr>
            <a:lvl6pPr lvl="5" algn="ctr">
              <a:spcBef>
                <a:spcPts val="0"/>
              </a:spcBef>
              <a:spcAft>
                <a:spcPts val="0"/>
              </a:spcAft>
              <a:buSzPts val="12000"/>
              <a:buNone/>
              <a:defRPr sz="12000"/>
            </a:lvl6pPr>
            <a:lvl7pPr lvl="6" algn="ctr">
              <a:spcBef>
                <a:spcPts val="0"/>
              </a:spcBef>
              <a:spcAft>
                <a:spcPts val="0"/>
              </a:spcAft>
              <a:buSzPts val="12000"/>
              <a:buNone/>
              <a:defRPr sz="12000"/>
            </a:lvl7pPr>
            <a:lvl8pPr lvl="7" algn="ctr">
              <a:spcBef>
                <a:spcPts val="0"/>
              </a:spcBef>
              <a:spcAft>
                <a:spcPts val="0"/>
              </a:spcAft>
              <a:buSzPts val="12000"/>
              <a:buNone/>
              <a:defRPr sz="12000"/>
            </a:lvl8pPr>
            <a:lvl9pPr lvl="8" algn="ctr">
              <a:spcBef>
                <a:spcPts val="0"/>
              </a:spcBef>
              <a:spcAft>
                <a:spcPts val="0"/>
              </a:spcAft>
              <a:buSzPts val="12000"/>
              <a:buNone/>
              <a:defRPr sz="12000"/>
            </a:lvl9pPr>
          </a:lstStyle>
          <a:p>
            <a:r>
              <a:t>xx%</a:t>
            </a:r>
          </a:p>
        </p:txBody>
      </p:sp>
      <p:sp>
        <p:nvSpPr>
          <p:cNvPr id="618" name="Google Shape;618;p47"/>
          <p:cNvSpPr txBox="1"/>
          <p:nvPr>
            <p:ph idx="1" type="body"/>
          </p:nvPr>
        </p:nvSpPr>
        <p:spPr>
          <a:xfrm>
            <a:off x="311700" y="3152225"/>
            <a:ext cx="8520600" cy="1300800"/>
          </a:xfrm>
          <a:prstGeom prst="rect">
            <a:avLst/>
          </a:prstGeom>
        </p:spPr>
        <p:txBody>
          <a:bodyPr anchorCtr="0" anchor="t" bIns="91425" lIns="91425" spcFirstLastPara="1" rIns="91425" wrap="square" tIns="91425">
            <a:normAutofit/>
          </a:bodyPr>
          <a:lstStyle>
            <a:lvl1pPr indent="-292100" lvl="0" marL="457200" algn="ctr">
              <a:spcBef>
                <a:spcPts val="0"/>
              </a:spcBef>
              <a:spcAft>
                <a:spcPts val="0"/>
              </a:spcAft>
              <a:buSzPts val="1000"/>
              <a:buChar char="●"/>
              <a:defRPr/>
            </a:lvl1pPr>
            <a:lvl2pPr indent="-292100" lvl="1" marL="914400" algn="ctr">
              <a:spcBef>
                <a:spcPts val="0"/>
              </a:spcBef>
              <a:spcAft>
                <a:spcPts val="0"/>
              </a:spcAft>
              <a:buSzPts val="1000"/>
              <a:buChar char="○"/>
              <a:defRPr/>
            </a:lvl2pPr>
            <a:lvl3pPr indent="-292100" lvl="2" marL="1371600" algn="ctr">
              <a:spcBef>
                <a:spcPts val="0"/>
              </a:spcBef>
              <a:spcAft>
                <a:spcPts val="0"/>
              </a:spcAft>
              <a:buSzPts val="1000"/>
              <a:buChar char="■"/>
              <a:defRPr/>
            </a:lvl3pPr>
            <a:lvl4pPr indent="-292100" lvl="3" marL="1828800" algn="ctr">
              <a:spcBef>
                <a:spcPts val="0"/>
              </a:spcBef>
              <a:spcAft>
                <a:spcPts val="0"/>
              </a:spcAft>
              <a:buSzPts val="1000"/>
              <a:buChar char="●"/>
              <a:defRPr/>
            </a:lvl4pPr>
            <a:lvl5pPr indent="-292100" lvl="4" marL="2286000" algn="ctr">
              <a:spcBef>
                <a:spcPts val="0"/>
              </a:spcBef>
              <a:spcAft>
                <a:spcPts val="0"/>
              </a:spcAft>
              <a:buSzPts val="1000"/>
              <a:buChar char="○"/>
              <a:defRPr/>
            </a:lvl5pPr>
            <a:lvl6pPr indent="-292100" lvl="5" marL="2743200" algn="ctr">
              <a:spcBef>
                <a:spcPts val="0"/>
              </a:spcBef>
              <a:spcAft>
                <a:spcPts val="0"/>
              </a:spcAft>
              <a:buSzPts val="1000"/>
              <a:buChar char="■"/>
              <a:defRPr/>
            </a:lvl6pPr>
            <a:lvl7pPr indent="-292100" lvl="6" marL="3200400" algn="ctr">
              <a:spcBef>
                <a:spcPts val="0"/>
              </a:spcBef>
              <a:spcAft>
                <a:spcPts val="0"/>
              </a:spcAft>
              <a:buSzPts val="1000"/>
              <a:buChar char="●"/>
              <a:defRPr/>
            </a:lvl7pPr>
            <a:lvl8pPr indent="-292100" lvl="7" marL="3657600" algn="ctr">
              <a:spcBef>
                <a:spcPts val="0"/>
              </a:spcBef>
              <a:spcAft>
                <a:spcPts val="0"/>
              </a:spcAft>
              <a:buSzPts val="1000"/>
              <a:buChar char="○"/>
              <a:defRPr/>
            </a:lvl8pPr>
            <a:lvl9pPr indent="-292100" lvl="8" marL="4114800" algn="ctr">
              <a:spcBef>
                <a:spcPts val="0"/>
              </a:spcBef>
              <a:spcAft>
                <a:spcPts val="0"/>
              </a:spcAft>
              <a:buSzPts val="1000"/>
              <a:buChar char="■"/>
              <a:defRPr/>
            </a:lvl9pPr>
          </a:lstStyle>
          <a:p/>
        </p:txBody>
      </p:sp>
      <p:sp>
        <p:nvSpPr>
          <p:cNvPr id="619" name="Google Shape;619;p47"/>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p:cSld name="Blank">
    <p:spTree>
      <p:nvGrpSpPr>
        <p:cNvPr id="620" name="Shape 620"/>
        <p:cNvGrpSpPr/>
        <p:nvPr/>
      </p:nvGrpSpPr>
      <p:grpSpPr>
        <a:xfrm>
          <a:off x="0" y="0"/>
          <a:ext cx="0" cy="0"/>
          <a:chOff x="0" y="0"/>
          <a:chExt cx="0" cy="0"/>
        </a:xfrm>
      </p:grpSpPr>
      <p:sp>
        <p:nvSpPr>
          <p:cNvPr id="621" name="Google Shape;621;p48"/>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Agenda">
  <p:cSld name="Agenda">
    <p:spTree>
      <p:nvGrpSpPr>
        <p:cNvPr id="622" name="Shape 622"/>
        <p:cNvGrpSpPr/>
        <p:nvPr/>
      </p:nvGrpSpPr>
      <p:grpSpPr>
        <a:xfrm>
          <a:off x="0" y="0"/>
          <a:ext cx="0" cy="0"/>
          <a:chOff x="0" y="0"/>
          <a:chExt cx="0" cy="0"/>
        </a:xfrm>
      </p:grpSpPr>
      <p:sp>
        <p:nvSpPr>
          <p:cNvPr id="623" name="Google Shape;623;p49"/>
          <p:cNvSpPr txBox="1"/>
          <p:nvPr>
            <p:ph type="title"/>
          </p:nvPr>
        </p:nvSpPr>
        <p:spPr>
          <a:xfrm>
            <a:off x="677325" y="1832775"/>
            <a:ext cx="3217200" cy="1484100"/>
          </a:xfrm>
          <a:prstGeom prst="rect">
            <a:avLst/>
          </a:prstGeom>
        </p:spPr>
        <p:txBody>
          <a:bodyPr anchorCtr="0" anchor="ctr" bIns="91425" lIns="91425" spcFirstLastPara="1" rIns="91425" wrap="square" tIns="91425">
            <a:normAutofit/>
          </a:bodyPr>
          <a:lstStyle>
            <a:lvl1pPr lvl="0">
              <a:spcBef>
                <a:spcPts val="0"/>
              </a:spcBef>
              <a:spcAft>
                <a:spcPts val="0"/>
              </a:spcAft>
              <a:buSzPts val="4200"/>
              <a:buNone/>
              <a:defRPr sz="4200"/>
            </a:lvl1pPr>
            <a:lvl2pPr lvl="1">
              <a:spcBef>
                <a:spcPts val="0"/>
              </a:spcBef>
              <a:spcAft>
                <a:spcPts val="0"/>
              </a:spcAft>
              <a:buSzPts val="4400"/>
              <a:buNone/>
              <a:defRPr/>
            </a:lvl2pPr>
            <a:lvl3pPr lvl="2">
              <a:spcBef>
                <a:spcPts val="0"/>
              </a:spcBef>
              <a:spcAft>
                <a:spcPts val="0"/>
              </a:spcAft>
              <a:buSzPts val="4400"/>
              <a:buNone/>
              <a:defRPr/>
            </a:lvl3pPr>
            <a:lvl4pPr lvl="3">
              <a:spcBef>
                <a:spcPts val="0"/>
              </a:spcBef>
              <a:spcAft>
                <a:spcPts val="0"/>
              </a:spcAft>
              <a:buSzPts val="4400"/>
              <a:buNone/>
              <a:defRPr/>
            </a:lvl4pPr>
            <a:lvl5pPr lvl="4">
              <a:spcBef>
                <a:spcPts val="0"/>
              </a:spcBef>
              <a:spcAft>
                <a:spcPts val="0"/>
              </a:spcAft>
              <a:buSzPts val="4400"/>
              <a:buNone/>
              <a:defRPr/>
            </a:lvl5pPr>
            <a:lvl6pPr lvl="5">
              <a:spcBef>
                <a:spcPts val="0"/>
              </a:spcBef>
              <a:spcAft>
                <a:spcPts val="0"/>
              </a:spcAft>
              <a:buSzPts val="4400"/>
              <a:buNone/>
              <a:defRPr/>
            </a:lvl6pPr>
            <a:lvl7pPr lvl="6">
              <a:spcBef>
                <a:spcPts val="0"/>
              </a:spcBef>
              <a:spcAft>
                <a:spcPts val="0"/>
              </a:spcAft>
              <a:buSzPts val="4400"/>
              <a:buNone/>
              <a:defRPr/>
            </a:lvl7pPr>
            <a:lvl8pPr lvl="7">
              <a:spcBef>
                <a:spcPts val="0"/>
              </a:spcBef>
              <a:spcAft>
                <a:spcPts val="0"/>
              </a:spcAft>
              <a:buSzPts val="4400"/>
              <a:buNone/>
              <a:defRPr/>
            </a:lvl8pPr>
            <a:lvl9pPr lvl="8">
              <a:spcBef>
                <a:spcPts val="0"/>
              </a:spcBef>
              <a:spcAft>
                <a:spcPts val="0"/>
              </a:spcAft>
              <a:buSzPts val="4400"/>
              <a:buNone/>
              <a:defRPr/>
            </a:lvl9pPr>
          </a:lstStyle>
          <a:p/>
        </p:txBody>
      </p:sp>
      <p:sp>
        <p:nvSpPr>
          <p:cNvPr id="624" name="Google Shape;624;p49"/>
          <p:cNvSpPr txBox="1"/>
          <p:nvPr>
            <p:ph idx="1" type="subTitle"/>
          </p:nvPr>
        </p:nvSpPr>
        <p:spPr>
          <a:xfrm>
            <a:off x="4406650" y="393750"/>
            <a:ext cx="4409700" cy="5427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25" name="Google Shape;625;p49"/>
          <p:cNvSpPr txBox="1"/>
          <p:nvPr>
            <p:ph idx="2" type="subTitle"/>
          </p:nvPr>
        </p:nvSpPr>
        <p:spPr>
          <a:xfrm>
            <a:off x="4406650" y="1151705"/>
            <a:ext cx="4409700" cy="5427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26" name="Google Shape;626;p49"/>
          <p:cNvSpPr txBox="1"/>
          <p:nvPr>
            <p:ph idx="3" type="subTitle"/>
          </p:nvPr>
        </p:nvSpPr>
        <p:spPr>
          <a:xfrm>
            <a:off x="4406650" y="3425570"/>
            <a:ext cx="4409700" cy="5427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27" name="Google Shape;627;p49"/>
          <p:cNvSpPr txBox="1"/>
          <p:nvPr>
            <p:ph idx="4" type="subTitle"/>
          </p:nvPr>
        </p:nvSpPr>
        <p:spPr>
          <a:xfrm>
            <a:off x="4406650" y="1909660"/>
            <a:ext cx="4409700" cy="5427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28" name="Google Shape;628;p49"/>
          <p:cNvSpPr txBox="1"/>
          <p:nvPr>
            <p:ph idx="5" type="subTitle"/>
          </p:nvPr>
        </p:nvSpPr>
        <p:spPr>
          <a:xfrm>
            <a:off x="4406650" y="4183525"/>
            <a:ext cx="4409700" cy="5427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29" name="Google Shape;629;p49"/>
          <p:cNvSpPr txBox="1"/>
          <p:nvPr>
            <p:ph idx="6" type="subTitle"/>
          </p:nvPr>
        </p:nvSpPr>
        <p:spPr>
          <a:xfrm>
            <a:off x="4406650" y="2667615"/>
            <a:ext cx="4409700" cy="5427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30" name="Google Shape;630;p49"/>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body and image">
  <p:cSld name="Title, body and image">
    <p:spTree>
      <p:nvGrpSpPr>
        <p:cNvPr id="631" name="Shape 631"/>
        <p:cNvGrpSpPr/>
        <p:nvPr/>
      </p:nvGrpSpPr>
      <p:grpSpPr>
        <a:xfrm>
          <a:off x="0" y="0"/>
          <a:ext cx="0" cy="0"/>
          <a:chOff x="0" y="0"/>
          <a:chExt cx="0" cy="0"/>
        </a:xfrm>
      </p:grpSpPr>
      <p:sp>
        <p:nvSpPr>
          <p:cNvPr id="632" name="Google Shape;632;p50"/>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4400"/>
              <a:buNone/>
              <a:defRPr/>
            </a:lvl1pPr>
            <a:lvl2pPr lvl="1">
              <a:spcBef>
                <a:spcPts val="0"/>
              </a:spcBef>
              <a:spcAft>
                <a:spcPts val="0"/>
              </a:spcAft>
              <a:buSzPts val="4400"/>
              <a:buNone/>
              <a:defRPr/>
            </a:lvl2pPr>
            <a:lvl3pPr lvl="2">
              <a:spcBef>
                <a:spcPts val="0"/>
              </a:spcBef>
              <a:spcAft>
                <a:spcPts val="0"/>
              </a:spcAft>
              <a:buSzPts val="4400"/>
              <a:buNone/>
              <a:defRPr/>
            </a:lvl3pPr>
            <a:lvl4pPr lvl="3">
              <a:spcBef>
                <a:spcPts val="0"/>
              </a:spcBef>
              <a:spcAft>
                <a:spcPts val="0"/>
              </a:spcAft>
              <a:buSzPts val="4400"/>
              <a:buNone/>
              <a:defRPr/>
            </a:lvl4pPr>
            <a:lvl5pPr lvl="4">
              <a:spcBef>
                <a:spcPts val="0"/>
              </a:spcBef>
              <a:spcAft>
                <a:spcPts val="0"/>
              </a:spcAft>
              <a:buSzPts val="4400"/>
              <a:buNone/>
              <a:defRPr/>
            </a:lvl5pPr>
            <a:lvl6pPr lvl="5">
              <a:spcBef>
                <a:spcPts val="0"/>
              </a:spcBef>
              <a:spcAft>
                <a:spcPts val="0"/>
              </a:spcAft>
              <a:buSzPts val="4400"/>
              <a:buNone/>
              <a:defRPr/>
            </a:lvl6pPr>
            <a:lvl7pPr lvl="6">
              <a:spcBef>
                <a:spcPts val="0"/>
              </a:spcBef>
              <a:spcAft>
                <a:spcPts val="0"/>
              </a:spcAft>
              <a:buSzPts val="4400"/>
              <a:buNone/>
              <a:defRPr/>
            </a:lvl7pPr>
            <a:lvl8pPr lvl="7">
              <a:spcBef>
                <a:spcPts val="0"/>
              </a:spcBef>
              <a:spcAft>
                <a:spcPts val="0"/>
              </a:spcAft>
              <a:buSzPts val="4400"/>
              <a:buNone/>
              <a:defRPr/>
            </a:lvl8pPr>
            <a:lvl9pPr lvl="8">
              <a:spcBef>
                <a:spcPts val="0"/>
              </a:spcBef>
              <a:spcAft>
                <a:spcPts val="0"/>
              </a:spcAft>
              <a:buSzPts val="4400"/>
              <a:buNone/>
              <a:defRPr/>
            </a:lvl9pPr>
          </a:lstStyle>
          <a:p/>
        </p:txBody>
      </p:sp>
      <p:sp>
        <p:nvSpPr>
          <p:cNvPr id="633" name="Google Shape;633;p50"/>
          <p:cNvSpPr txBox="1"/>
          <p:nvPr>
            <p:ph idx="1" type="body"/>
          </p:nvPr>
        </p:nvSpPr>
        <p:spPr>
          <a:xfrm>
            <a:off x="311700" y="1152475"/>
            <a:ext cx="4473900" cy="3416400"/>
          </a:xfrm>
          <a:prstGeom prst="rect">
            <a:avLst/>
          </a:prstGeom>
        </p:spPr>
        <p:txBody>
          <a:bodyPr anchorCtr="0" anchor="t" bIns="91425" lIns="91425" spcFirstLastPara="1" rIns="91425" wrap="square" tIns="91425">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634" name="Google Shape;634;p50"/>
          <p:cNvSpPr/>
          <p:nvPr>
            <p:ph idx="2" type="pic"/>
          </p:nvPr>
        </p:nvSpPr>
        <p:spPr>
          <a:xfrm>
            <a:off x="4992024" y="1152775"/>
            <a:ext cx="3840300" cy="3416400"/>
          </a:xfrm>
          <a:prstGeom prst="rect">
            <a:avLst/>
          </a:prstGeom>
          <a:noFill/>
          <a:ln>
            <a:noFill/>
          </a:ln>
        </p:spPr>
      </p:sp>
      <p:sp>
        <p:nvSpPr>
          <p:cNvPr id="635" name="Google Shape;635;p50"/>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wo big ideas">
  <p:cSld name="Two big ideas">
    <p:spTree>
      <p:nvGrpSpPr>
        <p:cNvPr id="636" name="Shape 636"/>
        <p:cNvGrpSpPr/>
        <p:nvPr/>
      </p:nvGrpSpPr>
      <p:grpSpPr>
        <a:xfrm>
          <a:off x="0" y="0"/>
          <a:ext cx="0" cy="0"/>
          <a:chOff x="0" y="0"/>
          <a:chExt cx="0" cy="0"/>
        </a:xfrm>
      </p:grpSpPr>
      <p:sp>
        <p:nvSpPr>
          <p:cNvPr id="637" name="Google Shape;637;p51"/>
          <p:cNvSpPr txBox="1"/>
          <p:nvPr>
            <p:ph type="title"/>
          </p:nvPr>
        </p:nvSpPr>
        <p:spPr>
          <a:xfrm>
            <a:off x="483175" y="450025"/>
            <a:ext cx="8184600" cy="758100"/>
          </a:xfrm>
          <a:prstGeom prst="rect">
            <a:avLst/>
          </a:prstGeom>
        </p:spPr>
        <p:txBody>
          <a:bodyPr anchorCtr="0" anchor="ctr" bIns="91425" lIns="91425" spcFirstLastPara="1" rIns="91425" wrap="square" tIns="91425">
            <a:normAutofit/>
          </a:bodyPr>
          <a:lstStyle>
            <a:lvl1pPr lvl="0">
              <a:spcBef>
                <a:spcPts val="0"/>
              </a:spcBef>
              <a:spcAft>
                <a:spcPts val="0"/>
              </a:spcAft>
              <a:buSzPts val="3000"/>
              <a:buNone/>
              <a:defRPr sz="3000"/>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p:txBody>
      </p:sp>
      <p:sp>
        <p:nvSpPr>
          <p:cNvPr id="638" name="Google Shape;638;p51"/>
          <p:cNvSpPr txBox="1"/>
          <p:nvPr>
            <p:ph idx="1" type="body"/>
          </p:nvPr>
        </p:nvSpPr>
        <p:spPr>
          <a:xfrm>
            <a:off x="483150" y="2237788"/>
            <a:ext cx="3619800" cy="2373600"/>
          </a:xfrm>
          <a:prstGeom prst="rect">
            <a:avLst/>
          </a:prstGeom>
        </p:spPr>
        <p:txBody>
          <a:bodyPr anchorCtr="0" anchor="t" bIns="91425" lIns="91425" spcFirstLastPara="1" rIns="91425" wrap="square" tIns="91425">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639" name="Google Shape;639;p51"/>
          <p:cNvSpPr txBox="1"/>
          <p:nvPr>
            <p:ph idx="2" type="body"/>
          </p:nvPr>
        </p:nvSpPr>
        <p:spPr>
          <a:xfrm>
            <a:off x="5048000" y="2237788"/>
            <a:ext cx="3619800" cy="2373600"/>
          </a:xfrm>
          <a:prstGeom prst="rect">
            <a:avLst/>
          </a:prstGeom>
        </p:spPr>
        <p:txBody>
          <a:bodyPr anchorCtr="0" anchor="t" bIns="91425" lIns="91425" spcFirstLastPara="1" rIns="91425" wrap="square" tIns="91425">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640" name="Google Shape;640;p51"/>
          <p:cNvSpPr txBox="1"/>
          <p:nvPr>
            <p:ph idx="3" type="subTitle"/>
          </p:nvPr>
        </p:nvSpPr>
        <p:spPr>
          <a:xfrm>
            <a:off x="483150" y="1336161"/>
            <a:ext cx="3619800" cy="5427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41" name="Google Shape;641;p51"/>
          <p:cNvSpPr txBox="1"/>
          <p:nvPr>
            <p:ph idx="4" type="subTitle"/>
          </p:nvPr>
        </p:nvSpPr>
        <p:spPr>
          <a:xfrm>
            <a:off x="5048000" y="1336161"/>
            <a:ext cx="3619800" cy="5427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42" name="Google Shape;642;p51"/>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hree big ideas">
  <p:cSld name="Three big ideas">
    <p:spTree>
      <p:nvGrpSpPr>
        <p:cNvPr id="643" name="Shape 643"/>
        <p:cNvGrpSpPr/>
        <p:nvPr/>
      </p:nvGrpSpPr>
      <p:grpSpPr>
        <a:xfrm>
          <a:off x="0" y="0"/>
          <a:ext cx="0" cy="0"/>
          <a:chOff x="0" y="0"/>
          <a:chExt cx="0" cy="0"/>
        </a:xfrm>
      </p:grpSpPr>
      <p:sp>
        <p:nvSpPr>
          <p:cNvPr id="644" name="Google Shape;644;p52"/>
          <p:cNvSpPr txBox="1"/>
          <p:nvPr>
            <p:ph idx="1" type="body"/>
          </p:nvPr>
        </p:nvSpPr>
        <p:spPr>
          <a:xfrm>
            <a:off x="483175" y="2417500"/>
            <a:ext cx="2455500" cy="2373600"/>
          </a:xfrm>
          <a:prstGeom prst="rect">
            <a:avLst/>
          </a:prstGeom>
        </p:spPr>
        <p:txBody>
          <a:bodyPr anchorCtr="0" anchor="t" bIns="91425" lIns="91425" spcFirstLastPara="1" rIns="91425" wrap="square" tIns="91425">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645" name="Google Shape;645;p52"/>
          <p:cNvSpPr txBox="1"/>
          <p:nvPr>
            <p:ph idx="2" type="body"/>
          </p:nvPr>
        </p:nvSpPr>
        <p:spPr>
          <a:xfrm>
            <a:off x="3347725" y="2417500"/>
            <a:ext cx="2455500" cy="2373600"/>
          </a:xfrm>
          <a:prstGeom prst="rect">
            <a:avLst/>
          </a:prstGeom>
        </p:spPr>
        <p:txBody>
          <a:bodyPr anchorCtr="0" anchor="t" bIns="91425" lIns="91425" spcFirstLastPara="1" rIns="91425" wrap="square" tIns="91425">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646" name="Google Shape;646;p52"/>
          <p:cNvSpPr txBox="1"/>
          <p:nvPr>
            <p:ph type="title"/>
          </p:nvPr>
        </p:nvSpPr>
        <p:spPr>
          <a:xfrm>
            <a:off x="483175" y="450025"/>
            <a:ext cx="8184600" cy="758100"/>
          </a:xfrm>
          <a:prstGeom prst="rect">
            <a:avLst/>
          </a:prstGeom>
        </p:spPr>
        <p:txBody>
          <a:bodyPr anchorCtr="0" anchor="ctr" bIns="91425" lIns="91425" spcFirstLastPara="1" rIns="91425" wrap="square" tIns="91425">
            <a:normAutofit/>
          </a:bodyPr>
          <a:lstStyle>
            <a:lvl1pPr lvl="0">
              <a:spcBef>
                <a:spcPts val="0"/>
              </a:spcBef>
              <a:spcAft>
                <a:spcPts val="0"/>
              </a:spcAft>
              <a:buSzPts val="3000"/>
              <a:buNone/>
              <a:defRPr sz="3000"/>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p:txBody>
      </p:sp>
      <p:sp>
        <p:nvSpPr>
          <p:cNvPr id="647" name="Google Shape;647;p52"/>
          <p:cNvSpPr txBox="1"/>
          <p:nvPr>
            <p:ph idx="3" type="subTitle"/>
          </p:nvPr>
        </p:nvSpPr>
        <p:spPr>
          <a:xfrm>
            <a:off x="483175" y="1336150"/>
            <a:ext cx="2455500" cy="7785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48" name="Google Shape;648;p52"/>
          <p:cNvSpPr txBox="1"/>
          <p:nvPr>
            <p:ph idx="4" type="subTitle"/>
          </p:nvPr>
        </p:nvSpPr>
        <p:spPr>
          <a:xfrm>
            <a:off x="3347725" y="1336150"/>
            <a:ext cx="2455500" cy="7785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49" name="Google Shape;649;p52"/>
          <p:cNvSpPr txBox="1"/>
          <p:nvPr>
            <p:ph idx="5" type="subTitle"/>
          </p:nvPr>
        </p:nvSpPr>
        <p:spPr>
          <a:xfrm>
            <a:off x="6212275" y="1336150"/>
            <a:ext cx="2455500" cy="7785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50" name="Google Shape;650;p52"/>
          <p:cNvSpPr txBox="1"/>
          <p:nvPr>
            <p:ph idx="6" type="body"/>
          </p:nvPr>
        </p:nvSpPr>
        <p:spPr>
          <a:xfrm>
            <a:off x="6212275" y="2417500"/>
            <a:ext cx="2455500" cy="2373600"/>
          </a:xfrm>
          <a:prstGeom prst="rect">
            <a:avLst/>
          </a:prstGeom>
        </p:spPr>
        <p:txBody>
          <a:bodyPr anchorCtr="0" anchor="t" bIns="91425" lIns="91425" spcFirstLastPara="1" rIns="91425" wrap="square" tIns="91425">
            <a:normAutofit/>
          </a:bodyPr>
          <a:lstStyle>
            <a:lvl1pPr indent="-292100" lvl="0" marL="457200">
              <a:spcBef>
                <a:spcPts val="0"/>
              </a:spcBef>
              <a:spcAft>
                <a:spcPts val="0"/>
              </a:spcAft>
              <a:buSzPts val="1000"/>
              <a:buChar char="●"/>
              <a:defRPr/>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651" name="Google Shape;651;p52"/>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Four big ideas">
  <p:cSld name="Four big ideas">
    <p:spTree>
      <p:nvGrpSpPr>
        <p:cNvPr id="652" name="Shape 652"/>
        <p:cNvGrpSpPr/>
        <p:nvPr/>
      </p:nvGrpSpPr>
      <p:grpSpPr>
        <a:xfrm>
          <a:off x="0" y="0"/>
          <a:ext cx="0" cy="0"/>
          <a:chOff x="0" y="0"/>
          <a:chExt cx="0" cy="0"/>
        </a:xfrm>
      </p:grpSpPr>
      <p:sp>
        <p:nvSpPr>
          <p:cNvPr id="653" name="Google Shape;653;p53"/>
          <p:cNvSpPr txBox="1"/>
          <p:nvPr>
            <p:ph idx="1" type="body"/>
          </p:nvPr>
        </p:nvSpPr>
        <p:spPr>
          <a:xfrm>
            <a:off x="366725" y="1759093"/>
            <a:ext cx="3838500" cy="11385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654" name="Google Shape;654;p53"/>
          <p:cNvSpPr txBox="1"/>
          <p:nvPr>
            <p:ph idx="2" type="body"/>
          </p:nvPr>
        </p:nvSpPr>
        <p:spPr>
          <a:xfrm>
            <a:off x="4938725" y="1759093"/>
            <a:ext cx="3838500" cy="11385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655" name="Google Shape;655;p53"/>
          <p:cNvSpPr txBox="1"/>
          <p:nvPr>
            <p:ph idx="3" type="body"/>
          </p:nvPr>
        </p:nvSpPr>
        <p:spPr>
          <a:xfrm>
            <a:off x="366750" y="3648575"/>
            <a:ext cx="3838500" cy="11385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656" name="Google Shape;656;p53"/>
          <p:cNvSpPr txBox="1"/>
          <p:nvPr>
            <p:ph idx="4" type="body"/>
          </p:nvPr>
        </p:nvSpPr>
        <p:spPr>
          <a:xfrm>
            <a:off x="4938750" y="3648575"/>
            <a:ext cx="3838500" cy="11385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292100" lvl="1" marL="914400">
              <a:spcBef>
                <a:spcPts val="0"/>
              </a:spcBef>
              <a:spcAft>
                <a:spcPts val="0"/>
              </a:spcAft>
              <a:buSzPts val="1000"/>
              <a:buChar char="○"/>
              <a:defRPr/>
            </a:lvl2pPr>
            <a:lvl3pPr indent="-292100" lvl="2" marL="1371600">
              <a:spcBef>
                <a:spcPts val="0"/>
              </a:spcBef>
              <a:spcAft>
                <a:spcPts val="0"/>
              </a:spcAft>
              <a:buSzPts val="1000"/>
              <a:buChar char="■"/>
              <a:defRPr/>
            </a:lvl3pPr>
            <a:lvl4pPr indent="-292100" lvl="3" marL="1828800">
              <a:spcBef>
                <a:spcPts val="0"/>
              </a:spcBef>
              <a:spcAft>
                <a:spcPts val="0"/>
              </a:spcAft>
              <a:buSzPts val="1000"/>
              <a:buChar char="●"/>
              <a:defRPr/>
            </a:lvl4pPr>
            <a:lvl5pPr indent="-292100" lvl="4" marL="2286000">
              <a:spcBef>
                <a:spcPts val="0"/>
              </a:spcBef>
              <a:spcAft>
                <a:spcPts val="0"/>
              </a:spcAft>
              <a:buSzPts val="1000"/>
              <a:buChar char="○"/>
              <a:defRPr/>
            </a:lvl5pPr>
            <a:lvl6pPr indent="-292100" lvl="5" marL="2743200">
              <a:spcBef>
                <a:spcPts val="0"/>
              </a:spcBef>
              <a:spcAft>
                <a:spcPts val="0"/>
              </a:spcAft>
              <a:buSzPts val="1000"/>
              <a:buChar char="■"/>
              <a:defRPr/>
            </a:lvl6pPr>
            <a:lvl7pPr indent="-292100" lvl="6" marL="3200400">
              <a:spcBef>
                <a:spcPts val="0"/>
              </a:spcBef>
              <a:spcAft>
                <a:spcPts val="0"/>
              </a:spcAft>
              <a:buSzPts val="1000"/>
              <a:buChar char="●"/>
              <a:defRPr/>
            </a:lvl7pPr>
            <a:lvl8pPr indent="-292100" lvl="7" marL="3657600">
              <a:spcBef>
                <a:spcPts val="0"/>
              </a:spcBef>
              <a:spcAft>
                <a:spcPts val="0"/>
              </a:spcAft>
              <a:buSzPts val="1000"/>
              <a:buChar char="○"/>
              <a:defRPr/>
            </a:lvl8pPr>
            <a:lvl9pPr indent="-292100" lvl="8" marL="4114800">
              <a:spcBef>
                <a:spcPts val="0"/>
              </a:spcBef>
              <a:spcAft>
                <a:spcPts val="0"/>
              </a:spcAft>
              <a:buSzPts val="1000"/>
              <a:buChar char="■"/>
              <a:defRPr/>
            </a:lvl9pPr>
          </a:lstStyle>
          <a:p/>
        </p:txBody>
      </p:sp>
      <p:sp>
        <p:nvSpPr>
          <p:cNvPr id="657" name="Google Shape;657;p53"/>
          <p:cNvSpPr txBox="1"/>
          <p:nvPr>
            <p:ph type="title"/>
          </p:nvPr>
        </p:nvSpPr>
        <p:spPr>
          <a:xfrm>
            <a:off x="366750" y="450025"/>
            <a:ext cx="8184600" cy="758100"/>
          </a:xfrm>
          <a:prstGeom prst="rect">
            <a:avLst/>
          </a:prstGeom>
        </p:spPr>
        <p:txBody>
          <a:bodyPr anchorCtr="0" anchor="ctr" bIns="91425" lIns="91425" spcFirstLastPara="1" rIns="91425" wrap="square" tIns="91425">
            <a:normAutofit/>
          </a:bodyPr>
          <a:lstStyle>
            <a:lvl1pPr lvl="0">
              <a:spcBef>
                <a:spcPts val="0"/>
              </a:spcBef>
              <a:spcAft>
                <a:spcPts val="0"/>
              </a:spcAft>
              <a:buSzPts val="3000"/>
              <a:buNone/>
              <a:defRPr sz="3000"/>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p:txBody>
      </p:sp>
      <p:sp>
        <p:nvSpPr>
          <p:cNvPr id="658" name="Google Shape;658;p53"/>
          <p:cNvSpPr txBox="1"/>
          <p:nvPr>
            <p:ph idx="5" type="subTitle"/>
          </p:nvPr>
        </p:nvSpPr>
        <p:spPr>
          <a:xfrm>
            <a:off x="366763" y="1277907"/>
            <a:ext cx="3838500" cy="4812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59" name="Google Shape;659;p53"/>
          <p:cNvSpPr txBox="1"/>
          <p:nvPr>
            <p:ph idx="6" type="subTitle"/>
          </p:nvPr>
        </p:nvSpPr>
        <p:spPr>
          <a:xfrm>
            <a:off x="4938738" y="1277907"/>
            <a:ext cx="3838500" cy="4812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60" name="Google Shape;660;p53"/>
          <p:cNvSpPr txBox="1"/>
          <p:nvPr>
            <p:ph idx="7" type="subTitle"/>
          </p:nvPr>
        </p:nvSpPr>
        <p:spPr>
          <a:xfrm>
            <a:off x="4938761" y="3167363"/>
            <a:ext cx="3838500" cy="4812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61" name="Google Shape;661;p53"/>
          <p:cNvSpPr txBox="1"/>
          <p:nvPr>
            <p:ph idx="8" type="subTitle"/>
          </p:nvPr>
        </p:nvSpPr>
        <p:spPr>
          <a:xfrm>
            <a:off x="366750" y="3167363"/>
            <a:ext cx="3838500" cy="4812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2000"/>
              <a:buNone/>
              <a:defRPr sz="2000"/>
            </a:lvl1pPr>
            <a:lvl2pPr lvl="1">
              <a:lnSpc>
                <a:spcPct val="100000"/>
              </a:lnSpc>
              <a:spcBef>
                <a:spcPts val="0"/>
              </a:spcBef>
              <a:spcAft>
                <a:spcPts val="0"/>
              </a:spcAft>
              <a:buSzPts val="2000"/>
              <a:buNone/>
              <a:defRPr sz="2000"/>
            </a:lvl2pPr>
            <a:lvl3pPr lvl="2">
              <a:lnSpc>
                <a:spcPct val="100000"/>
              </a:lnSpc>
              <a:spcBef>
                <a:spcPts val="0"/>
              </a:spcBef>
              <a:spcAft>
                <a:spcPts val="0"/>
              </a:spcAft>
              <a:buSzPts val="2000"/>
              <a:buNone/>
              <a:defRPr sz="2000"/>
            </a:lvl3pPr>
            <a:lvl4pPr lvl="3">
              <a:lnSpc>
                <a:spcPct val="100000"/>
              </a:lnSpc>
              <a:spcBef>
                <a:spcPts val="0"/>
              </a:spcBef>
              <a:spcAft>
                <a:spcPts val="0"/>
              </a:spcAft>
              <a:buSzPts val="2000"/>
              <a:buNone/>
              <a:defRPr sz="2000"/>
            </a:lvl4pPr>
            <a:lvl5pPr lvl="4">
              <a:lnSpc>
                <a:spcPct val="100000"/>
              </a:lnSpc>
              <a:spcBef>
                <a:spcPts val="0"/>
              </a:spcBef>
              <a:spcAft>
                <a:spcPts val="0"/>
              </a:spcAft>
              <a:buSzPts val="2000"/>
              <a:buNone/>
              <a:defRPr sz="2000"/>
            </a:lvl5pPr>
            <a:lvl6pPr lvl="5">
              <a:lnSpc>
                <a:spcPct val="100000"/>
              </a:lnSpc>
              <a:spcBef>
                <a:spcPts val="0"/>
              </a:spcBef>
              <a:spcAft>
                <a:spcPts val="0"/>
              </a:spcAft>
              <a:buSzPts val="2000"/>
              <a:buNone/>
              <a:defRPr sz="2000"/>
            </a:lvl6pPr>
            <a:lvl7pPr lvl="6">
              <a:lnSpc>
                <a:spcPct val="100000"/>
              </a:lnSpc>
              <a:spcBef>
                <a:spcPts val="0"/>
              </a:spcBef>
              <a:spcAft>
                <a:spcPts val="0"/>
              </a:spcAft>
              <a:buSzPts val="2000"/>
              <a:buNone/>
              <a:defRPr sz="2000"/>
            </a:lvl7pPr>
            <a:lvl8pPr lvl="7">
              <a:lnSpc>
                <a:spcPct val="100000"/>
              </a:lnSpc>
              <a:spcBef>
                <a:spcPts val="0"/>
              </a:spcBef>
              <a:spcAft>
                <a:spcPts val="0"/>
              </a:spcAft>
              <a:buSzPts val="2000"/>
              <a:buNone/>
              <a:defRPr sz="2000"/>
            </a:lvl8pPr>
            <a:lvl9pPr lvl="8">
              <a:lnSpc>
                <a:spcPct val="100000"/>
              </a:lnSpc>
              <a:spcBef>
                <a:spcPts val="0"/>
              </a:spcBef>
              <a:spcAft>
                <a:spcPts val="0"/>
              </a:spcAft>
              <a:buSzPts val="2000"/>
              <a:buNone/>
              <a:defRPr sz="2000"/>
            </a:lvl9pPr>
          </a:lstStyle>
          <a:p/>
        </p:txBody>
      </p:sp>
      <p:sp>
        <p:nvSpPr>
          <p:cNvPr id="662" name="Google Shape;662;p53"/>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image">
  <p:cSld name="Title and image">
    <p:spTree>
      <p:nvGrpSpPr>
        <p:cNvPr id="663" name="Shape 663"/>
        <p:cNvGrpSpPr/>
        <p:nvPr/>
      </p:nvGrpSpPr>
      <p:grpSpPr>
        <a:xfrm>
          <a:off x="0" y="0"/>
          <a:ext cx="0" cy="0"/>
          <a:chOff x="0" y="0"/>
          <a:chExt cx="0" cy="0"/>
        </a:xfrm>
      </p:grpSpPr>
      <p:sp>
        <p:nvSpPr>
          <p:cNvPr id="664" name="Google Shape;664;p54"/>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4400"/>
              <a:buNone/>
              <a:defRPr/>
            </a:lvl1pPr>
            <a:lvl2pPr lvl="1">
              <a:spcBef>
                <a:spcPts val="0"/>
              </a:spcBef>
              <a:spcAft>
                <a:spcPts val="0"/>
              </a:spcAft>
              <a:buSzPts val="4400"/>
              <a:buNone/>
              <a:defRPr/>
            </a:lvl2pPr>
            <a:lvl3pPr lvl="2">
              <a:spcBef>
                <a:spcPts val="0"/>
              </a:spcBef>
              <a:spcAft>
                <a:spcPts val="0"/>
              </a:spcAft>
              <a:buSzPts val="4400"/>
              <a:buNone/>
              <a:defRPr/>
            </a:lvl3pPr>
            <a:lvl4pPr lvl="3">
              <a:spcBef>
                <a:spcPts val="0"/>
              </a:spcBef>
              <a:spcAft>
                <a:spcPts val="0"/>
              </a:spcAft>
              <a:buSzPts val="4400"/>
              <a:buNone/>
              <a:defRPr/>
            </a:lvl4pPr>
            <a:lvl5pPr lvl="4">
              <a:spcBef>
                <a:spcPts val="0"/>
              </a:spcBef>
              <a:spcAft>
                <a:spcPts val="0"/>
              </a:spcAft>
              <a:buSzPts val="4400"/>
              <a:buNone/>
              <a:defRPr/>
            </a:lvl5pPr>
            <a:lvl6pPr lvl="5">
              <a:spcBef>
                <a:spcPts val="0"/>
              </a:spcBef>
              <a:spcAft>
                <a:spcPts val="0"/>
              </a:spcAft>
              <a:buSzPts val="4400"/>
              <a:buNone/>
              <a:defRPr/>
            </a:lvl6pPr>
            <a:lvl7pPr lvl="6">
              <a:spcBef>
                <a:spcPts val="0"/>
              </a:spcBef>
              <a:spcAft>
                <a:spcPts val="0"/>
              </a:spcAft>
              <a:buSzPts val="4400"/>
              <a:buNone/>
              <a:defRPr/>
            </a:lvl7pPr>
            <a:lvl8pPr lvl="7">
              <a:spcBef>
                <a:spcPts val="0"/>
              </a:spcBef>
              <a:spcAft>
                <a:spcPts val="0"/>
              </a:spcAft>
              <a:buSzPts val="4400"/>
              <a:buNone/>
              <a:defRPr/>
            </a:lvl8pPr>
            <a:lvl9pPr lvl="8">
              <a:spcBef>
                <a:spcPts val="0"/>
              </a:spcBef>
              <a:spcAft>
                <a:spcPts val="0"/>
              </a:spcAft>
              <a:buSzPts val="4400"/>
              <a:buNone/>
              <a:defRPr/>
            </a:lvl9pPr>
          </a:lstStyle>
          <a:p/>
        </p:txBody>
      </p:sp>
      <p:sp>
        <p:nvSpPr>
          <p:cNvPr id="665" name="Google Shape;665;p54"/>
          <p:cNvSpPr/>
          <p:nvPr>
            <p:ph idx="2" type="pic"/>
          </p:nvPr>
        </p:nvSpPr>
        <p:spPr>
          <a:xfrm>
            <a:off x="311700" y="1170425"/>
            <a:ext cx="8520600" cy="3492900"/>
          </a:xfrm>
          <a:prstGeom prst="rect">
            <a:avLst/>
          </a:prstGeom>
          <a:noFill/>
          <a:ln>
            <a:noFill/>
          </a:ln>
        </p:spPr>
      </p:sp>
      <p:sp>
        <p:nvSpPr>
          <p:cNvPr id="666" name="Google Shape;666;p54"/>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wo storyboards">
  <p:cSld name="Two storyboards">
    <p:spTree>
      <p:nvGrpSpPr>
        <p:cNvPr id="667" name="Shape 667"/>
        <p:cNvGrpSpPr/>
        <p:nvPr/>
      </p:nvGrpSpPr>
      <p:grpSpPr>
        <a:xfrm>
          <a:off x="0" y="0"/>
          <a:ext cx="0" cy="0"/>
          <a:chOff x="0" y="0"/>
          <a:chExt cx="0" cy="0"/>
        </a:xfrm>
      </p:grpSpPr>
      <p:sp>
        <p:nvSpPr>
          <p:cNvPr id="668" name="Google Shape;668;p55"/>
          <p:cNvSpPr txBox="1"/>
          <p:nvPr>
            <p:ph idx="1" type="body"/>
          </p:nvPr>
        </p:nvSpPr>
        <p:spPr>
          <a:xfrm>
            <a:off x="311700" y="4080225"/>
            <a:ext cx="4027500" cy="926100"/>
          </a:xfrm>
          <a:prstGeom prst="rect">
            <a:avLst/>
          </a:prstGeom>
        </p:spPr>
        <p:txBody>
          <a:bodyPr anchorCtr="0" anchor="t" bIns="91425" lIns="91425" spcFirstLastPara="1" rIns="91425" wrap="square" tIns="91425">
            <a:normAutofit/>
          </a:bodyPr>
          <a:lstStyle>
            <a:lvl1pPr indent="-304800" lvl="0" marL="457200">
              <a:spcBef>
                <a:spcPts val="0"/>
              </a:spcBef>
              <a:spcAft>
                <a:spcPts val="0"/>
              </a:spcAft>
              <a:buSzPts val="1200"/>
              <a:buChar char="●"/>
              <a:defRPr sz="12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669" name="Google Shape;669;p55"/>
          <p:cNvSpPr/>
          <p:nvPr>
            <p:ph idx="2" type="pic"/>
          </p:nvPr>
        </p:nvSpPr>
        <p:spPr>
          <a:xfrm>
            <a:off x="4804825" y="1133300"/>
            <a:ext cx="4027500" cy="2392800"/>
          </a:xfrm>
          <a:prstGeom prst="rect">
            <a:avLst/>
          </a:prstGeom>
          <a:noFill/>
          <a:ln>
            <a:noFill/>
          </a:ln>
        </p:spPr>
      </p:sp>
      <p:sp>
        <p:nvSpPr>
          <p:cNvPr id="670" name="Google Shape;670;p55"/>
          <p:cNvSpPr/>
          <p:nvPr>
            <p:ph idx="3" type="pic"/>
          </p:nvPr>
        </p:nvSpPr>
        <p:spPr>
          <a:xfrm>
            <a:off x="311725" y="1133300"/>
            <a:ext cx="4027500" cy="2392800"/>
          </a:xfrm>
          <a:prstGeom prst="rect">
            <a:avLst/>
          </a:prstGeom>
          <a:noFill/>
          <a:ln>
            <a:noFill/>
          </a:ln>
        </p:spPr>
      </p:sp>
      <p:sp>
        <p:nvSpPr>
          <p:cNvPr id="671" name="Google Shape;671;p55"/>
          <p:cNvSpPr txBox="1"/>
          <p:nvPr>
            <p:ph idx="4" type="body"/>
          </p:nvPr>
        </p:nvSpPr>
        <p:spPr>
          <a:xfrm>
            <a:off x="4804825" y="4080225"/>
            <a:ext cx="4027500" cy="926100"/>
          </a:xfrm>
          <a:prstGeom prst="rect">
            <a:avLst/>
          </a:prstGeom>
        </p:spPr>
        <p:txBody>
          <a:bodyPr anchorCtr="0" anchor="t" bIns="91425" lIns="91425" spcFirstLastPara="1" rIns="91425" wrap="square" tIns="91425">
            <a:normAutofit/>
          </a:bodyPr>
          <a:lstStyle>
            <a:lvl1pPr indent="-304800" lvl="0" marL="457200">
              <a:spcBef>
                <a:spcPts val="0"/>
              </a:spcBef>
              <a:spcAft>
                <a:spcPts val="0"/>
              </a:spcAft>
              <a:buSzPts val="1200"/>
              <a:buChar char="●"/>
              <a:defRPr sz="12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672" name="Google Shape;672;p55"/>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4400"/>
              <a:buNone/>
              <a:defRPr/>
            </a:lvl1pPr>
            <a:lvl2pPr lvl="1">
              <a:spcBef>
                <a:spcPts val="0"/>
              </a:spcBef>
              <a:spcAft>
                <a:spcPts val="0"/>
              </a:spcAft>
              <a:buSzPts val="4400"/>
              <a:buNone/>
              <a:defRPr/>
            </a:lvl2pPr>
            <a:lvl3pPr lvl="2">
              <a:spcBef>
                <a:spcPts val="0"/>
              </a:spcBef>
              <a:spcAft>
                <a:spcPts val="0"/>
              </a:spcAft>
              <a:buSzPts val="4400"/>
              <a:buNone/>
              <a:defRPr/>
            </a:lvl3pPr>
            <a:lvl4pPr lvl="3">
              <a:spcBef>
                <a:spcPts val="0"/>
              </a:spcBef>
              <a:spcAft>
                <a:spcPts val="0"/>
              </a:spcAft>
              <a:buSzPts val="4400"/>
              <a:buNone/>
              <a:defRPr/>
            </a:lvl4pPr>
            <a:lvl5pPr lvl="4">
              <a:spcBef>
                <a:spcPts val="0"/>
              </a:spcBef>
              <a:spcAft>
                <a:spcPts val="0"/>
              </a:spcAft>
              <a:buSzPts val="4400"/>
              <a:buNone/>
              <a:defRPr/>
            </a:lvl5pPr>
            <a:lvl6pPr lvl="5">
              <a:spcBef>
                <a:spcPts val="0"/>
              </a:spcBef>
              <a:spcAft>
                <a:spcPts val="0"/>
              </a:spcAft>
              <a:buSzPts val="4400"/>
              <a:buNone/>
              <a:defRPr/>
            </a:lvl6pPr>
            <a:lvl7pPr lvl="6">
              <a:spcBef>
                <a:spcPts val="0"/>
              </a:spcBef>
              <a:spcAft>
                <a:spcPts val="0"/>
              </a:spcAft>
              <a:buSzPts val="4400"/>
              <a:buNone/>
              <a:defRPr/>
            </a:lvl7pPr>
            <a:lvl8pPr lvl="7">
              <a:spcBef>
                <a:spcPts val="0"/>
              </a:spcBef>
              <a:spcAft>
                <a:spcPts val="0"/>
              </a:spcAft>
              <a:buSzPts val="4400"/>
              <a:buNone/>
              <a:defRPr/>
            </a:lvl8pPr>
            <a:lvl9pPr lvl="8">
              <a:spcBef>
                <a:spcPts val="0"/>
              </a:spcBef>
              <a:spcAft>
                <a:spcPts val="0"/>
              </a:spcAft>
              <a:buSzPts val="4400"/>
              <a:buNone/>
              <a:defRPr/>
            </a:lvl9pPr>
          </a:lstStyle>
          <a:p/>
        </p:txBody>
      </p:sp>
      <p:sp>
        <p:nvSpPr>
          <p:cNvPr id="673" name="Google Shape;673;p55"/>
          <p:cNvSpPr txBox="1"/>
          <p:nvPr>
            <p:ph idx="5" type="subTitle"/>
          </p:nvPr>
        </p:nvSpPr>
        <p:spPr>
          <a:xfrm>
            <a:off x="311725" y="3582900"/>
            <a:ext cx="4027500" cy="4812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1000"/>
              <a:buNone/>
              <a:defRPr/>
            </a:lvl1pPr>
            <a:lvl2pPr lvl="1">
              <a:lnSpc>
                <a:spcPct val="100000"/>
              </a:lnSpc>
              <a:spcBef>
                <a:spcPts val="0"/>
              </a:spcBef>
              <a:spcAft>
                <a:spcPts val="0"/>
              </a:spcAft>
              <a:buSzPts val="1800"/>
              <a:buNone/>
              <a:defRPr sz="1800"/>
            </a:lvl2pPr>
            <a:lvl3pPr lvl="2">
              <a:lnSpc>
                <a:spcPct val="100000"/>
              </a:lnSpc>
              <a:spcBef>
                <a:spcPts val="0"/>
              </a:spcBef>
              <a:spcAft>
                <a:spcPts val="0"/>
              </a:spcAft>
              <a:buSzPts val="1800"/>
              <a:buNone/>
              <a:defRPr sz="1800"/>
            </a:lvl3pPr>
            <a:lvl4pPr lvl="3">
              <a:lnSpc>
                <a:spcPct val="100000"/>
              </a:lnSpc>
              <a:spcBef>
                <a:spcPts val="0"/>
              </a:spcBef>
              <a:spcAft>
                <a:spcPts val="0"/>
              </a:spcAft>
              <a:buSzPts val="1800"/>
              <a:buNone/>
              <a:defRPr sz="1800"/>
            </a:lvl4pPr>
            <a:lvl5pPr lvl="4">
              <a:lnSpc>
                <a:spcPct val="100000"/>
              </a:lnSpc>
              <a:spcBef>
                <a:spcPts val="0"/>
              </a:spcBef>
              <a:spcAft>
                <a:spcPts val="0"/>
              </a:spcAft>
              <a:buSzPts val="1800"/>
              <a:buNone/>
              <a:defRPr sz="1800"/>
            </a:lvl5pPr>
            <a:lvl6pPr lvl="5">
              <a:lnSpc>
                <a:spcPct val="100000"/>
              </a:lnSpc>
              <a:spcBef>
                <a:spcPts val="0"/>
              </a:spcBef>
              <a:spcAft>
                <a:spcPts val="0"/>
              </a:spcAft>
              <a:buSzPts val="1800"/>
              <a:buNone/>
              <a:defRPr sz="1800"/>
            </a:lvl6pPr>
            <a:lvl7pPr lvl="6">
              <a:lnSpc>
                <a:spcPct val="100000"/>
              </a:lnSpc>
              <a:spcBef>
                <a:spcPts val="0"/>
              </a:spcBef>
              <a:spcAft>
                <a:spcPts val="0"/>
              </a:spcAft>
              <a:buSzPts val="1800"/>
              <a:buNone/>
              <a:defRPr sz="1800"/>
            </a:lvl7pPr>
            <a:lvl8pPr lvl="7">
              <a:lnSpc>
                <a:spcPct val="100000"/>
              </a:lnSpc>
              <a:spcBef>
                <a:spcPts val="0"/>
              </a:spcBef>
              <a:spcAft>
                <a:spcPts val="0"/>
              </a:spcAft>
              <a:buSzPts val="1800"/>
              <a:buNone/>
              <a:defRPr sz="1800"/>
            </a:lvl8pPr>
            <a:lvl9pPr lvl="8">
              <a:lnSpc>
                <a:spcPct val="100000"/>
              </a:lnSpc>
              <a:spcBef>
                <a:spcPts val="0"/>
              </a:spcBef>
              <a:spcAft>
                <a:spcPts val="0"/>
              </a:spcAft>
              <a:buSzPts val="1800"/>
              <a:buNone/>
              <a:defRPr sz="1800"/>
            </a:lvl9pPr>
          </a:lstStyle>
          <a:p/>
        </p:txBody>
      </p:sp>
      <p:sp>
        <p:nvSpPr>
          <p:cNvPr id="674" name="Google Shape;674;p55"/>
          <p:cNvSpPr txBox="1"/>
          <p:nvPr>
            <p:ph idx="6" type="subTitle"/>
          </p:nvPr>
        </p:nvSpPr>
        <p:spPr>
          <a:xfrm>
            <a:off x="4804825" y="3582900"/>
            <a:ext cx="4027500" cy="4812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1000"/>
              <a:buNone/>
              <a:defRPr/>
            </a:lvl1pPr>
            <a:lvl2pPr lvl="1">
              <a:lnSpc>
                <a:spcPct val="100000"/>
              </a:lnSpc>
              <a:spcBef>
                <a:spcPts val="0"/>
              </a:spcBef>
              <a:spcAft>
                <a:spcPts val="0"/>
              </a:spcAft>
              <a:buSzPts val="1800"/>
              <a:buNone/>
              <a:defRPr sz="1800"/>
            </a:lvl2pPr>
            <a:lvl3pPr lvl="2">
              <a:lnSpc>
                <a:spcPct val="100000"/>
              </a:lnSpc>
              <a:spcBef>
                <a:spcPts val="0"/>
              </a:spcBef>
              <a:spcAft>
                <a:spcPts val="0"/>
              </a:spcAft>
              <a:buSzPts val="1800"/>
              <a:buNone/>
              <a:defRPr sz="1800"/>
            </a:lvl3pPr>
            <a:lvl4pPr lvl="3">
              <a:lnSpc>
                <a:spcPct val="100000"/>
              </a:lnSpc>
              <a:spcBef>
                <a:spcPts val="0"/>
              </a:spcBef>
              <a:spcAft>
                <a:spcPts val="0"/>
              </a:spcAft>
              <a:buSzPts val="1800"/>
              <a:buNone/>
              <a:defRPr sz="1800"/>
            </a:lvl4pPr>
            <a:lvl5pPr lvl="4">
              <a:lnSpc>
                <a:spcPct val="100000"/>
              </a:lnSpc>
              <a:spcBef>
                <a:spcPts val="0"/>
              </a:spcBef>
              <a:spcAft>
                <a:spcPts val="0"/>
              </a:spcAft>
              <a:buSzPts val="1800"/>
              <a:buNone/>
              <a:defRPr sz="1800"/>
            </a:lvl5pPr>
            <a:lvl6pPr lvl="5">
              <a:lnSpc>
                <a:spcPct val="100000"/>
              </a:lnSpc>
              <a:spcBef>
                <a:spcPts val="0"/>
              </a:spcBef>
              <a:spcAft>
                <a:spcPts val="0"/>
              </a:spcAft>
              <a:buSzPts val="1800"/>
              <a:buNone/>
              <a:defRPr sz="1800"/>
            </a:lvl6pPr>
            <a:lvl7pPr lvl="6">
              <a:lnSpc>
                <a:spcPct val="100000"/>
              </a:lnSpc>
              <a:spcBef>
                <a:spcPts val="0"/>
              </a:spcBef>
              <a:spcAft>
                <a:spcPts val="0"/>
              </a:spcAft>
              <a:buSzPts val="1800"/>
              <a:buNone/>
              <a:defRPr sz="1800"/>
            </a:lvl7pPr>
            <a:lvl8pPr lvl="7">
              <a:lnSpc>
                <a:spcPct val="100000"/>
              </a:lnSpc>
              <a:spcBef>
                <a:spcPts val="0"/>
              </a:spcBef>
              <a:spcAft>
                <a:spcPts val="0"/>
              </a:spcAft>
              <a:buSzPts val="1800"/>
              <a:buNone/>
              <a:defRPr sz="1800"/>
            </a:lvl8pPr>
            <a:lvl9pPr lvl="8">
              <a:lnSpc>
                <a:spcPct val="100000"/>
              </a:lnSpc>
              <a:spcBef>
                <a:spcPts val="0"/>
              </a:spcBef>
              <a:spcAft>
                <a:spcPts val="0"/>
              </a:spcAft>
              <a:buSzPts val="1800"/>
              <a:buNone/>
              <a:defRPr sz="1800"/>
            </a:lvl9pPr>
          </a:lstStyle>
          <a:p/>
        </p:txBody>
      </p:sp>
      <p:sp>
        <p:nvSpPr>
          <p:cNvPr id="675" name="Google Shape;675;p55"/>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hree storyboards">
  <p:cSld name="Three storyboards">
    <p:spTree>
      <p:nvGrpSpPr>
        <p:cNvPr id="676" name="Shape 676"/>
        <p:cNvGrpSpPr/>
        <p:nvPr/>
      </p:nvGrpSpPr>
      <p:grpSpPr>
        <a:xfrm>
          <a:off x="0" y="0"/>
          <a:ext cx="0" cy="0"/>
          <a:chOff x="0" y="0"/>
          <a:chExt cx="0" cy="0"/>
        </a:xfrm>
      </p:grpSpPr>
      <p:sp>
        <p:nvSpPr>
          <p:cNvPr id="677" name="Google Shape;677;p56"/>
          <p:cNvSpPr txBox="1"/>
          <p:nvPr>
            <p:ph idx="1" type="body"/>
          </p:nvPr>
        </p:nvSpPr>
        <p:spPr>
          <a:xfrm>
            <a:off x="311700" y="3911700"/>
            <a:ext cx="2627100" cy="1018500"/>
          </a:xfrm>
          <a:prstGeom prst="rect">
            <a:avLst/>
          </a:prstGeom>
        </p:spPr>
        <p:txBody>
          <a:bodyPr anchorCtr="0" anchor="t" bIns="91425" lIns="91425" spcFirstLastPara="1" rIns="91425" wrap="square" tIns="91425">
            <a:normAutofit/>
          </a:bodyPr>
          <a:lstStyle>
            <a:lvl1pPr indent="-304800" lvl="0" marL="457200">
              <a:spcBef>
                <a:spcPts val="0"/>
              </a:spcBef>
              <a:spcAft>
                <a:spcPts val="0"/>
              </a:spcAft>
              <a:buSzPts val="1200"/>
              <a:buChar char="●"/>
              <a:defRPr sz="12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678" name="Google Shape;678;p56"/>
          <p:cNvSpPr/>
          <p:nvPr>
            <p:ph idx="2" type="pic"/>
          </p:nvPr>
        </p:nvSpPr>
        <p:spPr>
          <a:xfrm>
            <a:off x="6205225" y="1128325"/>
            <a:ext cx="2627100" cy="2273100"/>
          </a:xfrm>
          <a:prstGeom prst="rect">
            <a:avLst/>
          </a:prstGeom>
          <a:noFill/>
          <a:ln>
            <a:noFill/>
          </a:ln>
        </p:spPr>
      </p:sp>
      <p:sp>
        <p:nvSpPr>
          <p:cNvPr id="679" name="Google Shape;679;p56"/>
          <p:cNvSpPr/>
          <p:nvPr>
            <p:ph idx="3" type="pic"/>
          </p:nvPr>
        </p:nvSpPr>
        <p:spPr>
          <a:xfrm>
            <a:off x="311725" y="1128325"/>
            <a:ext cx="2627100" cy="2273100"/>
          </a:xfrm>
          <a:prstGeom prst="rect">
            <a:avLst/>
          </a:prstGeom>
          <a:noFill/>
          <a:ln>
            <a:noFill/>
          </a:ln>
        </p:spPr>
      </p:sp>
      <p:sp>
        <p:nvSpPr>
          <p:cNvPr id="680" name="Google Shape;680;p56"/>
          <p:cNvSpPr txBox="1"/>
          <p:nvPr>
            <p:ph idx="4" type="body"/>
          </p:nvPr>
        </p:nvSpPr>
        <p:spPr>
          <a:xfrm>
            <a:off x="6205225" y="3911700"/>
            <a:ext cx="2627100" cy="1018500"/>
          </a:xfrm>
          <a:prstGeom prst="rect">
            <a:avLst/>
          </a:prstGeom>
        </p:spPr>
        <p:txBody>
          <a:bodyPr anchorCtr="0" anchor="t" bIns="91425" lIns="91425" spcFirstLastPara="1" rIns="91425" wrap="square" tIns="91425">
            <a:normAutofit/>
          </a:bodyPr>
          <a:lstStyle>
            <a:lvl1pPr indent="-304800" lvl="0" marL="457200">
              <a:spcBef>
                <a:spcPts val="0"/>
              </a:spcBef>
              <a:spcAft>
                <a:spcPts val="0"/>
              </a:spcAft>
              <a:buSzPts val="1200"/>
              <a:buChar char="●"/>
              <a:defRPr sz="12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681" name="Google Shape;681;p56"/>
          <p:cNvSpPr/>
          <p:nvPr>
            <p:ph idx="5" type="pic"/>
          </p:nvPr>
        </p:nvSpPr>
        <p:spPr>
          <a:xfrm>
            <a:off x="3255250" y="1128325"/>
            <a:ext cx="2627100" cy="2273100"/>
          </a:xfrm>
          <a:prstGeom prst="rect">
            <a:avLst/>
          </a:prstGeom>
          <a:noFill/>
          <a:ln>
            <a:noFill/>
          </a:ln>
        </p:spPr>
      </p:sp>
      <p:sp>
        <p:nvSpPr>
          <p:cNvPr id="682" name="Google Shape;682;p56"/>
          <p:cNvSpPr txBox="1"/>
          <p:nvPr>
            <p:ph idx="6" type="body"/>
          </p:nvPr>
        </p:nvSpPr>
        <p:spPr>
          <a:xfrm>
            <a:off x="3255250" y="3911700"/>
            <a:ext cx="2627100" cy="1018500"/>
          </a:xfrm>
          <a:prstGeom prst="rect">
            <a:avLst/>
          </a:prstGeom>
        </p:spPr>
        <p:txBody>
          <a:bodyPr anchorCtr="0" anchor="t" bIns="91425" lIns="91425" spcFirstLastPara="1" rIns="91425" wrap="square" tIns="91425">
            <a:normAutofit/>
          </a:bodyPr>
          <a:lstStyle>
            <a:lvl1pPr indent="-304800" lvl="0" marL="457200">
              <a:spcBef>
                <a:spcPts val="0"/>
              </a:spcBef>
              <a:spcAft>
                <a:spcPts val="0"/>
              </a:spcAft>
              <a:buSzPts val="1200"/>
              <a:buChar char="●"/>
              <a:defRPr sz="12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683" name="Google Shape;683;p56"/>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4400"/>
              <a:buNone/>
              <a:defRPr/>
            </a:lvl1pPr>
            <a:lvl2pPr lvl="1">
              <a:spcBef>
                <a:spcPts val="0"/>
              </a:spcBef>
              <a:spcAft>
                <a:spcPts val="0"/>
              </a:spcAft>
              <a:buSzPts val="4400"/>
              <a:buNone/>
              <a:defRPr/>
            </a:lvl2pPr>
            <a:lvl3pPr lvl="2">
              <a:spcBef>
                <a:spcPts val="0"/>
              </a:spcBef>
              <a:spcAft>
                <a:spcPts val="0"/>
              </a:spcAft>
              <a:buSzPts val="4400"/>
              <a:buNone/>
              <a:defRPr/>
            </a:lvl3pPr>
            <a:lvl4pPr lvl="3">
              <a:spcBef>
                <a:spcPts val="0"/>
              </a:spcBef>
              <a:spcAft>
                <a:spcPts val="0"/>
              </a:spcAft>
              <a:buSzPts val="4400"/>
              <a:buNone/>
              <a:defRPr/>
            </a:lvl4pPr>
            <a:lvl5pPr lvl="4">
              <a:spcBef>
                <a:spcPts val="0"/>
              </a:spcBef>
              <a:spcAft>
                <a:spcPts val="0"/>
              </a:spcAft>
              <a:buSzPts val="4400"/>
              <a:buNone/>
              <a:defRPr/>
            </a:lvl5pPr>
            <a:lvl6pPr lvl="5">
              <a:spcBef>
                <a:spcPts val="0"/>
              </a:spcBef>
              <a:spcAft>
                <a:spcPts val="0"/>
              </a:spcAft>
              <a:buSzPts val="4400"/>
              <a:buNone/>
              <a:defRPr/>
            </a:lvl6pPr>
            <a:lvl7pPr lvl="6">
              <a:spcBef>
                <a:spcPts val="0"/>
              </a:spcBef>
              <a:spcAft>
                <a:spcPts val="0"/>
              </a:spcAft>
              <a:buSzPts val="4400"/>
              <a:buNone/>
              <a:defRPr/>
            </a:lvl7pPr>
            <a:lvl8pPr lvl="7">
              <a:spcBef>
                <a:spcPts val="0"/>
              </a:spcBef>
              <a:spcAft>
                <a:spcPts val="0"/>
              </a:spcAft>
              <a:buSzPts val="4400"/>
              <a:buNone/>
              <a:defRPr/>
            </a:lvl8pPr>
            <a:lvl9pPr lvl="8">
              <a:spcBef>
                <a:spcPts val="0"/>
              </a:spcBef>
              <a:spcAft>
                <a:spcPts val="0"/>
              </a:spcAft>
              <a:buSzPts val="4400"/>
              <a:buNone/>
              <a:defRPr/>
            </a:lvl9pPr>
          </a:lstStyle>
          <a:p/>
        </p:txBody>
      </p:sp>
      <p:sp>
        <p:nvSpPr>
          <p:cNvPr id="684" name="Google Shape;684;p56"/>
          <p:cNvSpPr txBox="1"/>
          <p:nvPr>
            <p:ph idx="7" type="subTitle"/>
          </p:nvPr>
        </p:nvSpPr>
        <p:spPr>
          <a:xfrm>
            <a:off x="311725" y="3430500"/>
            <a:ext cx="2627100" cy="4812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1000"/>
              <a:buNone/>
              <a:defRPr/>
            </a:lvl1pPr>
            <a:lvl2pPr lvl="1">
              <a:lnSpc>
                <a:spcPct val="100000"/>
              </a:lnSpc>
              <a:spcBef>
                <a:spcPts val="0"/>
              </a:spcBef>
              <a:spcAft>
                <a:spcPts val="0"/>
              </a:spcAft>
              <a:buSzPts val="1800"/>
              <a:buNone/>
              <a:defRPr sz="1800"/>
            </a:lvl2pPr>
            <a:lvl3pPr lvl="2">
              <a:lnSpc>
                <a:spcPct val="100000"/>
              </a:lnSpc>
              <a:spcBef>
                <a:spcPts val="0"/>
              </a:spcBef>
              <a:spcAft>
                <a:spcPts val="0"/>
              </a:spcAft>
              <a:buSzPts val="1800"/>
              <a:buNone/>
              <a:defRPr sz="1800"/>
            </a:lvl3pPr>
            <a:lvl4pPr lvl="3">
              <a:lnSpc>
                <a:spcPct val="100000"/>
              </a:lnSpc>
              <a:spcBef>
                <a:spcPts val="0"/>
              </a:spcBef>
              <a:spcAft>
                <a:spcPts val="0"/>
              </a:spcAft>
              <a:buSzPts val="1800"/>
              <a:buNone/>
              <a:defRPr sz="1800"/>
            </a:lvl4pPr>
            <a:lvl5pPr lvl="4">
              <a:lnSpc>
                <a:spcPct val="100000"/>
              </a:lnSpc>
              <a:spcBef>
                <a:spcPts val="0"/>
              </a:spcBef>
              <a:spcAft>
                <a:spcPts val="0"/>
              </a:spcAft>
              <a:buSzPts val="1800"/>
              <a:buNone/>
              <a:defRPr sz="1800"/>
            </a:lvl5pPr>
            <a:lvl6pPr lvl="5">
              <a:lnSpc>
                <a:spcPct val="100000"/>
              </a:lnSpc>
              <a:spcBef>
                <a:spcPts val="0"/>
              </a:spcBef>
              <a:spcAft>
                <a:spcPts val="0"/>
              </a:spcAft>
              <a:buSzPts val="1800"/>
              <a:buNone/>
              <a:defRPr sz="1800"/>
            </a:lvl6pPr>
            <a:lvl7pPr lvl="6">
              <a:lnSpc>
                <a:spcPct val="100000"/>
              </a:lnSpc>
              <a:spcBef>
                <a:spcPts val="0"/>
              </a:spcBef>
              <a:spcAft>
                <a:spcPts val="0"/>
              </a:spcAft>
              <a:buSzPts val="1800"/>
              <a:buNone/>
              <a:defRPr sz="1800"/>
            </a:lvl7pPr>
            <a:lvl8pPr lvl="7">
              <a:lnSpc>
                <a:spcPct val="100000"/>
              </a:lnSpc>
              <a:spcBef>
                <a:spcPts val="0"/>
              </a:spcBef>
              <a:spcAft>
                <a:spcPts val="0"/>
              </a:spcAft>
              <a:buSzPts val="1800"/>
              <a:buNone/>
              <a:defRPr sz="1800"/>
            </a:lvl8pPr>
            <a:lvl9pPr lvl="8">
              <a:lnSpc>
                <a:spcPct val="100000"/>
              </a:lnSpc>
              <a:spcBef>
                <a:spcPts val="0"/>
              </a:spcBef>
              <a:spcAft>
                <a:spcPts val="0"/>
              </a:spcAft>
              <a:buSzPts val="1800"/>
              <a:buNone/>
              <a:defRPr sz="1800"/>
            </a:lvl9pPr>
          </a:lstStyle>
          <a:p/>
        </p:txBody>
      </p:sp>
      <p:sp>
        <p:nvSpPr>
          <p:cNvPr id="685" name="Google Shape;685;p56"/>
          <p:cNvSpPr txBox="1"/>
          <p:nvPr>
            <p:ph idx="8" type="subTitle"/>
          </p:nvPr>
        </p:nvSpPr>
        <p:spPr>
          <a:xfrm>
            <a:off x="6205225" y="3430500"/>
            <a:ext cx="2627100" cy="4812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1000"/>
              <a:buNone/>
              <a:defRPr/>
            </a:lvl1pPr>
            <a:lvl2pPr lvl="1">
              <a:lnSpc>
                <a:spcPct val="100000"/>
              </a:lnSpc>
              <a:spcBef>
                <a:spcPts val="0"/>
              </a:spcBef>
              <a:spcAft>
                <a:spcPts val="0"/>
              </a:spcAft>
              <a:buSzPts val="1800"/>
              <a:buNone/>
              <a:defRPr sz="1800"/>
            </a:lvl2pPr>
            <a:lvl3pPr lvl="2">
              <a:lnSpc>
                <a:spcPct val="100000"/>
              </a:lnSpc>
              <a:spcBef>
                <a:spcPts val="0"/>
              </a:spcBef>
              <a:spcAft>
                <a:spcPts val="0"/>
              </a:spcAft>
              <a:buSzPts val="1800"/>
              <a:buNone/>
              <a:defRPr sz="1800"/>
            </a:lvl3pPr>
            <a:lvl4pPr lvl="3">
              <a:lnSpc>
                <a:spcPct val="100000"/>
              </a:lnSpc>
              <a:spcBef>
                <a:spcPts val="0"/>
              </a:spcBef>
              <a:spcAft>
                <a:spcPts val="0"/>
              </a:spcAft>
              <a:buSzPts val="1800"/>
              <a:buNone/>
              <a:defRPr sz="1800"/>
            </a:lvl4pPr>
            <a:lvl5pPr lvl="4">
              <a:lnSpc>
                <a:spcPct val="100000"/>
              </a:lnSpc>
              <a:spcBef>
                <a:spcPts val="0"/>
              </a:spcBef>
              <a:spcAft>
                <a:spcPts val="0"/>
              </a:spcAft>
              <a:buSzPts val="1800"/>
              <a:buNone/>
              <a:defRPr sz="1800"/>
            </a:lvl5pPr>
            <a:lvl6pPr lvl="5">
              <a:lnSpc>
                <a:spcPct val="100000"/>
              </a:lnSpc>
              <a:spcBef>
                <a:spcPts val="0"/>
              </a:spcBef>
              <a:spcAft>
                <a:spcPts val="0"/>
              </a:spcAft>
              <a:buSzPts val="1800"/>
              <a:buNone/>
              <a:defRPr sz="1800"/>
            </a:lvl6pPr>
            <a:lvl7pPr lvl="6">
              <a:lnSpc>
                <a:spcPct val="100000"/>
              </a:lnSpc>
              <a:spcBef>
                <a:spcPts val="0"/>
              </a:spcBef>
              <a:spcAft>
                <a:spcPts val="0"/>
              </a:spcAft>
              <a:buSzPts val="1800"/>
              <a:buNone/>
              <a:defRPr sz="1800"/>
            </a:lvl7pPr>
            <a:lvl8pPr lvl="7">
              <a:lnSpc>
                <a:spcPct val="100000"/>
              </a:lnSpc>
              <a:spcBef>
                <a:spcPts val="0"/>
              </a:spcBef>
              <a:spcAft>
                <a:spcPts val="0"/>
              </a:spcAft>
              <a:buSzPts val="1800"/>
              <a:buNone/>
              <a:defRPr sz="1800"/>
            </a:lvl8pPr>
            <a:lvl9pPr lvl="8">
              <a:lnSpc>
                <a:spcPct val="100000"/>
              </a:lnSpc>
              <a:spcBef>
                <a:spcPts val="0"/>
              </a:spcBef>
              <a:spcAft>
                <a:spcPts val="0"/>
              </a:spcAft>
              <a:buSzPts val="1800"/>
              <a:buNone/>
              <a:defRPr sz="1800"/>
            </a:lvl9pPr>
          </a:lstStyle>
          <a:p/>
        </p:txBody>
      </p:sp>
      <p:sp>
        <p:nvSpPr>
          <p:cNvPr id="686" name="Google Shape;686;p56"/>
          <p:cNvSpPr txBox="1"/>
          <p:nvPr>
            <p:ph idx="9" type="subTitle"/>
          </p:nvPr>
        </p:nvSpPr>
        <p:spPr>
          <a:xfrm>
            <a:off x="3255250" y="3430500"/>
            <a:ext cx="2627100" cy="481200"/>
          </a:xfrm>
          <a:prstGeom prst="rect">
            <a:avLst/>
          </a:prstGeom>
        </p:spPr>
        <p:txBody>
          <a:bodyPr anchorCtr="0" anchor="t" bIns="91425" lIns="91425" spcFirstLastPara="1" rIns="91425" wrap="square" tIns="91425">
            <a:noAutofit/>
          </a:bodyPr>
          <a:lstStyle>
            <a:lvl1pPr lvl="0">
              <a:lnSpc>
                <a:spcPct val="100000"/>
              </a:lnSpc>
              <a:spcBef>
                <a:spcPts val="0"/>
              </a:spcBef>
              <a:spcAft>
                <a:spcPts val="0"/>
              </a:spcAft>
              <a:buSzPts val="1000"/>
              <a:buNone/>
              <a:defRPr/>
            </a:lvl1pPr>
            <a:lvl2pPr lvl="1">
              <a:lnSpc>
                <a:spcPct val="100000"/>
              </a:lnSpc>
              <a:spcBef>
                <a:spcPts val="0"/>
              </a:spcBef>
              <a:spcAft>
                <a:spcPts val="0"/>
              </a:spcAft>
              <a:buSzPts val="1800"/>
              <a:buNone/>
              <a:defRPr sz="1800"/>
            </a:lvl2pPr>
            <a:lvl3pPr lvl="2">
              <a:lnSpc>
                <a:spcPct val="100000"/>
              </a:lnSpc>
              <a:spcBef>
                <a:spcPts val="0"/>
              </a:spcBef>
              <a:spcAft>
                <a:spcPts val="0"/>
              </a:spcAft>
              <a:buSzPts val="1800"/>
              <a:buNone/>
              <a:defRPr sz="1800"/>
            </a:lvl3pPr>
            <a:lvl4pPr lvl="3">
              <a:lnSpc>
                <a:spcPct val="100000"/>
              </a:lnSpc>
              <a:spcBef>
                <a:spcPts val="0"/>
              </a:spcBef>
              <a:spcAft>
                <a:spcPts val="0"/>
              </a:spcAft>
              <a:buSzPts val="1800"/>
              <a:buNone/>
              <a:defRPr sz="1800"/>
            </a:lvl4pPr>
            <a:lvl5pPr lvl="4">
              <a:lnSpc>
                <a:spcPct val="100000"/>
              </a:lnSpc>
              <a:spcBef>
                <a:spcPts val="0"/>
              </a:spcBef>
              <a:spcAft>
                <a:spcPts val="0"/>
              </a:spcAft>
              <a:buSzPts val="1800"/>
              <a:buNone/>
              <a:defRPr sz="1800"/>
            </a:lvl5pPr>
            <a:lvl6pPr lvl="5">
              <a:lnSpc>
                <a:spcPct val="100000"/>
              </a:lnSpc>
              <a:spcBef>
                <a:spcPts val="0"/>
              </a:spcBef>
              <a:spcAft>
                <a:spcPts val="0"/>
              </a:spcAft>
              <a:buSzPts val="1800"/>
              <a:buNone/>
              <a:defRPr sz="1800"/>
            </a:lvl6pPr>
            <a:lvl7pPr lvl="6">
              <a:lnSpc>
                <a:spcPct val="100000"/>
              </a:lnSpc>
              <a:spcBef>
                <a:spcPts val="0"/>
              </a:spcBef>
              <a:spcAft>
                <a:spcPts val="0"/>
              </a:spcAft>
              <a:buSzPts val="1800"/>
              <a:buNone/>
              <a:defRPr sz="1800"/>
            </a:lvl7pPr>
            <a:lvl8pPr lvl="7">
              <a:lnSpc>
                <a:spcPct val="100000"/>
              </a:lnSpc>
              <a:spcBef>
                <a:spcPts val="0"/>
              </a:spcBef>
              <a:spcAft>
                <a:spcPts val="0"/>
              </a:spcAft>
              <a:buSzPts val="1800"/>
              <a:buNone/>
              <a:defRPr sz="1800"/>
            </a:lvl8pPr>
            <a:lvl9pPr lvl="8">
              <a:lnSpc>
                <a:spcPct val="100000"/>
              </a:lnSpc>
              <a:spcBef>
                <a:spcPts val="0"/>
              </a:spcBef>
              <a:spcAft>
                <a:spcPts val="0"/>
              </a:spcAft>
              <a:buSzPts val="1800"/>
              <a:buNone/>
              <a:defRPr sz="1800"/>
            </a:lvl9pPr>
          </a:lstStyle>
          <a:p/>
        </p:txBody>
      </p:sp>
      <p:sp>
        <p:nvSpPr>
          <p:cNvPr id="687" name="Google Shape;687;p56"/>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Image only">
  <p:cSld name="Image only">
    <p:spTree>
      <p:nvGrpSpPr>
        <p:cNvPr id="688" name="Shape 688"/>
        <p:cNvGrpSpPr/>
        <p:nvPr/>
      </p:nvGrpSpPr>
      <p:grpSpPr>
        <a:xfrm>
          <a:off x="0" y="0"/>
          <a:ext cx="0" cy="0"/>
          <a:chOff x="0" y="0"/>
          <a:chExt cx="0" cy="0"/>
        </a:xfrm>
      </p:grpSpPr>
      <p:sp>
        <p:nvSpPr>
          <p:cNvPr id="689" name="Google Shape;689;p57"/>
          <p:cNvSpPr/>
          <p:nvPr>
            <p:ph idx="2" type="pic"/>
          </p:nvPr>
        </p:nvSpPr>
        <p:spPr>
          <a:xfrm>
            <a:off x="311700" y="445025"/>
            <a:ext cx="8520600" cy="4218300"/>
          </a:xfrm>
          <a:prstGeom prst="rect">
            <a:avLst/>
          </a:prstGeom>
          <a:noFill/>
          <a:ln>
            <a:noFill/>
          </a:ln>
        </p:spPr>
      </p:sp>
      <p:sp>
        <p:nvSpPr>
          <p:cNvPr id="690" name="Google Shape;690;p57"/>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Image grid">
  <p:cSld name="Image grid">
    <p:spTree>
      <p:nvGrpSpPr>
        <p:cNvPr id="691" name="Shape 691"/>
        <p:cNvGrpSpPr/>
        <p:nvPr/>
      </p:nvGrpSpPr>
      <p:grpSpPr>
        <a:xfrm>
          <a:off x="0" y="0"/>
          <a:ext cx="0" cy="0"/>
          <a:chOff x="0" y="0"/>
          <a:chExt cx="0" cy="0"/>
        </a:xfrm>
      </p:grpSpPr>
      <p:sp>
        <p:nvSpPr>
          <p:cNvPr id="692" name="Google Shape;692;p58"/>
          <p:cNvSpPr/>
          <p:nvPr>
            <p:ph idx="2" type="pic"/>
          </p:nvPr>
        </p:nvSpPr>
        <p:spPr>
          <a:xfrm>
            <a:off x="3389600" y="118913"/>
            <a:ext cx="1643700" cy="1535100"/>
          </a:xfrm>
          <a:prstGeom prst="rect">
            <a:avLst/>
          </a:prstGeom>
          <a:noFill/>
          <a:ln>
            <a:noFill/>
          </a:ln>
        </p:spPr>
      </p:sp>
      <p:sp>
        <p:nvSpPr>
          <p:cNvPr id="693" name="Google Shape;693;p58"/>
          <p:cNvSpPr/>
          <p:nvPr>
            <p:ph idx="3" type="pic"/>
          </p:nvPr>
        </p:nvSpPr>
        <p:spPr>
          <a:xfrm>
            <a:off x="5195935" y="118913"/>
            <a:ext cx="1643700" cy="1535100"/>
          </a:xfrm>
          <a:prstGeom prst="rect">
            <a:avLst/>
          </a:prstGeom>
          <a:noFill/>
          <a:ln>
            <a:noFill/>
          </a:ln>
        </p:spPr>
      </p:sp>
      <p:sp>
        <p:nvSpPr>
          <p:cNvPr id="694" name="Google Shape;694;p58"/>
          <p:cNvSpPr/>
          <p:nvPr>
            <p:ph idx="4" type="pic"/>
          </p:nvPr>
        </p:nvSpPr>
        <p:spPr>
          <a:xfrm>
            <a:off x="7002270" y="118913"/>
            <a:ext cx="1643700" cy="1535100"/>
          </a:xfrm>
          <a:prstGeom prst="rect">
            <a:avLst/>
          </a:prstGeom>
          <a:noFill/>
          <a:ln>
            <a:noFill/>
          </a:ln>
        </p:spPr>
      </p:sp>
      <p:sp>
        <p:nvSpPr>
          <p:cNvPr id="695" name="Google Shape;695;p58"/>
          <p:cNvSpPr/>
          <p:nvPr>
            <p:ph idx="5" type="pic"/>
          </p:nvPr>
        </p:nvSpPr>
        <p:spPr>
          <a:xfrm>
            <a:off x="3389588" y="1804212"/>
            <a:ext cx="1643700" cy="1535100"/>
          </a:xfrm>
          <a:prstGeom prst="rect">
            <a:avLst/>
          </a:prstGeom>
          <a:noFill/>
          <a:ln>
            <a:noFill/>
          </a:ln>
        </p:spPr>
      </p:sp>
      <p:sp>
        <p:nvSpPr>
          <p:cNvPr id="696" name="Google Shape;696;p58"/>
          <p:cNvSpPr/>
          <p:nvPr>
            <p:ph idx="6" type="pic"/>
          </p:nvPr>
        </p:nvSpPr>
        <p:spPr>
          <a:xfrm>
            <a:off x="5195922" y="1804212"/>
            <a:ext cx="1643700" cy="1535100"/>
          </a:xfrm>
          <a:prstGeom prst="rect">
            <a:avLst/>
          </a:prstGeom>
          <a:noFill/>
          <a:ln>
            <a:noFill/>
          </a:ln>
        </p:spPr>
      </p:sp>
      <p:sp>
        <p:nvSpPr>
          <p:cNvPr id="697" name="Google Shape;697;p58"/>
          <p:cNvSpPr/>
          <p:nvPr>
            <p:ph idx="7" type="pic"/>
          </p:nvPr>
        </p:nvSpPr>
        <p:spPr>
          <a:xfrm>
            <a:off x="7002257" y="1804212"/>
            <a:ext cx="1643700" cy="1535100"/>
          </a:xfrm>
          <a:prstGeom prst="rect">
            <a:avLst/>
          </a:prstGeom>
          <a:noFill/>
          <a:ln>
            <a:noFill/>
          </a:ln>
        </p:spPr>
      </p:sp>
      <p:sp>
        <p:nvSpPr>
          <p:cNvPr id="698" name="Google Shape;698;p58"/>
          <p:cNvSpPr txBox="1"/>
          <p:nvPr>
            <p:ph type="title"/>
          </p:nvPr>
        </p:nvSpPr>
        <p:spPr>
          <a:xfrm>
            <a:off x="351550" y="445025"/>
            <a:ext cx="2596800" cy="1706400"/>
          </a:xfrm>
          <a:prstGeom prst="rect">
            <a:avLst/>
          </a:prstGeom>
        </p:spPr>
        <p:txBody>
          <a:bodyPr anchorCtr="0" anchor="t" bIns="91425" lIns="91425" spcFirstLastPara="1" rIns="91425" wrap="square" tIns="91425">
            <a:spAutoFit/>
          </a:bodyPr>
          <a:lstStyle>
            <a:lvl1pPr lvl="0">
              <a:spcBef>
                <a:spcPts val="0"/>
              </a:spcBef>
              <a:spcAft>
                <a:spcPts val="0"/>
              </a:spcAft>
              <a:buSzPts val="4400"/>
              <a:buNone/>
              <a:defRPr/>
            </a:lvl1pPr>
            <a:lvl2pPr lvl="1">
              <a:spcBef>
                <a:spcPts val="0"/>
              </a:spcBef>
              <a:spcAft>
                <a:spcPts val="0"/>
              </a:spcAft>
              <a:buSzPts val="4400"/>
              <a:buNone/>
              <a:defRPr/>
            </a:lvl2pPr>
            <a:lvl3pPr lvl="2">
              <a:spcBef>
                <a:spcPts val="0"/>
              </a:spcBef>
              <a:spcAft>
                <a:spcPts val="0"/>
              </a:spcAft>
              <a:buSzPts val="4400"/>
              <a:buNone/>
              <a:defRPr/>
            </a:lvl3pPr>
            <a:lvl4pPr lvl="3">
              <a:spcBef>
                <a:spcPts val="0"/>
              </a:spcBef>
              <a:spcAft>
                <a:spcPts val="0"/>
              </a:spcAft>
              <a:buSzPts val="4400"/>
              <a:buNone/>
              <a:defRPr/>
            </a:lvl4pPr>
            <a:lvl5pPr lvl="4">
              <a:spcBef>
                <a:spcPts val="0"/>
              </a:spcBef>
              <a:spcAft>
                <a:spcPts val="0"/>
              </a:spcAft>
              <a:buSzPts val="4400"/>
              <a:buNone/>
              <a:defRPr/>
            </a:lvl5pPr>
            <a:lvl6pPr lvl="5">
              <a:spcBef>
                <a:spcPts val="0"/>
              </a:spcBef>
              <a:spcAft>
                <a:spcPts val="0"/>
              </a:spcAft>
              <a:buSzPts val="4400"/>
              <a:buNone/>
              <a:defRPr/>
            </a:lvl6pPr>
            <a:lvl7pPr lvl="6">
              <a:spcBef>
                <a:spcPts val="0"/>
              </a:spcBef>
              <a:spcAft>
                <a:spcPts val="0"/>
              </a:spcAft>
              <a:buSzPts val="4400"/>
              <a:buNone/>
              <a:defRPr/>
            </a:lvl7pPr>
            <a:lvl8pPr lvl="7">
              <a:spcBef>
                <a:spcPts val="0"/>
              </a:spcBef>
              <a:spcAft>
                <a:spcPts val="0"/>
              </a:spcAft>
              <a:buSzPts val="4400"/>
              <a:buNone/>
              <a:defRPr/>
            </a:lvl8pPr>
            <a:lvl9pPr lvl="8">
              <a:spcBef>
                <a:spcPts val="0"/>
              </a:spcBef>
              <a:spcAft>
                <a:spcPts val="0"/>
              </a:spcAft>
              <a:buSzPts val="4400"/>
              <a:buNone/>
              <a:defRPr/>
            </a:lvl9pPr>
          </a:lstStyle>
          <a:p/>
        </p:txBody>
      </p:sp>
      <p:sp>
        <p:nvSpPr>
          <p:cNvPr id="699" name="Google Shape;699;p58"/>
          <p:cNvSpPr/>
          <p:nvPr>
            <p:ph idx="8" type="pic"/>
          </p:nvPr>
        </p:nvSpPr>
        <p:spPr>
          <a:xfrm>
            <a:off x="3389588" y="3489487"/>
            <a:ext cx="1643700" cy="1535100"/>
          </a:xfrm>
          <a:prstGeom prst="rect">
            <a:avLst/>
          </a:prstGeom>
          <a:noFill/>
          <a:ln>
            <a:noFill/>
          </a:ln>
        </p:spPr>
      </p:sp>
      <p:sp>
        <p:nvSpPr>
          <p:cNvPr id="700" name="Google Shape;700;p58"/>
          <p:cNvSpPr/>
          <p:nvPr>
            <p:ph idx="9" type="pic"/>
          </p:nvPr>
        </p:nvSpPr>
        <p:spPr>
          <a:xfrm>
            <a:off x="5195922" y="3489487"/>
            <a:ext cx="1643700" cy="1535100"/>
          </a:xfrm>
          <a:prstGeom prst="rect">
            <a:avLst/>
          </a:prstGeom>
          <a:noFill/>
          <a:ln>
            <a:noFill/>
          </a:ln>
        </p:spPr>
      </p:sp>
      <p:sp>
        <p:nvSpPr>
          <p:cNvPr id="701" name="Google Shape;701;p58"/>
          <p:cNvSpPr/>
          <p:nvPr>
            <p:ph idx="13" type="pic"/>
          </p:nvPr>
        </p:nvSpPr>
        <p:spPr>
          <a:xfrm>
            <a:off x="7002257" y="3489487"/>
            <a:ext cx="1643700" cy="1535100"/>
          </a:xfrm>
          <a:prstGeom prst="rect">
            <a:avLst/>
          </a:prstGeom>
          <a:noFill/>
          <a:ln>
            <a:noFill/>
          </a:ln>
        </p:spPr>
      </p:sp>
      <p:sp>
        <p:nvSpPr>
          <p:cNvPr id="702" name="Google Shape;702;p58"/>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lvl1pPr lvl="0">
              <a:buNone/>
              <a:defRPr sz="1300">
                <a:solidFill>
                  <a:schemeClr val="dk1"/>
                </a:solidFill>
              </a:defRPr>
            </a:lvl1pPr>
            <a:lvl2pPr lvl="1">
              <a:buNone/>
              <a:defRPr sz="1300">
                <a:solidFill>
                  <a:schemeClr val="dk1"/>
                </a:solidFill>
              </a:defRPr>
            </a:lvl2pPr>
            <a:lvl3pPr lvl="2">
              <a:buNone/>
              <a:defRPr sz="1300">
                <a:solidFill>
                  <a:schemeClr val="dk1"/>
                </a:solidFill>
              </a:defRPr>
            </a:lvl3pPr>
            <a:lvl4pPr lvl="3">
              <a:buNone/>
              <a:defRPr sz="1300">
                <a:solidFill>
                  <a:schemeClr val="dk1"/>
                </a:solidFill>
              </a:defRPr>
            </a:lvl4pPr>
            <a:lvl5pPr lvl="4">
              <a:buNone/>
              <a:defRPr sz="1300">
                <a:solidFill>
                  <a:schemeClr val="dk1"/>
                </a:solidFill>
              </a:defRPr>
            </a:lvl5pPr>
            <a:lvl6pPr lvl="5">
              <a:buNone/>
              <a:defRPr sz="1300">
                <a:solidFill>
                  <a:schemeClr val="dk1"/>
                </a:solidFill>
              </a:defRPr>
            </a:lvl6pPr>
            <a:lvl7pPr lvl="6">
              <a:buNone/>
              <a:defRPr sz="1300">
                <a:solidFill>
                  <a:schemeClr val="dk1"/>
                </a:solidFill>
              </a:defRPr>
            </a:lvl7pPr>
            <a:lvl8pPr lvl="7">
              <a:buNone/>
              <a:defRPr sz="1300">
                <a:solidFill>
                  <a:schemeClr val="dk1"/>
                </a:solidFill>
              </a:defRPr>
            </a:lvl8pPr>
            <a:lvl9pPr lvl="8">
              <a:buNone/>
              <a:defRPr sz="1300">
                <a:solidFill>
                  <a:schemeClr val="dk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extLst>
    <p:ext uri="{DCECCB84-F9BA-43D5-87BE-67443E8EF086}">
      <p15:sldGuideLst>
        <p15:guide id="1" pos="5564">
          <p15:clr>
            <a:srgbClr val="E46962"/>
          </p15:clr>
        </p15:guide>
      </p15:sldGuideLst>
    </p:ext>
  </p:extLst>
</p:sldLayout>
</file>

<file path=ppt/slideMasters/_rels/slideMaster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2" Type="http://schemas.openxmlformats.org/officeDocument/2006/relationships/theme" Target="../theme/theme1.xml"/><Relationship Id="rId9" Type="http://schemas.openxmlformats.org/officeDocument/2006/relationships/slideLayout" Target="../slideLayouts/slideLayout9.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s>
</file>

<file path=ppt/slideMasters/_rels/slideMaster2.xml.rels><?xml version="1.0" encoding="UTF-8" standalone="yes"?><Relationships xmlns="http://schemas.openxmlformats.org/package/2006/relationships"><Relationship Id="rId40" Type="http://schemas.openxmlformats.org/officeDocument/2006/relationships/slideLayout" Target="../slideLayouts/slideLayout51.xml"/><Relationship Id="rId20" Type="http://schemas.openxmlformats.org/officeDocument/2006/relationships/slideLayout" Target="../slideLayouts/slideLayout31.xml"/><Relationship Id="rId42" Type="http://schemas.openxmlformats.org/officeDocument/2006/relationships/slideLayout" Target="../slideLayouts/slideLayout53.xml"/><Relationship Id="rId41" Type="http://schemas.openxmlformats.org/officeDocument/2006/relationships/slideLayout" Target="../slideLayouts/slideLayout52.xml"/><Relationship Id="rId22" Type="http://schemas.openxmlformats.org/officeDocument/2006/relationships/slideLayout" Target="../slideLayouts/slideLayout33.xml"/><Relationship Id="rId44" Type="http://schemas.openxmlformats.org/officeDocument/2006/relationships/slideLayout" Target="../slideLayouts/slideLayout55.xml"/><Relationship Id="rId21" Type="http://schemas.openxmlformats.org/officeDocument/2006/relationships/slideLayout" Target="../slideLayouts/slideLayout32.xml"/><Relationship Id="rId43" Type="http://schemas.openxmlformats.org/officeDocument/2006/relationships/slideLayout" Target="../slideLayouts/slideLayout54.xml"/><Relationship Id="rId24" Type="http://schemas.openxmlformats.org/officeDocument/2006/relationships/slideLayout" Target="../slideLayouts/slideLayout35.xml"/><Relationship Id="rId46" Type="http://schemas.openxmlformats.org/officeDocument/2006/relationships/theme" Target="../theme/theme3.xml"/><Relationship Id="rId23" Type="http://schemas.openxmlformats.org/officeDocument/2006/relationships/slideLayout" Target="../slideLayouts/slideLayout34.xml"/><Relationship Id="rId45" Type="http://schemas.openxmlformats.org/officeDocument/2006/relationships/slideLayout" Target="../slideLayouts/slideLayout56.xml"/><Relationship Id="rId1" Type="http://schemas.openxmlformats.org/officeDocument/2006/relationships/slideLayout" Target="../slideLayouts/slideLayout12.xml"/><Relationship Id="rId2" Type="http://schemas.openxmlformats.org/officeDocument/2006/relationships/slideLayout" Target="../slideLayouts/slideLayout13.xml"/><Relationship Id="rId3" Type="http://schemas.openxmlformats.org/officeDocument/2006/relationships/slideLayout" Target="../slideLayouts/slideLayout14.xml"/><Relationship Id="rId4" Type="http://schemas.openxmlformats.org/officeDocument/2006/relationships/slideLayout" Target="../slideLayouts/slideLayout15.xml"/><Relationship Id="rId9" Type="http://schemas.openxmlformats.org/officeDocument/2006/relationships/slideLayout" Target="../slideLayouts/slideLayout20.xml"/><Relationship Id="rId26" Type="http://schemas.openxmlformats.org/officeDocument/2006/relationships/slideLayout" Target="../slideLayouts/slideLayout37.xml"/><Relationship Id="rId25" Type="http://schemas.openxmlformats.org/officeDocument/2006/relationships/slideLayout" Target="../slideLayouts/slideLayout36.xml"/><Relationship Id="rId28" Type="http://schemas.openxmlformats.org/officeDocument/2006/relationships/slideLayout" Target="../slideLayouts/slideLayout39.xml"/><Relationship Id="rId27" Type="http://schemas.openxmlformats.org/officeDocument/2006/relationships/slideLayout" Target="../slideLayouts/slideLayout38.xml"/><Relationship Id="rId5" Type="http://schemas.openxmlformats.org/officeDocument/2006/relationships/slideLayout" Target="../slideLayouts/slideLayout16.xml"/><Relationship Id="rId6" Type="http://schemas.openxmlformats.org/officeDocument/2006/relationships/slideLayout" Target="../slideLayouts/slideLayout17.xml"/><Relationship Id="rId29" Type="http://schemas.openxmlformats.org/officeDocument/2006/relationships/slideLayout" Target="../slideLayouts/slideLayout40.xml"/><Relationship Id="rId7" Type="http://schemas.openxmlformats.org/officeDocument/2006/relationships/slideLayout" Target="../slideLayouts/slideLayout18.xml"/><Relationship Id="rId8" Type="http://schemas.openxmlformats.org/officeDocument/2006/relationships/slideLayout" Target="../slideLayouts/slideLayout19.xml"/><Relationship Id="rId31" Type="http://schemas.openxmlformats.org/officeDocument/2006/relationships/slideLayout" Target="../slideLayouts/slideLayout42.xml"/><Relationship Id="rId30" Type="http://schemas.openxmlformats.org/officeDocument/2006/relationships/slideLayout" Target="../slideLayouts/slideLayout41.xml"/><Relationship Id="rId11" Type="http://schemas.openxmlformats.org/officeDocument/2006/relationships/slideLayout" Target="../slideLayouts/slideLayout22.xml"/><Relationship Id="rId33" Type="http://schemas.openxmlformats.org/officeDocument/2006/relationships/slideLayout" Target="../slideLayouts/slideLayout44.xml"/><Relationship Id="rId10" Type="http://schemas.openxmlformats.org/officeDocument/2006/relationships/slideLayout" Target="../slideLayouts/slideLayout21.xml"/><Relationship Id="rId32" Type="http://schemas.openxmlformats.org/officeDocument/2006/relationships/slideLayout" Target="../slideLayouts/slideLayout43.xml"/><Relationship Id="rId13" Type="http://schemas.openxmlformats.org/officeDocument/2006/relationships/slideLayout" Target="../slideLayouts/slideLayout24.xml"/><Relationship Id="rId35" Type="http://schemas.openxmlformats.org/officeDocument/2006/relationships/slideLayout" Target="../slideLayouts/slideLayout46.xml"/><Relationship Id="rId12" Type="http://schemas.openxmlformats.org/officeDocument/2006/relationships/slideLayout" Target="../slideLayouts/slideLayout23.xml"/><Relationship Id="rId34" Type="http://schemas.openxmlformats.org/officeDocument/2006/relationships/slideLayout" Target="../slideLayouts/slideLayout45.xml"/><Relationship Id="rId15" Type="http://schemas.openxmlformats.org/officeDocument/2006/relationships/slideLayout" Target="../slideLayouts/slideLayout26.xml"/><Relationship Id="rId37" Type="http://schemas.openxmlformats.org/officeDocument/2006/relationships/slideLayout" Target="../slideLayouts/slideLayout48.xml"/><Relationship Id="rId14" Type="http://schemas.openxmlformats.org/officeDocument/2006/relationships/slideLayout" Target="../slideLayouts/slideLayout25.xml"/><Relationship Id="rId36" Type="http://schemas.openxmlformats.org/officeDocument/2006/relationships/slideLayout" Target="../slideLayouts/slideLayout47.xml"/><Relationship Id="rId17" Type="http://schemas.openxmlformats.org/officeDocument/2006/relationships/slideLayout" Target="../slideLayouts/slideLayout28.xml"/><Relationship Id="rId39" Type="http://schemas.openxmlformats.org/officeDocument/2006/relationships/slideLayout" Target="../slideLayouts/slideLayout50.xml"/><Relationship Id="rId16" Type="http://schemas.openxmlformats.org/officeDocument/2006/relationships/slideLayout" Target="../slideLayouts/slideLayout27.xml"/><Relationship Id="rId38" Type="http://schemas.openxmlformats.org/officeDocument/2006/relationships/slideLayout" Target="../slideLayouts/slideLayout49.xml"/><Relationship Id="rId19" Type="http://schemas.openxmlformats.org/officeDocument/2006/relationships/slideLayout" Target="../slideLayouts/slideLayout30.xml"/><Relationship Id="rId18" Type="http://schemas.openxmlformats.org/officeDocument/2006/relationships/slideLayout" Target="../slideLayouts/slideLayout29.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name="simple-light-2">
    <p:bg>
      <p:bgPr>
        <a:solidFill>
          <a:schemeClr val="lt1"/>
        </a:solidFill>
      </p:bgPr>
    </p:bg>
    <p:spTree>
      <p:nvGrpSpPr>
        <p:cNvPr id="5" name="Shape 5"/>
        <p:cNvGrpSpPr/>
        <p:nvPr/>
      </p:nvGrpSpPr>
      <p:grpSpPr>
        <a:xfrm>
          <a:off x="0" y="0"/>
          <a:ext cx="0" cy="0"/>
          <a:chOff x="0" y="0"/>
          <a:chExt cx="0" cy="0"/>
        </a:xfrm>
      </p:grpSpPr>
      <p:sp>
        <p:nvSpPr>
          <p:cNvPr id="6" name="Google Shape;6;p1"/>
          <p:cNvSpPr txBox="1"/>
          <p:nvPr>
            <p:ph type="title"/>
          </p:nvPr>
        </p:nvSpPr>
        <p:spPr>
          <a:xfrm>
            <a:off x="311700" y="445025"/>
            <a:ext cx="8520600" cy="572700"/>
          </a:xfrm>
          <a:prstGeom prst="rect">
            <a:avLst/>
          </a:prstGeom>
          <a:noFill/>
          <a:ln>
            <a:noFill/>
          </a:ln>
        </p:spPr>
        <p:txBody>
          <a:bodyPr anchorCtr="0" anchor="t" bIns="91425" lIns="91425" spcFirstLastPara="1" rIns="91425" wrap="square" tIns="91425">
            <a:normAutofit/>
          </a:bodyPr>
          <a:lstStyle>
            <a:lvl1pPr lvl="0">
              <a:spcBef>
                <a:spcPts val="0"/>
              </a:spcBef>
              <a:spcAft>
                <a:spcPts val="0"/>
              </a:spcAft>
              <a:buClr>
                <a:schemeClr val="dk1"/>
              </a:buClr>
              <a:buSzPts val="2800"/>
              <a:buNone/>
              <a:defRPr sz="2800">
                <a:solidFill>
                  <a:schemeClr val="dk1"/>
                </a:solidFill>
              </a:defRPr>
            </a:lvl1pPr>
            <a:lvl2pPr lvl="1">
              <a:spcBef>
                <a:spcPts val="0"/>
              </a:spcBef>
              <a:spcAft>
                <a:spcPts val="0"/>
              </a:spcAft>
              <a:buClr>
                <a:schemeClr val="dk1"/>
              </a:buClr>
              <a:buSzPts val="2800"/>
              <a:buNone/>
              <a:defRPr sz="2800">
                <a:solidFill>
                  <a:schemeClr val="dk1"/>
                </a:solidFill>
              </a:defRPr>
            </a:lvl2pPr>
            <a:lvl3pPr lvl="2">
              <a:spcBef>
                <a:spcPts val="0"/>
              </a:spcBef>
              <a:spcAft>
                <a:spcPts val="0"/>
              </a:spcAft>
              <a:buClr>
                <a:schemeClr val="dk1"/>
              </a:buClr>
              <a:buSzPts val="2800"/>
              <a:buNone/>
              <a:defRPr sz="2800">
                <a:solidFill>
                  <a:schemeClr val="dk1"/>
                </a:solidFill>
              </a:defRPr>
            </a:lvl3pPr>
            <a:lvl4pPr lvl="3">
              <a:spcBef>
                <a:spcPts val="0"/>
              </a:spcBef>
              <a:spcAft>
                <a:spcPts val="0"/>
              </a:spcAft>
              <a:buClr>
                <a:schemeClr val="dk1"/>
              </a:buClr>
              <a:buSzPts val="2800"/>
              <a:buNone/>
              <a:defRPr sz="2800">
                <a:solidFill>
                  <a:schemeClr val="dk1"/>
                </a:solidFill>
              </a:defRPr>
            </a:lvl4pPr>
            <a:lvl5pPr lvl="4">
              <a:spcBef>
                <a:spcPts val="0"/>
              </a:spcBef>
              <a:spcAft>
                <a:spcPts val="0"/>
              </a:spcAft>
              <a:buClr>
                <a:schemeClr val="dk1"/>
              </a:buClr>
              <a:buSzPts val="2800"/>
              <a:buNone/>
              <a:defRPr sz="2800">
                <a:solidFill>
                  <a:schemeClr val="dk1"/>
                </a:solidFill>
              </a:defRPr>
            </a:lvl5pPr>
            <a:lvl6pPr lvl="5">
              <a:spcBef>
                <a:spcPts val="0"/>
              </a:spcBef>
              <a:spcAft>
                <a:spcPts val="0"/>
              </a:spcAft>
              <a:buClr>
                <a:schemeClr val="dk1"/>
              </a:buClr>
              <a:buSzPts val="2800"/>
              <a:buNone/>
              <a:defRPr sz="2800">
                <a:solidFill>
                  <a:schemeClr val="dk1"/>
                </a:solidFill>
              </a:defRPr>
            </a:lvl6pPr>
            <a:lvl7pPr lvl="6">
              <a:spcBef>
                <a:spcPts val="0"/>
              </a:spcBef>
              <a:spcAft>
                <a:spcPts val="0"/>
              </a:spcAft>
              <a:buClr>
                <a:schemeClr val="dk1"/>
              </a:buClr>
              <a:buSzPts val="2800"/>
              <a:buNone/>
              <a:defRPr sz="2800">
                <a:solidFill>
                  <a:schemeClr val="dk1"/>
                </a:solidFill>
              </a:defRPr>
            </a:lvl7pPr>
            <a:lvl8pPr lvl="7">
              <a:spcBef>
                <a:spcPts val="0"/>
              </a:spcBef>
              <a:spcAft>
                <a:spcPts val="0"/>
              </a:spcAft>
              <a:buClr>
                <a:schemeClr val="dk1"/>
              </a:buClr>
              <a:buSzPts val="2800"/>
              <a:buNone/>
              <a:defRPr sz="2800">
                <a:solidFill>
                  <a:schemeClr val="dk1"/>
                </a:solidFill>
              </a:defRPr>
            </a:lvl8pPr>
            <a:lvl9pPr lvl="8">
              <a:spcBef>
                <a:spcPts val="0"/>
              </a:spcBef>
              <a:spcAft>
                <a:spcPts val="0"/>
              </a:spcAft>
              <a:buClr>
                <a:schemeClr val="dk1"/>
              </a:buClr>
              <a:buSzPts val="2800"/>
              <a:buNone/>
              <a:defRPr sz="2800">
                <a:solidFill>
                  <a:schemeClr val="dk1"/>
                </a:solidFill>
              </a:defRPr>
            </a:lvl9pPr>
          </a:lstStyle>
          <a:p/>
        </p:txBody>
      </p:sp>
      <p:sp>
        <p:nvSpPr>
          <p:cNvPr id="7" name="Google Shape;7;p1"/>
          <p:cNvSpPr txBox="1"/>
          <p:nvPr>
            <p:ph idx="1" type="body"/>
          </p:nvPr>
        </p:nvSpPr>
        <p:spPr>
          <a:xfrm>
            <a:off x="311700" y="1152475"/>
            <a:ext cx="8520600" cy="3416400"/>
          </a:xfrm>
          <a:prstGeom prst="rect">
            <a:avLst/>
          </a:prstGeom>
          <a:noFill/>
          <a:ln>
            <a:noFill/>
          </a:ln>
        </p:spPr>
        <p:txBody>
          <a:bodyPr anchorCtr="0" anchor="t" bIns="91425" lIns="91425" spcFirstLastPara="1" rIns="91425" wrap="square" tIns="91425">
            <a:normAutofit/>
          </a:bodyPr>
          <a:lstStyle>
            <a:lvl1pPr indent="-342900" lvl="0" marL="457200">
              <a:lnSpc>
                <a:spcPct val="115000"/>
              </a:lnSpc>
              <a:spcBef>
                <a:spcPts val="0"/>
              </a:spcBef>
              <a:spcAft>
                <a:spcPts val="0"/>
              </a:spcAft>
              <a:buClr>
                <a:schemeClr val="dk2"/>
              </a:buClr>
              <a:buSzPts val="1800"/>
              <a:buChar char="●"/>
              <a:defRPr sz="1800">
                <a:solidFill>
                  <a:schemeClr val="dk2"/>
                </a:solidFill>
              </a:defRPr>
            </a:lvl1pPr>
            <a:lvl2pPr indent="-317500" lvl="1" marL="914400">
              <a:lnSpc>
                <a:spcPct val="115000"/>
              </a:lnSpc>
              <a:spcBef>
                <a:spcPts val="0"/>
              </a:spcBef>
              <a:spcAft>
                <a:spcPts val="0"/>
              </a:spcAft>
              <a:buClr>
                <a:schemeClr val="dk2"/>
              </a:buClr>
              <a:buSzPts val="1400"/>
              <a:buChar char="○"/>
              <a:defRPr>
                <a:solidFill>
                  <a:schemeClr val="dk2"/>
                </a:solidFill>
              </a:defRPr>
            </a:lvl2pPr>
            <a:lvl3pPr indent="-317500" lvl="2" marL="1371600">
              <a:lnSpc>
                <a:spcPct val="115000"/>
              </a:lnSpc>
              <a:spcBef>
                <a:spcPts val="0"/>
              </a:spcBef>
              <a:spcAft>
                <a:spcPts val="0"/>
              </a:spcAft>
              <a:buClr>
                <a:schemeClr val="dk2"/>
              </a:buClr>
              <a:buSzPts val="1400"/>
              <a:buChar char="■"/>
              <a:defRPr>
                <a:solidFill>
                  <a:schemeClr val="dk2"/>
                </a:solidFill>
              </a:defRPr>
            </a:lvl3pPr>
            <a:lvl4pPr indent="-317500" lvl="3" marL="1828800">
              <a:lnSpc>
                <a:spcPct val="115000"/>
              </a:lnSpc>
              <a:spcBef>
                <a:spcPts val="0"/>
              </a:spcBef>
              <a:spcAft>
                <a:spcPts val="0"/>
              </a:spcAft>
              <a:buClr>
                <a:schemeClr val="dk2"/>
              </a:buClr>
              <a:buSzPts val="1400"/>
              <a:buChar char="●"/>
              <a:defRPr>
                <a:solidFill>
                  <a:schemeClr val="dk2"/>
                </a:solidFill>
              </a:defRPr>
            </a:lvl4pPr>
            <a:lvl5pPr indent="-317500" lvl="4" marL="2286000">
              <a:lnSpc>
                <a:spcPct val="115000"/>
              </a:lnSpc>
              <a:spcBef>
                <a:spcPts val="0"/>
              </a:spcBef>
              <a:spcAft>
                <a:spcPts val="0"/>
              </a:spcAft>
              <a:buClr>
                <a:schemeClr val="dk2"/>
              </a:buClr>
              <a:buSzPts val="1400"/>
              <a:buChar char="○"/>
              <a:defRPr>
                <a:solidFill>
                  <a:schemeClr val="dk2"/>
                </a:solidFill>
              </a:defRPr>
            </a:lvl5pPr>
            <a:lvl6pPr indent="-317500" lvl="5" marL="2743200">
              <a:lnSpc>
                <a:spcPct val="115000"/>
              </a:lnSpc>
              <a:spcBef>
                <a:spcPts val="0"/>
              </a:spcBef>
              <a:spcAft>
                <a:spcPts val="0"/>
              </a:spcAft>
              <a:buClr>
                <a:schemeClr val="dk2"/>
              </a:buClr>
              <a:buSzPts val="1400"/>
              <a:buChar char="■"/>
              <a:defRPr>
                <a:solidFill>
                  <a:schemeClr val="dk2"/>
                </a:solidFill>
              </a:defRPr>
            </a:lvl6pPr>
            <a:lvl7pPr indent="-317500" lvl="6" marL="3200400">
              <a:lnSpc>
                <a:spcPct val="115000"/>
              </a:lnSpc>
              <a:spcBef>
                <a:spcPts val="0"/>
              </a:spcBef>
              <a:spcAft>
                <a:spcPts val="0"/>
              </a:spcAft>
              <a:buClr>
                <a:schemeClr val="dk2"/>
              </a:buClr>
              <a:buSzPts val="1400"/>
              <a:buChar char="●"/>
              <a:defRPr>
                <a:solidFill>
                  <a:schemeClr val="dk2"/>
                </a:solidFill>
              </a:defRPr>
            </a:lvl7pPr>
            <a:lvl8pPr indent="-317500" lvl="7" marL="3657600">
              <a:lnSpc>
                <a:spcPct val="115000"/>
              </a:lnSpc>
              <a:spcBef>
                <a:spcPts val="0"/>
              </a:spcBef>
              <a:spcAft>
                <a:spcPts val="0"/>
              </a:spcAft>
              <a:buClr>
                <a:schemeClr val="dk2"/>
              </a:buClr>
              <a:buSzPts val="1400"/>
              <a:buChar char="○"/>
              <a:defRPr>
                <a:solidFill>
                  <a:schemeClr val="dk2"/>
                </a:solidFill>
              </a:defRPr>
            </a:lvl8pPr>
            <a:lvl9pPr indent="-317500" lvl="8" marL="4114800">
              <a:lnSpc>
                <a:spcPct val="115000"/>
              </a:lnSpc>
              <a:spcBef>
                <a:spcPts val="0"/>
              </a:spcBef>
              <a:spcAft>
                <a:spcPts val="0"/>
              </a:spcAft>
              <a:buClr>
                <a:schemeClr val="dk2"/>
              </a:buClr>
              <a:buSzPts val="1400"/>
              <a:buChar char="■"/>
              <a:defRPr>
                <a:solidFill>
                  <a:schemeClr val="dk2"/>
                </a:solidFill>
              </a:defRPr>
            </a:lvl9pPr>
          </a:lstStyle>
          <a:p/>
        </p:txBody>
      </p:sp>
      <p:sp>
        <p:nvSpPr>
          <p:cNvPr id="8" name="Google Shape;8;p1"/>
          <p:cNvSpPr txBox="1"/>
          <p:nvPr>
            <p:ph idx="12" type="sldNum"/>
          </p:nvPr>
        </p:nvSpPr>
        <p:spPr>
          <a:xfrm>
            <a:off x="8472458" y="4663217"/>
            <a:ext cx="548700" cy="393600"/>
          </a:xfrm>
          <a:prstGeom prst="rect">
            <a:avLst/>
          </a:prstGeom>
          <a:noFill/>
          <a:ln>
            <a:noFill/>
          </a:ln>
        </p:spPr>
        <p:txBody>
          <a:bodyPr anchorCtr="0" anchor="ctr" bIns="91425" lIns="91425" spcFirstLastPara="1" rIns="91425" wrap="square" tIns="91425">
            <a:normAutofit/>
          </a:bodyPr>
          <a:lstStyle>
            <a:lvl1pPr lvl="0" algn="r">
              <a:buNone/>
              <a:defRPr sz="1000">
                <a:solidFill>
                  <a:schemeClr val="dk2"/>
                </a:solidFill>
              </a:defRPr>
            </a:lvl1pPr>
            <a:lvl2pPr lvl="1" algn="r">
              <a:buNone/>
              <a:defRPr sz="1000">
                <a:solidFill>
                  <a:schemeClr val="dk2"/>
                </a:solidFill>
              </a:defRPr>
            </a:lvl2pPr>
            <a:lvl3pPr lvl="2" algn="r">
              <a:buNone/>
              <a:defRPr sz="1000">
                <a:solidFill>
                  <a:schemeClr val="dk2"/>
                </a:solidFill>
              </a:defRPr>
            </a:lvl3pPr>
            <a:lvl4pPr lvl="3" algn="r">
              <a:buNone/>
              <a:defRPr sz="1000">
                <a:solidFill>
                  <a:schemeClr val="dk2"/>
                </a:solidFill>
              </a:defRPr>
            </a:lvl4pPr>
            <a:lvl5pPr lvl="4" algn="r">
              <a:buNone/>
              <a:defRPr sz="1000">
                <a:solidFill>
                  <a:schemeClr val="dk2"/>
                </a:solidFill>
              </a:defRPr>
            </a:lvl5pPr>
            <a:lvl6pPr lvl="5" algn="r">
              <a:buNone/>
              <a:defRPr sz="1000">
                <a:solidFill>
                  <a:schemeClr val="dk2"/>
                </a:solidFill>
              </a:defRPr>
            </a:lvl6pPr>
            <a:lvl7pPr lvl="6" algn="r">
              <a:buNone/>
              <a:defRPr sz="1000">
                <a:solidFill>
                  <a:schemeClr val="dk2"/>
                </a:solidFill>
              </a:defRPr>
            </a:lvl7pPr>
            <a:lvl8pPr lvl="7" algn="r">
              <a:buNone/>
              <a:defRPr sz="1000">
                <a:solidFill>
                  <a:schemeClr val="dk2"/>
                </a:solidFill>
              </a:defRPr>
            </a:lvl8pPr>
            <a:lvl9pPr lvl="8" algn="r">
              <a:buNone/>
              <a:defRPr sz="1000">
                <a:solidFill>
                  <a:schemeClr val="dk2"/>
                </a:solidFill>
              </a:defRPr>
            </a:lvl9pPr>
          </a:lstStyle>
          <a:p>
            <a:pPr indent="0" lvl="0" marL="0" rtl="0" algn="r">
              <a:spcBef>
                <a:spcPts val="0"/>
              </a:spcBef>
              <a:spcAft>
                <a:spcPts val="0"/>
              </a:spcAft>
              <a:buNone/>
            </a:pPr>
            <a:fld id="{00000000-1234-1234-1234-123412341234}" type="slidenum">
              <a:rPr lang="en"/>
              <a:t>‹#›</a:t>
            </a:fld>
            <a:endParaRPr/>
          </a:p>
        </p:txBody>
      </p:sp>
    </p:spTree>
  </p:cSld>
  <p:clrMap accent1="accent1" accent2="accent2" accent3="accent3" accent4="accent4" accent5="accent5" accent6="accent6" bg1="lt1" bg2="dk2" tx1="dk1" tx2="lt2" folHlink="folHlink" hlink="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dt="0" ftr="0" hdr="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name="simple-light-2">
    <p:bg>
      <p:bgPr>
        <a:solidFill>
          <a:schemeClr val="lt1"/>
        </a:solidFill>
      </p:bgPr>
    </p:bg>
    <p:spTree>
      <p:nvGrpSpPr>
        <p:cNvPr id="50" name="Shape 50"/>
        <p:cNvGrpSpPr/>
        <p:nvPr/>
      </p:nvGrpSpPr>
      <p:grpSpPr>
        <a:xfrm>
          <a:off x="0" y="0"/>
          <a:ext cx="0" cy="0"/>
          <a:chOff x="0" y="0"/>
          <a:chExt cx="0" cy="0"/>
        </a:xfrm>
      </p:grpSpPr>
      <p:sp>
        <p:nvSpPr>
          <p:cNvPr id="51" name="Google Shape;51;p13"/>
          <p:cNvSpPr txBox="1"/>
          <p:nvPr>
            <p:ph type="title"/>
          </p:nvPr>
        </p:nvSpPr>
        <p:spPr>
          <a:xfrm>
            <a:off x="311700" y="445025"/>
            <a:ext cx="8520600" cy="572700"/>
          </a:xfrm>
          <a:prstGeom prst="rect">
            <a:avLst/>
          </a:prstGeom>
          <a:noFill/>
          <a:ln>
            <a:noFill/>
          </a:ln>
        </p:spPr>
        <p:txBody>
          <a:bodyPr anchorCtr="0" anchor="t" bIns="91425" lIns="91425" spcFirstLastPara="1" rIns="91425" wrap="square" tIns="91425">
            <a:normAutofit/>
          </a:bodyPr>
          <a:lstStyle>
            <a:lvl1pPr lvl="0">
              <a:spcBef>
                <a:spcPts val="0"/>
              </a:spcBef>
              <a:spcAft>
                <a:spcPts val="0"/>
              </a:spcAft>
              <a:buClr>
                <a:schemeClr val="dk1"/>
              </a:buClr>
              <a:buSzPts val="4400"/>
              <a:buFont typeface="Neuton Light"/>
              <a:buNone/>
              <a:defRPr sz="4400">
                <a:solidFill>
                  <a:schemeClr val="dk1"/>
                </a:solidFill>
                <a:latin typeface="Neuton Light"/>
                <a:ea typeface="Neuton Light"/>
                <a:cs typeface="Neuton Light"/>
                <a:sym typeface="Neuton Light"/>
              </a:defRPr>
            </a:lvl1pPr>
            <a:lvl2pPr lvl="1">
              <a:spcBef>
                <a:spcPts val="0"/>
              </a:spcBef>
              <a:spcAft>
                <a:spcPts val="0"/>
              </a:spcAft>
              <a:buClr>
                <a:schemeClr val="dk1"/>
              </a:buClr>
              <a:buSzPts val="4400"/>
              <a:buFont typeface="Neuton Light"/>
              <a:buNone/>
              <a:defRPr sz="4400">
                <a:solidFill>
                  <a:schemeClr val="dk1"/>
                </a:solidFill>
                <a:latin typeface="Neuton Light"/>
                <a:ea typeface="Neuton Light"/>
                <a:cs typeface="Neuton Light"/>
                <a:sym typeface="Neuton Light"/>
              </a:defRPr>
            </a:lvl2pPr>
            <a:lvl3pPr lvl="2">
              <a:spcBef>
                <a:spcPts val="0"/>
              </a:spcBef>
              <a:spcAft>
                <a:spcPts val="0"/>
              </a:spcAft>
              <a:buClr>
                <a:schemeClr val="dk1"/>
              </a:buClr>
              <a:buSzPts val="4400"/>
              <a:buFont typeface="Neuton Light"/>
              <a:buNone/>
              <a:defRPr sz="4400">
                <a:solidFill>
                  <a:schemeClr val="dk1"/>
                </a:solidFill>
                <a:latin typeface="Neuton Light"/>
                <a:ea typeface="Neuton Light"/>
                <a:cs typeface="Neuton Light"/>
                <a:sym typeface="Neuton Light"/>
              </a:defRPr>
            </a:lvl3pPr>
            <a:lvl4pPr lvl="3">
              <a:spcBef>
                <a:spcPts val="0"/>
              </a:spcBef>
              <a:spcAft>
                <a:spcPts val="0"/>
              </a:spcAft>
              <a:buClr>
                <a:schemeClr val="dk1"/>
              </a:buClr>
              <a:buSzPts val="4400"/>
              <a:buFont typeface="Neuton Light"/>
              <a:buNone/>
              <a:defRPr sz="4400">
                <a:solidFill>
                  <a:schemeClr val="dk1"/>
                </a:solidFill>
                <a:latin typeface="Neuton Light"/>
                <a:ea typeface="Neuton Light"/>
                <a:cs typeface="Neuton Light"/>
                <a:sym typeface="Neuton Light"/>
              </a:defRPr>
            </a:lvl4pPr>
            <a:lvl5pPr lvl="4">
              <a:spcBef>
                <a:spcPts val="0"/>
              </a:spcBef>
              <a:spcAft>
                <a:spcPts val="0"/>
              </a:spcAft>
              <a:buClr>
                <a:schemeClr val="dk1"/>
              </a:buClr>
              <a:buSzPts val="4400"/>
              <a:buFont typeface="Neuton Light"/>
              <a:buNone/>
              <a:defRPr sz="4400">
                <a:solidFill>
                  <a:schemeClr val="dk1"/>
                </a:solidFill>
                <a:latin typeface="Neuton Light"/>
                <a:ea typeface="Neuton Light"/>
                <a:cs typeface="Neuton Light"/>
                <a:sym typeface="Neuton Light"/>
              </a:defRPr>
            </a:lvl5pPr>
            <a:lvl6pPr lvl="5">
              <a:spcBef>
                <a:spcPts val="0"/>
              </a:spcBef>
              <a:spcAft>
                <a:spcPts val="0"/>
              </a:spcAft>
              <a:buClr>
                <a:schemeClr val="dk1"/>
              </a:buClr>
              <a:buSzPts val="4400"/>
              <a:buFont typeface="Neuton Light"/>
              <a:buNone/>
              <a:defRPr sz="4400">
                <a:solidFill>
                  <a:schemeClr val="dk1"/>
                </a:solidFill>
                <a:latin typeface="Neuton Light"/>
                <a:ea typeface="Neuton Light"/>
                <a:cs typeface="Neuton Light"/>
                <a:sym typeface="Neuton Light"/>
              </a:defRPr>
            </a:lvl6pPr>
            <a:lvl7pPr lvl="6">
              <a:spcBef>
                <a:spcPts val="0"/>
              </a:spcBef>
              <a:spcAft>
                <a:spcPts val="0"/>
              </a:spcAft>
              <a:buClr>
                <a:schemeClr val="dk1"/>
              </a:buClr>
              <a:buSzPts val="4400"/>
              <a:buFont typeface="Neuton Light"/>
              <a:buNone/>
              <a:defRPr sz="4400">
                <a:solidFill>
                  <a:schemeClr val="dk1"/>
                </a:solidFill>
                <a:latin typeface="Neuton Light"/>
                <a:ea typeface="Neuton Light"/>
                <a:cs typeface="Neuton Light"/>
                <a:sym typeface="Neuton Light"/>
              </a:defRPr>
            </a:lvl7pPr>
            <a:lvl8pPr lvl="7">
              <a:spcBef>
                <a:spcPts val="0"/>
              </a:spcBef>
              <a:spcAft>
                <a:spcPts val="0"/>
              </a:spcAft>
              <a:buClr>
                <a:schemeClr val="dk1"/>
              </a:buClr>
              <a:buSzPts val="4400"/>
              <a:buFont typeface="Neuton Light"/>
              <a:buNone/>
              <a:defRPr sz="4400">
                <a:solidFill>
                  <a:schemeClr val="dk1"/>
                </a:solidFill>
                <a:latin typeface="Neuton Light"/>
                <a:ea typeface="Neuton Light"/>
                <a:cs typeface="Neuton Light"/>
                <a:sym typeface="Neuton Light"/>
              </a:defRPr>
            </a:lvl8pPr>
            <a:lvl9pPr lvl="8">
              <a:spcBef>
                <a:spcPts val="0"/>
              </a:spcBef>
              <a:spcAft>
                <a:spcPts val="0"/>
              </a:spcAft>
              <a:buClr>
                <a:schemeClr val="dk1"/>
              </a:buClr>
              <a:buSzPts val="4400"/>
              <a:buFont typeface="Neuton Light"/>
              <a:buNone/>
              <a:defRPr sz="4400">
                <a:solidFill>
                  <a:schemeClr val="dk1"/>
                </a:solidFill>
                <a:latin typeface="Neuton Light"/>
                <a:ea typeface="Neuton Light"/>
                <a:cs typeface="Neuton Light"/>
                <a:sym typeface="Neuton Light"/>
              </a:defRPr>
            </a:lvl9pPr>
          </a:lstStyle>
          <a:p/>
        </p:txBody>
      </p:sp>
      <p:sp>
        <p:nvSpPr>
          <p:cNvPr id="52" name="Google Shape;52;p13"/>
          <p:cNvSpPr txBox="1"/>
          <p:nvPr>
            <p:ph idx="1" type="body"/>
          </p:nvPr>
        </p:nvSpPr>
        <p:spPr>
          <a:xfrm>
            <a:off x="311700" y="1152475"/>
            <a:ext cx="8520600" cy="3416400"/>
          </a:xfrm>
          <a:prstGeom prst="rect">
            <a:avLst/>
          </a:prstGeom>
          <a:noFill/>
          <a:ln>
            <a:noFill/>
          </a:ln>
        </p:spPr>
        <p:txBody>
          <a:bodyPr anchorCtr="0" anchor="t" bIns="91425" lIns="91425" spcFirstLastPara="1" rIns="91425" wrap="square" tIns="91425">
            <a:normAutofit/>
          </a:bodyPr>
          <a:lstStyle>
            <a:lvl1pPr indent="-292100" lvl="0" marL="457200">
              <a:lnSpc>
                <a:spcPct val="115000"/>
              </a:lnSpc>
              <a:spcBef>
                <a:spcPts val="0"/>
              </a:spcBef>
              <a:spcAft>
                <a:spcPts val="0"/>
              </a:spcAft>
              <a:buClr>
                <a:schemeClr val="dk1"/>
              </a:buClr>
              <a:buSzPts val="1000"/>
              <a:buFont typeface="Hanken Grotesk"/>
              <a:buChar char="●"/>
              <a:defRPr sz="1000">
                <a:solidFill>
                  <a:schemeClr val="dk1"/>
                </a:solidFill>
                <a:latin typeface="Hanken Grotesk"/>
                <a:ea typeface="Hanken Grotesk"/>
                <a:cs typeface="Hanken Grotesk"/>
                <a:sym typeface="Hanken Grotesk"/>
              </a:defRPr>
            </a:lvl1pPr>
            <a:lvl2pPr indent="-292100" lvl="1" marL="914400">
              <a:lnSpc>
                <a:spcPct val="115000"/>
              </a:lnSpc>
              <a:spcBef>
                <a:spcPts val="0"/>
              </a:spcBef>
              <a:spcAft>
                <a:spcPts val="0"/>
              </a:spcAft>
              <a:buClr>
                <a:schemeClr val="dk1"/>
              </a:buClr>
              <a:buSzPts val="1000"/>
              <a:buFont typeface="Hanken Grotesk"/>
              <a:buChar char="○"/>
              <a:defRPr sz="1000">
                <a:solidFill>
                  <a:schemeClr val="dk1"/>
                </a:solidFill>
                <a:latin typeface="Hanken Grotesk"/>
                <a:ea typeface="Hanken Grotesk"/>
                <a:cs typeface="Hanken Grotesk"/>
                <a:sym typeface="Hanken Grotesk"/>
              </a:defRPr>
            </a:lvl2pPr>
            <a:lvl3pPr indent="-292100" lvl="2" marL="1371600">
              <a:lnSpc>
                <a:spcPct val="115000"/>
              </a:lnSpc>
              <a:spcBef>
                <a:spcPts val="0"/>
              </a:spcBef>
              <a:spcAft>
                <a:spcPts val="0"/>
              </a:spcAft>
              <a:buClr>
                <a:schemeClr val="dk1"/>
              </a:buClr>
              <a:buSzPts val="1000"/>
              <a:buFont typeface="Hanken Grotesk"/>
              <a:buChar char="■"/>
              <a:defRPr sz="1000">
                <a:solidFill>
                  <a:schemeClr val="dk1"/>
                </a:solidFill>
                <a:latin typeface="Hanken Grotesk"/>
                <a:ea typeface="Hanken Grotesk"/>
                <a:cs typeface="Hanken Grotesk"/>
                <a:sym typeface="Hanken Grotesk"/>
              </a:defRPr>
            </a:lvl3pPr>
            <a:lvl4pPr indent="-292100" lvl="3" marL="1828800">
              <a:lnSpc>
                <a:spcPct val="115000"/>
              </a:lnSpc>
              <a:spcBef>
                <a:spcPts val="0"/>
              </a:spcBef>
              <a:spcAft>
                <a:spcPts val="0"/>
              </a:spcAft>
              <a:buClr>
                <a:schemeClr val="dk1"/>
              </a:buClr>
              <a:buSzPts val="1000"/>
              <a:buFont typeface="Hanken Grotesk"/>
              <a:buChar char="●"/>
              <a:defRPr sz="1000">
                <a:solidFill>
                  <a:schemeClr val="dk1"/>
                </a:solidFill>
                <a:latin typeface="Hanken Grotesk"/>
                <a:ea typeface="Hanken Grotesk"/>
                <a:cs typeface="Hanken Grotesk"/>
                <a:sym typeface="Hanken Grotesk"/>
              </a:defRPr>
            </a:lvl4pPr>
            <a:lvl5pPr indent="-292100" lvl="4" marL="2286000">
              <a:lnSpc>
                <a:spcPct val="115000"/>
              </a:lnSpc>
              <a:spcBef>
                <a:spcPts val="0"/>
              </a:spcBef>
              <a:spcAft>
                <a:spcPts val="0"/>
              </a:spcAft>
              <a:buClr>
                <a:schemeClr val="dk1"/>
              </a:buClr>
              <a:buSzPts val="1000"/>
              <a:buFont typeface="Hanken Grotesk"/>
              <a:buChar char="○"/>
              <a:defRPr sz="1000">
                <a:solidFill>
                  <a:schemeClr val="dk1"/>
                </a:solidFill>
                <a:latin typeface="Hanken Grotesk"/>
                <a:ea typeface="Hanken Grotesk"/>
                <a:cs typeface="Hanken Grotesk"/>
                <a:sym typeface="Hanken Grotesk"/>
              </a:defRPr>
            </a:lvl5pPr>
            <a:lvl6pPr indent="-292100" lvl="5" marL="2743200">
              <a:lnSpc>
                <a:spcPct val="115000"/>
              </a:lnSpc>
              <a:spcBef>
                <a:spcPts val="0"/>
              </a:spcBef>
              <a:spcAft>
                <a:spcPts val="0"/>
              </a:spcAft>
              <a:buClr>
                <a:schemeClr val="dk1"/>
              </a:buClr>
              <a:buSzPts val="1000"/>
              <a:buFont typeface="Hanken Grotesk"/>
              <a:buChar char="■"/>
              <a:defRPr sz="1000">
                <a:solidFill>
                  <a:schemeClr val="dk1"/>
                </a:solidFill>
                <a:latin typeface="Hanken Grotesk"/>
                <a:ea typeface="Hanken Grotesk"/>
                <a:cs typeface="Hanken Grotesk"/>
                <a:sym typeface="Hanken Grotesk"/>
              </a:defRPr>
            </a:lvl6pPr>
            <a:lvl7pPr indent="-292100" lvl="6" marL="3200400">
              <a:lnSpc>
                <a:spcPct val="115000"/>
              </a:lnSpc>
              <a:spcBef>
                <a:spcPts val="0"/>
              </a:spcBef>
              <a:spcAft>
                <a:spcPts val="0"/>
              </a:spcAft>
              <a:buClr>
                <a:schemeClr val="dk1"/>
              </a:buClr>
              <a:buSzPts val="1000"/>
              <a:buFont typeface="Hanken Grotesk"/>
              <a:buChar char="●"/>
              <a:defRPr sz="1000">
                <a:solidFill>
                  <a:schemeClr val="dk1"/>
                </a:solidFill>
                <a:latin typeface="Hanken Grotesk"/>
                <a:ea typeface="Hanken Grotesk"/>
                <a:cs typeface="Hanken Grotesk"/>
                <a:sym typeface="Hanken Grotesk"/>
              </a:defRPr>
            </a:lvl7pPr>
            <a:lvl8pPr indent="-292100" lvl="7" marL="3657600">
              <a:lnSpc>
                <a:spcPct val="115000"/>
              </a:lnSpc>
              <a:spcBef>
                <a:spcPts val="0"/>
              </a:spcBef>
              <a:spcAft>
                <a:spcPts val="0"/>
              </a:spcAft>
              <a:buClr>
                <a:schemeClr val="dk1"/>
              </a:buClr>
              <a:buSzPts val="1000"/>
              <a:buFont typeface="Hanken Grotesk"/>
              <a:buChar char="○"/>
              <a:defRPr sz="1000">
                <a:solidFill>
                  <a:schemeClr val="dk1"/>
                </a:solidFill>
                <a:latin typeface="Hanken Grotesk"/>
                <a:ea typeface="Hanken Grotesk"/>
                <a:cs typeface="Hanken Grotesk"/>
                <a:sym typeface="Hanken Grotesk"/>
              </a:defRPr>
            </a:lvl8pPr>
            <a:lvl9pPr indent="-292100" lvl="8" marL="4114800">
              <a:lnSpc>
                <a:spcPct val="115000"/>
              </a:lnSpc>
              <a:spcBef>
                <a:spcPts val="0"/>
              </a:spcBef>
              <a:spcAft>
                <a:spcPts val="0"/>
              </a:spcAft>
              <a:buClr>
                <a:schemeClr val="dk1"/>
              </a:buClr>
              <a:buSzPts val="1000"/>
              <a:buFont typeface="Hanken Grotesk"/>
              <a:buChar char="■"/>
              <a:defRPr sz="1000">
                <a:solidFill>
                  <a:schemeClr val="dk1"/>
                </a:solidFill>
                <a:latin typeface="Hanken Grotesk"/>
                <a:ea typeface="Hanken Grotesk"/>
                <a:cs typeface="Hanken Grotesk"/>
                <a:sym typeface="Hanken Grotesk"/>
              </a:defRPr>
            </a:lvl9pPr>
          </a:lstStyle>
          <a:p/>
        </p:txBody>
      </p:sp>
      <p:sp>
        <p:nvSpPr>
          <p:cNvPr id="53" name="Google Shape;53;p13"/>
          <p:cNvSpPr txBox="1"/>
          <p:nvPr>
            <p:ph idx="12" type="sldNum"/>
          </p:nvPr>
        </p:nvSpPr>
        <p:spPr>
          <a:xfrm>
            <a:off x="8472458" y="4663217"/>
            <a:ext cx="548700" cy="393600"/>
          </a:xfrm>
          <a:prstGeom prst="rect">
            <a:avLst/>
          </a:prstGeom>
          <a:noFill/>
          <a:ln>
            <a:noFill/>
          </a:ln>
        </p:spPr>
        <p:txBody>
          <a:bodyPr anchorCtr="0" anchor="ctr" bIns="91425" lIns="91425" spcFirstLastPara="1" rIns="91425" wrap="square" tIns="91425">
            <a:normAutofit/>
          </a:bodyPr>
          <a:lstStyle>
            <a:lvl1pPr indent="0" lvl="0" marL="0" marR="0" rtl="0" algn="r">
              <a:lnSpc>
                <a:spcPct val="100000"/>
              </a:lnSpc>
              <a:spcBef>
                <a:spcPts val="0"/>
              </a:spcBef>
              <a:spcAft>
                <a:spcPts val="0"/>
              </a:spcAft>
              <a:buClr>
                <a:srgbClr val="000000"/>
              </a:buClr>
              <a:buSzPts val="1000"/>
              <a:buFont typeface="Arial"/>
              <a:buNone/>
              <a:defRPr sz="1000">
                <a:solidFill>
                  <a:schemeClr val="dk2"/>
                </a:solidFill>
                <a:latin typeface="Hanken Grotesk"/>
                <a:ea typeface="Hanken Grotesk"/>
                <a:cs typeface="Hanken Grotesk"/>
                <a:sym typeface="Hanken Grotesk"/>
              </a:defRPr>
            </a:lvl1pPr>
            <a:lvl2pPr indent="0" lvl="1" marL="0" marR="0" rtl="0" algn="r">
              <a:lnSpc>
                <a:spcPct val="100000"/>
              </a:lnSpc>
              <a:spcBef>
                <a:spcPts val="0"/>
              </a:spcBef>
              <a:spcAft>
                <a:spcPts val="0"/>
              </a:spcAft>
              <a:buClr>
                <a:srgbClr val="000000"/>
              </a:buClr>
              <a:buSzPts val="1000"/>
              <a:buFont typeface="Arial"/>
              <a:buNone/>
              <a:defRPr sz="1000">
                <a:solidFill>
                  <a:schemeClr val="dk2"/>
                </a:solidFill>
                <a:latin typeface="Hanken Grotesk"/>
                <a:ea typeface="Hanken Grotesk"/>
                <a:cs typeface="Hanken Grotesk"/>
                <a:sym typeface="Hanken Grotesk"/>
              </a:defRPr>
            </a:lvl2pPr>
            <a:lvl3pPr indent="0" lvl="2" marL="0" marR="0" rtl="0" algn="r">
              <a:lnSpc>
                <a:spcPct val="100000"/>
              </a:lnSpc>
              <a:spcBef>
                <a:spcPts val="0"/>
              </a:spcBef>
              <a:spcAft>
                <a:spcPts val="0"/>
              </a:spcAft>
              <a:buClr>
                <a:srgbClr val="000000"/>
              </a:buClr>
              <a:buSzPts val="1000"/>
              <a:buFont typeface="Arial"/>
              <a:buNone/>
              <a:defRPr sz="1000">
                <a:solidFill>
                  <a:schemeClr val="dk2"/>
                </a:solidFill>
                <a:latin typeface="Hanken Grotesk"/>
                <a:ea typeface="Hanken Grotesk"/>
                <a:cs typeface="Hanken Grotesk"/>
                <a:sym typeface="Hanken Grotesk"/>
              </a:defRPr>
            </a:lvl3pPr>
            <a:lvl4pPr indent="0" lvl="3" marL="0" marR="0" rtl="0" algn="r">
              <a:lnSpc>
                <a:spcPct val="100000"/>
              </a:lnSpc>
              <a:spcBef>
                <a:spcPts val="0"/>
              </a:spcBef>
              <a:spcAft>
                <a:spcPts val="0"/>
              </a:spcAft>
              <a:buClr>
                <a:srgbClr val="000000"/>
              </a:buClr>
              <a:buSzPts val="1000"/>
              <a:buFont typeface="Arial"/>
              <a:buNone/>
              <a:defRPr sz="1000">
                <a:solidFill>
                  <a:schemeClr val="dk2"/>
                </a:solidFill>
                <a:latin typeface="Hanken Grotesk"/>
                <a:ea typeface="Hanken Grotesk"/>
                <a:cs typeface="Hanken Grotesk"/>
                <a:sym typeface="Hanken Grotesk"/>
              </a:defRPr>
            </a:lvl4pPr>
            <a:lvl5pPr indent="0" lvl="4" marL="0" marR="0" rtl="0" algn="r">
              <a:lnSpc>
                <a:spcPct val="100000"/>
              </a:lnSpc>
              <a:spcBef>
                <a:spcPts val="0"/>
              </a:spcBef>
              <a:spcAft>
                <a:spcPts val="0"/>
              </a:spcAft>
              <a:buClr>
                <a:srgbClr val="000000"/>
              </a:buClr>
              <a:buSzPts val="1000"/>
              <a:buFont typeface="Arial"/>
              <a:buNone/>
              <a:defRPr sz="1000">
                <a:solidFill>
                  <a:schemeClr val="dk2"/>
                </a:solidFill>
                <a:latin typeface="Hanken Grotesk"/>
                <a:ea typeface="Hanken Grotesk"/>
                <a:cs typeface="Hanken Grotesk"/>
                <a:sym typeface="Hanken Grotesk"/>
              </a:defRPr>
            </a:lvl5pPr>
            <a:lvl6pPr indent="0" lvl="5" marL="0" marR="0" rtl="0" algn="r">
              <a:lnSpc>
                <a:spcPct val="100000"/>
              </a:lnSpc>
              <a:spcBef>
                <a:spcPts val="0"/>
              </a:spcBef>
              <a:spcAft>
                <a:spcPts val="0"/>
              </a:spcAft>
              <a:buClr>
                <a:srgbClr val="000000"/>
              </a:buClr>
              <a:buSzPts val="1000"/>
              <a:buFont typeface="Arial"/>
              <a:buNone/>
              <a:defRPr sz="1000">
                <a:solidFill>
                  <a:schemeClr val="dk2"/>
                </a:solidFill>
                <a:latin typeface="Hanken Grotesk"/>
                <a:ea typeface="Hanken Grotesk"/>
                <a:cs typeface="Hanken Grotesk"/>
                <a:sym typeface="Hanken Grotesk"/>
              </a:defRPr>
            </a:lvl6pPr>
            <a:lvl7pPr indent="0" lvl="6" marL="0" marR="0" rtl="0" algn="r">
              <a:lnSpc>
                <a:spcPct val="100000"/>
              </a:lnSpc>
              <a:spcBef>
                <a:spcPts val="0"/>
              </a:spcBef>
              <a:spcAft>
                <a:spcPts val="0"/>
              </a:spcAft>
              <a:buClr>
                <a:srgbClr val="000000"/>
              </a:buClr>
              <a:buSzPts val="1000"/>
              <a:buFont typeface="Arial"/>
              <a:buNone/>
              <a:defRPr sz="1000">
                <a:solidFill>
                  <a:schemeClr val="dk2"/>
                </a:solidFill>
                <a:latin typeface="Hanken Grotesk"/>
                <a:ea typeface="Hanken Grotesk"/>
                <a:cs typeface="Hanken Grotesk"/>
                <a:sym typeface="Hanken Grotesk"/>
              </a:defRPr>
            </a:lvl7pPr>
            <a:lvl8pPr indent="0" lvl="7" marL="0" marR="0" rtl="0" algn="r">
              <a:lnSpc>
                <a:spcPct val="100000"/>
              </a:lnSpc>
              <a:spcBef>
                <a:spcPts val="0"/>
              </a:spcBef>
              <a:spcAft>
                <a:spcPts val="0"/>
              </a:spcAft>
              <a:buClr>
                <a:srgbClr val="000000"/>
              </a:buClr>
              <a:buSzPts val="1000"/>
              <a:buFont typeface="Arial"/>
              <a:buNone/>
              <a:defRPr sz="1000">
                <a:solidFill>
                  <a:schemeClr val="dk2"/>
                </a:solidFill>
                <a:latin typeface="Hanken Grotesk"/>
                <a:ea typeface="Hanken Grotesk"/>
                <a:cs typeface="Hanken Grotesk"/>
                <a:sym typeface="Hanken Grotesk"/>
              </a:defRPr>
            </a:lvl8pPr>
            <a:lvl9pPr indent="0" lvl="8" marL="0" marR="0" rtl="0" algn="r">
              <a:lnSpc>
                <a:spcPct val="100000"/>
              </a:lnSpc>
              <a:spcBef>
                <a:spcPts val="0"/>
              </a:spcBef>
              <a:spcAft>
                <a:spcPts val="0"/>
              </a:spcAft>
              <a:buClr>
                <a:srgbClr val="000000"/>
              </a:buClr>
              <a:buSzPts val="1000"/>
              <a:buFont typeface="Arial"/>
              <a:buNone/>
              <a:defRPr sz="1000">
                <a:solidFill>
                  <a:schemeClr val="dk2"/>
                </a:solidFill>
                <a:latin typeface="Hanken Grotesk"/>
                <a:ea typeface="Hanken Grotesk"/>
                <a:cs typeface="Hanken Grotesk"/>
                <a:sym typeface="Hanken Grotesk"/>
              </a:defRPr>
            </a:lvl9pPr>
          </a:lstStyle>
          <a:p>
            <a:pPr indent="0" lvl="0" marL="0" rtl="0" algn="r">
              <a:spcBef>
                <a:spcPts val="0"/>
              </a:spcBef>
              <a:spcAft>
                <a:spcPts val="0"/>
              </a:spcAft>
              <a:buNone/>
            </a:pPr>
            <a:fld id="{00000000-1234-1234-1234-123412341234}" type="slidenum">
              <a:rPr lang="en"/>
              <a:t>‹#›</a:t>
            </a:fld>
            <a:endParaRPr/>
          </a:p>
        </p:txBody>
      </p:sp>
    </p:spTree>
  </p:cSld>
  <p:clrMap accent1="accent1" accent2="accent2" accent3="accent3" accent4="accent4" accent5="accent5" accent6="accent6" bg1="lt1" bg2="dk2" tx1="dk1" tx2="lt2" folHlink="folHlink" hlink="hlink"/>
  <p:sldLayoutIdLst>
    <p:sldLayoutId id="2147483659" r:id="rId1"/>
    <p:sldLayoutId id="2147483660" r:id="rId2"/>
    <p:sldLayoutId id="2147483661" r:id="rId3"/>
    <p:sldLayoutId id="2147483662" r:id="rId4"/>
    <p:sldLayoutId id="2147483663" r:id="rId5"/>
    <p:sldLayoutId id="2147483664" r:id="rId6"/>
    <p:sldLayoutId id="2147483665" r:id="rId7"/>
    <p:sldLayoutId id="2147483666" r:id="rId8"/>
    <p:sldLayoutId id="2147483667" r:id="rId9"/>
    <p:sldLayoutId id="2147483668" r:id="rId10"/>
    <p:sldLayoutId id="2147483669" r:id="rId11"/>
    <p:sldLayoutId id="2147483670" r:id="rId12"/>
    <p:sldLayoutId id="2147483671" r:id="rId13"/>
    <p:sldLayoutId id="2147483672" r:id="rId14"/>
    <p:sldLayoutId id="2147483673" r:id="rId15"/>
    <p:sldLayoutId id="2147483674" r:id="rId16"/>
    <p:sldLayoutId id="2147483675" r:id="rId17"/>
    <p:sldLayoutId id="2147483676" r:id="rId18"/>
    <p:sldLayoutId id="2147483677" r:id="rId19"/>
    <p:sldLayoutId id="2147483678" r:id="rId20"/>
    <p:sldLayoutId id="2147483679" r:id="rId21"/>
    <p:sldLayoutId id="2147483680" r:id="rId22"/>
    <p:sldLayoutId id="2147483681" r:id="rId23"/>
    <p:sldLayoutId id="2147483682" r:id="rId24"/>
    <p:sldLayoutId id="2147483683" r:id="rId25"/>
    <p:sldLayoutId id="2147483684" r:id="rId26"/>
    <p:sldLayoutId id="2147483685" r:id="rId27"/>
    <p:sldLayoutId id="2147483686" r:id="rId28"/>
    <p:sldLayoutId id="2147483687" r:id="rId29"/>
    <p:sldLayoutId id="2147483688" r:id="rId30"/>
    <p:sldLayoutId id="2147483689" r:id="rId31"/>
    <p:sldLayoutId id="2147483690" r:id="rId32"/>
    <p:sldLayoutId id="2147483691" r:id="rId33"/>
    <p:sldLayoutId id="2147483692" r:id="rId34"/>
    <p:sldLayoutId id="2147483693" r:id="rId35"/>
    <p:sldLayoutId id="2147483694" r:id="rId36"/>
    <p:sldLayoutId id="2147483695" r:id="rId37"/>
    <p:sldLayoutId id="2147483696" r:id="rId38"/>
    <p:sldLayoutId id="2147483697" r:id="rId39"/>
    <p:sldLayoutId id="2147483698" r:id="rId40"/>
    <p:sldLayoutId id="2147483699" r:id="rId41"/>
    <p:sldLayoutId id="2147483700" r:id="rId42"/>
    <p:sldLayoutId id="2147483701" r:id="rId43"/>
    <p:sldLayoutId id="2147483702" r:id="rId44"/>
    <p:sldLayoutId id="2147483703" r:id="rId45"/>
  </p:sldLayoutIdLst>
  <p:hf dt="0" ftr="0" hdr="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2.xml"/><Relationship Id="rId2" Type="http://schemas.openxmlformats.org/officeDocument/2006/relationships/notesSlide" Target="../notesSlides/notesSlide1.xml"/><Relationship Id="rId3" Type="http://schemas.openxmlformats.org/officeDocument/2006/relationships/image" Target="../media/image3.jp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40.xml"/><Relationship Id="rId2" Type="http://schemas.openxmlformats.org/officeDocument/2006/relationships/notesSlide" Target="../notesSlides/notesSlide2.xml"/><Relationship Id="rId3" Type="http://schemas.openxmlformats.org/officeDocument/2006/relationships/image" Target="../media/image7.png"/><Relationship Id="rId4" Type="http://schemas.openxmlformats.org/officeDocument/2006/relationships/image" Target="../media/image5.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40.xml"/><Relationship Id="rId2" Type="http://schemas.openxmlformats.org/officeDocument/2006/relationships/notesSlide" Target="../notesSlides/notesSlide3.xml"/><Relationship Id="rId3" Type="http://schemas.openxmlformats.org/officeDocument/2006/relationships/image" Target="../media/image4.png"/><Relationship Id="rId4" Type="http://schemas.openxmlformats.org/officeDocument/2006/relationships/image" Target="../media/image1.png"/><Relationship Id="rId5" Type="http://schemas.openxmlformats.org/officeDocument/2006/relationships/image" Target="../media/image7.png"/><Relationship Id="rId6" Type="http://schemas.openxmlformats.org/officeDocument/2006/relationships/image" Target="../media/image5.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40.xml"/><Relationship Id="rId2" Type="http://schemas.openxmlformats.org/officeDocument/2006/relationships/notesSlide" Target="../notesSlides/notesSlide4.xml"/><Relationship Id="rId3" Type="http://schemas.openxmlformats.org/officeDocument/2006/relationships/image" Target="../media/image7.png"/><Relationship Id="rId4" Type="http://schemas.openxmlformats.org/officeDocument/2006/relationships/image" Target="../media/image5.png"/><Relationship Id="rId5" Type="http://schemas.openxmlformats.org/officeDocument/2006/relationships/image" Target="../media/image6.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40.xml"/><Relationship Id="rId2" Type="http://schemas.openxmlformats.org/officeDocument/2006/relationships/notesSlide" Target="../notesSlides/notesSlide5.xml"/><Relationship Id="rId3" Type="http://schemas.openxmlformats.org/officeDocument/2006/relationships/image" Target="../media/image2.png"/><Relationship Id="rId4" Type="http://schemas.openxmlformats.org/officeDocument/2006/relationships/image" Target="../media/image7.png"/><Relationship Id="rId5" Type="http://schemas.openxmlformats.org/officeDocument/2006/relationships/image" Target="../media/image5.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40.xml"/><Relationship Id="rId2" Type="http://schemas.openxmlformats.org/officeDocument/2006/relationships/notesSlide" Target="../notesSlides/notesSlide6.xml"/><Relationship Id="rId3" Type="http://schemas.openxmlformats.org/officeDocument/2006/relationships/image" Target="../media/image8.png"/><Relationship Id="rId4" Type="http://schemas.openxmlformats.org/officeDocument/2006/relationships/image" Target="../media/image5.png"/></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06" name="Shape 706"/>
        <p:cNvGrpSpPr/>
        <p:nvPr/>
      </p:nvGrpSpPr>
      <p:grpSpPr>
        <a:xfrm>
          <a:off x="0" y="0"/>
          <a:ext cx="0" cy="0"/>
          <a:chOff x="0" y="0"/>
          <a:chExt cx="0" cy="0"/>
        </a:xfrm>
      </p:grpSpPr>
      <p:sp>
        <p:nvSpPr>
          <p:cNvPr id="707" name="Google Shape;707;p59"/>
          <p:cNvSpPr/>
          <p:nvPr/>
        </p:nvSpPr>
        <p:spPr>
          <a:xfrm>
            <a:off x="3825863" y="131788"/>
            <a:ext cx="2245995" cy="360013"/>
          </a:xfrm>
          <a:custGeom>
            <a:rect b="b" l="l" r="r" t="t"/>
            <a:pathLst>
              <a:path extrusionOk="0" h="45745" w="285750">
                <a:moveTo>
                  <a:pt x="85067" y="0"/>
                </a:moveTo>
                <a:lnTo>
                  <a:pt x="82600" y="39"/>
                </a:lnTo>
                <a:lnTo>
                  <a:pt x="80250" y="196"/>
                </a:lnTo>
                <a:lnTo>
                  <a:pt x="78017" y="392"/>
                </a:lnTo>
                <a:lnTo>
                  <a:pt x="75824" y="666"/>
                </a:lnTo>
                <a:lnTo>
                  <a:pt x="73748" y="1057"/>
                </a:lnTo>
                <a:lnTo>
                  <a:pt x="71751" y="1449"/>
                </a:lnTo>
                <a:lnTo>
                  <a:pt x="69871" y="1958"/>
                </a:lnTo>
                <a:lnTo>
                  <a:pt x="68030" y="2467"/>
                </a:lnTo>
                <a:lnTo>
                  <a:pt x="66307" y="3055"/>
                </a:lnTo>
                <a:lnTo>
                  <a:pt x="64662" y="3682"/>
                </a:lnTo>
                <a:lnTo>
                  <a:pt x="63095" y="4347"/>
                </a:lnTo>
                <a:lnTo>
                  <a:pt x="61607" y="5013"/>
                </a:lnTo>
                <a:lnTo>
                  <a:pt x="60197" y="5757"/>
                </a:lnTo>
                <a:lnTo>
                  <a:pt x="58905" y="6462"/>
                </a:lnTo>
                <a:lnTo>
                  <a:pt x="57651" y="7206"/>
                </a:lnTo>
                <a:lnTo>
                  <a:pt x="56476" y="7951"/>
                </a:lnTo>
                <a:lnTo>
                  <a:pt x="55419" y="8695"/>
                </a:lnTo>
                <a:lnTo>
                  <a:pt x="54401" y="9439"/>
                </a:lnTo>
                <a:lnTo>
                  <a:pt x="53461" y="10144"/>
                </a:lnTo>
                <a:lnTo>
                  <a:pt x="52599" y="10888"/>
                </a:lnTo>
                <a:lnTo>
                  <a:pt x="51816" y="11554"/>
                </a:lnTo>
                <a:lnTo>
                  <a:pt x="51111" y="12220"/>
                </a:lnTo>
                <a:lnTo>
                  <a:pt x="49897" y="13434"/>
                </a:lnTo>
                <a:lnTo>
                  <a:pt x="48996" y="14452"/>
                </a:lnTo>
                <a:lnTo>
                  <a:pt x="48330" y="15235"/>
                </a:lnTo>
                <a:lnTo>
                  <a:pt x="47821" y="15901"/>
                </a:lnTo>
                <a:lnTo>
                  <a:pt x="33447" y="32390"/>
                </a:lnTo>
                <a:lnTo>
                  <a:pt x="32429" y="33369"/>
                </a:lnTo>
                <a:lnTo>
                  <a:pt x="31371" y="34348"/>
                </a:lnTo>
                <a:lnTo>
                  <a:pt x="30314" y="35249"/>
                </a:lnTo>
                <a:lnTo>
                  <a:pt x="29217" y="36110"/>
                </a:lnTo>
                <a:lnTo>
                  <a:pt x="28160" y="36933"/>
                </a:lnTo>
                <a:lnTo>
                  <a:pt x="27063" y="37677"/>
                </a:lnTo>
                <a:lnTo>
                  <a:pt x="25967" y="38421"/>
                </a:lnTo>
                <a:lnTo>
                  <a:pt x="24870" y="39087"/>
                </a:lnTo>
                <a:lnTo>
                  <a:pt x="23773" y="39753"/>
                </a:lnTo>
                <a:lnTo>
                  <a:pt x="22677" y="40340"/>
                </a:lnTo>
                <a:lnTo>
                  <a:pt x="21580" y="40889"/>
                </a:lnTo>
                <a:lnTo>
                  <a:pt x="20483" y="41437"/>
                </a:lnTo>
                <a:lnTo>
                  <a:pt x="19348" y="41907"/>
                </a:lnTo>
                <a:lnTo>
                  <a:pt x="18251" y="42377"/>
                </a:lnTo>
                <a:lnTo>
                  <a:pt x="17154" y="42768"/>
                </a:lnTo>
                <a:lnTo>
                  <a:pt x="16058" y="43160"/>
                </a:lnTo>
                <a:lnTo>
                  <a:pt x="14961" y="43513"/>
                </a:lnTo>
                <a:lnTo>
                  <a:pt x="13865" y="43826"/>
                </a:lnTo>
                <a:lnTo>
                  <a:pt x="12807" y="44139"/>
                </a:lnTo>
                <a:lnTo>
                  <a:pt x="11750" y="44374"/>
                </a:lnTo>
                <a:lnTo>
                  <a:pt x="10692" y="44609"/>
                </a:lnTo>
                <a:lnTo>
                  <a:pt x="9635" y="44844"/>
                </a:lnTo>
                <a:lnTo>
                  <a:pt x="7559" y="45197"/>
                </a:lnTo>
                <a:lnTo>
                  <a:pt x="5561" y="45432"/>
                </a:lnTo>
                <a:lnTo>
                  <a:pt x="3642" y="45588"/>
                </a:lnTo>
                <a:lnTo>
                  <a:pt x="1762" y="45706"/>
                </a:lnTo>
                <a:lnTo>
                  <a:pt x="0" y="45745"/>
                </a:lnTo>
                <a:lnTo>
                  <a:pt x="285750" y="45745"/>
                </a:lnTo>
                <a:lnTo>
                  <a:pt x="283988" y="45706"/>
                </a:lnTo>
                <a:lnTo>
                  <a:pt x="282108" y="45588"/>
                </a:lnTo>
                <a:lnTo>
                  <a:pt x="280189" y="45432"/>
                </a:lnTo>
                <a:lnTo>
                  <a:pt x="278191" y="45197"/>
                </a:lnTo>
                <a:lnTo>
                  <a:pt x="276115" y="44844"/>
                </a:lnTo>
                <a:lnTo>
                  <a:pt x="275097" y="44609"/>
                </a:lnTo>
                <a:lnTo>
                  <a:pt x="274000" y="44374"/>
                </a:lnTo>
                <a:lnTo>
                  <a:pt x="272943" y="44139"/>
                </a:lnTo>
                <a:lnTo>
                  <a:pt x="271886" y="43826"/>
                </a:lnTo>
                <a:lnTo>
                  <a:pt x="270789" y="43513"/>
                </a:lnTo>
                <a:lnTo>
                  <a:pt x="269692" y="43160"/>
                </a:lnTo>
                <a:lnTo>
                  <a:pt x="268596" y="42768"/>
                </a:lnTo>
                <a:lnTo>
                  <a:pt x="267499" y="42377"/>
                </a:lnTo>
                <a:lnTo>
                  <a:pt x="266402" y="41907"/>
                </a:lnTo>
                <a:lnTo>
                  <a:pt x="265306" y="41437"/>
                </a:lnTo>
                <a:lnTo>
                  <a:pt x="264170" y="40889"/>
                </a:lnTo>
                <a:lnTo>
                  <a:pt x="263073" y="40340"/>
                </a:lnTo>
                <a:lnTo>
                  <a:pt x="261977" y="39753"/>
                </a:lnTo>
                <a:lnTo>
                  <a:pt x="260880" y="39087"/>
                </a:lnTo>
                <a:lnTo>
                  <a:pt x="259783" y="38421"/>
                </a:lnTo>
                <a:lnTo>
                  <a:pt x="258687" y="37677"/>
                </a:lnTo>
                <a:lnTo>
                  <a:pt x="257590" y="36933"/>
                </a:lnTo>
                <a:lnTo>
                  <a:pt x="256533" y="36110"/>
                </a:lnTo>
                <a:lnTo>
                  <a:pt x="255436" y="35249"/>
                </a:lnTo>
                <a:lnTo>
                  <a:pt x="254379" y="34348"/>
                </a:lnTo>
                <a:lnTo>
                  <a:pt x="253321" y="33369"/>
                </a:lnTo>
                <a:lnTo>
                  <a:pt x="252303" y="32390"/>
                </a:lnTo>
                <a:lnTo>
                  <a:pt x="237929" y="15901"/>
                </a:lnTo>
                <a:lnTo>
                  <a:pt x="237420" y="15235"/>
                </a:lnTo>
                <a:lnTo>
                  <a:pt x="236754" y="14452"/>
                </a:lnTo>
                <a:lnTo>
                  <a:pt x="235853" y="13434"/>
                </a:lnTo>
                <a:lnTo>
                  <a:pt x="234639" y="12220"/>
                </a:lnTo>
                <a:lnTo>
                  <a:pt x="233934" y="11554"/>
                </a:lnTo>
                <a:lnTo>
                  <a:pt x="233151" y="10888"/>
                </a:lnTo>
                <a:lnTo>
                  <a:pt x="232289" y="10144"/>
                </a:lnTo>
                <a:lnTo>
                  <a:pt x="231349" y="9439"/>
                </a:lnTo>
                <a:lnTo>
                  <a:pt x="230370" y="8695"/>
                </a:lnTo>
                <a:lnTo>
                  <a:pt x="229274" y="7951"/>
                </a:lnTo>
                <a:lnTo>
                  <a:pt x="228099" y="7206"/>
                </a:lnTo>
                <a:lnTo>
                  <a:pt x="226885" y="6462"/>
                </a:lnTo>
                <a:lnTo>
                  <a:pt x="225553" y="5757"/>
                </a:lnTo>
                <a:lnTo>
                  <a:pt x="224143" y="5013"/>
                </a:lnTo>
                <a:lnTo>
                  <a:pt x="222655" y="4347"/>
                </a:lnTo>
                <a:lnTo>
                  <a:pt x="221088" y="3682"/>
                </a:lnTo>
                <a:lnTo>
                  <a:pt x="219443" y="3055"/>
                </a:lnTo>
                <a:lnTo>
                  <a:pt x="217720" y="2467"/>
                </a:lnTo>
                <a:lnTo>
                  <a:pt x="215879" y="1958"/>
                </a:lnTo>
                <a:lnTo>
                  <a:pt x="213999" y="1449"/>
                </a:lnTo>
                <a:lnTo>
                  <a:pt x="212002" y="1057"/>
                </a:lnTo>
                <a:lnTo>
                  <a:pt x="209926" y="666"/>
                </a:lnTo>
                <a:lnTo>
                  <a:pt x="207733" y="392"/>
                </a:lnTo>
                <a:lnTo>
                  <a:pt x="205500" y="196"/>
                </a:lnTo>
                <a:lnTo>
                  <a:pt x="203150" y="39"/>
                </a:lnTo>
                <a:lnTo>
                  <a:pt x="200683" y="0"/>
                </a:lnTo>
                <a:close/>
              </a:path>
            </a:pathLst>
          </a:custGeom>
          <a:solidFill>
            <a:schemeClr val="accent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solidFill>
                <a:schemeClr val="dk1"/>
              </a:solidFill>
              <a:latin typeface="Hanken Grotesk"/>
              <a:ea typeface="Hanken Grotesk"/>
              <a:cs typeface="Hanken Grotesk"/>
              <a:sym typeface="Hanken Grotesk"/>
            </a:endParaRPr>
          </a:p>
        </p:txBody>
      </p:sp>
      <p:sp>
        <p:nvSpPr>
          <p:cNvPr id="708" name="Google Shape;708;p59"/>
          <p:cNvSpPr/>
          <p:nvPr/>
        </p:nvSpPr>
        <p:spPr>
          <a:xfrm>
            <a:off x="2380538" y="131788"/>
            <a:ext cx="2245995" cy="360013"/>
          </a:xfrm>
          <a:custGeom>
            <a:rect b="b" l="l" r="r" t="t"/>
            <a:pathLst>
              <a:path extrusionOk="0" h="45745" w="285750">
                <a:moveTo>
                  <a:pt x="85067" y="0"/>
                </a:moveTo>
                <a:lnTo>
                  <a:pt x="82600" y="39"/>
                </a:lnTo>
                <a:lnTo>
                  <a:pt x="80250" y="196"/>
                </a:lnTo>
                <a:lnTo>
                  <a:pt x="78017" y="392"/>
                </a:lnTo>
                <a:lnTo>
                  <a:pt x="75824" y="666"/>
                </a:lnTo>
                <a:lnTo>
                  <a:pt x="73748" y="1057"/>
                </a:lnTo>
                <a:lnTo>
                  <a:pt x="71751" y="1449"/>
                </a:lnTo>
                <a:lnTo>
                  <a:pt x="69871" y="1958"/>
                </a:lnTo>
                <a:lnTo>
                  <a:pt x="68030" y="2467"/>
                </a:lnTo>
                <a:lnTo>
                  <a:pt x="66307" y="3055"/>
                </a:lnTo>
                <a:lnTo>
                  <a:pt x="64662" y="3682"/>
                </a:lnTo>
                <a:lnTo>
                  <a:pt x="63095" y="4347"/>
                </a:lnTo>
                <a:lnTo>
                  <a:pt x="61607" y="5013"/>
                </a:lnTo>
                <a:lnTo>
                  <a:pt x="60197" y="5757"/>
                </a:lnTo>
                <a:lnTo>
                  <a:pt x="58905" y="6462"/>
                </a:lnTo>
                <a:lnTo>
                  <a:pt x="57651" y="7206"/>
                </a:lnTo>
                <a:lnTo>
                  <a:pt x="56476" y="7951"/>
                </a:lnTo>
                <a:lnTo>
                  <a:pt x="55419" y="8695"/>
                </a:lnTo>
                <a:lnTo>
                  <a:pt x="54401" y="9439"/>
                </a:lnTo>
                <a:lnTo>
                  <a:pt x="53461" y="10144"/>
                </a:lnTo>
                <a:lnTo>
                  <a:pt x="52599" y="10888"/>
                </a:lnTo>
                <a:lnTo>
                  <a:pt x="51816" y="11554"/>
                </a:lnTo>
                <a:lnTo>
                  <a:pt x="51111" y="12220"/>
                </a:lnTo>
                <a:lnTo>
                  <a:pt x="49897" y="13434"/>
                </a:lnTo>
                <a:lnTo>
                  <a:pt x="48996" y="14452"/>
                </a:lnTo>
                <a:lnTo>
                  <a:pt x="48330" y="15235"/>
                </a:lnTo>
                <a:lnTo>
                  <a:pt x="47821" y="15901"/>
                </a:lnTo>
                <a:lnTo>
                  <a:pt x="33447" y="32390"/>
                </a:lnTo>
                <a:lnTo>
                  <a:pt x="32429" y="33369"/>
                </a:lnTo>
                <a:lnTo>
                  <a:pt x="31371" y="34348"/>
                </a:lnTo>
                <a:lnTo>
                  <a:pt x="30314" y="35249"/>
                </a:lnTo>
                <a:lnTo>
                  <a:pt x="29217" y="36110"/>
                </a:lnTo>
                <a:lnTo>
                  <a:pt x="28160" y="36933"/>
                </a:lnTo>
                <a:lnTo>
                  <a:pt x="27063" y="37677"/>
                </a:lnTo>
                <a:lnTo>
                  <a:pt x="25967" y="38421"/>
                </a:lnTo>
                <a:lnTo>
                  <a:pt x="24870" y="39087"/>
                </a:lnTo>
                <a:lnTo>
                  <a:pt x="23773" y="39753"/>
                </a:lnTo>
                <a:lnTo>
                  <a:pt x="22677" y="40340"/>
                </a:lnTo>
                <a:lnTo>
                  <a:pt x="21580" y="40889"/>
                </a:lnTo>
                <a:lnTo>
                  <a:pt x="20483" y="41437"/>
                </a:lnTo>
                <a:lnTo>
                  <a:pt x="19348" y="41907"/>
                </a:lnTo>
                <a:lnTo>
                  <a:pt x="18251" y="42377"/>
                </a:lnTo>
                <a:lnTo>
                  <a:pt x="17154" y="42768"/>
                </a:lnTo>
                <a:lnTo>
                  <a:pt x="16058" y="43160"/>
                </a:lnTo>
                <a:lnTo>
                  <a:pt x="14961" y="43513"/>
                </a:lnTo>
                <a:lnTo>
                  <a:pt x="13865" y="43826"/>
                </a:lnTo>
                <a:lnTo>
                  <a:pt x="12807" y="44139"/>
                </a:lnTo>
                <a:lnTo>
                  <a:pt x="11750" y="44374"/>
                </a:lnTo>
                <a:lnTo>
                  <a:pt x="10692" y="44609"/>
                </a:lnTo>
                <a:lnTo>
                  <a:pt x="9635" y="44844"/>
                </a:lnTo>
                <a:lnTo>
                  <a:pt x="7559" y="45197"/>
                </a:lnTo>
                <a:lnTo>
                  <a:pt x="5561" y="45432"/>
                </a:lnTo>
                <a:lnTo>
                  <a:pt x="3642" y="45588"/>
                </a:lnTo>
                <a:lnTo>
                  <a:pt x="1762" y="45706"/>
                </a:lnTo>
                <a:lnTo>
                  <a:pt x="0" y="45745"/>
                </a:lnTo>
                <a:lnTo>
                  <a:pt x="285750" y="45745"/>
                </a:lnTo>
                <a:lnTo>
                  <a:pt x="283988" y="45706"/>
                </a:lnTo>
                <a:lnTo>
                  <a:pt x="282108" y="45588"/>
                </a:lnTo>
                <a:lnTo>
                  <a:pt x="280189" y="45432"/>
                </a:lnTo>
                <a:lnTo>
                  <a:pt x="278191" y="45197"/>
                </a:lnTo>
                <a:lnTo>
                  <a:pt x="276115" y="44844"/>
                </a:lnTo>
                <a:lnTo>
                  <a:pt x="275097" y="44609"/>
                </a:lnTo>
                <a:lnTo>
                  <a:pt x="274000" y="44374"/>
                </a:lnTo>
                <a:lnTo>
                  <a:pt x="272943" y="44139"/>
                </a:lnTo>
                <a:lnTo>
                  <a:pt x="271886" y="43826"/>
                </a:lnTo>
                <a:lnTo>
                  <a:pt x="270789" y="43513"/>
                </a:lnTo>
                <a:lnTo>
                  <a:pt x="269692" y="43160"/>
                </a:lnTo>
                <a:lnTo>
                  <a:pt x="268596" y="42768"/>
                </a:lnTo>
                <a:lnTo>
                  <a:pt x="267499" y="42377"/>
                </a:lnTo>
                <a:lnTo>
                  <a:pt x="266402" y="41907"/>
                </a:lnTo>
                <a:lnTo>
                  <a:pt x="265306" y="41437"/>
                </a:lnTo>
                <a:lnTo>
                  <a:pt x="264170" y="40889"/>
                </a:lnTo>
                <a:lnTo>
                  <a:pt x="263073" y="40340"/>
                </a:lnTo>
                <a:lnTo>
                  <a:pt x="261977" y="39753"/>
                </a:lnTo>
                <a:lnTo>
                  <a:pt x="260880" y="39087"/>
                </a:lnTo>
                <a:lnTo>
                  <a:pt x="259783" y="38421"/>
                </a:lnTo>
                <a:lnTo>
                  <a:pt x="258687" y="37677"/>
                </a:lnTo>
                <a:lnTo>
                  <a:pt x="257590" y="36933"/>
                </a:lnTo>
                <a:lnTo>
                  <a:pt x="256533" y="36110"/>
                </a:lnTo>
                <a:lnTo>
                  <a:pt x="255436" y="35249"/>
                </a:lnTo>
                <a:lnTo>
                  <a:pt x="254379" y="34348"/>
                </a:lnTo>
                <a:lnTo>
                  <a:pt x="253321" y="33369"/>
                </a:lnTo>
                <a:lnTo>
                  <a:pt x="252303" y="32390"/>
                </a:lnTo>
                <a:lnTo>
                  <a:pt x="237929" y="15901"/>
                </a:lnTo>
                <a:lnTo>
                  <a:pt x="237420" y="15235"/>
                </a:lnTo>
                <a:lnTo>
                  <a:pt x="236754" y="14452"/>
                </a:lnTo>
                <a:lnTo>
                  <a:pt x="235853" y="13434"/>
                </a:lnTo>
                <a:lnTo>
                  <a:pt x="234639" y="12220"/>
                </a:lnTo>
                <a:lnTo>
                  <a:pt x="233934" y="11554"/>
                </a:lnTo>
                <a:lnTo>
                  <a:pt x="233151" y="10888"/>
                </a:lnTo>
                <a:lnTo>
                  <a:pt x="232289" y="10144"/>
                </a:lnTo>
                <a:lnTo>
                  <a:pt x="231349" y="9439"/>
                </a:lnTo>
                <a:lnTo>
                  <a:pt x="230370" y="8695"/>
                </a:lnTo>
                <a:lnTo>
                  <a:pt x="229274" y="7951"/>
                </a:lnTo>
                <a:lnTo>
                  <a:pt x="228099" y="7206"/>
                </a:lnTo>
                <a:lnTo>
                  <a:pt x="226885" y="6462"/>
                </a:lnTo>
                <a:lnTo>
                  <a:pt x="225553" y="5757"/>
                </a:lnTo>
                <a:lnTo>
                  <a:pt x="224143" y="5013"/>
                </a:lnTo>
                <a:lnTo>
                  <a:pt x="222655" y="4347"/>
                </a:lnTo>
                <a:lnTo>
                  <a:pt x="221088" y="3682"/>
                </a:lnTo>
                <a:lnTo>
                  <a:pt x="219443" y="3055"/>
                </a:lnTo>
                <a:lnTo>
                  <a:pt x="217720" y="2467"/>
                </a:lnTo>
                <a:lnTo>
                  <a:pt x="215879" y="1958"/>
                </a:lnTo>
                <a:lnTo>
                  <a:pt x="213999" y="1449"/>
                </a:lnTo>
                <a:lnTo>
                  <a:pt x="212002" y="1057"/>
                </a:lnTo>
                <a:lnTo>
                  <a:pt x="209926" y="666"/>
                </a:lnTo>
                <a:lnTo>
                  <a:pt x="207733" y="392"/>
                </a:lnTo>
                <a:lnTo>
                  <a:pt x="205500" y="196"/>
                </a:lnTo>
                <a:lnTo>
                  <a:pt x="203150" y="39"/>
                </a:lnTo>
                <a:lnTo>
                  <a:pt x="200683" y="0"/>
                </a:lnTo>
                <a:close/>
              </a:path>
            </a:pathLst>
          </a:custGeom>
          <a:solidFill>
            <a:schemeClr val="accent3"/>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solidFill>
                <a:schemeClr val="dk1"/>
              </a:solidFill>
              <a:latin typeface="Hanken Grotesk"/>
              <a:ea typeface="Hanken Grotesk"/>
              <a:cs typeface="Hanken Grotesk"/>
              <a:sym typeface="Hanken Grotesk"/>
            </a:endParaRPr>
          </a:p>
        </p:txBody>
      </p:sp>
      <p:sp>
        <p:nvSpPr>
          <p:cNvPr id="709" name="Google Shape;709;p59"/>
          <p:cNvSpPr/>
          <p:nvPr/>
        </p:nvSpPr>
        <p:spPr>
          <a:xfrm>
            <a:off x="912237" y="131788"/>
            <a:ext cx="2245995" cy="360013"/>
          </a:xfrm>
          <a:custGeom>
            <a:rect b="b" l="l" r="r" t="t"/>
            <a:pathLst>
              <a:path extrusionOk="0" h="45745" w="285750">
                <a:moveTo>
                  <a:pt x="85067" y="0"/>
                </a:moveTo>
                <a:lnTo>
                  <a:pt x="82600" y="39"/>
                </a:lnTo>
                <a:lnTo>
                  <a:pt x="80250" y="196"/>
                </a:lnTo>
                <a:lnTo>
                  <a:pt x="78017" y="392"/>
                </a:lnTo>
                <a:lnTo>
                  <a:pt x="75824" y="666"/>
                </a:lnTo>
                <a:lnTo>
                  <a:pt x="73748" y="1057"/>
                </a:lnTo>
                <a:lnTo>
                  <a:pt x="71751" y="1449"/>
                </a:lnTo>
                <a:lnTo>
                  <a:pt x="69871" y="1958"/>
                </a:lnTo>
                <a:lnTo>
                  <a:pt x="68030" y="2467"/>
                </a:lnTo>
                <a:lnTo>
                  <a:pt x="66307" y="3055"/>
                </a:lnTo>
                <a:lnTo>
                  <a:pt x="64662" y="3682"/>
                </a:lnTo>
                <a:lnTo>
                  <a:pt x="63095" y="4347"/>
                </a:lnTo>
                <a:lnTo>
                  <a:pt x="61607" y="5013"/>
                </a:lnTo>
                <a:lnTo>
                  <a:pt x="60197" y="5757"/>
                </a:lnTo>
                <a:lnTo>
                  <a:pt x="58905" y="6462"/>
                </a:lnTo>
                <a:lnTo>
                  <a:pt x="57651" y="7206"/>
                </a:lnTo>
                <a:lnTo>
                  <a:pt x="56476" y="7951"/>
                </a:lnTo>
                <a:lnTo>
                  <a:pt x="55419" y="8695"/>
                </a:lnTo>
                <a:lnTo>
                  <a:pt x="54401" y="9439"/>
                </a:lnTo>
                <a:lnTo>
                  <a:pt x="53461" y="10144"/>
                </a:lnTo>
                <a:lnTo>
                  <a:pt x="52599" y="10888"/>
                </a:lnTo>
                <a:lnTo>
                  <a:pt x="51816" y="11554"/>
                </a:lnTo>
                <a:lnTo>
                  <a:pt x="51111" y="12220"/>
                </a:lnTo>
                <a:lnTo>
                  <a:pt x="49897" y="13434"/>
                </a:lnTo>
                <a:lnTo>
                  <a:pt x="48996" y="14452"/>
                </a:lnTo>
                <a:lnTo>
                  <a:pt x="48330" y="15235"/>
                </a:lnTo>
                <a:lnTo>
                  <a:pt x="47821" y="15901"/>
                </a:lnTo>
                <a:lnTo>
                  <a:pt x="33447" y="32390"/>
                </a:lnTo>
                <a:lnTo>
                  <a:pt x="32429" y="33369"/>
                </a:lnTo>
                <a:lnTo>
                  <a:pt x="31371" y="34348"/>
                </a:lnTo>
                <a:lnTo>
                  <a:pt x="30314" y="35249"/>
                </a:lnTo>
                <a:lnTo>
                  <a:pt x="29217" y="36110"/>
                </a:lnTo>
                <a:lnTo>
                  <a:pt x="28160" y="36933"/>
                </a:lnTo>
                <a:lnTo>
                  <a:pt x="27063" y="37677"/>
                </a:lnTo>
                <a:lnTo>
                  <a:pt x="25967" y="38421"/>
                </a:lnTo>
                <a:lnTo>
                  <a:pt x="24870" y="39087"/>
                </a:lnTo>
                <a:lnTo>
                  <a:pt x="23773" y="39753"/>
                </a:lnTo>
                <a:lnTo>
                  <a:pt x="22677" y="40340"/>
                </a:lnTo>
                <a:lnTo>
                  <a:pt x="21580" y="40889"/>
                </a:lnTo>
                <a:lnTo>
                  <a:pt x="20483" y="41437"/>
                </a:lnTo>
                <a:lnTo>
                  <a:pt x="19348" y="41907"/>
                </a:lnTo>
                <a:lnTo>
                  <a:pt x="18251" y="42377"/>
                </a:lnTo>
                <a:lnTo>
                  <a:pt x="17154" y="42768"/>
                </a:lnTo>
                <a:lnTo>
                  <a:pt x="16058" y="43160"/>
                </a:lnTo>
                <a:lnTo>
                  <a:pt x="14961" y="43513"/>
                </a:lnTo>
                <a:lnTo>
                  <a:pt x="13865" y="43826"/>
                </a:lnTo>
                <a:lnTo>
                  <a:pt x="12807" y="44139"/>
                </a:lnTo>
                <a:lnTo>
                  <a:pt x="11750" y="44374"/>
                </a:lnTo>
                <a:lnTo>
                  <a:pt x="10692" y="44609"/>
                </a:lnTo>
                <a:lnTo>
                  <a:pt x="9635" y="44844"/>
                </a:lnTo>
                <a:lnTo>
                  <a:pt x="7559" y="45197"/>
                </a:lnTo>
                <a:lnTo>
                  <a:pt x="5561" y="45432"/>
                </a:lnTo>
                <a:lnTo>
                  <a:pt x="3642" y="45588"/>
                </a:lnTo>
                <a:lnTo>
                  <a:pt x="1762" y="45706"/>
                </a:lnTo>
                <a:lnTo>
                  <a:pt x="0" y="45745"/>
                </a:lnTo>
                <a:lnTo>
                  <a:pt x="285750" y="45745"/>
                </a:lnTo>
                <a:lnTo>
                  <a:pt x="283988" y="45706"/>
                </a:lnTo>
                <a:lnTo>
                  <a:pt x="282108" y="45588"/>
                </a:lnTo>
                <a:lnTo>
                  <a:pt x="280189" y="45432"/>
                </a:lnTo>
                <a:lnTo>
                  <a:pt x="278191" y="45197"/>
                </a:lnTo>
                <a:lnTo>
                  <a:pt x="276115" y="44844"/>
                </a:lnTo>
                <a:lnTo>
                  <a:pt x="275097" y="44609"/>
                </a:lnTo>
                <a:lnTo>
                  <a:pt x="274000" y="44374"/>
                </a:lnTo>
                <a:lnTo>
                  <a:pt x="272943" y="44139"/>
                </a:lnTo>
                <a:lnTo>
                  <a:pt x="271886" y="43826"/>
                </a:lnTo>
                <a:lnTo>
                  <a:pt x="270789" y="43513"/>
                </a:lnTo>
                <a:lnTo>
                  <a:pt x="269692" y="43160"/>
                </a:lnTo>
                <a:lnTo>
                  <a:pt x="268596" y="42768"/>
                </a:lnTo>
                <a:lnTo>
                  <a:pt x="267499" y="42377"/>
                </a:lnTo>
                <a:lnTo>
                  <a:pt x="266402" y="41907"/>
                </a:lnTo>
                <a:lnTo>
                  <a:pt x="265306" y="41437"/>
                </a:lnTo>
                <a:lnTo>
                  <a:pt x="264170" y="40889"/>
                </a:lnTo>
                <a:lnTo>
                  <a:pt x="263073" y="40340"/>
                </a:lnTo>
                <a:lnTo>
                  <a:pt x="261977" y="39753"/>
                </a:lnTo>
                <a:lnTo>
                  <a:pt x="260880" y="39087"/>
                </a:lnTo>
                <a:lnTo>
                  <a:pt x="259783" y="38421"/>
                </a:lnTo>
                <a:lnTo>
                  <a:pt x="258687" y="37677"/>
                </a:lnTo>
                <a:lnTo>
                  <a:pt x="257590" y="36933"/>
                </a:lnTo>
                <a:lnTo>
                  <a:pt x="256533" y="36110"/>
                </a:lnTo>
                <a:lnTo>
                  <a:pt x="255436" y="35249"/>
                </a:lnTo>
                <a:lnTo>
                  <a:pt x="254379" y="34348"/>
                </a:lnTo>
                <a:lnTo>
                  <a:pt x="253321" y="33369"/>
                </a:lnTo>
                <a:lnTo>
                  <a:pt x="252303" y="32390"/>
                </a:lnTo>
                <a:lnTo>
                  <a:pt x="237929" y="15901"/>
                </a:lnTo>
                <a:lnTo>
                  <a:pt x="237420" y="15235"/>
                </a:lnTo>
                <a:lnTo>
                  <a:pt x="236754" y="14452"/>
                </a:lnTo>
                <a:lnTo>
                  <a:pt x="235853" y="13434"/>
                </a:lnTo>
                <a:lnTo>
                  <a:pt x="234639" y="12220"/>
                </a:lnTo>
                <a:lnTo>
                  <a:pt x="233934" y="11554"/>
                </a:lnTo>
                <a:lnTo>
                  <a:pt x="233151" y="10888"/>
                </a:lnTo>
                <a:lnTo>
                  <a:pt x="232289" y="10144"/>
                </a:lnTo>
                <a:lnTo>
                  <a:pt x="231349" y="9439"/>
                </a:lnTo>
                <a:lnTo>
                  <a:pt x="230370" y="8695"/>
                </a:lnTo>
                <a:lnTo>
                  <a:pt x="229274" y="7951"/>
                </a:lnTo>
                <a:lnTo>
                  <a:pt x="228099" y="7206"/>
                </a:lnTo>
                <a:lnTo>
                  <a:pt x="226885" y="6462"/>
                </a:lnTo>
                <a:lnTo>
                  <a:pt x="225553" y="5757"/>
                </a:lnTo>
                <a:lnTo>
                  <a:pt x="224143" y="5013"/>
                </a:lnTo>
                <a:lnTo>
                  <a:pt x="222655" y="4347"/>
                </a:lnTo>
                <a:lnTo>
                  <a:pt x="221088" y="3682"/>
                </a:lnTo>
                <a:lnTo>
                  <a:pt x="219443" y="3055"/>
                </a:lnTo>
                <a:lnTo>
                  <a:pt x="217720" y="2467"/>
                </a:lnTo>
                <a:lnTo>
                  <a:pt x="215879" y="1958"/>
                </a:lnTo>
                <a:lnTo>
                  <a:pt x="213999" y="1449"/>
                </a:lnTo>
                <a:lnTo>
                  <a:pt x="212002" y="1057"/>
                </a:lnTo>
                <a:lnTo>
                  <a:pt x="209926" y="666"/>
                </a:lnTo>
                <a:lnTo>
                  <a:pt x="207733" y="392"/>
                </a:lnTo>
                <a:lnTo>
                  <a:pt x="205500" y="196"/>
                </a:lnTo>
                <a:lnTo>
                  <a:pt x="203150" y="39"/>
                </a:lnTo>
                <a:lnTo>
                  <a:pt x="200683" y="0"/>
                </a:lnTo>
                <a:close/>
              </a:path>
            </a:pathLst>
          </a:custGeom>
          <a:solidFill>
            <a:schemeClr val="lt1"/>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solidFill>
                <a:schemeClr val="dk1"/>
              </a:solidFill>
              <a:latin typeface="Hanken Grotesk"/>
              <a:ea typeface="Hanken Grotesk"/>
              <a:cs typeface="Hanken Grotesk"/>
              <a:sym typeface="Hanken Grotesk"/>
            </a:endParaRPr>
          </a:p>
        </p:txBody>
      </p:sp>
      <p:sp>
        <p:nvSpPr>
          <p:cNvPr id="710" name="Google Shape;710;p59"/>
          <p:cNvSpPr txBox="1"/>
          <p:nvPr>
            <p:ph type="title"/>
          </p:nvPr>
        </p:nvSpPr>
        <p:spPr>
          <a:xfrm>
            <a:off x="293875" y="653600"/>
            <a:ext cx="7916400" cy="2743200"/>
          </a:xfrm>
          <a:prstGeom prst="rect">
            <a:avLst/>
          </a:prstGeom>
        </p:spPr>
        <p:txBody>
          <a:bodyPr anchorCtr="0" anchor="b" bIns="0" lIns="0" spcFirstLastPara="1" rIns="0" wrap="square" tIns="0">
            <a:noAutofit/>
          </a:bodyPr>
          <a:lstStyle/>
          <a:p>
            <a:pPr indent="0" lvl="0" marL="0" rtl="0" algn="l">
              <a:lnSpc>
                <a:spcPct val="80000"/>
              </a:lnSpc>
              <a:spcBef>
                <a:spcPts val="0"/>
              </a:spcBef>
              <a:spcAft>
                <a:spcPts val="0"/>
              </a:spcAft>
              <a:buSzPts val="8000"/>
              <a:buNone/>
            </a:pPr>
            <a:r>
              <a:rPr lang="en" sz="6000"/>
              <a:t>Building a</a:t>
            </a:r>
            <a:endParaRPr sz="6000"/>
          </a:p>
          <a:p>
            <a:pPr indent="0" lvl="0" marL="0" rtl="0" algn="l">
              <a:lnSpc>
                <a:spcPct val="80000"/>
              </a:lnSpc>
              <a:spcBef>
                <a:spcPts val="0"/>
              </a:spcBef>
              <a:spcAft>
                <a:spcPts val="0"/>
              </a:spcAft>
              <a:buSzPts val="8000"/>
              <a:buNone/>
            </a:pPr>
            <a:r>
              <a:rPr lang="en"/>
              <a:t>Condor History Catalog</a:t>
            </a:r>
            <a:endParaRPr/>
          </a:p>
        </p:txBody>
      </p:sp>
      <p:sp>
        <p:nvSpPr>
          <p:cNvPr id="711" name="Google Shape;711;p59"/>
          <p:cNvSpPr txBox="1"/>
          <p:nvPr>
            <p:ph idx="2" type="subTitle"/>
          </p:nvPr>
        </p:nvSpPr>
        <p:spPr>
          <a:xfrm>
            <a:off x="402435" y="3937175"/>
            <a:ext cx="2755800" cy="183600"/>
          </a:xfrm>
          <a:prstGeom prst="rect">
            <a:avLst/>
          </a:prstGeom>
        </p:spPr>
        <p:txBody>
          <a:bodyPr anchorCtr="0" anchor="ctr" bIns="0" lIns="0" spcFirstLastPara="1" rIns="0" wrap="square" tIns="0">
            <a:noAutofit/>
          </a:bodyPr>
          <a:lstStyle/>
          <a:p>
            <a:pPr indent="0" lvl="0" marL="0" rtl="0" algn="l">
              <a:lnSpc>
                <a:spcPct val="115000"/>
              </a:lnSpc>
              <a:spcBef>
                <a:spcPts val="0"/>
              </a:spcBef>
              <a:spcAft>
                <a:spcPts val="0"/>
              </a:spcAft>
              <a:buSzPts val="1200"/>
              <a:buNone/>
            </a:pPr>
            <a:r>
              <a:rPr lang="en" sz="2500"/>
              <a:t>Sandhya Nayar </a:t>
            </a:r>
            <a:endParaRPr sz="2500"/>
          </a:p>
        </p:txBody>
      </p:sp>
      <p:pic>
        <p:nvPicPr>
          <p:cNvPr id="712" name="Google Shape;712;p59" title="clearcatalog.jpeg"/>
          <p:cNvPicPr preferRelativeResize="0"/>
          <p:nvPr/>
        </p:nvPicPr>
        <p:blipFill>
          <a:blip r:embed="rId3">
            <a:alphaModFix/>
          </a:blip>
          <a:stretch>
            <a:fillRect/>
          </a:stretch>
        </p:blipFill>
        <p:spPr>
          <a:xfrm>
            <a:off x="6248400" y="903225"/>
            <a:ext cx="2800525" cy="3551050"/>
          </a:xfrm>
          <a:prstGeom prst="rect">
            <a:avLst/>
          </a:prstGeom>
          <a:noFill/>
          <a:ln>
            <a:noFill/>
          </a:ln>
        </p:spPr>
      </p:pic>
      <p:sp>
        <p:nvSpPr>
          <p:cNvPr id="713" name="Google Shape;713;p59"/>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17" name="Shape 717"/>
        <p:cNvGrpSpPr/>
        <p:nvPr/>
      </p:nvGrpSpPr>
      <p:grpSpPr>
        <a:xfrm>
          <a:off x="0" y="0"/>
          <a:ext cx="0" cy="0"/>
          <a:chOff x="0" y="0"/>
          <a:chExt cx="0" cy="0"/>
        </a:xfrm>
      </p:grpSpPr>
      <p:sp>
        <p:nvSpPr>
          <p:cNvPr id="718" name="Google Shape;718;p60"/>
          <p:cNvSpPr txBox="1"/>
          <p:nvPr>
            <p:ph type="title"/>
          </p:nvPr>
        </p:nvSpPr>
        <p:spPr>
          <a:xfrm>
            <a:off x="161250" y="77050"/>
            <a:ext cx="8520600" cy="5727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The Problem:</a:t>
            </a:r>
            <a:endParaRPr/>
          </a:p>
        </p:txBody>
      </p:sp>
      <p:sp>
        <p:nvSpPr>
          <p:cNvPr id="719" name="Google Shape;719;p60"/>
          <p:cNvSpPr txBox="1"/>
          <p:nvPr/>
        </p:nvSpPr>
        <p:spPr>
          <a:xfrm>
            <a:off x="252000" y="1277500"/>
            <a:ext cx="4189500" cy="29400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t/>
            </a:r>
            <a:endParaRPr sz="2500">
              <a:solidFill>
                <a:schemeClr val="dk1"/>
              </a:solidFill>
              <a:latin typeface="Neuton Light"/>
              <a:ea typeface="Neuton Light"/>
              <a:cs typeface="Neuton Light"/>
              <a:sym typeface="Neuton Light"/>
            </a:endParaRPr>
          </a:p>
          <a:p>
            <a:pPr indent="0" lvl="0" marL="0" rtl="0" algn="l">
              <a:spcBef>
                <a:spcPts val="0"/>
              </a:spcBef>
              <a:spcAft>
                <a:spcPts val="0"/>
              </a:spcAft>
              <a:buNone/>
            </a:pPr>
            <a:r>
              <a:rPr lang="en" sz="2500">
                <a:solidFill>
                  <a:schemeClr val="dk1"/>
                </a:solidFill>
                <a:latin typeface="Neuton Light"/>
                <a:ea typeface="Neuton Light"/>
                <a:cs typeface="Neuton Light"/>
                <a:sym typeface="Neuton Light"/>
              </a:rPr>
              <a:t>Accessing history is difficult because </a:t>
            </a:r>
            <a:r>
              <a:rPr i="1" lang="en" sz="2500">
                <a:solidFill>
                  <a:schemeClr val="dk1"/>
                </a:solidFill>
                <a:latin typeface="Neuton Light"/>
                <a:ea typeface="Neuton Light"/>
                <a:cs typeface="Neuton Light"/>
                <a:sym typeface="Neuton Light"/>
              </a:rPr>
              <a:t>condor_history </a:t>
            </a:r>
            <a:r>
              <a:rPr lang="en" sz="2500">
                <a:solidFill>
                  <a:schemeClr val="dk1"/>
                </a:solidFill>
                <a:latin typeface="Neuton Light"/>
                <a:ea typeface="Neuton Light"/>
                <a:cs typeface="Neuton Light"/>
                <a:sym typeface="Neuton Light"/>
              </a:rPr>
              <a:t>must parse flat files sequentially to find specific job data.</a:t>
            </a:r>
            <a:endParaRPr sz="2500">
              <a:solidFill>
                <a:schemeClr val="dk1"/>
              </a:solidFill>
              <a:latin typeface="Neuton Light"/>
              <a:ea typeface="Neuton Light"/>
              <a:cs typeface="Neuton Light"/>
              <a:sym typeface="Neuton Light"/>
            </a:endParaRPr>
          </a:p>
          <a:p>
            <a:pPr indent="0" lvl="0" marL="0" rtl="0" algn="l">
              <a:spcBef>
                <a:spcPts val="0"/>
              </a:spcBef>
              <a:spcAft>
                <a:spcPts val="0"/>
              </a:spcAft>
              <a:buClr>
                <a:schemeClr val="dk1"/>
              </a:buClr>
              <a:buSzPts val="1100"/>
              <a:buFont typeface="Arial"/>
              <a:buNone/>
            </a:pPr>
            <a:r>
              <a:t/>
            </a:r>
            <a:endParaRPr sz="4400">
              <a:solidFill>
                <a:schemeClr val="dk1"/>
              </a:solidFill>
              <a:latin typeface="Neuton Light"/>
              <a:ea typeface="Neuton Light"/>
              <a:cs typeface="Neuton Light"/>
              <a:sym typeface="Neuton Light"/>
            </a:endParaRPr>
          </a:p>
          <a:p>
            <a:pPr indent="0" lvl="0" marL="0" rtl="0" algn="l">
              <a:spcBef>
                <a:spcPts val="0"/>
              </a:spcBef>
              <a:spcAft>
                <a:spcPts val="0"/>
              </a:spcAft>
              <a:buNone/>
            </a:pPr>
            <a:r>
              <a:t/>
            </a:r>
            <a:endParaRPr sz="1000">
              <a:solidFill>
                <a:schemeClr val="dk1"/>
              </a:solidFill>
              <a:latin typeface="Hanken Grotesk"/>
              <a:ea typeface="Hanken Grotesk"/>
              <a:cs typeface="Hanken Grotesk"/>
              <a:sym typeface="Hanken Grotesk"/>
            </a:endParaRPr>
          </a:p>
        </p:txBody>
      </p:sp>
      <p:sp>
        <p:nvSpPr>
          <p:cNvPr id="720" name="Google Shape;720;p60"/>
          <p:cNvSpPr txBox="1"/>
          <p:nvPr/>
        </p:nvSpPr>
        <p:spPr>
          <a:xfrm>
            <a:off x="4572000" y="1060150"/>
            <a:ext cx="4505400" cy="32631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2500">
                <a:solidFill>
                  <a:schemeClr val="dk1"/>
                </a:solidFill>
                <a:latin typeface="Neuton Light"/>
                <a:ea typeface="Neuton Light"/>
                <a:cs typeface="Neuton Light"/>
                <a:sym typeface="Neuton Light"/>
              </a:rPr>
              <a:t>Issues:</a:t>
            </a:r>
            <a:endParaRPr sz="2500">
              <a:solidFill>
                <a:schemeClr val="dk1"/>
              </a:solidFill>
              <a:latin typeface="Neuton Light"/>
              <a:ea typeface="Neuton Light"/>
              <a:cs typeface="Neuton Light"/>
              <a:sym typeface="Neuton Light"/>
            </a:endParaRPr>
          </a:p>
          <a:p>
            <a:pPr indent="-387350" lvl="0" marL="457200" rtl="0" algn="l">
              <a:spcBef>
                <a:spcPts val="0"/>
              </a:spcBef>
              <a:spcAft>
                <a:spcPts val="0"/>
              </a:spcAft>
              <a:buClr>
                <a:schemeClr val="dk1"/>
              </a:buClr>
              <a:buSzPts val="2500"/>
              <a:buFont typeface="Neuton Light"/>
              <a:buChar char="-"/>
            </a:pPr>
            <a:r>
              <a:rPr lang="en" sz="2500">
                <a:solidFill>
                  <a:schemeClr val="dk1"/>
                </a:solidFill>
                <a:latin typeface="Neuton Light"/>
                <a:ea typeface="Neuton Light"/>
                <a:cs typeface="Neuton Light"/>
                <a:sym typeface="Neuton Light"/>
              </a:rPr>
              <a:t>Very slow for old jobs</a:t>
            </a:r>
            <a:endParaRPr sz="2500">
              <a:solidFill>
                <a:schemeClr val="dk1"/>
              </a:solidFill>
              <a:latin typeface="Neuton Light"/>
              <a:ea typeface="Neuton Light"/>
              <a:cs typeface="Neuton Light"/>
              <a:sym typeface="Neuton Light"/>
            </a:endParaRPr>
          </a:p>
          <a:p>
            <a:pPr indent="-387350" lvl="0" marL="457200" rtl="0" algn="l">
              <a:spcBef>
                <a:spcPts val="0"/>
              </a:spcBef>
              <a:spcAft>
                <a:spcPts val="0"/>
              </a:spcAft>
              <a:buClr>
                <a:schemeClr val="dk1"/>
              </a:buClr>
              <a:buSzPts val="2500"/>
              <a:buFont typeface="Neuton Light"/>
              <a:buChar char="-"/>
            </a:pPr>
            <a:r>
              <a:rPr lang="en" sz="2500">
                <a:solidFill>
                  <a:schemeClr val="dk1"/>
                </a:solidFill>
                <a:latin typeface="Neuton Light"/>
                <a:ea typeface="Neuton Light"/>
                <a:cs typeface="Neuton Light"/>
                <a:sym typeface="Neuton Light"/>
              </a:rPr>
              <a:t>Hard to make any aggregates</a:t>
            </a:r>
            <a:endParaRPr sz="2500">
              <a:solidFill>
                <a:schemeClr val="dk1"/>
              </a:solidFill>
              <a:latin typeface="Neuton Light"/>
              <a:ea typeface="Neuton Light"/>
              <a:cs typeface="Neuton Light"/>
              <a:sym typeface="Neuton Light"/>
            </a:endParaRPr>
          </a:p>
          <a:p>
            <a:pPr indent="-387350" lvl="0" marL="457200" rtl="0" algn="l">
              <a:spcBef>
                <a:spcPts val="0"/>
              </a:spcBef>
              <a:spcAft>
                <a:spcPts val="0"/>
              </a:spcAft>
              <a:buClr>
                <a:schemeClr val="dk1"/>
              </a:buClr>
              <a:buSzPts val="2500"/>
              <a:buFont typeface="Neuton Light"/>
              <a:buChar char="-"/>
            </a:pPr>
            <a:r>
              <a:rPr lang="en" sz="2500">
                <a:solidFill>
                  <a:schemeClr val="dk1"/>
                </a:solidFill>
                <a:latin typeface="Neuton Light"/>
                <a:ea typeface="Neuton Light"/>
                <a:cs typeface="Neuton Light"/>
                <a:sym typeface="Neuton Light"/>
              </a:rPr>
              <a:t>Difficult process to build large complicated queries </a:t>
            </a:r>
            <a:endParaRPr sz="2500">
              <a:solidFill>
                <a:schemeClr val="dk1"/>
              </a:solidFill>
              <a:latin typeface="Neuton Light"/>
              <a:ea typeface="Neuton Light"/>
              <a:cs typeface="Neuton Light"/>
              <a:sym typeface="Neuton Light"/>
            </a:endParaRPr>
          </a:p>
          <a:p>
            <a:pPr indent="-387350" lvl="0" marL="457200" rtl="0" algn="l">
              <a:spcBef>
                <a:spcPts val="0"/>
              </a:spcBef>
              <a:spcAft>
                <a:spcPts val="0"/>
              </a:spcAft>
              <a:buClr>
                <a:schemeClr val="dk1"/>
              </a:buClr>
              <a:buSzPts val="2500"/>
              <a:buFont typeface="Neuton Light"/>
              <a:buChar char="-"/>
            </a:pPr>
            <a:r>
              <a:rPr lang="en" sz="2500">
                <a:solidFill>
                  <a:schemeClr val="dk1"/>
                </a:solidFill>
                <a:latin typeface="Neuton Light"/>
                <a:ea typeface="Neuton Light"/>
                <a:cs typeface="Neuton Light"/>
                <a:sym typeface="Neuton Light"/>
              </a:rPr>
              <a:t>Hurts effectiveness of other tools meant to improve user experience </a:t>
            </a:r>
            <a:endParaRPr sz="2500">
              <a:solidFill>
                <a:schemeClr val="dk1"/>
              </a:solidFill>
              <a:latin typeface="Neuton Light"/>
              <a:ea typeface="Neuton Light"/>
              <a:cs typeface="Neuton Light"/>
              <a:sym typeface="Neuton Light"/>
            </a:endParaRPr>
          </a:p>
        </p:txBody>
      </p:sp>
      <p:sp>
        <p:nvSpPr>
          <p:cNvPr id="721" name="Google Shape;721;p60"/>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722" name="Google Shape;722;p60"/>
          <p:cNvPicPr preferRelativeResize="0"/>
          <p:nvPr/>
        </p:nvPicPr>
        <p:blipFill rotWithShape="1">
          <a:blip r:embed="rId3">
            <a:alphaModFix/>
          </a:blip>
          <a:srcRect b="0" l="1999" r="0" t="0"/>
          <a:stretch/>
        </p:blipFill>
        <p:spPr>
          <a:xfrm>
            <a:off x="38513" y="722575"/>
            <a:ext cx="8766076" cy="205900"/>
          </a:xfrm>
          <a:prstGeom prst="rect">
            <a:avLst/>
          </a:prstGeom>
          <a:noFill/>
          <a:ln>
            <a:noFill/>
          </a:ln>
        </p:spPr>
      </p:pic>
      <p:pic>
        <p:nvPicPr>
          <p:cNvPr id="723" name="Google Shape;723;p60"/>
          <p:cNvPicPr preferRelativeResize="0"/>
          <p:nvPr/>
        </p:nvPicPr>
        <p:blipFill>
          <a:blip r:embed="rId4">
            <a:alphaModFix/>
          </a:blip>
          <a:stretch>
            <a:fillRect/>
          </a:stretch>
        </p:blipFill>
        <p:spPr>
          <a:xfrm>
            <a:off x="0" y="4634268"/>
            <a:ext cx="9143999" cy="455664"/>
          </a:xfrm>
          <a:prstGeom prst="rect">
            <a:avLst/>
          </a:prstGeom>
          <a:no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720"/>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27" name="Shape 727"/>
        <p:cNvGrpSpPr/>
        <p:nvPr/>
      </p:nvGrpSpPr>
      <p:grpSpPr>
        <a:xfrm>
          <a:off x="0" y="0"/>
          <a:ext cx="0" cy="0"/>
          <a:chOff x="0" y="0"/>
          <a:chExt cx="0" cy="0"/>
        </a:xfrm>
      </p:grpSpPr>
      <p:sp>
        <p:nvSpPr>
          <p:cNvPr id="728" name="Google Shape;728;p61"/>
          <p:cNvSpPr txBox="1"/>
          <p:nvPr>
            <p:ph type="title"/>
          </p:nvPr>
        </p:nvSpPr>
        <p:spPr>
          <a:xfrm>
            <a:off x="161250" y="77050"/>
            <a:ext cx="8520600" cy="5727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The Problem:</a:t>
            </a:r>
            <a:endParaRPr/>
          </a:p>
        </p:txBody>
      </p:sp>
      <p:pic>
        <p:nvPicPr>
          <p:cNvPr id="729" name="Google Shape;729;p61"/>
          <p:cNvPicPr preferRelativeResize="0"/>
          <p:nvPr/>
        </p:nvPicPr>
        <p:blipFill>
          <a:blip r:embed="rId3">
            <a:alphaModFix/>
          </a:blip>
          <a:stretch>
            <a:fillRect/>
          </a:stretch>
        </p:blipFill>
        <p:spPr>
          <a:xfrm>
            <a:off x="5864450" y="1844123"/>
            <a:ext cx="2817400" cy="2399200"/>
          </a:xfrm>
          <a:prstGeom prst="rect">
            <a:avLst/>
          </a:prstGeom>
          <a:noFill/>
          <a:ln>
            <a:noFill/>
          </a:ln>
        </p:spPr>
      </p:pic>
      <p:pic>
        <p:nvPicPr>
          <p:cNvPr id="730" name="Google Shape;730;p61"/>
          <p:cNvPicPr preferRelativeResize="0"/>
          <p:nvPr/>
        </p:nvPicPr>
        <p:blipFill>
          <a:blip r:embed="rId4">
            <a:alphaModFix/>
          </a:blip>
          <a:stretch>
            <a:fillRect/>
          </a:stretch>
        </p:blipFill>
        <p:spPr>
          <a:xfrm>
            <a:off x="881175" y="1247091"/>
            <a:ext cx="1457325" cy="3143250"/>
          </a:xfrm>
          <a:prstGeom prst="rect">
            <a:avLst/>
          </a:prstGeom>
          <a:noFill/>
          <a:ln>
            <a:noFill/>
          </a:ln>
        </p:spPr>
      </p:pic>
      <p:sp>
        <p:nvSpPr>
          <p:cNvPr id="731" name="Google Shape;731;p61"/>
          <p:cNvSpPr/>
          <p:nvPr/>
        </p:nvSpPr>
        <p:spPr>
          <a:xfrm flipH="1">
            <a:off x="1994625" y="1001300"/>
            <a:ext cx="1540500" cy="1329600"/>
          </a:xfrm>
          <a:prstGeom prst="wedgeRoundRectCallout">
            <a:avLst>
              <a:gd fmla="val -20833" name="adj1"/>
              <a:gd fmla="val 62500" name="adj2"/>
              <a:gd fmla="val 0" name="adj3"/>
            </a:avLst>
          </a:prstGeom>
          <a:solidFill>
            <a:schemeClr val="l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rPr lang="en">
                <a:latin typeface="Hanken Grotesk"/>
                <a:ea typeface="Hanken Grotesk"/>
                <a:cs typeface="Hanken Grotesk"/>
                <a:sym typeface="Hanken Grotesk"/>
              </a:rPr>
              <a:t>Hey, can you tell me what happened to that job I ran 2 </a:t>
            </a:r>
            <a:r>
              <a:rPr lang="en">
                <a:latin typeface="Hanken Grotesk"/>
                <a:ea typeface="Hanken Grotesk"/>
                <a:cs typeface="Hanken Grotesk"/>
                <a:sym typeface="Hanken Grotesk"/>
              </a:rPr>
              <a:t>months ago?</a:t>
            </a:r>
            <a:endParaRPr>
              <a:latin typeface="Hanken Grotesk"/>
              <a:ea typeface="Hanken Grotesk"/>
              <a:cs typeface="Hanken Grotesk"/>
              <a:sym typeface="Hanken Grotesk"/>
            </a:endParaRPr>
          </a:p>
        </p:txBody>
      </p:sp>
      <p:sp>
        <p:nvSpPr>
          <p:cNvPr id="732" name="Google Shape;732;p61"/>
          <p:cNvSpPr/>
          <p:nvPr/>
        </p:nvSpPr>
        <p:spPr>
          <a:xfrm>
            <a:off x="5197725" y="1035900"/>
            <a:ext cx="1240200" cy="700800"/>
          </a:xfrm>
          <a:prstGeom prst="wedgeRoundRectCallout">
            <a:avLst>
              <a:gd fmla="val -20833" name="adj1"/>
              <a:gd fmla="val 62500" name="adj2"/>
              <a:gd fmla="val 0" name="adj3"/>
            </a:avLst>
          </a:prstGeom>
          <a:solidFill>
            <a:schemeClr val="l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rPr lang="en">
                <a:latin typeface="Hanken Grotesk"/>
                <a:ea typeface="Hanken Grotesk"/>
                <a:cs typeface="Hanken Grotesk"/>
                <a:sym typeface="Hanken Grotesk"/>
              </a:rPr>
              <a:t>That depends…</a:t>
            </a:r>
            <a:endParaRPr>
              <a:latin typeface="Hanken Grotesk"/>
              <a:ea typeface="Hanken Grotesk"/>
              <a:cs typeface="Hanken Grotesk"/>
              <a:sym typeface="Hanken Grotesk"/>
            </a:endParaRPr>
          </a:p>
        </p:txBody>
      </p:sp>
      <p:sp>
        <p:nvSpPr>
          <p:cNvPr id="733" name="Google Shape;733;p61"/>
          <p:cNvSpPr/>
          <p:nvPr/>
        </p:nvSpPr>
        <p:spPr>
          <a:xfrm>
            <a:off x="4301675" y="2406625"/>
            <a:ext cx="1635900" cy="1329600"/>
          </a:xfrm>
          <a:prstGeom prst="wedgeRoundRectCallout">
            <a:avLst>
              <a:gd fmla="val -20833" name="adj1"/>
              <a:gd fmla="val 62500" name="adj2"/>
              <a:gd fmla="val 0" name="adj3"/>
            </a:avLst>
          </a:prstGeom>
          <a:solidFill>
            <a:schemeClr val="lt2"/>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rPr lang="en">
                <a:latin typeface="Hanken Grotesk"/>
                <a:ea typeface="Hanken Grotesk"/>
                <a:cs typeface="Hanken Grotesk"/>
                <a:sym typeface="Hanken Grotesk"/>
              </a:rPr>
              <a:t>Were you planning to do anything else today? </a:t>
            </a:r>
            <a:endParaRPr>
              <a:latin typeface="Hanken Grotesk"/>
              <a:ea typeface="Hanken Grotesk"/>
              <a:cs typeface="Hanken Grotesk"/>
              <a:sym typeface="Hanken Grotesk"/>
            </a:endParaRPr>
          </a:p>
        </p:txBody>
      </p:sp>
      <p:sp>
        <p:nvSpPr>
          <p:cNvPr id="734" name="Google Shape;734;p61"/>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735" name="Google Shape;735;p61"/>
          <p:cNvPicPr preferRelativeResize="0"/>
          <p:nvPr/>
        </p:nvPicPr>
        <p:blipFill rotWithShape="1">
          <a:blip r:embed="rId5">
            <a:alphaModFix/>
          </a:blip>
          <a:srcRect b="0" l="1999" r="0" t="0"/>
          <a:stretch/>
        </p:blipFill>
        <p:spPr>
          <a:xfrm>
            <a:off x="38513" y="722575"/>
            <a:ext cx="8766076" cy="205900"/>
          </a:xfrm>
          <a:prstGeom prst="rect">
            <a:avLst/>
          </a:prstGeom>
          <a:noFill/>
          <a:ln>
            <a:noFill/>
          </a:ln>
        </p:spPr>
      </p:pic>
      <p:pic>
        <p:nvPicPr>
          <p:cNvPr id="736" name="Google Shape;736;p61"/>
          <p:cNvPicPr preferRelativeResize="0"/>
          <p:nvPr/>
        </p:nvPicPr>
        <p:blipFill>
          <a:blip r:embed="rId6">
            <a:alphaModFix/>
          </a:blip>
          <a:stretch>
            <a:fillRect/>
          </a:stretch>
        </p:blipFill>
        <p:spPr>
          <a:xfrm>
            <a:off x="0" y="4634268"/>
            <a:ext cx="9143999" cy="455664"/>
          </a:xfrm>
          <a:prstGeom prst="rect">
            <a:avLst/>
          </a:prstGeom>
          <a:no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731"/>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732"/>
                                        </p:tgtEl>
                                        <p:attrNameLst>
                                          <p:attrName>style.visibility</p:attrName>
                                        </p:attrNameLst>
                                      </p:cBhvr>
                                      <p:to>
                                        <p:strVal val="visible"/>
                                      </p:to>
                                    </p:set>
                                  </p:childTnLst>
                                </p:cTn>
                              </p:par>
                            </p:childTnLst>
                          </p:cTn>
                        </p:par>
                      </p:childTnLst>
                    </p:cTn>
                  </p:par>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733"/>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40" name="Shape 740"/>
        <p:cNvGrpSpPr/>
        <p:nvPr/>
      </p:nvGrpSpPr>
      <p:grpSpPr>
        <a:xfrm>
          <a:off x="0" y="0"/>
          <a:ext cx="0" cy="0"/>
          <a:chOff x="0" y="0"/>
          <a:chExt cx="0" cy="0"/>
        </a:xfrm>
      </p:grpSpPr>
      <p:sp>
        <p:nvSpPr>
          <p:cNvPr id="741" name="Google Shape;741;p62"/>
          <p:cNvSpPr txBox="1"/>
          <p:nvPr>
            <p:ph type="title"/>
          </p:nvPr>
        </p:nvSpPr>
        <p:spPr>
          <a:xfrm>
            <a:off x="161250" y="77050"/>
            <a:ext cx="8520600" cy="5727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Problem Exploration:</a:t>
            </a:r>
            <a:endParaRPr/>
          </a:p>
        </p:txBody>
      </p:sp>
      <p:sp>
        <p:nvSpPr>
          <p:cNvPr id="742" name="Google Shape;742;p62"/>
          <p:cNvSpPr txBox="1"/>
          <p:nvPr/>
        </p:nvSpPr>
        <p:spPr>
          <a:xfrm>
            <a:off x="161250" y="1167350"/>
            <a:ext cx="4320000" cy="32631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2500">
                <a:solidFill>
                  <a:schemeClr val="dk1"/>
                </a:solidFill>
                <a:latin typeface="Neuton Light"/>
                <a:ea typeface="Neuton Light"/>
                <a:cs typeface="Neuton Light"/>
                <a:sym typeface="Neuton Light"/>
              </a:rPr>
              <a:t>We want to understand what different kinds of users rely on condor_history for. </a:t>
            </a:r>
            <a:endParaRPr sz="2500">
              <a:solidFill>
                <a:schemeClr val="dk1"/>
              </a:solidFill>
              <a:latin typeface="Neuton Light"/>
              <a:ea typeface="Neuton Light"/>
              <a:cs typeface="Neuton Light"/>
              <a:sym typeface="Neuton Light"/>
            </a:endParaRPr>
          </a:p>
          <a:p>
            <a:pPr indent="0" lvl="0" marL="0" rtl="0" algn="l">
              <a:spcBef>
                <a:spcPts val="0"/>
              </a:spcBef>
              <a:spcAft>
                <a:spcPts val="0"/>
              </a:spcAft>
              <a:buNone/>
            </a:pPr>
            <a:r>
              <a:t/>
            </a:r>
            <a:endParaRPr sz="2500">
              <a:solidFill>
                <a:schemeClr val="dk1"/>
              </a:solidFill>
              <a:latin typeface="Neuton Light"/>
              <a:ea typeface="Neuton Light"/>
              <a:cs typeface="Neuton Light"/>
              <a:sym typeface="Neuton Light"/>
            </a:endParaRPr>
          </a:p>
          <a:p>
            <a:pPr indent="0" lvl="0" marL="0" rtl="0" algn="l">
              <a:spcBef>
                <a:spcPts val="0"/>
              </a:spcBef>
              <a:spcAft>
                <a:spcPts val="0"/>
              </a:spcAft>
              <a:buNone/>
            </a:pPr>
            <a:r>
              <a:rPr lang="en" sz="2500">
                <a:solidFill>
                  <a:schemeClr val="dk1"/>
                </a:solidFill>
                <a:latin typeface="Neuton Light"/>
                <a:ea typeface="Neuton Light"/>
                <a:cs typeface="Neuton Light"/>
                <a:sym typeface="Neuton Light"/>
              </a:rPr>
              <a:t>This includes </a:t>
            </a:r>
            <a:r>
              <a:rPr lang="en" sz="2500">
                <a:solidFill>
                  <a:schemeClr val="dk1"/>
                </a:solidFill>
                <a:latin typeface="Neuton Light"/>
                <a:ea typeface="Neuton Light"/>
                <a:cs typeface="Neuton Light"/>
                <a:sym typeface="Neuton Light"/>
              </a:rPr>
              <a:t>what</a:t>
            </a:r>
            <a:r>
              <a:rPr lang="en" sz="2500">
                <a:solidFill>
                  <a:schemeClr val="dk1"/>
                </a:solidFill>
                <a:latin typeface="Neuton Light"/>
                <a:ea typeface="Neuton Light"/>
                <a:cs typeface="Neuton Light"/>
                <a:sym typeface="Neuton Light"/>
              </a:rPr>
              <a:t> questions drive users to condor_history, and what information you use to solve those problems. </a:t>
            </a:r>
            <a:endParaRPr sz="2500">
              <a:solidFill>
                <a:schemeClr val="dk1"/>
              </a:solidFill>
              <a:latin typeface="Neuton Light"/>
              <a:ea typeface="Neuton Light"/>
              <a:cs typeface="Neuton Light"/>
              <a:sym typeface="Neuton Light"/>
            </a:endParaRPr>
          </a:p>
        </p:txBody>
      </p:sp>
      <p:pic>
        <p:nvPicPr>
          <p:cNvPr id="743" name="Google Shape;743;p62"/>
          <p:cNvPicPr preferRelativeResize="0"/>
          <p:nvPr/>
        </p:nvPicPr>
        <p:blipFill rotWithShape="1">
          <a:blip r:embed="rId3">
            <a:alphaModFix/>
          </a:blip>
          <a:srcRect b="0" l="1999" r="0" t="0"/>
          <a:stretch/>
        </p:blipFill>
        <p:spPr>
          <a:xfrm>
            <a:off x="38513" y="722575"/>
            <a:ext cx="8766076" cy="205900"/>
          </a:xfrm>
          <a:prstGeom prst="rect">
            <a:avLst/>
          </a:prstGeom>
          <a:noFill/>
          <a:ln>
            <a:noFill/>
          </a:ln>
        </p:spPr>
      </p:pic>
      <p:sp>
        <p:nvSpPr>
          <p:cNvPr id="744" name="Google Shape;744;p62"/>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745" name="Google Shape;745;p62"/>
          <p:cNvPicPr preferRelativeResize="0"/>
          <p:nvPr/>
        </p:nvPicPr>
        <p:blipFill>
          <a:blip r:embed="rId4">
            <a:alphaModFix/>
          </a:blip>
          <a:stretch>
            <a:fillRect/>
          </a:stretch>
        </p:blipFill>
        <p:spPr>
          <a:xfrm>
            <a:off x="0" y="4634268"/>
            <a:ext cx="9143999" cy="455664"/>
          </a:xfrm>
          <a:prstGeom prst="rect">
            <a:avLst/>
          </a:prstGeom>
          <a:noFill/>
          <a:ln>
            <a:noFill/>
          </a:ln>
        </p:spPr>
      </p:pic>
      <p:pic>
        <p:nvPicPr>
          <p:cNvPr id="746" name="Google Shape;746;p62"/>
          <p:cNvPicPr preferRelativeResize="0"/>
          <p:nvPr/>
        </p:nvPicPr>
        <p:blipFill rotWithShape="1">
          <a:blip r:embed="rId5">
            <a:alphaModFix/>
          </a:blip>
          <a:srcRect b="47149" l="37428" r="36492" t="30606"/>
          <a:stretch/>
        </p:blipFill>
        <p:spPr>
          <a:xfrm>
            <a:off x="5279694" y="1070424"/>
            <a:ext cx="3052332" cy="3263099"/>
          </a:xfrm>
          <a:prstGeom prst="rect">
            <a:avLst/>
          </a:prstGeom>
          <a:no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 presetSubtype="0">
                                  <p:stCondLst>
                                    <p:cond delay="0"/>
                                  </p:stCondLst>
                                  <p:childTnLst>
                                    <p:set>
                                      <p:cBhvr>
                                        <p:cTn dur="1" fill="hold">
                                          <p:stCondLst>
                                            <p:cond delay="0"/>
                                          </p:stCondLst>
                                        </p:cTn>
                                        <p:tgtEl>
                                          <p:spTgt spid="746"/>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50" name="Shape 750"/>
        <p:cNvGrpSpPr/>
        <p:nvPr/>
      </p:nvGrpSpPr>
      <p:grpSpPr>
        <a:xfrm>
          <a:off x="0" y="0"/>
          <a:ext cx="0" cy="0"/>
          <a:chOff x="0" y="0"/>
          <a:chExt cx="0" cy="0"/>
        </a:xfrm>
      </p:grpSpPr>
      <p:pic>
        <p:nvPicPr>
          <p:cNvPr id="751" name="Google Shape;751;p63"/>
          <p:cNvPicPr preferRelativeResize="0"/>
          <p:nvPr/>
        </p:nvPicPr>
        <p:blipFill rotWithShape="1">
          <a:blip r:embed="rId3">
            <a:alphaModFix/>
          </a:blip>
          <a:srcRect b="0" l="5935" r="0" t="0"/>
          <a:stretch/>
        </p:blipFill>
        <p:spPr>
          <a:xfrm>
            <a:off x="3797675" y="1173250"/>
            <a:ext cx="5307802" cy="2914999"/>
          </a:xfrm>
          <a:prstGeom prst="rect">
            <a:avLst/>
          </a:prstGeom>
          <a:noFill/>
          <a:ln>
            <a:noFill/>
          </a:ln>
        </p:spPr>
      </p:pic>
      <p:sp>
        <p:nvSpPr>
          <p:cNvPr id="752" name="Google Shape;752;p63"/>
          <p:cNvSpPr txBox="1"/>
          <p:nvPr>
            <p:ph type="title"/>
          </p:nvPr>
        </p:nvSpPr>
        <p:spPr>
          <a:xfrm>
            <a:off x="161250" y="77050"/>
            <a:ext cx="8520600" cy="5727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Tentative Plan:</a:t>
            </a:r>
            <a:endParaRPr/>
          </a:p>
        </p:txBody>
      </p:sp>
      <p:sp>
        <p:nvSpPr>
          <p:cNvPr id="753" name="Google Shape;753;p63"/>
          <p:cNvSpPr txBox="1"/>
          <p:nvPr/>
        </p:nvSpPr>
        <p:spPr>
          <a:xfrm>
            <a:off x="38525" y="1185888"/>
            <a:ext cx="3916200" cy="954300"/>
          </a:xfrm>
          <a:prstGeom prst="rect">
            <a:avLst/>
          </a:prstGeom>
          <a:noFill/>
          <a:ln>
            <a:noFill/>
          </a:ln>
        </p:spPr>
        <p:txBody>
          <a:bodyPr anchorCtr="0" anchor="t" bIns="91425" lIns="91425" spcFirstLastPara="1" rIns="91425" wrap="square" tIns="91425">
            <a:spAutoFit/>
          </a:bodyPr>
          <a:lstStyle/>
          <a:p>
            <a:pPr indent="-387350" lvl="0" marL="457200" rtl="0" algn="l">
              <a:spcBef>
                <a:spcPts val="0"/>
              </a:spcBef>
              <a:spcAft>
                <a:spcPts val="0"/>
              </a:spcAft>
              <a:buClr>
                <a:schemeClr val="dk1"/>
              </a:buClr>
              <a:buSzPts val="2500"/>
              <a:buFont typeface="Neuton Light"/>
              <a:buChar char="-"/>
            </a:pPr>
            <a:r>
              <a:rPr lang="en" sz="2500">
                <a:solidFill>
                  <a:schemeClr val="dk1"/>
                </a:solidFill>
                <a:latin typeface="Neuton Light"/>
                <a:ea typeface="Neuton Light"/>
                <a:cs typeface="Neuton Light"/>
                <a:sym typeface="Neuton Light"/>
              </a:rPr>
              <a:t>M</a:t>
            </a:r>
            <a:r>
              <a:rPr lang="en" sz="2500">
                <a:solidFill>
                  <a:schemeClr val="dk1"/>
                </a:solidFill>
                <a:latin typeface="Neuton Light"/>
                <a:ea typeface="Neuton Light"/>
                <a:cs typeface="Neuton Light"/>
                <a:sym typeface="Neuton Light"/>
              </a:rPr>
              <a:t>ake jobs easier to locate (just jump straight there!) </a:t>
            </a:r>
            <a:endParaRPr sz="2500">
              <a:solidFill>
                <a:schemeClr val="dk1"/>
              </a:solidFill>
              <a:latin typeface="Neuton Light"/>
              <a:ea typeface="Neuton Light"/>
              <a:cs typeface="Neuton Light"/>
              <a:sym typeface="Neuton Light"/>
            </a:endParaRPr>
          </a:p>
        </p:txBody>
      </p:sp>
      <p:sp>
        <p:nvSpPr>
          <p:cNvPr id="754" name="Google Shape;754;p63"/>
          <p:cNvSpPr/>
          <p:nvPr/>
        </p:nvSpPr>
        <p:spPr>
          <a:xfrm>
            <a:off x="6043000" y="1807500"/>
            <a:ext cx="611700" cy="438900"/>
          </a:xfrm>
          <a:prstGeom prst="rightArrow">
            <a:avLst>
              <a:gd fmla="val 50000" name="adj1"/>
              <a:gd fmla="val 50000" name="adj2"/>
            </a:avLst>
          </a:prstGeom>
          <a:noFill/>
          <a:ln cap="flat" cmpd="sng" w="9525">
            <a:solidFill>
              <a:schemeClr val="dk1"/>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rPr lang="en" sz="800">
                <a:latin typeface="Hanken Grotesk"/>
                <a:ea typeface="Hanken Grotesk"/>
                <a:cs typeface="Hanken Grotesk"/>
                <a:sym typeface="Hanken Grotesk"/>
              </a:rPr>
              <a:t>Query</a:t>
            </a:r>
            <a:endParaRPr sz="800">
              <a:latin typeface="Hanken Grotesk"/>
              <a:ea typeface="Hanken Grotesk"/>
              <a:cs typeface="Hanken Grotesk"/>
              <a:sym typeface="Hanken Grotesk"/>
            </a:endParaRPr>
          </a:p>
        </p:txBody>
      </p:sp>
      <p:sp>
        <p:nvSpPr>
          <p:cNvPr id="755" name="Google Shape;755;p63"/>
          <p:cNvSpPr/>
          <p:nvPr/>
        </p:nvSpPr>
        <p:spPr>
          <a:xfrm flipH="1">
            <a:off x="6043000" y="2438125"/>
            <a:ext cx="611700" cy="492300"/>
          </a:xfrm>
          <a:prstGeom prst="rightArrow">
            <a:avLst>
              <a:gd fmla="val 50000" name="adj1"/>
              <a:gd fmla="val 50000" name="adj2"/>
            </a:avLst>
          </a:prstGeom>
          <a:noFill/>
          <a:ln cap="flat" cmpd="sng" w="9525">
            <a:solidFill>
              <a:schemeClr val="dk1"/>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rPr lang="en" sz="700">
                <a:latin typeface="Hanken Grotesk"/>
                <a:ea typeface="Hanken Grotesk"/>
                <a:cs typeface="Hanken Grotesk"/>
                <a:sym typeface="Hanken Grotesk"/>
              </a:rPr>
              <a:t>New Job</a:t>
            </a:r>
            <a:endParaRPr sz="700">
              <a:latin typeface="Hanken Grotesk"/>
              <a:ea typeface="Hanken Grotesk"/>
              <a:cs typeface="Hanken Grotesk"/>
              <a:sym typeface="Hanken Grotesk"/>
            </a:endParaRPr>
          </a:p>
        </p:txBody>
      </p:sp>
      <p:sp>
        <p:nvSpPr>
          <p:cNvPr id="756" name="Google Shape;756;p63"/>
          <p:cNvSpPr txBox="1"/>
          <p:nvPr/>
        </p:nvSpPr>
        <p:spPr>
          <a:xfrm>
            <a:off x="65225" y="2438125"/>
            <a:ext cx="3862800" cy="1048500"/>
          </a:xfrm>
          <a:prstGeom prst="rect">
            <a:avLst/>
          </a:prstGeom>
          <a:noFill/>
          <a:ln>
            <a:noFill/>
          </a:ln>
        </p:spPr>
        <p:txBody>
          <a:bodyPr anchorCtr="0" anchor="t" bIns="91425" lIns="91425" spcFirstLastPara="1" rIns="91425" wrap="square" tIns="91425">
            <a:noAutofit/>
          </a:bodyPr>
          <a:lstStyle/>
          <a:p>
            <a:pPr indent="-387350" lvl="0" marL="457200" rtl="0" algn="l">
              <a:spcBef>
                <a:spcPts val="0"/>
              </a:spcBef>
              <a:spcAft>
                <a:spcPts val="0"/>
              </a:spcAft>
              <a:buClr>
                <a:schemeClr val="dk1"/>
              </a:buClr>
              <a:buSzPts val="2500"/>
              <a:buFont typeface="Neuton Light"/>
              <a:buChar char="-"/>
            </a:pPr>
            <a:r>
              <a:rPr lang="en" sz="2500">
                <a:solidFill>
                  <a:schemeClr val="dk1"/>
                </a:solidFill>
                <a:latin typeface="Neuton Light"/>
                <a:ea typeface="Neuton Light"/>
                <a:cs typeface="Neuton Light"/>
                <a:sym typeface="Neuton Light"/>
              </a:rPr>
              <a:t>Many possible project expansion ideas, so remember to t</a:t>
            </a:r>
            <a:r>
              <a:rPr lang="en" sz="2500">
                <a:solidFill>
                  <a:schemeClr val="dk1"/>
                </a:solidFill>
                <a:latin typeface="Neuton Light"/>
                <a:ea typeface="Neuton Light"/>
                <a:cs typeface="Neuton Light"/>
                <a:sym typeface="Neuton Light"/>
              </a:rPr>
              <a:t>ake the survey! And please come talk to me! </a:t>
            </a:r>
            <a:endParaRPr sz="2500">
              <a:solidFill>
                <a:schemeClr val="dk1"/>
              </a:solidFill>
              <a:latin typeface="Neuton Light"/>
              <a:ea typeface="Neuton Light"/>
              <a:cs typeface="Neuton Light"/>
              <a:sym typeface="Neuton Light"/>
            </a:endParaRPr>
          </a:p>
        </p:txBody>
      </p:sp>
      <p:sp>
        <p:nvSpPr>
          <p:cNvPr id="757" name="Google Shape;757;p63"/>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758" name="Google Shape;758;p63"/>
          <p:cNvPicPr preferRelativeResize="0"/>
          <p:nvPr/>
        </p:nvPicPr>
        <p:blipFill rotWithShape="1">
          <a:blip r:embed="rId4">
            <a:alphaModFix/>
          </a:blip>
          <a:srcRect b="0" l="1999" r="0" t="0"/>
          <a:stretch/>
        </p:blipFill>
        <p:spPr>
          <a:xfrm>
            <a:off x="38513" y="722575"/>
            <a:ext cx="8766076" cy="205900"/>
          </a:xfrm>
          <a:prstGeom prst="rect">
            <a:avLst/>
          </a:prstGeom>
          <a:noFill/>
          <a:ln>
            <a:noFill/>
          </a:ln>
        </p:spPr>
      </p:pic>
      <p:pic>
        <p:nvPicPr>
          <p:cNvPr id="759" name="Google Shape;759;p63"/>
          <p:cNvPicPr preferRelativeResize="0"/>
          <p:nvPr/>
        </p:nvPicPr>
        <p:blipFill>
          <a:blip r:embed="rId5">
            <a:alphaModFix/>
          </a:blip>
          <a:stretch>
            <a:fillRect/>
          </a:stretch>
        </p:blipFill>
        <p:spPr>
          <a:xfrm>
            <a:off x="0" y="4718818"/>
            <a:ext cx="9143999" cy="455664"/>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63" name="Shape 763"/>
        <p:cNvGrpSpPr/>
        <p:nvPr/>
      </p:nvGrpSpPr>
      <p:grpSpPr>
        <a:xfrm>
          <a:off x="0" y="0"/>
          <a:ext cx="0" cy="0"/>
          <a:chOff x="0" y="0"/>
          <a:chExt cx="0" cy="0"/>
        </a:xfrm>
      </p:grpSpPr>
      <p:pic>
        <p:nvPicPr>
          <p:cNvPr id="764" name="Google Shape;764;p64"/>
          <p:cNvPicPr preferRelativeResize="0"/>
          <p:nvPr/>
        </p:nvPicPr>
        <p:blipFill>
          <a:blip r:embed="rId3">
            <a:alphaModFix/>
          </a:blip>
          <a:stretch>
            <a:fillRect/>
          </a:stretch>
        </p:blipFill>
        <p:spPr>
          <a:xfrm>
            <a:off x="630750" y="443550"/>
            <a:ext cx="3298050" cy="3298050"/>
          </a:xfrm>
          <a:prstGeom prst="rect">
            <a:avLst/>
          </a:prstGeom>
          <a:noFill/>
          <a:ln>
            <a:noFill/>
          </a:ln>
        </p:spPr>
      </p:pic>
      <p:sp>
        <p:nvSpPr>
          <p:cNvPr id="765" name="Google Shape;765;p64"/>
          <p:cNvSpPr txBox="1"/>
          <p:nvPr/>
        </p:nvSpPr>
        <p:spPr>
          <a:xfrm>
            <a:off x="200150" y="3991200"/>
            <a:ext cx="4320000" cy="4926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sz="2000">
                <a:solidFill>
                  <a:schemeClr val="dk1"/>
                </a:solidFill>
                <a:latin typeface="Neuton Light"/>
                <a:ea typeface="Neuton Light"/>
                <a:cs typeface="Neuton Light"/>
                <a:sym typeface="Neuton Light"/>
              </a:rPr>
              <a:t>Thank you for </a:t>
            </a:r>
            <a:r>
              <a:rPr lang="en" sz="2000">
                <a:solidFill>
                  <a:schemeClr val="dk1"/>
                </a:solidFill>
                <a:latin typeface="Neuton Light"/>
                <a:ea typeface="Neuton Light"/>
                <a:cs typeface="Neuton Light"/>
                <a:sym typeface="Neuton Light"/>
              </a:rPr>
              <a:t>your</a:t>
            </a:r>
            <a:r>
              <a:rPr lang="en" sz="2000">
                <a:solidFill>
                  <a:schemeClr val="dk1"/>
                </a:solidFill>
                <a:latin typeface="Neuton Light"/>
                <a:ea typeface="Neuton Light"/>
                <a:cs typeface="Neuton Light"/>
                <a:sym typeface="Neuton Light"/>
              </a:rPr>
              <a:t> time!</a:t>
            </a:r>
            <a:endParaRPr sz="2000">
              <a:solidFill>
                <a:schemeClr val="dk1"/>
              </a:solidFill>
              <a:latin typeface="Neuton Light"/>
              <a:ea typeface="Neuton Light"/>
              <a:cs typeface="Neuton Light"/>
              <a:sym typeface="Neuton Light"/>
            </a:endParaRPr>
          </a:p>
        </p:txBody>
      </p:sp>
      <p:sp>
        <p:nvSpPr>
          <p:cNvPr id="766" name="Google Shape;766;p64"/>
          <p:cNvSpPr txBox="1"/>
          <p:nvPr>
            <p:ph idx="12" type="sldNum"/>
          </p:nvPr>
        </p:nvSpPr>
        <p:spPr>
          <a:xfrm>
            <a:off x="8556784" y="4749851"/>
            <a:ext cx="548700" cy="393600"/>
          </a:xfrm>
          <a:prstGeom prst="rect">
            <a:avLst/>
          </a:prstGeom>
        </p:spPr>
        <p:txBody>
          <a:bodyPr anchorCtr="0" anchor="t"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767" name="Google Shape;767;p64"/>
          <p:cNvPicPr preferRelativeResize="0"/>
          <p:nvPr/>
        </p:nvPicPr>
        <p:blipFill>
          <a:blip r:embed="rId4">
            <a:alphaModFix/>
          </a:blip>
          <a:stretch>
            <a:fillRect/>
          </a:stretch>
        </p:blipFill>
        <p:spPr>
          <a:xfrm>
            <a:off x="0" y="4634268"/>
            <a:ext cx="9143999" cy="455664"/>
          </a:xfrm>
          <a:prstGeom prst="rect">
            <a:avLst/>
          </a:prstGeom>
          <a:noFill/>
          <a:ln>
            <a:noFill/>
          </a:ln>
        </p:spPr>
      </p:pic>
      <p:sp>
        <p:nvSpPr>
          <p:cNvPr id="768" name="Google Shape;768;p64"/>
          <p:cNvSpPr txBox="1"/>
          <p:nvPr/>
        </p:nvSpPr>
        <p:spPr>
          <a:xfrm>
            <a:off x="4472225" y="1008350"/>
            <a:ext cx="4320000" cy="23397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sz="2000">
                <a:solidFill>
                  <a:schemeClr val="dk1"/>
                </a:solidFill>
                <a:latin typeface="Neuton Light"/>
                <a:ea typeface="Neuton Light"/>
                <a:cs typeface="Neuton Light"/>
                <a:sym typeface="Neuton Light"/>
              </a:rPr>
              <a:t>This work is supported by NSF under Cooperative Agreement OAC-2030508 as part of the PATh Project. Any opinions, findings, and conclusions or recommendations expressed in this material are those of the author(s) and do not necessarily reflect the views of the NSF.</a:t>
            </a:r>
            <a:endParaRPr sz="2000">
              <a:solidFill>
                <a:schemeClr val="dk1"/>
              </a:solidFill>
              <a:latin typeface="Neuton Light"/>
              <a:ea typeface="Neuton Light"/>
              <a:cs typeface="Neuton Light"/>
              <a:sym typeface="Neuton Light"/>
            </a:endParaRPr>
          </a:p>
        </p:txBody>
      </p:sp>
    </p:spTree>
  </p:cSld>
  <p:clrMapOvr>
    <a:masterClrMapping/>
  </p:clrMapOvr>
</p:sld>
</file>

<file path=ppt/theme/theme1.xml><?xml version="1.0" encoding="utf-8"?>
<a:theme xmlns:a="http://schemas.openxmlformats.org/drawingml/2006/main" xmlns:r="http://schemas.openxmlformats.org/officeDocument/2006/relationships" name="Simple Light">
  <a:themeElements>
    <a:clrScheme name="Simple Light">
      <a:dk1>
        <a:srgbClr val="000000"/>
      </a:dk1>
      <a:lt1>
        <a:srgbClr val="FFFFFF"/>
      </a:lt1>
      <a:dk2>
        <a:srgbClr val="595959"/>
      </a:dk2>
      <a:lt2>
        <a:srgbClr val="EEEEEE"/>
      </a:lt2>
      <a:accent1>
        <a:srgbClr val="4285F4"/>
      </a:accent1>
      <a:accent2>
        <a:srgbClr val="212121"/>
      </a:accent2>
      <a:accent3>
        <a:srgbClr val="78909C"/>
      </a:accent3>
      <a:accent4>
        <a:srgbClr val="FFAB40"/>
      </a:accent4>
      <a:accent5>
        <a:srgbClr val="0097A7"/>
      </a:accent5>
      <a:accent6>
        <a:srgbClr val="EEFF41"/>
      </a:accent6>
      <a:hlink>
        <a:srgbClr val="0097A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3.xml><?xml version="1.0" encoding="utf-8"?>
<a:theme xmlns:a="http://schemas.openxmlformats.org/drawingml/2006/main" xmlns:r="http://schemas.openxmlformats.org/officeDocument/2006/relationships" name="STRATEGIC PITCH PRESENTATION">
  <a:themeElements>
    <a:clrScheme name="Simple Light">
      <a:dk1>
        <a:srgbClr val="000000"/>
      </a:dk1>
      <a:lt1>
        <a:srgbClr val="FAFAFA"/>
      </a:lt1>
      <a:dk2>
        <a:srgbClr val="CCCCCC"/>
      </a:dk2>
      <a:lt2>
        <a:srgbClr val="F3F3F3"/>
      </a:lt2>
      <a:accent1>
        <a:srgbClr val="FBE2C4"/>
      </a:accent1>
      <a:accent2>
        <a:srgbClr val="FFCCE4"/>
      </a:accent2>
      <a:accent3>
        <a:srgbClr val="C0E9FF"/>
      </a:accent3>
      <a:accent4>
        <a:srgbClr val="D2FD78"/>
      </a:accent4>
      <a:accent5>
        <a:srgbClr val="FAEA32"/>
      </a:accent5>
      <a:accent6>
        <a:srgbClr val="CBB2FE"/>
      </a:accent6>
      <a:hlink>
        <a:srgbClr val="C0E9FF"/>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