
<file path=[Content_Types].xml><?xml version="1.0" encoding="utf-8"?>
<Types xmlns="http://schemas.openxmlformats.org/package/2006/content-types">
  <Default ContentType="image/jpeg" Extension="jpg"/>
  <Default ContentType="application/x-fontdata" Extension="fntdata"/>
  <Default ContentType="image/gif" Extension="gif"/>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6.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7.xml"/>
  <Override ContentType="application/vnd.openxmlformats-officedocument.presentationml.notesSlide+xml" PartName="/ppt/notesSlides/notesSlide2.xml"/>
  <Override ContentType="application/vnd.openxmlformats-officedocument.presentationml.notesSlide+xml" PartName="/ppt/notesSlides/notesSlide5.xml"/>
  <Override ContentType="application/vnd.openxmlformats-officedocument.presentationml.notesSlide+xml" PartName="/ppt/notesSlides/notesSlide4.xml"/>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37.xml"/>
  <Override ContentType="application/vnd.openxmlformats-officedocument.presentationml.slideLayout+xml" PartName="/ppt/slideLayouts/slideLayout11.xml"/>
  <Override ContentType="application/vnd.openxmlformats-officedocument.presentationml.slideLayout+xml" PartName="/ppt/slideLayouts/slideLayout29.xml"/>
  <Override ContentType="application/vnd.openxmlformats-officedocument.presentationml.slideLayout+xml" PartName="/ppt/slideLayouts/slideLayout46.xml"/>
  <Override ContentType="application/vnd.openxmlformats-officedocument.presentationml.slideLayout+xml" PartName="/ppt/slideLayouts/slideLayout20.xml"/>
  <Override ContentType="application/vnd.openxmlformats-officedocument.presentationml.slideLayout+xml" PartName="/ppt/slideLayouts/slideLayout38.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52.xml"/>
  <Override ContentType="application/vnd.openxmlformats-officedocument.presentationml.slideLayout+xml" PartName="/ppt/slideLayouts/slideLayout21.xml"/>
  <Override ContentType="application/vnd.openxmlformats-officedocument.presentationml.slideLayout+xml" PartName="/ppt/slideLayouts/slideLayout47.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22.xml"/>
  <Override ContentType="application/vnd.openxmlformats-officedocument.presentationml.slideLayout+xml" PartName="/ppt/slideLayouts/slideLayout35.xml"/>
  <Override ContentType="application/vnd.openxmlformats-officedocument.presentationml.slideLayout+xml" PartName="/ppt/slideLayouts/slideLayout48.xml"/>
  <Override ContentType="application/vnd.openxmlformats-officedocument.presentationml.slideLayout+xml" PartName="/ppt/slideLayouts/slideLayout49.xml"/>
  <Override ContentType="application/vnd.openxmlformats-officedocument.presentationml.slideLayout+xml" PartName="/ppt/slideLayouts/slideLayout19.xml"/>
  <Override ContentType="application/vnd.openxmlformats-officedocument.presentationml.slideLayout+xml" PartName="/ppt/slideLayouts/slideLayout36.xml"/>
  <Override ContentType="application/vnd.openxmlformats-officedocument.presentationml.slideLayout+xml" PartName="/ppt/slideLayouts/slideLayout4.xml"/>
  <Override ContentType="application/vnd.openxmlformats-officedocument.presentationml.slideLayout+xml" PartName="/ppt/slideLayouts/slideLayout53.xml"/>
  <Override ContentType="application/vnd.openxmlformats-officedocument.presentationml.slideLayout+xml" PartName="/ppt/slideLayouts/slideLayout10.xml"/>
  <Override ContentType="application/vnd.openxmlformats-officedocument.presentationml.slideLayout+xml" PartName="/ppt/slideLayouts/slideLayout41.xml"/>
  <Override ContentType="application/vnd.openxmlformats-officedocument.presentationml.slideLayout+xml" PartName="/ppt/slideLayouts/slideLayout23.xml"/>
  <Override ContentType="application/vnd.openxmlformats-officedocument.presentationml.slideLayout+xml" PartName="/ppt/slideLayouts/slideLayout24.xml"/>
  <Override ContentType="application/vnd.openxmlformats-officedocument.presentationml.slideLayout+xml" PartName="/ppt/slideLayouts/slideLayout7.xml"/>
  <Override ContentType="application/vnd.openxmlformats-officedocument.presentationml.slideLayout+xml" PartName="/ppt/slideLayouts/slideLayout40.xml"/>
  <Override ContentType="application/vnd.openxmlformats-officedocument.presentationml.slideLayout+xml" PartName="/ppt/slideLayouts/slideLayout16.xml"/>
  <Override ContentType="application/vnd.openxmlformats-officedocument.presentationml.slideLayout+xml" PartName="/ppt/slideLayouts/slideLayout33.xml"/>
  <Override ContentType="application/vnd.openxmlformats-officedocument.presentationml.slideLayout+xml" PartName="/ppt/slideLayouts/slideLayout25.xml"/>
  <Override ContentType="application/vnd.openxmlformats-officedocument.presentationml.slideLayout+xml" PartName="/ppt/slideLayouts/slideLayout17.xml"/>
  <Override ContentType="application/vnd.openxmlformats-officedocument.presentationml.slideLayout+xml" PartName="/ppt/slideLayouts/slideLayout42.xml"/>
  <Override ContentType="application/vnd.openxmlformats-officedocument.presentationml.slideLayout+xml" PartName="/ppt/slideLayouts/slideLayout34.xml"/>
  <Override ContentType="application/vnd.openxmlformats-officedocument.presentationml.slideLayout+xml" PartName="/ppt/slideLayouts/slideLayout6.xml"/>
  <Override ContentType="application/vnd.openxmlformats-officedocument.presentationml.slideLayout+xml" PartName="/ppt/slideLayouts/slideLayout30.xml"/>
  <Override ContentType="application/vnd.openxmlformats-officedocument.presentationml.slideLayout+xml" PartName="/ppt/slideLayouts/slideLayout43.xml"/>
  <Override ContentType="application/vnd.openxmlformats-officedocument.presentationml.slideLayout+xml" PartName="/ppt/slideLayouts/slideLayout26.xml"/>
  <Override ContentType="application/vnd.openxmlformats-officedocument.presentationml.slideLayout+xml" PartName="/ppt/slideLayouts/slideLayout51.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39.xml"/>
  <Override ContentType="application/vnd.openxmlformats-officedocument.presentationml.slideLayout+xml" PartName="/ppt/slideLayouts/slideLayout9.xml"/>
  <Override ContentType="application/vnd.openxmlformats-officedocument.presentationml.slideLayout+xml" PartName="/ppt/slideLayouts/slideLayout31.xml"/>
  <Override ContentType="application/vnd.openxmlformats-officedocument.presentationml.slideLayout+xml" PartName="/ppt/slideLayouts/slideLayout50.xml"/>
  <Override ContentType="application/vnd.openxmlformats-officedocument.presentationml.slideLayout+xml" PartName="/ppt/slideLayouts/slideLayout44.xml"/>
  <Override ContentType="application/vnd.openxmlformats-officedocument.presentationml.slideLayout+xml" PartName="/ppt/slideLayouts/slideLayout14.xml"/>
  <Override ContentType="application/vnd.openxmlformats-officedocument.presentationml.slideLayout+xml" PartName="/ppt/slideLayouts/slideLayout28.xml"/>
  <Override ContentType="application/vnd.openxmlformats-officedocument.presentationml.slideLayout+xml" PartName="/ppt/slideLayouts/slideLayout27.xml"/>
  <Override ContentType="application/vnd.openxmlformats-officedocument.presentationml.slideLayout+xml" PartName="/ppt/slideLayouts/slideLayout15.xml"/>
  <Override ContentType="application/vnd.openxmlformats-officedocument.presentationml.slideLayout+xml" PartName="/ppt/slideLayouts/slideLayout8.xml"/>
  <Override ContentType="application/vnd.openxmlformats-officedocument.presentationml.slideLayout+xml" PartName="/ppt/slideLayouts/slideLayout45.xml"/>
  <Override ContentType="application/vnd.openxmlformats-officedocument.presentationml.slideLayout+xml" PartName="/ppt/slideLayouts/slideLayout32.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6.xml"/>
  <Override ContentType="application/vnd.openxmlformats-officedocument.presentationml.slide+xml" PartName="/ppt/slides/slide5.xml"/>
  <Override ContentType="application/vnd.openxmlformats-officedocument.presentationml.slide+xml" PartName="/ppt/slides/slide7.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701" r:id="rId5"/>
    <p:sldMasterId id="2147483702" r:id="rId6"/>
  </p:sldMasterIdLst>
  <p:notesMasterIdLst>
    <p:notesMasterId r:id="rId7"/>
  </p:notesMasterIdLst>
  <p:sldIdLst>
    <p:sldId id="256" r:id="rId8"/>
    <p:sldId id="257" r:id="rId9"/>
    <p:sldId id="258" r:id="rId10"/>
    <p:sldId id="259" r:id="rId11"/>
    <p:sldId id="260" r:id="rId12"/>
    <p:sldId id="261" r:id="rId13"/>
    <p:sldId id="262" r:id="rId14"/>
  </p:sldIdLst>
  <p:sldSz cy="5143500" cx="9144000"/>
  <p:notesSz cx="6858000" cy="9144000"/>
  <p:embeddedFontLst>
    <p:embeddedFont>
      <p:font typeface="Afacad Flux Medium"/>
      <p:regular r:id="rId15"/>
      <p:bold r:id="rId16"/>
    </p:embeddedFont>
    <p:embeddedFont>
      <p:font typeface="Afacad Flux"/>
      <p:regular r:id="rId17"/>
      <p:bold r:id="rId18"/>
    </p:embeddedFont>
    <p:embeddedFont>
      <p:font typeface="Libre Franklin Medium"/>
      <p:regular r:id="rId19"/>
      <p:bold r:id="rId20"/>
      <p:italic r:id="rId21"/>
      <p:boldItalic r:id="rId22"/>
    </p:embeddedFont>
    <p:embeddedFont>
      <p:font typeface="Afacad Flux SemiBold"/>
      <p:regular r:id="rId23"/>
      <p:bold r:id="rId24"/>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tableStyles.xml><?xml version="1.0" encoding="utf-8"?>
<a:tblStyleLst xmlns:a="http://schemas.openxmlformats.org/drawingml/2006/main" xmlns:r="http://schemas.openxmlformats.org/officeDocument/2006/relationships" def="{77B189A5-3EB0-4D74-91A2-E12E8166ACE1}">
  <a:tblStyle styleId="{77B189A5-3EB0-4D74-91A2-E12E8166ACE1}" styleName="Table_0">
    <a:wholeTbl>
      <a:tcTxStyle>
        <a:font>
          <a:latin typeface="Arial"/>
          <a:ea typeface="Arial"/>
          <a:cs typeface="Arial"/>
        </a:font>
        <a:srgbClr val="000000"/>
      </a:tcTxStyle>
      <a:tcStyle>
        <a:tcBdr>
          <a:left>
            <a:ln cap="flat" cmpd="sng" w="9525">
              <a:solidFill>
                <a:srgbClr val="9E9E9E"/>
              </a:solidFill>
              <a:prstDash val="solid"/>
              <a:round/>
              <a:headEnd len="sm" w="sm" type="none"/>
              <a:tailEnd len="sm" w="sm" type="none"/>
            </a:ln>
          </a:left>
          <a:right>
            <a:ln cap="flat" cmpd="sng" w="9525">
              <a:solidFill>
                <a:srgbClr val="9E9E9E"/>
              </a:solidFill>
              <a:prstDash val="solid"/>
              <a:round/>
              <a:headEnd len="sm" w="sm" type="none"/>
              <a:tailEnd len="sm" w="sm" type="none"/>
            </a:ln>
          </a:right>
          <a:top>
            <a:ln cap="flat" cmpd="sng" w="9525">
              <a:solidFill>
                <a:srgbClr val="9E9E9E"/>
              </a:solidFill>
              <a:prstDash val="solid"/>
              <a:round/>
              <a:headEnd len="sm" w="sm" type="none"/>
              <a:tailEnd len="sm" w="sm" type="none"/>
            </a:ln>
          </a:top>
          <a:bottom>
            <a:ln cap="flat" cmpd="sng" w="9525">
              <a:solidFill>
                <a:srgbClr val="9E9E9E"/>
              </a:solidFill>
              <a:prstDash val="solid"/>
              <a:round/>
              <a:headEnd len="sm" w="sm" type="none"/>
              <a:tailEnd len="sm" w="sm" type="none"/>
            </a:ln>
          </a:bottom>
          <a:insideH>
            <a:ln cap="flat" cmpd="sng" w="9525">
              <a:solidFill>
                <a:srgbClr val="9E9E9E"/>
              </a:solidFill>
              <a:prstDash val="solid"/>
              <a:round/>
              <a:headEnd len="sm" w="sm" type="none"/>
              <a:tailEnd len="sm" w="sm" type="none"/>
            </a:ln>
          </a:insideH>
          <a:insideV>
            <a:ln cap="flat" cmpd="sng" w="9525">
              <a:solidFill>
                <a:srgbClr val="9E9E9E"/>
              </a:solidFill>
              <a:prstDash val="solid"/>
              <a:round/>
              <a:headEnd len="sm" w="sm" type="none"/>
              <a:tailEnd len="sm" w="sm" type="none"/>
            </a:ln>
          </a:insideV>
        </a:tcBdr>
      </a:tcStyle>
    </a:wholeTbl>
    <a:band1H>
      <a:tcTxStyle/>
    </a:band1H>
    <a:band2H>
      <a:tcTxStyle/>
    </a:band2H>
    <a:band1V>
      <a:tcTxStyle/>
    </a:band1V>
    <a:band2V>
      <a:tcTxStyle/>
    </a:band2V>
    <a:lastCol>
      <a:tcTxStyle/>
    </a:lastCol>
    <a:firstCol>
      <a:tcTxStyle/>
    </a:firstCol>
    <a:lastRow>
      <a:tcTxStyle/>
    </a:lastRow>
    <a:seCell>
      <a:tcTxStyle/>
    </a:seCell>
    <a:swCell>
      <a:tcTxStyle/>
    </a:swCell>
    <a:firstRow>
      <a:tcTxStyle/>
    </a:firstRow>
    <a:neCell>
      <a:tcTxStyle/>
    </a:neCell>
    <a:nwCell>
      <a:tcTxStyle/>
    </a:nwCell>
  </a:tblStyle>
</a:tblStyleLst>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font" Target="fonts/LibreFranklinMedium-bold.fntdata"/><Relationship Id="rId22" Type="http://schemas.openxmlformats.org/officeDocument/2006/relationships/font" Target="fonts/LibreFranklinMedium-boldItalic.fntdata"/><Relationship Id="rId21" Type="http://schemas.openxmlformats.org/officeDocument/2006/relationships/font" Target="fonts/LibreFranklinMedium-italic.fntdata"/><Relationship Id="rId24" Type="http://schemas.openxmlformats.org/officeDocument/2006/relationships/font" Target="fonts/AfacadFluxSemiBold-bold.fntdata"/><Relationship Id="rId23" Type="http://schemas.openxmlformats.org/officeDocument/2006/relationships/font" Target="fonts/AfacadFluxSemiBold-regular.fntdata"/><Relationship Id="rId1" Type="http://schemas.openxmlformats.org/officeDocument/2006/relationships/theme" Target="theme/theme3.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tableStyles" Target="tableStyles.xml"/><Relationship Id="rId9" Type="http://schemas.openxmlformats.org/officeDocument/2006/relationships/slide" Target="slides/slide2.xml"/><Relationship Id="rId5" Type="http://schemas.openxmlformats.org/officeDocument/2006/relationships/slideMaster" Target="slideMasters/slideMaster1.xml"/><Relationship Id="rId6" Type="http://schemas.openxmlformats.org/officeDocument/2006/relationships/slideMaster" Target="slideMasters/slideMaster2.xml"/><Relationship Id="rId7" Type="http://schemas.openxmlformats.org/officeDocument/2006/relationships/notesMaster" Target="notesMasters/notesMaster1.xml"/><Relationship Id="rId8" Type="http://schemas.openxmlformats.org/officeDocument/2006/relationships/slide" Target="slides/slide1.xml"/><Relationship Id="rId11" Type="http://schemas.openxmlformats.org/officeDocument/2006/relationships/slide" Target="slides/slide4.xml"/><Relationship Id="rId10" Type="http://schemas.openxmlformats.org/officeDocument/2006/relationships/slide" Target="slides/slide3.xml"/><Relationship Id="rId13" Type="http://schemas.openxmlformats.org/officeDocument/2006/relationships/slide" Target="slides/slide6.xml"/><Relationship Id="rId12" Type="http://schemas.openxmlformats.org/officeDocument/2006/relationships/slide" Target="slides/slide5.xml"/><Relationship Id="rId15" Type="http://schemas.openxmlformats.org/officeDocument/2006/relationships/font" Target="fonts/AfacadFluxMedium-regular.fntdata"/><Relationship Id="rId14" Type="http://schemas.openxmlformats.org/officeDocument/2006/relationships/slide" Target="slides/slide7.xml"/><Relationship Id="rId17" Type="http://schemas.openxmlformats.org/officeDocument/2006/relationships/font" Target="fonts/AfacadFlux-regular.fntdata"/><Relationship Id="rId16" Type="http://schemas.openxmlformats.org/officeDocument/2006/relationships/font" Target="fonts/AfacadFluxMedium-bold.fntdata"/><Relationship Id="rId19" Type="http://schemas.openxmlformats.org/officeDocument/2006/relationships/font" Target="fonts/LibreFranklinMedium-regular.fntdata"/><Relationship Id="rId18" Type="http://schemas.openxmlformats.org/officeDocument/2006/relationships/font" Target="fonts/AfacadFlux-bold.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1" name="Shape 401"/>
        <p:cNvGrpSpPr/>
        <p:nvPr/>
      </p:nvGrpSpPr>
      <p:grpSpPr>
        <a:xfrm>
          <a:off x="0" y="0"/>
          <a:ext cx="0" cy="0"/>
          <a:chOff x="0" y="0"/>
          <a:chExt cx="0" cy="0"/>
        </a:xfrm>
      </p:grpSpPr>
      <p:sp>
        <p:nvSpPr>
          <p:cNvPr id="402" name="Google Shape;402;g35d80f5a58b_1_9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3" name="Google Shape;403;g35d80f5a58b_1_9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8" name="Shape 408"/>
        <p:cNvGrpSpPr/>
        <p:nvPr/>
      </p:nvGrpSpPr>
      <p:grpSpPr>
        <a:xfrm>
          <a:off x="0" y="0"/>
          <a:ext cx="0" cy="0"/>
          <a:chOff x="0" y="0"/>
          <a:chExt cx="0" cy="0"/>
        </a:xfrm>
      </p:grpSpPr>
      <p:sp>
        <p:nvSpPr>
          <p:cNvPr id="409" name="Google Shape;409;g35d80f5a58b_1_19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10" name="Google Shape;410;g35d80f5a58b_1_19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So let’s start off with a show of hands… raise your hand if you use Pelican in any capacity.</a:t>
            </a:r>
            <a:endParaRPr/>
          </a:p>
          <a:p>
            <a:pPr indent="0" lvl="0" marL="0" rtl="0" algn="l">
              <a:spcBef>
                <a:spcPts val="0"/>
              </a:spcBef>
              <a:spcAft>
                <a:spcPts val="0"/>
              </a:spcAft>
              <a:buNone/>
            </a:pPr>
            <a:r>
              <a:rPr lang="en"/>
              <a:t>Now keep your hands raised if you use Globus to transfer data from one place to another</a:t>
            </a:r>
            <a:endParaRPr/>
          </a:p>
          <a:p>
            <a:pPr indent="0" lvl="0" marL="0" rtl="0" algn="l">
              <a:spcBef>
                <a:spcPts val="0"/>
              </a:spcBef>
              <a:spcAft>
                <a:spcPts val="0"/>
              </a:spcAft>
              <a:buNone/>
            </a:pPr>
            <a:r>
              <a:t/>
            </a:r>
            <a:endParaRPr/>
          </a:p>
          <a:p>
            <a:pPr indent="0" lvl="0" marL="0" rtl="0" algn="l">
              <a:spcBef>
                <a:spcPts val="0"/>
              </a:spcBef>
              <a:spcAft>
                <a:spcPts val="0"/>
              </a:spcAft>
              <a:buNone/>
            </a:pPr>
            <a:r>
              <a:rPr lang="en"/>
              <a:t>Alright you guys are the target demographic for this talk and project, and I’d love to chat afterwards about your experiences using both</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15" name="Shape 415"/>
        <p:cNvGrpSpPr/>
        <p:nvPr/>
      </p:nvGrpSpPr>
      <p:grpSpPr>
        <a:xfrm>
          <a:off x="0" y="0"/>
          <a:ext cx="0" cy="0"/>
          <a:chOff x="0" y="0"/>
          <a:chExt cx="0" cy="0"/>
        </a:xfrm>
      </p:grpSpPr>
      <p:sp>
        <p:nvSpPr>
          <p:cNvPr id="416" name="Google Shape;416;g35e53235f62_0_8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17" name="Google Shape;417;g35e53235f62_0_8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1200"/>
              </a:spcBef>
              <a:spcAft>
                <a:spcPts val="0"/>
              </a:spcAft>
              <a:buClr>
                <a:schemeClr val="dk1"/>
              </a:buClr>
              <a:buSzPts val="1100"/>
              <a:buFont typeface="Arial"/>
              <a:buNone/>
            </a:pPr>
            <a:r>
              <a:rPr lang="en"/>
              <a:t>Pelican is a federated data platform whose main use case is delivering data to computing capacity such as ACCESS or OSPool. The largest such federation is the Open Science Data Federation, or OSDF, which is represented by the light blue box in the diagram on the right.</a:t>
            </a:r>
            <a:endParaRPr/>
          </a:p>
          <a:p>
            <a:pPr indent="0" lvl="0" marL="0" rtl="0" algn="l">
              <a:lnSpc>
                <a:spcPct val="115000"/>
              </a:lnSpc>
              <a:spcBef>
                <a:spcPts val="1200"/>
              </a:spcBef>
              <a:spcAft>
                <a:spcPts val="0"/>
              </a:spcAft>
              <a:buClr>
                <a:schemeClr val="dk1"/>
              </a:buClr>
              <a:buSzPts val="1100"/>
              <a:buFont typeface="Arial"/>
              <a:buNone/>
            </a:pPr>
            <a:r>
              <a:rPr lang="en"/>
              <a:t>There is also a service called Globus, maintained by the University of Chicago, which primarily handles peer-to-peer data transfers across institutions.</a:t>
            </a:r>
            <a:endParaRPr/>
          </a:p>
          <a:p>
            <a:pPr indent="0" lvl="0" marL="0" rtl="0" algn="l">
              <a:lnSpc>
                <a:spcPct val="115000"/>
              </a:lnSpc>
              <a:spcBef>
                <a:spcPts val="1200"/>
              </a:spcBef>
              <a:spcAft>
                <a:spcPts val="0"/>
              </a:spcAft>
              <a:buClr>
                <a:schemeClr val="dk1"/>
              </a:buClr>
              <a:buSzPts val="1100"/>
              <a:buFont typeface="Arial"/>
              <a:buNone/>
            </a:pPr>
            <a:r>
              <a:rPr lang="en"/>
              <a:t>Today, these two services—Pelican and Globus—operate independently and are not integrated. The goal of my project is to develop an “origin adapter” that allows data published through Globus to be accessed seamlessly through Pelican, effectively bridging the gap between these platforms.</a:t>
            </a:r>
            <a:endParaRPr/>
          </a:p>
          <a:p>
            <a:pPr indent="0" lvl="0" marL="0" rtl="0" algn="l">
              <a:lnSpc>
                <a:spcPct val="115000"/>
              </a:lnSpc>
              <a:spcBef>
                <a:spcPts val="1200"/>
              </a:spcBef>
              <a:spcAft>
                <a:spcPts val="0"/>
              </a:spcAft>
              <a:buClr>
                <a:schemeClr val="dk1"/>
              </a:buClr>
              <a:buSzPts val="1100"/>
              <a:buFont typeface="Arial"/>
              <a:buNone/>
            </a:pPr>
            <a:r>
              <a:rPr lang="en"/>
              <a:t>This adapter would enable researchers to publish datasets once, using Globus tools, while automatically making them discoverable and accessible within the Pelican ecosystem. In doing so, we can reduce duplication of effort, improve data availability across compute platforms, and enhance interoperability in the broader research cyberinfrastructure.</a:t>
            </a:r>
            <a:endParaRPr/>
          </a:p>
          <a:p>
            <a:pPr indent="0" lvl="0" marL="0" rtl="0" algn="l">
              <a:spcBef>
                <a:spcPts val="120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26" name="Shape 426"/>
        <p:cNvGrpSpPr/>
        <p:nvPr/>
      </p:nvGrpSpPr>
      <p:grpSpPr>
        <a:xfrm>
          <a:off x="0" y="0"/>
          <a:ext cx="0" cy="0"/>
          <a:chOff x="0" y="0"/>
          <a:chExt cx="0" cy="0"/>
        </a:xfrm>
      </p:grpSpPr>
      <p:sp>
        <p:nvSpPr>
          <p:cNvPr id="427" name="Google Shape;427;g35e53235f62_0_18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28" name="Google Shape;428;g35e53235f62_0_18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To illustrate the current gap in more detail, before, you might have some data store like a POSIX filesystem that is served by a Globus endpoint, and if that data store isn’t also served by a Pelican origin, then you would have to somehow transfer that data to a data store that is served by a Pelican origin before you can directly run compute on the data inside with Pelican. Note that you would have to do this every time you want to run compute on any data in the original data store</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39" name="Shape 439"/>
        <p:cNvGrpSpPr/>
        <p:nvPr/>
      </p:nvGrpSpPr>
      <p:grpSpPr>
        <a:xfrm>
          <a:off x="0" y="0"/>
          <a:ext cx="0" cy="0"/>
          <a:chOff x="0" y="0"/>
          <a:chExt cx="0" cy="0"/>
        </a:xfrm>
      </p:grpSpPr>
      <p:sp>
        <p:nvSpPr>
          <p:cNvPr id="440" name="Google Shape;440;g35e53235f62_0_19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41" name="Google Shape;441;g35e53235f62_0_19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After the project is done, you will be able to set up a Pelican origin that can interface directly with a Globus endpoint. You (or your system admin) will still have to do a manual step of setting up a Pelican origin to talk to the Globus, but this is a one-time setup cost for any compute you want to run on the data served by the Globus endpoint. </a:t>
            </a:r>
            <a:endParaRPr/>
          </a:p>
          <a:p>
            <a:pPr indent="0" lvl="0" marL="0" rtl="0" algn="l">
              <a:spcBef>
                <a:spcPts val="0"/>
              </a:spcBef>
              <a:spcAft>
                <a:spcPts val="0"/>
              </a:spcAft>
              <a:buNone/>
            </a:pPr>
            <a:r>
              <a:t/>
            </a:r>
            <a:endParaRPr/>
          </a:p>
          <a:p>
            <a:pPr indent="0" lvl="0" marL="0" rtl="0" algn="l">
              <a:spcBef>
                <a:spcPts val="0"/>
              </a:spcBef>
              <a:spcAft>
                <a:spcPts val="0"/>
              </a:spcAft>
              <a:buNone/>
            </a:pPr>
            <a:r>
              <a:rPr lang="en"/>
              <a:t>In particular, we will be defining a translation layer in the Pelican origin code that maps our methods (GET, PUT, LS, STAT) into HTTP methods that can act on Globus endpoints. Note that there isn’t a 1-1 mapping between some methods, like LS</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52" name="Shape 452"/>
        <p:cNvGrpSpPr/>
        <p:nvPr/>
      </p:nvGrpSpPr>
      <p:grpSpPr>
        <a:xfrm>
          <a:off x="0" y="0"/>
          <a:ext cx="0" cy="0"/>
          <a:chOff x="0" y="0"/>
          <a:chExt cx="0" cy="0"/>
        </a:xfrm>
      </p:grpSpPr>
      <p:sp>
        <p:nvSpPr>
          <p:cNvPr id="453" name="Google Shape;453;g35d80f5a58b_1_24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54" name="Google Shape;454;g35d80f5a58b_1_24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So today, we have read capabilities, a simple OAuth flow, and a token refresh system in place, meaning if you wanted to you could read from a Globus endpoint using Pelican origin commands and it would work. Soon, we will be expanding to write capabilities, and later on, we will expand to the other capabilities supported by Pelican, and making some enhancements to the OAuth flow user experience. You can expect the full feature set to be available in August</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81" name="Shape 481"/>
        <p:cNvGrpSpPr/>
        <p:nvPr/>
      </p:nvGrpSpPr>
      <p:grpSpPr>
        <a:xfrm>
          <a:off x="0" y="0"/>
          <a:ext cx="0" cy="0"/>
          <a:chOff x="0" y="0"/>
          <a:chExt cx="0" cy="0"/>
        </a:xfrm>
      </p:grpSpPr>
      <p:sp>
        <p:nvSpPr>
          <p:cNvPr id="482" name="Google Shape;482;g35e53235f62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83" name="Google Shape;483;g35e53235f62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jpg"/></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1.png"/></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1.png"/></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1.png"/></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png"/></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odular display - Alt 1">
  <p:cSld name="BLANK_1_1_1_1_2_4_1">
    <p:spTree>
      <p:nvGrpSpPr>
        <p:cNvPr id="11" name="Shape 11"/>
        <p:cNvGrpSpPr/>
        <p:nvPr/>
      </p:nvGrpSpPr>
      <p:grpSpPr>
        <a:xfrm>
          <a:off x="0" y="0"/>
          <a:ext cx="0" cy="0"/>
          <a:chOff x="0" y="0"/>
          <a:chExt cx="0" cy="0"/>
        </a:xfrm>
      </p:grpSpPr>
      <p:sp>
        <p:nvSpPr>
          <p:cNvPr id="12" name="Google Shape;12;p2"/>
          <p:cNvSpPr txBox="1"/>
          <p:nvPr>
            <p:ph type="title"/>
          </p:nvPr>
        </p:nvSpPr>
        <p:spPr>
          <a:xfrm>
            <a:off x="137160" y="228600"/>
            <a:ext cx="64803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3" name="Google Shape;13;p2"/>
          <p:cNvSpPr txBox="1"/>
          <p:nvPr>
            <p:ph idx="1" type="subTitle"/>
          </p:nvPr>
        </p:nvSpPr>
        <p:spPr>
          <a:xfrm>
            <a:off x="5477525" y="3104450"/>
            <a:ext cx="3235800" cy="305700"/>
          </a:xfrm>
          <a:prstGeom prst="rect">
            <a:avLst/>
          </a:prstGeom>
        </p:spPr>
        <p:txBody>
          <a:bodyPr anchorCtr="0" anchor="b" bIns="0" lIns="0" spcFirstLastPara="1" rIns="0" wrap="square" tIns="0">
            <a:spAutoFit/>
          </a:bodyPr>
          <a:lstStyle>
            <a:lvl1pPr lvl="0"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1pPr>
            <a:lvl2pPr lvl="1"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2pPr>
            <a:lvl3pPr lvl="2"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3pPr>
            <a:lvl4pPr lvl="3"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4pPr>
            <a:lvl5pPr lvl="4"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5pPr>
            <a:lvl6pPr lvl="5"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6pPr>
            <a:lvl7pPr lvl="6"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7pPr>
            <a:lvl8pPr lvl="7"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8pPr>
            <a:lvl9pPr lvl="8"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9pPr>
          </a:lstStyle>
          <a:p/>
        </p:txBody>
      </p:sp>
      <p:sp>
        <p:nvSpPr>
          <p:cNvPr id="14" name="Google Shape;14;p2"/>
          <p:cNvSpPr txBox="1"/>
          <p:nvPr>
            <p:ph idx="2" type="subTitle"/>
          </p:nvPr>
        </p:nvSpPr>
        <p:spPr>
          <a:xfrm>
            <a:off x="557200" y="1516850"/>
            <a:ext cx="2506200" cy="305700"/>
          </a:xfrm>
          <a:prstGeom prst="rect">
            <a:avLst/>
          </a:prstGeom>
        </p:spPr>
        <p:txBody>
          <a:bodyPr anchorCtr="0" anchor="ctr" bIns="0" lIns="274300" spcFirstLastPara="1" rIns="0" wrap="square" tIns="0">
            <a:noAutofit/>
          </a:bodyPr>
          <a:lstStyle>
            <a:lvl1pPr lvl="0">
              <a:lnSpc>
                <a:spcPct val="115000"/>
              </a:lnSpc>
              <a:spcBef>
                <a:spcPts val="0"/>
              </a:spcBef>
              <a:spcAft>
                <a:spcPts val="0"/>
              </a:spcAft>
              <a:buNone/>
              <a:defRPr sz="1900">
                <a:latin typeface="Afacad Flux SemiBold"/>
                <a:ea typeface="Afacad Flux SemiBold"/>
                <a:cs typeface="Afacad Flux SemiBold"/>
                <a:sym typeface="Afacad Flux SemiBold"/>
              </a:defRPr>
            </a:lvl1pPr>
            <a:lvl2pPr lvl="1"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2pPr>
            <a:lvl3pPr lvl="2"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3pPr>
            <a:lvl4pPr lvl="3"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4pPr>
            <a:lvl5pPr lvl="4"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5pPr>
            <a:lvl6pPr lvl="5"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6pPr>
            <a:lvl7pPr lvl="6"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7pPr>
            <a:lvl8pPr lvl="7"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8pPr>
            <a:lvl9pPr lvl="8"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9pPr>
          </a:lstStyle>
          <a:p/>
        </p:txBody>
      </p:sp>
      <p:sp>
        <p:nvSpPr>
          <p:cNvPr id="15" name="Google Shape;15;p2"/>
          <p:cNvSpPr txBox="1"/>
          <p:nvPr>
            <p:ph idx="3" type="subTitle"/>
          </p:nvPr>
        </p:nvSpPr>
        <p:spPr>
          <a:xfrm>
            <a:off x="557200" y="2131638"/>
            <a:ext cx="2506200" cy="305700"/>
          </a:xfrm>
          <a:prstGeom prst="rect">
            <a:avLst/>
          </a:prstGeom>
        </p:spPr>
        <p:txBody>
          <a:bodyPr anchorCtr="0" anchor="ctr" bIns="0" lIns="274300" spcFirstLastPara="1" rIns="0" wrap="square" tIns="0">
            <a:noAutofit/>
          </a:bodyPr>
          <a:lstStyle>
            <a:lvl1pPr lvl="0">
              <a:lnSpc>
                <a:spcPct val="115000"/>
              </a:lnSpc>
              <a:spcBef>
                <a:spcPts val="0"/>
              </a:spcBef>
              <a:spcAft>
                <a:spcPts val="0"/>
              </a:spcAft>
              <a:buNone/>
              <a:defRPr sz="1900">
                <a:latin typeface="Afacad Flux SemiBold"/>
                <a:ea typeface="Afacad Flux SemiBold"/>
                <a:cs typeface="Afacad Flux SemiBold"/>
                <a:sym typeface="Afacad Flux SemiBold"/>
              </a:defRPr>
            </a:lvl1pPr>
            <a:lvl2pPr lvl="1"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2pPr>
            <a:lvl3pPr lvl="2"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3pPr>
            <a:lvl4pPr lvl="3"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4pPr>
            <a:lvl5pPr lvl="4"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5pPr>
            <a:lvl6pPr lvl="5"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6pPr>
            <a:lvl7pPr lvl="6"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7pPr>
            <a:lvl8pPr lvl="7"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8pPr>
            <a:lvl9pPr lvl="8"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9pPr>
          </a:lstStyle>
          <a:p/>
        </p:txBody>
      </p:sp>
      <p:sp>
        <p:nvSpPr>
          <p:cNvPr id="16" name="Google Shape;16;p2"/>
          <p:cNvSpPr txBox="1"/>
          <p:nvPr>
            <p:ph idx="4" type="subTitle"/>
          </p:nvPr>
        </p:nvSpPr>
        <p:spPr>
          <a:xfrm>
            <a:off x="557200" y="2746425"/>
            <a:ext cx="2506200" cy="305700"/>
          </a:xfrm>
          <a:prstGeom prst="rect">
            <a:avLst/>
          </a:prstGeom>
        </p:spPr>
        <p:txBody>
          <a:bodyPr anchorCtr="0" anchor="ctr" bIns="0" lIns="274300" spcFirstLastPara="1" rIns="0" wrap="square" tIns="0">
            <a:noAutofit/>
          </a:bodyPr>
          <a:lstStyle>
            <a:lvl1pPr lvl="0">
              <a:lnSpc>
                <a:spcPct val="115000"/>
              </a:lnSpc>
              <a:spcBef>
                <a:spcPts val="0"/>
              </a:spcBef>
              <a:spcAft>
                <a:spcPts val="0"/>
              </a:spcAft>
              <a:buNone/>
              <a:defRPr sz="1900">
                <a:latin typeface="Afacad Flux SemiBold"/>
                <a:ea typeface="Afacad Flux SemiBold"/>
                <a:cs typeface="Afacad Flux SemiBold"/>
                <a:sym typeface="Afacad Flux SemiBold"/>
              </a:defRPr>
            </a:lvl1pPr>
            <a:lvl2pPr lvl="1"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2pPr>
            <a:lvl3pPr lvl="2"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3pPr>
            <a:lvl4pPr lvl="3"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4pPr>
            <a:lvl5pPr lvl="4"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5pPr>
            <a:lvl6pPr lvl="5"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6pPr>
            <a:lvl7pPr lvl="6"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7pPr>
            <a:lvl8pPr lvl="7"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8pPr>
            <a:lvl9pPr lvl="8"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9pPr>
          </a:lstStyle>
          <a:p/>
        </p:txBody>
      </p:sp>
      <p:sp>
        <p:nvSpPr>
          <p:cNvPr id="17" name="Google Shape;17;p2"/>
          <p:cNvSpPr txBox="1"/>
          <p:nvPr>
            <p:ph idx="5" type="subTitle"/>
          </p:nvPr>
        </p:nvSpPr>
        <p:spPr>
          <a:xfrm>
            <a:off x="557200" y="3361213"/>
            <a:ext cx="2506200" cy="305700"/>
          </a:xfrm>
          <a:prstGeom prst="rect">
            <a:avLst/>
          </a:prstGeom>
        </p:spPr>
        <p:txBody>
          <a:bodyPr anchorCtr="0" anchor="ctr" bIns="0" lIns="274300" spcFirstLastPara="1" rIns="0" wrap="square" tIns="0">
            <a:noAutofit/>
          </a:bodyPr>
          <a:lstStyle>
            <a:lvl1pPr lvl="0">
              <a:lnSpc>
                <a:spcPct val="115000"/>
              </a:lnSpc>
              <a:spcBef>
                <a:spcPts val="0"/>
              </a:spcBef>
              <a:spcAft>
                <a:spcPts val="0"/>
              </a:spcAft>
              <a:buNone/>
              <a:defRPr sz="1900">
                <a:latin typeface="Afacad Flux SemiBold"/>
                <a:ea typeface="Afacad Flux SemiBold"/>
                <a:cs typeface="Afacad Flux SemiBold"/>
                <a:sym typeface="Afacad Flux SemiBold"/>
              </a:defRPr>
            </a:lvl1pPr>
            <a:lvl2pPr lvl="1"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2pPr>
            <a:lvl3pPr lvl="2"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3pPr>
            <a:lvl4pPr lvl="3"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4pPr>
            <a:lvl5pPr lvl="4"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5pPr>
            <a:lvl6pPr lvl="5"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6pPr>
            <a:lvl7pPr lvl="6"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7pPr>
            <a:lvl8pPr lvl="7"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8pPr>
            <a:lvl9pPr lvl="8"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9pPr>
          </a:lstStyle>
          <a:p/>
        </p:txBody>
      </p:sp>
      <p:sp>
        <p:nvSpPr>
          <p:cNvPr id="18" name="Google Shape;18;p2"/>
          <p:cNvSpPr txBox="1"/>
          <p:nvPr>
            <p:ph idx="6" type="subTitle"/>
          </p:nvPr>
        </p:nvSpPr>
        <p:spPr>
          <a:xfrm>
            <a:off x="557200" y="3976000"/>
            <a:ext cx="2506200" cy="305700"/>
          </a:xfrm>
          <a:prstGeom prst="rect">
            <a:avLst/>
          </a:prstGeom>
        </p:spPr>
        <p:txBody>
          <a:bodyPr anchorCtr="0" anchor="ctr" bIns="0" lIns="274300" spcFirstLastPara="1" rIns="0" wrap="square" tIns="0">
            <a:noAutofit/>
          </a:bodyPr>
          <a:lstStyle>
            <a:lvl1pPr lvl="0">
              <a:lnSpc>
                <a:spcPct val="115000"/>
              </a:lnSpc>
              <a:spcBef>
                <a:spcPts val="0"/>
              </a:spcBef>
              <a:spcAft>
                <a:spcPts val="0"/>
              </a:spcAft>
              <a:buNone/>
              <a:defRPr sz="1900">
                <a:latin typeface="Afacad Flux SemiBold"/>
                <a:ea typeface="Afacad Flux SemiBold"/>
                <a:cs typeface="Afacad Flux SemiBold"/>
                <a:sym typeface="Afacad Flux SemiBold"/>
              </a:defRPr>
            </a:lvl1pPr>
            <a:lvl2pPr lvl="1"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2pPr>
            <a:lvl3pPr lvl="2"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3pPr>
            <a:lvl4pPr lvl="3"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4pPr>
            <a:lvl5pPr lvl="4"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5pPr>
            <a:lvl6pPr lvl="5"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6pPr>
            <a:lvl7pPr lvl="6"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7pPr>
            <a:lvl8pPr lvl="7"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8pPr>
            <a:lvl9pPr lvl="8" algn="ctr">
              <a:spcBef>
                <a:spcPts val="0"/>
              </a:spcBef>
              <a:spcAft>
                <a:spcPts val="0"/>
              </a:spcAft>
              <a:buClr>
                <a:schemeClr val="dk2"/>
              </a:buClr>
              <a:buSzPts val="1900"/>
              <a:buFont typeface="Afacad Flux SemiBold"/>
              <a:buNone/>
              <a:defRPr sz="1900">
                <a:solidFill>
                  <a:schemeClr val="dk2"/>
                </a:solidFill>
                <a:latin typeface="Afacad Flux SemiBold"/>
                <a:ea typeface="Afacad Flux SemiBold"/>
                <a:cs typeface="Afacad Flux SemiBold"/>
                <a:sym typeface="Afacad Flux SemiBold"/>
              </a:defRPr>
            </a:lvl9pPr>
          </a:lstStyle>
          <a:p/>
        </p:txBody>
      </p:sp>
      <p:sp>
        <p:nvSpPr>
          <p:cNvPr id="19" name="Google Shape;19;p2"/>
          <p:cNvSpPr/>
          <p:nvPr>
            <p:ph idx="7" type="pic"/>
          </p:nvPr>
        </p:nvSpPr>
        <p:spPr>
          <a:xfrm>
            <a:off x="5309675" y="1115175"/>
            <a:ext cx="3575400" cy="1783200"/>
          </a:xfrm>
          <a:prstGeom prst="roundRect">
            <a:avLst>
              <a:gd fmla="val 10917" name="adj"/>
            </a:avLst>
          </a:prstGeom>
          <a:solidFill>
            <a:schemeClr val="dk2"/>
          </a:solidFill>
          <a:ln>
            <a:noFill/>
          </a:ln>
        </p:spPr>
      </p:sp>
      <p:sp>
        <p:nvSpPr>
          <p:cNvPr id="20" name="Google Shape;20;p2"/>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ALT 1">
  <p:cSld name="BLANK_1_1_1_1_2_2">
    <p:spTree>
      <p:nvGrpSpPr>
        <p:cNvPr id="21" name="Shape 21"/>
        <p:cNvGrpSpPr/>
        <p:nvPr/>
      </p:nvGrpSpPr>
      <p:grpSpPr>
        <a:xfrm>
          <a:off x="0" y="0"/>
          <a:ext cx="0" cy="0"/>
          <a:chOff x="0" y="0"/>
          <a:chExt cx="0" cy="0"/>
        </a:xfrm>
      </p:grpSpPr>
      <p:sp>
        <p:nvSpPr>
          <p:cNvPr id="22" name="Google Shape;22;p3"/>
          <p:cNvSpPr txBox="1"/>
          <p:nvPr>
            <p:ph type="title"/>
          </p:nvPr>
        </p:nvSpPr>
        <p:spPr>
          <a:xfrm>
            <a:off x="137160" y="228600"/>
            <a:ext cx="64803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23" name="Google Shape;23;p3"/>
          <p:cNvSpPr txBox="1"/>
          <p:nvPr>
            <p:ph idx="1" type="subTitle"/>
          </p:nvPr>
        </p:nvSpPr>
        <p:spPr>
          <a:xfrm>
            <a:off x="248525" y="2296900"/>
            <a:ext cx="2773500" cy="452700"/>
          </a:xfrm>
          <a:prstGeom prst="rect">
            <a:avLst/>
          </a:prstGeom>
        </p:spPr>
        <p:txBody>
          <a:bodyPr anchorCtr="0" anchor="ctr" bIns="91425" lIns="91425" spcFirstLastPara="1" rIns="91425" wrap="square" tIns="91425">
            <a:noAutofit/>
          </a:bodyPr>
          <a:lstStyle>
            <a:lvl1pPr lvl="0">
              <a:spcBef>
                <a:spcPts val="0"/>
              </a:spcBef>
              <a:spcAft>
                <a:spcPts val="0"/>
              </a:spcAft>
              <a:buNone/>
              <a:defRPr sz="1100">
                <a:latin typeface="Afacad Flux"/>
                <a:ea typeface="Afacad Flux"/>
                <a:cs typeface="Afacad Flux"/>
                <a:sym typeface="Afacad Flux"/>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4" name="Google Shape;24;p3"/>
          <p:cNvSpPr txBox="1"/>
          <p:nvPr>
            <p:ph idx="2" type="subTitle"/>
          </p:nvPr>
        </p:nvSpPr>
        <p:spPr>
          <a:xfrm>
            <a:off x="3232200" y="2296900"/>
            <a:ext cx="2773500" cy="452700"/>
          </a:xfrm>
          <a:prstGeom prst="rect">
            <a:avLst/>
          </a:prstGeom>
        </p:spPr>
        <p:txBody>
          <a:bodyPr anchorCtr="0" anchor="ctr" bIns="91425" lIns="91425" spcFirstLastPara="1" rIns="91425" wrap="square" tIns="91425">
            <a:noAutofit/>
          </a:bodyPr>
          <a:lstStyle>
            <a:lvl1pPr lvl="0">
              <a:spcBef>
                <a:spcPts val="0"/>
              </a:spcBef>
              <a:spcAft>
                <a:spcPts val="0"/>
              </a:spcAft>
              <a:buNone/>
              <a:defRPr sz="1100">
                <a:latin typeface="Afacad Flux"/>
                <a:ea typeface="Afacad Flux"/>
                <a:cs typeface="Afacad Flux"/>
                <a:sym typeface="Afacad Flux"/>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5" name="Google Shape;25;p3"/>
          <p:cNvSpPr txBox="1"/>
          <p:nvPr>
            <p:ph idx="3" type="subTitle"/>
          </p:nvPr>
        </p:nvSpPr>
        <p:spPr>
          <a:xfrm>
            <a:off x="6215875" y="2296900"/>
            <a:ext cx="2773500" cy="452700"/>
          </a:xfrm>
          <a:prstGeom prst="rect">
            <a:avLst/>
          </a:prstGeom>
        </p:spPr>
        <p:txBody>
          <a:bodyPr anchorCtr="0" anchor="ctr" bIns="91425" lIns="91425" spcFirstLastPara="1" rIns="91425" wrap="square" tIns="91425">
            <a:noAutofit/>
          </a:bodyPr>
          <a:lstStyle>
            <a:lvl1pPr lvl="0">
              <a:spcBef>
                <a:spcPts val="0"/>
              </a:spcBef>
              <a:spcAft>
                <a:spcPts val="0"/>
              </a:spcAft>
              <a:buNone/>
              <a:defRPr sz="1100">
                <a:latin typeface="Afacad Flux"/>
                <a:ea typeface="Afacad Flux"/>
                <a:cs typeface="Afacad Flux"/>
                <a:sym typeface="Afacad Flux"/>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6" name="Google Shape;26;p3"/>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hree cards">
  <p:cSld name="BLANK_1_1_1_1_2_2_1">
    <p:spTree>
      <p:nvGrpSpPr>
        <p:cNvPr id="27" name="Shape 27"/>
        <p:cNvGrpSpPr/>
        <p:nvPr/>
      </p:nvGrpSpPr>
      <p:grpSpPr>
        <a:xfrm>
          <a:off x="0" y="0"/>
          <a:ext cx="0" cy="0"/>
          <a:chOff x="0" y="0"/>
          <a:chExt cx="0" cy="0"/>
        </a:xfrm>
      </p:grpSpPr>
      <p:sp>
        <p:nvSpPr>
          <p:cNvPr id="28" name="Google Shape;28;p4"/>
          <p:cNvSpPr txBox="1"/>
          <p:nvPr>
            <p:ph type="title"/>
          </p:nvPr>
        </p:nvSpPr>
        <p:spPr>
          <a:xfrm>
            <a:off x="137160" y="228600"/>
            <a:ext cx="64803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29" name="Google Shape;29;p4"/>
          <p:cNvSpPr/>
          <p:nvPr>
            <p:ph idx="2" type="pic"/>
          </p:nvPr>
        </p:nvSpPr>
        <p:spPr>
          <a:xfrm>
            <a:off x="3354313" y="1302575"/>
            <a:ext cx="2435400" cy="1356000"/>
          </a:xfrm>
          <a:prstGeom prst="roundRect">
            <a:avLst>
              <a:gd fmla="val 22916" name="adj"/>
            </a:avLst>
          </a:prstGeom>
          <a:noFill/>
          <a:ln>
            <a:noFill/>
          </a:ln>
        </p:spPr>
      </p:sp>
      <p:sp>
        <p:nvSpPr>
          <p:cNvPr id="30" name="Google Shape;30;p4"/>
          <p:cNvSpPr txBox="1"/>
          <p:nvPr>
            <p:ph idx="1" type="subTitle"/>
          </p:nvPr>
        </p:nvSpPr>
        <p:spPr>
          <a:xfrm>
            <a:off x="3466363" y="2904025"/>
            <a:ext cx="2211300" cy="196200"/>
          </a:xfrm>
          <a:prstGeom prst="rect">
            <a:avLst/>
          </a:prstGeom>
        </p:spPr>
        <p:txBody>
          <a:bodyPr anchorCtr="0" anchor="ctr" bIns="0" lIns="0" spcFirstLastPara="1" rIns="0" wrap="square" tIns="0">
            <a:spAutoFit/>
          </a:bodyPr>
          <a:lstStyle>
            <a:lvl1pPr lvl="0">
              <a:spcBef>
                <a:spcPts val="0"/>
              </a:spcBef>
              <a:spcAft>
                <a:spcPts val="0"/>
              </a:spcAft>
              <a:buNone/>
              <a:defRPr>
                <a:latin typeface="Afacad Flux SemiBold"/>
                <a:ea typeface="Afacad Flux SemiBold"/>
                <a:cs typeface="Afacad Flux SemiBold"/>
                <a:sym typeface="Afacad Flux SemiBold"/>
              </a:defRPr>
            </a:lvl1pPr>
            <a:lvl2pPr lvl="1">
              <a:spcBef>
                <a:spcPts val="0"/>
              </a:spcBef>
              <a:spcAft>
                <a:spcPts val="0"/>
              </a:spcAft>
              <a:buSzPts val="1800"/>
              <a:buFont typeface="Afacad Flux SemiBold"/>
              <a:buNone/>
              <a:defRPr>
                <a:latin typeface="Afacad Flux SemiBold"/>
                <a:ea typeface="Afacad Flux SemiBold"/>
                <a:cs typeface="Afacad Flux SemiBold"/>
                <a:sym typeface="Afacad Flux SemiBold"/>
              </a:defRPr>
            </a:lvl2pPr>
            <a:lvl3pPr lvl="2">
              <a:spcBef>
                <a:spcPts val="0"/>
              </a:spcBef>
              <a:spcAft>
                <a:spcPts val="0"/>
              </a:spcAft>
              <a:buSzPts val="1800"/>
              <a:buFont typeface="Afacad Flux SemiBold"/>
              <a:buNone/>
              <a:defRPr>
                <a:latin typeface="Afacad Flux SemiBold"/>
                <a:ea typeface="Afacad Flux SemiBold"/>
                <a:cs typeface="Afacad Flux SemiBold"/>
                <a:sym typeface="Afacad Flux SemiBold"/>
              </a:defRPr>
            </a:lvl3pPr>
            <a:lvl4pPr lvl="3">
              <a:spcBef>
                <a:spcPts val="0"/>
              </a:spcBef>
              <a:spcAft>
                <a:spcPts val="0"/>
              </a:spcAft>
              <a:buSzPts val="1800"/>
              <a:buFont typeface="Afacad Flux SemiBold"/>
              <a:buNone/>
              <a:defRPr>
                <a:latin typeface="Afacad Flux SemiBold"/>
                <a:ea typeface="Afacad Flux SemiBold"/>
                <a:cs typeface="Afacad Flux SemiBold"/>
                <a:sym typeface="Afacad Flux SemiBold"/>
              </a:defRPr>
            </a:lvl4pPr>
            <a:lvl5pPr lvl="4">
              <a:spcBef>
                <a:spcPts val="0"/>
              </a:spcBef>
              <a:spcAft>
                <a:spcPts val="0"/>
              </a:spcAft>
              <a:buSzPts val="1800"/>
              <a:buFont typeface="Afacad Flux SemiBold"/>
              <a:buNone/>
              <a:defRPr>
                <a:latin typeface="Afacad Flux SemiBold"/>
                <a:ea typeface="Afacad Flux SemiBold"/>
                <a:cs typeface="Afacad Flux SemiBold"/>
                <a:sym typeface="Afacad Flux SemiBold"/>
              </a:defRPr>
            </a:lvl5pPr>
            <a:lvl6pPr lvl="5">
              <a:spcBef>
                <a:spcPts val="0"/>
              </a:spcBef>
              <a:spcAft>
                <a:spcPts val="0"/>
              </a:spcAft>
              <a:buSzPts val="1800"/>
              <a:buFont typeface="Afacad Flux SemiBold"/>
              <a:buNone/>
              <a:defRPr>
                <a:latin typeface="Afacad Flux SemiBold"/>
                <a:ea typeface="Afacad Flux SemiBold"/>
                <a:cs typeface="Afacad Flux SemiBold"/>
                <a:sym typeface="Afacad Flux SemiBold"/>
              </a:defRPr>
            </a:lvl6pPr>
            <a:lvl7pPr lvl="6">
              <a:spcBef>
                <a:spcPts val="0"/>
              </a:spcBef>
              <a:spcAft>
                <a:spcPts val="0"/>
              </a:spcAft>
              <a:buSzPts val="1800"/>
              <a:buFont typeface="Afacad Flux SemiBold"/>
              <a:buNone/>
              <a:defRPr>
                <a:latin typeface="Afacad Flux SemiBold"/>
                <a:ea typeface="Afacad Flux SemiBold"/>
                <a:cs typeface="Afacad Flux SemiBold"/>
                <a:sym typeface="Afacad Flux SemiBold"/>
              </a:defRPr>
            </a:lvl7pPr>
            <a:lvl8pPr lvl="7">
              <a:spcBef>
                <a:spcPts val="0"/>
              </a:spcBef>
              <a:spcAft>
                <a:spcPts val="0"/>
              </a:spcAft>
              <a:buSzPts val="1800"/>
              <a:buFont typeface="Afacad Flux SemiBold"/>
              <a:buNone/>
              <a:defRPr>
                <a:latin typeface="Afacad Flux SemiBold"/>
                <a:ea typeface="Afacad Flux SemiBold"/>
                <a:cs typeface="Afacad Flux SemiBold"/>
                <a:sym typeface="Afacad Flux SemiBold"/>
              </a:defRPr>
            </a:lvl8pPr>
            <a:lvl9pPr lvl="8">
              <a:spcBef>
                <a:spcPts val="0"/>
              </a:spcBef>
              <a:spcAft>
                <a:spcPts val="0"/>
              </a:spcAft>
              <a:buSzPts val="1800"/>
              <a:buFont typeface="Afacad Flux SemiBold"/>
              <a:buNone/>
              <a:defRPr>
                <a:latin typeface="Afacad Flux SemiBold"/>
                <a:ea typeface="Afacad Flux SemiBold"/>
                <a:cs typeface="Afacad Flux SemiBold"/>
                <a:sym typeface="Afacad Flux SemiBold"/>
              </a:defRPr>
            </a:lvl9pPr>
          </a:lstStyle>
          <a:p/>
        </p:txBody>
      </p:sp>
      <p:sp>
        <p:nvSpPr>
          <p:cNvPr id="31" name="Google Shape;31;p4"/>
          <p:cNvSpPr txBox="1"/>
          <p:nvPr>
            <p:ph idx="3" type="body"/>
          </p:nvPr>
        </p:nvSpPr>
        <p:spPr>
          <a:xfrm>
            <a:off x="3466375" y="3345698"/>
            <a:ext cx="2211300" cy="1082700"/>
          </a:xfrm>
          <a:prstGeom prst="rect">
            <a:avLst/>
          </a:prstGeom>
        </p:spPr>
        <p:txBody>
          <a:bodyPr anchorCtr="0" anchor="t" bIns="0" lIns="0" spcFirstLastPara="1" rIns="0" wrap="square" tIns="0">
            <a:spAutoFit/>
          </a:bodyPr>
          <a:lstStyle>
            <a:lvl1pPr indent="-304800" lvl="0" marL="457200">
              <a:lnSpc>
                <a:spcPct val="100000"/>
              </a:lnSpc>
              <a:spcBef>
                <a:spcPts val="0"/>
              </a:spcBef>
              <a:spcAft>
                <a:spcPts val="0"/>
              </a:spcAft>
              <a:buSzPts val="1200"/>
              <a:buChar char="●"/>
              <a:defRPr/>
            </a:lvl1pPr>
            <a:lvl2pPr indent="-304800" lvl="1" marL="914400">
              <a:lnSpc>
                <a:spcPct val="100000"/>
              </a:lnSpc>
              <a:spcBef>
                <a:spcPts val="800"/>
              </a:spcBef>
              <a:spcAft>
                <a:spcPts val="0"/>
              </a:spcAft>
              <a:buSzPts val="1200"/>
              <a:buChar char="○"/>
              <a:defRPr/>
            </a:lvl2pPr>
            <a:lvl3pPr indent="-304800" lvl="2" marL="1371600">
              <a:lnSpc>
                <a:spcPct val="100000"/>
              </a:lnSpc>
              <a:spcBef>
                <a:spcPts val="800"/>
              </a:spcBef>
              <a:spcAft>
                <a:spcPts val="0"/>
              </a:spcAft>
              <a:buSzPts val="1200"/>
              <a:buChar char="■"/>
              <a:defRPr/>
            </a:lvl3pPr>
            <a:lvl4pPr indent="-304800" lvl="3" marL="1828800">
              <a:lnSpc>
                <a:spcPct val="100000"/>
              </a:lnSpc>
              <a:spcBef>
                <a:spcPts val="800"/>
              </a:spcBef>
              <a:spcAft>
                <a:spcPts val="0"/>
              </a:spcAft>
              <a:buSzPts val="1200"/>
              <a:buChar char="●"/>
              <a:defRPr/>
            </a:lvl4pPr>
            <a:lvl5pPr indent="-304800" lvl="4" marL="2286000">
              <a:lnSpc>
                <a:spcPct val="100000"/>
              </a:lnSpc>
              <a:spcBef>
                <a:spcPts val="800"/>
              </a:spcBef>
              <a:spcAft>
                <a:spcPts val="0"/>
              </a:spcAft>
              <a:buSzPts val="1200"/>
              <a:buChar char="○"/>
              <a:defRPr/>
            </a:lvl5pPr>
            <a:lvl6pPr indent="-304800" lvl="5" marL="2743200">
              <a:lnSpc>
                <a:spcPct val="100000"/>
              </a:lnSpc>
              <a:spcBef>
                <a:spcPts val="800"/>
              </a:spcBef>
              <a:spcAft>
                <a:spcPts val="0"/>
              </a:spcAft>
              <a:buSzPts val="1200"/>
              <a:buChar char="■"/>
              <a:defRPr/>
            </a:lvl6pPr>
            <a:lvl7pPr indent="-304800" lvl="6" marL="3200400">
              <a:lnSpc>
                <a:spcPct val="100000"/>
              </a:lnSpc>
              <a:spcBef>
                <a:spcPts val="800"/>
              </a:spcBef>
              <a:spcAft>
                <a:spcPts val="0"/>
              </a:spcAft>
              <a:buSzPts val="1200"/>
              <a:buChar char="●"/>
              <a:defRPr/>
            </a:lvl7pPr>
            <a:lvl8pPr indent="-304800" lvl="7" marL="3657600">
              <a:lnSpc>
                <a:spcPct val="100000"/>
              </a:lnSpc>
              <a:spcBef>
                <a:spcPts val="800"/>
              </a:spcBef>
              <a:spcAft>
                <a:spcPts val="0"/>
              </a:spcAft>
              <a:buSzPts val="1200"/>
              <a:buChar char="○"/>
              <a:defRPr/>
            </a:lvl8pPr>
            <a:lvl9pPr indent="-304800" lvl="8" marL="4114800">
              <a:lnSpc>
                <a:spcPct val="100000"/>
              </a:lnSpc>
              <a:spcBef>
                <a:spcPts val="800"/>
              </a:spcBef>
              <a:spcAft>
                <a:spcPts val="800"/>
              </a:spcAft>
              <a:buSzPts val="1200"/>
              <a:buChar char="■"/>
              <a:defRPr/>
            </a:lvl9pPr>
          </a:lstStyle>
          <a:p/>
        </p:txBody>
      </p:sp>
      <p:sp>
        <p:nvSpPr>
          <p:cNvPr id="32" name="Google Shape;32;p4"/>
          <p:cNvSpPr/>
          <p:nvPr>
            <p:ph idx="4" type="pic"/>
          </p:nvPr>
        </p:nvSpPr>
        <p:spPr>
          <a:xfrm>
            <a:off x="437413" y="1302563"/>
            <a:ext cx="2435400" cy="1356000"/>
          </a:xfrm>
          <a:prstGeom prst="roundRect">
            <a:avLst>
              <a:gd fmla="val 22916" name="adj"/>
            </a:avLst>
          </a:prstGeom>
          <a:noFill/>
          <a:ln>
            <a:noFill/>
          </a:ln>
        </p:spPr>
      </p:sp>
      <p:sp>
        <p:nvSpPr>
          <p:cNvPr id="33" name="Google Shape;33;p4"/>
          <p:cNvSpPr txBox="1"/>
          <p:nvPr>
            <p:ph idx="5" type="subTitle"/>
          </p:nvPr>
        </p:nvSpPr>
        <p:spPr>
          <a:xfrm>
            <a:off x="549463" y="2904013"/>
            <a:ext cx="2211300" cy="196200"/>
          </a:xfrm>
          <a:prstGeom prst="rect">
            <a:avLst/>
          </a:prstGeom>
        </p:spPr>
        <p:txBody>
          <a:bodyPr anchorCtr="0" anchor="ctr" bIns="0" lIns="0" spcFirstLastPara="1" rIns="0" wrap="square" tIns="0">
            <a:spAutoFit/>
          </a:bodyPr>
          <a:lstStyle>
            <a:lvl1pPr lvl="0">
              <a:spcBef>
                <a:spcPts val="0"/>
              </a:spcBef>
              <a:spcAft>
                <a:spcPts val="0"/>
              </a:spcAft>
              <a:buNone/>
              <a:defRPr>
                <a:latin typeface="Afacad Flux SemiBold"/>
                <a:ea typeface="Afacad Flux SemiBold"/>
                <a:cs typeface="Afacad Flux SemiBold"/>
                <a:sym typeface="Afacad Flux SemiBold"/>
              </a:defRPr>
            </a:lvl1pPr>
            <a:lvl2pPr lvl="1">
              <a:spcBef>
                <a:spcPts val="0"/>
              </a:spcBef>
              <a:spcAft>
                <a:spcPts val="0"/>
              </a:spcAft>
              <a:buSzPts val="1800"/>
              <a:buFont typeface="Afacad Flux SemiBold"/>
              <a:buNone/>
              <a:defRPr>
                <a:latin typeface="Afacad Flux SemiBold"/>
                <a:ea typeface="Afacad Flux SemiBold"/>
                <a:cs typeface="Afacad Flux SemiBold"/>
                <a:sym typeface="Afacad Flux SemiBold"/>
              </a:defRPr>
            </a:lvl2pPr>
            <a:lvl3pPr lvl="2">
              <a:spcBef>
                <a:spcPts val="0"/>
              </a:spcBef>
              <a:spcAft>
                <a:spcPts val="0"/>
              </a:spcAft>
              <a:buSzPts val="1800"/>
              <a:buFont typeface="Afacad Flux SemiBold"/>
              <a:buNone/>
              <a:defRPr>
                <a:latin typeface="Afacad Flux SemiBold"/>
                <a:ea typeface="Afacad Flux SemiBold"/>
                <a:cs typeface="Afacad Flux SemiBold"/>
                <a:sym typeface="Afacad Flux SemiBold"/>
              </a:defRPr>
            </a:lvl3pPr>
            <a:lvl4pPr lvl="3">
              <a:spcBef>
                <a:spcPts val="0"/>
              </a:spcBef>
              <a:spcAft>
                <a:spcPts val="0"/>
              </a:spcAft>
              <a:buSzPts val="1800"/>
              <a:buFont typeface="Afacad Flux SemiBold"/>
              <a:buNone/>
              <a:defRPr>
                <a:latin typeface="Afacad Flux SemiBold"/>
                <a:ea typeface="Afacad Flux SemiBold"/>
                <a:cs typeface="Afacad Flux SemiBold"/>
                <a:sym typeface="Afacad Flux SemiBold"/>
              </a:defRPr>
            </a:lvl4pPr>
            <a:lvl5pPr lvl="4">
              <a:spcBef>
                <a:spcPts val="0"/>
              </a:spcBef>
              <a:spcAft>
                <a:spcPts val="0"/>
              </a:spcAft>
              <a:buSzPts val="1800"/>
              <a:buFont typeface="Afacad Flux SemiBold"/>
              <a:buNone/>
              <a:defRPr>
                <a:latin typeface="Afacad Flux SemiBold"/>
                <a:ea typeface="Afacad Flux SemiBold"/>
                <a:cs typeface="Afacad Flux SemiBold"/>
                <a:sym typeface="Afacad Flux SemiBold"/>
              </a:defRPr>
            </a:lvl5pPr>
            <a:lvl6pPr lvl="5">
              <a:spcBef>
                <a:spcPts val="0"/>
              </a:spcBef>
              <a:spcAft>
                <a:spcPts val="0"/>
              </a:spcAft>
              <a:buSzPts val="1800"/>
              <a:buFont typeface="Afacad Flux SemiBold"/>
              <a:buNone/>
              <a:defRPr>
                <a:latin typeface="Afacad Flux SemiBold"/>
                <a:ea typeface="Afacad Flux SemiBold"/>
                <a:cs typeface="Afacad Flux SemiBold"/>
                <a:sym typeface="Afacad Flux SemiBold"/>
              </a:defRPr>
            </a:lvl6pPr>
            <a:lvl7pPr lvl="6">
              <a:spcBef>
                <a:spcPts val="0"/>
              </a:spcBef>
              <a:spcAft>
                <a:spcPts val="0"/>
              </a:spcAft>
              <a:buSzPts val="1800"/>
              <a:buFont typeface="Afacad Flux SemiBold"/>
              <a:buNone/>
              <a:defRPr>
                <a:latin typeface="Afacad Flux SemiBold"/>
                <a:ea typeface="Afacad Flux SemiBold"/>
                <a:cs typeface="Afacad Flux SemiBold"/>
                <a:sym typeface="Afacad Flux SemiBold"/>
              </a:defRPr>
            </a:lvl7pPr>
            <a:lvl8pPr lvl="7">
              <a:spcBef>
                <a:spcPts val="0"/>
              </a:spcBef>
              <a:spcAft>
                <a:spcPts val="0"/>
              </a:spcAft>
              <a:buSzPts val="1800"/>
              <a:buFont typeface="Afacad Flux SemiBold"/>
              <a:buNone/>
              <a:defRPr>
                <a:latin typeface="Afacad Flux SemiBold"/>
                <a:ea typeface="Afacad Flux SemiBold"/>
                <a:cs typeface="Afacad Flux SemiBold"/>
                <a:sym typeface="Afacad Flux SemiBold"/>
              </a:defRPr>
            </a:lvl8pPr>
            <a:lvl9pPr lvl="8">
              <a:spcBef>
                <a:spcPts val="0"/>
              </a:spcBef>
              <a:spcAft>
                <a:spcPts val="0"/>
              </a:spcAft>
              <a:buSzPts val="1800"/>
              <a:buFont typeface="Afacad Flux SemiBold"/>
              <a:buNone/>
              <a:defRPr>
                <a:latin typeface="Afacad Flux SemiBold"/>
                <a:ea typeface="Afacad Flux SemiBold"/>
                <a:cs typeface="Afacad Flux SemiBold"/>
                <a:sym typeface="Afacad Flux SemiBold"/>
              </a:defRPr>
            </a:lvl9pPr>
          </a:lstStyle>
          <a:p/>
        </p:txBody>
      </p:sp>
      <p:sp>
        <p:nvSpPr>
          <p:cNvPr id="34" name="Google Shape;34;p4"/>
          <p:cNvSpPr txBox="1"/>
          <p:nvPr>
            <p:ph idx="6" type="body"/>
          </p:nvPr>
        </p:nvSpPr>
        <p:spPr>
          <a:xfrm>
            <a:off x="549475" y="3345685"/>
            <a:ext cx="2211300" cy="1082700"/>
          </a:xfrm>
          <a:prstGeom prst="rect">
            <a:avLst/>
          </a:prstGeom>
        </p:spPr>
        <p:txBody>
          <a:bodyPr anchorCtr="0" anchor="t" bIns="0" lIns="0" spcFirstLastPara="1" rIns="0" wrap="square" tIns="0">
            <a:spAutoFit/>
          </a:bodyPr>
          <a:lstStyle>
            <a:lvl1pPr indent="-304800" lvl="0" marL="457200">
              <a:spcBef>
                <a:spcPts val="0"/>
              </a:spcBef>
              <a:spcAft>
                <a:spcPts val="0"/>
              </a:spcAft>
              <a:buClr>
                <a:schemeClr val="lt1"/>
              </a:buClr>
              <a:buSzPts val="1200"/>
              <a:buFont typeface="Afacad Flux"/>
              <a:buChar char="●"/>
              <a:defRPr/>
            </a:lvl1pPr>
            <a:lvl2pPr indent="-304800" lvl="1" marL="914400">
              <a:spcBef>
                <a:spcPts val="800"/>
              </a:spcBef>
              <a:spcAft>
                <a:spcPts val="0"/>
              </a:spcAft>
              <a:buClr>
                <a:schemeClr val="lt1"/>
              </a:buClr>
              <a:buSzPts val="1200"/>
              <a:buFont typeface="Afacad Flux"/>
              <a:buChar char="○"/>
              <a:defRPr/>
            </a:lvl2pPr>
            <a:lvl3pPr indent="-304800" lvl="2" marL="1371600">
              <a:spcBef>
                <a:spcPts val="800"/>
              </a:spcBef>
              <a:spcAft>
                <a:spcPts val="0"/>
              </a:spcAft>
              <a:buClr>
                <a:schemeClr val="lt1"/>
              </a:buClr>
              <a:buSzPts val="1200"/>
              <a:buFont typeface="Afacad Flux"/>
              <a:buChar char="■"/>
              <a:defRPr/>
            </a:lvl3pPr>
            <a:lvl4pPr indent="-304800" lvl="3" marL="1828800">
              <a:spcBef>
                <a:spcPts val="800"/>
              </a:spcBef>
              <a:spcAft>
                <a:spcPts val="0"/>
              </a:spcAft>
              <a:buClr>
                <a:schemeClr val="lt1"/>
              </a:buClr>
              <a:buSzPts val="1200"/>
              <a:buFont typeface="Afacad Flux"/>
              <a:buChar char="●"/>
              <a:defRPr/>
            </a:lvl4pPr>
            <a:lvl5pPr indent="-304800" lvl="4" marL="2286000">
              <a:spcBef>
                <a:spcPts val="800"/>
              </a:spcBef>
              <a:spcAft>
                <a:spcPts val="0"/>
              </a:spcAft>
              <a:buClr>
                <a:schemeClr val="lt1"/>
              </a:buClr>
              <a:buSzPts val="1200"/>
              <a:buFont typeface="Afacad Flux"/>
              <a:buChar char="○"/>
              <a:defRPr/>
            </a:lvl5pPr>
            <a:lvl6pPr indent="-304800" lvl="5" marL="2743200">
              <a:spcBef>
                <a:spcPts val="800"/>
              </a:spcBef>
              <a:spcAft>
                <a:spcPts val="0"/>
              </a:spcAft>
              <a:buClr>
                <a:schemeClr val="lt1"/>
              </a:buClr>
              <a:buSzPts val="1200"/>
              <a:buFont typeface="Afacad Flux"/>
              <a:buChar char="■"/>
              <a:defRPr/>
            </a:lvl6pPr>
            <a:lvl7pPr indent="-304800" lvl="6" marL="3200400">
              <a:spcBef>
                <a:spcPts val="800"/>
              </a:spcBef>
              <a:spcAft>
                <a:spcPts val="0"/>
              </a:spcAft>
              <a:buClr>
                <a:schemeClr val="lt1"/>
              </a:buClr>
              <a:buSzPts val="1200"/>
              <a:buFont typeface="Afacad Flux"/>
              <a:buChar char="●"/>
              <a:defRPr/>
            </a:lvl7pPr>
            <a:lvl8pPr indent="-304800" lvl="7" marL="3657600">
              <a:spcBef>
                <a:spcPts val="800"/>
              </a:spcBef>
              <a:spcAft>
                <a:spcPts val="0"/>
              </a:spcAft>
              <a:buClr>
                <a:schemeClr val="lt1"/>
              </a:buClr>
              <a:buSzPts val="1200"/>
              <a:buFont typeface="Afacad Flux"/>
              <a:buChar char="○"/>
              <a:defRPr/>
            </a:lvl8pPr>
            <a:lvl9pPr indent="-304800" lvl="8" marL="4114800">
              <a:spcBef>
                <a:spcPts val="800"/>
              </a:spcBef>
              <a:spcAft>
                <a:spcPts val="800"/>
              </a:spcAft>
              <a:buClr>
                <a:schemeClr val="lt1"/>
              </a:buClr>
              <a:buSzPts val="1200"/>
              <a:buFont typeface="Afacad Flux"/>
              <a:buChar char="■"/>
              <a:defRPr/>
            </a:lvl9pPr>
          </a:lstStyle>
          <a:p/>
        </p:txBody>
      </p:sp>
      <p:sp>
        <p:nvSpPr>
          <p:cNvPr id="35" name="Google Shape;35;p4"/>
          <p:cNvSpPr/>
          <p:nvPr>
            <p:ph idx="7" type="pic"/>
          </p:nvPr>
        </p:nvSpPr>
        <p:spPr>
          <a:xfrm>
            <a:off x="6271213" y="1302563"/>
            <a:ext cx="2435400" cy="1356000"/>
          </a:xfrm>
          <a:prstGeom prst="roundRect">
            <a:avLst>
              <a:gd fmla="val 22916" name="adj"/>
            </a:avLst>
          </a:prstGeom>
          <a:noFill/>
          <a:ln>
            <a:noFill/>
          </a:ln>
        </p:spPr>
      </p:sp>
      <p:sp>
        <p:nvSpPr>
          <p:cNvPr id="36" name="Google Shape;36;p4"/>
          <p:cNvSpPr txBox="1"/>
          <p:nvPr>
            <p:ph idx="8" type="subTitle"/>
          </p:nvPr>
        </p:nvSpPr>
        <p:spPr>
          <a:xfrm>
            <a:off x="6383263" y="2904013"/>
            <a:ext cx="2211300" cy="196200"/>
          </a:xfrm>
          <a:prstGeom prst="rect">
            <a:avLst/>
          </a:prstGeom>
        </p:spPr>
        <p:txBody>
          <a:bodyPr anchorCtr="0" anchor="ctr" bIns="0" lIns="0" spcFirstLastPara="1" rIns="0" wrap="square" tIns="0">
            <a:spAutoFit/>
          </a:bodyPr>
          <a:lstStyle>
            <a:lvl1pPr lvl="0">
              <a:spcBef>
                <a:spcPts val="0"/>
              </a:spcBef>
              <a:spcAft>
                <a:spcPts val="0"/>
              </a:spcAft>
              <a:buNone/>
              <a:defRPr>
                <a:latin typeface="Afacad Flux SemiBold"/>
                <a:ea typeface="Afacad Flux SemiBold"/>
                <a:cs typeface="Afacad Flux SemiBold"/>
                <a:sym typeface="Afacad Flux SemiBold"/>
              </a:defRPr>
            </a:lvl1pPr>
            <a:lvl2pPr lvl="1">
              <a:spcBef>
                <a:spcPts val="0"/>
              </a:spcBef>
              <a:spcAft>
                <a:spcPts val="0"/>
              </a:spcAft>
              <a:buSzPts val="1800"/>
              <a:buFont typeface="Afacad Flux SemiBold"/>
              <a:buNone/>
              <a:defRPr>
                <a:latin typeface="Afacad Flux SemiBold"/>
                <a:ea typeface="Afacad Flux SemiBold"/>
                <a:cs typeface="Afacad Flux SemiBold"/>
                <a:sym typeface="Afacad Flux SemiBold"/>
              </a:defRPr>
            </a:lvl2pPr>
            <a:lvl3pPr lvl="2">
              <a:spcBef>
                <a:spcPts val="0"/>
              </a:spcBef>
              <a:spcAft>
                <a:spcPts val="0"/>
              </a:spcAft>
              <a:buSzPts val="1800"/>
              <a:buFont typeface="Afacad Flux SemiBold"/>
              <a:buNone/>
              <a:defRPr>
                <a:latin typeface="Afacad Flux SemiBold"/>
                <a:ea typeface="Afacad Flux SemiBold"/>
                <a:cs typeface="Afacad Flux SemiBold"/>
                <a:sym typeface="Afacad Flux SemiBold"/>
              </a:defRPr>
            </a:lvl3pPr>
            <a:lvl4pPr lvl="3">
              <a:spcBef>
                <a:spcPts val="0"/>
              </a:spcBef>
              <a:spcAft>
                <a:spcPts val="0"/>
              </a:spcAft>
              <a:buSzPts val="1800"/>
              <a:buFont typeface="Afacad Flux SemiBold"/>
              <a:buNone/>
              <a:defRPr>
                <a:latin typeface="Afacad Flux SemiBold"/>
                <a:ea typeface="Afacad Flux SemiBold"/>
                <a:cs typeface="Afacad Flux SemiBold"/>
                <a:sym typeface="Afacad Flux SemiBold"/>
              </a:defRPr>
            </a:lvl4pPr>
            <a:lvl5pPr lvl="4">
              <a:spcBef>
                <a:spcPts val="0"/>
              </a:spcBef>
              <a:spcAft>
                <a:spcPts val="0"/>
              </a:spcAft>
              <a:buSzPts val="1800"/>
              <a:buFont typeface="Afacad Flux SemiBold"/>
              <a:buNone/>
              <a:defRPr>
                <a:latin typeface="Afacad Flux SemiBold"/>
                <a:ea typeface="Afacad Flux SemiBold"/>
                <a:cs typeface="Afacad Flux SemiBold"/>
                <a:sym typeface="Afacad Flux SemiBold"/>
              </a:defRPr>
            </a:lvl5pPr>
            <a:lvl6pPr lvl="5">
              <a:spcBef>
                <a:spcPts val="0"/>
              </a:spcBef>
              <a:spcAft>
                <a:spcPts val="0"/>
              </a:spcAft>
              <a:buSzPts val="1800"/>
              <a:buFont typeface="Afacad Flux SemiBold"/>
              <a:buNone/>
              <a:defRPr>
                <a:latin typeface="Afacad Flux SemiBold"/>
                <a:ea typeface="Afacad Flux SemiBold"/>
                <a:cs typeface="Afacad Flux SemiBold"/>
                <a:sym typeface="Afacad Flux SemiBold"/>
              </a:defRPr>
            </a:lvl6pPr>
            <a:lvl7pPr lvl="6">
              <a:spcBef>
                <a:spcPts val="0"/>
              </a:spcBef>
              <a:spcAft>
                <a:spcPts val="0"/>
              </a:spcAft>
              <a:buSzPts val="1800"/>
              <a:buFont typeface="Afacad Flux SemiBold"/>
              <a:buNone/>
              <a:defRPr>
                <a:latin typeface="Afacad Flux SemiBold"/>
                <a:ea typeface="Afacad Flux SemiBold"/>
                <a:cs typeface="Afacad Flux SemiBold"/>
                <a:sym typeface="Afacad Flux SemiBold"/>
              </a:defRPr>
            </a:lvl7pPr>
            <a:lvl8pPr lvl="7">
              <a:spcBef>
                <a:spcPts val="0"/>
              </a:spcBef>
              <a:spcAft>
                <a:spcPts val="0"/>
              </a:spcAft>
              <a:buSzPts val="1800"/>
              <a:buFont typeface="Afacad Flux SemiBold"/>
              <a:buNone/>
              <a:defRPr>
                <a:latin typeface="Afacad Flux SemiBold"/>
                <a:ea typeface="Afacad Flux SemiBold"/>
                <a:cs typeface="Afacad Flux SemiBold"/>
                <a:sym typeface="Afacad Flux SemiBold"/>
              </a:defRPr>
            </a:lvl8pPr>
            <a:lvl9pPr lvl="8">
              <a:spcBef>
                <a:spcPts val="0"/>
              </a:spcBef>
              <a:spcAft>
                <a:spcPts val="0"/>
              </a:spcAft>
              <a:buSzPts val="1800"/>
              <a:buFont typeface="Afacad Flux SemiBold"/>
              <a:buNone/>
              <a:defRPr>
                <a:latin typeface="Afacad Flux SemiBold"/>
                <a:ea typeface="Afacad Flux SemiBold"/>
                <a:cs typeface="Afacad Flux SemiBold"/>
                <a:sym typeface="Afacad Flux SemiBold"/>
              </a:defRPr>
            </a:lvl9pPr>
          </a:lstStyle>
          <a:p/>
        </p:txBody>
      </p:sp>
      <p:sp>
        <p:nvSpPr>
          <p:cNvPr id="37" name="Google Shape;37;p4"/>
          <p:cNvSpPr txBox="1"/>
          <p:nvPr>
            <p:ph idx="9" type="body"/>
          </p:nvPr>
        </p:nvSpPr>
        <p:spPr>
          <a:xfrm>
            <a:off x="6383275" y="3345685"/>
            <a:ext cx="2211300" cy="1082700"/>
          </a:xfrm>
          <a:prstGeom prst="rect">
            <a:avLst/>
          </a:prstGeom>
        </p:spPr>
        <p:txBody>
          <a:bodyPr anchorCtr="0" anchor="t" bIns="0" lIns="0" spcFirstLastPara="1" rIns="0" wrap="square" tIns="0">
            <a:spAutoFit/>
          </a:bodyPr>
          <a:lstStyle>
            <a:lvl1pPr indent="-304800" lvl="0" marL="457200">
              <a:spcBef>
                <a:spcPts val="0"/>
              </a:spcBef>
              <a:spcAft>
                <a:spcPts val="0"/>
              </a:spcAft>
              <a:buClr>
                <a:schemeClr val="lt1"/>
              </a:buClr>
              <a:buSzPts val="1200"/>
              <a:buFont typeface="Afacad Flux"/>
              <a:buChar char="●"/>
              <a:defRPr/>
            </a:lvl1pPr>
            <a:lvl2pPr indent="-304800" lvl="1" marL="914400">
              <a:spcBef>
                <a:spcPts val="800"/>
              </a:spcBef>
              <a:spcAft>
                <a:spcPts val="0"/>
              </a:spcAft>
              <a:buClr>
                <a:schemeClr val="lt1"/>
              </a:buClr>
              <a:buSzPts val="1200"/>
              <a:buFont typeface="Afacad Flux"/>
              <a:buChar char="○"/>
              <a:defRPr/>
            </a:lvl2pPr>
            <a:lvl3pPr indent="-304800" lvl="2" marL="1371600">
              <a:spcBef>
                <a:spcPts val="800"/>
              </a:spcBef>
              <a:spcAft>
                <a:spcPts val="0"/>
              </a:spcAft>
              <a:buClr>
                <a:schemeClr val="lt1"/>
              </a:buClr>
              <a:buSzPts val="1200"/>
              <a:buFont typeface="Afacad Flux"/>
              <a:buChar char="■"/>
              <a:defRPr/>
            </a:lvl3pPr>
            <a:lvl4pPr indent="-304800" lvl="3" marL="1828800">
              <a:spcBef>
                <a:spcPts val="800"/>
              </a:spcBef>
              <a:spcAft>
                <a:spcPts val="0"/>
              </a:spcAft>
              <a:buClr>
                <a:schemeClr val="lt1"/>
              </a:buClr>
              <a:buSzPts val="1200"/>
              <a:buFont typeface="Afacad Flux"/>
              <a:buChar char="●"/>
              <a:defRPr/>
            </a:lvl4pPr>
            <a:lvl5pPr indent="-304800" lvl="4" marL="2286000">
              <a:spcBef>
                <a:spcPts val="800"/>
              </a:spcBef>
              <a:spcAft>
                <a:spcPts val="0"/>
              </a:spcAft>
              <a:buClr>
                <a:schemeClr val="lt1"/>
              </a:buClr>
              <a:buSzPts val="1200"/>
              <a:buFont typeface="Afacad Flux"/>
              <a:buChar char="○"/>
              <a:defRPr/>
            </a:lvl5pPr>
            <a:lvl6pPr indent="-304800" lvl="5" marL="2743200">
              <a:spcBef>
                <a:spcPts val="800"/>
              </a:spcBef>
              <a:spcAft>
                <a:spcPts val="0"/>
              </a:spcAft>
              <a:buClr>
                <a:schemeClr val="lt1"/>
              </a:buClr>
              <a:buSzPts val="1200"/>
              <a:buFont typeface="Afacad Flux"/>
              <a:buChar char="■"/>
              <a:defRPr/>
            </a:lvl6pPr>
            <a:lvl7pPr indent="-304800" lvl="6" marL="3200400">
              <a:spcBef>
                <a:spcPts val="800"/>
              </a:spcBef>
              <a:spcAft>
                <a:spcPts val="0"/>
              </a:spcAft>
              <a:buClr>
                <a:schemeClr val="lt1"/>
              </a:buClr>
              <a:buSzPts val="1200"/>
              <a:buFont typeface="Afacad Flux"/>
              <a:buChar char="●"/>
              <a:defRPr/>
            </a:lvl7pPr>
            <a:lvl8pPr indent="-304800" lvl="7" marL="3657600">
              <a:spcBef>
                <a:spcPts val="800"/>
              </a:spcBef>
              <a:spcAft>
                <a:spcPts val="0"/>
              </a:spcAft>
              <a:buClr>
                <a:schemeClr val="lt1"/>
              </a:buClr>
              <a:buSzPts val="1200"/>
              <a:buFont typeface="Afacad Flux"/>
              <a:buChar char="○"/>
              <a:defRPr/>
            </a:lvl8pPr>
            <a:lvl9pPr indent="-304800" lvl="8" marL="4114800">
              <a:spcBef>
                <a:spcPts val="800"/>
              </a:spcBef>
              <a:spcAft>
                <a:spcPts val="800"/>
              </a:spcAft>
              <a:buClr>
                <a:schemeClr val="lt1"/>
              </a:buClr>
              <a:buSzPts val="1200"/>
              <a:buFont typeface="Afacad Flux"/>
              <a:buChar char="■"/>
              <a:defRPr/>
            </a:lvl9pPr>
          </a:lstStyle>
          <a:p/>
        </p:txBody>
      </p:sp>
      <p:sp>
        <p:nvSpPr>
          <p:cNvPr id="38" name="Google Shape;38;p4"/>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Four containers">
  <p:cSld name="BLANK_1_1_1_1_2_1_1">
    <p:bg>
      <p:bgPr>
        <a:solidFill>
          <a:schemeClr val="accent4"/>
        </a:solidFill>
      </p:bgPr>
    </p:bg>
    <p:spTree>
      <p:nvGrpSpPr>
        <p:cNvPr id="39" name="Shape 39"/>
        <p:cNvGrpSpPr/>
        <p:nvPr/>
      </p:nvGrpSpPr>
      <p:grpSpPr>
        <a:xfrm>
          <a:off x="0" y="0"/>
          <a:ext cx="0" cy="0"/>
          <a:chOff x="0" y="0"/>
          <a:chExt cx="0" cy="0"/>
        </a:xfrm>
      </p:grpSpPr>
      <p:sp>
        <p:nvSpPr>
          <p:cNvPr id="40" name="Google Shape;40;p5"/>
          <p:cNvSpPr txBox="1"/>
          <p:nvPr>
            <p:ph type="title"/>
          </p:nvPr>
        </p:nvSpPr>
        <p:spPr>
          <a:xfrm>
            <a:off x="137160" y="228600"/>
            <a:ext cx="64803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solidFill>
                  <a:schemeClr val="accent1"/>
                </a:solidFill>
              </a:defRPr>
            </a:lvl1pPr>
            <a:lvl2pPr lvl="1">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2pPr>
            <a:lvl3pPr lvl="2">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3pPr>
            <a:lvl4pPr lvl="3">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4pPr>
            <a:lvl5pPr lvl="4">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5pPr>
            <a:lvl6pPr lvl="5">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6pPr>
            <a:lvl7pPr lvl="6">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7pPr>
            <a:lvl8pPr lvl="7">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8pPr>
            <a:lvl9pPr lvl="8">
              <a:lnSpc>
                <a:spcPct val="115000"/>
              </a:lnSpc>
              <a:spcBef>
                <a:spcPts val="0"/>
              </a:spcBef>
              <a:spcAft>
                <a:spcPts val="0"/>
              </a:spcAft>
              <a:buNone/>
              <a:defRPr>
                <a:solidFill>
                  <a:schemeClr val="accent1"/>
                </a:solidFill>
                <a:latin typeface="Afacad Flux SemiBold"/>
                <a:ea typeface="Afacad Flux SemiBold"/>
                <a:cs typeface="Afacad Flux SemiBold"/>
                <a:sym typeface="Afacad Flux SemiBold"/>
              </a:defRPr>
            </a:lvl9pPr>
          </a:lstStyle>
          <a:p/>
        </p:txBody>
      </p:sp>
      <p:sp>
        <p:nvSpPr>
          <p:cNvPr id="41" name="Google Shape;41;p5"/>
          <p:cNvSpPr txBox="1"/>
          <p:nvPr/>
        </p:nvSpPr>
        <p:spPr>
          <a:xfrm>
            <a:off x="8434809" y="4630726"/>
            <a:ext cx="548700" cy="393600"/>
          </a:xfrm>
          <a:prstGeom prst="rect">
            <a:avLst/>
          </a:prstGeom>
          <a:noFill/>
          <a:ln>
            <a:noFill/>
          </a:ln>
        </p:spPr>
        <p:txBody>
          <a:bodyPr anchorCtr="0" anchor="ctr" bIns="91425" lIns="91425" spcFirstLastPara="1" rIns="91425" wrap="square" tIns="91425">
            <a:noAutofit/>
          </a:bodyPr>
          <a:lstStyle/>
          <a:p>
            <a:pPr indent="0" lvl="0" marL="0" rtl="0" algn="r">
              <a:spcBef>
                <a:spcPts val="0"/>
              </a:spcBef>
              <a:spcAft>
                <a:spcPts val="0"/>
              </a:spcAft>
              <a:buNone/>
            </a:pPr>
            <a:fld id="{00000000-1234-1234-1234-123412341234}" type="slidenum">
              <a:rPr lang="en" sz="700">
                <a:solidFill>
                  <a:schemeClr val="dk2"/>
                </a:solidFill>
                <a:latin typeface="Afacad Flux"/>
                <a:ea typeface="Afacad Flux"/>
                <a:cs typeface="Afacad Flux"/>
                <a:sym typeface="Afacad Flux"/>
              </a:rPr>
              <a:t>‹#›</a:t>
            </a:fld>
            <a:endParaRPr sz="700">
              <a:solidFill>
                <a:schemeClr val="dk2"/>
              </a:solidFill>
              <a:latin typeface="Afacad Flux"/>
              <a:ea typeface="Afacad Flux"/>
              <a:cs typeface="Afacad Flux"/>
              <a:sym typeface="Afacad Flux"/>
            </a:endParaRPr>
          </a:p>
        </p:txBody>
      </p:sp>
      <p:sp>
        <p:nvSpPr>
          <p:cNvPr id="42" name="Google Shape;42;p5"/>
          <p:cNvSpPr txBox="1"/>
          <p:nvPr>
            <p:ph idx="1" type="subTitle"/>
          </p:nvPr>
        </p:nvSpPr>
        <p:spPr>
          <a:xfrm>
            <a:off x="11275" y="2137575"/>
            <a:ext cx="2236200" cy="2542200"/>
          </a:xfrm>
          <a:prstGeom prst="rect">
            <a:avLst/>
          </a:prstGeom>
          <a:noFill/>
        </p:spPr>
        <p:txBody>
          <a:bodyPr anchorCtr="0" anchor="t" bIns="182875" lIns="182875" spcFirstLastPara="1" rIns="182875" wrap="square" tIns="0">
            <a:normAutofit/>
          </a:bodyPr>
          <a:lstStyle>
            <a:lvl1pPr indent="0" lvl="0" marL="228600" marR="88257">
              <a:spcBef>
                <a:spcPts val="0"/>
              </a:spcBef>
              <a:spcAft>
                <a:spcPts val="0"/>
              </a:spcAft>
              <a:buNone/>
              <a:defRPr sz="1200">
                <a:latin typeface="Afacad Flux SemiBold"/>
                <a:ea typeface="Afacad Flux SemiBold"/>
                <a:cs typeface="Afacad Flux SemiBold"/>
                <a:sym typeface="Afacad Flux SemiBold"/>
              </a:defRPr>
            </a:lvl1pPr>
            <a:lvl2pPr lvl="1">
              <a:spcBef>
                <a:spcPts val="60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43" name="Google Shape;43;p5"/>
          <p:cNvSpPr txBox="1"/>
          <p:nvPr>
            <p:ph idx="2" type="subTitle"/>
          </p:nvPr>
        </p:nvSpPr>
        <p:spPr>
          <a:xfrm>
            <a:off x="2308388" y="2137575"/>
            <a:ext cx="2236200" cy="2542200"/>
          </a:xfrm>
          <a:prstGeom prst="rect">
            <a:avLst/>
          </a:prstGeom>
          <a:noFill/>
        </p:spPr>
        <p:txBody>
          <a:bodyPr anchorCtr="0" anchor="t" bIns="182875" lIns="182875" spcFirstLastPara="1" rIns="182875" wrap="square" tIns="0">
            <a:normAutofit/>
          </a:bodyPr>
          <a:lstStyle>
            <a:lvl1pPr indent="0" lvl="0" marL="228600" marR="88257">
              <a:spcBef>
                <a:spcPts val="0"/>
              </a:spcBef>
              <a:spcAft>
                <a:spcPts val="0"/>
              </a:spcAft>
              <a:buNone/>
              <a:defRPr sz="1200">
                <a:latin typeface="Afacad Flux SemiBold"/>
                <a:ea typeface="Afacad Flux SemiBold"/>
                <a:cs typeface="Afacad Flux SemiBold"/>
                <a:sym typeface="Afacad Flux SemiBold"/>
              </a:defRPr>
            </a:lvl1pPr>
            <a:lvl2pPr lvl="1">
              <a:spcBef>
                <a:spcPts val="60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44" name="Google Shape;44;p5"/>
          <p:cNvSpPr txBox="1"/>
          <p:nvPr>
            <p:ph idx="3" type="subTitle"/>
          </p:nvPr>
        </p:nvSpPr>
        <p:spPr>
          <a:xfrm>
            <a:off x="4608238" y="2137575"/>
            <a:ext cx="2236200" cy="2542200"/>
          </a:xfrm>
          <a:prstGeom prst="rect">
            <a:avLst/>
          </a:prstGeom>
          <a:noFill/>
        </p:spPr>
        <p:txBody>
          <a:bodyPr anchorCtr="0" anchor="t" bIns="182875" lIns="182875" spcFirstLastPara="1" rIns="182875" wrap="square" tIns="0">
            <a:normAutofit/>
          </a:bodyPr>
          <a:lstStyle>
            <a:lvl1pPr indent="0" lvl="0" marL="228600" marR="88257">
              <a:spcBef>
                <a:spcPts val="0"/>
              </a:spcBef>
              <a:spcAft>
                <a:spcPts val="0"/>
              </a:spcAft>
              <a:buNone/>
              <a:defRPr sz="1200">
                <a:latin typeface="Afacad Flux SemiBold"/>
                <a:ea typeface="Afacad Flux SemiBold"/>
                <a:cs typeface="Afacad Flux SemiBold"/>
                <a:sym typeface="Afacad Flux SemiBold"/>
              </a:defRPr>
            </a:lvl1pPr>
            <a:lvl2pPr lvl="1">
              <a:spcBef>
                <a:spcPts val="60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45" name="Google Shape;45;p5"/>
          <p:cNvSpPr txBox="1"/>
          <p:nvPr>
            <p:ph idx="4" type="subTitle"/>
          </p:nvPr>
        </p:nvSpPr>
        <p:spPr>
          <a:xfrm>
            <a:off x="6908075" y="2137575"/>
            <a:ext cx="2236200" cy="2542200"/>
          </a:xfrm>
          <a:prstGeom prst="rect">
            <a:avLst/>
          </a:prstGeom>
          <a:noFill/>
        </p:spPr>
        <p:txBody>
          <a:bodyPr anchorCtr="0" anchor="t" bIns="182875" lIns="182875" spcFirstLastPara="1" rIns="182875" wrap="square" tIns="0">
            <a:normAutofit/>
          </a:bodyPr>
          <a:lstStyle>
            <a:lvl1pPr indent="0" lvl="0" marL="228600" marR="88257">
              <a:spcBef>
                <a:spcPts val="0"/>
              </a:spcBef>
              <a:spcAft>
                <a:spcPts val="0"/>
              </a:spcAft>
              <a:buNone/>
              <a:defRPr sz="1200">
                <a:latin typeface="Afacad Flux SemiBold"/>
                <a:ea typeface="Afacad Flux SemiBold"/>
                <a:cs typeface="Afacad Flux SemiBold"/>
                <a:sym typeface="Afacad Flux SemiBold"/>
              </a:defRPr>
            </a:lvl1pPr>
            <a:lvl2pPr lvl="1">
              <a:spcBef>
                <a:spcPts val="60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46" name="Google Shape;46;p5"/>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Quote">
  <p:cSld name="BLANK_1_1_1_1_1_1_2">
    <p:spTree>
      <p:nvGrpSpPr>
        <p:cNvPr id="47" name="Shape 47"/>
        <p:cNvGrpSpPr/>
        <p:nvPr/>
      </p:nvGrpSpPr>
      <p:grpSpPr>
        <a:xfrm>
          <a:off x="0" y="0"/>
          <a:ext cx="0" cy="0"/>
          <a:chOff x="0" y="0"/>
          <a:chExt cx="0" cy="0"/>
        </a:xfrm>
      </p:grpSpPr>
      <p:sp>
        <p:nvSpPr>
          <p:cNvPr id="48" name="Google Shape;48;p6"/>
          <p:cNvSpPr txBox="1"/>
          <p:nvPr>
            <p:ph type="title"/>
          </p:nvPr>
        </p:nvSpPr>
        <p:spPr>
          <a:xfrm>
            <a:off x="228600" y="2063500"/>
            <a:ext cx="8333100" cy="2656500"/>
          </a:xfrm>
          <a:prstGeom prst="rect">
            <a:avLst/>
          </a:prstGeom>
        </p:spPr>
        <p:txBody>
          <a:bodyPr anchorCtr="0" anchor="b" bIns="0" lIns="0" spcFirstLastPara="1" rIns="0" wrap="square" tIns="0">
            <a:noAutofit/>
          </a:bodyPr>
          <a:lstStyle>
            <a:lvl1pPr lvl="0">
              <a:spcBef>
                <a:spcPts val="0"/>
              </a:spcBef>
              <a:spcAft>
                <a:spcPts val="0"/>
              </a:spcAft>
              <a:buNone/>
              <a:defRPr b="0" sz="4800">
                <a:latin typeface="Afacad Flux Medium"/>
                <a:ea typeface="Afacad Flux Medium"/>
                <a:cs typeface="Afacad Flux Medium"/>
                <a:sym typeface="Afacad Flux Medium"/>
              </a:defRPr>
            </a:lvl1pPr>
            <a:lvl2pPr lvl="1">
              <a:spcBef>
                <a:spcPts val="0"/>
              </a:spcBef>
              <a:spcAft>
                <a:spcPts val="0"/>
              </a:spcAft>
              <a:buNone/>
              <a:defRPr b="0" sz="4800">
                <a:latin typeface="Afacad Flux Medium"/>
                <a:ea typeface="Afacad Flux Medium"/>
                <a:cs typeface="Afacad Flux Medium"/>
                <a:sym typeface="Afacad Flux Medium"/>
              </a:defRPr>
            </a:lvl2pPr>
            <a:lvl3pPr lvl="2">
              <a:spcBef>
                <a:spcPts val="0"/>
              </a:spcBef>
              <a:spcAft>
                <a:spcPts val="0"/>
              </a:spcAft>
              <a:buNone/>
              <a:defRPr b="0" sz="4800">
                <a:latin typeface="Afacad Flux Medium"/>
                <a:ea typeface="Afacad Flux Medium"/>
                <a:cs typeface="Afacad Flux Medium"/>
                <a:sym typeface="Afacad Flux Medium"/>
              </a:defRPr>
            </a:lvl3pPr>
            <a:lvl4pPr lvl="3">
              <a:spcBef>
                <a:spcPts val="0"/>
              </a:spcBef>
              <a:spcAft>
                <a:spcPts val="0"/>
              </a:spcAft>
              <a:buNone/>
              <a:defRPr b="0" sz="4800">
                <a:latin typeface="Afacad Flux Medium"/>
                <a:ea typeface="Afacad Flux Medium"/>
                <a:cs typeface="Afacad Flux Medium"/>
                <a:sym typeface="Afacad Flux Medium"/>
              </a:defRPr>
            </a:lvl4pPr>
            <a:lvl5pPr lvl="4">
              <a:spcBef>
                <a:spcPts val="0"/>
              </a:spcBef>
              <a:spcAft>
                <a:spcPts val="0"/>
              </a:spcAft>
              <a:buNone/>
              <a:defRPr b="0" sz="4800">
                <a:latin typeface="Afacad Flux Medium"/>
                <a:ea typeface="Afacad Flux Medium"/>
                <a:cs typeface="Afacad Flux Medium"/>
                <a:sym typeface="Afacad Flux Medium"/>
              </a:defRPr>
            </a:lvl5pPr>
            <a:lvl6pPr lvl="5">
              <a:spcBef>
                <a:spcPts val="0"/>
              </a:spcBef>
              <a:spcAft>
                <a:spcPts val="0"/>
              </a:spcAft>
              <a:buNone/>
              <a:defRPr b="0" sz="4800">
                <a:latin typeface="Afacad Flux Medium"/>
                <a:ea typeface="Afacad Flux Medium"/>
                <a:cs typeface="Afacad Flux Medium"/>
                <a:sym typeface="Afacad Flux Medium"/>
              </a:defRPr>
            </a:lvl6pPr>
            <a:lvl7pPr lvl="6">
              <a:spcBef>
                <a:spcPts val="0"/>
              </a:spcBef>
              <a:spcAft>
                <a:spcPts val="0"/>
              </a:spcAft>
              <a:buNone/>
              <a:defRPr b="0" sz="4800">
                <a:latin typeface="Afacad Flux Medium"/>
                <a:ea typeface="Afacad Flux Medium"/>
                <a:cs typeface="Afacad Flux Medium"/>
                <a:sym typeface="Afacad Flux Medium"/>
              </a:defRPr>
            </a:lvl7pPr>
            <a:lvl8pPr lvl="7">
              <a:spcBef>
                <a:spcPts val="0"/>
              </a:spcBef>
              <a:spcAft>
                <a:spcPts val="0"/>
              </a:spcAft>
              <a:buNone/>
              <a:defRPr b="0" sz="4800">
                <a:latin typeface="Afacad Flux Medium"/>
                <a:ea typeface="Afacad Flux Medium"/>
                <a:cs typeface="Afacad Flux Medium"/>
                <a:sym typeface="Afacad Flux Medium"/>
              </a:defRPr>
            </a:lvl8pPr>
            <a:lvl9pPr lvl="8">
              <a:spcBef>
                <a:spcPts val="0"/>
              </a:spcBef>
              <a:spcAft>
                <a:spcPts val="0"/>
              </a:spcAft>
              <a:buNone/>
              <a:defRPr b="0" sz="4800">
                <a:latin typeface="Afacad Flux Medium"/>
                <a:ea typeface="Afacad Flux Medium"/>
                <a:cs typeface="Afacad Flux Medium"/>
                <a:sym typeface="Afacad Flux Medium"/>
              </a:defRPr>
            </a:lvl9pPr>
          </a:lstStyle>
          <a:p/>
        </p:txBody>
      </p:sp>
      <p:sp>
        <p:nvSpPr>
          <p:cNvPr id="49" name="Google Shape;49;p6"/>
          <p:cNvSpPr txBox="1"/>
          <p:nvPr>
            <p:ph idx="2" type="title"/>
          </p:nvPr>
        </p:nvSpPr>
        <p:spPr>
          <a:xfrm>
            <a:off x="7673150" y="394400"/>
            <a:ext cx="1193700" cy="316500"/>
          </a:xfrm>
          <a:prstGeom prst="rect">
            <a:avLst/>
          </a:prstGeom>
        </p:spPr>
        <p:txBody>
          <a:bodyPr anchorCtr="0" anchor="t" bIns="91425" lIns="91425" spcFirstLastPara="1" rIns="91425" wrap="square" tIns="91425">
            <a:noAutofit/>
          </a:bodyPr>
          <a:lstStyle>
            <a:lvl1pPr lvl="0" algn="ctr">
              <a:spcBef>
                <a:spcPts val="0"/>
              </a:spcBef>
              <a:spcAft>
                <a:spcPts val="0"/>
              </a:spcAft>
              <a:buNone/>
              <a:defRPr sz="900">
                <a:latin typeface="Afacad Flux Medium"/>
                <a:ea typeface="Afacad Flux Medium"/>
                <a:cs typeface="Afacad Flux Medium"/>
                <a:sym typeface="Afacad Flux Medium"/>
              </a:defRPr>
            </a:lvl1pPr>
            <a:lvl2pPr lvl="1" algn="ctr">
              <a:lnSpc>
                <a:spcPct val="115000"/>
              </a:lnSpc>
              <a:spcBef>
                <a:spcPts val="200"/>
              </a:spcBef>
              <a:spcAft>
                <a:spcPts val="0"/>
              </a:spcAft>
              <a:buNone/>
              <a:defRPr sz="1700"/>
            </a:lvl2pPr>
            <a:lvl3pPr lvl="2" algn="ctr">
              <a:lnSpc>
                <a:spcPct val="115000"/>
              </a:lnSpc>
              <a:spcBef>
                <a:spcPts val="0"/>
              </a:spcBef>
              <a:spcAft>
                <a:spcPts val="0"/>
              </a:spcAft>
              <a:buNone/>
              <a:defRPr sz="1700"/>
            </a:lvl3pPr>
            <a:lvl4pPr lvl="3" algn="ctr">
              <a:lnSpc>
                <a:spcPct val="115000"/>
              </a:lnSpc>
              <a:spcBef>
                <a:spcPts val="0"/>
              </a:spcBef>
              <a:spcAft>
                <a:spcPts val="0"/>
              </a:spcAft>
              <a:buNone/>
              <a:defRPr sz="1700"/>
            </a:lvl4pPr>
            <a:lvl5pPr lvl="4" algn="ctr">
              <a:lnSpc>
                <a:spcPct val="115000"/>
              </a:lnSpc>
              <a:spcBef>
                <a:spcPts val="0"/>
              </a:spcBef>
              <a:spcAft>
                <a:spcPts val="0"/>
              </a:spcAft>
              <a:buNone/>
              <a:defRPr sz="1700"/>
            </a:lvl5pPr>
            <a:lvl6pPr lvl="5" algn="ctr">
              <a:lnSpc>
                <a:spcPct val="115000"/>
              </a:lnSpc>
              <a:spcBef>
                <a:spcPts val="0"/>
              </a:spcBef>
              <a:spcAft>
                <a:spcPts val="0"/>
              </a:spcAft>
              <a:buNone/>
              <a:defRPr sz="1700"/>
            </a:lvl6pPr>
            <a:lvl7pPr lvl="6" algn="ctr">
              <a:lnSpc>
                <a:spcPct val="115000"/>
              </a:lnSpc>
              <a:spcBef>
                <a:spcPts val="0"/>
              </a:spcBef>
              <a:spcAft>
                <a:spcPts val="0"/>
              </a:spcAft>
              <a:buNone/>
              <a:defRPr sz="1700"/>
            </a:lvl7pPr>
            <a:lvl8pPr lvl="7" algn="ctr">
              <a:lnSpc>
                <a:spcPct val="115000"/>
              </a:lnSpc>
              <a:spcBef>
                <a:spcPts val="0"/>
              </a:spcBef>
              <a:spcAft>
                <a:spcPts val="0"/>
              </a:spcAft>
              <a:buNone/>
              <a:defRPr sz="1700"/>
            </a:lvl8pPr>
            <a:lvl9pPr lvl="8" algn="ctr">
              <a:lnSpc>
                <a:spcPct val="115000"/>
              </a:lnSpc>
              <a:spcBef>
                <a:spcPts val="0"/>
              </a:spcBef>
              <a:spcAft>
                <a:spcPts val="0"/>
              </a:spcAft>
              <a:buNone/>
              <a:defRPr sz="1700"/>
            </a:lvl9pPr>
          </a:lstStyle>
          <a:p/>
        </p:txBody>
      </p:sp>
      <p:sp>
        <p:nvSpPr>
          <p:cNvPr id="50" name="Google Shape;50;p6"/>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ALT 1">
  <p:cSld name="BLANK_1_1_1_1_1_1_2_1">
    <p:spTree>
      <p:nvGrpSpPr>
        <p:cNvPr id="51" name="Shape 51"/>
        <p:cNvGrpSpPr/>
        <p:nvPr/>
      </p:nvGrpSpPr>
      <p:grpSpPr>
        <a:xfrm>
          <a:off x="0" y="0"/>
          <a:ext cx="0" cy="0"/>
          <a:chOff x="0" y="0"/>
          <a:chExt cx="0" cy="0"/>
        </a:xfrm>
      </p:grpSpPr>
      <p:sp>
        <p:nvSpPr>
          <p:cNvPr id="52" name="Google Shape;52;p7"/>
          <p:cNvSpPr/>
          <p:nvPr/>
        </p:nvSpPr>
        <p:spPr>
          <a:xfrm rot="-5400000">
            <a:off x="4127625" y="2902800"/>
            <a:ext cx="3093600" cy="1387800"/>
          </a:xfrm>
          <a:prstGeom prst="roundRect">
            <a:avLst>
              <a:gd fmla="val 50000" name="adj"/>
            </a:avLst>
          </a:prstGeom>
          <a:solidFill>
            <a:schemeClr val="accent1"/>
          </a:solidFill>
          <a:ln>
            <a:noFill/>
          </a:ln>
        </p:spPr>
        <p:txBody>
          <a:bodyPr anchorCtr="0" anchor="ctr" bIns="91425" lIns="91425" spcFirstLastPara="1" rIns="91425" wrap="square" tIns="91425">
            <a:noAutofit/>
          </a:bodyPr>
          <a:lstStyle/>
          <a:p>
            <a:pPr indent="0" lvl="0" marL="0" rtl="0" algn="ctr">
              <a:lnSpc>
                <a:spcPct val="115000"/>
              </a:lnSpc>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53" name="Google Shape;53;p7"/>
          <p:cNvSpPr/>
          <p:nvPr/>
        </p:nvSpPr>
        <p:spPr>
          <a:xfrm rot="-5400000">
            <a:off x="5515450" y="2902800"/>
            <a:ext cx="3093600" cy="1387800"/>
          </a:xfrm>
          <a:prstGeom prst="roundRect">
            <a:avLst>
              <a:gd fmla="val 50000" name="adj"/>
            </a:avLst>
          </a:prstGeom>
          <a:solidFill>
            <a:schemeClr val="accent1"/>
          </a:solidFill>
          <a:ln>
            <a:noFill/>
          </a:ln>
        </p:spPr>
        <p:txBody>
          <a:bodyPr anchorCtr="0" anchor="ctr" bIns="91425" lIns="91425" spcFirstLastPara="1" rIns="91425" wrap="square" tIns="91425">
            <a:noAutofit/>
          </a:bodyPr>
          <a:lstStyle/>
          <a:p>
            <a:pPr indent="0" lvl="0" marL="0" rtl="0" algn="ctr">
              <a:lnSpc>
                <a:spcPct val="115000"/>
              </a:lnSpc>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54" name="Google Shape;54;p7"/>
          <p:cNvSpPr/>
          <p:nvPr/>
        </p:nvSpPr>
        <p:spPr>
          <a:xfrm rot="-2220703">
            <a:off x="-226496" y="2528351"/>
            <a:ext cx="4023732" cy="1997707"/>
          </a:xfrm>
          <a:prstGeom prst="roundRect">
            <a:avLst>
              <a:gd fmla="val 50000" name="adj"/>
            </a:avLst>
          </a:prstGeom>
          <a:solidFill>
            <a:schemeClr val="accent3"/>
          </a:solidFill>
          <a:ln>
            <a:noFill/>
          </a:ln>
        </p:spPr>
        <p:txBody>
          <a:bodyPr anchorCtr="0" anchor="ctr" bIns="91425" lIns="91425" spcFirstLastPara="1" rIns="91425" wrap="square" tIns="91425">
            <a:noAutofit/>
          </a:bodyPr>
          <a:lstStyle/>
          <a:p>
            <a:pPr indent="0" lvl="0" marL="0" rtl="0" algn="ctr">
              <a:lnSpc>
                <a:spcPct val="115000"/>
              </a:lnSpc>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55" name="Google Shape;55;p7"/>
          <p:cNvSpPr/>
          <p:nvPr/>
        </p:nvSpPr>
        <p:spPr>
          <a:xfrm>
            <a:off x="7060250" y="0"/>
            <a:ext cx="2083800" cy="2086800"/>
          </a:xfrm>
          <a:prstGeom prst="ellipse">
            <a:avLst/>
          </a:prstGeom>
          <a:solidFill>
            <a:schemeClr val="dk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56" name="Google Shape;56;p7"/>
          <p:cNvSpPr txBox="1"/>
          <p:nvPr>
            <p:ph type="title"/>
          </p:nvPr>
        </p:nvSpPr>
        <p:spPr>
          <a:xfrm>
            <a:off x="137160" y="228600"/>
            <a:ext cx="6480300" cy="1409400"/>
          </a:xfrm>
          <a:prstGeom prst="rect">
            <a:avLst/>
          </a:prstGeom>
        </p:spPr>
        <p:txBody>
          <a:bodyPr anchorCtr="0" anchor="t" bIns="91425" lIns="91425" spcFirstLastPara="1" rIns="91425" wrap="square" tIns="91425">
            <a:noAutofit/>
          </a:bodyPr>
          <a:lstStyle>
            <a:lvl1pPr lvl="0">
              <a:spcBef>
                <a:spcPts val="0"/>
              </a:spcBef>
              <a:spcAft>
                <a:spcPts val="0"/>
              </a:spcAft>
              <a:buNone/>
              <a:defRPr sz="3900"/>
            </a:lvl1pPr>
            <a:lvl2pPr lvl="1">
              <a:spcBef>
                <a:spcPts val="0"/>
              </a:spcBef>
              <a:spcAft>
                <a:spcPts val="0"/>
              </a:spcAft>
              <a:buNone/>
              <a:defRPr b="0" sz="3900">
                <a:latin typeface="Afacad Flux SemiBold"/>
                <a:ea typeface="Afacad Flux SemiBold"/>
                <a:cs typeface="Afacad Flux SemiBold"/>
                <a:sym typeface="Afacad Flux SemiBold"/>
              </a:defRPr>
            </a:lvl2pPr>
            <a:lvl3pPr lvl="2">
              <a:spcBef>
                <a:spcPts val="0"/>
              </a:spcBef>
              <a:spcAft>
                <a:spcPts val="0"/>
              </a:spcAft>
              <a:buNone/>
              <a:defRPr b="0" sz="3900">
                <a:latin typeface="Afacad Flux SemiBold"/>
                <a:ea typeface="Afacad Flux SemiBold"/>
                <a:cs typeface="Afacad Flux SemiBold"/>
                <a:sym typeface="Afacad Flux SemiBold"/>
              </a:defRPr>
            </a:lvl3pPr>
            <a:lvl4pPr lvl="3">
              <a:spcBef>
                <a:spcPts val="0"/>
              </a:spcBef>
              <a:spcAft>
                <a:spcPts val="0"/>
              </a:spcAft>
              <a:buNone/>
              <a:defRPr b="0" sz="3900">
                <a:latin typeface="Afacad Flux SemiBold"/>
                <a:ea typeface="Afacad Flux SemiBold"/>
                <a:cs typeface="Afacad Flux SemiBold"/>
                <a:sym typeface="Afacad Flux SemiBold"/>
              </a:defRPr>
            </a:lvl4pPr>
            <a:lvl5pPr lvl="4">
              <a:spcBef>
                <a:spcPts val="0"/>
              </a:spcBef>
              <a:spcAft>
                <a:spcPts val="0"/>
              </a:spcAft>
              <a:buNone/>
              <a:defRPr b="0" sz="3900">
                <a:latin typeface="Afacad Flux SemiBold"/>
                <a:ea typeface="Afacad Flux SemiBold"/>
                <a:cs typeface="Afacad Flux SemiBold"/>
                <a:sym typeface="Afacad Flux SemiBold"/>
              </a:defRPr>
            </a:lvl5pPr>
            <a:lvl6pPr lvl="5">
              <a:spcBef>
                <a:spcPts val="0"/>
              </a:spcBef>
              <a:spcAft>
                <a:spcPts val="0"/>
              </a:spcAft>
              <a:buNone/>
              <a:defRPr b="0" sz="3900">
                <a:latin typeface="Afacad Flux SemiBold"/>
                <a:ea typeface="Afacad Flux SemiBold"/>
                <a:cs typeface="Afacad Flux SemiBold"/>
                <a:sym typeface="Afacad Flux SemiBold"/>
              </a:defRPr>
            </a:lvl6pPr>
            <a:lvl7pPr lvl="6">
              <a:spcBef>
                <a:spcPts val="0"/>
              </a:spcBef>
              <a:spcAft>
                <a:spcPts val="0"/>
              </a:spcAft>
              <a:buNone/>
              <a:defRPr b="0" sz="3900">
                <a:latin typeface="Afacad Flux SemiBold"/>
                <a:ea typeface="Afacad Flux SemiBold"/>
                <a:cs typeface="Afacad Flux SemiBold"/>
                <a:sym typeface="Afacad Flux SemiBold"/>
              </a:defRPr>
            </a:lvl7pPr>
            <a:lvl8pPr lvl="7">
              <a:spcBef>
                <a:spcPts val="0"/>
              </a:spcBef>
              <a:spcAft>
                <a:spcPts val="0"/>
              </a:spcAft>
              <a:buNone/>
              <a:defRPr b="0" sz="3900">
                <a:latin typeface="Afacad Flux SemiBold"/>
                <a:ea typeface="Afacad Flux SemiBold"/>
                <a:cs typeface="Afacad Flux SemiBold"/>
                <a:sym typeface="Afacad Flux SemiBold"/>
              </a:defRPr>
            </a:lvl8pPr>
            <a:lvl9pPr lvl="8">
              <a:spcBef>
                <a:spcPts val="0"/>
              </a:spcBef>
              <a:spcAft>
                <a:spcPts val="0"/>
              </a:spcAft>
              <a:buNone/>
              <a:defRPr b="0" sz="3900">
                <a:latin typeface="Afacad Flux SemiBold"/>
                <a:ea typeface="Afacad Flux SemiBold"/>
                <a:cs typeface="Afacad Flux SemiBold"/>
                <a:sym typeface="Afacad Flux SemiBold"/>
              </a:defRPr>
            </a:lvl9pPr>
          </a:lstStyle>
          <a:p/>
        </p:txBody>
      </p:sp>
      <p:sp>
        <p:nvSpPr>
          <p:cNvPr id="57" name="Google Shape;57;p7"/>
          <p:cNvSpPr/>
          <p:nvPr/>
        </p:nvSpPr>
        <p:spPr>
          <a:xfrm rot="-5400000">
            <a:off x="2739800" y="2902800"/>
            <a:ext cx="3093600" cy="1387800"/>
          </a:xfrm>
          <a:prstGeom prst="roundRect">
            <a:avLst>
              <a:gd fmla="val 50000" name="adj"/>
            </a:avLst>
          </a:prstGeom>
          <a:solidFill>
            <a:schemeClr val="accent1"/>
          </a:solidFill>
          <a:ln>
            <a:noFill/>
          </a:ln>
        </p:spPr>
        <p:txBody>
          <a:bodyPr anchorCtr="0" anchor="ctr" bIns="91425" lIns="91425" spcFirstLastPara="1" rIns="91425" wrap="square" tIns="91425">
            <a:noAutofit/>
          </a:bodyPr>
          <a:lstStyle/>
          <a:p>
            <a:pPr indent="0" lvl="0" marL="0" rtl="0" algn="ctr">
              <a:lnSpc>
                <a:spcPct val="115000"/>
              </a:lnSpc>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58" name="Google Shape;58;p7"/>
          <p:cNvSpPr/>
          <p:nvPr/>
        </p:nvSpPr>
        <p:spPr>
          <a:xfrm rot="-5400000">
            <a:off x="6903275" y="2902800"/>
            <a:ext cx="3093600" cy="1387800"/>
          </a:xfrm>
          <a:prstGeom prst="roundRect">
            <a:avLst>
              <a:gd fmla="val 50000" name="adj"/>
            </a:avLst>
          </a:prstGeom>
          <a:solidFill>
            <a:schemeClr val="accent1"/>
          </a:solidFill>
          <a:ln>
            <a:noFill/>
          </a:ln>
        </p:spPr>
        <p:txBody>
          <a:bodyPr anchorCtr="0" anchor="ctr" bIns="91425" lIns="91425" spcFirstLastPara="1" rIns="91425" wrap="square" tIns="91425">
            <a:noAutofit/>
          </a:bodyPr>
          <a:lstStyle/>
          <a:p>
            <a:pPr indent="0" lvl="0" marL="0" rtl="0" algn="ctr">
              <a:lnSpc>
                <a:spcPct val="115000"/>
              </a:lnSpc>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59" name="Google Shape;59;p7"/>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ight cards">
  <p:cSld name="BLANK_1_1_1_1_1_1_2_1_1">
    <p:spTree>
      <p:nvGrpSpPr>
        <p:cNvPr id="60" name="Shape 60"/>
        <p:cNvGrpSpPr/>
        <p:nvPr/>
      </p:nvGrpSpPr>
      <p:grpSpPr>
        <a:xfrm>
          <a:off x="0" y="0"/>
          <a:ext cx="0" cy="0"/>
          <a:chOff x="0" y="0"/>
          <a:chExt cx="0" cy="0"/>
        </a:xfrm>
      </p:grpSpPr>
      <p:sp>
        <p:nvSpPr>
          <p:cNvPr id="61" name="Google Shape;61;p8"/>
          <p:cNvSpPr txBox="1"/>
          <p:nvPr>
            <p:ph type="title"/>
          </p:nvPr>
        </p:nvSpPr>
        <p:spPr>
          <a:xfrm>
            <a:off x="137150" y="228600"/>
            <a:ext cx="6480300" cy="818700"/>
          </a:xfrm>
          <a:prstGeom prst="rect">
            <a:avLst/>
          </a:prstGeom>
        </p:spPr>
        <p:txBody>
          <a:bodyPr anchorCtr="0" anchor="t" bIns="91425" lIns="91425" spcFirstLastPara="1" rIns="91425" wrap="square" tIns="91425">
            <a:noAutofit/>
          </a:bodyPr>
          <a:lstStyle>
            <a:lvl1pPr lvl="0">
              <a:spcBef>
                <a:spcPts val="0"/>
              </a:spcBef>
              <a:spcAft>
                <a:spcPts val="0"/>
              </a:spcAft>
              <a:buNone/>
              <a:defRPr sz="3900"/>
            </a:lvl1pPr>
            <a:lvl2pPr lvl="1">
              <a:spcBef>
                <a:spcPts val="0"/>
              </a:spcBef>
              <a:spcAft>
                <a:spcPts val="0"/>
              </a:spcAft>
              <a:buNone/>
              <a:defRPr b="0" sz="3900">
                <a:latin typeface="Afacad Flux SemiBold"/>
                <a:ea typeface="Afacad Flux SemiBold"/>
                <a:cs typeface="Afacad Flux SemiBold"/>
                <a:sym typeface="Afacad Flux SemiBold"/>
              </a:defRPr>
            </a:lvl2pPr>
            <a:lvl3pPr lvl="2">
              <a:spcBef>
                <a:spcPts val="0"/>
              </a:spcBef>
              <a:spcAft>
                <a:spcPts val="0"/>
              </a:spcAft>
              <a:buNone/>
              <a:defRPr b="0" sz="3900">
                <a:latin typeface="Afacad Flux SemiBold"/>
                <a:ea typeface="Afacad Flux SemiBold"/>
                <a:cs typeface="Afacad Flux SemiBold"/>
                <a:sym typeface="Afacad Flux SemiBold"/>
              </a:defRPr>
            </a:lvl3pPr>
            <a:lvl4pPr lvl="3">
              <a:spcBef>
                <a:spcPts val="0"/>
              </a:spcBef>
              <a:spcAft>
                <a:spcPts val="0"/>
              </a:spcAft>
              <a:buNone/>
              <a:defRPr b="0" sz="3900">
                <a:latin typeface="Afacad Flux SemiBold"/>
                <a:ea typeface="Afacad Flux SemiBold"/>
                <a:cs typeface="Afacad Flux SemiBold"/>
                <a:sym typeface="Afacad Flux SemiBold"/>
              </a:defRPr>
            </a:lvl4pPr>
            <a:lvl5pPr lvl="4">
              <a:spcBef>
                <a:spcPts val="0"/>
              </a:spcBef>
              <a:spcAft>
                <a:spcPts val="0"/>
              </a:spcAft>
              <a:buNone/>
              <a:defRPr b="0" sz="3900">
                <a:latin typeface="Afacad Flux SemiBold"/>
                <a:ea typeface="Afacad Flux SemiBold"/>
                <a:cs typeface="Afacad Flux SemiBold"/>
                <a:sym typeface="Afacad Flux SemiBold"/>
              </a:defRPr>
            </a:lvl5pPr>
            <a:lvl6pPr lvl="5">
              <a:spcBef>
                <a:spcPts val="0"/>
              </a:spcBef>
              <a:spcAft>
                <a:spcPts val="0"/>
              </a:spcAft>
              <a:buNone/>
              <a:defRPr b="0" sz="3900">
                <a:latin typeface="Afacad Flux SemiBold"/>
                <a:ea typeface="Afacad Flux SemiBold"/>
                <a:cs typeface="Afacad Flux SemiBold"/>
                <a:sym typeface="Afacad Flux SemiBold"/>
              </a:defRPr>
            </a:lvl6pPr>
            <a:lvl7pPr lvl="6">
              <a:spcBef>
                <a:spcPts val="0"/>
              </a:spcBef>
              <a:spcAft>
                <a:spcPts val="0"/>
              </a:spcAft>
              <a:buNone/>
              <a:defRPr b="0" sz="3900">
                <a:latin typeface="Afacad Flux SemiBold"/>
                <a:ea typeface="Afacad Flux SemiBold"/>
                <a:cs typeface="Afacad Flux SemiBold"/>
                <a:sym typeface="Afacad Flux SemiBold"/>
              </a:defRPr>
            </a:lvl7pPr>
            <a:lvl8pPr lvl="7">
              <a:spcBef>
                <a:spcPts val="0"/>
              </a:spcBef>
              <a:spcAft>
                <a:spcPts val="0"/>
              </a:spcAft>
              <a:buNone/>
              <a:defRPr b="0" sz="3900">
                <a:latin typeface="Afacad Flux SemiBold"/>
                <a:ea typeface="Afacad Flux SemiBold"/>
                <a:cs typeface="Afacad Flux SemiBold"/>
                <a:sym typeface="Afacad Flux SemiBold"/>
              </a:defRPr>
            </a:lvl8pPr>
            <a:lvl9pPr lvl="8">
              <a:spcBef>
                <a:spcPts val="0"/>
              </a:spcBef>
              <a:spcAft>
                <a:spcPts val="0"/>
              </a:spcAft>
              <a:buNone/>
              <a:defRPr b="0" sz="3900">
                <a:latin typeface="Afacad Flux SemiBold"/>
                <a:ea typeface="Afacad Flux SemiBold"/>
                <a:cs typeface="Afacad Flux SemiBold"/>
                <a:sym typeface="Afacad Flux SemiBold"/>
              </a:defRPr>
            </a:lvl9pPr>
          </a:lstStyle>
          <a:p/>
        </p:txBody>
      </p:sp>
      <p:sp>
        <p:nvSpPr>
          <p:cNvPr id="62" name="Google Shape;62;p8"/>
          <p:cNvSpPr txBox="1"/>
          <p:nvPr>
            <p:ph idx="1" type="subTitle"/>
          </p:nvPr>
        </p:nvSpPr>
        <p:spPr>
          <a:xfrm>
            <a:off x="432650" y="160400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63" name="Google Shape;63;p8"/>
          <p:cNvSpPr txBox="1"/>
          <p:nvPr>
            <p:ph idx="2" type="body"/>
          </p:nvPr>
        </p:nvSpPr>
        <p:spPr>
          <a:xfrm>
            <a:off x="432650" y="1811750"/>
            <a:ext cx="1711800" cy="818700"/>
          </a:xfrm>
          <a:prstGeom prst="rect">
            <a:avLst/>
          </a:prstGeom>
        </p:spPr>
        <p:txBody>
          <a:bodyPr anchorCtr="0" anchor="t" bIns="0" lIns="0" spcFirstLastPara="1" rIns="0" wrap="square" tIns="0">
            <a:spAutoFit/>
          </a:bodyPr>
          <a:lstStyle>
            <a:lvl1pPr indent="-292100" lvl="0" marL="457200">
              <a:lnSpc>
                <a:spcPct val="100000"/>
              </a:lnSpc>
              <a:spcBef>
                <a:spcPts val="0"/>
              </a:spcBef>
              <a:spcAft>
                <a:spcPts val="0"/>
              </a:spcAft>
              <a:buSzPts val="1000"/>
              <a:buChar char="●"/>
              <a:defRPr sz="1000"/>
            </a:lvl1pPr>
            <a:lvl2pPr indent="-292100" lvl="1" marL="914400">
              <a:lnSpc>
                <a:spcPct val="100000"/>
              </a:lnSpc>
              <a:spcBef>
                <a:spcPts val="800"/>
              </a:spcBef>
              <a:spcAft>
                <a:spcPts val="0"/>
              </a:spcAft>
              <a:buSzPts val="1000"/>
              <a:buChar char="○"/>
              <a:defRPr sz="1000"/>
            </a:lvl2pPr>
            <a:lvl3pPr indent="-292100" lvl="2" marL="1371600">
              <a:lnSpc>
                <a:spcPct val="100000"/>
              </a:lnSpc>
              <a:spcBef>
                <a:spcPts val="800"/>
              </a:spcBef>
              <a:spcAft>
                <a:spcPts val="0"/>
              </a:spcAft>
              <a:buSzPts val="1000"/>
              <a:buChar char="■"/>
              <a:defRPr sz="1000"/>
            </a:lvl3pPr>
            <a:lvl4pPr indent="-292100" lvl="3" marL="1828800">
              <a:lnSpc>
                <a:spcPct val="100000"/>
              </a:lnSpc>
              <a:spcBef>
                <a:spcPts val="800"/>
              </a:spcBef>
              <a:spcAft>
                <a:spcPts val="0"/>
              </a:spcAft>
              <a:buSzPts val="1000"/>
              <a:buChar char="●"/>
              <a:defRPr sz="1000"/>
            </a:lvl4pPr>
            <a:lvl5pPr indent="-292100" lvl="4" marL="2286000">
              <a:lnSpc>
                <a:spcPct val="100000"/>
              </a:lnSpc>
              <a:spcBef>
                <a:spcPts val="800"/>
              </a:spcBef>
              <a:spcAft>
                <a:spcPts val="0"/>
              </a:spcAft>
              <a:buSzPts val="1000"/>
              <a:buChar char="○"/>
              <a:defRPr sz="1000"/>
            </a:lvl5pPr>
            <a:lvl6pPr indent="-292100" lvl="5" marL="2743200">
              <a:lnSpc>
                <a:spcPct val="100000"/>
              </a:lnSpc>
              <a:spcBef>
                <a:spcPts val="800"/>
              </a:spcBef>
              <a:spcAft>
                <a:spcPts val="0"/>
              </a:spcAft>
              <a:buSzPts val="1000"/>
              <a:buChar char="■"/>
              <a:defRPr sz="1000"/>
            </a:lvl6pPr>
            <a:lvl7pPr indent="-292100" lvl="6" marL="3200400">
              <a:lnSpc>
                <a:spcPct val="100000"/>
              </a:lnSpc>
              <a:spcBef>
                <a:spcPts val="800"/>
              </a:spcBef>
              <a:spcAft>
                <a:spcPts val="0"/>
              </a:spcAft>
              <a:buSzPts val="1000"/>
              <a:buChar char="●"/>
              <a:defRPr sz="1000"/>
            </a:lvl7pPr>
            <a:lvl8pPr indent="-292100" lvl="7" marL="3657600">
              <a:lnSpc>
                <a:spcPct val="100000"/>
              </a:lnSpc>
              <a:spcBef>
                <a:spcPts val="800"/>
              </a:spcBef>
              <a:spcAft>
                <a:spcPts val="0"/>
              </a:spcAft>
              <a:buSzPts val="1000"/>
              <a:buChar char="○"/>
              <a:defRPr sz="1000"/>
            </a:lvl8pPr>
            <a:lvl9pPr indent="-292100" lvl="8" marL="4114800">
              <a:lnSpc>
                <a:spcPct val="100000"/>
              </a:lnSpc>
              <a:spcBef>
                <a:spcPts val="800"/>
              </a:spcBef>
              <a:spcAft>
                <a:spcPts val="800"/>
              </a:spcAft>
              <a:buSzPts val="1000"/>
              <a:buChar char="■"/>
              <a:defRPr sz="1000"/>
            </a:lvl9pPr>
          </a:lstStyle>
          <a:p/>
        </p:txBody>
      </p:sp>
      <p:sp>
        <p:nvSpPr>
          <p:cNvPr id="64" name="Google Shape;64;p8"/>
          <p:cNvSpPr txBox="1"/>
          <p:nvPr>
            <p:ph idx="3" type="subTitle"/>
          </p:nvPr>
        </p:nvSpPr>
        <p:spPr>
          <a:xfrm>
            <a:off x="438875" y="344915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65" name="Google Shape;65;p8"/>
          <p:cNvSpPr txBox="1"/>
          <p:nvPr>
            <p:ph idx="4" type="body"/>
          </p:nvPr>
        </p:nvSpPr>
        <p:spPr>
          <a:xfrm>
            <a:off x="438875" y="365690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66" name="Google Shape;66;p8"/>
          <p:cNvSpPr txBox="1"/>
          <p:nvPr>
            <p:ph idx="5" type="subTitle"/>
          </p:nvPr>
        </p:nvSpPr>
        <p:spPr>
          <a:xfrm>
            <a:off x="2621613" y="160400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67" name="Google Shape;67;p8"/>
          <p:cNvSpPr txBox="1"/>
          <p:nvPr>
            <p:ph idx="6" type="body"/>
          </p:nvPr>
        </p:nvSpPr>
        <p:spPr>
          <a:xfrm>
            <a:off x="2621613" y="181175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68" name="Google Shape;68;p8"/>
          <p:cNvSpPr txBox="1"/>
          <p:nvPr>
            <p:ph idx="7" type="subTitle"/>
          </p:nvPr>
        </p:nvSpPr>
        <p:spPr>
          <a:xfrm>
            <a:off x="2627850" y="344915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69" name="Google Shape;69;p8"/>
          <p:cNvSpPr txBox="1"/>
          <p:nvPr>
            <p:ph idx="8" type="body"/>
          </p:nvPr>
        </p:nvSpPr>
        <p:spPr>
          <a:xfrm>
            <a:off x="2627850" y="365690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70" name="Google Shape;70;p8"/>
          <p:cNvSpPr txBox="1"/>
          <p:nvPr>
            <p:ph idx="9" type="subTitle"/>
          </p:nvPr>
        </p:nvSpPr>
        <p:spPr>
          <a:xfrm>
            <a:off x="4810588" y="160400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71" name="Google Shape;71;p8"/>
          <p:cNvSpPr txBox="1"/>
          <p:nvPr>
            <p:ph idx="13" type="body"/>
          </p:nvPr>
        </p:nvSpPr>
        <p:spPr>
          <a:xfrm>
            <a:off x="4810588" y="181175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72" name="Google Shape;72;p8"/>
          <p:cNvSpPr txBox="1"/>
          <p:nvPr>
            <p:ph idx="14" type="subTitle"/>
          </p:nvPr>
        </p:nvSpPr>
        <p:spPr>
          <a:xfrm>
            <a:off x="4813700" y="344915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73" name="Google Shape;73;p8"/>
          <p:cNvSpPr txBox="1"/>
          <p:nvPr>
            <p:ph idx="15" type="body"/>
          </p:nvPr>
        </p:nvSpPr>
        <p:spPr>
          <a:xfrm>
            <a:off x="4813700" y="365690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74" name="Google Shape;74;p8"/>
          <p:cNvSpPr txBox="1"/>
          <p:nvPr>
            <p:ph idx="16" type="subTitle"/>
          </p:nvPr>
        </p:nvSpPr>
        <p:spPr>
          <a:xfrm>
            <a:off x="6999550" y="160400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75" name="Google Shape;75;p8"/>
          <p:cNvSpPr txBox="1"/>
          <p:nvPr>
            <p:ph idx="17" type="body"/>
          </p:nvPr>
        </p:nvSpPr>
        <p:spPr>
          <a:xfrm>
            <a:off x="6999550" y="181175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76" name="Google Shape;76;p8"/>
          <p:cNvSpPr txBox="1"/>
          <p:nvPr>
            <p:ph idx="18" type="subTitle"/>
          </p:nvPr>
        </p:nvSpPr>
        <p:spPr>
          <a:xfrm>
            <a:off x="7005800" y="3449150"/>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1pPr>
            <a:lvl2pPr lvl="1">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2pPr>
            <a:lvl3pPr lvl="2">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3pPr>
            <a:lvl4pPr lvl="3">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4pPr>
            <a:lvl5pPr lvl="4">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5pPr>
            <a:lvl6pPr lvl="5">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6pPr>
            <a:lvl7pPr lvl="6">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7pPr>
            <a:lvl8pPr lvl="7">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8pPr>
            <a:lvl9pPr lvl="8">
              <a:lnSpc>
                <a:spcPct val="90000"/>
              </a:lnSpc>
              <a:spcBef>
                <a:spcPts val="0"/>
              </a:spcBef>
              <a:spcAft>
                <a:spcPts val="0"/>
              </a:spcAft>
              <a:buSzPts val="1200"/>
              <a:buFont typeface="Afacad Flux SemiBold"/>
              <a:buNone/>
              <a:defRPr sz="1200">
                <a:latin typeface="Afacad Flux SemiBold"/>
                <a:ea typeface="Afacad Flux SemiBold"/>
                <a:cs typeface="Afacad Flux SemiBold"/>
                <a:sym typeface="Afacad Flux SemiBold"/>
              </a:defRPr>
            </a:lvl9pPr>
          </a:lstStyle>
          <a:p/>
        </p:txBody>
      </p:sp>
      <p:sp>
        <p:nvSpPr>
          <p:cNvPr id="77" name="Google Shape;77;p8"/>
          <p:cNvSpPr txBox="1"/>
          <p:nvPr>
            <p:ph idx="19" type="body"/>
          </p:nvPr>
        </p:nvSpPr>
        <p:spPr>
          <a:xfrm>
            <a:off x="7005800" y="3656900"/>
            <a:ext cx="1711800" cy="818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78" name="Google Shape;78;p8"/>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rds with images">
  <p:cSld name="BLANK_1_1_1_1_1_1_2_1_1_1">
    <p:spTree>
      <p:nvGrpSpPr>
        <p:cNvPr id="79" name="Shape 79"/>
        <p:cNvGrpSpPr/>
        <p:nvPr/>
      </p:nvGrpSpPr>
      <p:grpSpPr>
        <a:xfrm>
          <a:off x="0" y="0"/>
          <a:ext cx="0" cy="0"/>
          <a:chOff x="0" y="0"/>
          <a:chExt cx="0" cy="0"/>
        </a:xfrm>
      </p:grpSpPr>
      <p:sp>
        <p:nvSpPr>
          <p:cNvPr id="80" name="Google Shape;80;p9"/>
          <p:cNvSpPr txBox="1"/>
          <p:nvPr>
            <p:ph type="title"/>
          </p:nvPr>
        </p:nvSpPr>
        <p:spPr>
          <a:xfrm>
            <a:off x="137150" y="228600"/>
            <a:ext cx="6480300" cy="818700"/>
          </a:xfrm>
          <a:prstGeom prst="rect">
            <a:avLst/>
          </a:prstGeom>
        </p:spPr>
        <p:txBody>
          <a:bodyPr anchorCtr="0" anchor="t" bIns="91425" lIns="91425" spcFirstLastPara="1" rIns="91425" wrap="square" tIns="91425">
            <a:noAutofit/>
          </a:bodyPr>
          <a:lstStyle>
            <a:lvl1pPr lvl="0">
              <a:spcBef>
                <a:spcPts val="0"/>
              </a:spcBef>
              <a:spcAft>
                <a:spcPts val="0"/>
              </a:spcAft>
              <a:buNone/>
              <a:defRPr sz="3900"/>
            </a:lvl1pPr>
            <a:lvl2pPr lvl="1">
              <a:spcBef>
                <a:spcPts val="0"/>
              </a:spcBef>
              <a:spcAft>
                <a:spcPts val="0"/>
              </a:spcAft>
              <a:buNone/>
              <a:defRPr b="0" sz="3900">
                <a:latin typeface="Afacad Flux SemiBold"/>
                <a:ea typeface="Afacad Flux SemiBold"/>
                <a:cs typeface="Afacad Flux SemiBold"/>
                <a:sym typeface="Afacad Flux SemiBold"/>
              </a:defRPr>
            </a:lvl2pPr>
            <a:lvl3pPr lvl="2">
              <a:spcBef>
                <a:spcPts val="0"/>
              </a:spcBef>
              <a:spcAft>
                <a:spcPts val="0"/>
              </a:spcAft>
              <a:buNone/>
              <a:defRPr b="0" sz="3900">
                <a:latin typeface="Afacad Flux SemiBold"/>
                <a:ea typeface="Afacad Flux SemiBold"/>
                <a:cs typeface="Afacad Flux SemiBold"/>
                <a:sym typeface="Afacad Flux SemiBold"/>
              </a:defRPr>
            </a:lvl3pPr>
            <a:lvl4pPr lvl="3">
              <a:spcBef>
                <a:spcPts val="0"/>
              </a:spcBef>
              <a:spcAft>
                <a:spcPts val="0"/>
              </a:spcAft>
              <a:buNone/>
              <a:defRPr b="0" sz="3900">
                <a:latin typeface="Afacad Flux SemiBold"/>
                <a:ea typeface="Afacad Flux SemiBold"/>
                <a:cs typeface="Afacad Flux SemiBold"/>
                <a:sym typeface="Afacad Flux SemiBold"/>
              </a:defRPr>
            </a:lvl4pPr>
            <a:lvl5pPr lvl="4">
              <a:spcBef>
                <a:spcPts val="0"/>
              </a:spcBef>
              <a:spcAft>
                <a:spcPts val="0"/>
              </a:spcAft>
              <a:buNone/>
              <a:defRPr b="0" sz="3900">
                <a:latin typeface="Afacad Flux SemiBold"/>
                <a:ea typeface="Afacad Flux SemiBold"/>
                <a:cs typeface="Afacad Flux SemiBold"/>
                <a:sym typeface="Afacad Flux SemiBold"/>
              </a:defRPr>
            </a:lvl5pPr>
            <a:lvl6pPr lvl="5">
              <a:spcBef>
                <a:spcPts val="0"/>
              </a:spcBef>
              <a:spcAft>
                <a:spcPts val="0"/>
              </a:spcAft>
              <a:buNone/>
              <a:defRPr b="0" sz="3900">
                <a:latin typeface="Afacad Flux SemiBold"/>
                <a:ea typeface="Afacad Flux SemiBold"/>
                <a:cs typeface="Afacad Flux SemiBold"/>
                <a:sym typeface="Afacad Flux SemiBold"/>
              </a:defRPr>
            </a:lvl6pPr>
            <a:lvl7pPr lvl="6">
              <a:spcBef>
                <a:spcPts val="0"/>
              </a:spcBef>
              <a:spcAft>
                <a:spcPts val="0"/>
              </a:spcAft>
              <a:buNone/>
              <a:defRPr b="0" sz="3900">
                <a:latin typeface="Afacad Flux SemiBold"/>
                <a:ea typeface="Afacad Flux SemiBold"/>
                <a:cs typeface="Afacad Flux SemiBold"/>
                <a:sym typeface="Afacad Flux SemiBold"/>
              </a:defRPr>
            </a:lvl7pPr>
            <a:lvl8pPr lvl="7">
              <a:spcBef>
                <a:spcPts val="0"/>
              </a:spcBef>
              <a:spcAft>
                <a:spcPts val="0"/>
              </a:spcAft>
              <a:buNone/>
              <a:defRPr b="0" sz="3900">
                <a:latin typeface="Afacad Flux SemiBold"/>
                <a:ea typeface="Afacad Flux SemiBold"/>
                <a:cs typeface="Afacad Flux SemiBold"/>
                <a:sym typeface="Afacad Flux SemiBold"/>
              </a:defRPr>
            </a:lvl8pPr>
            <a:lvl9pPr lvl="8">
              <a:spcBef>
                <a:spcPts val="0"/>
              </a:spcBef>
              <a:spcAft>
                <a:spcPts val="0"/>
              </a:spcAft>
              <a:buNone/>
              <a:defRPr b="0" sz="3900">
                <a:latin typeface="Afacad Flux SemiBold"/>
                <a:ea typeface="Afacad Flux SemiBold"/>
                <a:cs typeface="Afacad Flux SemiBold"/>
                <a:sym typeface="Afacad Flux SemiBold"/>
              </a:defRPr>
            </a:lvl9pPr>
          </a:lstStyle>
          <a:p/>
        </p:txBody>
      </p:sp>
      <p:sp>
        <p:nvSpPr>
          <p:cNvPr id="81" name="Google Shape;81;p9"/>
          <p:cNvSpPr txBox="1"/>
          <p:nvPr>
            <p:ph idx="1" type="subTitle"/>
          </p:nvPr>
        </p:nvSpPr>
        <p:spPr>
          <a:xfrm>
            <a:off x="438875" y="3276043"/>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1pPr>
            <a:lvl2pPr lvl="1">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82" name="Google Shape;82;p9"/>
          <p:cNvSpPr txBox="1"/>
          <p:nvPr>
            <p:ph idx="2" type="body"/>
          </p:nvPr>
        </p:nvSpPr>
        <p:spPr>
          <a:xfrm>
            <a:off x="438875" y="3656900"/>
            <a:ext cx="1711800" cy="6639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83" name="Google Shape;83;p9"/>
          <p:cNvSpPr txBox="1"/>
          <p:nvPr>
            <p:ph idx="3" type="subTitle"/>
          </p:nvPr>
        </p:nvSpPr>
        <p:spPr>
          <a:xfrm>
            <a:off x="2630975" y="1803668"/>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1pPr>
            <a:lvl2pPr lvl="1">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84" name="Google Shape;84;p9"/>
          <p:cNvSpPr txBox="1"/>
          <p:nvPr>
            <p:ph idx="4" type="body"/>
          </p:nvPr>
        </p:nvSpPr>
        <p:spPr>
          <a:xfrm>
            <a:off x="2630975" y="2184525"/>
            <a:ext cx="1711800" cy="6639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85" name="Google Shape;85;p9"/>
          <p:cNvSpPr txBox="1"/>
          <p:nvPr>
            <p:ph idx="5" type="subTitle"/>
          </p:nvPr>
        </p:nvSpPr>
        <p:spPr>
          <a:xfrm>
            <a:off x="4821925" y="3269293"/>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1pPr>
            <a:lvl2pPr lvl="1">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86" name="Google Shape;86;p9"/>
          <p:cNvSpPr txBox="1"/>
          <p:nvPr>
            <p:ph idx="6" type="body"/>
          </p:nvPr>
        </p:nvSpPr>
        <p:spPr>
          <a:xfrm>
            <a:off x="4821925" y="3650150"/>
            <a:ext cx="1711800" cy="6639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87" name="Google Shape;87;p9"/>
          <p:cNvSpPr txBox="1"/>
          <p:nvPr>
            <p:ph idx="7" type="subTitle"/>
          </p:nvPr>
        </p:nvSpPr>
        <p:spPr>
          <a:xfrm>
            <a:off x="7015175" y="1803668"/>
            <a:ext cx="1711800" cy="160800"/>
          </a:xfrm>
          <a:prstGeom prst="rect">
            <a:avLst/>
          </a:prstGeom>
        </p:spPr>
        <p:txBody>
          <a:bodyPr anchorCtr="0" anchor="ctr" bIns="0" lIns="0" spcFirstLastPara="1" rIns="0" wrap="square" tIns="0">
            <a:spAutoFit/>
          </a:bodyPr>
          <a:lstStyle>
            <a:lvl1pPr lvl="0">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1pPr>
            <a:lvl2pPr lvl="1">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nSpc>
                <a:spcPct val="9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88" name="Google Shape;88;p9"/>
          <p:cNvSpPr txBox="1"/>
          <p:nvPr>
            <p:ph idx="8" type="body"/>
          </p:nvPr>
        </p:nvSpPr>
        <p:spPr>
          <a:xfrm>
            <a:off x="7015175" y="2184525"/>
            <a:ext cx="1711800" cy="6639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800"/>
              </a:spcBef>
              <a:spcAft>
                <a:spcPts val="0"/>
              </a:spcAft>
              <a:buClr>
                <a:schemeClr val="lt1"/>
              </a:buClr>
              <a:buSzPts val="1000"/>
              <a:buFont typeface="Afacad Flux"/>
              <a:buChar char="○"/>
              <a:defRPr sz="1000"/>
            </a:lvl2pPr>
            <a:lvl3pPr indent="-292100" lvl="2" marL="1371600">
              <a:spcBef>
                <a:spcPts val="800"/>
              </a:spcBef>
              <a:spcAft>
                <a:spcPts val="0"/>
              </a:spcAft>
              <a:buClr>
                <a:schemeClr val="lt1"/>
              </a:buClr>
              <a:buSzPts val="1000"/>
              <a:buFont typeface="Afacad Flux"/>
              <a:buChar char="■"/>
              <a:defRPr sz="1000"/>
            </a:lvl3pPr>
            <a:lvl4pPr indent="-292100" lvl="3" marL="1828800">
              <a:spcBef>
                <a:spcPts val="800"/>
              </a:spcBef>
              <a:spcAft>
                <a:spcPts val="0"/>
              </a:spcAft>
              <a:buClr>
                <a:schemeClr val="lt1"/>
              </a:buClr>
              <a:buSzPts val="1000"/>
              <a:buFont typeface="Afacad Flux"/>
              <a:buChar char="●"/>
              <a:defRPr sz="1000"/>
            </a:lvl4pPr>
            <a:lvl5pPr indent="-292100" lvl="4" marL="2286000">
              <a:spcBef>
                <a:spcPts val="800"/>
              </a:spcBef>
              <a:spcAft>
                <a:spcPts val="0"/>
              </a:spcAft>
              <a:buClr>
                <a:schemeClr val="lt1"/>
              </a:buClr>
              <a:buSzPts val="1000"/>
              <a:buFont typeface="Afacad Flux"/>
              <a:buChar char="○"/>
              <a:defRPr sz="1000"/>
            </a:lvl5pPr>
            <a:lvl6pPr indent="-292100" lvl="5" marL="2743200">
              <a:spcBef>
                <a:spcPts val="800"/>
              </a:spcBef>
              <a:spcAft>
                <a:spcPts val="0"/>
              </a:spcAft>
              <a:buClr>
                <a:schemeClr val="lt1"/>
              </a:buClr>
              <a:buSzPts val="1000"/>
              <a:buFont typeface="Afacad Flux"/>
              <a:buChar char="■"/>
              <a:defRPr sz="1000"/>
            </a:lvl6pPr>
            <a:lvl7pPr indent="-292100" lvl="6" marL="3200400">
              <a:spcBef>
                <a:spcPts val="800"/>
              </a:spcBef>
              <a:spcAft>
                <a:spcPts val="0"/>
              </a:spcAft>
              <a:buClr>
                <a:schemeClr val="lt1"/>
              </a:buClr>
              <a:buSzPts val="1000"/>
              <a:buFont typeface="Afacad Flux"/>
              <a:buChar char="●"/>
              <a:defRPr sz="1000"/>
            </a:lvl7pPr>
            <a:lvl8pPr indent="-292100" lvl="7" marL="3657600">
              <a:spcBef>
                <a:spcPts val="800"/>
              </a:spcBef>
              <a:spcAft>
                <a:spcPts val="0"/>
              </a:spcAft>
              <a:buClr>
                <a:schemeClr val="lt1"/>
              </a:buClr>
              <a:buSzPts val="1000"/>
              <a:buFont typeface="Afacad Flux"/>
              <a:buChar char="○"/>
              <a:defRPr sz="1000"/>
            </a:lvl8pPr>
            <a:lvl9pPr indent="-292100" lvl="8" marL="4114800">
              <a:spcBef>
                <a:spcPts val="800"/>
              </a:spcBef>
              <a:spcAft>
                <a:spcPts val="800"/>
              </a:spcAft>
              <a:buClr>
                <a:schemeClr val="lt1"/>
              </a:buClr>
              <a:buSzPts val="1000"/>
              <a:buFont typeface="Afacad Flux"/>
              <a:buChar char="■"/>
              <a:defRPr sz="1000"/>
            </a:lvl9pPr>
          </a:lstStyle>
          <a:p/>
        </p:txBody>
      </p:sp>
      <p:sp>
        <p:nvSpPr>
          <p:cNvPr id="89" name="Google Shape;89;p9"/>
          <p:cNvSpPr/>
          <p:nvPr>
            <p:ph idx="9" type="pic"/>
          </p:nvPr>
        </p:nvSpPr>
        <p:spPr>
          <a:xfrm>
            <a:off x="4618950" y="1116450"/>
            <a:ext cx="2085600" cy="1353300"/>
          </a:xfrm>
          <a:prstGeom prst="roundRect">
            <a:avLst>
              <a:gd fmla="val 50000" name="adj"/>
            </a:avLst>
          </a:prstGeom>
          <a:solidFill>
            <a:schemeClr val="dk2"/>
          </a:solidFill>
          <a:ln>
            <a:noFill/>
          </a:ln>
        </p:spPr>
      </p:sp>
      <p:sp>
        <p:nvSpPr>
          <p:cNvPr id="90" name="Google Shape;90;p9"/>
          <p:cNvSpPr/>
          <p:nvPr>
            <p:ph idx="13" type="pic"/>
          </p:nvPr>
        </p:nvSpPr>
        <p:spPr>
          <a:xfrm>
            <a:off x="243750" y="1116450"/>
            <a:ext cx="2085600" cy="1353300"/>
          </a:xfrm>
          <a:prstGeom prst="roundRect">
            <a:avLst>
              <a:gd fmla="val 50000" name="adj"/>
            </a:avLst>
          </a:prstGeom>
          <a:solidFill>
            <a:schemeClr val="dk2"/>
          </a:solidFill>
          <a:ln>
            <a:noFill/>
          </a:ln>
        </p:spPr>
      </p:sp>
      <p:sp>
        <p:nvSpPr>
          <p:cNvPr id="91" name="Google Shape;91;p9"/>
          <p:cNvSpPr/>
          <p:nvPr>
            <p:ph idx="14" type="pic"/>
          </p:nvPr>
        </p:nvSpPr>
        <p:spPr>
          <a:xfrm>
            <a:off x="2423725" y="3336138"/>
            <a:ext cx="2085600" cy="1353300"/>
          </a:xfrm>
          <a:prstGeom prst="roundRect">
            <a:avLst>
              <a:gd fmla="val 50000" name="adj"/>
            </a:avLst>
          </a:prstGeom>
          <a:solidFill>
            <a:schemeClr val="dk2"/>
          </a:solidFill>
          <a:ln>
            <a:noFill/>
          </a:ln>
        </p:spPr>
      </p:sp>
      <p:sp>
        <p:nvSpPr>
          <p:cNvPr id="92" name="Google Shape;92;p9"/>
          <p:cNvSpPr/>
          <p:nvPr>
            <p:ph idx="15" type="pic"/>
          </p:nvPr>
        </p:nvSpPr>
        <p:spPr>
          <a:xfrm>
            <a:off x="6802800" y="3336150"/>
            <a:ext cx="1984200" cy="1353300"/>
          </a:xfrm>
          <a:prstGeom prst="roundRect">
            <a:avLst>
              <a:gd fmla="val 50000" name="adj"/>
            </a:avLst>
          </a:prstGeom>
          <a:solidFill>
            <a:schemeClr val="dk2"/>
          </a:solidFill>
          <a:ln>
            <a:noFill/>
          </a:ln>
        </p:spPr>
      </p:sp>
      <p:sp>
        <p:nvSpPr>
          <p:cNvPr id="93" name="Google Shape;93;p9"/>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extLst>
    <p:ext uri="{DCECCB84-F9BA-43D5-87BE-67443E8EF086}">
      <p15:sldGuideLst>
        <p15:guide id="1" orient="horz" pos="704">
          <p15:clr>
            <a:srgbClr val="E46962"/>
          </p15:clr>
        </p15:guide>
      </p15:sldGuideLst>
    </p:ext>
  </p:extLst>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ext Bubbles">
  <p:cSld name="BLANK_1_1_1_1_1_1_1_1_1_2_1_1">
    <p:bg>
      <p:bgPr>
        <a:solidFill>
          <a:schemeClr val="dk2"/>
        </a:solidFill>
      </p:bgPr>
    </p:bg>
    <p:spTree>
      <p:nvGrpSpPr>
        <p:cNvPr id="94" name="Shape 94"/>
        <p:cNvGrpSpPr/>
        <p:nvPr/>
      </p:nvGrpSpPr>
      <p:grpSpPr>
        <a:xfrm>
          <a:off x="0" y="0"/>
          <a:ext cx="0" cy="0"/>
          <a:chOff x="0" y="0"/>
          <a:chExt cx="0" cy="0"/>
        </a:xfrm>
      </p:grpSpPr>
      <p:sp>
        <p:nvSpPr>
          <p:cNvPr id="95" name="Google Shape;95;p10"/>
          <p:cNvSpPr txBox="1"/>
          <p:nvPr>
            <p:ph idx="1" type="subTitle"/>
          </p:nvPr>
        </p:nvSpPr>
        <p:spPr>
          <a:xfrm>
            <a:off x="3375" y="79510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solidFill>
                  <a:schemeClr val="dk2"/>
                </a:solidFill>
              </a:defRPr>
            </a:lvl1pPr>
            <a:lvl2pPr lvl="1">
              <a:spcBef>
                <a:spcPts val="0"/>
              </a:spcBef>
              <a:spcAft>
                <a:spcPts val="0"/>
              </a:spcAft>
              <a:buClr>
                <a:schemeClr val="dk2"/>
              </a:buClr>
              <a:buSzPts val="1800"/>
              <a:buNone/>
              <a:defRPr>
                <a:solidFill>
                  <a:schemeClr val="dk2"/>
                </a:solidFill>
              </a:defRPr>
            </a:lvl2pPr>
            <a:lvl3pPr lvl="2">
              <a:spcBef>
                <a:spcPts val="0"/>
              </a:spcBef>
              <a:spcAft>
                <a:spcPts val="0"/>
              </a:spcAft>
              <a:buClr>
                <a:schemeClr val="dk2"/>
              </a:buClr>
              <a:buSzPts val="1800"/>
              <a:buNone/>
              <a:defRPr>
                <a:solidFill>
                  <a:schemeClr val="dk2"/>
                </a:solidFill>
              </a:defRPr>
            </a:lvl3pPr>
            <a:lvl4pPr lvl="3">
              <a:spcBef>
                <a:spcPts val="0"/>
              </a:spcBef>
              <a:spcAft>
                <a:spcPts val="0"/>
              </a:spcAft>
              <a:buClr>
                <a:schemeClr val="dk2"/>
              </a:buClr>
              <a:buSzPts val="1800"/>
              <a:buNone/>
              <a:defRPr>
                <a:solidFill>
                  <a:schemeClr val="dk2"/>
                </a:solidFill>
              </a:defRPr>
            </a:lvl4pPr>
            <a:lvl5pPr lvl="4">
              <a:spcBef>
                <a:spcPts val="0"/>
              </a:spcBef>
              <a:spcAft>
                <a:spcPts val="0"/>
              </a:spcAft>
              <a:buClr>
                <a:schemeClr val="dk2"/>
              </a:buClr>
              <a:buSzPts val="1800"/>
              <a:buNone/>
              <a:defRPr>
                <a:solidFill>
                  <a:schemeClr val="dk2"/>
                </a:solidFill>
              </a:defRPr>
            </a:lvl5pPr>
            <a:lvl6pPr lvl="5">
              <a:spcBef>
                <a:spcPts val="0"/>
              </a:spcBef>
              <a:spcAft>
                <a:spcPts val="0"/>
              </a:spcAft>
              <a:buClr>
                <a:schemeClr val="dk2"/>
              </a:buClr>
              <a:buSzPts val="1800"/>
              <a:buNone/>
              <a:defRPr>
                <a:solidFill>
                  <a:schemeClr val="dk2"/>
                </a:solidFill>
              </a:defRPr>
            </a:lvl6pPr>
            <a:lvl7pPr lvl="6">
              <a:spcBef>
                <a:spcPts val="0"/>
              </a:spcBef>
              <a:spcAft>
                <a:spcPts val="0"/>
              </a:spcAft>
              <a:buClr>
                <a:schemeClr val="dk2"/>
              </a:buClr>
              <a:buSzPts val="1800"/>
              <a:buNone/>
              <a:defRPr>
                <a:solidFill>
                  <a:schemeClr val="dk2"/>
                </a:solidFill>
              </a:defRPr>
            </a:lvl7pPr>
            <a:lvl8pPr lvl="7">
              <a:spcBef>
                <a:spcPts val="0"/>
              </a:spcBef>
              <a:spcAft>
                <a:spcPts val="0"/>
              </a:spcAft>
              <a:buClr>
                <a:schemeClr val="dk2"/>
              </a:buClr>
              <a:buSzPts val="1800"/>
              <a:buNone/>
              <a:defRPr>
                <a:solidFill>
                  <a:schemeClr val="dk2"/>
                </a:solidFill>
              </a:defRPr>
            </a:lvl8pPr>
            <a:lvl9pPr lvl="8">
              <a:spcBef>
                <a:spcPts val="0"/>
              </a:spcBef>
              <a:spcAft>
                <a:spcPts val="0"/>
              </a:spcAft>
              <a:buClr>
                <a:schemeClr val="dk2"/>
              </a:buClr>
              <a:buSzPts val="1800"/>
              <a:buNone/>
              <a:defRPr>
                <a:solidFill>
                  <a:schemeClr val="dk2"/>
                </a:solidFill>
              </a:defRPr>
            </a:lvl9pPr>
          </a:lstStyle>
          <a:p/>
        </p:txBody>
      </p:sp>
      <p:sp>
        <p:nvSpPr>
          <p:cNvPr id="96" name="Google Shape;96;p10"/>
          <p:cNvSpPr txBox="1"/>
          <p:nvPr>
            <p:ph idx="2" type="subTitle"/>
          </p:nvPr>
        </p:nvSpPr>
        <p:spPr>
          <a:xfrm>
            <a:off x="2967150" y="79510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97" name="Google Shape;97;p10"/>
          <p:cNvSpPr txBox="1"/>
          <p:nvPr>
            <p:ph idx="3" type="subTitle"/>
          </p:nvPr>
        </p:nvSpPr>
        <p:spPr>
          <a:xfrm>
            <a:off x="5836575" y="79510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98" name="Google Shape;98;p10"/>
          <p:cNvSpPr txBox="1"/>
          <p:nvPr>
            <p:ph idx="4" type="subTitle"/>
          </p:nvPr>
        </p:nvSpPr>
        <p:spPr>
          <a:xfrm>
            <a:off x="3600" y="227365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99" name="Google Shape;99;p10"/>
          <p:cNvSpPr txBox="1"/>
          <p:nvPr>
            <p:ph idx="5" type="subTitle"/>
          </p:nvPr>
        </p:nvSpPr>
        <p:spPr>
          <a:xfrm>
            <a:off x="2967375" y="227365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100" name="Google Shape;100;p10"/>
          <p:cNvSpPr txBox="1"/>
          <p:nvPr>
            <p:ph idx="6" type="subTitle"/>
          </p:nvPr>
        </p:nvSpPr>
        <p:spPr>
          <a:xfrm>
            <a:off x="5836800" y="227365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solidFill>
                  <a:schemeClr val="dk2"/>
                </a:solidFill>
              </a:defRPr>
            </a:lvl1pPr>
            <a:lvl2pPr lvl="1">
              <a:spcBef>
                <a:spcPts val="0"/>
              </a:spcBef>
              <a:spcAft>
                <a:spcPts val="0"/>
              </a:spcAft>
              <a:buClr>
                <a:schemeClr val="dk2"/>
              </a:buClr>
              <a:buSzPts val="1800"/>
              <a:buNone/>
              <a:defRPr>
                <a:solidFill>
                  <a:schemeClr val="dk2"/>
                </a:solidFill>
              </a:defRPr>
            </a:lvl2pPr>
            <a:lvl3pPr lvl="2">
              <a:spcBef>
                <a:spcPts val="0"/>
              </a:spcBef>
              <a:spcAft>
                <a:spcPts val="0"/>
              </a:spcAft>
              <a:buClr>
                <a:schemeClr val="dk2"/>
              </a:buClr>
              <a:buSzPts val="1800"/>
              <a:buNone/>
              <a:defRPr>
                <a:solidFill>
                  <a:schemeClr val="dk2"/>
                </a:solidFill>
              </a:defRPr>
            </a:lvl3pPr>
            <a:lvl4pPr lvl="3">
              <a:spcBef>
                <a:spcPts val="0"/>
              </a:spcBef>
              <a:spcAft>
                <a:spcPts val="0"/>
              </a:spcAft>
              <a:buClr>
                <a:schemeClr val="dk2"/>
              </a:buClr>
              <a:buSzPts val="1800"/>
              <a:buNone/>
              <a:defRPr>
                <a:solidFill>
                  <a:schemeClr val="dk2"/>
                </a:solidFill>
              </a:defRPr>
            </a:lvl4pPr>
            <a:lvl5pPr lvl="4">
              <a:spcBef>
                <a:spcPts val="0"/>
              </a:spcBef>
              <a:spcAft>
                <a:spcPts val="0"/>
              </a:spcAft>
              <a:buClr>
                <a:schemeClr val="dk2"/>
              </a:buClr>
              <a:buSzPts val="1800"/>
              <a:buNone/>
              <a:defRPr>
                <a:solidFill>
                  <a:schemeClr val="dk2"/>
                </a:solidFill>
              </a:defRPr>
            </a:lvl5pPr>
            <a:lvl6pPr lvl="5">
              <a:spcBef>
                <a:spcPts val="0"/>
              </a:spcBef>
              <a:spcAft>
                <a:spcPts val="0"/>
              </a:spcAft>
              <a:buClr>
                <a:schemeClr val="dk2"/>
              </a:buClr>
              <a:buSzPts val="1800"/>
              <a:buNone/>
              <a:defRPr>
                <a:solidFill>
                  <a:schemeClr val="dk2"/>
                </a:solidFill>
              </a:defRPr>
            </a:lvl6pPr>
            <a:lvl7pPr lvl="6">
              <a:spcBef>
                <a:spcPts val="0"/>
              </a:spcBef>
              <a:spcAft>
                <a:spcPts val="0"/>
              </a:spcAft>
              <a:buClr>
                <a:schemeClr val="dk2"/>
              </a:buClr>
              <a:buSzPts val="1800"/>
              <a:buNone/>
              <a:defRPr>
                <a:solidFill>
                  <a:schemeClr val="dk2"/>
                </a:solidFill>
              </a:defRPr>
            </a:lvl7pPr>
            <a:lvl8pPr lvl="7">
              <a:spcBef>
                <a:spcPts val="0"/>
              </a:spcBef>
              <a:spcAft>
                <a:spcPts val="0"/>
              </a:spcAft>
              <a:buClr>
                <a:schemeClr val="dk2"/>
              </a:buClr>
              <a:buSzPts val="1800"/>
              <a:buNone/>
              <a:defRPr>
                <a:solidFill>
                  <a:schemeClr val="dk2"/>
                </a:solidFill>
              </a:defRPr>
            </a:lvl8pPr>
            <a:lvl9pPr lvl="8">
              <a:spcBef>
                <a:spcPts val="0"/>
              </a:spcBef>
              <a:spcAft>
                <a:spcPts val="0"/>
              </a:spcAft>
              <a:buClr>
                <a:schemeClr val="dk2"/>
              </a:buClr>
              <a:buSzPts val="1800"/>
              <a:buNone/>
              <a:defRPr>
                <a:solidFill>
                  <a:schemeClr val="dk2"/>
                </a:solidFill>
              </a:defRPr>
            </a:lvl9pPr>
          </a:lstStyle>
          <a:p/>
        </p:txBody>
      </p:sp>
      <p:sp>
        <p:nvSpPr>
          <p:cNvPr id="101" name="Google Shape;101;p10"/>
          <p:cNvSpPr txBox="1"/>
          <p:nvPr>
            <p:ph idx="7" type="subTitle"/>
          </p:nvPr>
        </p:nvSpPr>
        <p:spPr>
          <a:xfrm>
            <a:off x="3600" y="376605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102" name="Google Shape;102;p10"/>
          <p:cNvSpPr txBox="1"/>
          <p:nvPr>
            <p:ph idx="8" type="subTitle"/>
          </p:nvPr>
        </p:nvSpPr>
        <p:spPr>
          <a:xfrm>
            <a:off x="2967375" y="376605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solidFill>
                  <a:schemeClr val="dk2"/>
                </a:solidFill>
              </a:defRPr>
            </a:lvl1pPr>
            <a:lvl2pPr lvl="1">
              <a:spcBef>
                <a:spcPts val="0"/>
              </a:spcBef>
              <a:spcAft>
                <a:spcPts val="0"/>
              </a:spcAft>
              <a:buClr>
                <a:schemeClr val="dk2"/>
              </a:buClr>
              <a:buSzPts val="1800"/>
              <a:buNone/>
              <a:defRPr>
                <a:solidFill>
                  <a:schemeClr val="dk2"/>
                </a:solidFill>
              </a:defRPr>
            </a:lvl2pPr>
            <a:lvl3pPr lvl="2">
              <a:spcBef>
                <a:spcPts val="0"/>
              </a:spcBef>
              <a:spcAft>
                <a:spcPts val="0"/>
              </a:spcAft>
              <a:buClr>
                <a:schemeClr val="dk2"/>
              </a:buClr>
              <a:buSzPts val="1800"/>
              <a:buNone/>
              <a:defRPr>
                <a:solidFill>
                  <a:schemeClr val="dk2"/>
                </a:solidFill>
              </a:defRPr>
            </a:lvl3pPr>
            <a:lvl4pPr lvl="3">
              <a:spcBef>
                <a:spcPts val="0"/>
              </a:spcBef>
              <a:spcAft>
                <a:spcPts val="0"/>
              </a:spcAft>
              <a:buClr>
                <a:schemeClr val="dk2"/>
              </a:buClr>
              <a:buSzPts val="1800"/>
              <a:buNone/>
              <a:defRPr>
                <a:solidFill>
                  <a:schemeClr val="dk2"/>
                </a:solidFill>
              </a:defRPr>
            </a:lvl4pPr>
            <a:lvl5pPr lvl="4">
              <a:spcBef>
                <a:spcPts val="0"/>
              </a:spcBef>
              <a:spcAft>
                <a:spcPts val="0"/>
              </a:spcAft>
              <a:buClr>
                <a:schemeClr val="dk2"/>
              </a:buClr>
              <a:buSzPts val="1800"/>
              <a:buNone/>
              <a:defRPr>
                <a:solidFill>
                  <a:schemeClr val="dk2"/>
                </a:solidFill>
              </a:defRPr>
            </a:lvl5pPr>
            <a:lvl6pPr lvl="5">
              <a:spcBef>
                <a:spcPts val="0"/>
              </a:spcBef>
              <a:spcAft>
                <a:spcPts val="0"/>
              </a:spcAft>
              <a:buClr>
                <a:schemeClr val="dk2"/>
              </a:buClr>
              <a:buSzPts val="1800"/>
              <a:buNone/>
              <a:defRPr>
                <a:solidFill>
                  <a:schemeClr val="dk2"/>
                </a:solidFill>
              </a:defRPr>
            </a:lvl6pPr>
            <a:lvl7pPr lvl="6">
              <a:spcBef>
                <a:spcPts val="0"/>
              </a:spcBef>
              <a:spcAft>
                <a:spcPts val="0"/>
              </a:spcAft>
              <a:buClr>
                <a:schemeClr val="dk2"/>
              </a:buClr>
              <a:buSzPts val="1800"/>
              <a:buNone/>
              <a:defRPr>
                <a:solidFill>
                  <a:schemeClr val="dk2"/>
                </a:solidFill>
              </a:defRPr>
            </a:lvl7pPr>
            <a:lvl8pPr lvl="7">
              <a:spcBef>
                <a:spcPts val="0"/>
              </a:spcBef>
              <a:spcAft>
                <a:spcPts val="0"/>
              </a:spcAft>
              <a:buClr>
                <a:schemeClr val="dk2"/>
              </a:buClr>
              <a:buSzPts val="1800"/>
              <a:buNone/>
              <a:defRPr>
                <a:solidFill>
                  <a:schemeClr val="dk2"/>
                </a:solidFill>
              </a:defRPr>
            </a:lvl8pPr>
            <a:lvl9pPr lvl="8">
              <a:spcBef>
                <a:spcPts val="0"/>
              </a:spcBef>
              <a:spcAft>
                <a:spcPts val="0"/>
              </a:spcAft>
              <a:buClr>
                <a:schemeClr val="dk2"/>
              </a:buClr>
              <a:buSzPts val="1800"/>
              <a:buNone/>
              <a:defRPr>
                <a:solidFill>
                  <a:schemeClr val="dk2"/>
                </a:solidFill>
              </a:defRPr>
            </a:lvl9pPr>
          </a:lstStyle>
          <a:p/>
        </p:txBody>
      </p:sp>
      <p:sp>
        <p:nvSpPr>
          <p:cNvPr id="103" name="Google Shape;103;p10"/>
          <p:cNvSpPr txBox="1"/>
          <p:nvPr>
            <p:ph idx="9" type="subTitle"/>
          </p:nvPr>
        </p:nvSpPr>
        <p:spPr>
          <a:xfrm>
            <a:off x="5836800" y="3766050"/>
            <a:ext cx="3303600" cy="452700"/>
          </a:xfrm>
          <a:prstGeom prst="rect">
            <a:avLst/>
          </a:prstGeom>
          <a:noFill/>
        </p:spPr>
        <p:txBody>
          <a:bodyPr anchorCtr="0" anchor="ctr" bIns="0" lIns="0" spcFirstLastPara="1" rIns="0" wrap="square" tIns="0">
            <a:spAutoFit/>
          </a:bodyPr>
          <a:lstStyle>
            <a:lvl1pPr lvl="0" algn="ctr">
              <a:lnSpc>
                <a:spcPct val="80000"/>
              </a:lnSpc>
              <a:spcBef>
                <a:spcPts val="0"/>
              </a:spcBef>
              <a:spcAft>
                <a:spcPts val="0"/>
              </a:spcAft>
              <a:buNone/>
              <a:defRPr sz="3400"/>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104" name="Google Shape;104;p10"/>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storyboards ALT 1">
  <p:cSld name="CUSTOM_3">
    <p:spTree>
      <p:nvGrpSpPr>
        <p:cNvPr id="105" name="Shape 105"/>
        <p:cNvGrpSpPr/>
        <p:nvPr/>
      </p:nvGrpSpPr>
      <p:grpSpPr>
        <a:xfrm>
          <a:off x="0" y="0"/>
          <a:ext cx="0" cy="0"/>
          <a:chOff x="0" y="0"/>
          <a:chExt cx="0" cy="0"/>
        </a:xfrm>
      </p:grpSpPr>
      <p:sp>
        <p:nvSpPr>
          <p:cNvPr id="106" name="Google Shape;106;p11"/>
          <p:cNvSpPr txBox="1"/>
          <p:nvPr>
            <p:ph type="title"/>
          </p:nvPr>
        </p:nvSpPr>
        <p:spPr>
          <a:xfrm>
            <a:off x="137160" y="228600"/>
            <a:ext cx="64803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07" name="Google Shape;107;p11"/>
          <p:cNvSpPr txBox="1"/>
          <p:nvPr>
            <p:ph idx="1" type="body"/>
          </p:nvPr>
        </p:nvSpPr>
        <p:spPr>
          <a:xfrm>
            <a:off x="4541200" y="3027628"/>
            <a:ext cx="2261700" cy="1292400"/>
          </a:xfrm>
          <a:prstGeom prst="rect">
            <a:avLst/>
          </a:prstGeom>
        </p:spPr>
        <p:txBody>
          <a:bodyPr anchorCtr="0" anchor="t" bIns="91425" lIns="0" spcFirstLastPara="1" rIns="91425" wrap="square" tIns="91425">
            <a:noAutofit/>
          </a:bodyPr>
          <a:lstStyle>
            <a:lvl1pPr indent="-304800" lvl="0" marL="457200">
              <a:lnSpc>
                <a:spcPct val="100000"/>
              </a:lnSpc>
              <a:spcBef>
                <a:spcPts val="0"/>
              </a:spcBef>
              <a:spcAft>
                <a:spcPts val="0"/>
              </a:spcAft>
              <a:buSzPts val="1200"/>
              <a:buChar char="●"/>
              <a:defRPr/>
            </a:lvl1pPr>
            <a:lvl2pPr indent="-304800" lvl="1" marL="914400">
              <a:lnSpc>
                <a:spcPct val="100000"/>
              </a:lnSpc>
              <a:spcBef>
                <a:spcPts val="0"/>
              </a:spcBef>
              <a:spcAft>
                <a:spcPts val="0"/>
              </a:spcAft>
              <a:buSzPts val="1200"/>
              <a:buChar char="○"/>
              <a:defRPr/>
            </a:lvl2pPr>
            <a:lvl3pPr indent="-304800" lvl="2" marL="1371600">
              <a:lnSpc>
                <a:spcPct val="100000"/>
              </a:lnSpc>
              <a:spcBef>
                <a:spcPts val="0"/>
              </a:spcBef>
              <a:spcAft>
                <a:spcPts val="0"/>
              </a:spcAft>
              <a:buSzPts val="1200"/>
              <a:buChar char="■"/>
              <a:defRPr/>
            </a:lvl3pPr>
            <a:lvl4pPr indent="-304800" lvl="3" marL="1828800">
              <a:lnSpc>
                <a:spcPct val="100000"/>
              </a:lnSpc>
              <a:spcBef>
                <a:spcPts val="0"/>
              </a:spcBef>
              <a:spcAft>
                <a:spcPts val="0"/>
              </a:spcAft>
              <a:buSzPts val="1200"/>
              <a:buChar char="●"/>
              <a:defRPr/>
            </a:lvl4pPr>
            <a:lvl5pPr indent="-304800" lvl="4" marL="2286000">
              <a:lnSpc>
                <a:spcPct val="100000"/>
              </a:lnSpc>
              <a:spcBef>
                <a:spcPts val="0"/>
              </a:spcBef>
              <a:spcAft>
                <a:spcPts val="0"/>
              </a:spcAft>
              <a:buSzPts val="1200"/>
              <a:buChar char="○"/>
              <a:defRPr/>
            </a:lvl5pPr>
            <a:lvl6pPr indent="-304800" lvl="5" marL="2743200">
              <a:lnSpc>
                <a:spcPct val="100000"/>
              </a:lnSpc>
              <a:spcBef>
                <a:spcPts val="0"/>
              </a:spcBef>
              <a:spcAft>
                <a:spcPts val="0"/>
              </a:spcAft>
              <a:buSzPts val="1200"/>
              <a:buChar char="■"/>
              <a:defRPr/>
            </a:lvl6pPr>
            <a:lvl7pPr indent="-304800" lvl="6" marL="3200400">
              <a:lnSpc>
                <a:spcPct val="100000"/>
              </a:lnSpc>
              <a:spcBef>
                <a:spcPts val="0"/>
              </a:spcBef>
              <a:spcAft>
                <a:spcPts val="0"/>
              </a:spcAft>
              <a:buSzPts val="1200"/>
              <a:buChar char="●"/>
              <a:defRPr/>
            </a:lvl7pPr>
            <a:lvl8pPr indent="-304800" lvl="7" marL="3657600">
              <a:lnSpc>
                <a:spcPct val="100000"/>
              </a:lnSpc>
              <a:spcBef>
                <a:spcPts val="0"/>
              </a:spcBef>
              <a:spcAft>
                <a:spcPts val="0"/>
              </a:spcAft>
              <a:buSzPts val="1200"/>
              <a:buChar char="○"/>
              <a:defRPr/>
            </a:lvl8pPr>
            <a:lvl9pPr indent="-304800" lvl="8" marL="4114800">
              <a:lnSpc>
                <a:spcPct val="100000"/>
              </a:lnSpc>
              <a:spcBef>
                <a:spcPts val="0"/>
              </a:spcBef>
              <a:spcAft>
                <a:spcPts val="0"/>
              </a:spcAft>
              <a:buSzPts val="1200"/>
              <a:buChar char="■"/>
              <a:defRPr/>
            </a:lvl9pPr>
          </a:lstStyle>
          <a:p/>
        </p:txBody>
      </p:sp>
      <p:sp>
        <p:nvSpPr>
          <p:cNvPr id="108" name="Google Shape;108;p11"/>
          <p:cNvSpPr txBox="1"/>
          <p:nvPr>
            <p:ph idx="2" type="subTitle"/>
          </p:nvPr>
        </p:nvSpPr>
        <p:spPr>
          <a:xfrm>
            <a:off x="4461225" y="2399875"/>
            <a:ext cx="2199900" cy="514200"/>
          </a:xfrm>
          <a:prstGeom prst="rect">
            <a:avLst/>
          </a:prstGeom>
        </p:spPr>
        <p:txBody>
          <a:bodyPr anchorCtr="0" anchor="ctr" bIns="91425" lIns="91425" spcFirstLastPara="1" rIns="91425" wrap="square" tIns="91425">
            <a:spAutoFit/>
          </a:bodyPr>
          <a:lstStyle>
            <a:lvl1pPr lvl="0">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1pPr>
            <a:lvl2pPr lvl="1">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109" name="Google Shape;109;p11"/>
          <p:cNvSpPr txBox="1"/>
          <p:nvPr>
            <p:ph idx="3" type="body"/>
          </p:nvPr>
        </p:nvSpPr>
        <p:spPr>
          <a:xfrm>
            <a:off x="529800" y="3788256"/>
            <a:ext cx="3230400" cy="895500"/>
          </a:xfrm>
          <a:prstGeom prst="rect">
            <a:avLst/>
          </a:prstGeom>
        </p:spPr>
        <p:txBody>
          <a:bodyPr anchorCtr="0" anchor="t" bIns="91425" lIns="0" spcFirstLastPara="1" rIns="0" wrap="square" tIns="0">
            <a:noAutofit/>
          </a:bodyPr>
          <a:lstStyle>
            <a:lvl1pPr indent="-304800" lvl="0" marL="457200">
              <a:spcBef>
                <a:spcPts val="0"/>
              </a:spcBef>
              <a:spcAft>
                <a:spcPts val="0"/>
              </a:spcAft>
              <a:buClr>
                <a:schemeClr val="lt1"/>
              </a:buClr>
              <a:buSzPts val="1200"/>
              <a:buFont typeface="Afacad Flux"/>
              <a:buChar char="●"/>
              <a:defRPr/>
            </a:lvl1pPr>
            <a:lvl2pPr indent="-304800" lvl="1" marL="914400">
              <a:spcBef>
                <a:spcPts val="0"/>
              </a:spcBef>
              <a:spcAft>
                <a:spcPts val="0"/>
              </a:spcAft>
              <a:buClr>
                <a:schemeClr val="lt1"/>
              </a:buClr>
              <a:buSzPts val="1200"/>
              <a:buFont typeface="Afacad Flux"/>
              <a:buChar char="○"/>
              <a:defRPr/>
            </a:lvl2pPr>
            <a:lvl3pPr indent="-304800" lvl="2" marL="1371600">
              <a:spcBef>
                <a:spcPts val="0"/>
              </a:spcBef>
              <a:spcAft>
                <a:spcPts val="0"/>
              </a:spcAft>
              <a:buClr>
                <a:schemeClr val="lt1"/>
              </a:buClr>
              <a:buSzPts val="1200"/>
              <a:buFont typeface="Afacad Flux"/>
              <a:buChar char="■"/>
              <a:defRPr/>
            </a:lvl3pPr>
            <a:lvl4pPr indent="-304800" lvl="3" marL="1828800">
              <a:spcBef>
                <a:spcPts val="0"/>
              </a:spcBef>
              <a:spcAft>
                <a:spcPts val="0"/>
              </a:spcAft>
              <a:buClr>
                <a:schemeClr val="lt1"/>
              </a:buClr>
              <a:buSzPts val="1200"/>
              <a:buFont typeface="Afacad Flux"/>
              <a:buChar char="●"/>
              <a:defRPr/>
            </a:lvl4pPr>
            <a:lvl5pPr indent="-304800" lvl="4" marL="2286000">
              <a:spcBef>
                <a:spcPts val="0"/>
              </a:spcBef>
              <a:spcAft>
                <a:spcPts val="0"/>
              </a:spcAft>
              <a:buClr>
                <a:schemeClr val="lt1"/>
              </a:buClr>
              <a:buSzPts val="1200"/>
              <a:buFont typeface="Afacad Flux"/>
              <a:buChar char="○"/>
              <a:defRPr/>
            </a:lvl5pPr>
            <a:lvl6pPr indent="-304800" lvl="5" marL="2743200">
              <a:spcBef>
                <a:spcPts val="0"/>
              </a:spcBef>
              <a:spcAft>
                <a:spcPts val="0"/>
              </a:spcAft>
              <a:buClr>
                <a:schemeClr val="lt1"/>
              </a:buClr>
              <a:buSzPts val="1200"/>
              <a:buFont typeface="Afacad Flux"/>
              <a:buChar char="■"/>
              <a:defRPr/>
            </a:lvl6pPr>
            <a:lvl7pPr indent="-304800" lvl="6" marL="3200400">
              <a:spcBef>
                <a:spcPts val="0"/>
              </a:spcBef>
              <a:spcAft>
                <a:spcPts val="0"/>
              </a:spcAft>
              <a:buClr>
                <a:schemeClr val="lt1"/>
              </a:buClr>
              <a:buSzPts val="1200"/>
              <a:buFont typeface="Afacad Flux"/>
              <a:buChar char="●"/>
              <a:defRPr/>
            </a:lvl7pPr>
            <a:lvl8pPr indent="-304800" lvl="7" marL="3657600">
              <a:spcBef>
                <a:spcPts val="0"/>
              </a:spcBef>
              <a:spcAft>
                <a:spcPts val="0"/>
              </a:spcAft>
              <a:buClr>
                <a:schemeClr val="lt1"/>
              </a:buClr>
              <a:buSzPts val="1200"/>
              <a:buFont typeface="Afacad Flux"/>
              <a:buChar char="○"/>
              <a:defRPr/>
            </a:lvl8pPr>
            <a:lvl9pPr indent="-304800" lvl="8" marL="4114800">
              <a:spcBef>
                <a:spcPts val="0"/>
              </a:spcBef>
              <a:spcAft>
                <a:spcPts val="0"/>
              </a:spcAft>
              <a:buClr>
                <a:schemeClr val="lt1"/>
              </a:buClr>
              <a:buSzPts val="1200"/>
              <a:buFont typeface="Afacad Flux"/>
              <a:buChar char="■"/>
              <a:defRPr/>
            </a:lvl9pPr>
          </a:lstStyle>
          <a:p/>
        </p:txBody>
      </p:sp>
      <p:sp>
        <p:nvSpPr>
          <p:cNvPr id="110" name="Google Shape;110;p11"/>
          <p:cNvSpPr txBox="1"/>
          <p:nvPr>
            <p:ph idx="4" type="subTitle"/>
          </p:nvPr>
        </p:nvSpPr>
        <p:spPr>
          <a:xfrm>
            <a:off x="529800" y="3340283"/>
            <a:ext cx="3153000" cy="290100"/>
          </a:xfrm>
          <a:prstGeom prst="rect">
            <a:avLst/>
          </a:prstGeom>
        </p:spPr>
        <p:txBody>
          <a:bodyPr anchorCtr="0" anchor="ctr" bIns="91425" lIns="0" spcFirstLastPara="1" rIns="0" wrap="square" tIns="0">
            <a:spAutoFit/>
          </a:bodyPr>
          <a:lstStyle>
            <a:lvl1pPr lvl="0">
              <a:spcBef>
                <a:spcPts val="0"/>
              </a:spcBef>
              <a:spcAft>
                <a:spcPts val="0"/>
              </a:spcAft>
              <a:buSzPts val="1800"/>
              <a:buFont typeface="Afacad Flux SemiBold"/>
              <a:buNone/>
              <a:defRPr>
                <a:latin typeface="Afacad Flux SemiBold"/>
                <a:ea typeface="Afacad Flux SemiBold"/>
                <a:cs typeface="Afacad Flux SemiBold"/>
                <a:sym typeface="Afacad Flux SemiBold"/>
              </a:defRPr>
            </a:lvl1pPr>
            <a:lvl2pPr lvl="1">
              <a:spcBef>
                <a:spcPts val="0"/>
              </a:spcBef>
              <a:spcAft>
                <a:spcPts val="0"/>
              </a:spcAft>
              <a:buSzPts val="1800"/>
              <a:buFont typeface="Afacad Flux SemiBold"/>
              <a:buNone/>
              <a:defRPr>
                <a:latin typeface="Afacad Flux SemiBold"/>
                <a:ea typeface="Afacad Flux SemiBold"/>
                <a:cs typeface="Afacad Flux SemiBold"/>
                <a:sym typeface="Afacad Flux SemiBold"/>
              </a:defRPr>
            </a:lvl2pPr>
            <a:lvl3pPr lvl="2">
              <a:spcBef>
                <a:spcPts val="0"/>
              </a:spcBef>
              <a:spcAft>
                <a:spcPts val="0"/>
              </a:spcAft>
              <a:buSzPts val="1800"/>
              <a:buFont typeface="Afacad Flux SemiBold"/>
              <a:buNone/>
              <a:defRPr>
                <a:latin typeface="Afacad Flux SemiBold"/>
                <a:ea typeface="Afacad Flux SemiBold"/>
                <a:cs typeface="Afacad Flux SemiBold"/>
                <a:sym typeface="Afacad Flux SemiBold"/>
              </a:defRPr>
            </a:lvl3pPr>
            <a:lvl4pPr lvl="3">
              <a:spcBef>
                <a:spcPts val="0"/>
              </a:spcBef>
              <a:spcAft>
                <a:spcPts val="0"/>
              </a:spcAft>
              <a:buSzPts val="1800"/>
              <a:buFont typeface="Afacad Flux SemiBold"/>
              <a:buNone/>
              <a:defRPr>
                <a:latin typeface="Afacad Flux SemiBold"/>
                <a:ea typeface="Afacad Flux SemiBold"/>
                <a:cs typeface="Afacad Flux SemiBold"/>
                <a:sym typeface="Afacad Flux SemiBold"/>
              </a:defRPr>
            </a:lvl4pPr>
            <a:lvl5pPr lvl="4">
              <a:spcBef>
                <a:spcPts val="0"/>
              </a:spcBef>
              <a:spcAft>
                <a:spcPts val="0"/>
              </a:spcAft>
              <a:buSzPts val="1800"/>
              <a:buFont typeface="Afacad Flux SemiBold"/>
              <a:buNone/>
              <a:defRPr>
                <a:latin typeface="Afacad Flux SemiBold"/>
                <a:ea typeface="Afacad Flux SemiBold"/>
                <a:cs typeface="Afacad Flux SemiBold"/>
                <a:sym typeface="Afacad Flux SemiBold"/>
              </a:defRPr>
            </a:lvl5pPr>
            <a:lvl6pPr lvl="5">
              <a:spcBef>
                <a:spcPts val="0"/>
              </a:spcBef>
              <a:spcAft>
                <a:spcPts val="0"/>
              </a:spcAft>
              <a:buSzPts val="1800"/>
              <a:buFont typeface="Afacad Flux SemiBold"/>
              <a:buNone/>
              <a:defRPr>
                <a:latin typeface="Afacad Flux SemiBold"/>
                <a:ea typeface="Afacad Flux SemiBold"/>
                <a:cs typeface="Afacad Flux SemiBold"/>
                <a:sym typeface="Afacad Flux SemiBold"/>
              </a:defRPr>
            </a:lvl6pPr>
            <a:lvl7pPr lvl="6">
              <a:spcBef>
                <a:spcPts val="0"/>
              </a:spcBef>
              <a:spcAft>
                <a:spcPts val="0"/>
              </a:spcAft>
              <a:buSzPts val="1800"/>
              <a:buFont typeface="Afacad Flux SemiBold"/>
              <a:buNone/>
              <a:defRPr>
                <a:latin typeface="Afacad Flux SemiBold"/>
                <a:ea typeface="Afacad Flux SemiBold"/>
                <a:cs typeface="Afacad Flux SemiBold"/>
                <a:sym typeface="Afacad Flux SemiBold"/>
              </a:defRPr>
            </a:lvl7pPr>
            <a:lvl8pPr lvl="7">
              <a:spcBef>
                <a:spcPts val="0"/>
              </a:spcBef>
              <a:spcAft>
                <a:spcPts val="0"/>
              </a:spcAft>
              <a:buSzPts val="1800"/>
              <a:buFont typeface="Afacad Flux SemiBold"/>
              <a:buNone/>
              <a:defRPr>
                <a:latin typeface="Afacad Flux SemiBold"/>
                <a:ea typeface="Afacad Flux SemiBold"/>
                <a:cs typeface="Afacad Flux SemiBold"/>
                <a:sym typeface="Afacad Flux SemiBold"/>
              </a:defRPr>
            </a:lvl8pPr>
            <a:lvl9pPr lvl="8">
              <a:spcBef>
                <a:spcPts val="0"/>
              </a:spcBef>
              <a:spcAft>
                <a:spcPts val="0"/>
              </a:spcAft>
              <a:buSzPts val="1800"/>
              <a:buFont typeface="Afacad Flux SemiBold"/>
              <a:buNone/>
              <a:defRPr>
                <a:latin typeface="Afacad Flux SemiBold"/>
                <a:ea typeface="Afacad Flux SemiBold"/>
                <a:cs typeface="Afacad Flux SemiBold"/>
                <a:sym typeface="Afacad Flux SemiBold"/>
              </a:defRPr>
            </a:lvl9pPr>
          </a:lstStyle>
          <a:p/>
        </p:txBody>
      </p:sp>
      <p:sp>
        <p:nvSpPr>
          <p:cNvPr id="111" name="Google Shape;111;p11"/>
          <p:cNvSpPr/>
          <p:nvPr>
            <p:ph idx="5" type="pic"/>
          </p:nvPr>
        </p:nvSpPr>
        <p:spPr>
          <a:xfrm>
            <a:off x="246888" y="1112076"/>
            <a:ext cx="3819900" cy="1802100"/>
          </a:xfrm>
          <a:prstGeom prst="roundRect">
            <a:avLst>
              <a:gd fmla="val 19372" name="adj"/>
            </a:avLst>
          </a:prstGeom>
          <a:solidFill>
            <a:schemeClr val="dk2"/>
          </a:solidFill>
          <a:ln>
            <a:noFill/>
          </a:ln>
        </p:spPr>
      </p:sp>
      <p:sp>
        <p:nvSpPr>
          <p:cNvPr id="112" name="Google Shape;112;p11"/>
          <p:cNvSpPr/>
          <p:nvPr>
            <p:ph idx="6" type="pic"/>
          </p:nvPr>
        </p:nvSpPr>
        <p:spPr>
          <a:xfrm>
            <a:off x="7184100" y="1112075"/>
            <a:ext cx="1731300" cy="3571800"/>
          </a:xfrm>
          <a:prstGeom prst="roundRect">
            <a:avLst>
              <a:gd fmla="val 18739" name="adj"/>
            </a:avLst>
          </a:prstGeom>
          <a:solidFill>
            <a:schemeClr val="dk2"/>
          </a:solidFill>
          <a:ln>
            <a:noFill/>
          </a:ln>
        </p:spPr>
      </p:sp>
      <p:sp>
        <p:nvSpPr>
          <p:cNvPr id="113" name="Google Shape;113;p11"/>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extLst>
    <p:ext uri="{DCECCB84-F9BA-43D5-87BE-67443E8EF086}">
      <p15:sldGuideLst>
        <p15:guide id="1" orient="horz" pos="108">
          <p15:clr>
            <a:srgbClr val="E46962"/>
          </p15:clr>
        </p15:guide>
        <p15:guide id="2" pos="334">
          <p15:clr>
            <a:srgbClr val="E46962"/>
          </p15:clr>
        </p15:guide>
      </p15:sldGuideLst>
    </p:ext>
  </p:extLst>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only">
  <p:cSld name="BLANK_1_1_1_1_1_1_1_1_1_1_1_1_1_1_1_1_1_1_1_2">
    <p:spTree>
      <p:nvGrpSpPr>
        <p:cNvPr id="114" name="Shape 114"/>
        <p:cNvGrpSpPr/>
        <p:nvPr/>
      </p:nvGrpSpPr>
      <p:grpSpPr>
        <a:xfrm>
          <a:off x="0" y="0"/>
          <a:ext cx="0" cy="0"/>
          <a:chOff x="0" y="0"/>
          <a:chExt cx="0" cy="0"/>
        </a:xfrm>
      </p:grpSpPr>
      <p:sp>
        <p:nvSpPr>
          <p:cNvPr id="115" name="Google Shape;115;p12"/>
          <p:cNvSpPr/>
          <p:nvPr>
            <p:ph idx="2" type="pic"/>
          </p:nvPr>
        </p:nvSpPr>
        <p:spPr>
          <a:xfrm>
            <a:off x="0" y="0"/>
            <a:ext cx="9144000" cy="5143500"/>
          </a:xfrm>
          <a:prstGeom prst="roundRect">
            <a:avLst>
              <a:gd fmla="val 0" name="adj"/>
            </a:avLst>
          </a:prstGeom>
          <a:solidFill>
            <a:schemeClr val="dk2"/>
          </a:solidFill>
          <a:ln>
            <a:noFill/>
          </a:ln>
        </p:spPr>
      </p:sp>
      <p:sp>
        <p:nvSpPr>
          <p:cNvPr id="116" name="Google Shape;116;p12"/>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grid ALT 3">
  <p:cSld name="BLANK_1_1_1_1_1_1_1_1_1_1_1_1_1_1_1_1_1_1_1_1_1_1">
    <p:spTree>
      <p:nvGrpSpPr>
        <p:cNvPr id="117" name="Shape 117"/>
        <p:cNvGrpSpPr/>
        <p:nvPr/>
      </p:nvGrpSpPr>
      <p:grpSpPr>
        <a:xfrm>
          <a:off x="0" y="0"/>
          <a:ext cx="0" cy="0"/>
          <a:chOff x="0" y="0"/>
          <a:chExt cx="0" cy="0"/>
        </a:xfrm>
      </p:grpSpPr>
      <p:sp>
        <p:nvSpPr>
          <p:cNvPr id="118" name="Google Shape;118;p13"/>
          <p:cNvSpPr txBox="1"/>
          <p:nvPr>
            <p:ph type="title"/>
          </p:nvPr>
        </p:nvSpPr>
        <p:spPr>
          <a:xfrm>
            <a:off x="137160" y="228600"/>
            <a:ext cx="64803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19" name="Google Shape;119;p13"/>
          <p:cNvSpPr/>
          <p:nvPr>
            <p:ph idx="2" type="pic"/>
          </p:nvPr>
        </p:nvSpPr>
        <p:spPr>
          <a:xfrm>
            <a:off x="228700" y="1186575"/>
            <a:ext cx="1655100" cy="1659600"/>
          </a:xfrm>
          <a:prstGeom prst="teardrop">
            <a:avLst>
              <a:gd fmla="val 100000" name="adj"/>
            </a:avLst>
          </a:prstGeom>
          <a:solidFill>
            <a:schemeClr val="dk2"/>
          </a:solidFill>
          <a:ln>
            <a:noFill/>
          </a:ln>
        </p:spPr>
      </p:sp>
      <p:sp>
        <p:nvSpPr>
          <p:cNvPr id="120" name="Google Shape;120;p13"/>
          <p:cNvSpPr/>
          <p:nvPr>
            <p:ph idx="3" type="pic"/>
          </p:nvPr>
        </p:nvSpPr>
        <p:spPr>
          <a:xfrm>
            <a:off x="228600" y="3022029"/>
            <a:ext cx="1655100" cy="1659600"/>
          </a:xfrm>
          <a:prstGeom prst="roundRect">
            <a:avLst>
              <a:gd fmla="val 12203" name="adj"/>
            </a:avLst>
          </a:prstGeom>
          <a:solidFill>
            <a:schemeClr val="dk2"/>
          </a:solidFill>
          <a:ln>
            <a:noFill/>
          </a:ln>
        </p:spPr>
      </p:sp>
      <p:sp>
        <p:nvSpPr>
          <p:cNvPr id="121" name="Google Shape;121;p13"/>
          <p:cNvSpPr/>
          <p:nvPr>
            <p:ph idx="4" type="pic"/>
          </p:nvPr>
        </p:nvSpPr>
        <p:spPr>
          <a:xfrm>
            <a:off x="2040400" y="1186575"/>
            <a:ext cx="1568400" cy="3495000"/>
          </a:xfrm>
          <a:prstGeom prst="roundRect">
            <a:avLst>
              <a:gd fmla="val 50000" name="adj"/>
            </a:avLst>
          </a:prstGeom>
          <a:solidFill>
            <a:schemeClr val="dk2"/>
          </a:solidFill>
          <a:ln>
            <a:noFill/>
          </a:ln>
        </p:spPr>
      </p:sp>
      <p:sp>
        <p:nvSpPr>
          <p:cNvPr id="122" name="Google Shape;122;p13"/>
          <p:cNvSpPr/>
          <p:nvPr>
            <p:ph idx="5" type="pic"/>
          </p:nvPr>
        </p:nvSpPr>
        <p:spPr>
          <a:xfrm>
            <a:off x="3759350" y="1186575"/>
            <a:ext cx="3437100" cy="3495000"/>
          </a:xfrm>
          <a:prstGeom prst="roundRect">
            <a:avLst>
              <a:gd fmla="val 12203" name="adj"/>
            </a:avLst>
          </a:prstGeom>
          <a:solidFill>
            <a:schemeClr val="dk2"/>
          </a:solidFill>
          <a:ln>
            <a:noFill/>
          </a:ln>
        </p:spPr>
      </p:sp>
      <p:sp>
        <p:nvSpPr>
          <p:cNvPr id="123" name="Google Shape;123;p13"/>
          <p:cNvSpPr/>
          <p:nvPr>
            <p:ph idx="6" type="pic"/>
          </p:nvPr>
        </p:nvSpPr>
        <p:spPr>
          <a:xfrm>
            <a:off x="7347000" y="1186575"/>
            <a:ext cx="1568400" cy="3495000"/>
          </a:xfrm>
          <a:prstGeom prst="roundRect">
            <a:avLst>
              <a:gd fmla="val 50000" name="adj"/>
            </a:avLst>
          </a:prstGeom>
          <a:solidFill>
            <a:schemeClr val="dk2"/>
          </a:solidFill>
          <a:ln>
            <a:noFill/>
          </a:ln>
        </p:spPr>
      </p:sp>
      <p:sp>
        <p:nvSpPr>
          <p:cNvPr id="124" name="Google Shape;124;p13"/>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image ALT 2">
  <p:cSld name="CUSTOM_7_1_1_1_1_1_1_1_1_1_1_1_1_1_1_1_1_3_2_1">
    <p:spTree>
      <p:nvGrpSpPr>
        <p:cNvPr id="125" name="Shape 125"/>
        <p:cNvGrpSpPr/>
        <p:nvPr/>
      </p:nvGrpSpPr>
      <p:grpSpPr>
        <a:xfrm>
          <a:off x="0" y="0"/>
          <a:ext cx="0" cy="0"/>
          <a:chOff x="0" y="0"/>
          <a:chExt cx="0" cy="0"/>
        </a:xfrm>
      </p:grpSpPr>
      <p:sp>
        <p:nvSpPr>
          <p:cNvPr id="126" name="Google Shape;126;p14"/>
          <p:cNvSpPr txBox="1"/>
          <p:nvPr>
            <p:ph type="title"/>
          </p:nvPr>
        </p:nvSpPr>
        <p:spPr>
          <a:xfrm>
            <a:off x="137154" y="228600"/>
            <a:ext cx="3682200" cy="587700"/>
          </a:xfrm>
          <a:prstGeom prst="rect">
            <a:avLst/>
          </a:prstGeom>
        </p:spPr>
        <p:txBody>
          <a:bodyPr anchorCtr="0" anchor="t" bIns="91425" lIns="91425" spcFirstLastPara="1" rIns="91425" wrap="square" tIns="91425">
            <a:noAutofit/>
          </a:bodyPr>
          <a:lstStyle>
            <a:lvl1pPr lvl="0">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27" name="Google Shape;127;p14"/>
          <p:cNvSpPr txBox="1"/>
          <p:nvPr>
            <p:ph idx="1" type="body"/>
          </p:nvPr>
        </p:nvSpPr>
        <p:spPr>
          <a:xfrm>
            <a:off x="246925" y="2825125"/>
            <a:ext cx="3776100" cy="1858500"/>
          </a:xfrm>
          <a:prstGeom prst="rect">
            <a:avLst/>
          </a:prstGeom>
        </p:spPr>
        <p:txBody>
          <a:bodyPr anchorCtr="0" anchor="t" bIns="182875" lIns="182875" spcFirstLastPara="1" rIns="182875" wrap="square" tIns="182875">
            <a:spAutoFit/>
          </a:bodyPr>
          <a:lstStyle>
            <a:lvl1pPr indent="-292100" lvl="0" marL="457200">
              <a:lnSpc>
                <a:spcPct val="115000"/>
              </a:lnSpc>
              <a:spcBef>
                <a:spcPts val="0"/>
              </a:spcBef>
              <a:spcAft>
                <a:spcPts val="0"/>
              </a:spcAft>
              <a:buClr>
                <a:schemeClr val="lt1"/>
              </a:buClr>
              <a:buSzPts val="1000"/>
              <a:buFont typeface="Afacad Flux"/>
              <a:buChar char="●"/>
              <a:defRPr sz="1000"/>
            </a:lvl1pPr>
            <a:lvl2pPr indent="-292100" lvl="1" marL="914400">
              <a:lnSpc>
                <a:spcPct val="115000"/>
              </a:lnSpc>
              <a:spcBef>
                <a:spcPts val="0"/>
              </a:spcBef>
              <a:spcAft>
                <a:spcPts val="0"/>
              </a:spcAft>
              <a:buClr>
                <a:schemeClr val="lt1"/>
              </a:buClr>
              <a:buSzPts val="1000"/>
              <a:buFont typeface="Afacad Flux"/>
              <a:buChar char="○"/>
              <a:defRPr sz="1000"/>
            </a:lvl2pPr>
            <a:lvl3pPr indent="-292100" lvl="2" marL="1371600">
              <a:lnSpc>
                <a:spcPct val="115000"/>
              </a:lnSpc>
              <a:spcBef>
                <a:spcPts val="0"/>
              </a:spcBef>
              <a:spcAft>
                <a:spcPts val="0"/>
              </a:spcAft>
              <a:buClr>
                <a:schemeClr val="lt1"/>
              </a:buClr>
              <a:buSzPts val="1000"/>
              <a:buFont typeface="Afacad Flux"/>
              <a:buChar char="■"/>
              <a:defRPr sz="1000"/>
            </a:lvl3pPr>
            <a:lvl4pPr indent="-292100" lvl="3" marL="1828800">
              <a:lnSpc>
                <a:spcPct val="115000"/>
              </a:lnSpc>
              <a:spcBef>
                <a:spcPts val="0"/>
              </a:spcBef>
              <a:spcAft>
                <a:spcPts val="0"/>
              </a:spcAft>
              <a:buClr>
                <a:schemeClr val="lt1"/>
              </a:buClr>
              <a:buSzPts val="1000"/>
              <a:buFont typeface="Afacad Flux"/>
              <a:buChar char="●"/>
              <a:defRPr sz="1000"/>
            </a:lvl4pPr>
            <a:lvl5pPr indent="-292100" lvl="4" marL="2286000">
              <a:lnSpc>
                <a:spcPct val="115000"/>
              </a:lnSpc>
              <a:spcBef>
                <a:spcPts val="0"/>
              </a:spcBef>
              <a:spcAft>
                <a:spcPts val="0"/>
              </a:spcAft>
              <a:buClr>
                <a:schemeClr val="lt1"/>
              </a:buClr>
              <a:buSzPts val="1000"/>
              <a:buFont typeface="Afacad Flux"/>
              <a:buChar char="○"/>
              <a:defRPr sz="1000"/>
            </a:lvl5pPr>
            <a:lvl6pPr indent="-292100" lvl="5" marL="2743200">
              <a:lnSpc>
                <a:spcPct val="115000"/>
              </a:lnSpc>
              <a:spcBef>
                <a:spcPts val="0"/>
              </a:spcBef>
              <a:spcAft>
                <a:spcPts val="0"/>
              </a:spcAft>
              <a:buClr>
                <a:schemeClr val="lt1"/>
              </a:buClr>
              <a:buSzPts val="1000"/>
              <a:buFont typeface="Afacad Flux"/>
              <a:buChar char="■"/>
              <a:defRPr sz="1000"/>
            </a:lvl6pPr>
            <a:lvl7pPr indent="-292100" lvl="6" marL="3200400">
              <a:lnSpc>
                <a:spcPct val="115000"/>
              </a:lnSpc>
              <a:spcBef>
                <a:spcPts val="0"/>
              </a:spcBef>
              <a:spcAft>
                <a:spcPts val="0"/>
              </a:spcAft>
              <a:buClr>
                <a:schemeClr val="lt1"/>
              </a:buClr>
              <a:buSzPts val="1000"/>
              <a:buFont typeface="Afacad Flux"/>
              <a:buChar char="●"/>
              <a:defRPr sz="1000"/>
            </a:lvl7pPr>
            <a:lvl8pPr indent="-292100" lvl="7" marL="3657600">
              <a:lnSpc>
                <a:spcPct val="115000"/>
              </a:lnSpc>
              <a:spcBef>
                <a:spcPts val="0"/>
              </a:spcBef>
              <a:spcAft>
                <a:spcPts val="0"/>
              </a:spcAft>
              <a:buClr>
                <a:schemeClr val="lt1"/>
              </a:buClr>
              <a:buSzPts val="1000"/>
              <a:buFont typeface="Afacad Flux"/>
              <a:buChar char="○"/>
              <a:defRPr sz="1000"/>
            </a:lvl8pPr>
            <a:lvl9pPr indent="-292100" lvl="8" marL="4114800">
              <a:lnSpc>
                <a:spcPct val="115000"/>
              </a:lnSpc>
              <a:spcBef>
                <a:spcPts val="0"/>
              </a:spcBef>
              <a:spcAft>
                <a:spcPts val="0"/>
              </a:spcAft>
              <a:buClr>
                <a:schemeClr val="lt1"/>
              </a:buClr>
              <a:buSzPts val="1000"/>
              <a:buFont typeface="Afacad Flux"/>
              <a:buChar char="■"/>
              <a:defRPr sz="1000"/>
            </a:lvl9pPr>
          </a:lstStyle>
          <a:p/>
        </p:txBody>
      </p:sp>
      <p:sp>
        <p:nvSpPr>
          <p:cNvPr id="128" name="Google Shape;128;p14"/>
          <p:cNvSpPr txBox="1"/>
          <p:nvPr>
            <p:ph idx="2" type="title"/>
          </p:nvPr>
        </p:nvSpPr>
        <p:spPr>
          <a:xfrm>
            <a:off x="246925" y="2400600"/>
            <a:ext cx="1356000" cy="324000"/>
          </a:xfrm>
          <a:prstGeom prst="rect">
            <a:avLst/>
          </a:prstGeom>
        </p:spPr>
        <p:txBody>
          <a:bodyPr anchorCtr="0" anchor="t" bIns="0" lIns="0" spcFirstLastPara="1" rIns="0" wrap="square" tIns="0">
            <a:noAutofit/>
          </a:bodyPr>
          <a:lstStyle>
            <a:lvl1pPr lvl="0" algn="ctr">
              <a:lnSpc>
                <a:spcPct val="90000"/>
              </a:lnSpc>
              <a:spcBef>
                <a:spcPts val="0"/>
              </a:spcBef>
              <a:spcAft>
                <a:spcPts val="0"/>
              </a:spcAft>
              <a:buNone/>
              <a:defRPr sz="1200">
                <a:latin typeface="Afacad Flux Medium"/>
                <a:ea typeface="Afacad Flux Medium"/>
                <a:cs typeface="Afacad Flux Medium"/>
                <a:sym typeface="Afacad Flux Medium"/>
              </a:defRPr>
            </a:lvl1pPr>
            <a:lvl2pPr lvl="1">
              <a:lnSpc>
                <a:spcPct val="90000"/>
              </a:lnSpc>
              <a:spcBef>
                <a:spcPts val="200"/>
              </a:spcBef>
              <a:spcAft>
                <a:spcPts val="0"/>
              </a:spcAft>
              <a:buNone/>
              <a:defRPr sz="1200">
                <a:latin typeface="Afacad Flux SemiBold"/>
                <a:ea typeface="Afacad Flux SemiBold"/>
                <a:cs typeface="Afacad Flux SemiBold"/>
                <a:sym typeface="Afacad Flux SemiBold"/>
              </a:defRPr>
            </a:lvl2pPr>
            <a:lvl3pPr lvl="2">
              <a:lnSpc>
                <a:spcPct val="90000"/>
              </a:lnSpc>
              <a:spcBef>
                <a:spcPts val="200"/>
              </a:spcBef>
              <a:spcAft>
                <a:spcPts val="0"/>
              </a:spcAft>
              <a:buNone/>
              <a:defRPr sz="1200">
                <a:latin typeface="Afacad Flux SemiBold"/>
                <a:ea typeface="Afacad Flux SemiBold"/>
                <a:cs typeface="Afacad Flux SemiBold"/>
                <a:sym typeface="Afacad Flux SemiBold"/>
              </a:defRPr>
            </a:lvl3pPr>
            <a:lvl4pPr lvl="3">
              <a:lnSpc>
                <a:spcPct val="90000"/>
              </a:lnSpc>
              <a:spcBef>
                <a:spcPts val="200"/>
              </a:spcBef>
              <a:spcAft>
                <a:spcPts val="0"/>
              </a:spcAft>
              <a:buNone/>
              <a:defRPr sz="1200">
                <a:latin typeface="Afacad Flux SemiBold"/>
                <a:ea typeface="Afacad Flux SemiBold"/>
                <a:cs typeface="Afacad Flux SemiBold"/>
                <a:sym typeface="Afacad Flux SemiBold"/>
              </a:defRPr>
            </a:lvl4pPr>
            <a:lvl5pPr lvl="4">
              <a:lnSpc>
                <a:spcPct val="90000"/>
              </a:lnSpc>
              <a:spcBef>
                <a:spcPts val="200"/>
              </a:spcBef>
              <a:spcAft>
                <a:spcPts val="0"/>
              </a:spcAft>
              <a:buNone/>
              <a:defRPr sz="1200">
                <a:latin typeface="Afacad Flux SemiBold"/>
                <a:ea typeface="Afacad Flux SemiBold"/>
                <a:cs typeface="Afacad Flux SemiBold"/>
                <a:sym typeface="Afacad Flux SemiBold"/>
              </a:defRPr>
            </a:lvl5pPr>
            <a:lvl6pPr lvl="5">
              <a:lnSpc>
                <a:spcPct val="90000"/>
              </a:lnSpc>
              <a:spcBef>
                <a:spcPts val="200"/>
              </a:spcBef>
              <a:spcAft>
                <a:spcPts val="0"/>
              </a:spcAft>
              <a:buNone/>
              <a:defRPr sz="1200">
                <a:latin typeface="Afacad Flux SemiBold"/>
                <a:ea typeface="Afacad Flux SemiBold"/>
                <a:cs typeface="Afacad Flux SemiBold"/>
                <a:sym typeface="Afacad Flux SemiBold"/>
              </a:defRPr>
            </a:lvl6pPr>
            <a:lvl7pPr lvl="6">
              <a:lnSpc>
                <a:spcPct val="90000"/>
              </a:lnSpc>
              <a:spcBef>
                <a:spcPts val="200"/>
              </a:spcBef>
              <a:spcAft>
                <a:spcPts val="0"/>
              </a:spcAft>
              <a:buNone/>
              <a:defRPr sz="1200">
                <a:latin typeface="Afacad Flux SemiBold"/>
                <a:ea typeface="Afacad Flux SemiBold"/>
                <a:cs typeface="Afacad Flux SemiBold"/>
                <a:sym typeface="Afacad Flux SemiBold"/>
              </a:defRPr>
            </a:lvl7pPr>
            <a:lvl8pPr lvl="7">
              <a:lnSpc>
                <a:spcPct val="90000"/>
              </a:lnSpc>
              <a:spcBef>
                <a:spcPts val="200"/>
              </a:spcBef>
              <a:spcAft>
                <a:spcPts val="0"/>
              </a:spcAft>
              <a:buNone/>
              <a:defRPr sz="1200">
                <a:latin typeface="Afacad Flux SemiBold"/>
                <a:ea typeface="Afacad Flux SemiBold"/>
                <a:cs typeface="Afacad Flux SemiBold"/>
                <a:sym typeface="Afacad Flux SemiBold"/>
              </a:defRPr>
            </a:lvl8pPr>
            <a:lvl9pPr lvl="8">
              <a:lnSpc>
                <a:spcPct val="90000"/>
              </a:lnSpc>
              <a:spcBef>
                <a:spcPts val="200"/>
              </a:spcBef>
              <a:spcAft>
                <a:spcPts val="200"/>
              </a:spcAft>
              <a:buNone/>
              <a:defRPr sz="1200">
                <a:latin typeface="Afacad Flux SemiBold"/>
                <a:ea typeface="Afacad Flux SemiBold"/>
                <a:cs typeface="Afacad Flux SemiBold"/>
                <a:sym typeface="Afacad Flux SemiBold"/>
              </a:defRPr>
            </a:lvl9pPr>
          </a:lstStyle>
          <a:p/>
        </p:txBody>
      </p:sp>
      <p:sp>
        <p:nvSpPr>
          <p:cNvPr id="129" name="Google Shape;129;p14"/>
          <p:cNvSpPr txBox="1"/>
          <p:nvPr>
            <p:ph idx="3" type="title"/>
          </p:nvPr>
        </p:nvSpPr>
        <p:spPr>
          <a:xfrm>
            <a:off x="1637425" y="2400600"/>
            <a:ext cx="1053900" cy="324000"/>
          </a:xfrm>
          <a:prstGeom prst="rect">
            <a:avLst/>
          </a:prstGeom>
        </p:spPr>
        <p:txBody>
          <a:bodyPr anchorCtr="0" anchor="t" bIns="0" lIns="0" spcFirstLastPara="1" rIns="0" wrap="square" tIns="0">
            <a:noAutofit/>
          </a:bodyPr>
          <a:lstStyle>
            <a:lvl1pPr lvl="0" algn="ctr">
              <a:lnSpc>
                <a:spcPct val="90000"/>
              </a:lnSpc>
              <a:spcBef>
                <a:spcPts val="0"/>
              </a:spcBef>
              <a:spcAft>
                <a:spcPts val="0"/>
              </a:spcAft>
              <a:buNone/>
              <a:defRPr sz="1200">
                <a:latin typeface="Afacad Flux Medium"/>
                <a:ea typeface="Afacad Flux Medium"/>
                <a:cs typeface="Afacad Flux Medium"/>
                <a:sym typeface="Afacad Flux Medium"/>
              </a:defRPr>
            </a:lvl1pPr>
            <a:lvl2pPr lvl="1">
              <a:lnSpc>
                <a:spcPct val="90000"/>
              </a:lnSpc>
              <a:spcBef>
                <a:spcPts val="200"/>
              </a:spcBef>
              <a:spcAft>
                <a:spcPts val="0"/>
              </a:spcAft>
              <a:buNone/>
              <a:defRPr sz="1200">
                <a:latin typeface="Afacad Flux SemiBold"/>
                <a:ea typeface="Afacad Flux SemiBold"/>
                <a:cs typeface="Afacad Flux SemiBold"/>
                <a:sym typeface="Afacad Flux SemiBold"/>
              </a:defRPr>
            </a:lvl2pPr>
            <a:lvl3pPr lvl="2">
              <a:lnSpc>
                <a:spcPct val="90000"/>
              </a:lnSpc>
              <a:spcBef>
                <a:spcPts val="200"/>
              </a:spcBef>
              <a:spcAft>
                <a:spcPts val="0"/>
              </a:spcAft>
              <a:buNone/>
              <a:defRPr sz="1200">
                <a:latin typeface="Afacad Flux SemiBold"/>
                <a:ea typeface="Afacad Flux SemiBold"/>
                <a:cs typeface="Afacad Flux SemiBold"/>
                <a:sym typeface="Afacad Flux SemiBold"/>
              </a:defRPr>
            </a:lvl3pPr>
            <a:lvl4pPr lvl="3">
              <a:lnSpc>
                <a:spcPct val="90000"/>
              </a:lnSpc>
              <a:spcBef>
                <a:spcPts val="200"/>
              </a:spcBef>
              <a:spcAft>
                <a:spcPts val="0"/>
              </a:spcAft>
              <a:buNone/>
              <a:defRPr sz="1200">
                <a:latin typeface="Afacad Flux SemiBold"/>
                <a:ea typeface="Afacad Flux SemiBold"/>
                <a:cs typeface="Afacad Flux SemiBold"/>
                <a:sym typeface="Afacad Flux SemiBold"/>
              </a:defRPr>
            </a:lvl4pPr>
            <a:lvl5pPr lvl="4">
              <a:lnSpc>
                <a:spcPct val="90000"/>
              </a:lnSpc>
              <a:spcBef>
                <a:spcPts val="200"/>
              </a:spcBef>
              <a:spcAft>
                <a:spcPts val="0"/>
              </a:spcAft>
              <a:buNone/>
              <a:defRPr sz="1200">
                <a:latin typeface="Afacad Flux SemiBold"/>
                <a:ea typeface="Afacad Flux SemiBold"/>
                <a:cs typeface="Afacad Flux SemiBold"/>
                <a:sym typeface="Afacad Flux SemiBold"/>
              </a:defRPr>
            </a:lvl5pPr>
            <a:lvl6pPr lvl="5">
              <a:lnSpc>
                <a:spcPct val="90000"/>
              </a:lnSpc>
              <a:spcBef>
                <a:spcPts val="200"/>
              </a:spcBef>
              <a:spcAft>
                <a:spcPts val="0"/>
              </a:spcAft>
              <a:buNone/>
              <a:defRPr sz="1200">
                <a:latin typeface="Afacad Flux SemiBold"/>
                <a:ea typeface="Afacad Flux SemiBold"/>
                <a:cs typeface="Afacad Flux SemiBold"/>
                <a:sym typeface="Afacad Flux SemiBold"/>
              </a:defRPr>
            </a:lvl6pPr>
            <a:lvl7pPr lvl="6">
              <a:lnSpc>
                <a:spcPct val="90000"/>
              </a:lnSpc>
              <a:spcBef>
                <a:spcPts val="200"/>
              </a:spcBef>
              <a:spcAft>
                <a:spcPts val="0"/>
              </a:spcAft>
              <a:buNone/>
              <a:defRPr sz="1200">
                <a:latin typeface="Afacad Flux SemiBold"/>
                <a:ea typeface="Afacad Flux SemiBold"/>
                <a:cs typeface="Afacad Flux SemiBold"/>
                <a:sym typeface="Afacad Flux SemiBold"/>
              </a:defRPr>
            </a:lvl7pPr>
            <a:lvl8pPr lvl="7">
              <a:lnSpc>
                <a:spcPct val="90000"/>
              </a:lnSpc>
              <a:spcBef>
                <a:spcPts val="200"/>
              </a:spcBef>
              <a:spcAft>
                <a:spcPts val="0"/>
              </a:spcAft>
              <a:buNone/>
              <a:defRPr sz="1200">
                <a:latin typeface="Afacad Flux SemiBold"/>
                <a:ea typeface="Afacad Flux SemiBold"/>
                <a:cs typeface="Afacad Flux SemiBold"/>
                <a:sym typeface="Afacad Flux SemiBold"/>
              </a:defRPr>
            </a:lvl8pPr>
            <a:lvl9pPr lvl="8">
              <a:lnSpc>
                <a:spcPct val="90000"/>
              </a:lnSpc>
              <a:spcBef>
                <a:spcPts val="200"/>
              </a:spcBef>
              <a:spcAft>
                <a:spcPts val="200"/>
              </a:spcAft>
              <a:buNone/>
              <a:defRPr sz="1200">
                <a:latin typeface="Afacad Flux SemiBold"/>
                <a:ea typeface="Afacad Flux SemiBold"/>
                <a:cs typeface="Afacad Flux SemiBold"/>
                <a:sym typeface="Afacad Flux SemiBold"/>
              </a:defRPr>
            </a:lvl9pPr>
          </a:lstStyle>
          <a:p/>
        </p:txBody>
      </p:sp>
      <p:sp>
        <p:nvSpPr>
          <p:cNvPr id="130" name="Google Shape;130;p14"/>
          <p:cNvSpPr/>
          <p:nvPr>
            <p:ph idx="4" type="pic"/>
          </p:nvPr>
        </p:nvSpPr>
        <p:spPr>
          <a:xfrm>
            <a:off x="4618950" y="457200"/>
            <a:ext cx="4296600" cy="4226400"/>
          </a:xfrm>
          <a:prstGeom prst="roundRect">
            <a:avLst>
              <a:gd fmla="val 12203" name="adj"/>
            </a:avLst>
          </a:prstGeom>
          <a:solidFill>
            <a:schemeClr val="dk2"/>
          </a:solidFill>
          <a:ln>
            <a:noFill/>
          </a:ln>
        </p:spPr>
      </p:sp>
      <p:sp>
        <p:nvSpPr>
          <p:cNvPr id="131" name="Google Shape;131;p14"/>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body and image ALT 1">
  <p:cSld name="CUSTOM_7_1_1_1_1_1_1_1_1_1_1_1_1_1_1_1_1_3_1">
    <p:spTree>
      <p:nvGrpSpPr>
        <p:cNvPr id="132" name="Shape 132"/>
        <p:cNvGrpSpPr/>
        <p:nvPr/>
      </p:nvGrpSpPr>
      <p:grpSpPr>
        <a:xfrm>
          <a:off x="0" y="0"/>
          <a:ext cx="0" cy="0"/>
          <a:chOff x="0" y="0"/>
          <a:chExt cx="0" cy="0"/>
        </a:xfrm>
      </p:grpSpPr>
      <p:sp>
        <p:nvSpPr>
          <p:cNvPr id="133" name="Google Shape;133;p15"/>
          <p:cNvSpPr txBox="1"/>
          <p:nvPr>
            <p:ph type="title"/>
          </p:nvPr>
        </p:nvSpPr>
        <p:spPr>
          <a:xfrm>
            <a:off x="137154" y="228600"/>
            <a:ext cx="3682200" cy="5877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34" name="Google Shape;134;p15"/>
          <p:cNvSpPr txBox="1"/>
          <p:nvPr>
            <p:ph idx="1" type="body"/>
          </p:nvPr>
        </p:nvSpPr>
        <p:spPr>
          <a:xfrm>
            <a:off x="228600" y="2363125"/>
            <a:ext cx="3388200" cy="2320500"/>
          </a:xfrm>
          <a:prstGeom prst="rect">
            <a:avLst/>
          </a:prstGeom>
        </p:spPr>
        <p:txBody>
          <a:bodyPr anchorCtr="0" anchor="t" bIns="0" lIns="0" spcFirstLastPara="1" rIns="0" wrap="square" tIns="0">
            <a:spAutoFit/>
          </a:bodyPr>
          <a:lstStyle>
            <a:lvl1pPr indent="-304800" lvl="0" marL="457200">
              <a:lnSpc>
                <a:spcPct val="115000"/>
              </a:lnSpc>
              <a:spcBef>
                <a:spcPts val="0"/>
              </a:spcBef>
              <a:spcAft>
                <a:spcPts val="0"/>
              </a:spcAft>
              <a:buClr>
                <a:schemeClr val="lt1"/>
              </a:buClr>
              <a:buSzPts val="1200"/>
              <a:buFont typeface="Afacad Flux"/>
              <a:buChar char="●"/>
              <a:defRPr/>
            </a:lvl1pPr>
            <a:lvl2pPr indent="-304800" lvl="1" marL="914400">
              <a:lnSpc>
                <a:spcPct val="115000"/>
              </a:lnSpc>
              <a:spcBef>
                <a:spcPts val="0"/>
              </a:spcBef>
              <a:spcAft>
                <a:spcPts val="0"/>
              </a:spcAft>
              <a:buClr>
                <a:schemeClr val="lt1"/>
              </a:buClr>
              <a:buSzPts val="1200"/>
              <a:buFont typeface="Afacad Flux"/>
              <a:buChar char="○"/>
              <a:defRPr/>
            </a:lvl2pPr>
            <a:lvl3pPr indent="-304800" lvl="2" marL="1371600">
              <a:lnSpc>
                <a:spcPct val="115000"/>
              </a:lnSpc>
              <a:spcBef>
                <a:spcPts val="0"/>
              </a:spcBef>
              <a:spcAft>
                <a:spcPts val="0"/>
              </a:spcAft>
              <a:buClr>
                <a:schemeClr val="lt1"/>
              </a:buClr>
              <a:buSzPts val="1200"/>
              <a:buFont typeface="Afacad Flux"/>
              <a:buChar char="■"/>
              <a:defRPr/>
            </a:lvl3pPr>
            <a:lvl4pPr indent="-304800" lvl="3" marL="1828800">
              <a:lnSpc>
                <a:spcPct val="115000"/>
              </a:lnSpc>
              <a:spcBef>
                <a:spcPts val="0"/>
              </a:spcBef>
              <a:spcAft>
                <a:spcPts val="0"/>
              </a:spcAft>
              <a:buClr>
                <a:schemeClr val="lt1"/>
              </a:buClr>
              <a:buSzPts val="1200"/>
              <a:buFont typeface="Afacad Flux"/>
              <a:buChar char="●"/>
              <a:defRPr/>
            </a:lvl4pPr>
            <a:lvl5pPr indent="-304800" lvl="4" marL="2286000">
              <a:lnSpc>
                <a:spcPct val="115000"/>
              </a:lnSpc>
              <a:spcBef>
                <a:spcPts val="0"/>
              </a:spcBef>
              <a:spcAft>
                <a:spcPts val="0"/>
              </a:spcAft>
              <a:buClr>
                <a:schemeClr val="lt1"/>
              </a:buClr>
              <a:buSzPts val="1200"/>
              <a:buFont typeface="Afacad Flux"/>
              <a:buChar char="○"/>
              <a:defRPr/>
            </a:lvl5pPr>
            <a:lvl6pPr indent="-304800" lvl="5" marL="2743200">
              <a:lnSpc>
                <a:spcPct val="115000"/>
              </a:lnSpc>
              <a:spcBef>
                <a:spcPts val="0"/>
              </a:spcBef>
              <a:spcAft>
                <a:spcPts val="0"/>
              </a:spcAft>
              <a:buClr>
                <a:schemeClr val="lt1"/>
              </a:buClr>
              <a:buSzPts val="1200"/>
              <a:buFont typeface="Afacad Flux"/>
              <a:buChar char="■"/>
              <a:defRPr/>
            </a:lvl6pPr>
            <a:lvl7pPr indent="-304800" lvl="6" marL="3200400">
              <a:lnSpc>
                <a:spcPct val="115000"/>
              </a:lnSpc>
              <a:spcBef>
                <a:spcPts val="0"/>
              </a:spcBef>
              <a:spcAft>
                <a:spcPts val="0"/>
              </a:spcAft>
              <a:buClr>
                <a:schemeClr val="lt1"/>
              </a:buClr>
              <a:buSzPts val="1200"/>
              <a:buFont typeface="Afacad Flux"/>
              <a:buChar char="●"/>
              <a:defRPr/>
            </a:lvl7pPr>
            <a:lvl8pPr indent="-304800" lvl="7" marL="3657600">
              <a:lnSpc>
                <a:spcPct val="115000"/>
              </a:lnSpc>
              <a:spcBef>
                <a:spcPts val="0"/>
              </a:spcBef>
              <a:spcAft>
                <a:spcPts val="0"/>
              </a:spcAft>
              <a:buClr>
                <a:schemeClr val="lt1"/>
              </a:buClr>
              <a:buSzPts val="1200"/>
              <a:buFont typeface="Afacad Flux"/>
              <a:buChar char="○"/>
              <a:defRPr/>
            </a:lvl8pPr>
            <a:lvl9pPr indent="-304800" lvl="8" marL="4114800">
              <a:lnSpc>
                <a:spcPct val="115000"/>
              </a:lnSpc>
              <a:spcBef>
                <a:spcPts val="0"/>
              </a:spcBef>
              <a:spcAft>
                <a:spcPts val="0"/>
              </a:spcAft>
              <a:buClr>
                <a:schemeClr val="lt1"/>
              </a:buClr>
              <a:buSzPts val="1200"/>
              <a:buFont typeface="Afacad Flux"/>
              <a:buChar char="■"/>
              <a:defRPr/>
            </a:lvl9pPr>
          </a:lstStyle>
          <a:p/>
        </p:txBody>
      </p:sp>
      <p:sp>
        <p:nvSpPr>
          <p:cNvPr id="135" name="Google Shape;135;p15"/>
          <p:cNvSpPr/>
          <p:nvPr>
            <p:ph idx="2" type="pic"/>
          </p:nvPr>
        </p:nvSpPr>
        <p:spPr>
          <a:xfrm rot="10800000">
            <a:off x="4290750" y="0"/>
            <a:ext cx="2304300" cy="3443100"/>
          </a:xfrm>
          <a:prstGeom prst="round2SameRect">
            <a:avLst>
              <a:gd fmla="val 50000" name="adj1"/>
              <a:gd fmla="val 0" name="adj2"/>
            </a:avLst>
          </a:prstGeom>
          <a:solidFill>
            <a:schemeClr val="dk2"/>
          </a:solidFill>
          <a:ln>
            <a:noFill/>
          </a:ln>
        </p:spPr>
      </p:sp>
      <p:sp>
        <p:nvSpPr>
          <p:cNvPr id="136" name="Google Shape;136;p15"/>
          <p:cNvSpPr/>
          <p:nvPr>
            <p:ph idx="3" type="pic"/>
          </p:nvPr>
        </p:nvSpPr>
        <p:spPr>
          <a:xfrm>
            <a:off x="6601200" y="0"/>
            <a:ext cx="2308200" cy="5143500"/>
          </a:xfrm>
          <a:prstGeom prst="roundRect">
            <a:avLst>
              <a:gd fmla="val 50000" name="adj"/>
            </a:avLst>
          </a:prstGeom>
          <a:solidFill>
            <a:schemeClr val="dk2"/>
          </a:solidFill>
          <a:ln>
            <a:noFill/>
          </a:ln>
        </p:spPr>
      </p:sp>
      <p:sp>
        <p:nvSpPr>
          <p:cNvPr id="137" name="Google Shape;137;p15"/>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ALT 1">
  <p:cSld name="CUSTOM_7_1_1_1_1_1_1_1_1_1_1_1_1_1_1_1_1_1_1">
    <p:bg>
      <p:bgPr>
        <a:solidFill>
          <a:schemeClr val="dk2"/>
        </a:solidFill>
      </p:bgPr>
    </p:bg>
    <p:spTree>
      <p:nvGrpSpPr>
        <p:cNvPr id="138" name="Shape 138"/>
        <p:cNvGrpSpPr/>
        <p:nvPr/>
      </p:nvGrpSpPr>
      <p:grpSpPr>
        <a:xfrm>
          <a:off x="0" y="0"/>
          <a:ext cx="0" cy="0"/>
          <a:chOff x="0" y="0"/>
          <a:chExt cx="0" cy="0"/>
        </a:xfrm>
      </p:grpSpPr>
      <p:sp>
        <p:nvSpPr>
          <p:cNvPr id="139" name="Google Shape;139;p16"/>
          <p:cNvSpPr/>
          <p:nvPr>
            <p:ph idx="2" type="pic"/>
          </p:nvPr>
        </p:nvSpPr>
        <p:spPr>
          <a:xfrm>
            <a:off x="0" y="0"/>
            <a:ext cx="9144000" cy="5143500"/>
          </a:xfrm>
          <a:prstGeom prst="rect">
            <a:avLst/>
          </a:prstGeom>
          <a:noFill/>
          <a:ln>
            <a:noFill/>
          </a:ln>
        </p:spPr>
      </p:sp>
      <p:sp>
        <p:nvSpPr>
          <p:cNvPr id="140" name="Google Shape;140;p16"/>
          <p:cNvSpPr txBox="1"/>
          <p:nvPr>
            <p:ph type="title"/>
          </p:nvPr>
        </p:nvSpPr>
        <p:spPr>
          <a:xfrm>
            <a:off x="228600" y="251551"/>
            <a:ext cx="6665700" cy="2625300"/>
          </a:xfrm>
          <a:prstGeom prst="rect">
            <a:avLst/>
          </a:prstGeom>
        </p:spPr>
        <p:txBody>
          <a:bodyPr anchorCtr="0" anchor="t" bIns="0" lIns="0" spcFirstLastPara="1" rIns="0" wrap="square" tIns="0">
            <a:spAutoFit/>
          </a:bodyPr>
          <a:lstStyle>
            <a:lvl1pPr lvl="0">
              <a:lnSpc>
                <a:spcPct val="70000"/>
              </a:lnSpc>
              <a:spcBef>
                <a:spcPts val="0"/>
              </a:spcBef>
              <a:spcAft>
                <a:spcPts val="0"/>
              </a:spcAft>
              <a:buNone/>
              <a:defRPr sz="8000">
                <a:latin typeface="Afacad Flux Medium"/>
                <a:ea typeface="Afacad Flux Medium"/>
                <a:cs typeface="Afacad Flux Medium"/>
                <a:sym typeface="Afacad Flux Medium"/>
              </a:defRPr>
            </a:lvl1pPr>
            <a:lvl2pPr lvl="1">
              <a:lnSpc>
                <a:spcPct val="115000"/>
              </a:lnSpc>
              <a:spcBef>
                <a:spcPts val="0"/>
              </a:spcBef>
              <a:spcAft>
                <a:spcPts val="0"/>
              </a:spcAft>
              <a:buNone/>
              <a:defRPr sz="8000"/>
            </a:lvl2pPr>
            <a:lvl3pPr lvl="2">
              <a:lnSpc>
                <a:spcPct val="115000"/>
              </a:lnSpc>
              <a:spcBef>
                <a:spcPts val="0"/>
              </a:spcBef>
              <a:spcAft>
                <a:spcPts val="0"/>
              </a:spcAft>
              <a:buNone/>
              <a:defRPr sz="8000"/>
            </a:lvl3pPr>
            <a:lvl4pPr lvl="3">
              <a:lnSpc>
                <a:spcPct val="115000"/>
              </a:lnSpc>
              <a:spcBef>
                <a:spcPts val="0"/>
              </a:spcBef>
              <a:spcAft>
                <a:spcPts val="0"/>
              </a:spcAft>
              <a:buNone/>
              <a:defRPr sz="8000"/>
            </a:lvl4pPr>
            <a:lvl5pPr lvl="4">
              <a:lnSpc>
                <a:spcPct val="115000"/>
              </a:lnSpc>
              <a:spcBef>
                <a:spcPts val="0"/>
              </a:spcBef>
              <a:spcAft>
                <a:spcPts val="0"/>
              </a:spcAft>
              <a:buNone/>
              <a:defRPr sz="8000"/>
            </a:lvl5pPr>
            <a:lvl6pPr lvl="5">
              <a:lnSpc>
                <a:spcPct val="115000"/>
              </a:lnSpc>
              <a:spcBef>
                <a:spcPts val="0"/>
              </a:spcBef>
              <a:spcAft>
                <a:spcPts val="0"/>
              </a:spcAft>
              <a:buNone/>
              <a:defRPr sz="8000"/>
            </a:lvl6pPr>
            <a:lvl7pPr lvl="6">
              <a:lnSpc>
                <a:spcPct val="115000"/>
              </a:lnSpc>
              <a:spcBef>
                <a:spcPts val="0"/>
              </a:spcBef>
              <a:spcAft>
                <a:spcPts val="0"/>
              </a:spcAft>
              <a:buNone/>
              <a:defRPr sz="8000"/>
            </a:lvl7pPr>
            <a:lvl8pPr lvl="7">
              <a:lnSpc>
                <a:spcPct val="115000"/>
              </a:lnSpc>
              <a:spcBef>
                <a:spcPts val="0"/>
              </a:spcBef>
              <a:spcAft>
                <a:spcPts val="0"/>
              </a:spcAft>
              <a:buNone/>
              <a:defRPr sz="8000"/>
            </a:lvl8pPr>
            <a:lvl9pPr lvl="8">
              <a:lnSpc>
                <a:spcPct val="115000"/>
              </a:lnSpc>
              <a:spcBef>
                <a:spcPts val="0"/>
              </a:spcBef>
              <a:spcAft>
                <a:spcPts val="0"/>
              </a:spcAft>
              <a:buNone/>
              <a:defRPr sz="8000"/>
            </a:lvl9pPr>
          </a:lstStyle>
          <a:p/>
        </p:txBody>
      </p:sp>
      <p:sp>
        <p:nvSpPr>
          <p:cNvPr id="141" name="Google Shape;141;p16"/>
          <p:cNvSpPr/>
          <p:nvPr/>
        </p:nvSpPr>
        <p:spPr>
          <a:xfrm>
            <a:off x="7643450" y="394401"/>
            <a:ext cx="1253100" cy="316500"/>
          </a:xfrm>
          <a:prstGeom prst="roundRect">
            <a:avLst>
              <a:gd fmla="val 50000" name="adj"/>
            </a:avLst>
          </a:prstGeom>
          <a:noFill/>
          <a:ln cap="flat" cmpd="sng" w="9525">
            <a:solidFill>
              <a:schemeClr val="lt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200"/>
              </a:spcAft>
              <a:buNone/>
            </a:pPr>
            <a:r>
              <a:t/>
            </a:r>
            <a:endParaRPr sz="900">
              <a:solidFill>
                <a:schemeClr val="lt1"/>
              </a:solidFill>
              <a:latin typeface="Afacad Flux Medium"/>
              <a:ea typeface="Afacad Flux Medium"/>
              <a:cs typeface="Afacad Flux Medium"/>
              <a:sym typeface="Afacad Flux Medium"/>
            </a:endParaRPr>
          </a:p>
        </p:txBody>
      </p:sp>
      <p:sp>
        <p:nvSpPr>
          <p:cNvPr id="142" name="Google Shape;142;p16"/>
          <p:cNvSpPr txBox="1"/>
          <p:nvPr>
            <p:ph idx="1" type="subTitle"/>
          </p:nvPr>
        </p:nvSpPr>
        <p:spPr>
          <a:xfrm>
            <a:off x="7730000" y="407600"/>
            <a:ext cx="1080000" cy="290100"/>
          </a:xfrm>
          <a:prstGeom prst="rect">
            <a:avLst/>
          </a:prstGeom>
          <a:noFill/>
        </p:spPr>
        <p:txBody>
          <a:bodyPr anchorCtr="0" anchor="ctr" bIns="91425" lIns="91425" spcFirstLastPara="1" rIns="91425" wrap="square" tIns="91425">
            <a:spAutoFit/>
          </a:bodyPr>
          <a:lstStyle>
            <a:lvl1pPr lvl="0" algn="ctr">
              <a:lnSpc>
                <a:spcPct val="80000"/>
              </a:lnSpc>
              <a:spcBef>
                <a:spcPts val="0"/>
              </a:spcBef>
              <a:spcAft>
                <a:spcPts val="0"/>
              </a:spcAft>
              <a:buNone/>
              <a:defRPr sz="900"/>
            </a:lvl1pPr>
            <a:lvl2pPr lvl="1">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143" name="Google Shape;143;p16"/>
          <p:cNvSpPr txBox="1"/>
          <p:nvPr>
            <p:ph idx="3" type="subTitle"/>
          </p:nvPr>
        </p:nvSpPr>
        <p:spPr>
          <a:xfrm>
            <a:off x="-104075" y="4248500"/>
            <a:ext cx="1728000" cy="290100"/>
          </a:xfrm>
          <a:prstGeom prst="rect">
            <a:avLst/>
          </a:prstGeom>
          <a:noFill/>
        </p:spPr>
        <p:txBody>
          <a:bodyPr anchorCtr="0" anchor="ctr" bIns="0" lIns="0" spcFirstLastPara="1" rIns="0" wrap="square" tIns="0">
            <a:noAutofit/>
          </a:bodyPr>
          <a:lstStyle>
            <a:lvl1pPr lvl="0" algn="ctr">
              <a:lnSpc>
                <a:spcPct val="80000"/>
              </a:lnSpc>
              <a:spcBef>
                <a:spcPts val="0"/>
              </a:spcBef>
              <a:spcAft>
                <a:spcPts val="0"/>
              </a:spcAft>
              <a:buNone/>
              <a:defRPr sz="1400"/>
            </a:lvl1pPr>
            <a:lvl2pPr lvl="1"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gn="ctr">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144" name="Google Shape;144;p16"/>
          <p:cNvSpPr txBox="1"/>
          <p:nvPr>
            <p:ph idx="4" type="subTitle"/>
          </p:nvPr>
        </p:nvSpPr>
        <p:spPr>
          <a:xfrm>
            <a:off x="1381975" y="4248500"/>
            <a:ext cx="1728000" cy="290100"/>
          </a:xfrm>
          <a:prstGeom prst="rect">
            <a:avLst/>
          </a:prstGeom>
          <a:noFill/>
        </p:spPr>
        <p:txBody>
          <a:bodyPr anchorCtr="0" anchor="ctr" bIns="0" lIns="0" spcFirstLastPara="1" rIns="0" wrap="square" tIns="0">
            <a:noAutofit/>
          </a:bodyPr>
          <a:lstStyle>
            <a:lvl1pPr lvl="0" algn="ctr">
              <a:lnSpc>
                <a:spcPct val="80000"/>
              </a:lnSpc>
              <a:spcBef>
                <a:spcPts val="0"/>
              </a:spcBef>
              <a:spcAft>
                <a:spcPts val="0"/>
              </a:spcAft>
              <a:buNone/>
              <a:defRPr sz="1400"/>
            </a:lvl1pPr>
            <a:lvl2pPr lvl="1"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145" name="Google Shape;145;p16"/>
          <p:cNvSpPr txBox="1"/>
          <p:nvPr>
            <p:ph idx="5" type="subTitle"/>
          </p:nvPr>
        </p:nvSpPr>
        <p:spPr>
          <a:xfrm>
            <a:off x="3081175" y="4248500"/>
            <a:ext cx="1728000" cy="290100"/>
          </a:xfrm>
          <a:prstGeom prst="rect">
            <a:avLst/>
          </a:prstGeom>
          <a:noFill/>
        </p:spPr>
        <p:txBody>
          <a:bodyPr anchorCtr="0" anchor="ctr" bIns="0" lIns="0" spcFirstLastPara="1" rIns="0" wrap="square" tIns="0">
            <a:noAutofit/>
          </a:bodyPr>
          <a:lstStyle>
            <a:lvl1pPr lvl="0" algn="ctr">
              <a:lnSpc>
                <a:spcPct val="80000"/>
              </a:lnSpc>
              <a:spcBef>
                <a:spcPts val="0"/>
              </a:spcBef>
              <a:spcAft>
                <a:spcPts val="0"/>
              </a:spcAft>
              <a:buNone/>
              <a:defRPr sz="1400"/>
            </a:lvl1pPr>
            <a:lvl2pPr lvl="1"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2pPr>
            <a:lvl3pPr lvl="2"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3pPr>
            <a:lvl4pPr lvl="3"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4pPr>
            <a:lvl5pPr lvl="4"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5pPr>
            <a:lvl6pPr lvl="5"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6pPr>
            <a:lvl7pPr lvl="6"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7pPr>
            <a:lvl8pPr lvl="7"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8pPr>
            <a:lvl9pPr lvl="8" algn="ctr">
              <a:lnSpc>
                <a:spcPct val="80000"/>
              </a:lnSpc>
              <a:spcBef>
                <a:spcPts val="0"/>
              </a:spcBef>
              <a:spcAft>
                <a:spcPts val="0"/>
              </a:spcAft>
              <a:buSzPts val="1600"/>
              <a:buFont typeface="Afacad Flux SemiBold"/>
              <a:buNone/>
              <a:defRPr sz="1600">
                <a:latin typeface="Afacad Flux SemiBold"/>
                <a:ea typeface="Afacad Flux SemiBold"/>
                <a:cs typeface="Afacad Flux SemiBold"/>
                <a:sym typeface="Afacad Flux SemiBold"/>
              </a:defRPr>
            </a:lvl9pPr>
          </a:lstStyle>
          <a:p/>
        </p:txBody>
      </p:sp>
      <p:sp>
        <p:nvSpPr>
          <p:cNvPr id="146" name="Google Shape;146;p16"/>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 Alt 2">
  <p:cSld name="CUSTOM">
    <p:spTree>
      <p:nvGrpSpPr>
        <p:cNvPr id="147" name="Shape 147"/>
        <p:cNvGrpSpPr/>
        <p:nvPr/>
      </p:nvGrpSpPr>
      <p:grpSpPr>
        <a:xfrm>
          <a:off x="0" y="0"/>
          <a:ext cx="0" cy="0"/>
          <a:chOff x="0" y="0"/>
          <a:chExt cx="0" cy="0"/>
        </a:xfrm>
      </p:grpSpPr>
      <p:sp>
        <p:nvSpPr>
          <p:cNvPr id="148" name="Google Shape;148;p17"/>
          <p:cNvSpPr/>
          <p:nvPr/>
        </p:nvSpPr>
        <p:spPr>
          <a:xfrm>
            <a:off x="262950" y="1852175"/>
            <a:ext cx="2311800" cy="2827500"/>
          </a:xfrm>
          <a:prstGeom prst="roundRect">
            <a:avLst>
              <a:gd fmla="val 16667" name="adj"/>
            </a:avLst>
          </a:prstGeom>
          <a:solidFill>
            <a:schemeClr val="dk2"/>
          </a:solidFill>
          <a:ln>
            <a:noFill/>
          </a:ln>
        </p:spPr>
        <p:txBody>
          <a:bodyPr anchorCtr="0" anchor="ctr" bIns="0" lIns="0" spcFirstLastPara="1" rIns="0" wrap="square" tIns="0">
            <a:noAutofit/>
          </a:bodyPr>
          <a:lstStyle/>
          <a:p>
            <a:pPr indent="0" lvl="0" marL="114300" marR="199571" rtl="0" algn="l">
              <a:spcBef>
                <a:spcPts val="0"/>
              </a:spcBef>
              <a:spcAft>
                <a:spcPts val="0"/>
              </a:spcAft>
              <a:buClr>
                <a:schemeClr val="lt1"/>
              </a:buClr>
              <a:buSzPts val="1100"/>
              <a:buNone/>
            </a:pPr>
            <a:r>
              <a:t/>
            </a:r>
            <a:endParaRPr sz="1200">
              <a:solidFill>
                <a:schemeClr val="lt1"/>
              </a:solidFill>
              <a:latin typeface="Afacad Flux"/>
              <a:ea typeface="Afacad Flux"/>
              <a:cs typeface="Afacad Flux"/>
              <a:sym typeface="Afacad Flux"/>
            </a:endParaRPr>
          </a:p>
        </p:txBody>
      </p:sp>
      <p:sp>
        <p:nvSpPr>
          <p:cNvPr id="149" name="Google Shape;149;p17"/>
          <p:cNvSpPr/>
          <p:nvPr/>
        </p:nvSpPr>
        <p:spPr>
          <a:xfrm>
            <a:off x="2663162" y="3512350"/>
            <a:ext cx="1600200" cy="1171800"/>
          </a:xfrm>
          <a:prstGeom prst="roundRect">
            <a:avLst>
              <a:gd fmla="val 50000" name="adj"/>
            </a:avLst>
          </a:prstGeom>
          <a:solidFill>
            <a:schemeClr val="lt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sz="1600">
              <a:solidFill>
                <a:schemeClr val="lt1"/>
              </a:solidFill>
              <a:latin typeface="Afacad Flux Medium"/>
              <a:ea typeface="Afacad Flux Medium"/>
              <a:cs typeface="Afacad Flux Medium"/>
              <a:sym typeface="Afacad Flux Medium"/>
            </a:endParaRPr>
          </a:p>
        </p:txBody>
      </p:sp>
      <p:sp>
        <p:nvSpPr>
          <p:cNvPr id="150" name="Google Shape;150;p17"/>
          <p:cNvSpPr txBox="1"/>
          <p:nvPr>
            <p:ph type="title"/>
          </p:nvPr>
        </p:nvSpPr>
        <p:spPr>
          <a:xfrm>
            <a:off x="143375" y="226075"/>
            <a:ext cx="6471000" cy="1265100"/>
          </a:xfrm>
          <a:prstGeom prst="rect">
            <a:avLst/>
          </a:prstGeom>
        </p:spPr>
        <p:txBody>
          <a:bodyPr anchorCtr="0" anchor="t" bIns="91425" lIns="91425" spcFirstLastPara="1" rIns="91425" wrap="square" tIns="91425">
            <a:noAutofit/>
          </a:bodyPr>
          <a:lstStyle>
            <a:lvl1pPr lvl="0">
              <a:lnSpc>
                <a:spcPct val="90000"/>
              </a:lnSpc>
              <a:spcBef>
                <a:spcPts val="0"/>
              </a:spcBef>
              <a:spcAft>
                <a:spcPts val="0"/>
              </a:spcAft>
              <a:buClr>
                <a:schemeClr val="lt1"/>
              </a:buClr>
              <a:buSzPts val="3900"/>
              <a:buFont typeface="Afacad Flux"/>
              <a:buNone/>
              <a:defRPr sz="3900"/>
            </a:lvl1pPr>
            <a:lvl2pPr lvl="1">
              <a:spcBef>
                <a:spcPts val="0"/>
              </a:spcBef>
              <a:spcAft>
                <a:spcPts val="0"/>
              </a:spcAft>
              <a:buClr>
                <a:schemeClr val="lt1"/>
              </a:buClr>
              <a:buSzPts val="1400"/>
              <a:buNone/>
              <a:defRPr/>
            </a:lvl2pPr>
            <a:lvl3pPr lvl="2">
              <a:spcBef>
                <a:spcPts val="0"/>
              </a:spcBef>
              <a:spcAft>
                <a:spcPts val="0"/>
              </a:spcAft>
              <a:buClr>
                <a:schemeClr val="lt1"/>
              </a:buClr>
              <a:buSzPts val="1400"/>
              <a:buNone/>
              <a:defRPr/>
            </a:lvl3pPr>
            <a:lvl4pPr lvl="3">
              <a:spcBef>
                <a:spcPts val="0"/>
              </a:spcBef>
              <a:spcAft>
                <a:spcPts val="0"/>
              </a:spcAft>
              <a:buClr>
                <a:schemeClr val="lt1"/>
              </a:buClr>
              <a:buSzPts val="1400"/>
              <a:buNone/>
              <a:defRPr/>
            </a:lvl4pPr>
            <a:lvl5pPr lvl="4">
              <a:spcBef>
                <a:spcPts val="0"/>
              </a:spcBef>
              <a:spcAft>
                <a:spcPts val="0"/>
              </a:spcAft>
              <a:buClr>
                <a:schemeClr val="lt1"/>
              </a:buClr>
              <a:buSzPts val="1400"/>
              <a:buNone/>
              <a:defRPr/>
            </a:lvl5pPr>
            <a:lvl6pPr lvl="5">
              <a:spcBef>
                <a:spcPts val="0"/>
              </a:spcBef>
              <a:spcAft>
                <a:spcPts val="0"/>
              </a:spcAft>
              <a:buClr>
                <a:schemeClr val="lt1"/>
              </a:buClr>
              <a:buSzPts val="1400"/>
              <a:buNone/>
              <a:defRPr/>
            </a:lvl6pPr>
            <a:lvl7pPr lvl="6">
              <a:spcBef>
                <a:spcPts val="0"/>
              </a:spcBef>
              <a:spcAft>
                <a:spcPts val="0"/>
              </a:spcAft>
              <a:buClr>
                <a:schemeClr val="lt1"/>
              </a:buClr>
              <a:buSzPts val="1400"/>
              <a:buNone/>
              <a:defRPr/>
            </a:lvl7pPr>
            <a:lvl8pPr lvl="7">
              <a:spcBef>
                <a:spcPts val="0"/>
              </a:spcBef>
              <a:spcAft>
                <a:spcPts val="0"/>
              </a:spcAft>
              <a:buClr>
                <a:schemeClr val="lt1"/>
              </a:buClr>
              <a:buSzPts val="1400"/>
              <a:buNone/>
              <a:defRPr/>
            </a:lvl8pPr>
            <a:lvl9pPr lvl="8">
              <a:spcBef>
                <a:spcPts val="0"/>
              </a:spcBef>
              <a:spcAft>
                <a:spcPts val="0"/>
              </a:spcAft>
              <a:buClr>
                <a:schemeClr val="lt1"/>
              </a:buClr>
              <a:buSzPts val="1400"/>
              <a:buNone/>
              <a:defRPr/>
            </a:lvl9pPr>
          </a:lstStyle>
          <a:p/>
        </p:txBody>
      </p:sp>
      <p:sp>
        <p:nvSpPr>
          <p:cNvPr id="151" name="Google Shape;151;p17"/>
          <p:cNvSpPr/>
          <p:nvPr/>
        </p:nvSpPr>
        <p:spPr>
          <a:xfrm flipH="1">
            <a:off x="2663150" y="1852175"/>
            <a:ext cx="1600200" cy="1600200"/>
          </a:xfrm>
          <a:prstGeom prst="teardrop">
            <a:avLst>
              <a:gd fmla="val 100000" name="adj"/>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152" name="Google Shape;152;p17"/>
          <p:cNvSpPr txBox="1"/>
          <p:nvPr>
            <p:ph idx="1" type="body"/>
          </p:nvPr>
        </p:nvSpPr>
        <p:spPr>
          <a:xfrm>
            <a:off x="262950" y="1852175"/>
            <a:ext cx="2311800" cy="2840400"/>
          </a:xfrm>
          <a:prstGeom prst="rect">
            <a:avLst/>
          </a:prstGeom>
        </p:spPr>
        <p:txBody>
          <a:bodyPr anchorCtr="0" anchor="t" bIns="274300" lIns="182875" spcFirstLastPara="1" rIns="182875" wrap="square" tIns="365750">
            <a:normAutofit/>
          </a:bodyPr>
          <a:lstStyle>
            <a:lvl1pPr indent="-304800" lvl="0" marL="457200">
              <a:spcBef>
                <a:spcPts val="0"/>
              </a:spcBef>
              <a:spcAft>
                <a:spcPts val="0"/>
              </a:spcAft>
              <a:buClr>
                <a:schemeClr val="lt1"/>
              </a:buClr>
              <a:buSzPts val="1200"/>
              <a:buFont typeface="Afacad Flux"/>
              <a:buChar char="●"/>
              <a:defRPr/>
            </a:lvl1pPr>
            <a:lvl2pPr indent="-304800" lvl="1" marL="914400">
              <a:spcBef>
                <a:spcPts val="0"/>
              </a:spcBef>
              <a:spcAft>
                <a:spcPts val="0"/>
              </a:spcAft>
              <a:buClr>
                <a:schemeClr val="lt1"/>
              </a:buClr>
              <a:buSzPts val="1200"/>
              <a:buFont typeface="Afacad Flux"/>
              <a:buChar char="○"/>
              <a:defRPr/>
            </a:lvl2pPr>
            <a:lvl3pPr indent="-304800" lvl="2" marL="1371600">
              <a:spcBef>
                <a:spcPts val="0"/>
              </a:spcBef>
              <a:spcAft>
                <a:spcPts val="0"/>
              </a:spcAft>
              <a:buClr>
                <a:schemeClr val="lt1"/>
              </a:buClr>
              <a:buSzPts val="1200"/>
              <a:buFont typeface="Afacad Flux"/>
              <a:buChar char="■"/>
              <a:defRPr/>
            </a:lvl3pPr>
            <a:lvl4pPr indent="-304800" lvl="3" marL="1828800">
              <a:spcBef>
                <a:spcPts val="0"/>
              </a:spcBef>
              <a:spcAft>
                <a:spcPts val="0"/>
              </a:spcAft>
              <a:buClr>
                <a:schemeClr val="lt1"/>
              </a:buClr>
              <a:buSzPts val="1200"/>
              <a:buFont typeface="Afacad Flux"/>
              <a:buChar char="●"/>
              <a:defRPr/>
            </a:lvl4pPr>
            <a:lvl5pPr indent="-304800" lvl="4" marL="2286000">
              <a:spcBef>
                <a:spcPts val="0"/>
              </a:spcBef>
              <a:spcAft>
                <a:spcPts val="0"/>
              </a:spcAft>
              <a:buClr>
                <a:schemeClr val="lt1"/>
              </a:buClr>
              <a:buSzPts val="1200"/>
              <a:buFont typeface="Afacad Flux"/>
              <a:buChar char="○"/>
              <a:defRPr/>
            </a:lvl5pPr>
            <a:lvl6pPr indent="-304800" lvl="5" marL="2743200">
              <a:spcBef>
                <a:spcPts val="0"/>
              </a:spcBef>
              <a:spcAft>
                <a:spcPts val="0"/>
              </a:spcAft>
              <a:buClr>
                <a:schemeClr val="lt1"/>
              </a:buClr>
              <a:buSzPts val="1200"/>
              <a:buFont typeface="Afacad Flux"/>
              <a:buChar char="■"/>
              <a:defRPr/>
            </a:lvl6pPr>
            <a:lvl7pPr indent="-304800" lvl="6" marL="3200400">
              <a:spcBef>
                <a:spcPts val="0"/>
              </a:spcBef>
              <a:spcAft>
                <a:spcPts val="0"/>
              </a:spcAft>
              <a:buClr>
                <a:schemeClr val="lt1"/>
              </a:buClr>
              <a:buSzPts val="1200"/>
              <a:buFont typeface="Afacad Flux"/>
              <a:buChar char="●"/>
              <a:defRPr/>
            </a:lvl7pPr>
            <a:lvl8pPr indent="-304800" lvl="7" marL="3657600">
              <a:spcBef>
                <a:spcPts val="0"/>
              </a:spcBef>
              <a:spcAft>
                <a:spcPts val="0"/>
              </a:spcAft>
              <a:buClr>
                <a:schemeClr val="lt1"/>
              </a:buClr>
              <a:buSzPts val="1200"/>
              <a:buFont typeface="Afacad Flux"/>
              <a:buChar char="○"/>
              <a:defRPr/>
            </a:lvl8pPr>
            <a:lvl9pPr indent="-304800" lvl="8" marL="4114800">
              <a:spcBef>
                <a:spcPts val="0"/>
              </a:spcBef>
              <a:spcAft>
                <a:spcPts val="0"/>
              </a:spcAft>
              <a:buClr>
                <a:schemeClr val="lt1"/>
              </a:buClr>
              <a:buSzPts val="1200"/>
              <a:buFont typeface="Afacad Flux"/>
              <a:buChar char="■"/>
              <a:defRPr/>
            </a:lvl9pPr>
          </a:lstStyle>
          <a:p/>
        </p:txBody>
      </p:sp>
      <p:sp>
        <p:nvSpPr>
          <p:cNvPr id="153" name="Google Shape;153;p17"/>
          <p:cNvSpPr/>
          <p:nvPr>
            <p:ph idx="2" type="pic"/>
          </p:nvPr>
        </p:nvSpPr>
        <p:spPr>
          <a:xfrm>
            <a:off x="4424075" y="1895400"/>
            <a:ext cx="4491600" cy="2788200"/>
          </a:xfrm>
          <a:prstGeom prst="roundRect">
            <a:avLst>
              <a:gd fmla="val 15847" name="adj"/>
            </a:avLst>
          </a:prstGeom>
          <a:solidFill>
            <a:schemeClr val="dk2"/>
          </a:solidFill>
          <a:ln>
            <a:noFill/>
          </a:ln>
        </p:spPr>
      </p:sp>
      <p:sp>
        <p:nvSpPr>
          <p:cNvPr id="154" name="Google Shape;154;p17"/>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Favorite tools">
  <p:cSld name="CUSTOM_4">
    <p:spTree>
      <p:nvGrpSpPr>
        <p:cNvPr id="155" name="Shape 155"/>
        <p:cNvGrpSpPr/>
        <p:nvPr/>
      </p:nvGrpSpPr>
      <p:grpSpPr>
        <a:xfrm>
          <a:off x="0" y="0"/>
          <a:ext cx="0" cy="0"/>
          <a:chOff x="0" y="0"/>
          <a:chExt cx="0" cy="0"/>
        </a:xfrm>
      </p:grpSpPr>
      <p:sp>
        <p:nvSpPr>
          <p:cNvPr id="156" name="Google Shape;156;p18"/>
          <p:cNvSpPr txBox="1"/>
          <p:nvPr>
            <p:ph type="title"/>
          </p:nvPr>
        </p:nvSpPr>
        <p:spPr>
          <a:xfrm>
            <a:off x="137153" y="228600"/>
            <a:ext cx="4387800" cy="15729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57" name="Google Shape;157;p18"/>
          <p:cNvSpPr txBox="1"/>
          <p:nvPr>
            <p:ph idx="1" type="body"/>
          </p:nvPr>
        </p:nvSpPr>
        <p:spPr>
          <a:xfrm>
            <a:off x="481825" y="3510500"/>
            <a:ext cx="1652700" cy="895500"/>
          </a:xfrm>
          <a:prstGeom prst="rect">
            <a:avLst/>
          </a:prstGeom>
        </p:spPr>
        <p:txBody>
          <a:bodyPr anchorCtr="0" anchor="t" bIns="91425" lIns="0" spcFirstLastPara="1" rIns="91425" wrap="square" tIns="0">
            <a:no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0"/>
              </a:spcBef>
              <a:spcAft>
                <a:spcPts val="0"/>
              </a:spcAft>
              <a:buClr>
                <a:schemeClr val="lt1"/>
              </a:buClr>
              <a:buSzPts val="1000"/>
              <a:buFont typeface="Afacad Flux"/>
              <a:buChar char="○"/>
              <a:defRPr sz="1000"/>
            </a:lvl2pPr>
            <a:lvl3pPr indent="-292100" lvl="2" marL="1371600">
              <a:spcBef>
                <a:spcPts val="0"/>
              </a:spcBef>
              <a:spcAft>
                <a:spcPts val="0"/>
              </a:spcAft>
              <a:buClr>
                <a:schemeClr val="lt1"/>
              </a:buClr>
              <a:buSzPts val="1000"/>
              <a:buFont typeface="Afacad Flux"/>
              <a:buChar char="■"/>
              <a:defRPr sz="1000"/>
            </a:lvl3pPr>
            <a:lvl4pPr indent="-292100" lvl="3" marL="1828800">
              <a:spcBef>
                <a:spcPts val="0"/>
              </a:spcBef>
              <a:spcAft>
                <a:spcPts val="0"/>
              </a:spcAft>
              <a:buClr>
                <a:schemeClr val="lt1"/>
              </a:buClr>
              <a:buSzPts val="1000"/>
              <a:buFont typeface="Afacad Flux"/>
              <a:buChar char="●"/>
              <a:defRPr sz="1000"/>
            </a:lvl4pPr>
            <a:lvl5pPr indent="-292100" lvl="4" marL="2286000">
              <a:spcBef>
                <a:spcPts val="0"/>
              </a:spcBef>
              <a:spcAft>
                <a:spcPts val="0"/>
              </a:spcAft>
              <a:buClr>
                <a:schemeClr val="lt1"/>
              </a:buClr>
              <a:buSzPts val="1000"/>
              <a:buFont typeface="Afacad Flux"/>
              <a:buChar char="○"/>
              <a:defRPr sz="1000"/>
            </a:lvl5pPr>
            <a:lvl6pPr indent="-292100" lvl="5" marL="2743200">
              <a:spcBef>
                <a:spcPts val="0"/>
              </a:spcBef>
              <a:spcAft>
                <a:spcPts val="0"/>
              </a:spcAft>
              <a:buClr>
                <a:schemeClr val="lt1"/>
              </a:buClr>
              <a:buSzPts val="1000"/>
              <a:buFont typeface="Afacad Flux"/>
              <a:buChar char="■"/>
              <a:defRPr sz="1000"/>
            </a:lvl6pPr>
            <a:lvl7pPr indent="-292100" lvl="6" marL="3200400">
              <a:spcBef>
                <a:spcPts val="0"/>
              </a:spcBef>
              <a:spcAft>
                <a:spcPts val="0"/>
              </a:spcAft>
              <a:buClr>
                <a:schemeClr val="lt1"/>
              </a:buClr>
              <a:buSzPts val="1000"/>
              <a:buFont typeface="Afacad Flux"/>
              <a:buChar char="●"/>
              <a:defRPr sz="1000"/>
            </a:lvl7pPr>
            <a:lvl8pPr indent="-292100" lvl="7" marL="3657600">
              <a:spcBef>
                <a:spcPts val="0"/>
              </a:spcBef>
              <a:spcAft>
                <a:spcPts val="0"/>
              </a:spcAft>
              <a:buClr>
                <a:schemeClr val="lt1"/>
              </a:buClr>
              <a:buSzPts val="1000"/>
              <a:buFont typeface="Afacad Flux"/>
              <a:buChar char="○"/>
              <a:defRPr sz="1000"/>
            </a:lvl8pPr>
            <a:lvl9pPr indent="-292100" lvl="8" marL="4114800">
              <a:spcBef>
                <a:spcPts val="0"/>
              </a:spcBef>
              <a:spcAft>
                <a:spcPts val="0"/>
              </a:spcAft>
              <a:buClr>
                <a:schemeClr val="lt1"/>
              </a:buClr>
              <a:buSzPts val="1000"/>
              <a:buFont typeface="Afacad Flux"/>
              <a:buChar char="■"/>
              <a:defRPr sz="1000"/>
            </a:lvl9pPr>
          </a:lstStyle>
          <a:p/>
        </p:txBody>
      </p:sp>
      <p:sp>
        <p:nvSpPr>
          <p:cNvPr id="158" name="Google Shape;158;p18"/>
          <p:cNvSpPr txBox="1"/>
          <p:nvPr>
            <p:ph idx="2" type="subTitle"/>
          </p:nvPr>
        </p:nvSpPr>
        <p:spPr>
          <a:xfrm>
            <a:off x="481825" y="2968125"/>
            <a:ext cx="1652700" cy="442500"/>
          </a:xfrm>
          <a:prstGeom prst="rect">
            <a:avLst/>
          </a:prstGeom>
        </p:spPr>
        <p:txBody>
          <a:bodyPr anchorCtr="0" anchor="t" bIns="0" lIns="0" spcFirstLastPara="1" rIns="0" wrap="square" tIns="0">
            <a:spAutoFit/>
          </a:bodyPr>
          <a:lstStyle>
            <a:lvl1pPr lvl="0">
              <a:lnSpc>
                <a:spcPct val="80000"/>
              </a:lnSpc>
              <a:spcBef>
                <a:spcPts val="0"/>
              </a:spcBef>
              <a:spcAft>
                <a:spcPts val="0"/>
              </a:spcAft>
              <a:buSzPts val="1800"/>
              <a:buNone/>
              <a:defRPr sz="1600">
                <a:latin typeface="Afacad Flux SemiBold"/>
                <a:ea typeface="Afacad Flux SemiBold"/>
                <a:cs typeface="Afacad Flux SemiBold"/>
                <a:sym typeface="Afacad Flux SemiBold"/>
              </a:defRPr>
            </a:lvl1pPr>
            <a:lvl2pPr lvl="1">
              <a:lnSpc>
                <a:spcPct val="80000"/>
              </a:lnSpc>
              <a:spcBef>
                <a:spcPts val="0"/>
              </a:spcBef>
              <a:spcAft>
                <a:spcPts val="0"/>
              </a:spcAft>
              <a:buSzPts val="1800"/>
              <a:buNone/>
              <a:defRPr/>
            </a:lvl2pPr>
            <a:lvl3pPr lvl="2">
              <a:lnSpc>
                <a:spcPct val="80000"/>
              </a:lnSpc>
              <a:spcBef>
                <a:spcPts val="0"/>
              </a:spcBef>
              <a:spcAft>
                <a:spcPts val="0"/>
              </a:spcAft>
              <a:buSzPts val="1800"/>
              <a:buNone/>
              <a:defRPr/>
            </a:lvl3pPr>
            <a:lvl4pPr lvl="3">
              <a:lnSpc>
                <a:spcPct val="80000"/>
              </a:lnSpc>
              <a:spcBef>
                <a:spcPts val="0"/>
              </a:spcBef>
              <a:spcAft>
                <a:spcPts val="0"/>
              </a:spcAft>
              <a:buSzPts val="1800"/>
              <a:buNone/>
              <a:defRPr/>
            </a:lvl4pPr>
            <a:lvl5pPr lvl="4">
              <a:lnSpc>
                <a:spcPct val="80000"/>
              </a:lnSpc>
              <a:spcBef>
                <a:spcPts val="0"/>
              </a:spcBef>
              <a:spcAft>
                <a:spcPts val="0"/>
              </a:spcAft>
              <a:buSzPts val="1800"/>
              <a:buNone/>
              <a:defRPr/>
            </a:lvl5pPr>
            <a:lvl6pPr lvl="5">
              <a:lnSpc>
                <a:spcPct val="80000"/>
              </a:lnSpc>
              <a:spcBef>
                <a:spcPts val="0"/>
              </a:spcBef>
              <a:spcAft>
                <a:spcPts val="0"/>
              </a:spcAft>
              <a:buSzPts val="1800"/>
              <a:buNone/>
              <a:defRPr/>
            </a:lvl6pPr>
            <a:lvl7pPr lvl="6">
              <a:lnSpc>
                <a:spcPct val="80000"/>
              </a:lnSpc>
              <a:spcBef>
                <a:spcPts val="0"/>
              </a:spcBef>
              <a:spcAft>
                <a:spcPts val="0"/>
              </a:spcAft>
              <a:buSzPts val="1800"/>
              <a:buNone/>
              <a:defRPr/>
            </a:lvl7pPr>
            <a:lvl8pPr lvl="7">
              <a:lnSpc>
                <a:spcPct val="80000"/>
              </a:lnSpc>
              <a:spcBef>
                <a:spcPts val="0"/>
              </a:spcBef>
              <a:spcAft>
                <a:spcPts val="0"/>
              </a:spcAft>
              <a:buSzPts val="1800"/>
              <a:buNone/>
              <a:defRPr/>
            </a:lvl8pPr>
            <a:lvl9pPr lvl="8">
              <a:lnSpc>
                <a:spcPct val="80000"/>
              </a:lnSpc>
              <a:spcBef>
                <a:spcPts val="0"/>
              </a:spcBef>
              <a:spcAft>
                <a:spcPts val="0"/>
              </a:spcAft>
              <a:buSzPts val="1800"/>
              <a:buNone/>
              <a:defRPr/>
            </a:lvl9pPr>
          </a:lstStyle>
          <a:p/>
        </p:txBody>
      </p:sp>
      <p:sp>
        <p:nvSpPr>
          <p:cNvPr id="159" name="Google Shape;159;p18"/>
          <p:cNvSpPr txBox="1"/>
          <p:nvPr>
            <p:ph idx="3" type="body"/>
          </p:nvPr>
        </p:nvSpPr>
        <p:spPr>
          <a:xfrm>
            <a:off x="4872175" y="1334475"/>
            <a:ext cx="1652700" cy="895500"/>
          </a:xfrm>
          <a:prstGeom prst="rect">
            <a:avLst/>
          </a:prstGeom>
        </p:spPr>
        <p:txBody>
          <a:bodyPr anchorCtr="0" anchor="t" bIns="91425" lIns="0" spcFirstLastPara="1" rIns="91425" wrap="square" tIns="0">
            <a:noAutofit/>
          </a:bodyPr>
          <a:lstStyle>
            <a:lvl1pPr indent="-292100" lvl="0" marL="457200">
              <a:lnSpc>
                <a:spcPct val="100000"/>
              </a:lnSpc>
              <a:spcBef>
                <a:spcPts val="0"/>
              </a:spcBef>
              <a:spcAft>
                <a:spcPts val="0"/>
              </a:spcAft>
              <a:buClr>
                <a:schemeClr val="lt1"/>
              </a:buClr>
              <a:buSzPts val="1000"/>
              <a:buFont typeface="Afacad Flux"/>
              <a:buChar char="●"/>
              <a:defRPr sz="1000"/>
            </a:lvl1pPr>
            <a:lvl2pPr indent="-292100" lvl="1" marL="914400">
              <a:lnSpc>
                <a:spcPct val="100000"/>
              </a:lnSpc>
              <a:spcBef>
                <a:spcPts val="0"/>
              </a:spcBef>
              <a:spcAft>
                <a:spcPts val="0"/>
              </a:spcAft>
              <a:buClr>
                <a:schemeClr val="lt1"/>
              </a:buClr>
              <a:buSzPts val="1000"/>
              <a:buFont typeface="Afacad Flux"/>
              <a:buChar char="○"/>
              <a:defRPr sz="1000"/>
            </a:lvl2pPr>
            <a:lvl3pPr indent="-292100" lvl="2" marL="1371600">
              <a:lnSpc>
                <a:spcPct val="100000"/>
              </a:lnSpc>
              <a:spcBef>
                <a:spcPts val="0"/>
              </a:spcBef>
              <a:spcAft>
                <a:spcPts val="0"/>
              </a:spcAft>
              <a:buClr>
                <a:schemeClr val="lt1"/>
              </a:buClr>
              <a:buSzPts val="1000"/>
              <a:buFont typeface="Afacad Flux"/>
              <a:buChar char="■"/>
              <a:defRPr sz="1000"/>
            </a:lvl3pPr>
            <a:lvl4pPr indent="-292100" lvl="3" marL="1828800">
              <a:lnSpc>
                <a:spcPct val="100000"/>
              </a:lnSpc>
              <a:spcBef>
                <a:spcPts val="0"/>
              </a:spcBef>
              <a:spcAft>
                <a:spcPts val="0"/>
              </a:spcAft>
              <a:buClr>
                <a:schemeClr val="lt1"/>
              </a:buClr>
              <a:buSzPts val="1000"/>
              <a:buFont typeface="Afacad Flux"/>
              <a:buChar char="●"/>
              <a:defRPr sz="1000"/>
            </a:lvl4pPr>
            <a:lvl5pPr indent="-292100" lvl="4" marL="2286000">
              <a:lnSpc>
                <a:spcPct val="100000"/>
              </a:lnSpc>
              <a:spcBef>
                <a:spcPts val="0"/>
              </a:spcBef>
              <a:spcAft>
                <a:spcPts val="0"/>
              </a:spcAft>
              <a:buClr>
                <a:schemeClr val="lt1"/>
              </a:buClr>
              <a:buSzPts val="1000"/>
              <a:buFont typeface="Afacad Flux"/>
              <a:buChar char="○"/>
              <a:defRPr sz="1000"/>
            </a:lvl5pPr>
            <a:lvl6pPr indent="-292100" lvl="5" marL="2743200">
              <a:lnSpc>
                <a:spcPct val="100000"/>
              </a:lnSpc>
              <a:spcBef>
                <a:spcPts val="0"/>
              </a:spcBef>
              <a:spcAft>
                <a:spcPts val="0"/>
              </a:spcAft>
              <a:buClr>
                <a:schemeClr val="lt1"/>
              </a:buClr>
              <a:buSzPts val="1000"/>
              <a:buFont typeface="Afacad Flux"/>
              <a:buChar char="■"/>
              <a:defRPr sz="1000"/>
            </a:lvl6pPr>
            <a:lvl7pPr indent="-292100" lvl="6" marL="3200400">
              <a:lnSpc>
                <a:spcPct val="100000"/>
              </a:lnSpc>
              <a:spcBef>
                <a:spcPts val="0"/>
              </a:spcBef>
              <a:spcAft>
                <a:spcPts val="0"/>
              </a:spcAft>
              <a:buClr>
                <a:schemeClr val="lt1"/>
              </a:buClr>
              <a:buSzPts val="1000"/>
              <a:buFont typeface="Afacad Flux"/>
              <a:buChar char="●"/>
              <a:defRPr sz="1000"/>
            </a:lvl7pPr>
            <a:lvl8pPr indent="-292100" lvl="7" marL="3657600">
              <a:lnSpc>
                <a:spcPct val="100000"/>
              </a:lnSpc>
              <a:spcBef>
                <a:spcPts val="0"/>
              </a:spcBef>
              <a:spcAft>
                <a:spcPts val="0"/>
              </a:spcAft>
              <a:buClr>
                <a:schemeClr val="lt1"/>
              </a:buClr>
              <a:buSzPts val="1000"/>
              <a:buFont typeface="Afacad Flux"/>
              <a:buChar char="○"/>
              <a:defRPr sz="1000"/>
            </a:lvl8pPr>
            <a:lvl9pPr indent="-292100" lvl="8" marL="4114800">
              <a:lnSpc>
                <a:spcPct val="100000"/>
              </a:lnSpc>
              <a:spcBef>
                <a:spcPts val="0"/>
              </a:spcBef>
              <a:spcAft>
                <a:spcPts val="0"/>
              </a:spcAft>
              <a:buClr>
                <a:schemeClr val="lt1"/>
              </a:buClr>
              <a:buSzPts val="1000"/>
              <a:buFont typeface="Afacad Flux"/>
              <a:buChar char="■"/>
              <a:defRPr sz="1000"/>
            </a:lvl9pPr>
          </a:lstStyle>
          <a:p/>
        </p:txBody>
      </p:sp>
      <p:sp>
        <p:nvSpPr>
          <p:cNvPr id="160" name="Google Shape;160;p18"/>
          <p:cNvSpPr txBox="1"/>
          <p:nvPr>
            <p:ph idx="4" type="subTitle"/>
          </p:nvPr>
        </p:nvSpPr>
        <p:spPr>
          <a:xfrm>
            <a:off x="4872175" y="792100"/>
            <a:ext cx="1652700" cy="442500"/>
          </a:xfrm>
          <a:prstGeom prst="rect">
            <a:avLst/>
          </a:prstGeom>
        </p:spPr>
        <p:txBody>
          <a:bodyPr anchorCtr="0" anchor="t" bIns="0" lIns="0" spcFirstLastPara="1" rIns="0" wrap="square" tIns="0">
            <a:spAutoFit/>
          </a:bodyPr>
          <a:lstStyle>
            <a:lvl1pPr lvl="0">
              <a:lnSpc>
                <a:spcPct val="80000"/>
              </a:lnSpc>
              <a:spcBef>
                <a:spcPts val="0"/>
              </a:spcBef>
              <a:spcAft>
                <a:spcPts val="0"/>
              </a:spcAft>
              <a:buSzPts val="1800"/>
              <a:buNone/>
              <a:defRPr sz="1600">
                <a:latin typeface="Afacad Flux SemiBold"/>
                <a:ea typeface="Afacad Flux SemiBold"/>
                <a:cs typeface="Afacad Flux SemiBold"/>
                <a:sym typeface="Afacad Flux SemiBold"/>
              </a:defRPr>
            </a:lvl1pPr>
            <a:lvl2pPr lvl="1">
              <a:lnSpc>
                <a:spcPct val="80000"/>
              </a:lnSpc>
              <a:spcBef>
                <a:spcPts val="0"/>
              </a:spcBef>
              <a:spcAft>
                <a:spcPts val="0"/>
              </a:spcAft>
              <a:buSzPts val="1800"/>
              <a:buNone/>
              <a:defRPr/>
            </a:lvl2pPr>
            <a:lvl3pPr lvl="2">
              <a:lnSpc>
                <a:spcPct val="80000"/>
              </a:lnSpc>
              <a:spcBef>
                <a:spcPts val="0"/>
              </a:spcBef>
              <a:spcAft>
                <a:spcPts val="0"/>
              </a:spcAft>
              <a:buSzPts val="1800"/>
              <a:buNone/>
              <a:defRPr/>
            </a:lvl3pPr>
            <a:lvl4pPr lvl="3">
              <a:lnSpc>
                <a:spcPct val="80000"/>
              </a:lnSpc>
              <a:spcBef>
                <a:spcPts val="0"/>
              </a:spcBef>
              <a:spcAft>
                <a:spcPts val="0"/>
              </a:spcAft>
              <a:buSzPts val="1800"/>
              <a:buNone/>
              <a:defRPr/>
            </a:lvl4pPr>
            <a:lvl5pPr lvl="4">
              <a:lnSpc>
                <a:spcPct val="80000"/>
              </a:lnSpc>
              <a:spcBef>
                <a:spcPts val="0"/>
              </a:spcBef>
              <a:spcAft>
                <a:spcPts val="0"/>
              </a:spcAft>
              <a:buSzPts val="1800"/>
              <a:buNone/>
              <a:defRPr/>
            </a:lvl5pPr>
            <a:lvl6pPr lvl="5">
              <a:lnSpc>
                <a:spcPct val="80000"/>
              </a:lnSpc>
              <a:spcBef>
                <a:spcPts val="0"/>
              </a:spcBef>
              <a:spcAft>
                <a:spcPts val="0"/>
              </a:spcAft>
              <a:buSzPts val="1800"/>
              <a:buNone/>
              <a:defRPr/>
            </a:lvl6pPr>
            <a:lvl7pPr lvl="6">
              <a:lnSpc>
                <a:spcPct val="80000"/>
              </a:lnSpc>
              <a:spcBef>
                <a:spcPts val="0"/>
              </a:spcBef>
              <a:spcAft>
                <a:spcPts val="0"/>
              </a:spcAft>
              <a:buSzPts val="1800"/>
              <a:buNone/>
              <a:defRPr/>
            </a:lvl7pPr>
            <a:lvl8pPr lvl="7">
              <a:lnSpc>
                <a:spcPct val="80000"/>
              </a:lnSpc>
              <a:spcBef>
                <a:spcPts val="0"/>
              </a:spcBef>
              <a:spcAft>
                <a:spcPts val="0"/>
              </a:spcAft>
              <a:buSzPts val="1800"/>
              <a:buNone/>
              <a:defRPr/>
            </a:lvl8pPr>
            <a:lvl9pPr lvl="8">
              <a:lnSpc>
                <a:spcPct val="80000"/>
              </a:lnSpc>
              <a:spcBef>
                <a:spcPts val="0"/>
              </a:spcBef>
              <a:spcAft>
                <a:spcPts val="0"/>
              </a:spcAft>
              <a:buSzPts val="1800"/>
              <a:buNone/>
              <a:defRPr/>
            </a:lvl9pPr>
          </a:lstStyle>
          <a:p/>
        </p:txBody>
      </p:sp>
      <p:sp>
        <p:nvSpPr>
          <p:cNvPr id="161" name="Google Shape;161;p18"/>
          <p:cNvSpPr txBox="1"/>
          <p:nvPr>
            <p:ph idx="5" type="body"/>
          </p:nvPr>
        </p:nvSpPr>
        <p:spPr>
          <a:xfrm>
            <a:off x="7067425" y="3510500"/>
            <a:ext cx="1652700" cy="895500"/>
          </a:xfrm>
          <a:prstGeom prst="rect">
            <a:avLst/>
          </a:prstGeom>
        </p:spPr>
        <p:txBody>
          <a:bodyPr anchorCtr="0" anchor="t" bIns="91425" lIns="0" spcFirstLastPara="1" rIns="91425" wrap="square" tIns="0">
            <a:no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0"/>
              </a:spcBef>
              <a:spcAft>
                <a:spcPts val="0"/>
              </a:spcAft>
              <a:buClr>
                <a:schemeClr val="lt1"/>
              </a:buClr>
              <a:buSzPts val="1000"/>
              <a:buFont typeface="Afacad Flux"/>
              <a:buChar char="○"/>
              <a:defRPr sz="1000"/>
            </a:lvl2pPr>
            <a:lvl3pPr indent="-292100" lvl="2" marL="1371600">
              <a:spcBef>
                <a:spcPts val="0"/>
              </a:spcBef>
              <a:spcAft>
                <a:spcPts val="0"/>
              </a:spcAft>
              <a:buClr>
                <a:schemeClr val="lt1"/>
              </a:buClr>
              <a:buSzPts val="1000"/>
              <a:buFont typeface="Afacad Flux"/>
              <a:buChar char="■"/>
              <a:defRPr sz="1000"/>
            </a:lvl3pPr>
            <a:lvl4pPr indent="-292100" lvl="3" marL="1828800">
              <a:spcBef>
                <a:spcPts val="0"/>
              </a:spcBef>
              <a:spcAft>
                <a:spcPts val="0"/>
              </a:spcAft>
              <a:buClr>
                <a:schemeClr val="lt1"/>
              </a:buClr>
              <a:buSzPts val="1000"/>
              <a:buFont typeface="Afacad Flux"/>
              <a:buChar char="●"/>
              <a:defRPr sz="1000"/>
            </a:lvl4pPr>
            <a:lvl5pPr indent="-292100" lvl="4" marL="2286000">
              <a:spcBef>
                <a:spcPts val="0"/>
              </a:spcBef>
              <a:spcAft>
                <a:spcPts val="0"/>
              </a:spcAft>
              <a:buClr>
                <a:schemeClr val="lt1"/>
              </a:buClr>
              <a:buSzPts val="1000"/>
              <a:buFont typeface="Afacad Flux"/>
              <a:buChar char="○"/>
              <a:defRPr sz="1000"/>
            </a:lvl5pPr>
            <a:lvl6pPr indent="-292100" lvl="5" marL="2743200">
              <a:spcBef>
                <a:spcPts val="0"/>
              </a:spcBef>
              <a:spcAft>
                <a:spcPts val="0"/>
              </a:spcAft>
              <a:buClr>
                <a:schemeClr val="lt1"/>
              </a:buClr>
              <a:buSzPts val="1000"/>
              <a:buFont typeface="Afacad Flux"/>
              <a:buChar char="■"/>
              <a:defRPr sz="1000"/>
            </a:lvl6pPr>
            <a:lvl7pPr indent="-292100" lvl="6" marL="3200400">
              <a:spcBef>
                <a:spcPts val="0"/>
              </a:spcBef>
              <a:spcAft>
                <a:spcPts val="0"/>
              </a:spcAft>
              <a:buClr>
                <a:schemeClr val="lt1"/>
              </a:buClr>
              <a:buSzPts val="1000"/>
              <a:buFont typeface="Afacad Flux"/>
              <a:buChar char="●"/>
              <a:defRPr sz="1000"/>
            </a:lvl7pPr>
            <a:lvl8pPr indent="-292100" lvl="7" marL="3657600">
              <a:spcBef>
                <a:spcPts val="0"/>
              </a:spcBef>
              <a:spcAft>
                <a:spcPts val="0"/>
              </a:spcAft>
              <a:buClr>
                <a:schemeClr val="lt1"/>
              </a:buClr>
              <a:buSzPts val="1000"/>
              <a:buFont typeface="Afacad Flux"/>
              <a:buChar char="○"/>
              <a:defRPr sz="1000"/>
            </a:lvl8pPr>
            <a:lvl9pPr indent="-292100" lvl="8" marL="4114800">
              <a:spcBef>
                <a:spcPts val="0"/>
              </a:spcBef>
              <a:spcAft>
                <a:spcPts val="0"/>
              </a:spcAft>
              <a:buClr>
                <a:schemeClr val="lt1"/>
              </a:buClr>
              <a:buSzPts val="1000"/>
              <a:buFont typeface="Afacad Flux"/>
              <a:buChar char="■"/>
              <a:defRPr sz="1000"/>
            </a:lvl9pPr>
          </a:lstStyle>
          <a:p/>
        </p:txBody>
      </p:sp>
      <p:sp>
        <p:nvSpPr>
          <p:cNvPr id="162" name="Google Shape;162;p18"/>
          <p:cNvSpPr txBox="1"/>
          <p:nvPr>
            <p:ph idx="6" type="subTitle"/>
          </p:nvPr>
        </p:nvSpPr>
        <p:spPr>
          <a:xfrm>
            <a:off x="7067425" y="2968125"/>
            <a:ext cx="1652700" cy="442500"/>
          </a:xfrm>
          <a:prstGeom prst="rect">
            <a:avLst/>
          </a:prstGeom>
        </p:spPr>
        <p:txBody>
          <a:bodyPr anchorCtr="0" anchor="t" bIns="0" lIns="0" spcFirstLastPara="1" rIns="0" wrap="square" tIns="0">
            <a:spAutoFit/>
          </a:bodyPr>
          <a:lstStyle>
            <a:lvl1pPr lvl="0">
              <a:lnSpc>
                <a:spcPct val="80000"/>
              </a:lnSpc>
              <a:spcBef>
                <a:spcPts val="0"/>
              </a:spcBef>
              <a:spcAft>
                <a:spcPts val="0"/>
              </a:spcAft>
              <a:buSzPts val="1800"/>
              <a:buNone/>
              <a:defRPr sz="1600">
                <a:latin typeface="Afacad Flux SemiBold"/>
                <a:ea typeface="Afacad Flux SemiBold"/>
                <a:cs typeface="Afacad Flux SemiBold"/>
                <a:sym typeface="Afacad Flux SemiBold"/>
              </a:defRPr>
            </a:lvl1pPr>
            <a:lvl2pPr lvl="1">
              <a:lnSpc>
                <a:spcPct val="80000"/>
              </a:lnSpc>
              <a:spcBef>
                <a:spcPts val="0"/>
              </a:spcBef>
              <a:spcAft>
                <a:spcPts val="0"/>
              </a:spcAft>
              <a:buSzPts val="1800"/>
              <a:buNone/>
              <a:defRPr/>
            </a:lvl2pPr>
            <a:lvl3pPr lvl="2">
              <a:lnSpc>
                <a:spcPct val="80000"/>
              </a:lnSpc>
              <a:spcBef>
                <a:spcPts val="0"/>
              </a:spcBef>
              <a:spcAft>
                <a:spcPts val="0"/>
              </a:spcAft>
              <a:buSzPts val="1800"/>
              <a:buNone/>
              <a:defRPr/>
            </a:lvl3pPr>
            <a:lvl4pPr lvl="3">
              <a:lnSpc>
                <a:spcPct val="80000"/>
              </a:lnSpc>
              <a:spcBef>
                <a:spcPts val="0"/>
              </a:spcBef>
              <a:spcAft>
                <a:spcPts val="0"/>
              </a:spcAft>
              <a:buSzPts val="1800"/>
              <a:buNone/>
              <a:defRPr/>
            </a:lvl4pPr>
            <a:lvl5pPr lvl="4">
              <a:lnSpc>
                <a:spcPct val="80000"/>
              </a:lnSpc>
              <a:spcBef>
                <a:spcPts val="0"/>
              </a:spcBef>
              <a:spcAft>
                <a:spcPts val="0"/>
              </a:spcAft>
              <a:buSzPts val="1800"/>
              <a:buNone/>
              <a:defRPr/>
            </a:lvl5pPr>
            <a:lvl6pPr lvl="5">
              <a:lnSpc>
                <a:spcPct val="80000"/>
              </a:lnSpc>
              <a:spcBef>
                <a:spcPts val="0"/>
              </a:spcBef>
              <a:spcAft>
                <a:spcPts val="0"/>
              </a:spcAft>
              <a:buSzPts val="1800"/>
              <a:buNone/>
              <a:defRPr/>
            </a:lvl6pPr>
            <a:lvl7pPr lvl="6">
              <a:lnSpc>
                <a:spcPct val="80000"/>
              </a:lnSpc>
              <a:spcBef>
                <a:spcPts val="0"/>
              </a:spcBef>
              <a:spcAft>
                <a:spcPts val="0"/>
              </a:spcAft>
              <a:buSzPts val="1800"/>
              <a:buNone/>
              <a:defRPr/>
            </a:lvl7pPr>
            <a:lvl8pPr lvl="7">
              <a:lnSpc>
                <a:spcPct val="80000"/>
              </a:lnSpc>
              <a:spcBef>
                <a:spcPts val="0"/>
              </a:spcBef>
              <a:spcAft>
                <a:spcPts val="0"/>
              </a:spcAft>
              <a:buSzPts val="1800"/>
              <a:buNone/>
              <a:defRPr/>
            </a:lvl8pPr>
            <a:lvl9pPr lvl="8">
              <a:lnSpc>
                <a:spcPct val="80000"/>
              </a:lnSpc>
              <a:spcBef>
                <a:spcPts val="0"/>
              </a:spcBef>
              <a:spcAft>
                <a:spcPts val="0"/>
              </a:spcAft>
              <a:buSzPts val="1800"/>
              <a:buNone/>
              <a:defRPr/>
            </a:lvl9pPr>
          </a:lstStyle>
          <a:p/>
        </p:txBody>
      </p:sp>
      <p:sp>
        <p:nvSpPr>
          <p:cNvPr id="163" name="Google Shape;163;p18"/>
          <p:cNvSpPr/>
          <p:nvPr>
            <p:ph idx="7" type="pic"/>
          </p:nvPr>
        </p:nvSpPr>
        <p:spPr>
          <a:xfrm>
            <a:off x="6806650" y="457200"/>
            <a:ext cx="2093700" cy="2059200"/>
          </a:xfrm>
          <a:prstGeom prst="teardrop">
            <a:avLst>
              <a:gd fmla="val 100000" name="adj"/>
            </a:avLst>
          </a:prstGeom>
          <a:solidFill>
            <a:schemeClr val="dk2"/>
          </a:solidFill>
          <a:ln>
            <a:noFill/>
          </a:ln>
        </p:spPr>
      </p:sp>
      <p:sp>
        <p:nvSpPr>
          <p:cNvPr id="164" name="Google Shape;164;p18"/>
          <p:cNvSpPr/>
          <p:nvPr>
            <p:ph idx="8" type="pic"/>
          </p:nvPr>
        </p:nvSpPr>
        <p:spPr>
          <a:xfrm flipH="1">
            <a:off x="2424900" y="2628875"/>
            <a:ext cx="2093700" cy="2059200"/>
          </a:xfrm>
          <a:prstGeom prst="teardrop">
            <a:avLst>
              <a:gd fmla="val 100000" name="adj"/>
            </a:avLst>
          </a:prstGeom>
          <a:solidFill>
            <a:schemeClr val="dk2"/>
          </a:solidFill>
          <a:ln>
            <a:noFill/>
          </a:ln>
        </p:spPr>
      </p:sp>
      <p:sp>
        <p:nvSpPr>
          <p:cNvPr id="165" name="Google Shape;165;p18"/>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Fun fact">
  <p:cSld name="CUSTOM_5">
    <p:spTree>
      <p:nvGrpSpPr>
        <p:cNvPr id="166" name="Shape 166"/>
        <p:cNvGrpSpPr/>
        <p:nvPr/>
      </p:nvGrpSpPr>
      <p:grpSpPr>
        <a:xfrm>
          <a:off x="0" y="0"/>
          <a:ext cx="0" cy="0"/>
          <a:chOff x="0" y="0"/>
          <a:chExt cx="0" cy="0"/>
        </a:xfrm>
      </p:grpSpPr>
      <p:sp>
        <p:nvSpPr>
          <p:cNvPr id="167" name="Google Shape;167;p19"/>
          <p:cNvSpPr/>
          <p:nvPr>
            <p:ph idx="2" type="pic"/>
          </p:nvPr>
        </p:nvSpPr>
        <p:spPr>
          <a:xfrm>
            <a:off x="3163800" y="3246950"/>
            <a:ext cx="2816400" cy="1436700"/>
          </a:xfrm>
          <a:prstGeom prst="roundRect">
            <a:avLst>
              <a:gd fmla="val 50000" name="adj"/>
            </a:avLst>
          </a:prstGeom>
          <a:solidFill>
            <a:schemeClr val="dk2"/>
          </a:solidFill>
          <a:ln>
            <a:noFill/>
          </a:ln>
        </p:spPr>
      </p:sp>
      <p:sp>
        <p:nvSpPr>
          <p:cNvPr id="168" name="Google Shape;168;p19"/>
          <p:cNvSpPr txBox="1"/>
          <p:nvPr>
            <p:ph type="title"/>
          </p:nvPr>
        </p:nvSpPr>
        <p:spPr>
          <a:xfrm>
            <a:off x="137150" y="228600"/>
            <a:ext cx="5852100" cy="740400"/>
          </a:xfrm>
          <a:prstGeom prst="rect">
            <a:avLst/>
          </a:prstGeom>
        </p:spPr>
        <p:txBody>
          <a:bodyPr anchorCtr="0" anchor="t" bIns="91425" lIns="91425" spcFirstLastPara="1" rIns="91425" wrap="square" tIns="91425">
            <a:spAutoFit/>
          </a:bodyPr>
          <a:lstStyle>
            <a:lvl1pPr lvl="0">
              <a:lnSpc>
                <a:spcPct val="90000"/>
              </a:lnSpc>
              <a:spcBef>
                <a:spcPts val="0"/>
              </a:spcBef>
              <a:spcAft>
                <a:spcPts val="0"/>
              </a:spcAft>
              <a:buNone/>
              <a:defRPr sz="3900"/>
            </a:lvl1pPr>
            <a:lvl2pPr lvl="1">
              <a:lnSpc>
                <a:spcPct val="115000"/>
              </a:lnSpc>
              <a:spcBef>
                <a:spcPts val="0"/>
              </a:spcBef>
              <a:spcAft>
                <a:spcPts val="0"/>
              </a:spcAft>
              <a:buNone/>
              <a:defRPr>
                <a:latin typeface="Afacad Flux SemiBold"/>
                <a:ea typeface="Afacad Flux SemiBold"/>
                <a:cs typeface="Afacad Flux SemiBold"/>
                <a:sym typeface="Afacad Flux SemiBold"/>
              </a:defRPr>
            </a:lvl2pPr>
            <a:lvl3pPr lvl="2">
              <a:lnSpc>
                <a:spcPct val="115000"/>
              </a:lnSpc>
              <a:spcBef>
                <a:spcPts val="0"/>
              </a:spcBef>
              <a:spcAft>
                <a:spcPts val="0"/>
              </a:spcAft>
              <a:buNone/>
              <a:defRPr>
                <a:latin typeface="Afacad Flux SemiBold"/>
                <a:ea typeface="Afacad Flux SemiBold"/>
                <a:cs typeface="Afacad Flux SemiBold"/>
                <a:sym typeface="Afacad Flux SemiBold"/>
              </a:defRPr>
            </a:lvl3pPr>
            <a:lvl4pPr lvl="3">
              <a:lnSpc>
                <a:spcPct val="115000"/>
              </a:lnSpc>
              <a:spcBef>
                <a:spcPts val="0"/>
              </a:spcBef>
              <a:spcAft>
                <a:spcPts val="0"/>
              </a:spcAft>
              <a:buNone/>
              <a:defRPr>
                <a:latin typeface="Afacad Flux SemiBold"/>
                <a:ea typeface="Afacad Flux SemiBold"/>
                <a:cs typeface="Afacad Flux SemiBold"/>
                <a:sym typeface="Afacad Flux SemiBold"/>
              </a:defRPr>
            </a:lvl4pPr>
            <a:lvl5pPr lvl="4">
              <a:lnSpc>
                <a:spcPct val="115000"/>
              </a:lnSpc>
              <a:spcBef>
                <a:spcPts val="0"/>
              </a:spcBef>
              <a:spcAft>
                <a:spcPts val="0"/>
              </a:spcAft>
              <a:buNone/>
              <a:defRPr>
                <a:latin typeface="Afacad Flux SemiBold"/>
                <a:ea typeface="Afacad Flux SemiBold"/>
                <a:cs typeface="Afacad Flux SemiBold"/>
                <a:sym typeface="Afacad Flux SemiBold"/>
              </a:defRPr>
            </a:lvl5pPr>
            <a:lvl6pPr lvl="5">
              <a:lnSpc>
                <a:spcPct val="115000"/>
              </a:lnSpc>
              <a:spcBef>
                <a:spcPts val="0"/>
              </a:spcBef>
              <a:spcAft>
                <a:spcPts val="0"/>
              </a:spcAft>
              <a:buNone/>
              <a:defRPr>
                <a:latin typeface="Afacad Flux SemiBold"/>
                <a:ea typeface="Afacad Flux SemiBold"/>
                <a:cs typeface="Afacad Flux SemiBold"/>
                <a:sym typeface="Afacad Flux SemiBold"/>
              </a:defRPr>
            </a:lvl6pPr>
            <a:lvl7pPr lvl="6">
              <a:lnSpc>
                <a:spcPct val="115000"/>
              </a:lnSpc>
              <a:spcBef>
                <a:spcPts val="0"/>
              </a:spcBef>
              <a:spcAft>
                <a:spcPts val="0"/>
              </a:spcAft>
              <a:buNone/>
              <a:defRPr>
                <a:latin typeface="Afacad Flux SemiBold"/>
                <a:ea typeface="Afacad Flux SemiBold"/>
                <a:cs typeface="Afacad Flux SemiBold"/>
                <a:sym typeface="Afacad Flux SemiBold"/>
              </a:defRPr>
            </a:lvl7pPr>
            <a:lvl8pPr lvl="7">
              <a:lnSpc>
                <a:spcPct val="115000"/>
              </a:lnSpc>
              <a:spcBef>
                <a:spcPts val="0"/>
              </a:spcBef>
              <a:spcAft>
                <a:spcPts val="0"/>
              </a:spcAft>
              <a:buNone/>
              <a:defRPr>
                <a:latin typeface="Afacad Flux SemiBold"/>
                <a:ea typeface="Afacad Flux SemiBold"/>
                <a:cs typeface="Afacad Flux SemiBold"/>
                <a:sym typeface="Afacad Flux SemiBold"/>
              </a:defRPr>
            </a:lvl8pPr>
            <a:lvl9pPr lvl="8">
              <a:lnSpc>
                <a:spcPct val="115000"/>
              </a:lnSpc>
              <a:spcBef>
                <a:spcPts val="0"/>
              </a:spcBef>
              <a:spcAft>
                <a:spcPts val="0"/>
              </a:spcAft>
              <a:buNone/>
              <a:defRPr>
                <a:latin typeface="Afacad Flux SemiBold"/>
                <a:ea typeface="Afacad Flux SemiBold"/>
                <a:cs typeface="Afacad Flux SemiBold"/>
                <a:sym typeface="Afacad Flux SemiBold"/>
              </a:defRPr>
            </a:lvl9pPr>
          </a:lstStyle>
          <a:p/>
        </p:txBody>
      </p:sp>
      <p:sp>
        <p:nvSpPr>
          <p:cNvPr id="169" name="Google Shape;169;p19"/>
          <p:cNvSpPr txBox="1"/>
          <p:nvPr>
            <p:ph idx="1" type="body"/>
          </p:nvPr>
        </p:nvSpPr>
        <p:spPr>
          <a:xfrm>
            <a:off x="549475" y="3350701"/>
            <a:ext cx="2211300" cy="1256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0"/>
              </a:spcBef>
              <a:spcAft>
                <a:spcPts val="0"/>
              </a:spcAft>
              <a:buClr>
                <a:schemeClr val="lt1"/>
              </a:buClr>
              <a:buSzPts val="1000"/>
              <a:buFont typeface="Afacad Flux"/>
              <a:buChar char="○"/>
              <a:defRPr sz="1000"/>
            </a:lvl2pPr>
            <a:lvl3pPr indent="-292100" lvl="2" marL="1371600">
              <a:spcBef>
                <a:spcPts val="0"/>
              </a:spcBef>
              <a:spcAft>
                <a:spcPts val="0"/>
              </a:spcAft>
              <a:buClr>
                <a:schemeClr val="lt1"/>
              </a:buClr>
              <a:buSzPts val="1000"/>
              <a:buFont typeface="Afacad Flux"/>
              <a:buChar char="■"/>
              <a:defRPr sz="1000"/>
            </a:lvl3pPr>
            <a:lvl4pPr indent="-292100" lvl="3" marL="1828800">
              <a:spcBef>
                <a:spcPts val="0"/>
              </a:spcBef>
              <a:spcAft>
                <a:spcPts val="0"/>
              </a:spcAft>
              <a:buClr>
                <a:schemeClr val="lt1"/>
              </a:buClr>
              <a:buSzPts val="1000"/>
              <a:buFont typeface="Afacad Flux"/>
              <a:buChar char="●"/>
              <a:defRPr sz="1000"/>
            </a:lvl4pPr>
            <a:lvl5pPr indent="-292100" lvl="4" marL="2286000">
              <a:spcBef>
                <a:spcPts val="0"/>
              </a:spcBef>
              <a:spcAft>
                <a:spcPts val="0"/>
              </a:spcAft>
              <a:buClr>
                <a:schemeClr val="lt1"/>
              </a:buClr>
              <a:buSzPts val="1000"/>
              <a:buFont typeface="Afacad Flux"/>
              <a:buChar char="○"/>
              <a:defRPr sz="1000"/>
            </a:lvl5pPr>
            <a:lvl6pPr indent="-292100" lvl="5" marL="2743200">
              <a:spcBef>
                <a:spcPts val="0"/>
              </a:spcBef>
              <a:spcAft>
                <a:spcPts val="0"/>
              </a:spcAft>
              <a:buClr>
                <a:schemeClr val="lt1"/>
              </a:buClr>
              <a:buSzPts val="1000"/>
              <a:buFont typeface="Afacad Flux"/>
              <a:buChar char="■"/>
              <a:defRPr sz="1000"/>
            </a:lvl6pPr>
            <a:lvl7pPr indent="-292100" lvl="6" marL="3200400">
              <a:spcBef>
                <a:spcPts val="0"/>
              </a:spcBef>
              <a:spcAft>
                <a:spcPts val="0"/>
              </a:spcAft>
              <a:buClr>
                <a:schemeClr val="lt1"/>
              </a:buClr>
              <a:buSzPts val="1000"/>
              <a:buFont typeface="Afacad Flux"/>
              <a:buChar char="●"/>
              <a:defRPr sz="1000"/>
            </a:lvl7pPr>
            <a:lvl8pPr indent="-292100" lvl="7" marL="3657600">
              <a:spcBef>
                <a:spcPts val="0"/>
              </a:spcBef>
              <a:spcAft>
                <a:spcPts val="0"/>
              </a:spcAft>
              <a:buClr>
                <a:schemeClr val="lt1"/>
              </a:buClr>
              <a:buSzPts val="1000"/>
              <a:buFont typeface="Afacad Flux"/>
              <a:buChar char="○"/>
              <a:defRPr sz="1000"/>
            </a:lvl8pPr>
            <a:lvl9pPr indent="-292100" lvl="8" marL="4114800">
              <a:spcBef>
                <a:spcPts val="0"/>
              </a:spcBef>
              <a:spcAft>
                <a:spcPts val="0"/>
              </a:spcAft>
              <a:buClr>
                <a:schemeClr val="lt1"/>
              </a:buClr>
              <a:buSzPts val="1000"/>
              <a:buFont typeface="Afacad Flux"/>
              <a:buChar char="■"/>
              <a:defRPr sz="1000"/>
            </a:lvl9pPr>
          </a:lstStyle>
          <a:p/>
        </p:txBody>
      </p:sp>
      <p:sp>
        <p:nvSpPr>
          <p:cNvPr id="170" name="Google Shape;170;p19"/>
          <p:cNvSpPr txBox="1"/>
          <p:nvPr>
            <p:ph idx="3" type="body"/>
          </p:nvPr>
        </p:nvSpPr>
        <p:spPr>
          <a:xfrm>
            <a:off x="3466350" y="1734051"/>
            <a:ext cx="2211300" cy="1256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dk2"/>
              </a:buClr>
              <a:buSzPts val="1000"/>
              <a:buFont typeface="Afacad Flux"/>
              <a:buChar char="●"/>
              <a:defRPr sz="1000">
                <a:solidFill>
                  <a:schemeClr val="dk2"/>
                </a:solidFill>
              </a:defRPr>
            </a:lvl1pPr>
            <a:lvl2pPr indent="-292100" lvl="1" marL="914400">
              <a:spcBef>
                <a:spcPts val="0"/>
              </a:spcBef>
              <a:spcAft>
                <a:spcPts val="0"/>
              </a:spcAft>
              <a:buClr>
                <a:schemeClr val="dk2"/>
              </a:buClr>
              <a:buSzPts val="1000"/>
              <a:buFont typeface="Afacad Flux"/>
              <a:buChar char="○"/>
              <a:defRPr sz="1000">
                <a:solidFill>
                  <a:schemeClr val="dk2"/>
                </a:solidFill>
              </a:defRPr>
            </a:lvl2pPr>
            <a:lvl3pPr indent="-292100" lvl="2" marL="1371600">
              <a:spcBef>
                <a:spcPts val="0"/>
              </a:spcBef>
              <a:spcAft>
                <a:spcPts val="0"/>
              </a:spcAft>
              <a:buClr>
                <a:schemeClr val="dk2"/>
              </a:buClr>
              <a:buSzPts val="1000"/>
              <a:buFont typeface="Afacad Flux"/>
              <a:buChar char="■"/>
              <a:defRPr sz="1000">
                <a:solidFill>
                  <a:schemeClr val="dk2"/>
                </a:solidFill>
              </a:defRPr>
            </a:lvl3pPr>
            <a:lvl4pPr indent="-292100" lvl="3" marL="1828800">
              <a:spcBef>
                <a:spcPts val="0"/>
              </a:spcBef>
              <a:spcAft>
                <a:spcPts val="0"/>
              </a:spcAft>
              <a:buClr>
                <a:schemeClr val="dk2"/>
              </a:buClr>
              <a:buSzPts val="1000"/>
              <a:buFont typeface="Afacad Flux"/>
              <a:buChar char="●"/>
              <a:defRPr sz="1000">
                <a:solidFill>
                  <a:schemeClr val="dk2"/>
                </a:solidFill>
              </a:defRPr>
            </a:lvl4pPr>
            <a:lvl5pPr indent="-292100" lvl="4" marL="2286000">
              <a:spcBef>
                <a:spcPts val="0"/>
              </a:spcBef>
              <a:spcAft>
                <a:spcPts val="0"/>
              </a:spcAft>
              <a:buClr>
                <a:schemeClr val="dk2"/>
              </a:buClr>
              <a:buSzPts val="1000"/>
              <a:buFont typeface="Afacad Flux"/>
              <a:buChar char="○"/>
              <a:defRPr sz="1000">
                <a:solidFill>
                  <a:schemeClr val="dk2"/>
                </a:solidFill>
              </a:defRPr>
            </a:lvl5pPr>
            <a:lvl6pPr indent="-292100" lvl="5" marL="2743200">
              <a:spcBef>
                <a:spcPts val="0"/>
              </a:spcBef>
              <a:spcAft>
                <a:spcPts val="0"/>
              </a:spcAft>
              <a:buClr>
                <a:schemeClr val="dk2"/>
              </a:buClr>
              <a:buSzPts val="1000"/>
              <a:buFont typeface="Afacad Flux"/>
              <a:buChar char="■"/>
              <a:defRPr sz="1000">
                <a:solidFill>
                  <a:schemeClr val="dk2"/>
                </a:solidFill>
              </a:defRPr>
            </a:lvl6pPr>
            <a:lvl7pPr indent="-292100" lvl="6" marL="3200400">
              <a:spcBef>
                <a:spcPts val="0"/>
              </a:spcBef>
              <a:spcAft>
                <a:spcPts val="0"/>
              </a:spcAft>
              <a:buClr>
                <a:schemeClr val="dk2"/>
              </a:buClr>
              <a:buSzPts val="1000"/>
              <a:buFont typeface="Afacad Flux"/>
              <a:buChar char="●"/>
              <a:defRPr sz="1000">
                <a:solidFill>
                  <a:schemeClr val="dk2"/>
                </a:solidFill>
              </a:defRPr>
            </a:lvl7pPr>
            <a:lvl8pPr indent="-292100" lvl="7" marL="3657600">
              <a:spcBef>
                <a:spcPts val="0"/>
              </a:spcBef>
              <a:spcAft>
                <a:spcPts val="0"/>
              </a:spcAft>
              <a:buClr>
                <a:schemeClr val="dk2"/>
              </a:buClr>
              <a:buSzPts val="1000"/>
              <a:buFont typeface="Afacad Flux"/>
              <a:buChar char="○"/>
              <a:defRPr sz="1000">
                <a:solidFill>
                  <a:schemeClr val="dk2"/>
                </a:solidFill>
              </a:defRPr>
            </a:lvl8pPr>
            <a:lvl9pPr indent="-292100" lvl="8" marL="4114800">
              <a:spcBef>
                <a:spcPts val="0"/>
              </a:spcBef>
              <a:spcAft>
                <a:spcPts val="0"/>
              </a:spcAft>
              <a:buClr>
                <a:schemeClr val="dk2"/>
              </a:buClr>
              <a:buSzPts val="1000"/>
              <a:buFont typeface="Afacad Flux"/>
              <a:buChar char="■"/>
              <a:defRPr sz="1000">
                <a:solidFill>
                  <a:schemeClr val="dk2"/>
                </a:solidFill>
              </a:defRPr>
            </a:lvl9pPr>
          </a:lstStyle>
          <a:p/>
        </p:txBody>
      </p:sp>
      <p:sp>
        <p:nvSpPr>
          <p:cNvPr id="171" name="Google Shape;171;p19"/>
          <p:cNvSpPr txBox="1"/>
          <p:nvPr>
            <p:ph idx="4" type="body"/>
          </p:nvPr>
        </p:nvSpPr>
        <p:spPr>
          <a:xfrm>
            <a:off x="6383225" y="3350701"/>
            <a:ext cx="2211300" cy="1256700"/>
          </a:xfrm>
          <a:prstGeom prst="rect">
            <a:avLst/>
          </a:prstGeom>
        </p:spPr>
        <p:txBody>
          <a:bodyPr anchorCtr="0" anchor="t" bIns="0" lIns="0" spcFirstLastPara="1" rIns="0" wrap="square" tIns="0">
            <a:spAutoFit/>
          </a:bodyPr>
          <a:lstStyle>
            <a:lvl1pPr indent="-292100" lvl="0" marL="457200">
              <a:spcBef>
                <a:spcPts val="0"/>
              </a:spcBef>
              <a:spcAft>
                <a:spcPts val="0"/>
              </a:spcAft>
              <a:buClr>
                <a:schemeClr val="lt1"/>
              </a:buClr>
              <a:buSzPts val="1000"/>
              <a:buFont typeface="Afacad Flux"/>
              <a:buChar char="●"/>
              <a:defRPr sz="1000"/>
            </a:lvl1pPr>
            <a:lvl2pPr indent="-292100" lvl="1" marL="914400">
              <a:spcBef>
                <a:spcPts val="0"/>
              </a:spcBef>
              <a:spcAft>
                <a:spcPts val="0"/>
              </a:spcAft>
              <a:buClr>
                <a:schemeClr val="lt1"/>
              </a:buClr>
              <a:buSzPts val="1000"/>
              <a:buFont typeface="Afacad Flux"/>
              <a:buChar char="○"/>
              <a:defRPr sz="1000"/>
            </a:lvl2pPr>
            <a:lvl3pPr indent="-292100" lvl="2" marL="1371600">
              <a:spcBef>
                <a:spcPts val="0"/>
              </a:spcBef>
              <a:spcAft>
                <a:spcPts val="0"/>
              </a:spcAft>
              <a:buClr>
                <a:schemeClr val="lt1"/>
              </a:buClr>
              <a:buSzPts val="1000"/>
              <a:buFont typeface="Afacad Flux"/>
              <a:buChar char="■"/>
              <a:defRPr sz="1000"/>
            </a:lvl3pPr>
            <a:lvl4pPr indent="-292100" lvl="3" marL="1828800">
              <a:spcBef>
                <a:spcPts val="0"/>
              </a:spcBef>
              <a:spcAft>
                <a:spcPts val="0"/>
              </a:spcAft>
              <a:buClr>
                <a:schemeClr val="lt1"/>
              </a:buClr>
              <a:buSzPts val="1000"/>
              <a:buFont typeface="Afacad Flux"/>
              <a:buChar char="●"/>
              <a:defRPr sz="1000"/>
            </a:lvl4pPr>
            <a:lvl5pPr indent="-292100" lvl="4" marL="2286000">
              <a:spcBef>
                <a:spcPts val="0"/>
              </a:spcBef>
              <a:spcAft>
                <a:spcPts val="0"/>
              </a:spcAft>
              <a:buClr>
                <a:schemeClr val="lt1"/>
              </a:buClr>
              <a:buSzPts val="1000"/>
              <a:buFont typeface="Afacad Flux"/>
              <a:buChar char="○"/>
              <a:defRPr sz="1000"/>
            </a:lvl5pPr>
            <a:lvl6pPr indent="-292100" lvl="5" marL="2743200">
              <a:spcBef>
                <a:spcPts val="0"/>
              </a:spcBef>
              <a:spcAft>
                <a:spcPts val="0"/>
              </a:spcAft>
              <a:buClr>
                <a:schemeClr val="lt1"/>
              </a:buClr>
              <a:buSzPts val="1000"/>
              <a:buFont typeface="Afacad Flux"/>
              <a:buChar char="■"/>
              <a:defRPr sz="1000"/>
            </a:lvl6pPr>
            <a:lvl7pPr indent="-292100" lvl="6" marL="3200400">
              <a:spcBef>
                <a:spcPts val="0"/>
              </a:spcBef>
              <a:spcAft>
                <a:spcPts val="0"/>
              </a:spcAft>
              <a:buClr>
                <a:schemeClr val="lt1"/>
              </a:buClr>
              <a:buSzPts val="1000"/>
              <a:buFont typeface="Afacad Flux"/>
              <a:buChar char="●"/>
              <a:defRPr sz="1000"/>
            </a:lvl7pPr>
            <a:lvl8pPr indent="-292100" lvl="7" marL="3657600">
              <a:spcBef>
                <a:spcPts val="0"/>
              </a:spcBef>
              <a:spcAft>
                <a:spcPts val="0"/>
              </a:spcAft>
              <a:buClr>
                <a:schemeClr val="lt1"/>
              </a:buClr>
              <a:buSzPts val="1000"/>
              <a:buFont typeface="Afacad Flux"/>
              <a:buChar char="○"/>
              <a:defRPr sz="1000"/>
            </a:lvl8pPr>
            <a:lvl9pPr indent="-292100" lvl="8" marL="4114800">
              <a:spcBef>
                <a:spcPts val="0"/>
              </a:spcBef>
              <a:spcAft>
                <a:spcPts val="0"/>
              </a:spcAft>
              <a:buClr>
                <a:schemeClr val="lt1"/>
              </a:buClr>
              <a:buSzPts val="1000"/>
              <a:buFont typeface="Afacad Flux"/>
              <a:buChar char="■"/>
              <a:defRPr sz="1000"/>
            </a:lvl9pPr>
          </a:lstStyle>
          <a:p/>
        </p:txBody>
      </p:sp>
      <p:sp>
        <p:nvSpPr>
          <p:cNvPr id="172" name="Google Shape;172;p19"/>
          <p:cNvSpPr txBox="1"/>
          <p:nvPr>
            <p:ph idx="5" type="subTitle"/>
          </p:nvPr>
        </p:nvSpPr>
        <p:spPr>
          <a:xfrm>
            <a:off x="555175" y="2986800"/>
            <a:ext cx="2211300" cy="257100"/>
          </a:xfrm>
          <a:prstGeom prst="rect">
            <a:avLst/>
          </a:prstGeom>
        </p:spPr>
        <p:txBody>
          <a:bodyPr anchorCtr="0" anchor="t" bIns="0" lIns="0" spcFirstLastPara="1" rIns="0" wrap="square" tIns="0">
            <a:noAutofit/>
          </a:bodyPr>
          <a:lstStyle>
            <a:lvl1pPr lvl="0">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1pPr>
            <a:lvl2pPr lvl="1">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2pPr>
            <a:lvl3pPr lvl="2">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3pPr>
            <a:lvl4pPr lvl="3">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4pPr>
            <a:lvl5pPr lvl="4">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5pPr>
            <a:lvl6pPr lvl="5">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6pPr>
            <a:lvl7pPr lvl="6">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7pPr>
            <a:lvl8pPr lvl="7">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8pPr>
            <a:lvl9pPr lvl="8">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9pPr>
          </a:lstStyle>
          <a:p/>
        </p:txBody>
      </p:sp>
      <p:sp>
        <p:nvSpPr>
          <p:cNvPr id="173" name="Google Shape;173;p19"/>
          <p:cNvSpPr txBox="1"/>
          <p:nvPr>
            <p:ph idx="6" type="subTitle"/>
          </p:nvPr>
        </p:nvSpPr>
        <p:spPr>
          <a:xfrm>
            <a:off x="3473338" y="1372065"/>
            <a:ext cx="2211300" cy="257100"/>
          </a:xfrm>
          <a:prstGeom prst="rect">
            <a:avLst/>
          </a:prstGeom>
        </p:spPr>
        <p:txBody>
          <a:bodyPr anchorCtr="0" anchor="t" bIns="0" lIns="0" spcFirstLastPara="1" rIns="0" wrap="square" tIns="0">
            <a:noAutofit/>
          </a:bodyPr>
          <a:lstStyle>
            <a:lvl1pPr lvl="0">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1pPr>
            <a:lvl2pPr lvl="1">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2pPr>
            <a:lvl3pPr lvl="2">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3pPr>
            <a:lvl4pPr lvl="3">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4pPr>
            <a:lvl5pPr lvl="4">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5pPr>
            <a:lvl6pPr lvl="5">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6pPr>
            <a:lvl7pPr lvl="6">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7pPr>
            <a:lvl8pPr lvl="7">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8pPr>
            <a:lvl9pPr lvl="8">
              <a:spcBef>
                <a:spcPts val="0"/>
              </a:spcBef>
              <a:spcAft>
                <a:spcPts val="0"/>
              </a:spcAft>
              <a:buClr>
                <a:schemeClr val="dk2"/>
              </a:buClr>
              <a:buSzPts val="1400"/>
              <a:buFont typeface="Afacad Flux SemiBold"/>
              <a:buNone/>
              <a:defRPr sz="1400">
                <a:solidFill>
                  <a:schemeClr val="dk2"/>
                </a:solidFill>
                <a:latin typeface="Afacad Flux SemiBold"/>
                <a:ea typeface="Afacad Flux SemiBold"/>
                <a:cs typeface="Afacad Flux SemiBold"/>
                <a:sym typeface="Afacad Flux SemiBold"/>
              </a:defRPr>
            </a:lvl9pPr>
          </a:lstStyle>
          <a:p/>
        </p:txBody>
      </p:sp>
      <p:sp>
        <p:nvSpPr>
          <p:cNvPr id="174" name="Google Shape;174;p19"/>
          <p:cNvSpPr txBox="1"/>
          <p:nvPr>
            <p:ph idx="7" type="subTitle"/>
          </p:nvPr>
        </p:nvSpPr>
        <p:spPr>
          <a:xfrm>
            <a:off x="6391513" y="2989840"/>
            <a:ext cx="2211300" cy="257100"/>
          </a:xfrm>
          <a:prstGeom prst="rect">
            <a:avLst/>
          </a:prstGeom>
        </p:spPr>
        <p:txBody>
          <a:bodyPr anchorCtr="0" anchor="t" bIns="0" lIns="0" spcFirstLastPara="1" rIns="0" wrap="square" tIns="0">
            <a:noAutofit/>
          </a:bodyPr>
          <a:lstStyle>
            <a:lvl1pPr lvl="0">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1pPr>
            <a:lvl2pPr lvl="1">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2pPr>
            <a:lvl3pPr lvl="2">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3pPr>
            <a:lvl4pPr lvl="3">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4pPr>
            <a:lvl5pPr lvl="4">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5pPr>
            <a:lvl6pPr lvl="5">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6pPr>
            <a:lvl7pPr lvl="6">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7pPr>
            <a:lvl8pPr lvl="7">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8pPr>
            <a:lvl9pPr lvl="8">
              <a:spcBef>
                <a:spcPts val="0"/>
              </a:spcBef>
              <a:spcAft>
                <a:spcPts val="0"/>
              </a:spcAft>
              <a:buSzPts val="1400"/>
              <a:buFont typeface="Afacad Flux SemiBold"/>
              <a:buNone/>
              <a:defRPr sz="1400">
                <a:latin typeface="Afacad Flux SemiBold"/>
                <a:ea typeface="Afacad Flux SemiBold"/>
                <a:cs typeface="Afacad Flux SemiBold"/>
                <a:sym typeface="Afacad Flux SemiBold"/>
              </a:defRPr>
            </a:lvl9pPr>
          </a:lstStyle>
          <a:p/>
        </p:txBody>
      </p:sp>
      <p:sp>
        <p:nvSpPr>
          <p:cNvPr id="175" name="Google Shape;175;p19"/>
          <p:cNvSpPr/>
          <p:nvPr>
            <p:ph idx="8" type="pic"/>
          </p:nvPr>
        </p:nvSpPr>
        <p:spPr>
          <a:xfrm>
            <a:off x="228600" y="1111975"/>
            <a:ext cx="2816400" cy="1492800"/>
          </a:xfrm>
          <a:prstGeom prst="roundRect">
            <a:avLst>
              <a:gd fmla="val 50000" name="adj"/>
            </a:avLst>
          </a:prstGeom>
          <a:solidFill>
            <a:schemeClr val="dk2"/>
          </a:solidFill>
          <a:ln>
            <a:noFill/>
          </a:ln>
        </p:spPr>
      </p:sp>
      <p:sp>
        <p:nvSpPr>
          <p:cNvPr id="176" name="Google Shape;176;p19"/>
          <p:cNvSpPr/>
          <p:nvPr>
            <p:ph idx="9" type="pic"/>
          </p:nvPr>
        </p:nvSpPr>
        <p:spPr>
          <a:xfrm>
            <a:off x="6099000" y="1111975"/>
            <a:ext cx="2816400" cy="1492800"/>
          </a:xfrm>
          <a:prstGeom prst="roundRect">
            <a:avLst>
              <a:gd fmla="val 50000" name="adj"/>
            </a:avLst>
          </a:prstGeom>
          <a:solidFill>
            <a:schemeClr val="dk2"/>
          </a:solidFill>
          <a:ln>
            <a:noFill/>
          </a:ln>
        </p:spPr>
      </p:sp>
      <p:sp>
        <p:nvSpPr>
          <p:cNvPr id="177" name="Google Shape;177;p19"/>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solidFill>
                  <a:schemeClr val="dk2"/>
                </a:solidFill>
              </a:defRPr>
            </a:lvl1pPr>
            <a:lvl2pPr lvl="1">
              <a:buNone/>
              <a:defRPr>
                <a:solidFill>
                  <a:schemeClr val="dk2"/>
                </a:solidFill>
              </a:defRPr>
            </a:lvl2pPr>
            <a:lvl3pPr lvl="2">
              <a:buNone/>
              <a:defRPr>
                <a:solidFill>
                  <a:schemeClr val="dk2"/>
                </a:solidFill>
              </a:defRPr>
            </a:lvl3pPr>
            <a:lvl4pPr lvl="3">
              <a:buNone/>
              <a:defRPr>
                <a:solidFill>
                  <a:schemeClr val="dk2"/>
                </a:solidFill>
              </a:defRPr>
            </a:lvl4pPr>
            <a:lvl5pPr lvl="4">
              <a:buNone/>
              <a:defRPr>
                <a:solidFill>
                  <a:schemeClr val="dk2"/>
                </a:solidFill>
              </a:defRPr>
            </a:lvl5pPr>
            <a:lvl6pPr lvl="5">
              <a:buNone/>
              <a:defRPr>
                <a:solidFill>
                  <a:schemeClr val="dk2"/>
                </a:solidFill>
              </a:defRPr>
            </a:lvl6pPr>
            <a:lvl7pPr lvl="6">
              <a:buNone/>
              <a:defRPr>
                <a:solidFill>
                  <a:schemeClr val="dk2"/>
                </a:solidFill>
              </a:defRPr>
            </a:lvl7pPr>
            <a:lvl8pPr lvl="7">
              <a:buNone/>
              <a:defRPr>
                <a:solidFill>
                  <a:schemeClr val="dk2"/>
                </a:solidFill>
              </a:defRPr>
            </a:lvl8pPr>
            <a:lvl9pPr lvl="8">
              <a:buNone/>
              <a:defRPr>
                <a:solidFill>
                  <a:schemeClr val="dk2"/>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hank you">
  <p:cSld name="CUSTOM_1">
    <p:bg>
      <p:bgPr>
        <a:solidFill>
          <a:schemeClr val="accent5"/>
        </a:solidFill>
      </p:bgPr>
    </p:bg>
    <p:spTree>
      <p:nvGrpSpPr>
        <p:cNvPr id="178" name="Shape 178"/>
        <p:cNvGrpSpPr/>
        <p:nvPr/>
      </p:nvGrpSpPr>
      <p:grpSpPr>
        <a:xfrm>
          <a:off x="0" y="0"/>
          <a:ext cx="0" cy="0"/>
          <a:chOff x="0" y="0"/>
          <a:chExt cx="0" cy="0"/>
        </a:xfrm>
      </p:grpSpPr>
      <p:sp>
        <p:nvSpPr>
          <p:cNvPr id="179" name="Google Shape;179;p20"/>
          <p:cNvSpPr/>
          <p:nvPr/>
        </p:nvSpPr>
        <p:spPr>
          <a:xfrm flipH="1" rot="10800000">
            <a:off x="225325" y="225450"/>
            <a:ext cx="6483000" cy="3256800"/>
          </a:xfrm>
          <a:prstGeom prst="round1Rect">
            <a:avLst>
              <a:gd fmla="val 16387" name="adj"/>
            </a:avLst>
          </a:prstGeom>
          <a:solidFill>
            <a:schemeClr val="accent4"/>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180" name="Google Shape;180;p20"/>
          <p:cNvSpPr/>
          <p:nvPr/>
        </p:nvSpPr>
        <p:spPr>
          <a:xfrm flipH="1">
            <a:off x="5600700" y="3575950"/>
            <a:ext cx="1108200" cy="1108200"/>
          </a:xfrm>
          <a:prstGeom prst="teardrop">
            <a:avLst>
              <a:gd fmla="val 100000" name="adj"/>
            </a:avLst>
          </a:prstGeom>
          <a:solidFill>
            <a:schemeClr val="accent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lt1"/>
              </a:solidFill>
              <a:latin typeface="Afacad Flux"/>
              <a:ea typeface="Afacad Flux"/>
              <a:cs typeface="Afacad Flux"/>
              <a:sym typeface="Afacad Flux"/>
            </a:endParaRPr>
          </a:p>
        </p:txBody>
      </p:sp>
      <p:sp>
        <p:nvSpPr>
          <p:cNvPr id="181" name="Google Shape;181;p20"/>
          <p:cNvSpPr/>
          <p:nvPr/>
        </p:nvSpPr>
        <p:spPr>
          <a:xfrm>
            <a:off x="6802800" y="228600"/>
            <a:ext cx="2112600" cy="4455600"/>
          </a:xfrm>
          <a:prstGeom prst="roundRect">
            <a:avLst>
              <a:gd fmla="val 32865" name="adj"/>
            </a:avLst>
          </a:prstGeom>
          <a:solidFill>
            <a:schemeClr val="lt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sz="1600">
              <a:solidFill>
                <a:schemeClr val="lt1"/>
              </a:solidFill>
              <a:latin typeface="Afacad Flux Medium"/>
              <a:ea typeface="Afacad Flux Medium"/>
              <a:cs typeface="Afacad Flux Medium"/>
              <a:sym typeface="Afacad Flux Medium"/>
            </a:endParaRPr>
          </a:p>
        </p:txBody>
      </p:sp>
      <p:sp>
        <p:nvSpPr>
          <p:cNvPr id="182" name="Google Shape;182;p20"/>
          <p:cNvSpPr txBox="1"/>
          <p:nvPr>
            <p:ph type="title"/>
          </p:nvPr>
        </p:nvSpPr>
        <p:spPr>
          <a:xfrm>
            <a:off x="462225" y="493150"/>
            <a:ext cx="5944800" cy="1573500"/>
          </a:xfrm>
          <a:prstGeom prst="rect">
            <a:avLst/>
          </a:prstGeom>
        </p:spPr>
        <p:txBody>
          <a:bodyPr anchorCtr="0" anchor="t" bIns="0" lIns="0" spcFirstLastPara="1" rIns="0" wrap="square" tIns="0">
            <a:spAutoFit/>
          </a:bodyPr>
          <a:lstStyle>
            <a:lvl1pPr lvl="0">
              <a:lnSpc>
                <a:spcPct val="70000"/>
              </a:lnSpc>
              <a:spcBef>
                <a:spcPts val="0"/>
              </a:spcBef>
              <a:spcAft>
                <a:spcPts val="0"/>
              </a:spcAft>
              <a:buNone/>
              <a:defRPr sz="7200">
                <a:solidFill>
                  <a:schemeClr val="accent1"/>
                </a:solidFill>
                <a:latin typeface="Afacad Flux Medium"/>
                <a:ea typeface="Afacad Flux Medium"/>
                <a:cs typeface="Afacad Flux Medium"/>
                <a:sym typeface="Afacad Flux Medium"/>
              </a:defRPr>
            </a:lvl1pPr>
            <a:lvl2pPr lvl="1">
              <a:lnSpc>
                <a:spcPct val="115000"/>
              </a:lnSpc>
              <a:spcBef>
                <a:spcPts val="0"/>
              </a:spcBef>
              <a:spcAft>
                <a:spcPts val="0"/>
              </a:spcAft>
              <a:buNone/>
              <a:defRPr sz="7200">
                <a:solidFill>
                  <a:schemeClr val="accent1"/>
                </a:solidFill>
              </a:defRPr>
            </a:lvl2pPr>
            <a:lvl3pPr lvl="2">
              <a:lnSpc>
                <a:spcPct val="115000"/>
              </a:lnSpc>
              <a:spcBef>
                <a:spcPts val="0"/>
              </a:spcBef>
              <a:spcAft>
                <a:spcPts val="0"/>
              </a:spcAft>
              <a:buNone/>
              <a:defRPr sz="7200">
                <a:solidFill>
                  <a:schemeClr val="accent1"/>
                </a:solidFill>
              </a:defRPr>
            </a:lvl3pPr>
            <a:lvl4pPr lvl="3">
              <a:lnSpc>
                <a:spcPct val="115000"/>
              </a:lnSpc>
              <a:spcBef>
                <a:spcPts val="0"/>
              </a:spcBef>
              <a:spcAft>
                <a:spcPts val="0"/>
              </a:spcAft>
              <a:buNone/>
              <a:defRPr sz="7200">
                <a:solidFill>
                  <a:schemeClr val="accent1"/>
                </a:solidFill>
              </a:defRPr>
            </a:lvl4pPr>
            <a:lvl5pPr lvl="4">
              <a:lnSpc>
                <a:spcPct val="115000"/>
              </a:lnSpc>
              <a:spcBef>
                <a:spcPts val="0"/>
              </a:spcBef>
              <a:spcAft>
                <a:spcPts val="0"/>
              </a:spcAft>
              <a:buNone/>
              <a:defRPr sz="7200">
                <a:solidFill>
                  <a:schemeClr val="accent1"/>
                </a:solidFill>
              </a:defRPr>
            </a:lvl5pPr>
            <a:lvl6pPr lvl="5">
              <a:lnSpc>
                <a:spcPct val="115000"/>
              </a:lnSpc>
              <a:spcBef>
                <a:spcPts val="0"/>
              </a:spcBef>
              <a:spcAft>
                <a:spcPts val="0"/>
              </a:spcAft>
              <a:buNone/>
              <a:defRPr sz="7200">
                <a:solidFill>
                  <a:schemeClr val="accent1"/>
                </a:solidFill>
              </a:defRPr>
            </a:lvl6pPr>
            <a:lvl7pPr lvl="6">
              <a:lnSpc>
                <a:spcPct val="115000"/>
              </a:lnSpc>
              <a:spcBef>
                <a:spcPts val="0"/>
              </a:spcBef>
              <a:spcAft>
                <a:spcPts val="0"/>
              </a:spcAft>
              <a:buNone/>
              <a:defRPr sz="7200">
                <a:solidFill>
                  <a:schemeClr val="accent1"/>
                </a:solidFill>
              </a:defRPr>
            </a:lvl7pPr>
            <a:lvl8pPr lvl="7">
              <a:lnSpc>
                <a:spcPct val="115000"/>
              </a:lnSpc>
              <a:spcBef>
                <a:spcPts val="0"/>
              </a:spcBef>
              <a:spcAft>
                <a:spcPts val="0"/>
              </a:spcAft>
              <a:buNone/>
              <a:defRPr sz="7200">
                <a:solidFill>
                  <a:schemeClr val="accent1"/>
                </a:solidFill>
              </a:defRPr>
            </a:lvl8pPr>
            <a:lvl9pPr lvl="8">
              <a:lnSpc>
                <a:spcPct val="115000"/>
              </a:lnSpc>
              <a:spcBef>
                <a:spcPts val="0"/>
              </a:spcBef>
              <a:spcAft>
                <a:spcPts val="0"/>
              </a:spcAft>
              <a:buNone/>
              <a:defRPr sz="7200">
                <a:solidFill>
                  <a:schemeClr val="accent1"/>
                </a:solidFill>
              </a:defRPr>
            </a:lvl9pPr>
          </a:lstStyle>
          <a:p/>
        </p:txBody>
      </p:sp>
      <p:sp>
        <p:nvSpPr>
          <p:cNvPr id="183" name="Google Shape;183;p20"/>
          <p:cNvSpPr txBox="1"/>
          <p:nvPr>
            <p:ph idx="1" type="subTitle"/>
          </p:nvPr>
        </p:nvSpPr>
        <p:spPr>
          <a:xfrm>
            <a:off x="467375" y="2472638"/>
            <a:ext cx="5557200" cy="668700"/>
          </a:xfrm>
          <a:prstGeom prst="rect">
            <a:avLst/>
          </a:prstGeom>
        </p:spPr>
        <p:txBody>
          <a:bodyPr anchorCtr="0" anchor="b" bIns="0" lIns="0" spcFirstLastPara="1" rIns="0" wrap="square" tIns="0">
            <a:noAutofit/>
          </a:bodyPr>
          <a:lstStyle>
            <a:lvl1pPr lvl="0">
              <a:spcBef>
                <a:spcPts val="0"/>
              </a:spcBef>
              <a:spcAft>
                <a:spcPts val="0"/>
              </a:spcAft>
              <a:buClr>
                <a:schemeClr val="dk2"/>
              </a:buClr>
              <a:buSzPts val="1800"/>
              <a:buFont typeface="Afacad Flux"/>
              <a:buNone/>
              <a:defRPr>
                <a:solidFill>
                  <a:schemeClr val="dk2"/>
                </a:solidFill>
                <a:latin typeface="Afacad Flux"/>
                <a:ea typeface="Afacad Flux"/>
                <a:cs typeface="Afacad Flux"/>
                <a:sym typeface="Afacad Flux"/>
              </a:defRPr>
            </a:lvl1pPr>
            <a:lvl2pPr lvl="1">
              <a:spcBef>
                <a:spcPts val="0"/>
              </a:spcBef>
              <a:spcAft>
                <a:spcPts val="0"/>
              </a:spcAft>
              <a:buClr>
                <a:schemeClr val="dk2"/>
              </a:buClr>
              <a:buSzPts val="1800"/>
              <a:buNone/>
              <a:defRPr>
                <a:solidFill>
                  <a:schemeClr val="dk2"/>
                </a:solidFill>
              </a:defRPr>
            </a:lvl2pPr>
            <a:lvl3pPr lvl="2">
              <a:spcBef>
                <a:spcPts val="0"/>
              </a:spcBef>
              <a:spcAft>
                <a:spcPts val="0"/>
              </a:spcAft>
              <a:buClr>
                <a:schemeClr val="dk2"/>
              </a:buClr>
              <a:buSzPts val="1800"/>
              <a:buNone/>
              <a:defRPr>
                <a:solidFill>
                  <a:schemeClr val="dk2"/>
                </a:solidFill>
              </a:defRPr>
            </a:lvl3pPr>
            <a:lvl4pPr lvl="3">
              <a:spcBef>
                <a:spcPts val="0"/>
              </a:spcBef>
              <a:spcAft>
                <a:spcPts val="0"/>
              </a:spcAft>
              <a:buClr>
                <a:schemeClr val="dk2"/>
              </a:buClr>
              <a:buSzPts val="1800"/>
              <a:buNone/>
              <a:defRPr>
                <a:solidFill>
                  <a:schemeClr val="dk2"/>
                </a:solidFill>
              </a:defRPr>
            </a:lvl4pPr>
            <a:lvl5pPr lvl="4">
              <a:spcBef>
                <a:spcPts val="0"/>
              </a:spcBef>
              <a:spcAft>
                <a:spcPts val="0"/>
              </a:spcAft>
              <a:buClr>
                <a:schemeClr val="dk2"/>
              </a:buClr>
              <a:buSzPts val="1800"/>
              <a:buNone/>
              <a:defRPr>
                <a:solidFill>
                  <a:schemeClr val="dk2"/>
                </a:solidFill>
              </a:defRPr>
            </a:lvl5pPr>
            <a:lvl6pPr lvl="5">
              <a:spcBef>
                <a:spcPts val="0"/>
              </a:spcBef>
              <a:spcAft>
                <a:spcPts val="0"/>
              </a:spcAft>
              <a:buClr>
                <a:schemeClr val="dk2"/>
              </a:buClr>
              <a:buSzPts val="1800"/>
              <a:buNone/>
              <a:defRPr>
                <a:solidFill>
                  <a:schemeClr val="dk2"/>
                </a:solidFill>
              </a:defRPr>
            </a:lvl6pPr>
            <a:lvl7pPr lvl="6">
              <a:spcBef>
                <a:spcPts val="0"/>
              </a:spcBef>
              <a:spcAft>
                <a:spcPts val="0"/>
              </a:spcAft>
              <a:buClr>
                <a:schemeClr val="dk2"/>
              </a:buClr>
              <a:buSzPts val="1800"/>
              <a:buNone/>
              <a:defRPr>
                <a:solidFill>
                  <a:schemeClr val="dk2"/>
                </a:solidFill>
              </a:defRPr>
            </a:lvl7pPr>
            <a:lvl8pPr lvl="7">
              <a:spcBef>
                <a:spcPts val="0"/>
              </a:spcBef>
              <a:spcAft>
                <a:spcPts val="0"/>
              </a:spcAft>
              <a:buClr>
                <a:schemeClr val="dk2"/>
              </a:buClr>
              <a:buSzPts val="1800"/>
              <a:buNone/>
              <a:defRPr>
                <a:solidFill>
                  <a:schemeClr val="dk2"/>
                </a:solidFill>
              </a:defRPr>
            </a:lvl8pPr>
            <a:lvl9pPr lvl="8">
              <a:spcBef>
                <a:spcPts val="0"/>
              </a:spcBef>
              <a:spcAft>
                <a:spcPts val="0"/>
              </a:spcAft>
              <a:buClr>
                <a:schemeClr val="dk2"/>
              </a:buClr>
              <a:buSzPts val="1800"/>
              <a:buNone/>
              <a:defRPr>
                <a:solidFill>
                  <a:schemeClr val="dk2"/>
                </a:solidFill>
              </a:defRPr>
            </a:lvl9pPr>
          </a:lstStyle>
          <a:p/>
        </p:txBody>
      </p:sp>
      <p:sp>
        <p:nvSpPr>
          <p:cNvPr id="184" name="Google Shape;184;p20"/>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ALT 2">
  <p:cSld name="CUSTOM_2">
    <p:spTree>
      <p:nvGrpSpPr>
        <p:cNvPr id="185" name="Shape 185"/>
        <p:cNvGrpSpPr/>
        <p:nvPr/>
      </p:nvGrpSpPr>
      <p:grpSpPr>
        <a:xfrm>
          <a:off x="0" y="0"/>
          <a:ext cx="0" cy="0"/>
          <a:chOff x="0" y="0"/>
          <a:chExt cx="0" cy="0"/>
        </a:xfrm>
      </p:grpSpPr>
      <p:pic>
        <p:nvPicPr>
          <p:cNvPr descr="A mountain range reflected on a river. " id="186" name="Google Shape;186;p21"/>
          <p:cNvPicPr preferRelativeResize="0"/>
          <p:nvPr/>
        </p:nvPicPr>
        <p:blipFill rotWithShape="1">
          <a:blip r:embed="rId2">
            <a:alphaModFix/>
          </a:blip>
          <a:srcRect b="0" l="258" r="258" t="0"/>
          <a:stretch/>
        </p:blipFill>
        <p:spPr>
          <a:xfrm>
            <a:off x="1327205" y="0"/>
            <a:ext cx="7802880" cy="5143502"/>
          </a:xfrm>
          <a:prstGeom prst="rect">
            <a:avLst/>
          </a:prstGeom>
          <a:noFill/>
          <a:ln>
            <a:noFill/>
          </a:ln>
        </p:spPr>
      </p:pic>
      <p:grpSp>
        <p:nvGrpSpPr>
          <p:cNvPr id="187" name="Google Shape;187;p21"/>
          <p:cNvGrpSpPr/>
          <p:nvPr/>
        </p:nvGrpSpPr>
        <p:grpSpPr>
          <a:xfrm>
            <a:off x="-13905" y="-1783804"/>
            <a:ext cx="10953439" cy="6927293"/>
            <a:chOff x="0" y="-1705500"/>
            <a:chExt cx="10871900" cy="6852600"/>
          </a:xfrm>
        </p:grpSpPr>
        <p:sp>
          <p:nvSpPr>
            <p:cNvPr id="188" name="Google Shape;188;p21"/>
            <p:cNvSpPr/>
            <p:nvPr/>
          </p:nvSpPr>
          <p:spPr>
            <a:xfrm>
              <a:off x="0" y="0"/>
              <a:ext cx="5742900" cy="5143500"/>
            </a:xfrm>
            <a:prstGeom prst="rect">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Afacad Flux"/>
                <a:ea typeface="Afacad Flux"/>
                <a:cs typeface="Afacad Flux"/>
                <a:sym typeface="Afacad Flux"/>
              </a:endParaRPr>
            </a:p>
          </p:txBody>
        </p:sp>
        <p:sp>
          <p:nvSpPr>
            <p:cNvPr id="189" name="Google Shape;189;p21"/>
            <p:cNvSpPr/>
            <p:nvPr/>
          </p:nvSpPr>
          <p:spPr>
            <a:xfrm rot="5400000">
              <a:off x="7437975" y="-1705200"/>
              <a:ext cx="3410700" cy="3410100"/>
            </a:xfrm>
            <a:prstGeom prst="pie">
              <a:avLst>
                <a:gd fmla="val 21598135" name="adj1"/>
                <a:gd fmla="val 5402975" name="adj2"/>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Afacad Flux"/>
                <a:ea typeface="Afacad Flux"/>
                <a:cs typeface="Afacad Flux"/>
                <a:sym typeface="Afacad Flux"/>
              </a:endParaRPr>
            </a:p>
          </p:txBody>
        </p:sp>
        <p:sp>
          <p:nvSpPr>
            <p:cNvPr id="190" name="Google Shape;190;p21"/>
            <p:cNvSpPr/>
            <p:nvPr/>
          </p:nvSpPr>
          <p:spPr>
            <a:xfrm rot="5400000">
              <a:off x="7430300" y="1705500"/>
              <a:ext cx="3441900" cy="3441300"/>
            </a:xfrm>
            <a:prstGeom prst="pie">
              <a:avLst>
                <a:gd fmla="val 0" name="adj1"/>
                <a:gd fmla="val 10786701" name="adj2"/>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Afacad Flux"/>
                <a:ea typeface="Afacad Flux"/>
                <a:cs typeface="Afacad Flux"/>
                <a:sym typeface="Afacad Flux"/>
              </a:endParaRPr>
            </a:p>
          </p:txBody>
        </p:sp>
        <p:sp>
          <p:nvSpPr>
            <p:cNvPr id="191" name="Google Shape;191;p21"/>
            <p:cNvSpPr/>
            <p:nvPr/>
          </p:nvSpPr>
          <p:spPr>
            <a:xfrm flipH="1" rot="-5400000">
              <a:off x="4020200" y="-1705200"/>
              <a:ext cx="3410700" cy="3410100"/>
            </a:xfrm>
            <a:prstGeom prst="pie">
              <a:avLst>
                <a:gd fmla="val 21598135" name="adj1"/>
                <a:gd fmla="val 5402975" name="adj2"/>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Afacad Flux"/>
                <a:ea typeface="Afacad Flux"/>
                <a:cs typeface="Afacad Flux"/>
                <a:sym typeface="Afacad Flux"/>
              </a:endParaRPr>
            </a:p>
          </p:txBody>
        </p:sp>
        <p:sp>
          <p:nvSpPr>
            <p:cNvPr id="192" name="Google Shape;192;p21"/>
            <p:cNvSpPr/>
            <p:nvPr/>
          </p:nvSpPr>
          <p:spPr>
            <a:xfrm flipH="1" rot="-5400000">
              <a:off x="3996675" y="1705500"/>
              <a:ext cx="3441900" cy="3441300"/>
            </a:xfrm>
            <a:prstGeom prst="pie">
              <a:avLst>
                <a:gd fmla="val 0" name="adj1"/>
                <a:gd fmla="val 10786701" name="adj2"/>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Afacad Flux"/>
                <a:ea typeface="Afacad Flux"/>
                <a:cs typeface="Afacad Flux"/>
                <a:sym typeface="Afacad Flux"/>
              </a:endParaRPr>
            </a:p>
          </p:txBody>
        </p:sp>
      </p:grpSp>
      <p:sp>
        <p:nvSpPr>
          <p:cNvPr id="193" name="Google Shape;193;p21"/>
          <p:cNvSpPr txBox="1"/>
          <p:nvPr>
            <p:ph type="title"/>
          </p:nvPr>
        </p:nvSpPr>
        <p:spPr>
          <a:xfrm>
            <a:off x="228600" y="251551"/>
            <a:ext cx="6665700" cy="2625300"/>
          </a:xfrm>
          <a:prstGeom prst="rect">
            <a:avLst/>
          </a:prstGeom>
        </p:spPr>
        <p:txBody>
          <a:bodyPr anchorCtr="0" anchor="t" bIns="0" lIns="0" spcFirstLastPara="1" rIns="0" wrap="square" tIns="0">
            <a:spAutoFit/>
          </a:bodyPr>
          <a:lstStyle>
            <a:lvl1pPr lvl="0">
              <a:lnSpc>
                <a:spcPct val="70000"/>
              </a:lnSpc>
              <a:spcBef>
                <a:spcPts val="0"/>
              </a:spcBef>
              <a:spcAft>
                <a:spcPts val="0"/>
              </a:spcAft>
              <a:buNone/>
              <a:defRPr sz="8000">
                <a:latin typeface="Afacad Flux Medium"/>
                <a:ea typeface="Afacad Flux Medium"/>
                <a:cs typeface="Afacad Flux Medium"/>
                <a:sym typeface="Afacad Flux Medium"/>
              </a:defRPr>
            </a:lvl1pPr>
            <a:lvl2pPr lvl="1">
              <a:lnSpc>
                <a:spcPct val="115000"/>
              </a:lnSpc>
              <a:spcBef>
                <a:spcPts val="0"/>
              </a:spcBef>
              <a:spcAft>
                <a:spcPts val="0"/>
              </a:spcAft>
              <a:buNone/>
              <a:defRPr sz="8000"/>
            </a:lvl2pPr>
            <a:lvl3pPr lvl="2">
              <a:lnSpc>
                <a:spcPct val="115000"/>
              </a:lnSpc>
              <a:spcBef>
                <a:spcPts val="0"/>
              </a:spcBef>
              <a:spcAft>
                <a:spcPts val="0"/>
              </a:spcAft>
              <a:buNone/>
              <a:defRPr sz="8000"/>
            </a:lvl3pPr>
            <a:lvl4pPr lvl="3">
              <a:lnSpc>
                <a:spcPct val="115000"/>
              </a:lnSpc>
              <a:spcBef>
                <a:spcPts val="0"/>
              </a:spcBef>
              <a:spcAft>
                <a:spcPts val="0"/>
              </a:spcAft>
              <a:buNone/>
              <a:defRPr sz="8000"/>
            </a:lvl4pPr>
            <a:lvl5pPr lvl="4">
              <a:lnSpc>
                <a:spcPct val="115000"/>
              </a:lnSpc>
              <a:spcBef>
                <a:spcPts val="0"/>
              </a:spcBef>
              <a:spcAft>
                <a:spcPts val="0"/>
              </a:spcAft>
              <a:buNone/>
              <a:defRPr sz="8000"/>
            </a:lvl5pPr>
            <a:lvl6pPr lvl="5">
              <a:lnSpc>
                <a:spcPct val="115000"/>
              </a:lnSpc>
              <a:spcBef>
                <a:spcPts val="0"/>
              </a:spcBef>
              <a:spcAft>
                <a:spcPts val="0"/>
              </a:spcAft>
              <a:buNone/>
              <a:defRPr sz="8000"/>
            </a:lvl6pPr>
            <a:lvl7pPr lvl="6">
              <a:lnSpc>
                <a:spcPct val="115000"/>
              </a:lnSpc>
              <a:spcBef>
                <a:spcPts val="0"/>
              </a:spcBef>
              <a:spcAft>
                <a:spcPts val="0"/>
              </a:spcAft>
              <a:buNone/>
              <a:defRPr sz="8000"/>
            </a:lvl7pPr>
            <a:lvl8pPr lvl="7">
              <a:lnSpc>
                <a:spcPct val="115000"/>
              </a:lnSpc>
              <a:spcBef>
                <a:spcPts val="0"/>
              </a:spcBef>
              <a:spcAft>
                <a:spcPts val="0"/>
              </a:spcAft>
              <a:buNone/>
              <a:defRPr sz="8000"/>
            </a:lvl8pPr>
            <a:lvl9pPr lvl="8">
              <a:lnSpc>
                <a:spcPct val="115000"/>
              </a:lnSpc>
              <a:spcBef>
                <a:spcPts val="0"/>
              </a:spcBef>
              <a:spcAft>
                <a:spcPts val="0"/>
              </a:spcAft>
              <a:buNone/>
              <a:defRPr sz="8000"/>
            </a:lvl9pPr>
          </a:lstStyle>
          <a:p/>
        </p:txBody>
      </p:sp>
      <p:sp>
        <p:nvSpPr>
          <p:cNvPr id="194" name="Google Shape;194;p21"/>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p:cSld name="Title slide">
    <p:spTree>
      <p:nvGrpSpPr>
        <p:cNvPr id="195" name="Shape 195"/>
        <p:cNvGrpSpPr/>
        <p:nvPr/>
      </p:nvGrpSpPr>
      <p:grpSpPr>
        <a:xfrm>
          <a:off x="0" y="0"/>
          <a:ext cx="0" cy="0"/>
          <a:chOff x="0" y="0"/>
          <a:chExt cx="0" cy="0"/>
        </a:xfrm>
      </p:grpSpPr>
      <p:sp>
        <p:nvSpPr>
          <p:cNvPr id="196" name="Google Shape;196;p22"/>
          <p:cNvSpPr txBox="1"/>
          <p:nvPr>
            <p:ph type="ctrTitle"/>
          </p:nvPr>
        </p:nvSpPr>
        <p:spPr>
          <a:xfrm>
            <a:off x="311708" y="744575"/>
            <a:ext cx="8520600" cy="2052600"/>
          </a:xfrm>
          <a:prstGeom prst="rect">
            <a:avLst/>
          </a:prstGeom>
        </p:spPr>
        <p:txBody>
          <a:bodyPr anchorCtr="0" anchor="b" bIns="91425" lIns="91425" spcFirstLastPara="1" rIns="91425" wrap="square" tIns="91425">
            <a:no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97" name="Google Shape;197;p22"/>
          <p:cNvSpPr txBox="1"/>
          <p:nvPr>
            <p:ph idx="1" type="subTitle"/>
          </p:nvPr>
        </p:nvSpPr>
        <p:spPr>
          <a:xfrm>
            <a:off x="311700" y="2834125"/>
            <a:ext cx="8520600" cy="792600"/>
          </a:xfrm>
          <a:prstGeom prst="rect">
            <a:avLst/>
          </a:prstGeom>
        </p:spPr>
        <p:txBody>
          <a:bodyPr anchorCtr="0" anchor="t" bIns="91425" lIns="91425" spcFirstLastPara="1" rIns="91425" wrap="square" tIns="91425">
            <a:spAutoFit/>
          </a:bodyPr>
          <a:lstStyle>
            <a:lvl1pPr lvl="0" algn="ctr">
              <a:spcBef>
                <a:spcPts val="0"/>
              </a:spcBef>
              <a:spcAft>
                <a:spcPts val="0"/>
              </a:spcAft>
              <a:buSzPts val="2800"/>
              <a:buNone/>
              <a:defRPr sz="2800"/>
            </a:lvl1pPr>
            <a:lvl2pPr lvl="1" algn="ctr">
              <a:spcBef>
                <a:spcPts val="0"/>
              </a:spcBef>
              <a:spcAft>
                <a:spcPts val="0"/>
              </a:spcAft>
              <a:buSzPts val="2800"/>
              <a:buNone/>
              <a:defRPr sz="2800"/>
            </a:lvl2pPr>
            <a:lvl3pPr lvl="2" algn="ctr">
              <a:spcBef>
                <a:spcPts val="0"/>
              </a:spcBef>
              <a:spcAft>
                <a:spcPts val="0"/>
              </a:spcAft>
              <a:buSzPts val="2800"/>
              <a:buNone/>
              <a:defRPr sz="2800"/>
            </a:lvl3pPr>
            <a:lvl4pPr lvl="3" algn="ctr">
              <a:spcBef>
                <a:spcPts val="0"/>
              </a:spcBef>
              <a:spcAft>
                <a:spcPts val="0"/>
              </a:spcAft>
              <a:buSzPts val="2800"/>
              <a:buNone/>
              <a:defRPr sz="2800"/>
            </a:lvl4pPr>
            <a:lvl5pPr lvl="4" algn="ctr">
              <a:spcBef>
                <a:spcPts val="0"/>
              </a:spcBef>
              <a:spcAft>
                <a:spcPts val="0"/>
              </a:spcAft>
              <a:buSzPts val="2800"/>
              <a:buNone/>
              <a:defRPr sz="2800"/>
            </a:lvl5pPr>
            <a:lvl6pPr lvl="5" algn="ctr">
              <a:spcBef>
                <a:spcPts val="0"/>
              </a:spcBef>
              <a:spcAft>
                <a:spcPts val="0"/>
              </a:spcAft>
              <a:buSzPts val="2800"/>
              <a:buNone/>
              <a:defRPr sz="2800"/>
            </a:lvl6pPr>
            <a:lvl7pPr lvl="6" algn="ctr">
              <a:spcBef>
                <a:spcPts val="0"/>
              </a:spcBef>
              <a:spcAft>
                <a:spcPts val="0"/>
              </a:spcAft>
              <a:buSzPts val="2800"/>
              <a:buNone/>
              <a:defRPr sz="2800"/>
            </a:lvl7pPr>
            <a:lvl8pPr lvl="7" algn="ctr">
              <a:spcBef>
                <a:spcPts val="0"/>
              </a:spcBef>
              <a:spcAft>
                <a:spcPts val="0"/>
              </a:spcAft>
              <a:buSzPts val="2800"/>
              <a:buNone/>
              <a:defRPr sz="2800"/>
            </a:lvl8pPr>
            <a:lvl9pPr lvl="8" algn="ctr">
              <a:spcBef>
                <a:spcPts val="0"/>
              </a:spcBef>
              <a:spcAft>
                <a:spcPts val="0"/>
              </a:spcAft>
              <a:buSzPts val="2800"/>
              <a:buNone/>
              <a:defRPr sz="2800"/>
            </a:lvl9pPr>
          </a:lstStyle>
          <a:p/>
        </p:txBody>
      </p:sp>
      <p:sp>
        <p:nvSpPr>
          <p:cNvPr id="198" name="Google Shape;198;p22"/>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p:cSld name="Section header">
    <p:spTree>
      <p:nvGrpSpPr>
        <p:cNvPr id="199" name="Shape 199"/>
        <p:cNvGrpSpPr/>
        <p:nvPr/>
      </p:nvGrpSpPr>
      <p:grpSpPr>
        <a:xfrm>
          <a:off x="0" y="0"/>
          <a:ext cx="0" cy="0"/>
          <a:chOff x="0" y="0"/>
          <a:chExt cx="0" cy="0"/>
        </a:xfrm>
      </p:grpSpPr>
      <p:sp>
        <p:nvSpPr>
          <p:cNvPr id="200" name="Google Shape;200;p23"/>
          <p:cNvSpPr txBox="1"/>
          <p:nvPr>
            <p:ph type="title"/>
          </p:nvPr>
        </p:nvSpPr>
        <p:spPr>
          <a:xfrm>
            <a:off x="311700" y="2150850"/>
            <a:ext cx="8520600" cy="841800"/>
          </a:xfrm>
          <a:prstGeom prst="rect">
            <a:avLst/>
          </a:prstGeom>
        </p:spPr>
        <p:txBody>
          <a:bodyPr anchorCtr="0" anchor="ctr" bIns="91425" lIns="91425" spcFirstLastPara="1" rIns="91425" wrap="square" tIns="91425">
            <a:no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201" name="Google Shape;201;p23"/>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p:cSld name="Title and body">
    <p:spTree>
      <p:nvGrpSpPr>
        <p:cNvPr id="202" name="Shape 202"/>
        <p:cNvGrpSpPr/>
        <p:nvPr/>
      </p:nvGrpSpPr>
      <p:grpSpPr>
        <a:xfrm>
          <a:off x="0" y="0"/>
          <a:ext cx="0" cy="0"/>
          <a:chOff x="0" y="0"/>
          <a:chExt cx="0" cy="0"/>
        </a:xfrm>
      </p:grpSpPr>
      <p:sp>
        <p:nvSpPr>
          <p:cNvPr id="203" name="Google Shape;203;p24"/>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04" name="Google Shape;204;p24"/>
          <p:cNvSpPr txBox="1"/>
          <p:nvPr>
            <p:ph idx="1" type="body"/>
          </p:nvPr>
        </p:nvSpPr>
        <p:spPr>
          <a:xfrm>
            <a:off x="311700" y="1152475"/>
            <a:ext cx="8520600" cy="34164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05" name="Google Shape;205;p24"/>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p:cSld name="Title and two columns">
    <p:spTree>
      <p:nvGrpSpPr>
        <p:cNvPr id="206" name="Shape 206"/>
        <p:cNvGrpSpPr/>
        <p:nvPr/>
      </p:nvGrpSpPr>
      <p:grpSpPr>
        <a:xfrm>
          <a:off x="0" y="0"/>
          <a:ext cx="0" cy="0"/>
          <a:chOff x="0" y="0"/>
          <a:chExt cx="0" cy="0"/>
        </a:xfrm>
      </p:grpSpPr>
      <p:sp>
        <p:nvSpPr>
          <p:cNvPr id="207" name="Google Shape;207;p25"/>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08" name="Google Shape;208;p25"/>
          <p:cNvSpPr txBox="1"/>
          <p:nvPr>
            <p:ph idx="1" type="body"/>
          </p:nvPr>
        </p:nvSpPr>
        <p:spPr>
          <a:xfrm>
            <a:off x="311700" y="1152475"/>
            <a:ext cx="3999900" cy="3416400"/>
          </a:xfrm>
          <a:prstGeom prst="rect">
            <a:avLst/>
          </a:prstGeom>
        </p:spPr>
        <p:txBody>
          <a:bodyPr anchorCtr="0" anchor="t" bIns="91425" lIns="91425" spcFirstLastPara="1" rIns="91425" wrap="square" tIns="91425">
            <a:no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09" name="Google Shape;209;p25"/>
          <p:cNvSpPr txBox="1"/>
          <p:nvPr>
            <p:ph idx="2" type="body"/>
          </p:nvPr>
        </p:nvSpPr>
        <p:spPr>
          <a:xfrm>
            <a:off x="4832400" y="1152475"/>
            <a:ext cx="3999900" cy="3416400"/>
          </a:xfrm>
          <a:prstGeom prst="rect">
            <a:avLst/>
          </a:prstGeom>
        </p:spPr>
        <p:txBody>
          <a:bodyPr anchorCtr="0" anchor="t" bIns="91425" lIns="91425" spcFirstLastPara="1" rIns="91425" wrap="square" tIns="91425">
            <a:spAutoFit/>
          </a:bodyPr>
          <a:lstStyle>
            <a:lvl1pPr indent="-317500" lvl="0" marL="457200">
              <a:spcBef>
                <a:spcPts val="0"/>
              </a:spcBef>
              <a:spcAft>
                <a:spcPts val="0"/>
              </a:spcAft>
              <a:buSzPts val="1400"/>
              <a:buChar char="●"/>
              <a:defRPr sz="1400"/>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10" name="Google Shape;210;p25"/>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Title only">
    <p:spTree>
      <p:nvGrpSpPr>
        <p:cNvPr id="211" name="Shape 211"/>
        <p:cNvGrpSpPr/>
        <p:nvPr/>
      </p:nvGrpSpPr>
      <p:grpSpPr>
        <a:xfrm>
          <a:off x="0" y="0"/>
          <a:ext cx="0" cy="0"/>
          <a:chOff x="0" y="0"/>
          <a:chExt cx="0" cy="0"/>
        </a:xfrm>
      </p:grpSpPr>
      <p:sp>
        <p:nvSpPr>
          <p:cNvPr id="212" name="Google Shape;212;p26"/>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13" name="Google Shape;213;p26"/>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 column text">
    <p:spTree>
      <p:nvGrpSpPr>
        <p:cNvPr id="214" name="Shape 214"/>
        <p:cNvGrpSpPr/>
        <p:nvPr/>
      </p:nvGrpSpPr>
      <p:grpSpPr>
        <a:xfrm>
          <a:off x="0" y="0"/>
          <a:ext cx="0" cy="0"/>
          <a:chOff x="0" y="0"/>
          <a:chExt cx="0" cy="0"/>
        </a:xfrm>
      </p:grpSpPr>
      <p:sp>
        <p:nvSpPr>
          <p:cNvPr id="215" name="Google Shape;215;p27"/>
          <p:cNvSpPr txBox="1"/>
          <p:nvPr>
            <p:ph type="title"/>
          </p:nvPr>
        </p:nvSpPr>
        <p:spPr>
          <a:xfrm>
            <a:off x="311700" y="555600"/>
            <a:ext cx="2808000" cy="755700"/>
          </a:xfrm>
          <a:prstGeom prst="rect">
            <a:avLst/>
          </a:prstGeom>
        </p:spPr>
        <p:txBody>
          <a:bodyPr anchorCtr="0" anchor="b" bIns="91425" lIns="91425" spcFirstLastPara="1" rIns="91425" wrap="square" tIns="91425">
            <a:no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216" name="Google Shape;216;p27"/>
          <p:cNvSpPr txBox="1"/>
          <p:nvPr>
            <p:ph idx="1" type="body"/>
          </p:nvPr>
        </p:nvSpPr>
        <p:spPr>
          <a:xfrm>
            <a:off x="311700" y="1389600"/>
            <a:ext cx="2808000" cy="31794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17" name="Google Shape;217;p27"/>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 point">
    <p:spTree>
      <p:nvGrpSpPr>
        <p:cNvPr id="218" name="Shape 218"/>
        <p:cNvGrpSpPr/>
        <p:nvPr/>
      </p:nvGrpSpPr>
      <p:grpSpPr>
        <a:xfrm>
          <a:off x="0" y="0"/>
          <a:ext cx="0" cy="0"/>
          <a:chOff x="0" y="0"/>
          <a:chExt cx="0" cy="0"/>
        </a:xfrm>
      </p:grpSpPr>
      <p:sp>
        <p:nvSpPr>
          <p:cNvPr id="219" name="Google Shape;219;p28"/>
          <p:cNvSpPr txBox="1"/>
          <p:nvPr>
            <p:ph type="title"/>
          </p:nvPr>
        </p:nvSpPr>
        <p:spPr>
          <a:xfrm>
            <a:off x="490250" y="450150"/>
            <a:ext cx="6367800" cy="4090800"/>
          </a:xfrm>
          <a:prstGeom prst="rect">
            <a:avLst/>
          </a:prstGeom>
        </p:spPr>
        <p:txBody>
          <a:bodyPr anchorCtr="0" anchor="ctr" bIns="91425" lIns="91425" spcFirstLastPara="1" rIns="91425" wrap="square" tIns="91425">
            <a:no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220" name="Google Shape;220;p28"/>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 title and description">
    <p:spTree>
      <p:nvGrpSpPr>
        <p:cNvPr id="221" name="Shape 221"/>
        <p:cNvGrpSpPr/>
        <p:nvPr/>
      </p:nvGrpSpPr>
      <p:grpSpPr>
        <a:xfrm>
          <a:off x="0" y="0"/>
          <a:ext cx="0" cy="0"/>
          <a:chOff x="0" y="0"/>
          <a:chExt cx="0" cy="0"/>
        </a:xfrm>
      </p:grpSpPr>
      <p:sp>
        <p:nvSpPr>
          <p:cNvPr id="222" name="Google Shape;222;p29"/>
          <p:cNvSpPr txBox="1"/>
          <p:nvPr>
            <p:ph type="title"/>
          </p:nvPr>
        </p:nvSpPr>
        <p:spPr>
          <a:xfrm>
            <a:off x="265500" y="1233175"/>
            <a:ext cx="4045200" cy="1482300"/>
          </a:xfrm>
          <a:prstGeom prst="rect">
            <a:avLst/>
          </a:prstGeom>
        </p:spPr>
        <p:txBody>
          <a:bodyPr anchorCtr="0" anchor="b" bIns="91425" lIns="91425" spcFirstLastPara="1" rIns="91425" wrap="square" tIns="91425">
            <a:no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223" name="Google Shape;223;p29"/>
          <p:cNvSpPr txBox="1"/>
          <p:nvPr>
            <p:ph idx="1" type="subTitle"/>
          </p:nvPr>
        </p:nvSpPr>
        <p:spPr>
          <a:xfrm>
            <a:off x="265500" y="2803075"/>
            <a:ext cx="4045200" cy="1235100"/>
          </a:xfrm>
          <a:prstGeom prst="rect">
            <a:avLst/>
          </a:prstGeom>
        </p:spPr>
        <p:txBody>
          <a:bodyPr anchorCtr="0" anchor="t" bIns="91425" lIns="91425" spcFirstLastPara="1" rIns="91425" wrap="square" tIns="91425">
            <a:spAutoFit/>
          </a:bodyPr>
          <a:lstStyle>
            <a:lvl1pPr lvl="0" algn="ctr">
              <a:spcBef>
                <a:spcPts val="0"/>
              </a:spcBef>
              <a:spcAft>
                <a:spcPts val="0"/>
              </a:spcAft>
              <a:buSzPts val="2100"/>
              <a:buNone/>
              <a:defRPr sz="2100"/>
            </a:lvl1pPr>
            <a:lvl2pPr lvl="1" algn="ctr">
              <a:spcBef>
                <a:spcPts val="0"/>
              </a:spcBef>
              <a:spcAft>
                <a:spcPts val="0"/>
              </a:spcAft>
              <a:buSzPts val="2100"/>
              <a:buNone/>
              <a:defRPr sz="2100"/>
            </a:lvl2pPr>
            <a:lvl3pPr lvl="2" algn="ctr">
              <a:spcBef>
                <a:spcPts val="0"/>
              </a:spcBef>
              <a:spcAft>
                <a:spcPts val="0"/>
              </a:spcAft>
              <a:buSzPts val="2100"/>
              <a:buNone/>
              <a:defRPr sz="2100"/>
            </a:lvl3pPr>
            <a:lvl4pPr lvl="3" algn="ctr">
              <a:spcBef>
                <a:spcPts val="0"/>
              </a:spcBef>
              <a:spcAft>
                <a:spcPts val="0"/>
              </a:spcAft>
              <a:buSzPts val="2100"/>
              <a:buNone/>
              <a:defRPr sz="2100"/>
            </a:lvl4pPr>
            <a:lvl5pPr lvl="4" algn="ctr">
              <a:spcBef>
                <a:spcPts val="0"/>
              </a:spcBef>
              <a:spcAft>
                <a:spcPts val="0"/>
              </a:spcAft>
              <a:buSzPts val="2100"/>
              <a:buNone/>
              <a:defRPr sz="2100"/>
            </a:lvl5pPr>
            <a:lvl6pPr lvl="5" algn="ctr">
              <a:spcBef>
                <a:spcPts val="0"/>
              </a:spcBef>
              <a:spcAft>
                <a:spcPts val="0"/>
              </a:spcAft>
              <a:buSzPts val="2100"/>
              <a:buNone/>
              <a:defRPr sz="2100"/>
            </a:lvl6pPr>
            <a:lvl7pPr lvl="6" algn="ctr">
              <a:spcBef>
                <a:spcPts val="0"/>
              </a:spcBef>
              <a:spcAft>
                <a:spcPts val="0"/>
              </a:spcAft>
              <a:buSzPts val="2100"/>
              <a:buNone/>
              <a:defRPr sz="2100"/>
            </a:lvl7pPr>
            <a:lvl8pPr lvl="7" algn="ctr">
              <a:spcBef>
                <a:spcPts val="0"/>
              </a:spcBef>
              <a:spcAft>
                <a:spcPts val="0"/>
              </a:spcAft>
              <a:buSzPts val="2100"/>
              <a:buNone/>
              <a:defRPr sz="2100"/>
            </a:lvl8pPr>
            <a:lvl9pPr lvl="8" algn="ctr">
              <a:spcBef>
                <a:spcPts val="0"/>
              </a:spcBef>
              <a:spcAft>
                <a:spcPts val="0"/>
              </a:spcAft>
              <a:buSzPts val="2100"/>
              <a:buNone/>
              <a:defRPr sz="2100"/>
            </a:lvl9pPr>
          </a:lstStyle>
          <a:p/>
        </p:txBody>
      </p:sp>
      <p:sp>
        <p:nvSpPr>
          <p:cNvPr id="224" name="Google Shape;224;p29"/>
          <p:cNvSpPr txBox="1"/>
          <p:nvPr>
            <p:ph idx="2" type="body"/>
          </p:nvPr>
        </p:nvSpPr>
        <p:spPr>
          <a:xfrm>
            <a:off x="4939500" y="724075"/>
            <a:ext cx="3837000" cy="3695100"/>
          </a:xfrm>
          <a:prstGeom prst="rect">
            <a:avLst/>
          </a:prstGeom>
        </p:spPr>
        <p:txBody>
          <a:bodyPr anchorCtr="0" anchor="ctr"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25" name="Google Shape;225;p29"/>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
    <p:spTree>
      <p:nvGrpSpPr>
        <p:cNvPr id="226" name="Shape 226"/>
        <p:cNvGrpSpPr/>
        <p:nvPr/>
      </p:nvGrpSpPr>
      <p:grpSpPr>
        <a:xfrm>
          <a:off x="0" y="0"/>
          <a:ext cx="0" cy="0"/>
          <a:chOff x="0" y="0"/>
          <a:chExt cx="0" cy="0"/>
        </a:xfrm>
      </p:grpSpPr>
      <p:sp>
        <p:nvSpPr>
          <p:cNvPr id="227" name="Google Shape;227;p30"/>
          <p:cNvSpPr txBox="1"/>
          <p:nvPr>
            <p:ph idx="1" type="body"/>
          </p:nvPr>
        </p:nvSpPr>
        <p:spPr>
          <a:xfrm>
            <a:off x="311700" y="4230575"/>
            <a:ext cx="5998800" cy="605100"/>
          </a:xfrm>
          <a:prstGeom prst="rect">
            <a:avLst/>
          </a:prstGeom>
        </p:spPr>
        <p:txBody>
          <a:bodyPr anchorCtr="0" anchor="ctr" bIns="91425" lIns="91425" spcFirstLastPara="1" rIns="91425" wrap="square" tIns="91425">
            <a:noAutofit/>
          </a:bodyPr>
          <a:lstStyle>
            <a:lvl1pPr indent="-228600" lvl="0" marL="457200">
              <a:spcBef>
                <a:spcPts val="0"/>
              </a:spcBef>
              <a:spcAft>
                <a:spcPts val="0"/>
              </a:spcAft>
              <a:buSzPts val="1200"/>
              <a:buNone/>
              <a:defRPr/>
            </a:lvl1pPr>
          </a:lstStyle>
          <a:p/>
        </p:txBody>
      </p:sp>
      <p:sp>
        <p:nvSpPr>
          <p:cNvPr id="228" name="Google Shape;228;p30"/>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 number">
    <p:spTree>
      <p:nvGrpSpPr>
        <p:cNvPr id="229" name="Shape 229"/>
        <p:cNvGrpSpPr/>
        <p:nvPr/>
      </p:nvGrpSpPr>
      <p:grpSpPr>
        <a:xfrm>
          <a:off x="0" y="0"/>
          <a:ext cx="0" cy="0"/>
          <a:chOff x="0" y="0"/>
          <a:chExt cx="0" cy="0"/>
        </a:xfrm>
      </p:grpSpPr>
      <p:sp>
        <p:nvSpPr>
          <p:cNvPr id="230" name="Google Shape;230;p31"/>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231" name="Google Shape;231;p31"/>
          <p:cNvSpPr txBox="1"/>
          <p:nvPr>
            <p:ph idx="1" type="body"/>
          </p:nvPr>
        </p:nvSpPr>
        <p:spPr>
          <a:xfrm>
            <a:off x="311700" y="3152225"/>
            <a:ext cx="8520600" cy="1300800"/>
          </a:xfrm>
          <a:prstGeom prst="rect">
            <a:avLst/>
          </a:prstGeom>
        </p:spPr>
        <p:txBody>
          <a:bodyPr anchorCtr="0" anchor="t" bIns="91425" lIns="91425" spcFirstLastPara="1" rIns="91425" wrap="square" tIns="91425">
            <a:noAutofit/>
          </a:bodyPr>
          <a:lstStyle>
            <a:lvl1pPr indent="-304800" lvl="0" marL="457200" algn="ctr">
              <a:spcBef>
                <a:spcPts val="0"/>
              </a:spcBef>
              <a:spcAft>
                <a:spcPts val="0"/>
              </a:spcAft>
              <a:buSzPts val="1200"/>
              <a:buChar char="●"/>
              <a:defRPr/>
            </a:lvl1pPr>
            <a:lvl2pPr indent="-304800" lvl="1" marL="914400" algn="ctr">
              <a:spcBef>
                <a:spcPts val="0"/>
              </a:spcBef>
              <a:spcAft>
                <a:spcPts val="0"/>
              </a:spcAft>
              <a:buSzPts val="1200"/>
              <a:buChar char="○"/>
              <a:defRPr/>
            </a:lvl2pPr>
            <a:lvl3pPr indent="-304800" lvl="2" marL="1371600" algn="ctr">
              <a:spcBef>
                <a:spcPts val="0"/>
              </a:spcBef>
              <a:spcAft>
                <a:spcPts val="0"/>
              </a:spcAft>
              <a:buSzPts val="1200"/>
              <a:buChar char="■"/>
              <a:defRPr/>
            </a:lvl3pPr>
            <a:lvl4pPr indent="-304800" lvl="3" marL="1828800" algn="ctr">
              <a:spcBef>
                <a:spcPts val="0"/>
              </a:spcBef>
              <a:spcAft>
                <a:spcPts val="0"/>
              </a:spcAft>
              <a:buSzPts val="1200"/>
              <a:buChar char="●"/>
              <a:defRPr/>
            </a:lvl4pPr>
            <a:lvl5pPr indent="-304800" lvl="4" marL="2286000" algn="ctr">
              <a:spcBef>
                <a:spcPts val="0"/>
              </a:spcBef>
              <a:spcAft>
                <a:spcPts val="0"/>
              </a:spcAft>
              <a:buSzPts val="1200"/>
              <a:buChar char="○"/>
              <a:defRPr/>
            </a:lvl5pPr>
            <a:lvl6pPr indent="-304800" lvl="5" marL="2743200" algn="ctr">
              <a:spcBef>
                <a:spcPts val="0"/>
              </a:spcBef>
              <a:spcAft>
                <a:spcPts val="0"/>
              </a:spcAft>
              <a:buSzPts val="1200"/>
              <a:buChar char="■"/>
              <a:defRPr/>
            </a:lvl6pPr>
            <a:lvl7pPr indent="-304800" lvl="6" marL="3200400" algn="ctr">
              <a:spcBef>
                <a:spcPts val="0"/>
              </a:spcBef>
              <a:spcAft>
                <a:spcPts val="0"/>
              </a:spcAft>
              <a:buSzPts val="1200"/>
              <a:buChar char="●"/>
              <a:defRPr/>
            </a:lvl7pPr>
            <a:lvl8pPr indent="-304800" lvl="7" marL="3657600" algn="ctr">
              <a:spcBef>
                <a:spcPts val="0"/>
              </a:spcBef>
              <a:spcAft>
                <a:spcPts val="0"/>
              </a:spcAft>
              <a:buSzPts val="1200"/>
              <a:buChar char="○"/>
              <a:defRPr/>
            </a:lvl8pPr>
            <a:lvl9pPr indent="-304800" lvl="8" marL="4114800" algn="ctr">
              <a:spcBef>
                <a:spcPts val="0"/>
              </a:spcBef>
              <a:spcAft>
                <a:spcPts val="0"/>
              </a:spcAft>
              <a:buSzPts val="1200"/>
              <a:buChar char="■"/>
              <a:defRPr/>
            </a:lvl9pPr>
          </a:lstStyle>
          <a:p/>
        </p:txBody>
      </p:sp>
      <p:sp>
        <p:nvSpPr>
          <p:cNvPr id="232" name="Google Shape;232;p31"/>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Blank">
    <p:spTree>
      <p:nvGrpSpPr>
        <p:cNvPr id="233" name="Shape 233"/>
        <p:cNvGrpSpPr/>
        <p:nvPr/>
      </p:nvGrpSpPr>
      <p:grpSpPr>
        <a:xfrm>
          <a:off x="0" y="0"/>
          <a:ext cx="0" cy="0"/>
          <a:chOff x="0" y="0"/>
          <a:chExt cx="0" cy="0"/>
        </a:xfrm>
      </p:grpSpPr>
      <p:sp>
        <p:nvSpPr>
          <p:cNvPr id="234" name="Google Shape;234;p32"/>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Agenda">
  <p:cSld name="Agenda">
    <p:spTree>
      <p:nvGrpSpPr>
        <p:cNvPr id="235" name="Shape 235"/>
        <p:cNvGrpSpPr/>
        <p:nvPr/>
      </p:nvGrpSpPr>
      <p:grpSpPr>
        <a:xfrm>
          <a:off x="0" y="0"/>
          <a:ext cx="0" cy="0"/>
          <a:chOff x="0" y="0"/>
          <a:chExt cx="0" cy="0"/>
        </a:xfrm>
      </p:grpSpPr>
      <p:sp>
        <p:nvSpPr>
          <p:cNvPr id="236" name="Google Shape;236;p33"/>
          <p:cNvSpPr txBox="1"/>
          <p:nvPr>
            <p:ph type="title"/>
          </p:nvPr>
        </p:nvSpPr>
        <p:spPr>
          <a:xfrm>
            <a:off x="677325" y="1832775"/>
            <a:ext cx="3217200" cy="1484100"/>
          </a:xfrm>
          <a:prstGeom prst="rect">
            <a:avLst/>
          </a:prstGeom>
        </p:spPr>
        <p:txBody>
          <a:bodyPr anchorCtr="0" anchor="ctr" bIns="91425" lIns="91425" spcFirstLastPara="1" rIns="91425" wrap="square" tIns="91425">
            <a:noAutofit/>
          </a:bodyPr>
          <a:lstStyle>
            <a:lvl1pPr lvl="0">
              <a:spcBef>
                <a:spcPts val="0"/>
              </a:spcBef>
              <a:spcAft>
                <a:spcPts val="0"/>
              </a:spcAft>
              <a:buSzPts val="4200"/>
              <a:buNone/>
              <a:defRPr sz="4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37" name="Google Shape;237;p33"/>
          <p:cNvSpPr txBox="1"/>
          <p:nvPr>
            <p:ph idx="1" type="subTitle"/>
          </p:nvPr>
        </p:nvSpPr>
        <p:spPr>
          <a:xfrm>
            <a:off x="4406650" y="393750"/>
            <a:ext cx="44097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38" name="Google Shape;238;p33"/>
          <p:cNvSpPr txBox="1"/>
          <p:nvPr>
            <p:ph idx="2" type="subTitle"/>
          </p:nvPr>
        </p:nvSpPr>
        <p:spPr>
          <a:xfrm>
            <a:off x="4406650" y="1151705"/>
            <a:ext cx="44097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39" name="Google Shape;239;p33"/>
          <p:cNvSpPr txBox="1"/>
          <p:nvPr>
            <p:ph idx="3" type="subTitle"/>
          </p:nvPr>
        </p:nvSpPr>
        <p:spPr>
          <a:xfrm>
            <a:off x="4406650" y="3425570"/>
            <a:ext cx="44097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40" name="Google Shape;240;p33"/>
          <p:cNvSpPr txBox="1"/>
          <p:nvPr>
            <p:ph idx="4" type="subTitle"/>
          </p:nvPr>
        </p:nvSpPr>
        <p:spPr>
          <a:xfrm>
            <a:off x="4406650" y="1909660"/>
            <a:ext cx="44097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41" name="Google Shape;241;p33"/>
          <p:cNvSpPr txBox="1"/>
          <p:nvPr>
            <p:ph idx="5" type="subTitle"/>
          </p:nvPr>
        </p:nvSpPr>
        <p:spPr>
          <a:xfrm>
            <a:off x="4406650" y="4183525"/>
            <a:ext cx="44097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42" name="Google Shape;242;p33"/>
          <p:cNvSpPr txBox="1"/>
          <p:nvPr>
            <p:ph idx="6" type="subTitle"/>
          </p:nvPr>
        </p:nvSpPr>
        <p:spPr>
          <a:xfrm>
            <a:off x="4406650" y="2667615"/>
            <a:ext cx="44097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43" name="Google Shape;243;p33"/>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body and image">
  <p:cSld name="Title, body and image">
    <p:spTree>
      <p:nvGrpSpPr>
        <p:cNvPr id="244" name="Shape 244"/>
        <p:cNvGrpSpPr/>
        <p:nvPr/>
      </p:nvGrpSpPr>
      <p:grpSpPr>
        <a:xfrm>
          <a:off x="0" y="0"/>
          <a:ext cx="0" cy="0"/>
          <a:chOff x="0" y="0"/>
          <a:chExt cx="0" cy="0"/>
        </a:xfrm>
      </p:grpSpPr>
      <p:sp>
        <p:nvSpPr>
          <p:cNvPr id="245" name="Google Shape;245;p34"/>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46" name="Google Shape;246;p34"/>
          <p:cNvSpPr txBox="1"/>
          <p:nvPr>
            <p:ph idx="1" type="body"/>
          </p:nvPr>
        </p:nvSpPr>
        <p:spPr>
          <a:xfrm>
            <a:off x="311700" y="1152475"/>
            <a:ext cx="4473900" cy="3416400"/>
          </a:xfrm>
          <a:prstGeom prst="rect">
            <a:avLst/>
          </a:prstGeom>
        </p:spPr>
        <p:txBody>
          <a:bodyPr anchorCtr="0" anchor="t" bIns="91425" lIns="91425" spcFirstLastPara="1" rIns="91425" wrap="square" tIns="91425">
            <a:spAutoFit/>
          </a:bodyPr>
          <a:lstStyle>
            <a:lvl1pPr indent="-304800" lvl="0" marL="457200">
              <a:spcBef>
                <a:spcPts val="0"/>
              </a:spcBef>
              <a:spcAft>
                <a:spcPts val="0"/>
              </a:spcAft>
              <a:buSzPts val="1200"/>
              <a:buChar char="●"/>
              <a:defRPr/>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47" name="Google Shape;247;p34"/>
          <p:cNvSpPr/>
          <p:nvPr>
            <p:ph idx="2" type="pic"/>
          </p:nvPr>
        </p:nvSpPr>
        <p:spPr>
          <a:xfrm>
            <a:off x="4992024" y="1152775"/>
            <a:ext cx="3840300" cy="3416400"/>
          </a:xfrm>
          <a:prstGeom prst="rect">
            <a:avLst/>
          </a:prstGeom>
          <a:noFill/>
          <a:ln>
            <a:noFill/>
          </a:ln>
        </p:spPr>
      </p:sp>
      <p:sp>
        <p:nvSpPr>
          <p:cNvPr id="248" name="Google Shape;248;p34"/>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big ideas">
  <p:cSld name="Two big ideas">
    <p:spTree>
      <p:nvGrpSpPr>
        <p:cNvPr id="249" name="Shape 249"/>
        <p:cNvGrpSpPr/>
        <p:nvPr/>
      </p:nvGrpSpPr>
      <p:grpSpPr>
        <a:xfrm>
          <a:off x="0" y="0"/>
          <a:ext cx="0" cy="0"/>
          <a:chOff x="0" y="0"/>
          <a:chExt cx="0" cy="0"/>
        </a:xfrm>
      </p:grpSpPr>
      <p:sp>
        <p:nvSpPr>
          <p:cNvPr id="250" name="Google Shape;250;p35"/>
          <p:cNvSpPr txBox="1"/>
          <p:nvPr>
            <p:ph type="title"/>
          </p:nvPr>
        </p:nvSpPr>
        <p:spPr>
          <a:xfrm>
            <a:off x="483175" y="450025"/>
            <a:ext cx="8184600" cy="758100"/>
          </a:xfrm>
          <a:prstGeom prst="rect">
            <a:avLst/>
          </a:prstGeom>
        </p:spPr>
        <p:txBody>
          <a:bodyPr anchorCtr="0" anchor="ctr"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251" name="Google Shape;251;p35"/>
          <p:cNvSpPr txBox="1"/>
          <p:nvPr>
            <p:ph idx="1" type="body"/>
          </p:nvPr>
        </p:nvSpPr>
        <p:spPr>
          <a:xfrm>
            <a:off x="483150" y="2237788"/>
            <a:ext cx="3619800" cy="2373600"/>
          </a:xfrm>
          <a:prstGeom prst="rect">
            <a:avLst/>
          </a:prstGeom>
        </p:spPr>
        <p:txBody>
          <a:bodyPr anchorCtr="0" anchor="t" bIns="91425" lIns="91425" spcFirstLastPara="1" rIns="91425" wrap="square" tIns="91425">
            <a:spAutoFit/>
          </a:bodyPr>
          <a:lstStyle>
            <a:lvl1pPr indent="-304800" lvl="0" marL="457200">
              <a:spcBef>
                <a:spcPts val="0"/>
              </a:spcBef>
              <a:spcAft>
                <a:spcPts val="0"/>
              </a:spcAft>
              <a:buSzPts val="1200"/>
              <a:buChar char="●"/>
              <a:defRPr/>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52" name="Google Shape;252;p35"/>
          <p:cNvSpPr txBox="1"/>
          <p:nvPr>
            <p:ph idx="2" type="body"/>
          </p:nvPr>
        </p:nvSpPr>
        <p:spPr>
          <a:xfrm>
            <a:off x="5048000" y="2237788"/>
            <a:ext cx="3619800" cy="23736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53" name="Google Shape;253;p35"/>
          <p:cNvSpPr txBox="1"/>
          <p:nvPr>
            <p:ph idx="3" type="subTitle"/>
          </p:nvPr>
        </p:nvSpPr>
        <p:spPr>
          <a:xfrm>
            <a:off x="483150" y="1336161"/>
            <a:ext cx="36198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54" name="Google Shape;254;p35"/>
          <p:cNvSpPr txBox="1"/>
          <p:nvPr>
            <p:ph idx="4" type="subTitle"/>
          </p:nvPr>
        </p:nvSpPr>
        <p:spPr>
          <a:xfrm>
            <a:off x="5048000" y="1336161"/>
            <a:ext cx="3619800" cy="5427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55" name="Google Shape;255;p35"/>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hree big ideas">
  <p:cSld name="Three big ideas">
    <p:spTree>
      <p:nvGrpSpPr>
        <p:cNvPr id="256" name="Shape 256"/>
        <p:cNvGrpSpPr/>
        <p:nvPr/>
      </p:nvGrpSpPr>
      <p:grpSpPr>
        <a:xfrm>
          <a:off x="0" y="0"/>
          <a:ext cx="0" cy="0"/>
          <a:chOff x="0" y="0"/>
          <a:chExt cx="0" cy="0"/>
        </a:xfrm>
      </p:grpSpPr>
      <p:sp>
        <p:nvSpPr>
          <p:cNvPr id="257" name="Google Shape;257;p36"/>
          <p:cNvSpPr txBox="1"/>
          <p:nvPr>
            <p:ph idx="1" type="body"/>
          </p:nvPr>
        </p:nvSpPr>
        <p:spPr>
          <a:xfrm>
            <a:off x="483175" y="2417500"/>
            <a:ext cx="2455500" cy="2373600"/>
          </a:xfrm>
          <a:prstGeom prst="rect">
            <a:avLst/>
          </a:prstGeom>
        </p:spPr>
        <p:txBody>
          <a:bodyPr anchorCtr="0" anchor="t" bIns="91425" lIns="91425" spcFirstLastPara="1" rIns="91425" wrap="square" tIns="91425">
            <a:spAutoFit/>
          </a:bodyPr>
          <a:lstStyle>
            <a:lvl1pPr indent="-304800" lvl="0" marL="457200">
              <a:spcBef>
                <a:spcPts val="0"/>
              </a:spcBef>
              <a:spcAft>
                <a:spcPts val="0"/>
              </a:spcAft>
              <a:buSzPts val="1200"/>
              <a:buChar char="●"/>
              <a:defRPr/>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58" name="Google Shape;258;p36"/>
          <p:cNvSpPr txBox="1"/>
          <p:nvPr>
            <p:ph idx="2" type="body"/>
          </p:nvPr>
        </p:nvSpPr>
        <p:spPr>
          <a:xfrm>
            <a:off x="3347725" y="2417500"/>
            <a:ext cx="2455500" cy="23736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59" name="Google Shape;259;p36"/>
          <p:cNvSpPr txBox="1"/>
          <p:nvPr>
            <p:ph type="title"/>
          </p:nvPr>
        </p:nvSpPr>
        <p:spPr>
          <a:xfrm>
            <a:off x="483175" y="450025"/>
            <a:ext cx="8184600" cy="758100"/>
          </a:xfrm>
          <a:prstGeom prst="rect">
            <a:avLst/>
          </a:prstGeom>
        </p:spPr>
        <p:txBody>
          <a:bodyPr anchorCtr="0" anchor="ctr"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260" name="Google Shape;260;p36"/>
          <p:cNvSpPr txBox="1"/>
          <p:nvPr>
            <p:ph idx="3" type="subTitle"/>
          </p:nvPr>
        </p:nvSpPr>
        <p:spPr>
          <a:xfrm>
            <a:off x="483175" y="1336150"/>
            <a:ext cx="2455500" cy="7785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61" name="Google Shape;261;p36"/>
          <p:cNvSpPr txBox="1"/>
          <p:nvPr>
            <p:ph idx="4" type="subTitle"/>
          </p:nvPr>
        </p:nvSpPr>
        <p:spPr>
          <a:xfrm>
            <a:off x="3347725" y="1336150"/>
            <a:ext cx="2455500" cy="7785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62" name="Google Shape;262;p36"/>
          <p:cNvSpPr txBox="1"/>
          <p:nvPr>
            <p:ph idx="5" type="subTitle"/>
          </p:nvPr>
        </p:nvSpPr>
        <p:spPr>
          <a:xfrm>
            <a:off x="6212275" y="1336150"/>
            <a:ext cx="2455500" cy="7785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63" name="Google Shape;263;p36"/>
          <p:cNvSpPr txBox="1"/>
          <p:nvPr>
            <p:ph idx="6" type="body"/>
          </p:nvPr>
        </p:nvSpPr>
        <p:spPr>
          <a:xfrm>
            <a:off x="6212275" y="2417500"/>
            <a:ext cx="2455500" cy="23736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64" name="Google Shape;264;p36"/>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Four big ideas">
  <p:cSld name="Four big ideas">
    <p:spTree>
      <p:nvGrpSpPr>
        <p:cNvPr id="265" name="Shape 265"/>
        <p:cNvGrpSpPr/>
        <p:nvPr/>
      </p:nvGrpSpPr>
      <p:grpSpPr>
        <a:xfrm>
          <a:off x="0" y="0"/>
          <a:ext cx="0" cy="0"/>
          <a:chOff x="0" y="0"/>
          <a:chExt cx="0" cy="0"/>
        </a:xfrm>
      </p:grpSpPr>
      <p:sp>
        <p:nvSpPr>
          <p:cNvPr id="266" name="Google Shape;266;p37"/>
          <p:cNvSpPr txBox="1"/>
          <p:nvPr>
            <p:ph idx="1" type="body"/>
          </p:nvPr>
        </p:nvSpPr>
        <p:spPr>
          <a:xfrm>
            <a:off x="366725" y="1759093"/>
            <a:ext cx="3838500" cy="1138500"/>
          </a:xfrm>
          <a:prstGeom prst="rect">
            <a:avLst/>
          </a:prstGeom>
        </p:spPr>
        <p:txBody>
          <a:bodyPr anchorCtr="0" anchor="t" bIns="91425" lIns="91425" spcFirstLastPara="1" rIns="91425" wrap="square" tIns="91425">
            <a:spAutoFit/>
          </a:bodyPr>
          <a:lstStyle>
            <a:lvl1pPr indent="-317500" lvl="0" marL="457200">
              <a:spcBef>
                <a:spcPts val="0"/>
              </a:spcBef>
              <a:spcAft>
                <a:spcPts val="0"/>
              </a:spcAft>
              <a:buSzPts val="1400"/>
              <a:buChar char="●"/>
              <a:defRPr sz="1400"/>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67" name="Google Shape;267;p37"/>
          <p:cNvSpPr txBox="1"/>
          <p:nvPr>
            <p:ph idx="2" type="body"/>
          </p:nvPr>
        </p:nvSpPr>
        <p:spPr>
          <a:xfrm>
            <a:off x="4938725" y="1759093"/>
            <a:ext cx="3838500" cy="1138500"/>
          </a:xfrm>
          <a:prstGeom prst="rect">
            <a:avLst/>
          </a:prstGeom>
        </p:spPr>
        <p:txBody>
          <a:bodyPr anchorCtr="0" anchor="t" bIns="91425" lIns="91425" spcFirstLastPara="1" rIns="91425" wrap="square" tIns="91425">
            <a:no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68" name="Google Shape;268;p37"/>
          <p:cNvSpPr txBox="1"/>
          <p:nvPr>
            <p:ph idx="3" type="body"/>
          </p:nvPr>
        </p:nvSpPr>
        <p:spPr>
          <a:xfrm>
            <a:off x="366750" y="3648575"/>
            <a:ext cx="3838500" cy="1138500"/>
          </a:xfrm>
          <a:prstGeom prst="rect">
            <a:avLst/>
          </a:prstGeom>
        </p:spPr>
        <p:txBody>
          <a:bodyPr anchorCtr="0" anchor="t" bIns="91425" lIns="91425" spcFirstLastPara="1" rIns="91425" wrap="square" tIns="91425">
            <a:no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69" name="Google Shape;269;p37"/>
          <p:cNvSpPr txBox="1"/>
          <p:nvPr>
            <p:ph idx="4" type="body"/>
          </p:nvPr>
        </p:nvSpPr>
        <p:spPr>
          <a:xfrm>
            <a:off x="4938750" y="3648575"/>
            <a:ext cx="3838500" cy="1138500"/>
          </a:xfrm>
          <a:prstGeom prst="rect">
            <a:avLst/>
          </a:prstGeom>
        </p:spPr>
        <p:txBody>
          <a:bodyPr anchorCtr="0" anchor="t" bIns="91425" lIns="91425" spcFirstLastPara="1" rIns="91425" wrap="square" tIns="91425">
            <a:no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70" name="Google Shape;270;p37"/>
          <p:cNvSpPr txBox="1"/>
          <p:nvPr>
            <p:ph type="title"/>
          </p:nvPr>
        </p:nvSpPr>
        <p:spPr>
          <a:xfrm>
            <a:off x="366750" y="450025"/>
            <a:ext cx="8184600" cy="758100"/>
          </a:xfrm>
          <a:prstGeom prst="rect">
            <a:avLst/>
          </a:prstGeom>
        </p:spPr>
        <p:txBody>
          <a:bodyPr anchorCtr="0" anchor="ctr"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271" name="Google Shape;271;p37"/>
          <p:cNvSpPr txBox="1"/>
          <p:nvPr>
            <p:ph idx="5" type="subTitle"/>
          </p:nvPr>
        </p:nvSpPr>
        <p:spPr>
          <a:xfrm>
            <a:off x="366763" y="1277907"/>
            <a:ext cx="3838500" cy="4812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72" name="Google Shape;272;p37"/>
          <p:cNvSpPr txBox="1"/>
          <p:nvPr>
            <p:ph idx="6" type="subTitle"/>
          </p:nvPr>
        </p:nvSpPr>
        <p:spPr>
          <a:xfrm>
            <a:off x="4938738" y="1277907"/>
            <a:ext cx="3838500" cy="4812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73" name="Google Shape;273;p37"/>
          <p:cNvSpPr txBox="1"/>
          <p:nvPr>
            <p:ph idx="7" type="subTitle"/>
          </p:nvPr>
        </p:nvSpPr>
        <p:spPr>
          <a:xfrm>
            <a:off x="4938761" y="3167363"/>
            <a:ext cx="3838500" cy="4812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74" name="Google Shape;274;p37"/>
          <p:cNvSpPr txBox="1"/>
          <p:nvPr>
            <p:ph idx="8" type="subTitle"/>
          </p:nvPr>
        </p:nvSpPr>
        <p:spPr>
          <a:xfrm>
            <a:off x="366750" y="3167363"/>
            <a:ext cx="3838500" cy="481200"/>
          </a:xfrm>
          <a:prstGeom prst="rect">
            <a:avLst/>
          </a:prstGeom>
        </p:spPr>
        <p:txBody>
          <a:bodyPr anchorCtr="0" anchor="t" bIns="91425" lIns="91425" spcFirstLastPara="1" rIns="91425" wrap="square" tIns="91425">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p:txBody>
      </p:sp>
      <p:sp>
        <p:nvSpPr>
          <p:cNvPr id="275" name="Google Shape;275;p37"/>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image">
  <p:cSld name="Title and image">
    <p:spTree>
      <p:nvGrpSpPr>
        <p:cNvPr id="276" name="Shape 276"/>
        <p:cNvGrpSpPr/>
        <p:nvPr/>
      </p:nvGrpSpPr>
      <p:grpSpPr>
        <a:xfrm>
          <a:off x="0" y="0"/>
          <a:ext cx="0" cy="0"/>
          <a:chOff x="0" y="0"/>
          <a:chExt cx="0" cy="0"/>
        </a:xfrm>
      </p:grpSpPr>
      <p:sp>
        <p:nvSpPr>
          <p:cNvPr id="277" name="Google Shape;277;p38"/>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78" name="Google Shape;278;p38"/>
          <p:cNvSpPr/>
          <p:nvPr>
            <p:ph idx="2" type="pic"/>
          </p:nvPr>
        </p:nvSpPr>
        <p:spPr>
          <a:xfrm>
            <a:off x="311700" y="1170425"/>
            <a:ext cx="8520600" cy="3492900"/>
          </a:xfrm>
          <a:prstGeom prst="rect">
            <a:avLst/>
          </a:prstGeom>
          <a:noFill/>
          <a:ln>
            <a:noFill/>
          </a:ln>
        </p:spPr>
      </p:sp>
      <p:sp>
        <p:nvSpPr>
          <p:cNvPr id="279" name="Google Shape;279;p38"/>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storyboards">
  <p:cSld name="Two storyboards">
    <p:spTree>
      <p:nvGrpSpPr>
        <p:cNvPr id="280" name="Shape 280"/>
        <p:cNvGrpSpPr/>
        <p:nvPr/>
      </p:nvGrpSpPr>
      <p:grpSpPr>
        <a:xfrm>
          <a:off x="0" y="0"/>
          <a:ext cx="0" cy="0"/>
          <a:chOff x="0" y="0"/>
          <a:chExt cx="0" cy="0"/>
        </a:xfrm>
      </p:grpSpPr>
      <p:sp>
        <p:nvSpPr>
          <p:cNvPr id="281" name="Google Shape;281;p39"/>
          <p:cNvSpPr txBox="1"/>
          <p:nvPr>
            <p:ph idx="1" type="body"/>
          </p:nvPr>
        </p:nvSpPr>
        <p:spPr>
          <a:xfrm>
            <a:off x="311700" y="4080225"/>
            <a:ext cx="4027500" cy="926100"/>
          </a:xfrm>
          <a:prstGeom prst="rect">
            <a:avLst/>
          </a:prstGeom>
        </p:spPr>
        <p:txBody>
          <a:bodyPr anchorCtr="0" anchor="t" bIns="91425" lIns="91425" spcFirstLastPara="1" rIns="91425" wrap="square" tIns="91425">
            <a:spAutoFit/>
          </a:bodyPr>
          <a:lstStyle>
            <a:lvl1pPr indent="-304800" lvl="0" marL="457200">
              <a:spcBef>
                <a:spcPts val="0"/>
              </a:spcBef>
              <a:spcAft>
                <a:spcPts val="0"/>
              </a:spcAft>
              <a:buSzPts val="1200"/>
              <a:buChar char="●"/>
              <a:defRPr/>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82" name="Google Shape;282;p39"/>
          <p:cNvSpPr/>
          <p:nvPr>
            <p:ph idx="2" type="pic"/>
          </p:nvPr>
        </p:nvSpPr>
        <p:spPr>
          <a:xfrm>
            <a:off x="4804825" y="1133300"/>
            <a:ext cx="4027500" cy="2392800"/>
          </a:xfrm>
          <a:prstGeom prst="rect">
            <a:avLst/>
          </a:prstGeom>
          <a:noFill/>
          <a:ln>
            <a:noFill/>
          </a:ln>
        </p:spPr>
      </p:sp>
      <p:sp>
        <p:nvSpPr>
          <p:cNvPr id="283" name="Google Shape;283;p39"/>
          <p:cNvSpPr/>
          <p:nvPr>
            <p:ph idx="3" type="pic"/>
          </p:nvPr>
        </p:nvSpPr>
        <p:spPr>
          <a:xfrm>
            <a:off x="311725" y="1133300"/>
            <a:ext cx="4027500" cy="2392800"/>
          </a:xfrm>
          <a:prstGeom prst="rect">
            <a:avLst/>
          </a:prstGeom>
          <a:noFill/>
          <a:ln>
            <a:noFill/>
          </a:ln>
        </p:spPr>
      </p:sp>
      <p:sp>
        <p:nvSpPr>
          <p:cNvPr id="284" name="Google Shape;284;p39"/>
          <p:cNvSpPr txBox="1"/>
          <p:nvPr>
            <p:ph idx="4" type="body"/>
          </p:nvPr>
        </p:nvSpPr>
        <p:spPr>
          <a:xfrm>
            <a:off x="4804825" y="4080225"/>
            <a:ext cx="4027500" cy="9261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85" name="Google Shape;285;p39"/>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86" name="Google Shape;286;p39"/>
          <p:cNvSpPr txBox="1"/>
          <p:nvPr>
            <p:ph idx="5" type="subTitle"/>
          </p:nvPr>
        </p:nvSpPr>
        <p:spPr>
          <a:xfrm>
            <a:off x="311725" y="3582900"/>
            <a:ext cx="4027500" cy="481200"/>
          </a:xfrm>
          <a:prstGeom prst="rect">
            <a:avLst/>
          </a:prstGeom>
        </p:spPr>
        <p:txBody>
          <a:bodyPr anchorCtr="0" anchor="t" bIns="91425" lIns="91425" spcFirstLastPara="1" rIns="91425" wrap="square" tIns="91425">
            <a:noAutofit/>
          </a:bodyPr>
          <a:lstStyle>
            <a:lvl1pPr lvl="0">
              <a:spcBef>
                <a:spcPts val="0"/>
              </a:spcBef>
              <a:spcAft>
                <a:spcPts val="0"/>
              </a:spcAft>
              <a:buSzPts val="1800"/>
              <a:buNone/>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87" name="Google Shape;287;p39"/>
          <p:cNvSpPr txBox="1"/>
          <p:nvPr>
            <p:ph idx="6" type="subTitle"/>
          </p:nvPr>
        </p:nvSpPr>
        <p:spPr>
          <a:xfrm>
            <a:off x="4804825" y="3582900"/>
            <a:ext cx="4027500" cy="481200"/>
          </a:xfrm>
          <a:prstGeom prst="rect">
            <a:avLst/>
          </a:prstGeom>
        </p:spPr>
        <p:txBody>
          <a:bodyPr anchorCtr="0" anchor="t" bIns="91425" lIns="91425" spcFirstLastPara="1" rIns="91425" wrap="square" tIns="91425">
            <a:noAutofit/>
          </a:bodyPr>
          <a:lstStyle>
            <a:lvl1pPr lvl="0">
              <a:spcBef>
                <a:spcPts val="0"/>
              </a:spcBef>
              <a:spcAft>
                <a:spcPts val="0"/>
              </a:spcAft>
              <a:buSzPts val="1800"/>
              <a:buNone/>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88" name="Google Shape;288;p39"/>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hree storyboards">
  <p:cSld name="Three storyboards">
    <p:spTree>
      <p:nvGrpSpPr>
        <p:cNvPr id="289" name="Shape 289"/>
        <p:cNvGrpSpPr/>
        <p:nvPr/>
      </p:nvGrpSpPr>
      <p:grpSpPr>
        <a:xfrm>
          <a:off x="0" y="0"/>
          <a:ext cx="0" cy="0"/>
          <a:chOff x="0" y="0"/>
          <a:chExt cx="0" cy="0"/>
        </a:xfrm>
      </p:grpSpPr>
      <p:sp>
        <p:nvSpPr>
          <p:cNvPr id="290" name="Google Shape;290;p40"/>
          <p:cNvSpPr txBox="1"/>
          <p:nvPr>
            <p:ph idx="1" type="body"/>
          </p:nvPr>
        </p:nvSpPr>
        <p:spPr>
          <a:xfrm>
            <a:off x="311700" y="3911700"/>
            <a:ext cx="2627100" cy="1018500"/>
          </a:xfrm>
          <a:prstGeom prst="rect">
            <a:avLst/>
          </a:prstGeom>
        </p:spPr>
        <p:txBody>
          <a:bodyPr anchorCtr="0" anchor="t" bIns="91425" lIns="91425" spcFirstLastPara="1" rIns="91425" wrap="square" tIns="91425">
            <a:spAutoFit/>
          </a:bodyPr>
          <a:lstStyle>
            <a:lvl1pPr indent="-304800" lvl="0" marL="457200">
              <a:spcBef>
                <a:spcPts val="0"/>
              </a:spcBef>
              <a:spcAft>
                <a:spcPts val="0"/>
              </a:spcAft>
              <a:buSzPts val="1200"/>
              <a:buChar char="●"/>
              <a:defRPr/>
            </a:lvl1pPr>
            <a:lvl2pPr indent="-304800" lvl="1" marL="914400">
              <a:spcBef>
                <a:spcPts val="800"/>
              </a:spcBef>
              <a:spcAft>
                <a:spcPts val="0"/>
              </a:spcAft>
              <a:buSzPts val="1200"/>
              <a:buChar char="○"/>
              <a:defRPr/>
            </a:lvl2pPr>
            <a:lvl3pPr indent="-304800" lvl="2" marL="1371600">
              <a:spcBef>
                <a:spcPts val="800"/>
              </a:spcBef>
              <a:spcAft>
                <a:spcPts val="0"/>
              </a:spcAft>
              <a:buSzPts val="1200"/>
              <a:buChar char="■"/>
              <a:defRPr/>
            </a:lvl3pPr>
            <a:lvl4pPr indent="-304800" lvl="3" marL="1828800">
              <a:spcBef>
                <a:spcPts val="800"/>
              </a:spcBef>
              <a:spcAft>
                <a:spcPts val="0"/>
              </a:spcAft>
              <a:buSzPts val="1200"/>
              <a:buChar char="●"/>
              <a:defRPr/>
            </a:lvl4pPr>
            <a:lvl5pPr indent="-304800" lvl="4" marL="2286000">
              <a:spcBef>
                <a:spcPts val="800"/>
              </a:spcBef>
              <a:spcAft>
                <a:spcPts val="0"/>
              </a:spcAft>
              <a:buSzPts val="1200"/>
              <a:buChar char="○"/>
              <a:defRPr/>
            </a:lvl5pPr>
            <a:lvl6pPr indent="-304800" lvl="5" marL="2743200">
              <a:spcBef>
                <a:spcPts val="800"/>
              </a:spcBef>
              <a:spcAft>
                <a:spcPts val="0"/>
              </a:spcAft>
              <a:buSzPts val="1200"/>
              <a:buChar char="■"/>
              <a:defRPr/>
            </a:lvl6pPr>
            <a:lvl7pPr indent="-304800" lvl="6" marL="3200400">
              <a:spcBef>
                <a:spcPts val="800"/>
              </a:spcBef>
              <a:spcAft>
                <a:spcPts val="0"/>
              </a:spcAft>
              <a:buSzPts val="1200"/>
              <a:buChar char="●"/>
              <a:defRPr/>
            </a:lvl7pPr>
            <a:lvl8pPr indent="-304800" lvl="7" marL="3657600">
              <a:spcBef>
                <a:spcPts val="800"/>
              </a:spcBef>
              <a:spcAft>
                <a:spcPts val="0"/>
              </a:spcAft>
              <a:buSzPts val="1200"/>
              <a:buChar char="○"/>
              <a:defRPr/>
            </a:lvl8pPr>
            <a:lvl9pPr indent="-304800" lvl="8" marL="4114800">
              <a:spcBef>
                <a:spcPts val="800"/>
              </a:spcBef>
              <a:spcAft>
                <a:spcPts val="800"/>
              </a:spcAft>
              <a:buSzPts val="1200"/>
              <a:buChar char="■"/>
              <a:defRPr/>
            </a:lvl9pPr>
          </a:lstStyle>
          <a:p/>
        </p:txBody>
      </p:sp>
      <p:sp>
        <p:nvSpPr>
          <p:cNvPr id="291" name="Google Shape;291;p40"/>
          <p:cNvSpPr/>
          <p:nvPr>
            <p:ph idx="2" type="pic"/>
          </p:nvPr>
        </p:nvSpPr>
        <p:spPr>
          <a:xfrm>
            <a:off x="6205225" y="1128325"/>
            <a:ext cx="2627100" cy="2273100"/>
          </a:xfrm>
          <a:prstGeom prst="rect">
            <a:avLst/>
          </a:prstGeom>
          <a:noFill/>
          <a:ln>
            <a:noFill/>
          </a:ln>
        </p:spPr>
      </p:sp>
      <p:sp>
        <p:nvSpPr>
          <p:cNvPr id="292" name="Google Shape;292;p40"/>
          <p:cNvSpPr/>
          <p:nvPr>
            <p:ph idx="3" type="pic"/>
          </p:nvPr>
        </p:nvSpPr>
        <p:spPr>
          <a:xfrm>
            <a:off x="311725" y="1128325"/>
            <a:ext cx="2627100" cy="2273100"/>
          </a:xfrm>
          <a:prstGeom prst="rect">
            <a:avLst/>
          </a:prstGeom>
          <a:noFill/>
          <a:ln>
            <a:noFill/>
          </a:ln>
        </p:spPr>
      </p:sp>
      <p:sp>
        <p:nvSpPr>
          <p:cNvPr id="293" name="Google Shape;293;p40"/>
          <p:cNvSpPr txBox="1"/>
          <p:nvPr>
            <p:ph idx="4" type="body"/>
          </p:nvPr>
        </p:nvSpPr>
        <p:spPr>
          <a:xfrm>
            <a:off x="6205225" y="3911700"/>
            <a:ext cx="2627100" cy="10185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94" name="Google Shape;294;p40"/>
          <p:cNvSpPr/>
          <p:nvPr>
            <p:ph idx="5" type="pic"/>
          </p:nvPr>
        </p:nvSpPr>
        <p:spPr>
          <a:xfrm>
            <a:off x="3255250" y="1128325"/>
            <a:ext cx="2627100" cy="2273100"/>
          </a:xfrm>
          <a:prstGeom prst="rect">
            <a:avLst/>
          </a:prstGeom>
          <a:noFill/>
          <a:ln>
            <a:noFill/>
          </a:ln>
        </p:spPr>
      </p:sp>
      <p:sp>
        <p:nvSpPr>
          <p:cNvPr id="295" name="Google Shape;295;p40"/>
          <p:cNvSpPr txBox="1"/>
          <p:nvPr>
            <p:ph idx="6" type="body"/>
          </p:nvPr>
        </p:nvSpPr>
        <p:spPr>
          <a:xfrm>
            <a:off x="3255250" y="3911700"/>
            <a:ext cx="2627100" cy="1018500"/>
          </a:xfrm>
          <a:prstGeom prst="rect">
            <a:avLst/>
          </a:prstGeom>
        </p:spPr>
        <p:txBody>
          <a:bodyPr anchorCtr="0" anchor="t" bIns="91425" lIns="91425" spcFirstLastPara="1" rIns="91425" wrap="square" tIns="91425">
            <a:noAutofit/>
          </a:bodyPr>
          <a:lstStyle>
            <a:lvl1pPr indent="-304800" lvl="0" marL="457200">
              <a:spcBef>
                <a:spcPts val="0"/>
              </a:spcBef>
              <a:spcAft>
                <a:spcPts val="0"/>
              </a:spcAft>
              <a:buSzPts val="1200"/>
              <a:buChar char="●"/>
              <a:defRPr/>
            </a:lvl1pPr>
            <a:lvl2pPr indent="-304800" lvl="1" marL="914400">
              <a:spcBef>
                <a:spcPts val="0"/>
              </a:spcBef>
              <a:spcAft>
                <a:spcPts val="0"/>
              </a:spcAft>
              <a:buSzPts val="1200"/>
              <a:buChar char="○"/>
              <a:defRPr/>
            </a:lvl2pPr>
            <a:lvl3pPr indent="-304800" lvl="2" marL="1371600">
              <a:spcBef>
                <a:spcPts val="0"/>
              </a:spcBef>
              <a:spcAft>
                <a:spcPts val="0"/>
              </a:spcAft>
              <a:buSzPts val="1200"/>
              <a:buChar char="■"/>
              <a:defRPr/>
            </a:lvl3pPr>
            <a:lvl4pPr indent="-304800" lvl="3" marL="1828800">
              <a:spcBef>
                <a:spcPts val="0"/>
              </a:spcBef>
              <a:spcAft>
                <a:spcPts val="0"/>
              </a:spcAft>
              <a:buSzPts val="1200"/>
              <a:buChar char="●"/>
              <a:defRPr/>
            </a:lvl4pPr>
            <a:lvl5pPr indent="-304800" lvl="4" marL="2286000">
              <a:spcBef>
                <a:spcPts val="0"/>
              </a:spcBef>
              <a:spcAft>
                <a:spcPts val="0"/>
              </a:spcAft>
              <a:buSzPts val="1200"/>
              <a:buChar char="○"/>
              <a:defRPr/>
            </a:lvl5pPr>
            <a:lvl6pPr indent="-304800" lvl="5" marL="2743200">
              <a:spcBef>
                <a:spcPts val="0"/>
              </a:spcBef>
              <a:spcAft>
                <a:spcPts val="0"/>
              </a:spcAft>
              <a:buSzPts val="1200"/>
              <a:buChar char="■"/>
              <a:defRPr/>
            </a:lvl6pPr>
            <a:lvl7pPr indent="-304800" lvl="6" marL="3200400">
              <a:spcBef>
                <a:spcPts val="0"/>
              </a:spcBef>
              <a:spcAft>
                <a:spcPts val="0"/>
              </a:spcAft>
              <a:buSzPts val="1200"/>
              <a:buChar char="●"/>
              <a:defRPr/>
            </a:lvl7pPr>
            <a:lvl8pPr indent="-304800" lvl="7" marL="3657600">
              <a:spcBef>
                <a:spcPts val="0"/>
              </a:spcBef>
              <a:spcAft>
                <a:spcPts val="0"/>
              </a:spcAft>
              <a:buSzPts val="1200"/>
              <a:buChar char="○"/>
              <a:defRPr/>
            </a:lvl8pPr>
            <a:lvl9pPr indent="-304800" lvl="8" marL="4114800">
              <a:spcBef>
                <a:spcPts val="0"/>
              </a:spcBef>
              <a:spcAft>
                <a:spcPts val="0"/>
              </a:spcAft>
              <a:buSzPts val="1200"/>
              <a:buChar char="■"/>
              <a:defRPr/>
            </a:lvl9pPr>
          </a:lstStyle>
          <a:p/>
        </p:txBody>
      </p:sp>
      <p:sp>
        <p:nvSpPr>
          <p:cNvPr id="296" name="Google Shape;296;p40"/>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97" name="Google Shape;297;p40"/>
          <p:cNvSpPr txBox="1"/>
          <p:nvPr>
            <p:ph idx="7" type="subTitle"/>
          </p:nvPr>
        </p:nvSpPr>
        <p:spPr>
          <a:xfrm>
            <a:off x="311725" y="3430500"/>
            <a:ext cx="2627100" cy="481200"/>
          </a:xfrm>
          <a:prstGeom prst="rect">
            <a:avLst/>
          </a:prstGeom>
        </p:spPr>
        <p:txBody>
          <a:bodyPr anchorCtr="0" anchor="t" bIns="91425" lIns="91425" spcFirstLastPara="1" rIns="91425" wrap="square" tIns="91425">
            <a:noAutofit/>
          </a:bodyPr>
          <a:lstStyle>
            <a:lvl1pPr lvl="0">
              <a:spcBef>
                <a:spcPts val="0"/>
              </a:spcBef>
              <a:spcAft>
                <a:spcPts val="0"/>
              </a:spcAft>
              <a:buSzPts val="1800"/>
              <a:buNone/>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98" name="Google Shape;298;p40"/>
          <p:cNvSpPr txBox="1"/>
          <p:nvPr>
            <p:ph idx="8" type="subTitle"/>
          </p:nvPr>
        </p:nvSpPr>
        <p:spPr>
          <a:xfrm>
            <a:off x="6205225" y="3430500"/>
            <a:ext cx="2627100" cy="481200"/>
          </a:xfrm>
          <a:prstGeom prst="rect">
            <a:avLst/>
          </a:prstGeom>
        </p:spPr>
        <p:txBody>
          <a:bodyPr anchorCtr="0" anchor="t" bIns="91425" lIns="91425" spcFirstLastPara="1" rIns="91425" wrap="square" tIns="91425">
            <a:noAutofit/>
          </a:bodyPr>
          <a:lstStyle>
            <a:lvl1pPr lvl="0">
              <a:spcBef>
                <a:spcPts val="0"/>
              </a:spcBef>
              <a:spcAft>
                <a:spcPts val="0"/>
              </a:spcAft>
              <a:buSzPts val="1800"/>
              <a:buNone/>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299" name="Google Shape;299;p40"/>
          <p:cNvSpPr txBox="1"/>
          <p:nvPr>
            <p:ph idx="9" type="subTitle"/>
          </p:nvPr>
        </p:nvSpPr>
        <p:spPr>
          <a:xfrm>
            <a:off x="3255250" y="3430500"/>
            <a:ext cx="2627100" cy="481200"/>
          </a:xfrm>
          <a:prstGeom prst="rect">
            <a:avLst/>
          </a:prstGeom>
        </p:spPr>
        <p:txBody>
          <a:bodyPr anchorCtr="0" anchor="t" bIns="91425" lIns="91425" spcFirstLastPara="1" rIns="91425" wrap="square" tIns="91425">
            <a:noAutofit/>
          </a:bodyPr>
          <a:lstStyle>
            <a:lvl1pPr lvl="0">
              <a:spcBef>
                <a:spcPts val="0"/>
              </a:spcBef>
              <a:spcAft>
                <a:spcPts val="0"/>
              </a:spcAft>
              <a:buSzPts val="1800"/>
              <a:buNone/>
              <a:defRPr/>
            </a:lvl1pPr>
            <a:lvl2pPr lvl="1">
              <a:spcBef>
                <a:spcPts val="0"/>
              </a:spcBef>
              <a:spcAft>
                <a:spcPts val="0"/>
              </a:spcAft>
              <a:buSzPts val="1800"/>
              <a:buNone/>
              <a:defRPr/>
            </a:lvl2pPr>
            <a:lvl3pPr lvl="2">
              <a:spcBef>
                <a:spcPts val="0"/>
              </a:spcBef>
              <a:spcAft>
                <a:spcPts val="0"/>
              </a:spcAft>
              <a:buSzPts val="1800"/>
              <a:buNone/>
              <a:defRPr/>
            </a:lvl3pPr>
            <a:lvl4pPr lvl="3">
              <a:spcBef>
                <a:spcPts val="0"/>
              </a:spcBef>
              <a:spcAft>
                <a:spcPts val="0"/>
              </a:spcAft>
              <a:buSzPts val="1800"/>
              <a:buNone/>
              <a:defRPr/>
            </a:lvl4pPr>
            <a:lvl5pPr lvl="4">
              <a:spcBef>
                <a:spcPts val="0"/>
              </a:spcBef>
              <a:spcAft>
                <a:spcPts val="0"/>
              </a:spcAft>
              <a:buSzPts val="1800"/>
              <a:buNone/>
              <a:defRPr/>
            </a:lvl5pPr>
            <a:lvl6pPr lvl="5">
              <a:spcBef>
                <a:spcPts val="0"/>
              </a:spcBef>
              <a:spcAft>
                <a:spcPts val="0"/>
              </a:spcAft>
              <a:buSzPts val="1800"/>
              <a:buNone/>
              <a:defRPr/>
            </a:lvl6pPr>
            <a:lvl7pPr lvl="6">
              <a:spcBef>
                <a:spcPts val="0"/>
              </a:spcBef>
              <a:spcAft>
                <a:spcPts val="0"/>
              </a:spcAft>
              <a:buSzPts val="1800"/>
              <a:buNone/>
              <a:defRPr/>
            </a:lvl7pPr>
            <a:lvl8pPr lvl="7">
              <a:spcBef>
                <a:spcPts val="0"/>
              </a:spcBef>
              <a:spcAft>
                <a:spcPts val="0"/>
              </a:spcAft>
              <a:buSzPts val="1800"/>
              <a:buNone/>
              <a:defRPr/>
            </a:lvl8pPr>
            <a:lvl9pPr lvl="8">
              <a:spcBef>
                <a:spcPts val="0"/>
              </a:spcBef>
              <a:spcAft>
                <a:spcPts val="0"/>
              </a:spcAft>
              <a:buSzPts val="1800"/>
              <a:buNone/>
              <a:defRPr/>
            </a:lvl9pPr>
          </a:lstStyle>
          <a:p/>
        </p:txBody>
      </p:sp>
      <p:sp>
        <p:nvSpPr>
          <p:cNvPr id="300" name="Google Shape;300;p40"/>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grid">
  <p:cSld name="Image grid">
    <p:spTree>
      <p:nvGrpSpPr>
        <p:cNvPr id="301" name="Shape 301"/>
        <p:cNvGrpSpPr/>
        <p:nvPr/>
      </p:nvGrpSpPr>
      <p:grpSpPr>
        <a:xfrm>
          <a:off x="0" y="0"/>
          <a:ext cx="0" cy="0"/>
          <a:chOff x="0" y="0"/>
          <a:chExt cx="0" cy="0"/>
        </a:xfrm>
      </p:grpSpPr>
      <p:sp>
        <p:nvSpPr>
          <p:cNvPr id="302" name="Google Shape;302;p41"/>
          <p:cNvSpPr/>
          <p:nvPr>
            <p:ph idx="2" type="pic"/>
          </p:nvPr>
        </p:nvSpPr>
        <p:spPr>
          <a:xfrm>
            <a:off x="3389600" y="118913"/>
            <a:ext cx="1643700" cy="1535100"/>
          </a:xfrm>
          <a:prstGeom prst="rect">
            <a:avLst/>
          </a:prstGeom>
          <a:noFill/>
          <a:ln>
            <a:noFill/>
          </a:ln>
        </p:spPr>
      </p:sp>
      <p:sp>
        <p:nvSpPr>
          <p:cNvPr id="303" name="Google Shape;303;p41"/>
          <p:cNvSpPr/>
          <p:nvPr>
            <p:ph idx="3" type="pic"/>
          </p:nvPr>
        </p:nvSpPr>
        <p:spPr>
          <a:xfrm>
            <a:off x="5195935" y="118913"/>
            <a:ext cx="1643700" cy="1535100"/>
          </a:xfrm>
          <a:prstGeom prst="rect">
            <a:avLst/>
          </a:prstGeom>
          <a:noFill/>
          <a:ln>
            <a:noFill/>
          </a:ln>
        </p:spPr>
      </p:sp>
      <p:sp>
        <p:nvSpPr>
          <p:cNvPr id="304" name="Google Shape;304;p41"/>
          <p:cNvSpPr/>
          <p:nvPr>
            <p:ph idx="4" type="pic"/>
          </p:nvPr>
        </p:nvSpPr>
        <p:spPr>
          <a:xfrm>
            <a:off x="7002270" y="118913"/>
            <a:ext cx="1643700" cy="1535100"/>
          </a:xfrm>
          <a:prstGeom prst="rect">
            <a:avLst/>
          </a:prstGeom>
          <a:noFill/>
          <a:ln>
            <a:noFill/>
          </a:ln>
        </p:spPr>
      </p:sp>
      <p:sp>
        <p:nvSpPr>
          <p:cNvPr id="305" name="Google Shape;305;p41"/>
          <p:cNvSpPr/>
          <p:nvPr>
            <p:ph idx="5" type="pic"/>
          </p:nvPr>
        </p:nvSpPr>
        <p:spPr>
          <a:xfrm>
            <a:off x="3389588" y="1804212"/>
            <a:ext cx="1643700" cy="1535100"/>
          </a:xfrm>
          <a:prstGeom prst="rect">
            <a:avLst/>
          </a:prstGeom>
          <a:noFill/>
          <a:ln>
            <a:noFill/>
          </a:ln>
        </p:spPr>
      </p:sp>
      <p:sp>
        <p:nvSpPr>
          <p:cNvPr id="306" name="Google Shape;306;p41"/>
          <p:cNvSpPr/>
          <p:nvPr>
            <p:ph idx="6" type="pic"/>
          </p:nvPr>
        </p:nvSpPr>
        <p:spPr>
          <a:xfrm>
            <a:off x="5195922" y="1804212"/>
            <a:ext cx="1643700" cy="1535100"/>
          </a:xfrm>
          <a:prstGeom prst="rect">
            <a:avLst/>
          </a:prstGeom>
          <a:noFill/>
          <a:ln>
            <a:noFill/>
          </a:ln>
        </p:spPr>
      </p:sp>
      <p:sp>
        <p:nvSpPr>
          <p:cNvPr id="307" name="Google Shape;307;p41"/>
          <p:cNvSpPr/>
          <p:nvPr>
            <p:ph idx="7" type="pic"/>
          </p:nvPr>
        </p:nvSpPr>
        <p:spPr>
          <a:xfrm>
            <a:off x="7002257" y="1804212"/>
            <a:ext cx="1643700" cy="1535100"/>
          </a:xfrm>
          <a:prstGeom prst="rect">
            <a:avLst/>
          </a:prstGeom>
          <a:noFill/>
          <a:ln>
            <a:noFill/>
          </a:ln>
        </p:spPr>
      </p:sp>
      <p:sp>
        <p:nvSpPr>
          <p:cNvPr id="308" name="Google Shape;308;p41"/>
          <p:cNvSpPr txBox="1"/>
          <p:nvPr>
            <p:ph type="title"/>
          </p:nvPr>
        </p:nvSpPr>
        <p:spPr>
          <a:xfrm>
            <a:off x="351550" y="445025"/>
            <a:ext cx="2596800" cy="1706400"/>
          </a:xfrm>
          <a:prstGeom prst="rect">
            <a:avLst/>
          </a:prstGeom>
        </p:spPr>
        <p:txBody>
          <a:bodyPr anchorCtr="0" anchor="t" bIns="91425" lIns="91425" spcFirstLastPara="1" rIns="91425" wrap="square" tIns="91425">
            <a:spAutoFit/>
          </a:bodyPr>
          <a:lstStyle>
            <a:lvl1pPr lvl="0">
              <a:spcBef>
                <a:spcPts val="0"/>
              </a:spcBef>
              <a:spcAft>
                <a:spcPts val="0"/>
              </a:spcAft>
              <a:buSzPts val="30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09" name="Google Shape;309;p41"/>
          <p:cNvSpPr/>
          <p:nvPr>
            <p:ph idx="8" type="pic"/>
          </p:nvPr>
        </p:nvSpPr>
        <p:spPr>
          <a:xfrm>
            <a:off x="3389588" y="3489487"/>
            <a:ext cx="1643700" cy="1535100"/>
          </a:xfrm>
          <a:prstGeom prst="rect">
            <a:avLst/>
          </a:prstGeom>
          <a:noFill/>
          <a:ln>
            <a:noFill/>
          </a:ln>
        </p:spPr>
      </p:sp>
      <p:sp>
        <p:nvSpPr>
          <p:cNvPr id="310" name="Google Shape;310;p41"/>
          <p:cNvSpPr/>
          <p:nvPr>
            <p:ph idx="9" type="pic"/>
          </p:nvPr>
        </p:nvSpPr>
        <p:spPr>
          <a:xfrm>
            <a:off x="5195922" y="3489487"/>
            <a:ext cx="1643700" cy="1535100"/>
          </a:xfrm>
          <a:prstGeom prst="rect">
            <a:avLst/>
          </a:prstGeom>
          <a:noFill/>
          <a:ln>
            <a:noFill/>
          </a:ln>
        </p:spPr>
      </p:sp>
      <p:sp>
        <p:nvSpPr>
          <p:cNvPr id="311" name="Google Shape;311;p41"/>
          <p:cNvSpPr/>
          <p:nvPr>
            <p:ph idx="13" type="pic"/>
          </p:nvPr>
        </p:nvSpPr>
        <p:spPr>
          <a:xfrm>
            <a:off x="7002257" y="3489487"/>
            <a:ext cx="1643700" cy="1535100"/>
          </a:xfrm>
          <a:prstGeom prst="rect">
            <a:avLst/>
          </a:prstGeom>
          <a:noFill/>
          <a:ln>
            <a:noFill/>
          </a:ln>
        </p:spPr>
      </p:sp>
      <p:sp>
        <p:nvSpPr>
          <p:cNvPr id="312" name="Google Shape;312;p41"/>
          <p:cNvSpPr txBox="1"/>
          <p:nvPr>
            <p:ph idx="12" type="sldNum"/>
          </p:nvPr>
        </p:nvSpPr>
        <p:spPr>
          <a:xfrm>
            <a:off x="8556784" y="4749851"/>
            <a:ext cx="548700" cy="393600"/>
          </a:xfrm>
          <a:prstGeom prst="rect">
            <a:avLst/>
          </a:prstGeom>
        </p:spPr>
        <p:txBody>
          <a:bodyPr anchorCtr="0" anchor="t" bIns="91425" lIns="91425" spcFirstLastPara="1" rIns="91425" wrap="square" tIns="91425">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extLst>
    <p:ext uri="{DCECCB84-F9BA-43D5-87BE-67443E8EF086}">
      <p15:sldGuideLst>
        <p15:guide id="1" pos="5564">
          <p15:clr>
            <a:srgbClr val="E46962"/>
          </p15:clr>
        </p15:guide>
      </p15:sldGuideLst>
    </p:ext>
  </p:extLst>
</p:sldLayout>
</file>

<file path=ppt/slideLayouts/slideLayout4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bg>
      <p:bgPr>
        <a:blipFill>
          <a:blip r:embed="rId2">
            <a:alphaModFix amt="25570"/>
          </a:blip>
          <a:stretch>
            <a:fillRect/>
          </a:stretch>
        </a:blipFill>
      </p:bgPr>
    </p:bg>
    <p:spTree>
      <p:nvGrpSpPr>
        <p:cNvPr id="313" name="Shape 313"/>
        <p:cNvGrpSpPr/>
        <p:nvPr/>
      </p:nvGrpSpPr>
      <p:grpSpPr>
        <a:xfrm>
          <a:off x="0" y="0"/>
          <a:ext cx="0" cy="0"/>
          <a:chOff x="0" y="0"/>
          <a:chExt cx="0" cy="0"/>
        </a:xfrm>
      </p:grpSpPr>
      <p:sp>
        <p:nvSpPr>
          <p:cNvPr id="314" name="Google Shape;314;p42"/>
          <p:cNvSpPr txBox="1"/>
          <p:nvPr>
            <p:ph type="ctrTitle"/>
          </p:nvPr>
        </p:nvSpPr>
        <p:spPr>
          <a:xfrm>
            <a:off x="1143000" y="841772"/>
            <a:ext cx="6858000" cy="1790700"/>
          </a:xfrm>
          <a:prstGeom prst="rect">
            <a:avLst/>
          </a:prstGeom>
          <a:noFill/>
          <a:ln>
            <a:noFill/>
          </a:ln>
        </p:spPr>
        <p:txBody>
          <a:bodyPr anchorCtr="0" anchor="b" bIns="34275" lIns="68575" spcFirstLastPara="1" rIns="68575" wrap="square" tIns="34275">
            <a:normAutofit/>
          </a:bodyPr>
          <a:lstStyle>
            <a:lvl1pPr lvl="0" algn="ctr">
              <a:lnSpc>
                <a:spcPct val="90000"/>
              </a:lnSpc>
              <a:spcBef>
                <a:spcPts val="0"/>
              </a:spcBef>
              <a:spcAft>
                <a:spcPts val="0"/>
              </a:spcAft>
              <a:buClr>
                <a:schemeClr val="dk1"/>
              </a:buClr>
              <a:buSzPts val="4500"/>
              <a:buFont typeface="Calibri"/>
              <a:buNone/>
              <a:defRPr sz="45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15" name="Google Shape;315;p42"/>
          <p:cNvSpPr txBox="1"/>
          <p:nvPr>
            <p:ph idx="1" type="subTitle"/>
          </p:nvPr>
        </p:nvSpPr>
        <p:spPr>
          <a:xfrm>
            <a:off x="1143000" y="2701529"/>
            <a:ext cx="6858000" cy="1241700"/>
          </a:xfrm>
          <a:prstGeom prst="rect">
            <a:avLst/>
          </a:prstGeom>
          <a:noFill/>
          <a:ln>
            <a:noFill/>
          </a:ln>
        </p:spPr>
        <p:txBody>
          <a:bodyPr anchorCtr="0" anchor="t" bIns="34275" lIns="68575" spcFirstLastPara="1" rIns="68575" wrap="square" tIns="34275">
            <a:normAutofit/>
          </a:bodyPr>
          <a:lstStyle>
            <a:lvl1pPr lvl="0" algn="ctr">
              <a:lnSpc>
                <a:spcPct val="90000"/>
              </a:lnSpc>
              <a:spcBef>
                <a:spcPts val="800"/>
              </a:spcBef>
              <a:spcAft>
                <a:spcPts val="0"/>
              </a:spcAft>
              <a:buClr>
                <a:schemeClr val="dk1"/>
              </a:buClr>
              <a:buSzPts val="1800"/>
              <a:buNone/>
              <a:defRPr sz="1800"/>
            </a:lvl1pPr>
            <a:lvl2pPr lvl="1" algn="ctr">
              <a:lnSpc>
                <a:spcPct val="90000"/>
              </a:lnSpc>
              <a:spcBef>
                <a:spcPts val="400"/>
              </a:spcBef>
              <a:spcAft>
                <a:spcPts val="0"/>
              </a:spcAft>
              <a:buClr>
                <a:schemeClr val="dk1"/>
              </a:buClr>
              <a:buSzPts val="1500"/>
              <a:buNone/>
              <a:defRPr sz="1500"/>
            </a:lvl2pPr>
            <a:lvl3pPr lvl="2" algn="ctr">
              <a:lnSpc>
                <a:spcPct val="90000"/>
              </a:lnSpc>
              <a:spcBef>
                <a:spcPts val="400"/>
              </a:spcBef>
              <a:spcAft>
                <a:spcPts val="0"/>
              </a:spcAft>
              <a:buClr>
                <a:schemeClr val="dk1"/>
              </a:buClr>
              <a:buSzPts val="1400"/>
              <a:buNone/>
              <a:defRPr sz="1400"/>
            </a:lvl3pPr>
            <a:lvl4pPr lvl="3" algn="ctr">
              <a:lnSpc>
                <a:spcPct val="90000"/>
              </a:lnSpc>
              <a:spcBef>
                <a:spcPts val="400"/>
              </a:spcBef>
              <a:spcAft>
                <a:spcPts val="0"/>
              </a:spcAft>
              <a:buClr>
                <a:schemeClr val="dk1"/>
              </a:buClr>
              <a:buSzPts val="1200"/>
              <a:buNone/>
              <a:defRPr sz="1200"/>
            </a:lvl4pPr>
            <a:lvl5pPr lvl="4" algn="ctr">
              <a:lnSpc>
                <a:spcPct val="90000"/>
              </a:lnSpc>
              <a:spcBef>
                <a:spcPts val="400"/>
              </a:spcBef>
              <a:spcAft>
                <a:spcPts val="0"/>
              </a:spcAft>
              <a:buClr>
                <a:schemeClr val="dk1"/>
              </a:buClr>
              <a:buSzPts val="1200"/>
              <a:buNone/>
              <a:defRPr sz="1200"/>
            </a:lvl5pPr>
            <a:lvl6pPr lvl="5" algn="ctr">
              <a:lnSpc>
                <a:spcPct val="90000"/>
              </a:lnSpc>
              <a:spcBef>
                <a:spcPts val="400"/>
              </a:spcBef>
              <a:spcAft>
                <a:spcPts val="0"/>
              </a:spcAft>
              <a:buClr>
                <a:schemeClr val="dk1"/>
              </a:buClr>
              <a:buSzPts val="1200"/>
              <a:buNone/>
              <a:defRPr sz="1200"/>
            </a:lvl6pPr>
            <a:lvl7pPr lvl="6" algn="ctr">
              <a:lnSpc>
                <a:spcPct val="90000"/>
              </a:lnSpc>
              <a:spcBef>
                <a:spcPts val="400"/>
              </a:spcBef>
              <a:spcAft>
                <a:spcPts val="0"/>
              </a:spcAft>
              <a:buClr>
                <a:schemeClr val="dk1"/>
              </a:buClr>
              <a:buSzPts val="1200"/>
              <a:buNone/>
              <a:defRPr sz="1200"/>
            </a:lvl7pPr>
            <a:lvl8pPr lvl="7" algn="ctr">
              <a:lnSpc>
                <a:spcPct val="90000"/>
              </a:lnSpc>
              <a:spcBef>
                <a:spcPts val="400"/>
              </a:spcBef>
              <a:spcAft>
                <a:spcPts val="0"/>
              </a:spcAft>
              <a:buClr>
                <a:schemeClr val="dk1"/>
              </a:buClr>
              <a:buSzPts val="1200"/>
              <a:buNone/>
              <a:defRPr sz="1200"/>
            </a:lvl8pPr>
            <a:lvl9pPr lvl="8" algn="ctr">
              <a:lnSpc>
                <a:spcPct val="90000"/>
              </a:lnSpc>
              <a:spcBef>
                <a:spcPts val="400"/>
              </a:spcBef>
              <a:spcAft>
                <a:spcPts val="0"/>
              </a:spcAft>
              <a:buClr>
                <a:schemeClr val="dk1"/>
              </a:buClr>
              <a:buSzPts val="1200"/>
              <a:buNone/>
              <a:defRPr sz="1200"/>
            </a:lvl9pPr>
          </a:lstStyle>
          <a:p/>
        </p:txBody>
      </p:sp>
      <p:sp>
        <p:nvSpPr>
          <p:cNvPr id="316" name="Google Shape;316;p42"/>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317" name="Google Shape;317;p42"/>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318" name="Google Shape;318;p42"/>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bg>
      <p:bgPr>
        <a:blipFill>
          <a:blip r:embed="rId2">
            <a:alphaModFix amt="25570"/>
          </a:blip>
          <a:stretch>
            <a:fillRect/>
          </a:stretch>
        </a:blipFill>
      </p:bgPr>
    </p:bg>
    <p:spTree>
      <p:nvGrpSpPr>
        <p:cNvPr id="326" name="Shape 326"/>
        <p:cNvGrpSpPr/>
        <p:nvPr/>
      </p:nvGrpSpPr>
      <p:grpSpPr>
        <a:xfrm>
          <a:off x="0" y="0"/>
          <a:ext cx="0" cy="0"/>
          <a:chOff x="0" y="0"/>
          <a:chExt cx="0" cy="0"/>
        </a:xfrm>
      </p:grpSpPr>
      <p:sp>
        <p:nvSpPr>
          <p:cNvPr id="327" name="Google Shape;327;p44"/>
          <p:cNvSpPr txBox="1"/>
          <p:nvPr>
            <p:ph type="ctrTitle"/>
          </p:nvPr>
        </p:nvSpPr>
        <p:spPr>
          <a:xfrm>
            <a:off x="1143000" y="841772"/>
            <a:ext cx="6858000" cy="1790700"/>
          </a:xfrm>
          <a:prstGeom prst="rect">
            <a:avLst/>
          </a:prstGeom>
          <a:noFill/>
          <a:ln>
            <a:noFill/>
          </a:ln>
        </p:spPr>
        <p:txBody>
          <a:bodyPr anchorCtr="0" anchor="b" bIns="34275" lIns="68575" spcFirstLastPara="1" rIns="68575" wrap="square" tIns="34275">
            <a:normAutofit/>
          </a:bodyPr>
          <a:lstStyle>
            <a:lvl1pPr lvl="0" algn="ctr">
              <a:lnSpc>
                <a:spcPct val="90000"/>
              </a:lnSpc>
              <a:spcBef>
                <a:spcPts val="0"/>
              </a:spcBef>
              <a:spcAft>
                <a:spcPts val="0"/>
              </a:spcAft>
              <a:buClr>
                <a:schemeClr val="dk1"/>
              </a:buClr>
              <a:buSzPts val="4500"/>
              <a:buFont typeface="Calibri"/>
              <a:buNone/>
              <a:defRPr sz="45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28" name="Google Shape;328;p44"/>
          <p:cNvSpPr txBox="1"/>
          <p:nvPr>
            <p:ph idx="1" type="subTitle"/>
          </p:nvPr>
        </p:nvSpPr>
        <p:spPr>
          <a:xfrm>
            <a:off x="1143000" y="2701529"/>
            <a:ext cx="6858000" cy="1241700"/>
          </a:xfrm>
          <a:prstGeom prst="rect">
            <a:avLst/>
          </a:prstGeom>
          <a:noFill/>
          <a:ln>
            <a:noFill/>
          </a:ln>
        </p:spPr>
        <p:txBody>
          <a:bodyPr anchorCtr="0" anchor="t" bIns="34275" lIns="68575" spcFirstLastPara="1" rIns="68575" wrap="square" tIns="34275">
            <a:normAutofit/>
          </a:bodyPr>
          <a:lstStyle>
            <a:lvl1pPr lvl="0" algn="ctr">
              <a:lnSpc>
                <a:spcPct val="90000"/>
              </a:lnSpc>
              <a:spcBef>
                <a:spcPts val="800"/>
              </a:spcBef>
              <a:spcAft>
                <a:spcPts val="0"/>
              </a:spcAft>
              <a:buClr>
                <a:schemeClr val="dk1"/>
              </a:buClr>
              <a:buSzPts val="1800"/>
              <a:buNone/>
              <a:defRPr sz="1800"/>
            </a:lvl1pPr>
            <a:lvl2pPr lvl="1" algn="ctr">
              <a:lnSpc>
                <a:spcPct val="90000"/>
              </a:lnSpc>
              <a:spcBef>
                <a:spcPts val="400"/>
              </a:spcBef>
              <a:spcAft>
                <a:spcPts val="0"/>
              </a:spcAft>
              <a:buClr>
                <a:schemeClr val="dk1"/>
              </a:buClr>
              <a:buSzPts val="1500"/>
              <a:buNone/>
              <a:defRPr sz="1500"/>
            </a:lvl2pPr>
            <a:lvl3pPr lvl="2" algn="ctr">
              <a:lnSpc>
                <a:spcPct val="90000"/>
              </a:lnSpc>
              <a:spcBef>
                <a:spcPts val="400"/>
              </a:spcBef>
              <a:spcAft>
                <a:spcPts val="0"/>
              </a:spcAft>
              <a:buClr>
                <a:schemeClr val="dk1"/>
              </a:buClr>
              <a:buSzPts val="1400"/>
              <a:buNone/>
              <a:defRPr sz="1400"/>
            </a:lvl3pPr>
            <a:lvl4pPr lvl="3" algn="ctr">
              <a:lnSpc>
                <a:spcPct val="90000"/>
              </a:lnSpc>
              <a:spcBef>
                <a:spcPts val="400"/>
              </a:spcBef>
              <a:spcAft>
                <a:spcPts val="0"/>
              </a:spcAft>
              <a:buClr>
                <a:schemeClr val="dk1"/>
              </a:buClr>
              <a:buSzPts val="1200"/>
              <a:buNone/>
              <a:defRPr sz="1200"/>
            </a:lvl4pPr>
            <a:lvl5pPr lvl="4" algn="ctr">
              <a:lnSpc>
                <a:spcPct val="90000"/>
              </a:lnSpc>
              <a:spcBef>
                <a:spcPts val="400"/>
              </a:spcBef>
              <a:spcAft>
                <a:spcPts val="0"/>
              </a:spcAft>
              <a:buClr>
                <a:schemeClr val="dk1"/>
              </a:buClr>
              <a:buSzPts val="1200"/>
              <a:buNone/>
              <a:defRPr sz="1200"/>
            </a:lvl5pPr>
            <a:lvl6pPr lvl="5" algn="ctr">
              <a:lnSpc>
                <a:spcPct val="90000"/>
              </a:lnSpc>
              <a:spcBef>
                <a:spcPts val="400"/>
              </a:spcBef>
              <a:spcAft>
                <a:spcPts val="0"/>
              </a:spcAft>
              <a:buClr>
                <a:schemeClr val="dk1"/>
              </a:buClr>
              <a:buSzPts val="1200"/>
              <a:buNone/>
              <a:defRPr sz="1200"/>
            </a:lvl6pPr>
            <a:lvl7pPr lvl="6" algn="ctr">
              <a:lnSpc>
                <a:spcPct val="90000"/>
              </a:lnSpc>
              <a:spcBef>
                <a:spcPts val="400"/>
              </a:spcBef>
              <a:spcAft>
                <a:spcPts val="0"/>
              </a:spcAft>
              <a:buClr>
                <a:schemeClr val="dk1"/>
              </a:buClr>
              <a:buSzPts val="1200"/>
              <a:buNone/>
              <a:defRPr sz="1200"/>
            </a:lvl7pPr>
            <a:lvl8pPr lvl="7" algn="ctr">
              <a:lnSpc>
                <a:spcPct val="90000"/>
              </a:lnSpc>
              <a:spcBef>
                <a:spcPts val="400"/>
              </a:spcBef>
              <a:spcAft>
                <a:spcPts val="0"/>
              </a:spcAft>
              <a:buClr>
                <a:schemeClr val="dk1"/>
              </a:buClr>
              <a:buSzPts val="1200"/>
              <a:buNone/>
              <a:defRPr sz="1200"/>
            </a:lvl8pPr>
            <a:lvl9pPr lvl="8" algn="ctr">
              <a:lnSpc>
                <a:spcPct val="90000"/>
              </a:lnSpc>
              <a:spcBef>
                <a:spcPts val="400"/>
              </a:spcBef>
              <a:spcAft>
                <a:spcPts val="0"/>
              </a:spcAft>
              <a:buClr>
                <a:schemeClr val="dk1"/>
              </a:buClr>
              <a:buSzPts val="1200"/>
              <a:buNone/>
              <a:defRPr sz="1200"/>
            </a:lvl9pPr>
          </a:lstStyle>
          <a:p/>
        </p:txBody>
      </p:sp>
      <p:sp>
        <p:nvSpPr>
          <p:cNvPr id="329" name="Google Shape;329;p44"/>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30" name="Google Shape;330;p44"/>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31" name="Google Shape;331;p44"/>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type="obj">
  <p:cSld name="OBJECT">
    <p:bg>
      <p:bgPr>
        <a:blipFill>
          <a:blip r:embed="rId2">
            <a:alphaModFix amt="25570"/>
          </a:blip>
          <a:stretch>
            <a:fillRect/>
          </a:stretch>
        </a:blipFill>
      </p:bgPr>
    </p:bg>
    <p:spTree>
      <p:nvGrpSpPr>
        <p:cNvPr id="332" name="Shape 332"/>
        <p:cNvGrpSpPr/>
        <p:nvPr/>
      </p:nvGrpSpPr>
      <p:grpSpPr>
        <a:xfrm>
          <a:off x="0" y="0"/>
          <a:ext cx="0" cy="0"/>
          <a:chOff x="0" y="0"/>
          <a:chExt cx="0" cy="0"/>
        </a:xfrm>
      </p:grpSpPr>
      <p:sp>
        <p:nvSpPr>
          <p:cNvPr id="333" name="Google Shape;333;p45"/>
          <p:cNvSpPr txBox="1"/>
          <p:nvPr>
            <p:ph type="title"/>
          </p:nvPr>
        </p:nvSpPr>
        <p:spPr>
          <a:xfrm>
            <a:off x="1103243" y="273844"/>
            <a:ext cx="7412100" cy="994200"/>
          </a:xfrm>
          <a:prstGeom prst="rect">
            <a:avLst/>
          </a:prstGeom>
          <a:noFill/>
          <a:ln>
            <a:noFill/>
          </a:ln>
        </p:spPr>
        <p:txBody>
          <a:bodyPr anchorCtr="0" anchor="ctr" bIns="34275" lIns="68575" spcFirstLastPara="1" rIns="68575" wrap="square" tIns="34275">
            <a:norm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34" name="Google Shape;334;p45"/>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
        <p:nvSpPr>
          <p:cNvPr id="335" name="Google Shape;335;p45"/>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36" name="Google Shape;336;p45"/>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37" name="Google Shape;337;p45"/>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338" name="Shape 338"/>
        <p:cNvGrpSpPr/>
        <p:nvPr/>
      </p:nvGrpSpPr>
      <p:grpSpPr>
        <a:xfrm>
          <a:off x="0" y="0"/>
          <a:ext cx="0" cy="0"/>
          <a:chOff x="0" y="0"/>
          <a:chExt cx="0" cy="0"/>
        </a:xfrm>
      </p:grpSpPr>
      <p:sp>
        <p:nvSpPr>
          <p:cNvPr id="339" name="Google Shape;339;p46"/>
          <p:cNvSpPr txBox="1"/>
          <p:nvPr>
            <p:ph type="title"/>
          </p:nvPr>
        </p:nvSpPr>
        <p:spPr>
          <a:xfrm>
            <a:off x="623888" y="1282303"/>
            <a:ext cx="7886700" cy="2139600"/>
          </a:xfrm>
          <a:prstGeom prst="rect">
            <a:avLst/>
          </a:prstGeom>
          <a:noFill/>
          <a:ln>
            <a:noFill/>
          </a:ln>
        </p:spPr>
        <p:txBody>
          <a:bodyPr anchorCtr="0" anchor="b" bIns="34275" lIns="68575" spcFirstLastPara="1" rIns="68575" wrap="square" tIns="34275">
            <a:normAutofit/>
          </a:bodyPr>
          <a:lstStyle>
            <a:lvl1pPr lvl="0" algn="l">
              <a:lnSpc>
                <a:spcPct val="90000"/>
              </a:lnSpc>
              <a:spcBef>
                <a:spcPts val="0"/>
              </a:spcBef>
              <a:spcAft>
                <a:spcPts val="0"/>
              </a:spcAft>
              <a:buClr>
                <a:schemeClr val="dk1"/>
              </a:buClr>
              <a:buSzPts val="4500"/>
              <a:buFont typeface="Calibri"/>
              <a:buNone/>
              <a:defRPr sz="45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40" name="Google Shape;340;p46"/>
          <p:cNvSpPr txBox="1"/>
          <p:nvPr>
            <p:ph idx="1" type="body"/>
          </p:nvPr>
        </p:nvSpPr>
        <p:spPr>
          <a:xfrm>
            <a:off x="623888" y="3442097"/>
            <a:ext cx="7886700" cy="1125300"/>
          </a:xfrm>
          <a:prstGeom prst="rect">
            <a:avLst/>
          </a:prstGeom>
          <a:noFill/>
          <a:ln>
            <a:noFill/>
          </a:ln>
        </p:spPr>
        <p:txBody>
          <a:bodyPr anchorCtr="0" anchor="t" bIns="34275" lIns="68575" spcFirstLastPara="1" rIns="68575" wrap="square" tIns="34275">
            <a:normAutofit/>
          </a:bodyPr>
          <a:lstStyle>
            <a:lvl1pPr indent="-228600" lvl="0" marL="457200" algn="l">
              <a:lnSpc>
                <a:spcPct val="90000"/>
              </a:lnSpc>
              <a:spcBef>
                <a:spcPts val="800"/>
              </a:spcBef>
              <a:spcAft>
                <a:spcPts val="0"/>
              </a:spcAft>
              <a:buClr>
                <a:srgbClr val="888888"/>
              </a:buClr>
              <a:buSzPts val="1800"/>
              <a:buNone/>
              <a:defRPr sz="1800">
                <a:solidFill>
                  <a:srgbClr val="888888"/>
                </a:solidFill>
              </a:defRPr>
            </a:lvl1pPr>
            <a:lvl2pPr indent="-228600" lvl="1" marL="914400" algn="l">
              <a:lnSpc>
                <a:spcPct val="90000"/>
              </a:lnSpc>
              <a:spcBef>
                <a:spcPts val="400"/>
              </a:spcBef>
              <a:spcAft>
                <a:spcPts val="0"/>
              </a:spcAft>
              <a:buClr>
                <a:srgbClr val="888888"/>
              </a:buClr>
              <a:buSzPts val="1500"/>
              <a:buNone/>
              <a:defRPr sz="1500">
                <a:solidFill>
                  <a:srgbClr val="888888"/>
                </a:solidFill>
              </a:defRPr>
            </a:lvl2pPr>
            <a:lvl3pPr indent="-228600" lvl="2" marL="1371600" algn="l">
              <a:lnSpc>
                <a:spcPct val="90000"/>
              </a:lnSpc>
              <a:spcBef>
                <a:spcPts val="400"/>
              </a:spcBef>
              <a:spcAft>
                <a:spcPts val="0"/>
              </a:spcAft>
              <a:buClr>
                <a:srgbClr val="888888"/>
              </a:buClr>
              <a:buSzPts val="1400"/>
              <a:buNone/>
              <a:defRPr sz="1400">
                <a:solidFill>
                  <a:srgbClr val="888888"/>
                </a:solidFill>
              </a:defRPr>
            </a:lvl3pPr>
            <a:lvl4pPr indent="-228600" lvl="3" marL="1828800" algn="l">
              <a:lnSpc>
                <a:spcPct val="90000"/>
              </a:lnSpc>
              <a:spcBef>
                <a:spcPts val="400"/>
              </a:spcBef>
              <a:spcAft>
                <a:spcPts val="0"/>
              </a:spcAft>
              <a:buClr>
                <a:srgbClr val="888888"/>
              </a:buClr>
              <a:buSzPts val="1200"/>
              <a:buNone/>
              <a:defRPr sz="1200">
                <a:solidFill>
                  <a:srgbClr val="888888"/>
                </a:solidFill>
              </a:defRPr>
            </a:lvl4pPr>
            <a:lvl5pPr indent="-228600" lvl="4" marL="2286000" algn="l">
              <a:lnSpc>
                <a:spcPct val="90000"/>
              </a:lnSpc>
              <a:spcBef>
                <a:spcPts val="400"/>
              </a:spcBef>
              <a:spcAft>
                <a:spcPts val="0"/>
              </a:spcAft>
              <a:buClr>
                <a:srgbClr val="888888"/>
              </a:buClr>
              <a:buSzPts val="1200"/>
              <a:buNone/>
              <a:defRPr sz="1200">
                <a:solidFill>
                  <a:srgbClr val="888888"/>
                </a:solidFill>
              </a:defRPr>
            </a:lvl5pPr>
            <a:lvl6pPr indent="-228600" lvl="5" marL="2743200" algn="l">
              <a:lnSpc>
                <a:spcPct val="90000"/>
              </a:lnSpc>
              <a:spcBef>
                <a:spcPts val="400"/>
              </a:spcBef>
              <a:spcAft>
                <a:spcPts val="0"/>
              </a:spcAft>
              <a:buClr>
                <a:srgbClr val="888888"/>
              </a:buClr>
              <a:buSzPts val="1200"/>
              <a:buNone/>
              <a:defRPr sz="1200">
                <a:solidFill>
                  <a:srgbClr val="888888"/>
                </a:solidFill>
              </a:defRPr>
            </a:lvl6pPr>
            <a:lvl7pPr indent="-228600" lvl="6" marL="3200400" algn="l">
              <a:lnSpc>
                <a:spcPct val="90000"/>
              </a:lnSpc>
              <a:spcBef>
                <a:spcPts val="400"/>
              </a:spcBef>
              <a:spcAft>
                <a:spcPts val="0"/>
              </a:spcAft>
              <a:buClr>
                <a:srgbClr val="888888"/>
              </a:buClr>
              <a:buSzPts val="1200"/>
              <a:buNone/>
              <a:defRPr sz="1200">
                <a:solidFill>
                  <a:srgbClr val="888888"/>
                </a:solidFill>
              </a:defRPr>
            </a:lvl7pPr>
            <a:lvl8pPr indent="-228600" lvl="7" marL="3657600" algn="l">
              <a:lnSpc>
                <a:spcPct val="90000"/>
              </a:lnSpc>
              <a:spcBef>
                <a:spcPts val="400"/>
              </a:spcBef>
              <a:spcAft>
                <a:spcPts val="0"/>
              </a:spcAft>
              <a:buClr>
                <a:srgbClr val="888888"/>
              </a:buClr>
              <a:buSzPts val="1200"/>
              <a:buNone/>
              <a:defRPr sz="1200">
                <a:solidFill>
                  <a:srgbClr val="888888"/>
                </a:solidFill>
              </a:defRPr>
            </a:lvl8pPr>
            <a:lvl9pPr indent="-228600" lvl="8" marL="4114800" algn="l">
              <a:lnSpc>
                <a:spcPct val="90000"/>
              </a:lnSpc>
              <a:spcBef>
                <a:spcPts val="400"/>
              </a:spcBef>
              <a:spcAft>
                <a:spcPts val="0"/>
              </a:spcAft>
              <a:buClr>
                <a:srgbClr val="888888"/>
              </a:buClr>
              <a:buSzPts val="1200"/>
              <a:buNone/>
              <a:defRPr sz="1200">
                <a:solidFill>
                  <a:srgbClr val="888888"/>
                </a:solidFill>
              </a:defRPr>
            </a:lvl9pPr>
          </a:lstStyle>
          <a:p/>
        </p:txBody>
      </p:sp>
      <p:sp>
        <p:nvSpPr>
          <p:cNvPr id="341" name="Google Shape;341;p46"/>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42" name="Google Shape;342;p46"/>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43" name="Google Shape;343;p46"/>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344" name="Shape 344"/>
        <p:cNvGrpSpPr/>
        <p:nvPr/>
      </p:nvGrpSpPr>
      <p:grpSpPr>
        <a:xfrm>
          <a:off x="0" y="0"/>
          <a:ext cx="0" cy="0"/>
          <a:chOff x="0" y="0"/>
          <a:chExt cx="0" cy="0"/>
        </a:xfrm>
      </p:grpSpPr>
      <p:sp>
        <p:nvSpPr>
          <p:cNvPr id="345" name="Google Shape;345;p47"/>
          <p:cNvSpPr txBox="1"/>
          <p:nvPr>
            <p:ph type="title"/>
          </p:nvPr>
        </p:nvSpPr>
        <p:spPr>
          <a:xfrm>
            <a:off x="1103243" y="273844"/>
            <a:ext cx="7412100" cy="994200"/>
          </a:xfrm>
          <a:prstGeom prst="rect">
            <a:avLst/>
          </a:prstGeom>
          <a:noFill/>
          <a:ln>
            <a:noFill/>
          </a:ln>
        </p:spPr>
        <p:txBody>
          <a:bodyPr anchorCtr="0" anchor="ctr" bIns="34275" lIns="68575" spcFirstLastPara="1" rIns="68575" wrap="square" tIns="34275">
            <a:norm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46" name="Google Shape;346;p47"/>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47" name="Google Shape;347;p47"/>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48" name="Google Shape;348;p47"/>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349" name="Shape 349"/>
        <p:cNvGrpSpPr/>
        <p:nvPr/>
      </p:nvGrpSpPr>
      <p:grpSpPr>
        <a:xfrm>
          <a:off x="0" y="0"/>
          <a:ext cx="0" cy="0"/>
          <a:chOff x="0" y="0"/>
          <a:chExt cx="0" cy="0"/>
        </a:xfrm>
      </p:grpSpPr>
      <p:sp>
        <p:nvSpPr>
          <p:cNvPr id="350" name="Google Shape;350;p48"/>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51" name="Google Shape;351;p48"/>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52" name="Google Shape;352;p48"/>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Content" type="twoObj">
  <p:cSld name="TWO_OBJECTS">
    <p:spTree>
      <p:nvGrpSpPr>
        <p:cNvPr id="353" name="Shape 353"/>
        <p:cNvGrpSpPr/>
        <p:nvPr/>
      </p:nvGrpSpPr>
      <p:grpSpPr>
        <a:xfrm>
          <a:off x="0" y="0"/>
          <a:ext cx="0" cy="0"/>
          <a:chOff x="0" y="0"/>
          <a:chExt cx="0" cy="0"/>
        </a:xfrm>
      </p:grpSpPr>
      <p:sp>
        <p:nvSpPr>
          <p:cNvPr id="354" name="Google Shape;354;p49"/>
          <p:cNvSpPr txBox="1"/>
          <p:nvPr>
            <p:ph type="title"/>
          </p:nvPr>
        </p:nvSpPr>
        <p:spPr>
          <a:xfrm>
            <a:off x="1103243" y="273844"/>
            <a:ext cx="7412100" cy="994200"/>
          </a:xfrm>
          <a:prstGeom prst="rect">
            <a:avLst/>
          </a:prstGeom>
          <a:noFill/>
          <a:ln>
            <a:noFill/>
          </a:ln>
        </p:spPr>
        <p:txBody>
          <a:bodyPr anchorCtr="0" anchor="ctr" bIns="34275" lIns="68575" spcFirstLastPara="1" rIns="68575" wrap="square" tIns="34275">
            <a:norm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55" name="Google Shape;355;p49"/>
          <p:cNvSpPr txBox="1"/>
          <p:nvPr>
            <p:ph idx="1" type="body"/>
          </p:nvPr>
        </p:nvSpPr>
        <p:spPr>
          <a:xfrm>
            <a:off x="628650" y="1369219"/>
            <a:ext cx="3886200" cy="32634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
        <p:nvSpPr>
          <p:cNvPr id="356" name="Google Shape;356;p49"/>
          <p:cNvSpPr txBox="1"/>
          <p:nvPr>
            <p:ph idx="2" type="body"/>
          </p:nvPr>
        </p:nvSpPr>
        <p:spPr>
          <a:xfrm>
            <a:off x="4629150" y="1369219"/>
            <a:ext cx="3886200" cy="32634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
        <p:nvSpPr>
          <p:cNvPr id="357" name="Google Shape;357;p49"/>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58" name="Google Shape;358;p49"/>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59" name="Google Shape;359;p49"/>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ison" type="twoTxTwoObj">
  <p:cSld name="TWO_OBJECTS_WITH_TEXT">
    <p:spTree>
      <p:nvGrpSpPr>
        <p:cNvPr id="360" name="Shape 360"/>
        <p:cNvGrpSpPr/>
        <p:nvPr/>
      </p:nvGrpSpPr>
      <p:grpSpPr>
        <a:xfrm>
          <a:off x="0" y="0"/>
          <a:ext cx="0" cy="0"/>
          <a:chOff x="0" y="0"/>
          <a:chExt cx="0" cy="0"/>
        </a:xfrm>
      </p:grpSpPr>
      <p:sp>
        <p:nvSpPr>
          <p:cNvPr id="361" name="Google Shape;361;p50"/>
          <p:cNvSpPr txBox="1"/>
          <p:nvPr>
            <p:ph type="title"/>
          </p:nvPr>
        </p:nvSpPr>
        <p:spPr>
          <a:xfrm>
            <a:off x="629841" y="273844"/>
            <a:ext cx="7886700" cy="994200"/>
          </a:xfrm>
          <a:prstGeom prst="rect">
            <a:avLst/>
          </a:prstGeom>
          <a:noFill/>
          <a:ln>
            <a:noFill/>
          </a:ln>
        </p:spPr>
        <p:txBody>
          <a:bodyPr anchorCtr="0" anchor="ctr" bIns="34275" lIns="68575" spcFirstLastPara="1" rIns="68575" wrap="square" tIns="34275">
            <a:norm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62" name="Google Shape;362;p50"/>
          <p:cNvSpPr txBox="1"/>
          <p:nvPr>
            <p:ph idx="1" type="body"/>
          </p:nvPr>
        </p:nvSpPr>
        <p:spPr>
          <a:xfrm>
            <a:off x="629841" y="1260872"/>
            <a:ext cx="3868500" cy="618000"/>
          </a:xfrm>
          <a:prstGeom prst="rect">
            <a:avLst/>
          </a:prstGeom>
          <a:noFill/>
          <a:ln>
            <a:noFill/>
          </a:ln>
        </p:spPr>
        <p:txBody>
          <a:bodyPr anchorCtr="0" anchor="b" bIns="34275" lIns="68575" spcFirstLastPara="1" rIns="68575" wrap="square" tIns="34275">
            <a:normAutofit/>
          </a:bodyPr>
          <a:lstStyle>
            <a:lvl1pPr indent="-228600" lvl="0" marL="457200" algn="l">
              <a:lnSpc>
                <a:spcPct val="90000"/>
              </a:lnSpc>
              <a:spcBef>
                <a:spcPts val="800"/>
              </a:spcBef>
              <a:spcAft>
                <a:spcPts val="0"/>
              </a:spcAft>
              <a:buClr>
                <a:schemeClr val="dk1"/>
              </a:buClr>
              <a:buSzPts val="1800"/>
              <a:buNone/>
              <a:defRPr b="1" sz="1800"/>
            </a:lvl1pPr>
            <a:lvl2pPr indent="-228600" lvl="1" marL="914400" algn="l">
              <a:lnSpc>
                <a:spcPct val="90000"/>
              </a:lnSpc>
              <a:spcBef>
                <a:spcPts val="400"/>
              </a:spcBef>
              <a:spcAft>
                <a:spcPts val="0"/>
              </a:spcAft>
              <a:buClr>
                <a:schemeClr val="dk1"/>
              </a:buClr>
              <a:buSzPts val="1500"/>
              <a:buNone/>
              <a:defRPr b="1" sz="1500"/>
            </a:lvl2pPr>
            <a:lvl3pPr indent="-228600" lvl="2" marL="1371600" algn="l">
              <a:lnSpc>
                <a:spcPct val="90000"/>
              </a:lnSpc>
              <a:spcBef>
                <a:spcPts val="400"/>
              </a:spcBef>
              <a:spcAft>
                <a:spcPts val="0"/>
              </a:spcAft>
              <a:buClr>
                <a:schemeClr val="dk1"/>
              </a:buClr>
              <a:buSzPts val="1400"/>
              <a:buNone/>
              <a:defRPr b="1" sz="1400"/>
            </a:lvl3pPr>
            <a:lvl4pPr indent="-228600" lvl="3" marL="1828800" algn="l">
              <a:lnSpc>
                <a:spcPct val="90000"/>
              </a:lnSpc>
              <a:spcBef>
                <a:spcPts val="400"/>
              </a:spcBef>
              <a:spcAft>
                <a:spcPts val="0"/>
              </a:spcAft>
              <a:buClr>
                <a:schemeClr val="dk1"/>
              </a:buClr>
              <a:buSzPts val="1200"/>
              <a:buNone/>
              <a:defRPr b="1" sz="1200"/>
            </a:lvl4pPr>
            <a:lvl5pPr indent="-228600" lvl="4" marL="2286000" algn="l">
              <a:lnSpc>
                <a:spcPct val="90000"/>
              </a:lnSpc>
              <a:spcBef>
                <a:spcPts val="400"/>
              </a:spcBef>
              <a:spcAft>
                <a:spcPts val="0"/>
              </a:spcAft>
              <a:buClr>
                <a:schemeClr val="dk1"/>
              </a:buClr>
              <a:buSzPts val="1200"/>
              <a:buNone/>
              <a:defRPr b="1" sz="1200"/>
            </a:lvl5pPr>
            <a:lvl6pPr indent="-228600" lvl="5" marL="2743200" algn="l">
              <a:lnSpc>
                <a:spcPct val="90000"/>
              </a:lnSpc>
              <a:spcBef>
                <a:spcPts val="400"/>
              </a:spcBef>
              <a:spcAft>
                <a:spcPts val="0"/>
              </a:spcAft>
              <a:buClr>
                <a:schemeClr val="dk1"/>
              </a:buClr>
              <a:buSzPts val="1200"/>
              <a:buNone/>
              <a:defRPr b="1" sz="1200"/>
            </a:lvl6pPr>
            <a:lvl7pPr indent="-228600" lvl="6" marL="3200400" algn="l">
              <a:lnSpc>
                <a:spcPct val="90000"/>
              </a:lnSpc>
              <a:spcBef>
                <a:spcPts val="400"/>
              </a:spcBef>
              <a:spcAft>
                <a:spcPts val="0"/>
              </a:spcAft>
              <a:buClr>
                <a:schemeClr val="dk1"/>
              </a:buClr>
              <a:buSzPts val="1200"/>
              <a:buNone/>
              <a:defRPr b="1" sz="1200"/>
            </a:lvl7pPr>
            <a:lvl8pPr indent="-228600" lvl="7" marL="3657600" algn="l">
              <a:lnSpc>
                <a:spcPct val="90000"/>
              </a:lnSpc>
              <a:spcBef>
                <a:spcPts val="400"/>
              </a:spcBef>
              <a:spcAft>
                <a:spcPts val="0"/>
              </a:spcAft>
              <a:buClr>
                <a:schemeClr val="dk1"/>
              </a:buClr>
              <a:buSzPts val="1200"/>
              <a:buNone/>
              <a:defRPr b="1" sz="1200"/>
            </a:lvl8pPr>
            <a:lvl9pPr indent="-228600" lvl="8" marL="4114800" algn="l">
              <a:lnSpc>
                <a:spcPct val="90000"/>
              </a:lnSpc>
              <a:spcBef>
                <a:spcPts val="400"/>
              </a:spcBef>
              <a:spcAft>
                <a:spcPts val="0"/>
              </a:spcAft>
              <a:buClr>
                <a:schemeClr val="dk1"/>
              </a:buClr>
              <a:buSzPts val="1200"/>
              <a:buNone/>
              <a:defRPr b="1" sz="1200"/>
            </a:lvl9pPr>
          </a:lstStyle>
          <a:p/>
        </p:txBody>
      </p:sp>
      <p:sp>
        <p:nvSpPr>
          <p:cNvPr id="363" name="Google Shape;363;p50"/>
          <p:cNvSpPr txBox="1"/>
          <p:nvPr>
            <p:ph idx="2" type="body"/>
          </p:nvPr>
        </p:nvSpPr>
        <p:spPr>
          <a:xfrm>
            <a:off x="629841" y="1878806"/>
            <a:ext cx="3868500" cy="27636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
        <p:nvSpPr>
          <p:cNvPr id="364" name="Google Shape;364;p50"/>
          <p:cNvSpPr txBox="1"/>
          <p:nvPr>
            <p:ph idx="3" type="body"/>
          </p:nvPr>
        </p:nvSpPr>
        <p:spPr>
          <a:xfrm>
            <a:off x="4629150" y="1260872"/>
            <a:ext cx="3887400" cy="618000"/>
          </a:xfrm>
          <a:prstGeom prst="rect">
            <a:avLst/>
          </a:prstGeom>
          <a:noFill/>
          <a:ln>
            <a:noFill/>
          </a:ln>
        </p:spPr>
        <p:txBody>
          <a:bodyPr anchorCtr="0" anchor="b" bIns="34275" lIns="68575" spcFirstLastPara="1" rIns="68575" wrap="square" tIns="34275">
            <a:normAutofit/>
          </a:bodyPr>
          <a:lstStyle>
            <a:lvl1pPr indent="-228600" lvl="0" marL="457200" algn="l">
              <a:lnSpc>
                <a:spcPct val="90000"/>
              </a:lnSpc>
              <a:spcBef>
                <a:spcPts val="800"/>
              </a:spcBef>
              <a:spcAft>
                <a:spcPts val="0"/>
              </a:spcAft>
              <a:buClr>
                <a:schemeClr val="dk1"/>
              </a:buClr>
              <a:buSzPts val="1800"/>
              <a:buNone/>
              <a:defRPr b="1" sz="1800"/>
            </a:lvl1pPr>
            <a:lvl2pPr indent="-228600" lvl="1" marL="914400" algn="l">
              <a:lnSpc>
                <a:spcPct val="90000"/>
              </a:lnSpc>
              <a:spcBef>
                <a:spcPts val="400"/>
              </a:spcBef>
              <a:spcAft>
                <a:spcPts val="0"/>
              </a:spcAft>
              <a:buClr>
                <a:schemeClr val="dk1"/>
              </a:buClr>
              <a:buSzPts val="1500"/>
              <a:buNone/>
              <a:defRPr b="1" sz="1500"/>
            </a:lvl2pPr>
            <a:lvl3pPr indent="-228600" lvl="2" marL="1371600" algn="l">
              <a:lnSpc>
                <a:spcPct val="90000"/>
              </a:lnSpc>
              <a:spcBef>
                <a:spcPts val="400"/>
              </a:spcBef>
              <a:spcAft>
                <a:spcPts val="0"/>
              </a:spcAft>
              <a:buClr>
                <a:schemeClr val="dk1"/>
              </a:buClr>
              <a:buSzPts val="1400"/>
              <a:buNone/>
              <a:defRPr b="1" sz="1400"/>
            </a:lvl3pPr>
            <a:lvl4pPr indent="-228600" lvl="3" marL="1828800" algn="l">
              <a:lnSpc>
                <a:spcPct val="90000"/>
              </a:lnSpc>
              <a:spcBef>
                <a:spcPts val="400"/>
              </a:spcBef>
              <a:spcAft>
                <a:spcPts val="0"/>
              </a:spcAft>
              <a:buClr>
                <a:schemeClr val="dk1"/>
              </a:buClr>
              <a:buSzPts val="1200"/>
              <a:buNone/>
              <a:defRPr b="1" sz="1200"/>
            </a:lvl4pPr>
            <a:lvl5pPr indent="-228600" lvl="4" marL="2286000" algn="l">
              <a:lnSpc>
                <a:spcPct val="90000"/>
              </a:lnSpc>
              <a:spcBef>
                <a:spcPts val="400"/>
              </a:spcBef>
              <a:spcAft>
                <a:spcPts val="0"/>
              </a:spcAft>
              <a:buClr>
                <a:schemeClr val="dk1"/>
              </a:buClr>
              <a:buSzPts val="1200"/>
              <a:buNone/>
              <a:defRPr b="1" sz="1200"/>
            </a:lvl5pPr>
            <a:lvl6pPr indent="-228600" lvl="5" marL="2743200" algn="l">
              <a:lnSpc>
                <a:spcPct val="90000"/>
              </a:lnSpc>
              <a:spcBef>
                <a:spcPts val="400"/>
              </a:spcBef>
              <a:spcAft>
                <a:spcPts val="0"/>
              </a:spcAft>
              <a:buClr>
                <a:schemeClr val="dk1"/>
              </a:buClr>
              <a:buSzPts val="1200"/>
              <a:buNone/>
              <a:defRPr b="1" sz="1200"/>
            </a:lvl6pPr>
            <a:lvl7pPr indent="-228600" lvl="6" marL="3200400" algn="l">
              <a:lnSpc>
                <a:spcPct val="90000"/>
              </a:lnSpc>
              <a:spcBef>
                <a:spcPts val="400"/>
              </a:spcBef>
              <a:spcAft>
                <a:spcPts val="0"/>
              </a:spcAft>
              <a:buClr>
                <a:schemeClr val="dk1"/>
              </a:buClr>
              <a:buSzPts val="1200"/>
              <a:buNone/>
              <a:defRPr b="1" sz="1200"/>
            </a:lvl7pPr>
            <a:lvl8pPr indent="-228600" lvl="7" marL="3657600" algn="l">
              <a:lnSpc>
                <a:spcPct val="90000"/>
              </a:lnSpc>
              <a:spcBef>
                <a:spcPts val="400"/>
              </a:spcBef>
              <a:spcAft>
                <a:spcPts val="0"/>
              </a:spcAft>
              <a:buClr>
                <a:schemeClr val="dk1"/>
              </a:buClr>
              <a:buSzPts val="1200"/>
              <a:buNone/>
              <a:defRPr b="1" sz="1200"/>
            </a:lvl8pPr>
            <a:lvl9pPr indent="-228600" lvl="8" marL="4114800" algn="l">
              <a:lnSpc>
                <a:spcPct val="90000"/>
              </a:lnSpc>
              <a:spcBef>
                <a:spcPts val="400"/>
              </a:spcBef>
              <a:spcAft>
                <a:spcPts val="0"/>
              </a:spcAft>
              <a:buClr>
                <a:schemeClr val="dk1"/>
              </a:buClr>
              <a:buSzPts val="1200"/>
              <a:buNone/>
              <a:defRPr b="1" sz="1200"/>
            </a:lvl9pPr>
          </a:lstStyle>
          <a:p/>
        </p:txBody>
      </p:sp>
      <p:sp>
        <p:nvSpPr>
          <p:cNvPr id="365" name="Google Shape;365;p50"/>
          <p:cNvSpPr txBox="1"/>
          <p:nvPr>
            <p:ph idx="4" type="body"/>
          </p:nvPr>
        </p:nvSpPr>
        <p:spPr>
          <a:xfrm>
            <a:off x="4629150" y="1878806"/>
            <a:ext cx="3887400" cy="27636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
        <p:nvSpPr>
          <p:cNvPr id="366" name="Google Shape;366;p50"/>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67" name="Google Shape;367;p50"/>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68" name="Google Shape;368;p50"/>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 with Caption" type="objTx">
  <p:cSld name="OBJECT_WITH_CAPTION_TEXT">
    <p:spTree>
      <p:nvGrpSpPr>
        <p:cNvPr id="369" name="Shape 369"/>
        <p:cNvGrpSpPr/>
        <p:nvPr/>
      </p:nvGrpSpPr>
      <p:grpSpPr>
        <a:xfrm>
          <a:off x="0" y="0"/>
          <a:ext cx="0" cy="0"/>
          <a:chOff x="0" y="0"/>
          <a:chExt cx="0" cy="0"/>
        </a:xfrm>
      </p:grpSpPr>
      <p:sp>
        <p:nvSpPr>
          <p:cNvPr id="370" name="Google Shape;370;p51"/>
          <p:cNvSpPr txBox="1"/>
          <p:nvPr>
            <p:ph type="title"/>
          </p:nvPr>
        </p:nvSpPr>
        <p:spPr>
          <a:xfrm>
            <a:off x="629841" y="342900"/>
            <a:ext cx="2949000" cy="1200300"/>
          </a:xfrm>
          <a:prstGeom prst="rect">
            <a:avLst/>
          </a:prstGeom>
          <a:noFill/>
          <a:ln>
            <a:noFill/>
          </a:ln>
        </p:spPr>
        <p:txBody>
          <a:bodyPr anchorCtr="0" anchor="b" bIns="34275" lIns="68575" spcFirstLastPara="1" rIns="68575" wrap="square" tIns="34275">
            <a:normAutofit/>
          </a:bodyPr>
          <a:lstStyle>
            <a:lvl1pPr lvl="0" algn="l">
              <a:lnSpc>
                <a:spcPct val="90000"/>
              </a:lnSpc>
              <a:spcBef>
                <a:spcPts val="0"/>
              </a:spcBef>
              <a:spcAft>
                <a:spcPts val="0"/>
              </a:spcAft>
              <a:buClr>
                <a:schemeClr val="dk1"/>
              </a:buClr>
              <a:buSzPts val="2400"/>
              <a:buFont typeface="Calibri"/>
              <a:buNone/>
              <a:defRPr sz="24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71" name="Google Shape;371;p51"/>
          <p:cNvSpPr txBox="1"/>
          <p:nvPr>
            <p:ph idx="1" type="body"/>
          </p:nvPr>
        </p:nvSpPr>
        <p:spPr>
          <a:xfrm>
            <a:off x="3887391" y="740569"/>
            <a:ext cx="4629300" cy="3655200"/>
          </a:xfrm>
          <a:prstGeom prst="rect">
            <a:avLst/>
          </a:prstGeom>
          <a:noFill/>
          <a:ln>
            <a:noFill/>
          </a:ln>
        </p:spPr>
        <p:txBody>
          <a:bodyPr anchorCtr="0" anchor="t" bIns="34275" lIns="68575" spcFirstLastPara="1" rIns="68575" wrap="square" tIns="34275">
            <a:normAutofit/>
          </a:bodyPr>
          <a:lstStyle>
            <a:lvl1pPr indent="-381000" lvl="0" marL="457200" algn="l">
              <a:lnSpc>
                <a:spcPct val="90000"/>
              </a:lnSpc>
              <a:spcBef>
                <a:spcPts val="800"/>
              </a:spcBef>
              <a:spcAft>
                <a:spcPts val="0"/>
              </a:spcAft>
              <a:buClr>
                <a:schemeClr val="dk1"/>
              </a:buClr>
              <a:buSzPts val="2400"/>
              <a:buChar char="•"/>
              <a:defRPr sz="2400"/>
            </a:lvl1pPr>
            <a:lvl2pPr indent="-361950" lvl="1" marL="914400" algn="l">
              <a:lnSpc>
                <a:spcPct val="90000"/>
              </a:lnSpc>
              <a:spcBef>
                <a:spcPts val="400"/>
              </a:spcBef>
              <a:spcAft>
                <a:spcPts val="0"/>
              </a:spcAft>
              <a:buClr>
                <a:schemeClr val="dk1"/>
              </a:buClr>
              <a:buSzPts val="2100"/>
              <a:buChar char="•"/>
              <a:defRPr sz="2100"/>
            </a:lvl2pPr>
            <a:lvl3pPr indent="-342900" lvl="2" marL="1371600" algn="l">
              <a:lnSpc>
                <a:spcPct val="90000"/>
              </a:lnSpc>
              <a:spcBef>
                <a:spcPts val="400"/>
              </a:spcBef>
              <a:spcAft>
                <a:spcPts val="0"/>
              </a:spcAft>
              <a:buClr>
                <a:schemeClr val="dk1"/>
              </a:buClr>
              <a:buSzPts val="1800"/>
              <a:buChar char="•"/>
              <a:defRPr sz="1800"/>
            </a:lvl3pPr>
            <a:lvl4pPr indent="-323850" lvl="3" marL="1828800" algn="l">
              <a:lnSpc>
                <a:spcPct val="90000"/>
              </a:lnSpc>
              <a:spcBef>
                <a:spcPts val="400"/>
              </a:spcBef>
              <a:spcAft>
                <a:spcPts val="0"/>
              </a:spcAft>
              <a:buClr>
                <a:schemeClr val="dk1"/>
              </a:buClr>
              <a:buSzPts val="1500"/>
              <a:buChar char="•"/>
              <a:defRPr sz="1500"/>
            </a:lvl4pPr>
            <a:lvl5pPr indent="-323850" lvl="4" marL="2286000" algn="l">
              <a:lnSpc>
                <a:spcPct val="90000"/>
              </a:lnSpc>
              <a:spcBef>
                <a:spcPts val="400"/>
              </a:spcBef>
              <a:spcAft>
                <a:spcPts val="0"/>
              </a:spcAft>
              <a:buClr>
                <a:schemeClr val="dk1"/>
              </a:buClr>
              <a:buSzPts val="1500"/>
              <a:buChar char="•"/>
              <a:defRPr sz="1500"/>
            </a:lvl5pPr>
            <a:lvl6pPr indent="-323850" lvl="5" marL="2743200" algn="l">
              <a:lnSpc>
                <a:spcPct val="90000"/>
              </a:lnSpc>
              <a:spcBef>
                <a:spcPts val="400"/>
              </a:spcBef>
              <a:spcAft>
                <a:spcPts val="0"/>
              </a:spcAft>
              <a:buClr>
                <a:schemeClr val="dk1"/>
              </a:buClr>
              <a:buSzPts val="1500"/>
              <a:buChar char="•"/>
              <a:defRPr sz="1500"/>
            </a:lvl6pPr>
            <a:lvl7pPr indent="-323850" lvl="6" marL="3200400" algn="l">
              <a:lnSpc>
                <a:spcPct val="90000"/>
              </a:lnSpc>
              <a:spcBef>
                <a:spcPts val="400"/>
              </a:spcBef>
              <a:spcAft>
                <a:spcPts val="0"/>
              </a:spcAft>
              <a:buClr>
                <a:schemeClr val="dk1"/>
              </a:buClr>
              <a:buSzPts val="1500"/>
              <a:buChar char="•"/>
              <a:defRPr sz="1500"/>
            </a:lvl7pPr>
            <a:lvl8pPr indent="-323850" lvl="7" marL="3657600" algn="l">
              <a:lnSpc>
                <a:spcPct val="90000"/>
              </a:lnSpc>
              <a:spcBef>
                <a:spcPts val="400"/>
              </a:spcBef>
              <a:spcAft>
                <a:spcPts val="0"/>
              </a:spcAft>
              <a:buClr>
                <a:schemeClr val="dk1"/>
              </a:buClr>
              <a:buSzPts val="1500"/>
              <a:buChar char="•"/>
              <a:defRPr sz="1500"/>
            </a:lvl8pPr>
            <a:lvl9pPr indent="-323850" lvl="8" marL="4114800" algn="l">
              <a:lnSpc>
                <a:spcPct val="90000"/>
              </a:lnSpc>
              <a:spcBef>
                <a:spcPts val="400"/>
              </a:spcBef>
              <a:spcAft>
                <a:spcPts val="0"/>
              </a:spcAft>
              <a:buClr>
                <a:schemeClr val="dk1"/>
              </a:buClr>
              <a:buSzPts val="1500"/>
              <a:buChar char="•"/>
              <a:defRPr sz="1500"/>
            </a:lvl9pPr>
          </a:lstStyle>
          <a:p/>
        </p:txBody>
      </p:sp>
      <p:sp>
        <p:nvSpPr>
          <p:cNvPr id="372" name="Google Shape;372;p51"/>
          <p:cNvSpPr txBox="1"/>
          <p:nvPr>
            <p:ph idx="2" type="body"/>
          </p:nvPr>
        </p:nvSpPr>
        <p:spPr>
          <a:xfrm>
            <a:off x="629841" y="1543050"/>
            <a:ext cx="2949000" cy="2858700"/>
          </a:xfrm>
          <a:prstGeom prst="rect">
            <a:avLst/>
          </a:prstGeom>
          <a:noFill/>
          <a:ln>
            <a:noFill/>
          </a:ln>
        </p:spPr>
        <p:txBody>
          <a:bodyPr anchorCtr="0" anchor="t" bIns="34275" lIns="68575" spcFirstLastPara="1" rIns="68575" wrap="square" tIns="34275">
            <a:normAutofit/>
          </a:bodyPr>
          <a:lstStyle>
            <a:lvl1pPr indent="-228600" lvl="0" marL="457200" algn="l">
              <a:lnSpc>
                <a:spcPct val="90000"/>
              </a:lnSpc>
              <a:spcBef>
                <a:spcPts val="800"/>
              </a:spcBef>
              <a:spcAft>
                <a:spcPts val="0"/>
              </a:spcAft>
              <a:buClr>
                <a:schemeClr val="dk1"/>
              </a:buClr>
              <a:buSzPts val="1200"/>
              <a:buNone/>
              <a:defRPr sz="1200"/>
            </a:lvl1pPr>
            <a:lvl2pPr indent="-228600" lvl="1" marL="914400" algn="l">
              <a:lnSpc>
                <a:spcPct val="90000"/>
              </a:lnSpc>
              <a:spcBef>
                <a:spcPts val="400"/>
              </a:spcBef>
              <a:spcAft>
                <a:spcPts val="0"/>
              </a:spcAft>
              <a:buClr>
                <a:schemeClr val="dk1"/>
              </a:buClr>
              <a:buSzPts val="1100"/>
              <a:buNone/>
              <a:defRPr sz="1100"/>
            </a:lvl2pPr>
            <a:lvl3pPr indent="-228600" lvl="2" marL="1371600" algn="l">
              <a:lnSpc>
                <a:spcPct val="90000"/>
              </a:lnSpc>
              <a:spcBef>
                <a:spcPts val="400"/>
              </a:spcBef>
              <a:spcAft>
                <a:spcPts val="0"/>
              </a:spcAft>
              <a:buClr>
                <a:schemeClr val="dk1"/>
              </a:buClr>
              <a:buSzPts val="900"/>
              <a:buNone/>
              <a:defRPr sz="900"/>
            </a:lvl3pPr>
            <a:lvl4pPr indent="-228600" lvl="3" marL="1828800" algn="l">
              <a:lnSpc>
                <a:spcPct val="90000"/>
              </a:lnSpc>
              <a:spcBef>
                <a:spcPts val="400"/>
              </a:spcBef>
              <a:spcAft>
                <a:spcPts val="0"/>
              </a:spcAft>
              <a:buClr>
                <a:schemeClr val="dk1"/>
              </a:buClr>
              <a:buSzPts val="800"/>
              <a:buNone/>
              <a:defRPr sz="800"/>
            </a:lvl4pPr>
            <a:lvl5pPr indent="-228600" lvl="4" marL="2286000" algn="l">
              <a:lnSpc>
                <a:spcPct val="90000"/>
              </a:lnSpc>
              <a:spcBef>
                <a:spcPts val="400"/>
              </a:spcBef>
              <a:spcAft>
                <a:spcPts val="0"/>
              </a:spcAft>
              <a:buClr>
                <a:schemeClr val="dk1"/>
              </a:buClr>
              <a:buSzPts val="800"/>
              <a:buNone/>
              <a:defRPr sz="800"/>
            </a:lvl5pPr>
            <a:lvl6pPr indent="-228600" lvl="5" marL="2743200" algn="l">
              <a:lnSpc>
                <a:spcPct val="90000"/>
              </a:lnSpc>
              <a:spcBef>
                <a:spcPts val="400"/>
              </a:spcBef>
              <a:spcAft>
                <a:spcPts val="0"/>
              </a:spcAft>
              <a:buClr>
                <a:schemeClr val="dk1"/>
              </a:buClr>
              <a:buSzPts val="800"/>
              <a:buNone/>
              <a:defRPr sz="800"/>
            </a:lvl6pPr>
            <a:lvl7pPr indent="-228600" lvl="6" marL="3200400" algn="l">
              <a:lnSpc>
                <a:spcPct val="90000"/>
              </a:lnSpc>
              <a:spcBef>
                <a:spcPts val="400"/>
              </a:spcBef>
              <a:spcAft>
                <a:spcPts val="0"/>
              </a:spcAft>
              <a:buClr>
                <a:schemeClr val="dk1"/>
              </a:buClr>
              <a:buSzPts val="800"/>
              <a:buNone/>
              <a:defRPr sz="800"/>
            </a:lvl7pPr>
            <a:lvl8pPr indent="-228600" lvl="7" marL="3657600" algn="l">
              <a:lnSpc>
                <a:spcPct val="90000"/>
              </a:lnSpc>
              <a:spcBef>
                <a:spcPts val="400"/>
              </a:spcBef>
              <a:spcAft>
                <a:spcPts val="0"/>
              </a:spcAft>
              <a:buClr>
                <a:schemeClr val="dk1"/>
              </a:buClr>
              <a:buSzPts val="800"/>
              <a:buNone/>
              <a:defRPr sz="800"/>
            </a:lvl8pPr>
            <a:lvl9pPr indent="-228600" lvl="8" marL="4114800" algn="l">
              <a:lnSpc>
                <a:spcPct val="90000"/>
              </a:lnSpc>
              <a:spcBef>
                <a:spcPts val="400"/>
              </a:spcBef>
              <a:spcAft>
                <a:spcPts val="0"/>
              </a:spcAft>
              <a:buClr>
                <a:schemeClr val="dk1"/>
              </a:buClr>
              <a:buSzPts val="800"/>
              <a:buNone/>
              <a:defRPr sz="800"/>
            </a:lvl9pPr>
          </a:lstStyle>
          <a:p/>
        </p:txBody>
      </p:sp>
      <p:sp>
        <p:nvSpPr>
          <p:cNvPr id="373" name="Google Shape;373;p51"/>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74" name="Google Shape;374;p51"/>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75" name="Google Shape;375;p51"/>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Picture with Caption" type="picTx">
  <p:cSld name="PICTURE_WITH_CAPTION_TEXT">
    <p:spTree>
      <p:nvGrpSpPr>
        <p:cNvPr id="376" name="Shape 376"/>
        <p:cNvGrpSpPr/>
        <p:nvPr/>
      </p:nvGrpSpPr>
      <p:grpSpPr>
        <a:xfrm>
          <a:off x="0" y="0"/>
          <a:ext cx="0" cy="0"/>
          <a:chOff x="0" y="0"/>
          <a:chExt cx="0" cy="0"/>
        </a:xfrm>
      </p:grpSpPr>
      <p:sp>
        <p:nvSpPr>
          <p:cNvPr id="377" name="Google Shape;377;p52"/>
          <p:cNvSpPr txBox="1"/>
          <p:nvPr>
            <p:ph type="title"/>
          </p:nvPr>
        </p:nvSpPr>
        <p:spPr>
          <a:xfrm>
            <a:off x="629841" y="342900"/>
            <a:ext cx="2949000" cy="1200300"/>
          </a:xfrm>
          <a:prstGeom prst="rect">
            <a:avLst/>
          </a:prstGeom>
          <a:noFill/>
          <a:ln>
            <a:noFill/>
          </a:ln>
        </p:spPr>
        <p:txBody>
          <a:bodyPr anchorCtr="0" anchor="b" bIns="34275" lIns="68575" spcFirstLastPara="1" rIns="68575" wrap="square" tIns="34275">
            <a:normAutofit/>
          </a:bodyPr>
          <a:lstStyle>
            <a:lvl1pPr lvl="0" algn="l">
              <a:lnSpc>
                <a:spcPct val="90000"/>
              </a:lnSpc>
              <a:spcBef>
                <a:spcPts val="0"/>
              </a:spcBef>
              <a:spcAft>
                <a:spcPts val="0"/>
              </a:spcAft>
              <a:buClr>
                <a:schemeClr val="dk1"/>
              </a:buClr>
              <a:buSzPts val="2400"/>
              <a:buFont typeface="Calibri"/>
              <a:buNone/>
              <a:defRPr sz="2400"/>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78" name="Google Shape;378;p52"/>
          <p:cNvSpPr/>
          <p:nvPr>
            <p:ph idx="2" type="pic"/>
          </p:nvPr>
        </p:nvSpPr>
        <p:spPr>
          <a:xfrm>
            <a:off x="3887391" y="740569"/>
            <a:ext cx="4629300" cy="3655200"/>
          </a:xfrm>
          <a:prstGeom prst="rect">
            <a:avLst/>
          </a:prstGeom>
          <a:gradFill>
            <a:gsLst>
              <a:gs pos="0">
                <a:srgbClr val="F5F7FC">
                  <a:alpha val="52941"/>
                </a:srgbClr>
              </a:gs>
              <a:gs pos="100000">
                <a:srgbClr val="CFE4FF"/>
              </a:gs>
            </a:gsLst>
            <a:lin ang="0" scaled="0"/>
          </a:gradFill>
          <a:ln>
            <a:noFill/>
          </a:ln>
        </p:spPr>
      </p:sp>
      <p:sp>
        <p:nvSpPr>
          <p:cNvPr id="379" name="Google Shape;379;p52"/>
          <p:cNvSpPr txBox="1"/>
          <p:nvPr>
            <p:ph idx="1" type="body"/>
          </p:nvPr>
        </p:nvSpPr>
        <p:spPr>
          <a:xfrm>
            <a:off x="629841" y="1543050"/>
            <a:ext cx="2949000" cy="2858700"/>
          </a:xfrm>
          <a:prstGeom prst="rect">
            <a:avLst/>
          </a:prstGeom>
          <a:noFill/>
          <a:ln>
            <a:noFill/>
          </a:ln>
        </p:spPr>
        <p:txBody>
          <a:bodyPr anchorCtr="0" anchor="t" bIns="34275" lIns="68575" spcFirstLastPara="1" rIns="68575" wrap="square" tIns="34275">
            <a:normAutofit/>
          </a:bodyPr>
          <a:lstStyle>
            <a:lvl1pPr indent="-228600" lvl="0" marL="457200" algn="l">
              <a:lnSpc>
                <a:spcPct val="90000"/>
              </a:lnSpc>
              <a:spcBef>
                <a:spcPts val="800"/>
              </a:spcBef>
              <a:spcAft>
                <a:spcPts val="0"/>
              </a:spcAft>
              <a:buClr>
                <a:schemeClr val="dk1"/>
              </a:buClr>
              <a:buSzPts val="1200"/>
              <a:buNone/>
              <a:defRPr sz="1200"/>
            </a:lvl1pPr>
            <a:lvl2pPr indent="-228600" lvl="1" marL="914400" algn="l">
              <a:lnSpc>
                <a:spcPct val="90000"/>
              </a:lnSpc>
              <a:spcBef>
                <a:spcPts val="400"/>
              </a:spcBef>
              <a:spcAft>
                <a:spcPts val="0"/>
              </a:spcAft>
              <a:buClr>
                <a:schemeClr val="dk1"/>
              </a:buClr>
              <a:buSzPts val="1100"/>
              <a:buNone/>
              <a:defRPr sz="1100"/>
            </a:lvl2pPr>
            <a:lvl3pPr indent="-228600" lvl="2" marL="1371600" algn="l">
              <a:lnSpc>
                <a:spcPct val="90000"/>
              </a:lnSpc>
              <a:spcBef>
                <a:spcPts val="400"/>
              </a:spcBef>
              <a:spcAft>
                <a:spcPts val="0"/>
              </a:spcAft>
              <a:buClr>
                <a:schemeClr val="dk1"/>
              </a:buClr>
              <a:buSzPts val="900"/>
              <a:buNone/>
              <a:defRPr sz="900"/>
            </a:lvl3pPr>
            <a:lvl4pPr indent="-228600" lvl="3" marL="1828800" algn="l">
              <a:lnSpc>
                <a:spcPct val="90000"/>
              </a:lnSpc>
              <a:spcBef>
                <a:spcPts val="400"/>
              </a:spcBef>
              <a:spcAft>
                <a:spcPts val="0"/>
              </a:spcAft>
              <a:buClr>
                <a:schemeClr val="dk1"/>
              </a:buClr>
              <a:buSzPts val="800"/>
              <a:buNone/>
              <a:defRPr sz="800"/>
            </a:lvl4pPr>
            <a:lvl5pPr indent="-228600" lvl="4" marL="2286000" algn="l">
              <a:lnSpc>
                <a:spcPct val="90000"/>
              </a:lnSpc>
              <a:spcBef>
                <a:spcPts val="400"/>
              </a:spcBef>
              <a:spcAft>
                <a:spcPts val="0"/>
              </a:spcAft>
              <a:buClr>
                <a:schemeClr val="dk1"/>
              </a:buClr>
              <a:buSzPts val="800"/>
              <a:buNone/>
              <a:defRPr sz="800"/>
            </a:lvl5pPr>
            <a:lvl6pPr indent="-228600" lvl="5" marL="2743200" algn="l">
              <a:lnSpc>
                <a:spcPct val="90000"/>
              </a:lnSpc>
              <a:spcBef>
                <a:spcPts val="400"/>
              </a:spcBef>
              <a:spcAft>
                <a:spcPts val="0"/>
              </a:spcAft>
              <a:buClr>
                <a:schemeClr val="dk1"/>
              </a:buClr>
              <a:buSzPts val="800"/>
              <a:buNone/>
              <a:defRPr sz="800"/>
            </a:lvl6pPr>
            <a:lvl7pPr indent="-228600" lvl="6" marL="3200400" algn="l">
              <a:lnSpc>
                <a:spcPct val="90000"/>
              </a:lnSpc>
              <a:spcBef>
                <a:spcPts val="400"/>
              </a:spcBef>
              <a:spcAft>
                <a:spcPts val="0"/>
              </a:spcAft>
              <a:buClr>
                <a:schemeClr val="dk1"/>
              </a:buClr>
              <a:buSzPts val="800"/>
              <a:buNone/>
              <a:defRPr sz="800"/>
            </a:lvl7pPr>
            <a:lvl8pPr indent="-228600" lvl="7" marL="3657600" algn="l">
              <a:lnSpc>
                <a:spcPct val="90000"/>
              </a:lnSpc>
              <a:spcBef>
                <a:spcPts val="400"/>
              </a:spcBef>
              <a:spcAft>
                <a:spcPts val="0"/>
              </a:spcAft>
              <a:buClr>
                <a:schemeClr val="dk1"/>
              </a:buClr>
              <a:buSzPts val="800"/>
              <a:buNone/>
              <a:defRPr sz="800"/>
            </a:lvl8pPr>
            <a:lvl9pPr indent="-228600" lvl="8" marL="4114800" algn="l">
              <a:lnSpc>
                <a:spcPct val="90000"/>
              </a:lnSpc>
              <a:spcBef>
                <a:spcPts val="400"/>
              </a:spcBef>
              <a:spcAft>
                <a:spcPts val="0"/>
              </a:spcAft>
              <a:buClr>
                <a:schemeClr val="dk1"/>
              </a:buClr>
              <a:buSzPts val="800"/>
              <a:buNone/>
              <a:defRPr sz="800"/>
            </a:lvl9pPr>
          </a:lstStyle>
          <a:p/>
        </p:txBody>
      </p:sp>
      <p:sp>
        <p:nvSpPr>
          <p:cNvPr id="380" name="Google Shape;380;p52"/>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81" name="Google Shape;381;p52"/>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82" name="Google Shape;382;p52"/>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Vertical Text" type="vertTx">
  <p:cSld name="VERTICAL_TEXT">
    <p:spTree>
      <p:nvGrpSpPr>
        <p:cNvPr id="383" name="Shape 383"/>
        <p:cNvGrpSpPr/>
        <p:nvPr/>
      </p:nvGrpSpPr>
      <p:grpSpPr>
        <a:xfrm>
          <a:off x="0" y="0"/>
          <a:ext cx="0" cy="0"/>
          <a:chOff x="0" y="0"/>
          <a:chExt cx="0" cy="0"/>
        </a:xfrm>
      </p:grpSpPr>
      <p:sp>
        <p:nvSpPr>
          <p:cNvPr id="384" name="Google Shape;384;p53"/>
          <p:cNvSpPr txBox="1"/>
          <p:nvPr>
            <p:ph type="title"/>
          </p:nvPr>
        </p:nvSpPr>
        <p:spPr>
          <a:xfrm>
            <a:off x="1103243" y="273844"/>
            <a:ext cx="7412100" cy="994200"/>
          </a:xfrm>
          <a:prstGeom prst="rect">
            <a:avLst/>
          </a:prstGeom>
          <a:noFill/>
          <a:ln>
            <a:noFill/>
          </a:ln>
        </p:spPr>
        <p:txBody>
          <a:bodyPr anchorCtr="0" anchor="ctr" bIns="34275" lIns="68575" spcFirstLastPara="1" rIns="68575" wrap="square" tIns="34275">
            <a:norm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85" name="Google Shape;385;p53"/>
          <p:cNvSpPr txBox="1"/>
          <p:nvPr>
            <p:ph idx="1" type="body"/>
          </p:nvPr>
        </p:nvSpPr>
        <p:spPr>
          <a:xfrm>
            <a:off x="628650" y="1369219"/>
            <a:ext cx="7886700" cy="3263400"/>
          </a:xfrm>
          <a:prstGeom prst="rect">
            <a:avLst/>
          </a:prstGeom>
          <a:gradFill>
            <a:gsLst>
              <a:gs pos="0">
                <a:srgbClr val="F5F7FC">
                  <a:alpha val="52941"/>
                </a:srgbClr>
              </a:gs>
              <a:gs pos="100000">
                <a:srgbClr val="CFE4FF"/>
              </a:gs>
            </a:gsLst>
            <a:lin ang="0" scaled="0"/>
          </a:gradFill>
          <a:ln>
            <a:noFill/>
          </a:ln>
        </p:spPr>
        <p:txBody>
          <a:bodyPr anchorCtr="0" anchor="t" bIns="34275" lIns="68575" spcFirstLastPara="1" rIns="68575" wrap="square" tIns="34275">
            <a:normAutofit/>
          </a:bodyPr>
          <a:lstStyle>
            <a:lvl1pPr indent="-228600" lvl="0" marL="457200">
              <a:spcBef>
                <a:spcPts val="800"/>
              </a:spcBef>
              <a:spcAft>
                <a:spcPts val="0"/>
              </a:spcAft>
              <a:buNone/>
              <a:defRPr/>
            </a:lvl1pPr>
          </a:lstStyle>
          <a:p/>
        </p:txBody>
      </p:sp>
      <p:sp>
        <p:nvSpPr>
          <p:cNvPr id="386" name="Google Shape;386;p53"/>
          <p:cNvSpPr txBox="1"/>
          <p:nvPr/>
        </p:nvSpPr>
        <p:spPr>
          <a:xfrm rot="5400000">
            <a:off x="2940300" y="-942431"/>
            <a:ext cx="3263400" cy="7886700"/>
          </a:xfrm>
          <a:prstGeom prst="rect">
            <a:avLst/>
          </a:prstGeom>
          <a:noFill/>
          <a:ln>
            <a:noFill/>
          </a:ln>
        </p:spPr>
        <p:txBody>
          <a:bodyPr anchorCtr="0" anchor="t" bIns="34275" lIns="68575" spcFirstLastPara="1" rIns="68575" wrap="square" tIns="34275">
            <a:normAutofit/>
          </a:bodyPr>
          <a:lstStyle/>
          <a:p>
            <a:pPr indent="-171450" lvl="0" marL="177800" marR="0" rtl="0" algn="l">
              <a:lnSpc>
                <a:spcPct val="90000"/>
              </a:lnSpc>
              <a:spcBef>
                <a:spcPts val="0"/>
              </a:spcBef>
              <a:spcAft>
                <a:spcPts val="0"/>
              </a:spcAft>
              <a:buClr>
                <a:schemeClr val="dk1"/>
              </a:buClr>
              <a:buSzPts val="2100"/>
              <a:buFont typeface="Arial"/>
              <a:buChar char="•"/>
            </a:pPr>
            <a:r>
              <a:rPr b="0" i="0" lang="en" sz="2100" u="none" cap="none" strike="noStrike">
                <a:solidFill>
                  <a:schemeClr val="dk1"/>
                </a:solidFill>
                <a:latin typeface="Calibri"/>
                <a:ea typeface="Calibri"/>
                <a:cs typeface="Calibri"/>
                <a:sym typeface="Calibri"/>
              </a:rPr>
              <a:t>Click to edit Master text styles</a:t>
            </a:r>
            <a:endParaRPr sz="1100"/>
          </a:p>
          <a:p>
            <a:pPr indent="-177800" lvl="1" marL="520700" marR="0" rtl="0" algn="l">
              <a:lnSpc>
                <a:spcPct val="90000"/>
              </a:lnSpc>
              <a:spcBef>
                <a:spcPts val="400"/>
              </a:spcBef>
              <a:spcAft>
                <a:spcPts val="0"/>
              </a:spcAft>
              <a:buClr>
                <a:schemeClr val="dk1"/>
              </a:buClr>
              <a:buSzPts val="1800"/>
              <a:buFont typeface="Arial"/>
              <a:buChar char="•"/>
            </a:pPr>
            <a:r>
              <a:rPr b="0" i="0" lang="en" sz="1800" u="none" cap="none" strike="noStrike">
                <a:solidFill>
                  <a:schemeClr val="dk1"/>
                </a:solidFill>
                <a:latin typeface="Calibri"/>
                <a:ea typeface="Calibri"/>
                <a:cs typeface="Calibri"/>
                <a:sym typeface="Calibri"/>
              </a:rPr>
              <a:t>Second level</a:t>
            </a:r>
            <a:endParaRPr sz="1100"/>
          </a:p>
          <a:p>
            <a:pPr indent="-171450" lvl="2" marL="863600" marR="0" rtl="0" algn="l">
              <a:lnSpc>
                <a:spcPct val="90000"/>
              </a:lnSpc>
              <a:spcBef>
                <a:spcPts val="400"/>
              </a:spcBef>
              <a:spcAft>
                <a:spcPts val="0"/>
              </a:spcAft>
              <a:buClr>
                <a:schemeClr val="dk1"/>
              </a:buClr>
              <a:buSzPts val="1500"/>
              <a:buFont typeface="Arial"/>
              <a:buChar char="•"/>
            </a:pPr>
            <a:r>
              <a:rPr b="0" i="0" lang="en" sz="1500" u="none" cap="none" strike="noStrike">
                <a:solidFill>
                  <a:schemeClr val="dk1"/>
                </a:solidFill>
                <a:latin typeface="Calibri"/>
                <a:ea typeface="Calibri"/>
                <a:cs typeface="Calibri"/>
                <a:sym typeface="Calibri"/>
              </a:rPr>
              <a:t>Third level</a:t>
            </a:r>
            <a:endParaRPr sz="1100"/>
          </a:p>
          <a:p>
            <a:pPr indent="-177800" lvl="3" marL="1206500" marR="0" rtl="0" algn="l">
              <a:lnSpc>
                <a:spcPct val="90000"/>
              </a:lnSpc>
              <a:spcBef>
                <a:spcPts val="400"/>
              </a:spcBef>
              <a:spcAft>
                <a:spcPts val="0"/>
              </a:spcAft>
              <a:buClr>
                <a:schemeClr val="dk1"/>
              </a:buClr>
              <a:buSzPts val="1400"/>
              <a:buFont typeface="Arial"/>
              <a:buChar char="•"/>
            </a:pPr>
            <a:r>
              <a:rPr b="0" i="0" lang="en" sz="1400" u="none" cap="none" strike="noStrike">
                <a:solidFill>
                  <a:schemeClr val="dk1"/>
                </a:solidFill>
                <a:latin typeface="Calibri"/>
                <a:ea typeface="Calibri"/>
                <a:cs typeface="Calibri"/>
                <a:sym typeface="Calibri"/>
              </a:rPr>
              <a:t>Fourth level</a:t>
            </a:r>
            <a:endParaRPr sz="1100"/>
          </a:p>
          <a:p>
            <a:pPr indent="-177800" lvl="4" marL="1549400" marR="0" rtl="0" algn="l">
              <a:lnSpc>
                <a:spcPct val="90000"/>
              </a:lnSpc>
              <a:spcBef>
                <a:spcPts val="400"/>
              </a:spcBef>
              <a:spcAft>
                <a:spcPts val="0"/>
              </a:spcAft>
              <a:buClr>
                <a:schemeClr val="dk1"/>
              </a:buClr>
              <a:buSzPts val="1400"/>
              <a:buFont typeface="Arial"/>
              <a:buChar char="•"/>
            </a:pPr>
            <a:r>
              <a:rPr b="0" i="0" lang="en" sz="1400" u="none" cap="none" strike="noStrike">
                <a:solidFill>
                  <a:schemeClr val="dk1"/>
                </a:solidFill>
                <a:latin typeface="Calibri"/>
                <a:ea typeface="Calibri"/>
                <a:cs typeface="Calibri"/>
                <a:sym typeface="Calibri"/>
              </a:rPr>
              <a:t>Fifth level</a:t>
            </a:r>
            <a:endParaRPr sz="1100"/>
          </a:p>
        </p:txBody>
      </p:sp>
      <p:sp>
        <p:nvSpPr>
          <p:cNvPr id="387" name="Google Shape;387;p53"/>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88" name="Google Shape;388;p53"/>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89" name="Google Shape;389;p53"/>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Vertical Title and Text" type="vertTitleAndTx">
  <p:cSld name="VERTICAL_TITLE_AND_VERTICAL_TEXT">
    <p:spTree>
      <p:nvGrpSpPr>
        <p:cNvPr id="390" name="Shape 390"/>
        <p:cNvGrpSpPr/>
        <p:nvPr/>
      </p:nvGrpSpPr>
      <p:grpSpPr>
        <a:xfrm>
          <a:off x="0" y="0"/>
          <a:ext cx="0" cy="0"/>
          <a:chOff x="0" y="0"/>
          <a:chExt cx="0" cy="0"/>
        </a:xfrm>
      </p:grpSpPr>
      <p:sp>
        <p:nvSpPr>
          <p:cNvPr id="391" name="Google Shape;391;p54"/>
          <p:cNvSpPr txBox="1"/>
          <p:nvPr>
            <p:ph type="title"/>
          </p:nvPr>
        </p:nvSpPr>
        <p:spPr>
          <a:xfrm rot="5400000">
            <a:off x="5350050" y="1467544"/>
            <a:ext cx="4359000" cy="1971600"/>
          </a:xfrm>
          <a:prstGeom prst="rect">
            <a:avLst/>
          </a:prstGeom>
          <a:noFill/>
          <a:ln>
            <a:noFill/>
          </a:ln>
        </p:spPr>
        <p:txBody>
          <a:bodyPr anchorCtr="0" anchor="ctr" bIns="34275" lIns="68575" spcFirstLastPara="1" rIns="68575" wrap="square" tIns="34275">
            <a:normAutofit/>
          </a:bodyPr>
          <a:lstStyle>
            <a:lvl1pPr lvl="0" algn="l">
              <a:lnSpc>
                <a:spcPct val="90000"/>
              </a:lnSpc>
              <a:spcBef>
                <a:spcPts val="0"/>
              </a:spcBef>
              <a:spcAft>
                <a:spcPts val="0"/>
              </a:spcAft>
              <a:buClr>
                <a:schemeClr val="dk1"/>
              </a:buClr>
              <a:buSzPts val="1400"/>
              <a:buNone/>
              <a:defRPr/>
            </a:lvl1pPr>
            <a:lvl2pPr lvl="1">
              <a:spcBef>
                <a:spcPts val="0"/>
              </a:spcBef>
              <a:spcAft>
                <a:spcPts val="0"/>
              </a:spcAft>
              <a:buSzPts val="1100"/>
              <a:buNone/>
              <a:defRPr/>
            </a:lvl2pPr>
            <a:lvl3pPr lvl="2">
              <a:spcBef>
                <a:spcPts val="0"/>
              </a:spcBef>
              <a:spcAft>
                <a:spcPts val="0"/>
              </a:spcAft>
              <a:buSzPts val="1100"/>
              <a:buNone/>
              <a:defRPr/>
            </a:lvl3pPr>
            <a:lvl4pPr lvl="3">
              <a:spcBef>
                <a:spcPts val="0"/>
              </a:spcBef>
              <a:spcAft>
                <a:spcPts val="0"/>
              </a:spcAft>
              <a:buSzPts val="1100"/>
              <a:buNone/>
              <a:defRPr/>
            </a:lvl4pPr>
            <a:lvl5pPr lvl="4">
              <a:spcBef>
                <a:spcPts val="0"/>
              </a:spcBef>
              <a:spcAft>
                <a:spcPts val="0"/>
              </a:spcAft>
              <a:buSzPts val="1100"/>
              <a:buNone/>
              <a:defRPr/>
            </a:lvl5pPr>
            <a:lvl6pPr lvl="5">
              <a:spcBef>
                <a:spcPts val="0"/>
              </a:spcBef>
              <a:spcAft>
                <a:spcPts val="0"/>
              </a:spcAft>
              <a:buSzPts val="1100"/>
              <a:buNone/>
              <a:defRPr/>
            </a:lvl6pPr>
            <a:lvl7pPr lvl="6">
              <a:spcBef>
                <a:spcPts val="0"/>
              </a:spcBef>
              <a:spcAft>
                <a:spcPts val="0"/>
              </a:spcAft>
              <a:buSzPts val="1100"/>
              <a:buNone/>
              <a:defRPr/>
            </a:lvl7pPr>
            <a:lvl8pPr lvl="7">
              <a:spcBef>
                <a:spcPts val="0"/>
              </a:spcBef>
              <a:spcAft>
                <a:spcPts val="0"/>
              </a:spcAft>
              <a:buSzPts val="1100"/>
              <a:buNone/>
              <a:defRPr/>
            </a:lvl8pPr>
            <a:lvl9pPr lvl="8">
              <a:spcBef>
                <a:spcPts val="0"/>
              </a:spcBef>
              <a:spcAft>
                <a:spcPts val="0"/>
              </a:spcAft>
              <a:buSzPts val="1100"/>
              <a:buNone/>
              <a:defRPr/>
            </a:lvl9pPr>
          </a:lstStyle>
          <a:p/>
        </p:txBody>
      </p:sp>
      <p:sp>
        <p:nvSpPr>
          <p:cNvPr id="392" name="Google Shape;392;p54"/>
          <p:cNvSpPr txBox="1"/>
          <p:nvPr>
            <p:ph idx="1" type="body"/>
          </p:nvPr>
        </p:nvSpPr>
        <p:spPr>
          <a:xfrm>
            <a:off x="628650" y="273844"/>
            <a:ext cx="5800800" cy="4359000"/>
          </a:xfrm>
          <a:prstGeom prst="rect">
            <a:avLst/>
          </a:prstGeom>
          <a:gradFill>
            <a:gsLst>
              <a:gs pos="0">
                <a:srgbClr val="F5F7FC">
                  <a:alpha val="52941"/>
                </a:srgbClr>
              </a:gs>
              <a:gs pos="100000">
                <a:srgbClr val="CFE4FF"/>
              </a:gs>
            </a:gsLst>
            <a:lin ang="0" scaled="0"/>
          </a:gradFill>
          <a:ln>
            <a:noFill/>
          </a:ln>
        </p:spPr>
        <p:txBody>
          <a:bodyPr anchorCtr="0" anchor="t" bIns="34275" lIns="68575" spcFirstLastPara="1" rIns="68575" wrap="square" tIns="34275">
            <a:normAutofit/>
          </a:bodyPr>
          <a:lstStyle>
            <a:lvl1pPr indent="-228600" lvl="0" marL="457200">
              <a:spcBef>
                <a:spcPts val="800"/>
              </a:spcBef>
              <a:spcAft>
                <a:spcPts val="0"/>
              </a:spcAft>
              <a:buNone/>
              <a:defRPr/>
            </a:lvl1pPr>
          </a:lstStyle>
          <a:p/>
        </p:txBody>
      </p:sp>
      <p:sp>
        <p:nvSpPr>
          <p:cNvPr id="393" name="Google Shape;393;p54"/>
          <p:cNvSpPr txBox="1"/>
          <p:nvPr/>
        </p:nvSpPr>
        <p:spPr>
          <a:xfrm rot="5400000">
            <a:off x="1349475" y="-447056"/>
            <a:ext cx="4359000" cy="5800800"/>
          </a:xfrm>
          <a:prstGeom prst="rect">
            <a:avLst/>
          </a:prstGeom>
          <a:noFill/>
          <a:ln>
            <a:noFill/>
          </a:ln>
        </p:spPr>
        <p:txBody>
          <a:bodyPr anchorCtr="0" anchor="t" bIns="34275" lIns="68575" spcFirstLastPara="1" rIns="68575" wrap="square" tIns="34275">
            <a:normAutofit/>
          </a:bodyPr>
          <a:lstStyle/>
          <a:p>
            <a:pPr indent="-171450" lvl="0" marL="177800" marR="0" rtl="0" algn="l">
              <a:lnSpc>
                <a:spcPct val="90000"/>
              </a:lnSpc>
              <a:spcBef>
                <a:spcPts val="0"/>
              </a:spcBef>
              <a:spcAft>
                <a:spcPts val="0"/>
              </a:spcAft>
              <a:buClr>
                <a:schemeClr val="dk1"/>
              </a:buClr>
              <a:buSzPts val="2100"/>
              <a:buFont typeface="Arial"/>
              <a:buChar char="•"/>
            </a:pPr>
            <a:r>
              <a:rPr b="0" i="0" lang="en" sz="2100" u="none" cap="none" strike="noStrike">
                <a:solidFill>
                  <a:schemeClr val="dk1"/>
                </a:solidFill>
                <a:latin typeface="Calibri"/>
                <a:ea typeface="Calibri"/>
                <a:cs typeface="Calibri"/>
                <a:sym typeface="Calibri"/>
              </a:rPr>
              <a:t>Click to edit Master text styles</a:t>
            </a:r>
            <a:endParaRPr sz="1100"/>
          </a:p>
          <a:p>
            <a:pPr indent="-177800" lvl="1" marL="520700" marR="0" rtl="0" algn="l">
              <a:lnSpc>
                <a:spcPct val="90000"/>
              </a:lnSpc>
              <a:spcBef>
                <a:spcPts val="400"/>
              </a:spcBef>
              <a:spcAft>
                <a:spcPts val="0"/>
              </a:spcAft>
              <a:buClr>
                <a:schemeClr val="dk1"/>
              </a:buClr>
              <a:buSzPts val="1800"/>
              <a:buFont typeface="Arial"/>
              <a:buChar char="•"/>
            </a:pPr>
            <a:r>
              <a:rPr b="0" i="0" lang="en" sz="1800" u="none" cap="none" strike="noStrike">
                <a:solidFill>
                  <a:schemeClr val="dk1"/>
                </a:solidFill>
                <a:latin typeface="Calibri"/>
                <a:ea typeface="Calibri"/>
                <a:cs typeface="Calibri"/>
                <a:sym typeface="Calibri"/>
              </a:rPr>
              <a:t>Second level</a:t>
            </a:r>
            <a:endParaRPr sz="1100"/>
          </a:p>
          <a:p>
            <a:pPr indent="-171450" lvl="2" marL="863600" marR="0" rtl="0" algn="l">
              <a:lnSpc>
                <a:spcPct val="90000"/>
              </a:lnSpc>
              <a:spcBef>
                <a:spcPts val="400"/>
              </a:spcBef>
              <a:spcAft>
                <a:spcPts val="0"/>
              </a:spcAft>
              <a:buClr>
                <a:schemeClr val="dk1"/>
              </a:buClr>
              <a:buSzPts val="1500"/>
              <a:buFont typeface="Arial"/>
              <a:buChar char="•"/>
            </a:pPr>
            <a:r>
              <a:rPr b="0" i="0" lang="en" sz="1500" u="none" cap="none" strike="noStrike">
                <a:solidFill>
                  <a:schemeClr val="dk1"/>
                </a:solidFill>
                <a:latin typeface="Calibri"/>
                <a:ea typeface="Calibri"/>
                <a:cs typeface="Calibri"/>
                <a:sym typeface="Calibri"/>
              </a:rPr>
              <a:t>Third level</a:t>
            </a:r>
            <a:endParaRPr sz="1100"/>
          </a:p>
          <a:p>
            <a:pPr indent="-177800" lvl="3" marL="1206500" marR="0" rtl="0" algn="l">
              <a:lnSpc>
                <a:spcPct val="90000"/>
              </a:lnSpc>
              <a:spcBef>
                <a:spcPts val="400"/>
              </a:spcBef>
              <a:spcAft>
                <a:spcPts val="0"/>
              </a:spcAft>
              <a:buClr>
                <a:schemeClr val="dk1"/>
              </a:buClr>
              <a:buSzPts val="1400"/>
              <a:buFont typeface="Arial"/>
              <a:buChar char="•"/>
            </a:pPr>
            <a:r>
              <a:rPr b="0" i="0" lang="en" sz="1400" u="none" cap="none" strike="noStrike">
                <a:solidFill>
                  <a:schemeClr val="dk1"/>
                </a:solidFill>
                <a:latin typeface="Calibri"/>
                <a:ea typeface="Calibri"/>
                <a:cs typeface="Calibri"/>
                <a:sym typeface="Calibri"/>
              </a:rPr>
              <a:t>Fourth level</a:t>
            </a:r>
            <a:endParaRPr sz="1100"/>
          </a:p>
          <a:p>
            <a:pPr indent="-177800" lvl="4" marL="1549400" marR="0" rtl="0" algn="l">
              <a:lnSpc>
                <a:spcPct val="90000"/>
              </a:lnSpc>
              <a:spcBef>
                <a:spcPts val="400"/>
              </a:spcBef>
              <a:spcAft>
                <a:spcPts val="0"/>
              </a:spcAft>
              <a:buClr>
                <a:schemeClr val="dk1"/>
              </a:buClr>
              <a:buSzPts val="1400"/>
              <a:buFont typeface="Arial"/>
              <a:buChar char="•"/>
            </a:pPr>
            <a:r>
              <a:rPr b="0" i="0" lang="en" sz="1400" u="none" cap="none" strike="noStrike">
                <a:solidFill>
                  <a:schemeClr val="dk1"/>
                </a:solidFill>
                <a:latin typeface="Calibri"/>
                <a:ea typeface="Calibri"/>
                <a:cs typeface="Calibri"/>
                <a:sym typeface="Calibri"/>
              </a:rPr>
              <a:t>Fifth level</a:t>
            </a:r>
            <a:endParaRPr sz="1100"/>
          </a:p>
        </p:txBody>
      </p:sp>
      <p:sp>
        <p:nvSpPr>
          <p:cNvPr id="394" name="Google Shape;394;p54"/>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algn="l">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95" name="Google Shape;395;p54"/>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algn="ctr">
              <a:spcBef>
                <a:spcPts val="0"/>
              </a:spcBef>
              <a:spcAft>
                <a:spcPts val="0"/>
              </a:spcAft>
              <a:buSzPts val="1100"/>
              <a:buNone/>
              <a:defRPr/>
            </a:lvl1pPr>
            <a:lvl2pPr lvl="1" algn="l">
              <a:spcBef>
                <a:spcPts val="0"/>
              </a:spcBef>
              <a:spcAft>
                <a:spcPts val="0"/>
              </a:spcAft>
              <a:buSzPts val="1100"/>
              <a:buNone/>
              <a:defRPr/>
            </a:lvl2pPr>
            <a:lvl3pPr lvl="2" algn="l">
              <a:spcBef>
                <a:spcPts val="0"/>
              </a:spcBef>
              <a:spcAft>
                <a:spcPts val="0"/>
              </a:spcAft>
              <a:buSzPts val="1100"/>
              <a:buNone/>
              <a:defRPr/>
            </a:lvl3pPr>
            <a:lvl4pPr lvl="3" algn="l">
              <a:spcBef>
                <a:spcPts val="0"/>
              </a:spcBef>
              <a:spcAft>
                <a:spcPts val="0"/>
              </a:spcAft>
              <a:buSzPts val="1100"/>
              <a:buNone/>
              <a:defRPr/>
            </a:lvl4pPr>
            <a:lvl5pPr lvl="4" algn="l">
              <a:spcBef>
                <a:spcPts val="0"/>
              </a:spcBef>
              <a:spcAft>
                <a:spcPts val="0"/>
              </a:spcAft>
              <a:buSzPts val="1100"/>
              <a:buNone/>
              <a:defRPr/>
            </a:lvl5pPr>
            <a:lvl6pPr lvl="5" algn="l">
              <a:spcBef>
                <a:spcPts val="0"/>
              </a:spcBef>
              <a:spcAft>
                <a:spcPts val="0"/>
              </a:spcAft>
              <a:buSzPts val="1100"/>
              <a:buNone/>
              <a:defRPr/>
            </a:lvl6pPr>
            <a:lvl7pPr lvl="6" algn="l">
              <a:spcBef>
                <a:spcPts val="0"/>
              </a:spcBef>
              <a:spcAft>
                <a:spcPts val="0"/>
              </a:spcAft>
              <a:buSzPts val="1100"/>
              <a:buNone/>
              <a:defRPr/>
            </a:lvl7pPr>
            <a:lvl8pPr lvl="7" algn="l">
              <a:spcBef>
                <a:spcPts val="0"/>
              </a:spcBef>
              <a:spcAft>
                <a:spcPts val="0"/>
              </a:spcAft>
              <a:buSzPts val="1100"/>
              <a:buNone/>
              <a:defRPr/>
            </a:lvl8pPr>
            <a:lvl9pPr lvl="8" algn="l">
              <a:spcBef>
                <a:spcPts val="0"/>
              </a:spcBef>
              <a:spcAft>
                <a:spcPts val="0"/>
              </a:spcAft>
              <a:buSzPts val="1100"/>
              <a:buNone/>
              <a:defRPr/>
            </a:lvl9pPr>
          </a:lstStyle>
          <a:p/>
        </p:txBody>
      </p:sp>
      <p:sp>
        <p:nvSpPr>
          <p:cNvPr id="396" name="Google Shape;396;p54"/>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s">
  <p:cSld name="Contents">
    <p:bg>
      <p:bgPr>
        <a:blipFill>
          <a:blip r:embed="rId2">
            <a:alphaModFix/>
          </a:blip>
          <a:stretch>
            <a:fillRect/>
          </a:stretch>
        </a:blipFill>
      </p:bgPr>
    </p:bg>
    <p:spTree>
      <p:nvGrpSpPr>
        <p:cNvPr id="397" name="Shape 397"/>
        <p:cNvGrpSpPr/>
        <p:nvPr/>
      </p:nvGrpSpPr>
      <p:grpSpPr>
        <a:xfrm>
          <a:off x="0" y="0"/>
          <a:ext cx="0" cy="0"/>
          <a:chOff x="0" y="0"/>
          <a:chExt cx="0" cy="0"/>
        </a:xfrm>
      </p:grpSpPr>
      <p:sp>
        <p:nvSpPr>
          <p:cNvPr id="398" name="Google Shape;398;p55"/>
          <p:cNvSpPr txBox="1"/>
          <p:nvPr>
            <p:ph idx="1" type="body"/>
          </p:nvPr>
        </p:nvSpPr>
        <p:spPr>
          <a:xfrm>
            <a:off x="513468" y="352425"/>
            <a:ext cx="3553800" cy="360000"/>
          </a:xfrm>
          <a:prstGeom prst="rect">
            <a:avLst/>
          </a:prstGeom>
          <a:noFill/>
          <a:ln>
            <a:noFill/>
          </a:ln>
        </p:spPr>
        <p:txBody>
          <a:bodyPr anchorCtr="0" anchor="t" bIns="34275" lIns="68575" spcFirstLastPara="1" rIns="68575" wrap="square" tIns="34275">
            <a:spAutoFit/>
          </a:bodyPr>
          <a:lstStyle>
            <a:lvl1pPr indent="-361950" lvl="0" marL="457200" algn="l">
              <a:lnSpc>
                <a:spcPct val="90000"/>
              </a:lnSpc>
              <a:spcBef>
                <a:spcPts val="0"/>
              </a:spcBef>
              <a:spcAft>
                <a:spcPts val="0"/>
              </a:spcAft>
              <a:buClr>
                <a:srgbClr val="B90014"/>
              </a:buClr>
              <a:buSzPts val="2100"/>
              <a:buChar char="•"/>
              <a:defRPr>
                <a:solidFill>
                  <a:srgbClr val="B90014"/>
                </a:solidFill>
                <a:latin typeface="Calibri"/>
                <a:ea typeface="Calibri"/>
                <a:cs typeface="Calibri"/>
                <a:sym typeface="Calibri"/>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
        <p:nvSpPr>
          <p:cNvPr id="399" name="Google Shape;399;p55"/>
          <p:cNvSpPr txBox="1"/>
          <p:nvPr>
            <p:ph idx="12" type="sldNum"/>
          </p:nvPr>
        </p:nvSpPr>
        <p:spPr>
          <a:xfrm>
            <a:off x="4458843" y="4629150"/>
            <a:ext cx="342900" cy="276900"/>
          </a:xfrm>
          <a:prstGeom prst="rect">
            <a:avLst/>
          </a:prstGeom>
          <a:noFill/>
          <a:ln>
            <a:noFill/>
          </a:ln>
        </p:spPr>
        <p:txBody>
          <a:bodyPr anchorCtr="0" anchor="ctr" bIns="34275" lIns="68575" spcFirstLastPara="1" rIns="68575" wrap="square" tIns="34275">
            <a:noAutofit/>
          </a:bodyPr>
          <a:lstStyle>
            <a:lvl1pPr indent="0" lvl="0" marL="0" algn="r">
              <a:spcBef>
                <a:spcPts val="0"/>
              </a:spcBef>
              <a:buNone/>
              <a:defRPr sz="1400">
                <a:solidFill>
                  <a:schemeClr val="dk1"/>
                </a:solidFill>
                <a:latin typeface="Libre Franklin Medium"/>
                <a:ea typeface="Libre Franklin Medium"/>
                <a:cs typeface="Libre Franklin Medium"/>
                <a:sym typeface="Libre Franklin Medium"/>
              </a:defRPr>
            </a:lvl1pPr>
            <a:lvl2pPr indent="0" lvl="1" marL="0" algn="r">
              <a:spcBef>
                <a:spcPts val="0"/>
              </a:spcBef>
              <a:buNone/>
              <a:defRPr sz="1400">
                <a:solidFill>
                  <a:schemeClr val="dk1"/>
                </a:solidFill>
                <a:latin typeface="Libre Franklin Medium"/>
                <a:ea typeface="Libre Franklin Medium"/>
                <a:cs typeface="Libre Franklin Medium"/>
                <a:sym typeface="Libre Franklin Medium"/>
              </a:defRPr>
            </a:lvl2pPr>
            <a:lvl3pPr indent="0" lvl="2" marL="0" algn="r">
              <a:spcBef>
                <a:spcPts val="0"/>
              </a:spcBef>
              <a:buNone/>
              <a:defRPr sz="1400">
                <a:solidFill>
                  <a:schemeClr val="dk1"/>
                </a:solidFill>
                <a:latin typeface="Libre Franklin Medium"/>
                <a:ea typeface="Libre Franklin Medium"/>
                <a:cs typeface="Libre Franklin Medium"/>
                <a:sym typeface="Libre Franklin Medium"/>
              </a:defRPr>
            </a:lvl3pPr>
            <a:lvl4pPr indent="0" lvl="3" marL="0" algn="r">
              <a:spcBef>
                <a:spcPts val="0"/>
              </a:spcBef>
              <a:buNone/>
              <a:defRPr sz="1400">
                <a:solidFill>
                  <a:schemeClr val="dk1"/>
                </a:solidFill>
                <a:latin typeface="Libre Franklin Medium"/>
                <a:ea typeface="Libre Franklin Medium"/>
                <a:cs typeface="Libre Franklin Medium"/>
                <a:sym typeface="Libre Franklin Medium"/>
              </a:defRPr>
            </a:lvl4pPr>
            <a:lvl5pPr indent="0" lvl="4" marL="0" algn="r">
              <a:spcBef>
                <a:spcPts val="0"/>
              </a:spcBef>
              <a:buNone/>
              <a:defRPr sz="1400">
                <a:solidFill>
                  <a:schemeClr val="dk1"/>
                </a:solidFill>
                <a:latin typeface="Libre Franklin Medium"/>
                <a:ea typeface="Libre Franklin Medium"/>
                <a:cs typeface="Libre Franklin Medium"/>
                <a:sym typeface="Libre Franklin Medium"/>
              </a:defRPr>
            </a:lvl5pPr>
            <a:lvl6pPr indent="0" lvl="5" marL="0" algn="r">
              <a:spcBef>
                <a:spcPts val="0"/>
              </a:spcBef>
              <a:buNone/>
              <a:defRPr sz="1400">
                <a:solidFill>
                  <a:schemeClr val="dk1"/>
                </a:solidFill>
                <a:latin typeface="Libre Franklin Medium"/>
                <a:ea typeface="Libre Franklin Medium"/>
                <a:cs typeface="Libre Franklin Medium"/>
                <a:sym typeface="Libre Franklin Medium"/>
              </a:defRPr>
            </a:lvl6pPr>
            <a:lvl7pPr indent="0" lvl="6" marL="0" algn="r">
              <a:spcBef>
                <a:spcPts val="0"/>
              </a:spcBef>
              <a:buNone/>
              <a:defRPr sz="1400">
                <a:solidFill>
                  <a:schemeClr val="dk1"/>
                </a:solidFill>
                <a:latin typeface="Libre Franklin Medium"/>
                <a:ea typeface="Libre Franklin Medium"/>
                <a:cs typeface="Libre Franklin Medium"/>
                <a:sym typeface="Libre Franklin Medium"/>
              </a:defRPr>
            </a:lvl7pPr>
            <a:lvl8pPr indent="0" lvl="7" marL="0" algn="r">
              <a:spcBef>
                <a:spcPts val="0"/>
              </a:spcBef>
              <a:buNone/>
              <a:defRPr sz="1400">
                <a:solidFill>
                  <a:schemeClr val="dk1"/>
                </a:solidFill>
                <a:latin typeface="Libre Franklin Medium"/>
                <a:ea typeface="Libre Franklin Medium"/>
                <a:cs typeface="Libre Franklin Medium"/>
                <a:sym typeface="Libre Franklin Medium"/>
              </a:defRPr>
            </a:lvl8pPr>
            <a:lvl9pPr indent="0" lvl="8" marL="0" algn="r">
              <a:spcBef>
                <a:spcPts val="0"/>
              </a:spcBef>
              <a:buNone/>
              <a:defRPr sz="1400">
                <a:solidFill>
                  <a:schemeClr val="dk1"/>
                </a:solidFill>
                <a:latin typeface="Libre Franklin Medium"/>
                <a:ea typeface="Libre Franklin Medium"/>
                <a:cs typeface="Libre Franklin Medium"/>
                <a:sym typeface="Libre Franklin Medium"/>
              </a:defRPr>
            </a:lvl9pPr>
          </a:lstStyle>
          <a:p>
            <a:pPr indent="0" lvl="0" marL="0" rtl="0" algn="r">
              <a:spcBef>
                <a:spcPts val="0"/>
              </a:spcBef>
              <a:spcAft>
                <a:spcPts val="0"/>
              </a:spcAft>
              <a:buNone/>
            </a:pPr>
            <a:fld id="{00000000-1234-1234-1234-123412341234}" type="slidenum">
              <a:rPr lang="en"/>
              <a:t>‹#›</a:t>
            </a:fld>
            <a:endParaRPr/>
          </a:p>
        </p:txBody>
      </p:sp>
      <p:sp>
        <p:nvSpPr>
          <p:cNvPr id="400" name="Google Shape;400;p55"/>
          <p:cNvSpPr txBox="1"/>
          <p:nvPr>
            <p:ph idx="2" type="body"/>
          </p:nvPr>
        </p:nvSpPr>
        <p:spPr>
          <a:xfrm>
            <a:off x="513755" y="1072753"/>
            <a:ext cx="8202900" cy="3240900"/>
          </a:xfrm>
          <a:prstGeom prst="rect">
            <a:avLst/>
          </a:prstGeom>
          <a:noFill/>
          <a:ln>
            <a:noFill/>
          </a:ln>
        </p:spPr>
        <p:txBody>
          <a:bodyPr anchorCtr="0" anchor="t" bIns="34275" lIns="68575" spcFirstLastPara="1" rIns="68575" wrap="square" tIns="34275">
            <a:normAutofit/>
          </a:bodyPr>
          <a:lstStyle>
            <a:lvl1pPr indent="-317500" lvl="0" marL="457200" algn="l">
              <a:lnSpc>
                <a:spcPct val="90000"/>
              </a:lnSpc>
              <a:spcBef>
                <a:spcPts val="800"/>
              </a:spcBef>
              <a:spcAft>
                <a:spcPts val="0"/>
              </a:spcAft>
              <a:buClr>
                <a:schemeClr val="dk1"/>
              </a:buClr>
              <a:buSzPts val="1400"/>
              <a:buChar char="•"/>
              <a:defRPr/>
            </a:lvl1pPr>
            <a:lvl2pPr indent="-317500" lvl="1" marL="914400" algn="l">
              <a:lnSpc>
                <a:spcPct val="90000"/>
              </a:lnSpc>
              <a:spcBef>
                <a:spcPts val="400"/>
              </a:spcBef>
              <a:spcAft>
                <a:spcPts val="0"/>
              </a:spcAft>
              <a:buClr>
                <a:schemeClr val="dk1"/>
              </a:buClr>
              <a:buSzPts val="1400"/>
              <a:buChar char="•"/>
              <a:defRPr/>
            </a:lvl2pPr>
            <a:lvl3pPr indent="-317500" lvl="2" marL="1371600" algn="l">
              <a:lnSpc>
                <a:spcPct val="90000"/>
              </a:lnSpc>
              <a:spcBef>
                <a:spcPts val="400"/>
              </a:spcBef>
              <a:spcAft>
                <a:spcPts val="0"/>
              </a:spcAft>
              <a:buClr>
                <a:schemeClr val="dk1"/>
              </a:buClr>
              <a:buSzPts val="1400"/>
              <a:buChar char="•"/>
              <a:defRPr/>
            </a:lvl3pPr>
            <a:lvl4pPr indent="-317500" lvl="3" marL="1828800" algn="l">
              <a:lnSpc>
                <a:spcPct val="90000"/>
              </a:lnSpc>
              <a:spcBef>
                <a:spcPts val="400"/>
              </a:spcBef>
              <a:spcAft>
                <a:spcPts val="0"/>
              </a:spcAft>
              <a:buClr>
                <a:schemeClr val="dk1"/>
              </a:buClr>
              <a:buSzPts val="1400"/>
              <a:buChar char="•"/>
              <a:defRPr/>
            </a:lvl4pPr>
            <a:lvl5pPr indent="-317500" lvl="4" marL="2286000" algn="l">
              <a:lnSpc>
                <a:spcPct val="90000"/>
              </a:lnSpc>
              <a:spcBef>
                <a:spcPts val="400"/>
              </a:spcBef>
              <a:spcAft>
                <a:spcPts val="0"/>
              </a:spcAft>
              <a:buClr>
                <a:schemeClr val="dk1"/>
              </a:buClr>
              <a:buSzPts val="1400"/>
              <a:buChar char="•"/>
              <a:defRPr/>
            </a:lvl5pPr>
            <a:lvl6pPr indent="-317500" lvl="5" marL="2743200" algn="l">
              <a:lnSpc>
                <a:spcPct val="90000"/>
              </a:lnSpc>
              <a:spcBef>
                <a:spcPts val="400"/>
              </a:spcBef>
              <a:spcAft>
                <a:spcPts val="0"/>
              </a:spcAft>
              <a:buClr>
                <a:schemeClr val="dk1"/>
              </a:buClr>
              <a:buSzPts val="1400"/>
              <a:buChar char="•"/>
              <a:defRPr/>
            </a:lvl6pPr>
            <a:lvl7pPr indent="-317500" lvl="6" marL="3200400" algn="l">
              <a:lnSpc>
                <a:spcPct val="90000"/>
              </a:lnSpc>
              <a:spcBef>
                <a:spcPts val="400"/>
              </a:spcBef>
              <a:spcAft>
                <a:spcPts val="0"/>
              </a:spcAft>
              <a:buClr>
                <a:schemeClr val="dk1"/>
              </a:buClr>
              <a:buSzPts val="1400"/>
              <a:buChar char="•"/>
              <a:defRPr/>
            </a:lvl7pPr>
            <a:lvl8pPr indent="-317500" lvl="7" marL="3657600" algn="l">
              <a:lnSpc>
                <a:spcPct val="90000"/>
              </a:lnSpc>
              <a:spcBef>
                <a:spcPts val="400"/>
              </a:spcBef>
              <a:spcAft>
                <a:spcPts val="0"/>
              </a:spcAft>
              <a:buClr>
                <a:schemeClr val="dk1"/>
              </a:buClr>
              <a:buSzPts val="1400"/>
              <a:buChar char="•"/>
              <a:defRPr/>
            </a:lvl8pPr>
            <a:lvl9pPr indent="-317500" lvl="8" marL="4114800" algn="l">
              <a:lnSpc>
                <a:spcPct val="90000"/>
              </a:lnSpc>
              <a:spcBef>
                <a:spcPts val="400"/>
              </a:spcBef>
              <a:spcAft>
                <a:spcPts val="0"/>
              </a:spcAft>
              <a:buClr>
                <a:schemeClr val="dk1"/>
              </a:buClr>
              <a:buSzPts val="1400"/>
              <a:buChar char="•"/>
              <a:defRPr/>
            </a:lvl9pPr>
          </a:lstStyle>
          <a:p/>
        </p:txBody>
      </p:sp>
    </p:spTree>
  </p:cSld>
  <p:clrMapOvr>
    <a:masterClrMapping/>
  </p:clrMapOvr>
</p:sldLayout>
</file>

<file path=ppt/slideMasters/_rels/slideMaster1.xml.rels><?xml version="1.0" encoding="UTF-8" standalone="yes"?><Relationships xmlns="http://schemas.openxmlformats.org/package/2006/relationships"><Relationship Id="rId40" Type="http://schemas.openxmlformats.org/officeDocument/2006/relationships/slideLayout" Target="../slideLayouts/slideLayout40.xml"/><Relationship Id="rId20" Type="http://schemas.openxmlformats.org/officeDocument/2006/relationships/slideLayout" Target="../slideLayouts/slideLayout20.xml"/><Relationship Id="rId42" Type="http://schemas.openxmlformats.org/officeDocument/2006/relationships/theme" Target="../theme/theme3.xml"/><Relationship Id="rId41" Type="http://schemas.openxmlformats.org/officeDocument/2006/relationships/slideLayout" Target="../slideLayouts/slideLayout41.xml"/><Relationship Id="rId22" Type="http://schemas.openxmlformats.org/officeDocument/2006/relationships/slideLayout" Target="../slideLayouts/slideLayout22.xml"/><Relationship Id="rId21" Type="http://schemas.openxmlformats.org/officeDocument/2006/relationships/slideLayout" Target="../slideLayouts/slideLayout21.xml"/><Relationship Id="rId24" Type="http://schemas.openxmlformats.org/officeDocument/2006/relationships/slideLayout" Target="../slideLayouts/slideLayout24.xml"/><Relationship Id="rId23" Type="http://schemas.openxmlformats.org/officeDocument/2006/relationships/slideLayout" Target="../slideLayouts/slideLayout23.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26" Type="http://schemas.openxmlformats.org/officeDocument/2006/relationships/slideLayout" Target="../slideLayouts/slideLayout26.xml"/><Relationship Id="rId25" Type="http://schemas.openxmlformats.org/officeDocument/2006/relationships/slideLayout" Target="../slideLayouts/slideLayout25.xml"/><Relationship Id="rId28" Type="http://schemas.openxmlformats.org/officeDocument/2006/relationships/slideLayout" Target="../slideLayouts/slideLayout28.xml"/><Relationship Id="rId27" Type="http://schemas.openxmlformats.org/officeDocument/2006/relationships/slideLayout" Target="../slideLayouts/slideLayout27.xml"/><Relationship Id="rId5" Type="http://schemas.openxmlformats.org/officeDocument/2006/relationships/slideLayout" Target="../slideLayouts/slideLayout5.xml"/><Relationship Id="rId6" Type="http://schemas.openxmlformats.org/officeDocument/2006/relationships/slideLayout" Target="../slideLayouts/slideLayout6.xml"/><Relationship Id="rId29" Type="http://schemas.openxmlformats.org/officeDocument/2006/relationships/slideLayout" Target="../slideLayouts/slideLayout29.xml"/><Relationship Id="rId7" Type="http://schemas.openxmlformats.org/officeDocument/2006/relationships/slideLayout" Target="../slideLayouts/slideLayout7.xml"/><Relationship Id="rId8" Type="http://schemas.openxmlformats.org/officeDocument/2006/relationships/slideLayout" Target="../slideLayouts/slideLayout8.xml"/><Relationship Id="rId31" Type="http://schemas.openxmlformats.org/officeDocument/2006/relationships/slideLayout" Target="../slideLayouts/slideLayout31.xml"/><Relationship Id="rId30" Type="http://schemas.openxmlformats.org/officeDocument/2006/relationships/slideLayout" Target="../slideLayouts/slideLayout30.xml"/><Relationship Id="rId11" Type="http://schemas.openxmlformats.org/officeDocument/2006/relationships/slideLayout" Target="../slideLayouts/slideLayout11.xml"/><Relationship Id="rId33" Type="http://schemas.openxmlformats.org/officeDocument/2006/relationships/slideLayout" Target="../slideLayouts/slideLayout33.xml"/><Relationship Id="rId10" Type="http://schemas.openxmlformats.org/officeDocument/2006/relationships/slideLayout" Target="../slideLayouts/slideLayout10.xml"/><Relationship Id="rId32" Type="http://schemas.openxmlformats.org/officeDocument/2006/relationships/slideLayout" Target="../slideLayouts/slideLayout32.xml"/><Relationship Id="rId13" Type="http://schemas.openxmlformats.org/officeDocument/2006/relationships/slideLayout" Target="../slideLayouts/slideLayout13.xml"/><Relationship Id="rId35" Type="http://schemas.openxmlformats.org/officeDocument/2006/relationships/slideLayout" Target="../slideLayouts/slideLayout35.xml"/><Relationship Id="rId12" Type="http://schemas.openxmlformats.org/officeDocument/2006/relationships/slideLayout" Target="../slideLayouts/slideLayout12.xml"/><Relationship Id="rId34" Type="http://schemas.openxmlformats.org/officeDocument/2006/relationships/slideLayout" Target="../slideLayouts/slideLayout34.xml"/><Relationship Id="rId15" Type="http://schemas.openxmlformats.org/officeDocument/2006/relationships/slideLayout" Target="../slideLayouts/slideLayout15.xml"/><Relationship Id="rId37" Type="http://schemas.openxmlformats.org/officeDocument/2006/relationships/slideLayout" Target="../slideLayouts/slideLayout37.xml"/><Relationship Id="rId14" Type="http://schemas.openxmlformats.org/officeDocument/2006/relationships/slideLayout" Target="../slideLayouts/slideLayout14.xml"/><Relationship Id="rId36" Type="http://schemas.openxmlformats.org/officeDocument/2006/relationships/slideLayout" Target="../slideLayouts/slideLayout36.xml"/><Relationship Id="rId17" Type="http://schemas.openxmlformats.org/officeDocument/2006/relationships/slideLayout" Target="../slideLayouts/slideLayout17.xml"/><Relationship Id="rId39" Type="http://schemas.openxmlformats.org/officeDocument/2006/relationships/slideLayout" Target="../slideLayouts/slideLayout39.xml"/><Relationship Id="rId16" Type="http://schemas.openxmlformats.org/officeDocument/2006/relationships/slideLayout" Target="../slideLayouts/slideLayout16.xml"/><Relationship Id="rId38" Type="http://schemas.openxmlformats.org/officeDocument/2006/relationships/slideLayout" Target="../slideLayouts/slideLayout38.xml"/><Relationship Id="rId19" Type="http://schemas.openxmlformats.org/officeDocument/2006/relationships/slideLayout" Target="../slideLayouts/slideLayout19.xml"/><Relationship Id="rId18" Type="http://schemas.openxmlformats.org/officeDocument/2006/relationships/slideLayout" Target="../slideLayouts/slideLayout18.xml"/></Relationships>
</file>

<file path=ppt/slideMasters/_rels/slideMaster2.xml.rels><?xml version="1.0" encoding="UTF-8" standalone="yes"?><Relationships xmlns="http://schemas.openxmlformats.org/package/2006/relationships"><Relationship Id="rId1" Type="http://schemas.openxmlformats.org/officeDocument/2006/relationships/image" Target="../media/image12.png"/><Relationship Id="rId2" Type="http://schemas.openxmlformats.org/officeDocument/2006/relationships/slideLayout" Target="../slideLayouts/slideLayout42.xml"/><Relationship Id="rId3" Type="http://schemas.openxmlformats.org/officeDocument/2006/relationships/slideLayout" Target="../slideLayouts/slideLayout43.xml"/><Relationship Id="rId4" Type="http://schemas.openxmlformats.org/officeDocument/2006/relationships/slideLayout" Target="../slideLayouts/slideLayout44.xml"/><Relationship Id="rId9" Type="http://schemas.openxmlformats.org/officeDocument/2006/relationships/slideLayout" Target="../slideLayouts/slideLayout49.xml"/><Relationship Id="rId5" Type="http://schemas.openxmlformats.org/officeDocument/2006/relationships/slideLayout" Target="../slideLayouts/slideLayout45.xml"/><Relationship Id="rId6" Type="http://schemas.openxmlformats.org/officeDocument/2006/relationships/slideLayout" Target="../slideLayouts/slideLayout46.xml"/><Relationship Id="rId7" Type="http://schemas.openxmlformats.org/officeDocument/2006/relationships/slideLayout" Target="../slideLayouts/slideLayout47.xml"/><Relationship Id="rId8" Type="http://schemas.openxmlformats.org/officeDocument/2006/relationships/slideLayout" Target="../slideLayouts/slideLayout48.xml"/><Relationship Id="rId11" Type="http://schemas.openxmlformats.org/officeDocument/2006/relationships/slideLayout" Target="../slideLayouts/slideLayout51.xml"/><Relationship Id="rId10" Type="http://schemas.openxmlformats.org/officeDocument/2006/relationships/slideLayout" Target="../slideLayouts/slideLayout50.xml"/><Relationship Id="rId13" Type="http://schemas.openxmlformats.org/officeDocument/2006/relationships/slideLayout" Target="../slideLayouts/slideLayout53.xml"/><Relationship Id="rId12" Type="http://schemas.openxmlformats.org/officeDocument/2006/relationships/slideLayout" Target="../slideLayouts/slideLayout52.xml"/><Relationship Id="rId1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dk1"/>
        </a:solidFill>
      </p:bgPr>
    </p:bg>
    <p:spTree>
      <p:nvGrpSpPr>
        <p:cNvPr id="5" name="Shape 5"/>
        <p:cNvGrpSpPr/>
        <p:nvPr/>
      </p:nvGrpSpPr>
      <p:grpSpPr>
        <a:xfrm>
          <a:off x="0" y="0"/>
          <a:ext cx="0" cy="0"/>
          <a:chOff x="0" y="0"/>
          <a:chExt cx="0" cy="0"/>
        </a:xfrm>
      </p:grpSpPr>
      <p:sp>
        <p:nvSpPr>
          <p:cNvPr id="6" name="Google Shape;6;p1"/>
          <p:cNvSpPr txBox="1"/>
          <p:nvPr>
            <p:ph idx="1" type="body"/>
          </p:nvPr>
        </p:nvSpPr>
        <p:spPr>
          <a:xfrm>
            <a:off x="228600" y="1801500"/>
            <a:ext cx="5760600" cy="3110700"/>
          </a:xfrm>
          <a:prstGeom prst="rect">
            <a:avLst/>
          </a:prstGeom>
          <a:noFill/>
          <a:ln>
            <a:noFill/>
          </a:ln>
        </p:spPr>
        <p:txBody>
          <a:bodyPr anchorCtr="0" anchor="t" bIns="91425" lIns="91425" spcFirstLastPara="1" rIns="91425" wrap="square" tIns="91425">
            <a:spAutoFit/>
          </a:bodyPr>
          <a:lstStyle>
            <a:lvl1pPr indent="-304800" lvl="0" marL="457200">
              <a:lnSpc>
                <a:spcPct val="115000"/>
              </a:lnSpc>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1pPr>
            <a:lvl2pPr indent="-304800" lvl="1" marL="9144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2pPr>
            <a:lvl3pPr indent="-304800" lvl="2" marL="13716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3pPr>
            <a:lvl4pPr indent="-304800" lvl="3" marL="18288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4pPr>
            <a:lvl5pPr indent="-304800" lvl="4" marL="22860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5pPr>
            <a:lvl6pPr indent="-304800" lvl="5" marL="27432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6pPr>
            <a:lvl7pPr indent="-304800" lvl="6" marL="32004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7pPr>
            <a:lvl8pPr indent="-304800" lvl="7" marL="3657600">
              <a:lnSpc>
                <a:spcPct val="115000"/>
              </a:lnSpc>
              <a:spcBef>
                <a:spcPts val="80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8pPr>
            <a:lvl9pPr indent="-304800" lvl="8" marL="4114800">
              <a:lnSpc>
                <a:spcPct val="115000"/>
              </a:lnSpc>
              <a:spcBef>
                <a:spcPts val="800"/>
              </a:spcBef>
              <a:spcAft>
                <a:spcPts val="800"/>
              </a:spcAft>
              <a:buClr>
                <a:schemeClr val="lt1"/>
              </a:buClr>
              <a:buSzPts val="1200"/>
              <a:buFont typeface="Afacad Flux"/>
              <a:buChar char="■"/>
              <a:defRPr sz="1200">
                <a:solidFill>
                  <a:schemeClr val="lt1"/>
                </a:solidFill>
                <a:latin typeface="Afacad Flux"/>
                <a:ea typeface="Afacad Flux"/>
                <a:cs typeface="Afacad Flux"/>
                <a:sym typeface="Afacad Flux"/>
              </a:defRPr>
            </a:lvl9pPr>
          </a:lstStyle>
          <a:p/>
        </p:txBody>
      </p:sp>
      <p:sp>
        <p:nvSpPr>
          <p:cNvPr id="7" name="Google Shape;7;p1"/>
          <p:cNvSpPr txBox="1"/>
          <p:nvPr/>
        </p:nvSpPr>
        <p:spPr>
          <a:xfrm>
            <a:off x="8434809" y="4630726"/>
            <a:ext cx="548700" cy="393600"/>
          </a:xfrm>
          <a:prstGeom prst="rect">
            <a:avLst/>
          </a:prstGeom>
          <a:noFill/>
          <a:ln>
            <a:noFill/>
          </a:ln>
        </p:spPr>
        <p:txBody>
          <a:bodyPr anchorCtr="0" anchor="ctr" bIns="91425" lIns="91425" spcFirstLastPara="1" rIns="91425" wrap="square" tIns="91425">
            <a:noAutofit/>
          </a:bodyPr>
          <a:lstStyle/>
          <a:p>
            <a:pPr indent="0" lvl="0" marL="0" rtl="0" algn="r">
              <a:spcBef>
                <a:spcPts val="0"/>
              </a:spcBef>
              <a:spcAft>
                <a:spcPts val="0"/>
              </a:spcAft>
              <a:buNone/>
            </a:pPr>
            <a:fld id="{00000000-1234-1234-1234-123412341234}" type="slidenum">
              <a:rPr lang="en" sz="700">
                <a:solidFill>
                  <a:schemeClr val="lt1"/>
                </a:solidFill>
                <a:latin typeface="Afacad Flux"/>
                <a:ea typeface="Afacad Flux"/>
                <a:cs typeface="Afacad Flux"/>
                <a:sym typeface="Afacad Flux"/>
              </a:rPr>
              <a:t>‹#›</a:t>
            </a:fld>
            <a:endParaRPr sz="700">
              <a:solidFill>
                <a:schemeClr val="lt1"/>
              </a:solidFill>
              <a:latin typeface="Afacad Flux"/>
              <a:ea typeface="Afacad Flux"/>
              <a:cs typeface="Afacad Flux"/>
              <a:sym typeface="Afacad Flux"/>
            </a:endParaRPr>
          </a:p>
        </p:txBody>
      </p:sp>
      <p:sp>
        <p:nvSpPr>
          <p:cNvPr id="8" name="Google Shape;8;p1"/>
          <p:cNvSpPr txBox="1"/>
          <p:nvPr>
            <p:ph type="title"/>
          </p:nvPr>
        </p:nvSpPr>
        <p:spPr>
          <a:xfrm>
            <a:off x="295550" y="457200"/>
            <a:ext cx="4859400" cy="443400"/>
          </a:xfrm>
          <a:prstGeom prst="rect">
            <a:avLst/>
          </a:prstGeom>
          <a:noFill/>
          <a:ln>
            <a:noFill/>
          </a:ln>
        </p:spPr>
        <p:txBody>
          <a:bodyPr anchorCtr="0" anchor="t" bIns="91425" lIns="91425" spcFirstLastPara="1" rIns="91425" wrap="square" tIns="91425">
            <a:noAutofit/>
          </a:bodyPr>
          <a:lstStyle>
            <a:lvl1pPr lvl="0">
              <a:spcBef>
                <a:spcPts val="0"/>
              </a:spcBef>
              <a:spcAft>
                <a:spcPts val="0"/>
              </a:spcAft>
              <a:buClr>
                <a:schemeClr val="lt1"/>
              </a:buClr>
              <a:buSzPts val="3000"/>
              <a:buFont typeface="Afacad Flux"/>
              <a:buNone/>
              <a:defRPr b="1" sz="3000">
                <a:solidFill>
                  <a:schemeClr val="lt1"/>
                </a:solidFill>
                <a:latin typeface="Afacad Flux"/>
                <a:ea typeface="Afacad Flux"/>
                <a:cs typeface="Afacad Flux"/>
                <a:sym typeface="Afacad Flux"/>
              </a:defRPr>
            </a:lvl1pPr>
            <a:lvl2pPr lvl="1">
              <a:spcBef>
                <a:spcPts val="0"/>
              </a:spcBef>
              <a:spcAft>
                <a:spcPts val="0"/>
              </a:spcAft>
              <a:buClr>
                <a:schemeClr val="lt1"/>
              </a:buClr>
              <a:buSzPts val="1400"/>
              <a:buNone/>
              <a:defRPr>
                <a:solidFill>
                  <a:schemeClr val="lt1"/>
                </a:solidFill>
              </a:defRPr>
            </a:lvl2pPr>
            <a:lvl3pPr lvl="2">
              <a:spcBef>
                <a:spcPts val="0"/>
              </a:spcBef>
              <a:spcAft>
                <a:spcPts val="0"/>
              </a:spcAft>
              <a:buClr>
                <a:schemeClr val="lt1"/>
              </a:buClr>
              <a:buSzPts val="1400"/>
              <a:buNone/>
              <a:defRPr>
                <a:solidFill>
                  <a:schemeClr val="lt1"/>
                </a:solidFill>
              </a:defRPr>
            </a:lvl3pPr>
            <a:lvl4pPr lvl="3">
              <a:spcBef>
                <a:spcPts val="0"/>
              </a:spcBef>
              <a:spcAft>
                <a:spcPts val="0"/>
              </a:spcAft>
              <a:buClr>
                <a:schemeClr val="lt1"/>
              </a:buClr>
              <a:buSzPts val="1400"/>
              <a:buNone/>
              <a:defRPr>
                <a:solidFill>
                  <a:schemeClr val="lt1"/>
                </a:solidFill>
              </a:defRPr>
            </a:lvl4pPr>
            <a:lvl5pPr lvl="4">
              <a:spcBef>
                <a:spcPts val="0"/>
              </a:spcBef>
              <a:spcAft>
                <a:spcPts val="0"/>
              </a:spcAft>
              <a:buClr>
                <a:schemeClr val="lt1"/>
              </a:buClr>
              <a:buSzPts val="1400"/>
              <a:buNone/>
              <a:defRPr>
                <a:solidFill>
                  <a:schemeClr val="lt1"/>
                </a:solidFill>
              </a:defRPr>
            </a:lvl5pPr>
            <a:lvl6pPr lvl="5">
              <a:spcBef>
                <a:spcPts val="0"/>
              </a:spcBef>
              <a:spcAft>
                <a:spcPts val="0"/>
              </a:spcAft>
              <a:buClr>
                <a:schemeClr val="lt1"/>
              </a:buClr>
              <a:buSzPts val="1400"/>
              <a:buNone/>
              <a:defRPr>
                <a:solidFill>
                  <a:schemeClr val="lt1"/>
                </a:solidFill>
              </a:defRPr>
            </a:lvl6pPr>
            <a:lvl7pPr lvl="6">
              <a:spcBef>
                <a:spcPts val="0"/>
              </a:spcBef>
              <a:spcAft>
                <a:spcPts val="0"/>
              </a:spcAft>
              <a:buClr>
                <a:schemeClr val="lt1"/>
              </a:buClr>
              <a:buSzPts val="1400"/>
              <a:buNone/>
              <a:defRPr>
                <a:solidFill>
                  <a:schemeClr val="lt1"/>
                </a:solidFill>
              </a:defRPr>
            </a:lvl7pPr>
            <a:lvl8pPr lvl="7">
              <a:spcBef>
                <a:spcPts val="0"/>
              </a:spcBef>
              <a:spcAft>
                <a:spcPts val="0"/>
              </a:spcAft>
              <a:buClr>
                <a:schemeClr val="lt1"/>
              </a:buClr>
              <a:buSzPts val="1400"/>
              <a:buNone/>
              <a:defRPr>
                <a:solidFill>
                  <a:schemeClr val="lt1"/>
                </a:solidFill>
              </a:defRPr>
            </a:lvl8pPr>
            <a:lvl9pPr lvl="8">
              <a:spcBef>
                <a:spcPts val="0"/>
              </a:spcBef>
              <a:spcAft>
                <a:spcPts val="0"/>
              </a:spcAft>
              <a:buClr>
                <a:schemeClr val="lt1"/>
              </a:buClr>
              <a:buSzPts val="1400"/>
              <a:buNone/>
              <a:defRPr>
                <a:solidFill>
                  <a:schemeClr val="lt1"/>
                </a:solidFill>
              </a:defRPr>
            </a:lvl9pPr>
          </a:lstStyle>
          <a:p/>
        </p:txBody>
      </p:sp>
      <p:sp>
        <p:nvSpPr>
          <p:cNvPr id="9" name="Google Shape;9;p1"/>
          <p:cNvSpPr txBox="1"/>
          <p:nvPr>
            <p:ph idx="2" type="body"/>
          </p:nvPr>
        </p:nvSpPr>
        <p:spPr>
          <a:xfrm>
            <a:off x="3785175" y="1949425"/>
            <a:ext cx="4057800" cy="2028900"/>
          </a:xfrm>
          <a:prstGeom prst="rect">
            <a:avLst/>
          </a:prstGeom>
          <a:noFill/>
          <a:ln>
            <a:noFill/>
          </a:ln>
        </p:spPr>
        <p:txBody>
          <a:bodyPr anchorCtr="0" anchor="t" bIns="91425" lIns="91425" spcFirstLastPara="1" rIns="91425" wrap="square" tIns="91425">
            <a:noAutofit/>
          </a:bodyPr>
          <a:lstStyle>
            <a:lvl1pPr indent="-304800" lvl="0" marL="4572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1pPr>
            <a:lvl2pPr indent="-304800" lvl="1" marL="9144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2pPr>
            <a:lvl3pPr indent="-304800" lvl="2" marL="13716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3pPr>
            <a:lvl4pPr indent="-304800" lvl="3" marL="18288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4pPr>
            <a:lvl5pPr indent="-304800" lvl="4" marL="22860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5pPr>
            <a:lvl6pPr indent="-304800" lvl="5" marL="27432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6pPr>
            <a:lvl7pPr indent="-304800" lvl="6" marL="32004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7pPr>
            <a:lvl8pPr indent="-304800" lvl="7" marL="36576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8pPr>
            <a:lvl9pPr indent="-304800" lvl="8" marL="4114800">
              <a:spcBef>
                <a:spcPts val="0"/>
              </a:spcBef>
              <a:spcAft>
                <a:spcPts val="0"/>
              </a:spcAft>
              <a:buClr>
                <a:schemeClr val="lt1"/>
              </a:buClr>
              <a:buSzPts val="1200"/>
              <a:buFont typeface="Afacad Flux"/>
              <a:buChar char="■"/>
              <a:defRPr sz="1200">
                <a:solidFill>
                  <a:schemeClr val="lt1"/>
                </a:solidFill>
                <a:latin typeface="Afacad Flux"/>
                <a:ea typeface="Afacad Flux"/>
                <a:cs typeface="Afacad Flux"/>
                <a:sym typeface="Afacad Flux"/>
              </a:defRPr>
            </a:lvl9pPr>
          </a:lstStyle>
          <a:p/>
        </p:txBody>
      </p:sp>
      <p:sp>
        <p:nvSpPr>
          <p:cNvPr id="10" name="Google Shape;10;p1"/>
          <p:cNvSpPr txBox="1"/>
          <p:nvPr>
            <p:ph idx="12" type="sldNum"/>
          </p:nvPr>
        </p:nvSpPr>
        <p:spPr>
          <a:xfrm>
            <a:off x="8556784" y="4749851"/>
            <a:ext cx="548700" cy="393600"/>
          </a:xfrm>
          <a:prstGeom prst="rect">
            <a:avLst/>
          </a:prstGeom>
          <a:noFill/>
          <a:ln>
            <a:noFill/>
          </a:ln>
        </p:spPr>
        <p:txBody>
          <a:bodyPr anchorCtr="0" anchor="t" bIns="91425" lIns="91425" spcFirstLastPara="1" rIns="91425" wrap="square" tIns="91425">
            <a:noAutofit/>
          </a:bodyPr>
          <a:lstStyle>
            <a:lvl1pPr lvl="0" algn="r">
              <a:buNone/>
              <a:defRPr sz="1300">
                <a:solidFill>
                  <a:schemeClr val="lt1"/>
                </a:solidFill>
                <a:latin typeface="Afacad Flux"/>
                <a:ea typeface="Afacad Flux"/>
                <a:cs typeface="Afacad Flux"/>
                <a:sym typeface="Afacad Flux"/>
              </a:defRPr>
            </a:lvl1pPr>
            <a:lvl2pPr lvl="1" algn="r">
              <a:buNone/>
              <a:defRPr sz="1300">
                <a:solidFill>
                  <a:schemeClr val="lt1"/>
                </a:solidFill>
                <a:latin typeface="Afacad Flux"/>
                <a:ea typeface="Afacad Flux"/>
                <a:cs typeface="Afacad Flux"/>
                <a:sym typeface="Afacad Flux"/>
              </a:defRPr>
            </a:lvl2pPr>
            <a:lvl3pPr lvl="2" algn="r">
              <a:buNone/>
              <a:defRPr sz="1300">
                <a:solidFill>
                  <a:schemeClr val="lt1"/>
                </a:solidFill>
                <a:latin typeface="Afacad Flux"/>
                <a:ea typeface="Afacad Flux"/>
                <a:cs typeface="Afacad Flux"/>
                <a:sym typeface="Afacad Flux"/>
              </a:defRPr>
            </a:lvl3pPr>
            <a:lvl4pPr lvl="3" algn="r">
              <a:buNone/>
              <a:defRPr sz="1300">
                <a:solidFill>
                  <a:schemeClr val="lt1"/>
                </a:solidFill>
                <a:latin typeface="Afacad Flux"/>
                <a:ea typeface="Afacad Flux"/>
                <a:cs typeface="Afacad Flux"/>
                <a:sym typeface="Afacad Flux"/>
              </a:defRPr>
            </a:lvl4pPr>
            <a:lvl5pPr lvl="4" algn="r">
              <a:buNone/>
              <a:defRPr sz="1300">
                <a:solidFill>
                  <a:schemeClr val="lt1"/>
                </a:solidFill>
                <a:latin typeface="Afacad Flux"/>
                <a:ea typeface="Afacad Flux"/>
                <a:cs typeface="Afacad Flux"/>
                <a:sym typeface="Afacad Flux"/>
              </a:defRPr>
            </a:lvl5pPr>
            <a:lvl6pPr lvl="5" algn="r">
              <a:buNone/>
              <a:defRPr sz="1300">
                <a:solidFill>
                  <a:schemeClr val="lt1"/>
                </a:solidFill>
                <a:latin typeface="Afacad Flux"/>
                <a:ea typeface="Afacad Flux"/>
                <a:cs typeface="Afacad Flux"/>
                <a:sym typeface="Afacad Flux"/>
              </a:defRPr>
            </a:lvl6pPr>
            <a:lvl7pPr lvl="6" algn="r">
              <a:buNone/>
              <a:defRPr sz="1300">
                <a:solidFill>
                  <a:schemeClr val="lt1"/>
                </a:solidFill>
                <a:latin typeface="Afacad Flux"/>
                <a:ea typeface="Afacad Flux"/>
                <a:cs typeface="Afacad Flux"/>
                <a:sym typeface="Afacad Flux"/>
              </a:defRPr>
            </a:lvl7pPr>
            <a:lvl8pPr lvl="7" algn="r">
              <a:buNone/>
              <a:defRPr sz="1300">
                <a:solidFill>
                  <a:schemeClr val="lt1"/>
                </a:solidFill>
                <a:latin typeface="Afacad Flux"/>
                <a:ea typeface="Afacad Flux"/>
                <a:cs typeface="Afacad Flux"/>
                <a:sym typeface="Afacad Flux"/>
              </a:defRPr>
            </a:lvl8pPr>
            <a:lvl9pPr lvl="8" algn="r">
              <a:buNone/>
              <a:defRPr sz="1300">
                <a:solidFill>
                  <a:schemeClr val="lt1"/>
                </a:solidFill>
                <a:latin typeface="Afacad Flux"/>
                <a:ea typeface="Afacad Flux"/>
                <a:cs typeface="Afacad Flux"/>
                <a:sym typeface="Afacad Flux"/>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 id="2147483662" r:id="rId15"/>
    <p:sldLayoutId id="2147483663" r:id="rId16"/>
    <p:sldLayoutId id="2147483664" r:id="rId17"/>
    <p:sldLayoutId id="2147483665" r:id="rId18"/>
    <p:sldLayoutId id="2147483666" r:id="rId19"/>
    <p:sldLayoutId id="2147483667" r:id="rId20"/>
    <p:sldLayoutId id="2147483668" r:id="rId21"/>
    <p:sldLayoutId id="2147483669" r:id="rId22"/>
    <p:sldLayoutId id="2147483670" r:id="rId23"/>
    <p:sldLayoutId id="2147483671" r:id="rId24"/>
    <p:sldLayoutId id="2147483672" r:id="rId25"/>
    <p:sldLayoutId id="2147483673" r:id="rId26"/>
    <p:sldLayoutId id="2147483674" r:id="rId27"/>
    <p:sldLayoutId id="2147483675" r:id="rId28"/>
    <p:sldLayoutId id="2147483676" r:id="rId29"/>
    <p:sldLayoutId id="2147483677" r:id="rId30"/>
    <p:sldLayoutId id="2147483678" r:id="rId31"/>
    <p:sldLayoutId id="2147483679" r:id="rId32"/>
    <p:sldLayoutId id="2147483680" r:id="rId33"/>
    <p:sldLayoutId id="2147483681" r:id="rId34"/>
    <p:sldLayoutId id="2147483682" r:id="rId35"/>
    <p:sldLayoutId id="2147483683" r:id="rId36"/>
    <p:sldLayoutId id="2147483684" r:id="rId37"/>
    <p:sldLayoutId id="2147483685" r:id="rId38"/>
    <p:sldLayoutId id="2147483686" r:id="rId39"/>
    <p:sldLayoutId id="2147483687" r:id="rId40"/>
    <p:sldLayoutId id="2147483688" r:id="rId41"/>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extLst>
    <p:ext uri="{27BBF7A9-308A-43DC-89C8-2F10F3537804}">
      <p15:sldGuideLst>
        <p15:guide id="1" pos="5616">
          <p15:clr>
            <a:srgbClr val="E46962"/>
          </p15:clr>
        </p15:guide>
        <p15:guide id="2" pos="144">
          <p15:clr>
            <a:srgbClr val="E46962"/>
          </p15:clr>
        </p15:guide>
        <p15:guide id="3" orient="horz" pos="144">
          <p15:clr>
            <a:srgbClr val="E46962"/>
          </p15:clr>
        </p15:guide>
        <p15:guide id="4" orient="horz" pos="3094">
          <p15:clr>
            <a:srgbClr val="E46962"/>
          </p15:clr>
        </p15:guide>
        <p15:guide id="5" pos="2850">
          <p15:clr>
            <a:srgbClr val="E46962"/>
          </p15:clr>
        </p15:guide>
        <p15:guide id="6" pos="2910">
          <p15:clr>
            <a:srgbClr val="E46962"/>
          </p15:clr>
        </p15:guide>
        <p15:guide id="7" pos="1468">
          <p15:clr>
            <a:srgbClr val="E46962"/>
          </p15:clr>
        </p15:guide>
        <p15:guide id="8" pos="1527">
          <p15:clr>
            <a:srgbClr val="E46962"/>
          </p15:clr>
        </p15:guide>
        <p15:guide id="9" pos="4226">
          <p15:clr>
            <a:srgbClr val="E46962"/>
          </p15:clr>
        </p15:guide>
        <p15:guide id="10" pos="4285">
          <p15:clr>
            <a:srgbClr val="E46962"/>
          </p15:clr>
        </p15:guide>
        <p15:guide id="11" pos="3773">
          <p15:clr>
            <a:srgbClr val="E46962"/>
          </p15:clr>
        </p15:guide>
        <p15:guide id="12" pos="3830">
          <p15:clr>
            <a:srgbClr val="E46962"/>
          </p15:clr>
        </p15:guide>
        <p15:guide id="13" pos="1930">
          <p15:clr>
            <a:srgbClr val="E46962"/>
          </p15:clr>
        </p15:guide>
        <p15:guide id="14" pos="1987">
          <p15:clr>
            <a:srgbClr val="E46962"/>
          </p15:clr>
        </p15:guide>
        <p15:guide id="15" orient="horz" pos="288">
          <p15:clr>
            <a:srgbClr val="E46962"/>
          </p15:clr>
        </p15:guide>
        <p15:guide id="16" orient="horz" pos="2950">
          <p15:clr>
            <a:srgbClr val="E46962"/>
          </p15:clr>
        </p15:guide>
        <p15:guide id="17" orient="horz" pos="1135">
          <p15:clr>
            <a:srgbClr val="E46962"/>
          </p15:clr>
        </p15:guide>
        <p15:guide id="18" orient="horz" pos="1194">
          <p15:clr>
            <a:srgbClr val="E46962"/>
          </p15:clr>
        </p15:guide>
        <p15:guide id="19" orient="horz" pos="2043">
          <p15:clr>
            <a:srgbClr val="E46962"/>
          </p15:clr>
        </p15:guide>
        <p15:guide id="20" orient="horz" pos="2103">
          <p15:clr>
            <a:srgbClr val="E46962"/>
          </p15:clr>
        </p15:guide>
      </p15:sldGuideLst>
    </p:ext>
  </p:extLst>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319" name="Shape 319"/>
        <p:cNvGrpSpPr/>
        <p:nvPr/>
      </p:nvGrpSpPr>
      <p:grpSpPr>
        <a:xfrm>
          <a:off x="0" y="0"/>
          <a:ext cx="0" cy="0"/>
          <a:chOff x="0" y="0"/>
          <a:chExt cx="0" cy="0"/>
        </a:xfrm>
      </p:grpSpPr>
      <p:sp>
        <p:nvSpPr>
          <p:cNvPr id="320" name="Google Shape;320;p43"/>
          <p:cNvSpPr txBox="1"/>
          <p:nvPr>
            <p:ph type="title"/>
          </p:nvPr>
        </p:nvSpPr>
        <p:spPr>
          <a:xfrm>
            <a:off x="1103243" y="273844"/>
            <a:ext cx="7412100" cy="994200"/>
          </a:xfrm>
          <a:prstGeom prst="rect">
            <a:avLst/>
          </a:prstGeom>
          <a:noFill/>
          <a:ln>
            <a:noFill/>
          </a:ln>
        </p:spPr>
        <p:txBody>
          <a:bodyPr anchorCtr="0" anchor="ctr" bIns="34275" lIns="68575" spcFirstLastPara="1" rIns="68575" wrap="square" tIns="34275">
            <a:normAutofit/>
          </a:bodyPr>
          <a:lstStyle>
            <a:lvl1pPr lvl="0" marR="0" algn="l">
              <a:lnSpc>
                <a:spcPct val="90000"/>
              </a:lnSpc>
              <a:spcBef>
                <a:spcPts val="0"/>
              </a:spcBef>
              <a:spcAft>
                <a:spcPts val="0"/>
              </a:spcAft>
              <a:buClr>
                <a:schemeClr val="dk1"/>
              </a:buClr>
              <a:buSzPts val="3300"/>
              <a:buFont typeface="Calibri"/>
              <a:buNone/>
              <a:defRPr b="0" i="0" sz="3300" u="none" cap="none" strike="noStrike">
                <a:solidFill>
                  <a:schemeClr val="dk1"/>
                </a:solidFill>
                <a:latin typeface="Calibri"/>
                <a:ea typeface="Calibri"/>
                <a:cs typeface="Calibri"/>
                <a:sym typeface="Calibri"/>
              </a:defRPr>
            </a:lvl1pPr>
            <a:lvl2pPr lvl="1">
              <a:spcBef>
                <a:spcPts val="0"/>
              </a:spcBef>
              <a:spcAft>
                <a:spcPts val="0"/>
              </a:spcAft>
              <a:buSzPts val="1100"/>
              <a:buNone/>
              <a:defRPr sz="1400"/>
            </a:lvl2pPr>
            <a:lvl3pPr lvl="2">
              <a:spcBef>
                <a:spcPts val="0"/>
              </a:spcBef>
              <a:spcAft>
                <a:spcPts val="0"/>
              </a:spcAft>
              <a:buSzPts val="1100"/>
              <a:buNone/>
              <a:defRPr sz="1400"/>
            </a:lvl3pPr>
            <a:lvl4pPr lvl="3">
              <a:spcBef>
                <a:spcPts val="0"/>
              </a:spcBef>
              <a:spcAft>
                <a:spcPts val="0"/>
              </a:spcAft>
              <a:buSzPts val="1100"/>
              <a:buNone/>
              <a:defRPr sz="1400"/>
            </a:lvl4pPr>
            <a:lvl5pPr lvl="4">
              <a:spcBef>
                <a:spcPts val="0"/>
              </a:spcBef>
              <a:spcAft>
                <a:spcPts val="0"/>
              </a:spcAft>
              <a:buSzPts val="1100"/>
              <a:buNone/>
              <a:defRPr sz="1400"/>
            </a:lvl5pPr>
            <a:lvl6pPr lvl="5">
              <a:spcBef>
                <a:spcPts val="0"/>
              </a:spcBef>
              <a:spcAft>
                <a:spcPts val="0"/>
              </a:spcAft>
              <a:buSzPts val="1100"/>
              <a:buNone/>
              <a:defRPr sz="1400"/>
            </a:lvl6pPr>
            <a:lvl7pPr lvl="6">
              <a:spcBef>
                <a:spcPts val="0"/>
              </a:spcBef>
              <a:spcAft>
                <a:spcPts val="0"/>
              </a:spcAft>
              <a:buSzPts val="1100"/>
              <a:buNone/>
              <a:defRPr sz="1400"/>
            </a:lvl7pPr>
            <a:lvl8pPr lvl="7">
              <a:spcBef>
                <a:spcPts val="0"/>
              </a:spcBef>
              <a:spcAft>
                <a:spcPts val="0"/>
              </a:spcAft>
              <a:buSzPts val="1100"/>
              <a:buNone/>
              <a:defRPr sz="1400"/>
            </a:lvl8pPr>
            <a:lvl9pPr lvl="8">
              <a:spcBef>
                <a:spcPts val="0"/>
              </a:spcBef>
              <a:spcAft>
                <a:spcPts val="0"/>
              </a:spcAft>
              <a:buSzPts val="1100"/>
              <a:buNone/>
              <a:defRPr sz="1400"/>
            </a:lvl9pPr>
          </a:lstStyle>
          <a:p/>
        </p:txBody>
      </p:sp>
      <p:sp>
        <p:nvSpPr>
          <p:cNvPr id="321" name="Google Shape;321;p43"/>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61950" lvl="0" marL="457200" marR="0" algn="l">
              <a:lnSpc>
                <a:spcPct val="90000"/>
              </a:lnSpc>
              <a:spcBef>
                <a:spcPts val="800"/>
              </a:spcBef>
              <a:spcAft>
                <a:spcPts val="0"/>
              </a:spcAft>
              <a:buClr>
                <a:schemeClr val="dk1"/>
              </a:buClr>
              <a:buSzPts val="2100"/>
              <a:buFont typeface="Arial"/>
              <a:buChar char="•"/>
              <a:defRPr b="0" i="0" sz="2100" u="none" cap="none" strike="noStrike">
                <a:solidFill>
                  <a:schemeClr val="dk1"/>
                </a:solidFill>
                <a:latin typeface="Calibri"/>
                <a:ea typeface="Calibri"/>
                <a:cs typeface="Calibri"/>
                <a:sym typeface="Calibri"/>
              </a:defRPr>
            </a:lvl1pPr>
            <a:lvl2pPr indent="-342900" lvl="1" marL="914400" marR="0" algn="l">
              <a:lnSpc>
                <a:spcPct val="90000"/>
              </a:lnSpc>
              <a:spcBef>
                <a:spcPts val="4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2pPr>
            <a:lvl3pPr indent="-323850" lvl="2" marL="1371600" marR="0" algn="l">
              <a:lnSpc>
                <a:spcPct val="90000"/>
              </a:lnSpc>
              <a:spcBef>
                <a:spcPts val="400"/>
              </a:spcBef>
              <a:spcAft>
                <a:spcPts val="0"/>
              </a:spcAft>
              <a:buClr>
                <a:schemeClr val="dk1"/>
              </a:buClr>
              <a:buSzPts val="1500"/>
              <a:buFont typeface="Arial"/>
              <a:buChar char="•"/>
              <a:defRPr b="0" i="0" sz="1500" u="none" cap="none" strike="noStrike">
                <a:solidFill>
                  <a:schemeClr val="dk1"/>
                </a:solidFill>
                <a:latin typeface="Calibri"/>
                <a:ea typeface="Calibri"/>
                <a:cs typeface="Calibri"/>
                <a:sym typeface="Calibri"/>
              </a:defRPr>
            </a:lvl3pPr>
            <a:lvl4pPr indent="-317500" lvl="3" marL="1828800" marR="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4pPr>
            <a:lvl5pPr indent="-317500" lvl="4" marL="2286000" marR="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5pPr>
            <a:lvl6pPr indent="-317500" lvl="5" marL="2743200" marR="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6pPr>
            <a:lvl7pPr indent="-317500" lvl="6" marL="3200400" marR="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7pPr>
            <a:lvl8pPr indent="-317500" lvl="7" marL="3657600" marR="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8pPr>
            <a:lvl9pPr indent="-317500" lvl="8" marL="4114800" marR="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9pPr>
          </a:lstStyle>
          <a:p/>
        </p:txBody>
      </p:sp>
      <p:sp>
        <p:nvSpPr>
          <p:cNvPr id="322" name="Google Shape;322;p43"/>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marR="0" algn="l">
              <a:spcBef>
                <a:spcPts val="0"/>
              </a:spcBef>
              <a:spcAft>
                <a:spcPts val="0"/>
              </a:spcAft>
              <a:buSzPts val="1100"/>
              <a:buNone/>
              <a:defRPr b="0" i="0" sz="900" u="none" cap="none" strike="noStrike">
                <a:solidFill>
                  <a:srgbClr val="888888"/>
                </a:solidFill>
                <a:latin typeface="Calibri"/>
                <a:ea typeface="Calibri"/>
                <a:cs typeface="Calibri"/>
                <a:sym typeface="Calibri"/>
              </a:defRPr>
            </a:lvl1pPr>
            <a:lvl2pPr lvl="1"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2pPr>
            <a:lvl3pPr lvl="2"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3pPr>
            <a:lvl4pPr lvl="3"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4pPr>
            <a:lvl5pPr lvl="4"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5pPr>
            <a:lvl6pPr lvl="5"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6pPr>
            <a:lvl7pPr lvl="6"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7pPr>
            <a:lvl8pPr lvl="7"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8pPr>
            <a:lvl9pPr lvl="8"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9pPr>
          </a:lstStyle>
          <a:p/>
        </p:txBody>
      </p:sp>
      <p:sp>
        <p:nvSpPr>
          <p:cNvPr id="323" name="Google Shape;323;p43"/>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marR="0" algn="ctr">
              <a:spcBef>
                <a:spcPts val="0"/>
              </a:spcBef>
              <a:spcAft>
                <a:spcPts val="0"/>
              </a:spcAft>
              <a:buSzPts val="1100"/>
              <a:buNone/>
              <a:defRPr b="0" i="0" sz="900" u="none" cap="none" strike="noStrike">
                <a:solidFill>
                  <a:srgbClr val="888888"/>
                </a:solidFill>
                <a:latin typeface="Calibri"/>
                <a:ea typeface="Calibri"/>
                <a:cs typeface="Calibri"/>
                <a:sym typeface="Calibri"/>
              </a:defRPr>
            </a:lvl1pPr>
            <a:lvl2pPr lvl="1"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2pPr>
            <a:lvl3pPr lvl="2"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3pPr>
            <a:lvl4pPr lvl="3"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4pPr>
            <a:lvl5pPr lvl="4"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5pPr>
            <a:lvl6pPr lvl="5"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6pPr>
            <a:lvl7pPr lvl="6"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7pPr>
            <a:lvl8pPr lvl="7"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8pPr>
            <a:lvl9pPr lvl="8" marR="0" algn="l">
              <a:spcBef>
                <a:spcPts val="0"/>
              </a:spcBef>
              <a:spcAft>
                <a:spcPts val="0"/>
              </a:spcAft>
              <a:buSzPts val="1100"/>
              <a:buNone/>
              <a:defRPr b="0" i="0" sz="1400" u="none" cap="none" strike="noStrike">
                <a:solidFill>
                  <a:schemeClr val="dk1"/>
                </a:solidFill>
                <a:latin typeface="Calibri"/>
                <a:ea typeface="Calibri"/>
                <a:cs typeface="Calibri"/>
                <a:sym typeface="Calibri"/>
              </a:defRPr>
            </a:lvl9pPr>
          </a:lstStyle>
          <a:p/>
        </p:txBody>
      </p:sp>
      <p:sp>
        <p:nvSpPr>
          <p:cNvPr id="324" name="Google Shape;324;p43"/>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marR="0" algn="r">
              <a:spcBef>
                <a:spcPts val="0"/>
              </a:spcBef>
              <a:buNone/>
              <a:defRPr b="0" i="0" sz="900" u="none" cap="none" strike="noStrike">
                <a:solidFill>
                  <a:srgbClr val="888888"/>
                </a:solidFill>
                <a:latin typeface="Calibri"/>
                <a:ea typeface="Calibri"/>
                <a:cs typeface="Calibri"/>
                <a:sym typeface="Calibri"/>
              </a:defRPr>
            </a:lvl1pPr>
            <a:lvl2pPr indent="0" lvl="1" marL="0" marR="0" algn="r">
              <a:spcBef>
                <a:spcPts val="0"/>
              </a:spcBef>
              <a:buNone/>
              <a:defRPr b="0" i="0" sz="900" u="none" cap="none" strike="noStrike">
                <a:solidFill>
                  <a:srgbClr val="888888"/>
                </a:solidFill>
                <a:latin typeface="Calibri"/>
                <a:ea typeface="Calibri"/>
                <a:cs typeface="Calibri"/>
                <a:sym typeface="Calibri"/>
              </a:defRPr>
            </a:lvl2pPr>
            <a:lvl3pPr indent="0" lvl="2" marL="0" marR="0" algn="r">
              <a:spcBef>
                <a:spcPts val="0"/>
              </a:spcBef>
              <a:buNone/>
              <a:defRPr b="0" i="0" sz="900" u="none" cap="none" strike="noStrike">
                <a:solidFill>
                  <a:srgbClr val="888888"/>
                </a:solidFill>
                <a:latin typeface="Calibri"/>
                <a:ea typeface="Calibri"/>
                <a:cs typeface="Calibri"/>
                <a:sym typeface="Calibri"/>
              </a:defRPr>
            </a:lvl3pPr>
            <a:lvl4pPr indent="0" lvl="3" marL="0" marR="0" algn="r">
              <a:spcBef>
                <a:spcPts val="0"/>
              </a:spcBef>
              <a:buNone/>
              <a:defRPr b="0" i="0" sz="900" u="none" cap="none" strike="noStrike">
                <a:solidFill>
                  <a:srgbClr val="888888"/>
                </a:solidFill>
                <a:latin typeface="Calibri"/>
                <a:ea typeface="Calibri"/>
                <a:cs typeface="Calibri"/>
                <a:sym typeface="Calibri"/>
              </a:defRPr>
            </a:lvl4pPr>
            <a:lvl5pPr indent="0" lvl="4" marL="0" marR="0" algn="r">
              <a:spcBef>
                <a:spcPts val="0"/>
              </a:spcBef>
              <a:buNone/>
              <a:defRPr b="0" i="0" sz="900" u="none" cap="none" strike="noStrike">
                <a:solidFill>
                  <a:srgbClr val="888888"/>
                </a:solidFill>
                <a:latin typeface="Calibri"/>
                <a:ea typeface="Calibri"/>
                <a:cs typeface="Calibri"/>
                <a:sym typeface="Calibri"/>
              </a:defRPr>
            </a:lvl5pPr>
            <a:lvl6pPr indent="0" lvl="5" marL="0" marR="0" algn="r">
              <a:spcBef>
                <a:spcPts val="0"/>
              </a:spcBef>
              <a:buNone/>
              <a:defRPr b="0" i="0" sz="900" u="none" cap="none" strike="noStrike">
                <a:solidFill>
                  <a:srgbClr val="888888"/>
                </a:solidFill>
                <a:latin typeface="Calibri"/>
                <a:ea typeface="Calibri"/>
                <a:cs typeface="Calibri"/>
                <a:sym typeface="Calibri"/>
              </a:defRPr>
            </a:lvl6pPr>
            <a:lvl7pPr indent="0" lvl="6" marL="0" marR="0" algn="r">
              <a:spcBef>
                <a:spcPts val="0"/>
              </a:spcBef>
              <a:buNone/>
              <a:defRPr b="0" i="0" sz="900" u="none" cap="none" strike="noStrike">
                <a:solidFill>
                  <a:srgbClr val="888888"/>
                </a:solidFill>
                <a:latin typeface="Calibri"/>
                <a:ea typeface="Calibri"/>
                <a:cs typeface="Calibri"/>
                <a:sym typeface="Calibri"/>
              </a:defRPr>
            </a:lvl7pPr>
            <a:lvl8pPr indent="0" lvl="7" marL="0" marR="0" algn="r">
              <a:spcBef>
                <a:spcPts val="0"/>
              </a:spcBef>
              <a:buNone/>
              <a:defRPr b="0" i="0" sz="900" u="none" cap="none" strike="noStrike">
                <a:solidFill>
                  <a:srgbClr val="888888"/>
                </a:solidFill>
                <a:latin typeface="Calibri"/>
                <a:ea typeface="Calibri"/>
                <a:cs typeface="Calibri"/>
                <a:sym typeface="Calibri"/>
              </a:defRPr>
            </a:lvl8pPr>
            <a:lvl9pPr indent="0" lvl="8" marL="0" marR="0" algn="r">
              <a:spcBef>
                <a:spcPts val="0"/>
              </a:spcBef>
              <a:buNone/>
              <a:defRPr b="0" i="0" sz="9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n"/>
              <a:t>‹#›</a:t>
            </a:fld>
            <a:endParaRPr/>
          </a:p>
        </p:txBody>
      </p:sp>
      <p:pic>
        <p:nvPicPr>
          <p:cNvPr descr="A blue bird in a circle&#10;&#10;Description automatically generated" id="325" name="Google Shape;325;p43"/>
          <p:cNvPicPr preferRelativeResize="0"/>
          <p:nvPr/>
        </p:nvPicPr>
        <p:blipFill rotWithShape="1">
          <a:blip r:embed="rId1">
            <a:alphaModFix/>
          </a:blip>
          <a:srcRect b="0" l="0" r="0" t="0"/>
          <a:stretch/>
        </p:blipFill>
        <p:spPr>
          <a:xfrm>
            <a:off x="0" y="225521"/>
            <a:ext cx="1103245" cy="1090813"/>
          </a:xfrm>
          <a:prstGeom prst="rect">
            <a:avLst/>
          </a:prstGeom>
          <a:noFill/>
          <a:ln>
            <a:noFill/>
          </a:ln>
        </p:spPr>
      </p:pic>
    </p:spTree>
  </p:cSld>
  <p:clrMap accent1="accent1" accent2="accent2" accent3="accent3" accent4="accent4" accent5="accent5" accent6="accent6" bg1="lt1" bg2="dk2" tx1="dk1" tx2="lt2" folHlink="folHlink" hlink="hlink"/>
  <p:sldLayoutIdLst>
    <p:sldLayoutId id="2147483689" r:id="rId2"/>
    <p:sldLayoutId id="2147483690" r:id="rId3"/>
    <p:sldLayoutId id="2147483691" r:id="rId4"/>
    <p:sldLayoutId id="2147483692" r:id="rId5"/>
    <p:sldLayoutId id="2147483693" r:id="rId6"/>
    <p:sldLayoutId id="2147483694" r:id="rId7"/>
    <p:sldLayoutId id="2147483695" r:id="rId8"/>
    <p:sldLayoutId id="2147483696" r:id="rId9"/>
    <p:sldLayoutId id="2147483697" r:id="rId10"/>
    <p:sldLayoutId id="2147483698" r:id="rId11"/>
    <p:sldLayoutId id="2147483699" r:id="rId12"/>
    <p:sldLayoutId id="2147483700" r:id="rId13"/>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42.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42.xml"/><Relationship Id="rId2" Type="http://schemas.openxmlformats.org/officeDocument/2006/relationships/notesSlide" Target="../notesSlides/notesSlide2.xml"/><Relationship Id="rId3" Type="http://schemas.openxmlformats.org/officeDocument/2006/relationships/image" Target="../media/image4.gif"/></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43.xml"/><Relationship Id="rId2" Type="http://schemas.openxmlformats.org/officeDocument/2006/relationships/notesSlide" Target="../notesSlides/notesSlide3.xml"/><Relationship Id="rId3" Type="http://schemas.openxmlformats.org/officeDocument/2006/relationships/image" Target="../media/image8.png"/><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6.xml"/><Relationship Id="rId2" Type="http://schemas.openxmlformats.org/officeDocument/2006/relationships/notesSlide" Target="../notesSlides/notesSlide4.xml"/><Relationship Id="rId3" Type="http://schemas.openxmlformats.org/officeDocument/2006/relationships/image" Target="../media/image7.png"/><Relationship Id="rId4" Type="http://schemas.openxmlformats.org/officeDocument/2006/relationships/image" Target="../media/image8.png"/><Relationship Id="rId5" Type="http://schemas.openxmlformats.org/officeDocument/2006/relationships/image" Target="../media/image6.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6.xml"/><Relationship Id="rId2" Type="http://schemas.openxmlformats.org/officeDocument/2006/relationships/notesSlide" Target="../notesSlides/notesSlide5.xml"/><Relationship Id="rId3" Type="http://schemas.openxmlformats.org/officeDocument/2006/relationships/image" Target="../media/image7.png"/><Relationship Id="rId4" Type="http://schemas.openxmlformats.org/officeDocument/2006/relationships/image" Target="../media/image8.png"/><Relationship Id="rId5" Type="http://schemas.openxmlformats.org/officeDocument/2006/relationships/image" Target="../media/image6.png"/><Relationship Id="rId6" Type="http://schemas.openxmlformats.org/officeDocument/2006/relationships/image" Target="../media/image2.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43.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3.xml"/><Relationship Id="rId2" Type="http://schemas.openxmlformats.org/officeDocument/2006/relationships/notesSlide" Target="../notesSlides/notesSlide7.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4" name="Shape 404"/>
        <p:cNvGrpSpPr/>
        <p:nvPr/>
      </p:nvGrpSpPr>
      <p:grpSpPr>
        <a:xfrm>
          <a:off x="0" y="0"/>
          <a:ext cx="0" cy="0"/>
          <a:chOff x="0" y="0"/>
          <a:chExt cx="0" cy="0"/>
        </a:xfrm>
      </p:grpSpPr>
      <p:sp>
        <p:nvSpPr>
          <p:cNvPr id="405" name="Google Shape;405;p56"/>
          <p:cNvSpPr txBox="1"/>
          <p:nvPr>
            <p:ph type="ctrTitle"/>
          </p:nvPr>
        </p:nvSpPr>
        <p:spPr>
          <a:xfrm>
            <a:off x="1143000" y="841772"/>
            <a:ext cx="6858000" cy="1790700"/>
          </a:xfrm>
          <a:prstGeom prst="rect">
            <a:avLst/>
          </a:prstGeom>
        </p:spPr>
        <p:txBody>
          <a:bodyPr anchorCtr="0" anchor="b" bIns="34275" lIns="68575" spcFirstLastPara="1" rIns="68575" wrap="square" tIns="34275">
            <a:normAutofit/>
          </a:bodyPr>
          <a:lstStyle/>
          <a:p>
            <a:pPr indent="0" lvl="0" marL="0" rtl="0" algn="ctr">
              <a:spcBef>
                <a:spcPts val="0"/>
              </a:spcBef>
              <a:spcAft>
                <a:spcPts val="0"/>
              </a:spcAft>
              <a:buNone/>
            </a:pPr>
            <a:r>
              <a:rPr b="1" lang="en"/>
              <a:t>Integrating Pelican &amp; Globus</a:t>
            </a:r>
            <a:endParaRPr b="1"/>
          </a:p>
        </p:txBody>
      </p:sp>
      <p:sp>
        <p:nvSpPr>
          <p:cNvPr id="406" name="Google Shape;406;p56"/>
          <p:cNvSpPr txBox="1"/>
          <p:nvPr>
            <p:ph idx="1" type="subTitle"/>
          </p:nvPr>
        </p:nvSpPr>
        <p:spPr>
          <a:xfrm>
            <a:off x="1143000" y="2701529"/>
            <a:ext cx="6858000" cy="1241700"/>
          </a:xfrm>
          <a:prstGeom prst="rect">
            <a:avLst/>
          </a:prstGeom>
        </p:spPr>
        <p:txBody>
          <a:bodyPr anchorCtr="0" anchor="t" bIns="34275" lIns="68575" spcFirstLastPara="1" rIns="68575" wrap="square" tIns="34275">
            <a:normAutofit/>
          </a:bodyPr>
          <a:lstStyle/>
          <a:p>
            <a:pPr indent="0" lvl="0" marL="0" rtl="0" algn="ctr">
              <a:spcBef>
                <a:spcPts val="800"/>
              </a:spcBef>
              <a:spcAft>
                <a:spcPts val="0"/>
              </a:spcAft>
              <a:buNone/>
            </a:pPr>
            <a:r>
              <a:rPr lang="en"/>
              <a:t>William Jiang, Research Computing Fellow @ CHTC</a:t>
            </a:r>
            <a:endParaRPr/>
          </a:p>
        </p:txBody>
      </p:sp>
      <p:sp>
        <p:nvSpPr>
          <p:cNvPr id="407" name="Google Shape;407;p56"/>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11" name="Shape 411"/>
        <p:cNvGrpSpPr/>
        <p:nvPr/>
      </p:nvGrpSpPr>
      <p:grpSpPr>
        <a:xfrm>
          <a:off x="0" y="0"/>
          <a:ext cx="0" cy="0"/>
          <a:chOff x="0" y="0"/>
          <a:chExt cx="0" cy="0"/>
        </a:xfrm>
      </p:grpSpPr>
      <p:sp>
        <p:nvSpPr>
          <p:cNvPr id="412" name="Google Shape;412;p57"/>
          <p:cNvSpPr txBox="1"/>
          <p:nvPr>
            <p:ph type="ctrTitle"/>
          </p:nvPr>
        </p:nvSpPr>
        <p:spPr>
          <a:xfrm>
            <a:off x="3494175" y="2179925"/>
            <a:ext cx="5059800" cy="685800"/>
          </a:xfrm>
          <a:prstGeom prst="rect">
            <a:avLst/>
          </a:prstGeom>
        </p:spPr>
        <p:txBody>
          <a:bodyPr anchorCtr="0" anchor="b" bIns="34275" lIns="68575" spcFirstLastPara="1" rIns="68575" wrap="square" tIns="34275">
            <a:normAutofit/>
          </a:bodyPr>
          <a:lstStyle/>
          <a:p>
            <a:pPr indent="0" lvl="0" marL="0" rtl="0" algn="ctr">
              <a:spcBef>
                <a:spcPts val="0"/>
              </a:spcBef>
              <a:spcAft>
                <a:spcPts val="0"/>
              </a:spcAft>
              <a:buNone/>
            </a:pPr>
            <a:r>
              <a:rPr b="1" lang="en"/>
              <a:t>Raise your hand if…</a:t>
            </a:r>
            <a:endParaRPr b="1"/>
          </a:p>
        </p:txBody>
      </p:sp>
      <p:pic>
        <p:nvPicPr>
          <p:cNvPr descr="a yellow smiley face with white eyes and white hands (Provided by Tenor)" id="413" name="Google Shape;413;p57"/>
          <p:cNvPicPr preferRelativeResize="0"/>
          <p:nvPr/>
        </p:nvPicPr>
        <p:blipFill>
          <a:blip r:embed="rId3">
            <a:alphaModFix/>
          </a:blip>
          <a:stretch>
            <a:fillRect/>
          </a:stretch>
        </p:blipFill>
        <p:spPr>
          <a:xfrm>
            <a:off x="705375" y="1913225"/>
            <a:ext cx="2324100" cy="1219200"/>
          </a:xfrm>
          <a:prstGeom prst="rect">
            <a:avLst/>
          </a:prstGeom>
          <a:noFill/>
          <a:ln>
            <a:noFill/>
          </a:ln>
        </p:spPr>
      </p:pic>
      <p:sp>
        <p:nvSpPr>
          <p:cNvPr id="414" name="Google Shape;414;p57"/>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18" name="Shape 418"/>
        <p:cNvGrpSpPr/>
        <p:nvPr/>
      </p:nvGrpSpPr>
      <p:grpSpPr>
        <a:xfrm>
          <a:off x="0" y="0"/>
          <a:ext cx="0" cy="0"/>
          <a:chOff x="0" y="0"/>
          <a:chExt cx="0" cy="0"/>
        </a:xfrm>
      </p:grpSpPr>
      <p:sp>
        <p:nvSpPr>
          <p:cNvPr id="419" name="Google Shape;419;p58"/>
          <p:cNvSpPr txBox="1"/>
          <p:nvPr>
            <p:ph type="title"/>
          </p:nvPr>
        </p:nvSpPr>
        <p:spPr>
          <a:xfrm>
            <a:off x="1341775" y="273850"/>
            <a:ext cx="7173600" cy="994200"/>
          </a:xfrm>
          <a:prstGeom prst="rect">
            <a:avLst/>
          </a:prstGeom>
        </p:spPr>
        <p:txBody>
          <a:bodyPr anchorCtr="0" anchor="ctr" bIns="34275" lIns="68575" spcFirstLastPara="1" rIns="68575" wrap="square" tIns="34275">
            <a:normAutofit/>
          </a:bodyPr>
          <a:lstStyle/>
          <a:p>
            <a:pPr indent="0" lvl="0" marL="0" rtl="0" algn="l">
              <a:spcBef>
                <a:spcPts val="0"/>
              </a:spcBef>
              <a:spcAft>
                <a:spcPts val="0"/>
              </a:spcAft>
              <a:buNone/>
            </a:pPr>
            <a:r>
              <a:rPr b="1" lang="en"/>
              <a:t>Why Globus support?</a:t>
            </a:r>
            <a:endParaRPr b="1"/>
          </a:p>
        </p:txBody>
      </p:sp>
      <p:pic>
        <p:nvPicPr>
          <p:cNvPr id="420" name="Google Shape;420;p58" title="Globus_logo_BLUE_horizontal.png"/>
          <p:cNvPicPr preferRelativeResize="0"/>
          <p:nvPr/>
        </p:nvPicPr>
        <p:blipFill>
          <a:blip r:embed="rId3">
            <a:alphaModFix/>
          </a:blip>
          <a:stretch>
            <a:fillRect/>
          </a:stretch>
        </p:blipFill>
        <p:spPr>
          <a:xfrm>
            <a:off x="5408079" y="3200054"/>
            <a:ext cx="2994299" cy="994201"/>
          </a:xfrm>
          <a:prstGeom prst="rect">
            <a:avLst/>
          </a:prstGeom>
          <a:noFill/>
          <a:ln>
            <a:noFill/>
          </a:ln>
        </p:spPr>
      </p:pic>
      <p:sp>
        <p:nvSpPr>
          <p:cNvPr id="421" name="Google Shape;421;p58"/>
          <p:cNvSpPr txBox="1"/>
          <p:nvPr>
            <p:ph idx="1" type="body"/>
          </p:nvPr>
        </p:nvSpPr>
        <p:spPr>
          <a:xfrm>
            <a:off x="149450" y="1362425"/>
            <a:ext cx="4994100" cy="3634500"/>
          </a:xfrm>
          <a:prstGeom prst="rect">
            <a:avLst/>
          </a:prstGeom>
        </p:spPr>
        <p:txBody>
          <a:bodyPr anchorCtr="0" anchor="t" bIns="34275" lIns="68575" spcFirstLastPara="1" rIns="68575" wrap="square" tIns="34275">
            <a:noAutofit/>
          </a:bodyPr>
          <a:lstStyle/>
          <a:p>
            <a:pPr indent="-368300" lvl="0" marL="457200" rtl="0" algn="l">
              <a:spcBef>
                <a:spcPts val="800"/>
              </a:spcBef>
              <a:spcAft>
                <a:spcPts val="0"/>
              </a:spcAft>
              <a:buSzPts val="2200"/>
              <a:buChar char="•"/>
            </a:pPr>
            <a:r>
              <a:rPr lang="en" sz="2200"/>
              <a:t>Pelican delivers data to compute resources backed by HTCondor </a:t>
            </a:r>
            <a:endParaRPr sz="2200"/>
          </a:p>
          <a:p>
            <a:pPr indent="-368300" lvl="0" marL="457200" rtl="0" algn="l">
              <a:spcBef>
                <a:spcPts val="0"/>
              </a:spcBef>
              <a:spcAft>
                <a:spcPts val="0"/>
              </a:spcAft>
              <a:buSzPts val="2200"/>
              <a:buChar char="•"/>
            </a:pPr>
            <a:r>
              <a:rPr lang="en" sz="2200"/>
              <a:t>Globus handles peer-to-peer data transfer, but is not fully integrated with Pelican today</a:t>
            </a:r>
            <a:endParaRPr sz="2200"/>
          </a:p>
          <a:p>
            <a:pPr indent="-368300" lvl="0" marL="457200" rtl="0" algn="l">
              <a:spcBef>
                <a:spcPts val="0"/>
              </a:spcBef>
              <a:spcAft>
                <a:spcPts val="0"/>
              </a:spcAft>
              <a:buSzPts val="2200"/>
              <a:buChar char="•"/>
            </a:pPr>
            <a:r>
              <a:rPr lang="en" sz="2200"/>
              <a:t>Integrating Pelican and Globus enables:</a:t>
            </a:r>
            <a:endParaRPr sz="2200"/>
          </a:p>
          <a:p>
            <a:pPr indent="-368300" lvl="1" marL="914400" rtl="0" algn="l">
              <a:spcBef>
                <a:spcPts val="0"/>
              </a:spcBef>
              <a:spcAft>
                <a:spcPts val="0"/>
              </a:spcAft>
              <a:buSzPts val="2200"/>
              <a:buChar char="•"/>
            </a:pPr>
            <a:r>
              <a:rPr lang="en" sz="2200"/>
              <a:t>Data delivery from Globus served data stores to job execution sites</a:t>
            </a:r>
            <a:endParaRPr sz="2200"/>
          </a:p>
          <a:p>
            <a:pPr indent="-368300" lvl="1" marL="914400" rtl="0" algn="l">
              <a:spcBef>
                <a:spcPts val="0"/>
              </a:spcBef>
              <a:spcAft>
                <a:spcPts val="0"/>
              </a:spcAft>
              <a:buSzPts val="2200"/>
              <a:buChar char="•"/>
            </a:pPr>
            <a:r>
              <a:rPr lang="en" sz="2200"/>
              <a:t>Reduced duplication of effort to set up endpoints and origins</a:t>
            </a:r>
            <a:endParaRPr sz="2200"/>
          </a:p>
          <a:p>
            <a:pPr indent="0" lvl="0" marL="0" rtl="0" algn="l">
              <a:spcBef>
                <a:spcPts val="800"/>
              </a:spcBef>
              <a:spcAft>
                <a:spcPts val="0"/>
              </a:spcAft>
              <a:buNone/>
            </a:pPr>
            <a:r>
              <a:t/>
            </a:r>
            <a:endParaRPr sz="2100"/>
          </a:p>
        </p:txBody>
      </p:sp>
      <p:sp>
        <p:nvSpPr>
          <p:cNvPr id="422" name="Google Shape;422;p58"/>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pic>
        <p:nvPicPr>
          <p:cNvPr id="423" name="Google Shape;423;p58"/>
          <p:cNvPicPr preferRelativeResize="0"/>
          <p:nvPr/>
        </p:nvPicPr>
        <p:blipFill>
          <a:blip r:embed="rId4">
            <a:alphaModFix/>
          </a:blip>
          <a:stretch>
            <a:fillRect/>
          </a:stretch>
        </p:blipFill>
        <p:spPr>
          <a:xfrm>
            <a:off x="5227850" y="1268050"/>
            <a:ext cx="3354750" cy="1190925"/>
          </a:xfrm>
          <a:prstGeom prst="rect">
            <a:avLst/>
          </a:prstGeom>
          <a:noFill/>
          <a:ln>
            <a:noFill/>
          </a:ln>
        </p:spPr>
      </p:pic>
      <p:cxnSp>
        <p:nvCxnSpPr>
          <p:cNvPr id="424" name="Google Shape;424;p58"/>
          <p:cNvCxnSpPr>
            <a:stCxn id="423" idx="2"/>
            <a:endCxn id="420" idx="0"/>
          </p:cNvCxnSpPr>
          <p:nvPr/>
        </p:nvCxnSpPr>
        <p:spPr>
          <a:xfrm>
            <a:off x="6905225" y="2458975"/>
            <a:ext cx="0" cy="741000"/>
          </a:xfrm>
          <a:prstGeom prst="straightConnector1">
            <a:avLst/>
          </a:prstGeom>
          <a:noFill/>
          <a:ln cap="flat" cmpd="sng" w="9525">
            <a:solidFill>
              <a:schemeClr val="dk2"/>
            </a:solidFill>
            <a:prstDash val="solid"/>
            <a:round/>
            <a:headEnd len="med" w="med" type="none"/>
            <a:tailEnd len="med" w="med" type="triangle"/>
          </a:ln>
        </p:spPr>
      </p:cxnSp>
      <p:cxnSp>
        <p:nvCxnSpPr>
          <p:cNvPr id="425" name="Google Shape;425;p58"/>
          <p:cNvCxnSpPr>
            <a:stCxn id="420" idx="0"/>
            <a:endCxn id="423" idx="2"/>
          </p:cNvCxnSpPr>
          <p:nvPr/>
        </p:nvCxnSpPr>
        <p:spPr>
          <a:xfrm rot="10800000">
            <a:off x="6905229" y="2459054"/>
            <a:ext cx="0" cy="741000"/>
          </a:xfrm>
          <a:prstGeom prst="straightConnector1">
            <a:avLst/>
          </a:prstGeom>
          <a:noFill/>
          <a:ln cap="flat" cmpd="sng" w="9525">
            <a:solidFill>
              <a:schemeClr val="dk2"/>
            </a:solidFill>
            <a:prstDash val="solid"/>
            <a:round/>
            <a:headEnd len="med" w="med" type="none"/>
            <a:tailEnd len="med" w="med" type="triangle"/>
          </a:ln>
        </p:spPr>
      </p:cxn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29" name="Shape 429"/>
        <p:cNvGrpSpPr/>
        <p:nvPr/>
      </p:nvGrpSpPr>
      <p:grpSpPr>
        <a:xfrm>
          <a:off x="0" y="0"/>
          <a:ext cx="0" cy="0"/>
          <a:chOff x="0" y="0"/>
          <a:chExt cx="0" cy="0"/>
        </a:xfrm>
      </p:grpSpPr>
      <p:pic>
        <p:nvPicPr>
          <p:cNvPr id="430" name="Google Shape;430;p59"/>
          <p:cNvPicPr preferRelativeResize="0"/>
          <p:nvPr/>
        </p:nvPicPr>
        <p:blipFill>
          <a:blip r:embed="rId3">
            <a:alphaModFix/>
          </a:blip>
          <a:stretch>
            <a:fillRect/>
          </a:stretch>
        </p:blipFill>
        <p:spPr>
          <a:xfrm>
            <a:off x="4160000" y="670350"/>
            <a:ext cx="4355384" cy="3570650"/>
          </a:xfrm>
          <a:prstGeom prst="rect">
            <a:avLst/>
          </a:prstGeom>
          <a:noFill/>
          <a:ln>
            <a:noFill/>
          </a:ln>
        </p:spPr>
      </p:pic>
      <p:pic>
        <p:nvPicPr>
          <p:cNvPr id="431" name="Google Shape;431;p59" title="Globus_logo_BLUE_horizontal.png"/>
          <p:cNvPicPr preferRelativeResize="0"/>
          <p:nvPr/>
        </p:nvPicPr>
        <p:blipFill>
          <a:blip r:embed="rId4">
            <a:alphaModFix/>
          </a:blip>
          <a:stretch>
            <a:fillRect/>
          </a:stretch>
        </p:blipFill>
        <p:spPr>
          <a:xfrm>
            <a:off x="2290550" y="3322300"/>
            <a:ext cx="1817508" cy="603475"/>
          </a:xfrm>
          <a:prstGeom prst="rect">
            <a:avLst/>
          </a:prstGeom>
          <a:noFill/>
          <a:ln>
            <a:noFill/>
          </a:ln>
        </p:spPr>
      </p:pic>
      <p:sp>
        <p:nvSpPr>
          <p:cNvPr id="432" name="Google Shape;432;p59"/>
          <p:cNvSpPr txBox="1"/>
          <p:nvPr>
            <p:ph idx="4294967295" type="title"/>
          </p:nvPr>
        </p:nvSpPr>
        <p:spPr>
          <a:xfrm>
            <a:off x="1341775" y="273850"/>
            <a:ext cx="7173600" cy="994200"/>
          </a:xfrm>
          <a:prstGeom prst="rect">
            <a:avLst/>
          </a:prstGeom>
        </p:spPr>
        <p:txBody>
          <a:bodyPr anchorCtr="0" anchor="ctr" bIns="34275" lIns="68575" spcFirstLastPara="1" rIns="68575" wrap="square" tIns="34275">
            <a:normAutofit/>
          </a:bodyPr>
          <a:lstStyle/>
          <a:p>
            <a:pPr indent="0" lvl="0" marL="0" rtl="0" algn="l">
              <a:spcBef>
                <a:spcPts val="0"/>
              </a:spcBef>
              <a:spcAft>
                <a:spcPts val="0"/>
              </a:spcAft>
              <a:buNone/>
            </a:pPr>
            <a:r>
              <a:rPr b="1" lang="en"/>
              <a:t>Before…</a:t>
            </a:r>
            <a:endParaRPr b="1"/>
          </a:p>
        </p:txBody>
      </p:sp>
      <p:pic>
        <p:nvPicPr>
          <p:cNvPr id="433" name="Google Shape;433;p59" title="Screenshot 2025-06-01 at 15.40.58.png"/>
          <p:cNvPicPr preferRelativeResize="0"/>
          <p:nvPr/>
        </p:nvPicPr>
        <p:blipFill>
          <a:blip r:embed="rId5">
            <a:alphaModFix/>
          </a:blip>
          <a:stretch>
            <a:fillRect/>
          </a:stretch>
        </p:blipFill>
        <p:spPr>
          <a:xfrm>
            <a:off x="649050" y="3159775"/>
            <a:ext cx="928525" cy="928525"/>
          </a:xfrm>
          <a:prstGeom prst="rect">
            <a:avLst/>
          </a:prstGeom>
          <a:noFill/>
          <a:ln>
            <a:noFill/>
          </a:ln>
        </p:spPr>
      </p:pic>
      <p:cxnSp>
        <p:nvCxnSpPr>
          <p:cNvPr id="434" name="Google Shape;434;p59"/>
          <p:cNvCxnSpPr>
            <a:stCxn id="433" idx="3"/>
          </p:cNvCxnSpPr>
          <p:nvPr/>
        </p:nvCxnSpPr>
        <p:spPr>
          <a:xfrm flipH="1" rot="10800000">
            <a:off x="1577575" y="3619537"/>
            <a:ext cx="587700" cy="4500"/>
          </a:xfrm>
          <a:prstGeom prst="straightConnector1">
            <a:avLst/>
          </a:prstGeom>
          <a:noFill/>
          <a:ln cap="flat" cmpd="sng" w="28575">
            <a:solidFill>
              <a:schemeClr val="dk1"/>
            </a:solidFill>
            <a:prstDash val="solid"/>
            <a:round/>
            <a:headEnd len="med" w="med" type="none"/>
            <a:tailEnd len="med" w="med" type="triangle"/>
          </a:ln>
        </p:spPr>
      </p:cxnSp>
      <p:cxnSp>
        <p:nvCxnSpPr>
          <p:cNvPr id="435" name="Google Shape;435;p59"/>
          <p:cNvCxnSpPr/>
          <p:nvPr/>
        </p:nvCxnSpPr>
        <p:spPr>
          <a:xfrm flipH="1" rot="10800000">
            <a:off x="4260450" y="3621800"/>
            <a:ext cx="587700" cy="4500"/>
          </a:xfrm>
          <a:prstGeom prst="straightConnector1">
            <a:avLst/>
          </a:prstGeom>
          <a:noFill/>
          <a:ln cap="flat" cmpd="sng" w="28575">
            <a:solidFill>
              <a:schemeClr val="dk1"/>
            </a:solidFill>
            <a:prstDash val="dot"/>
            <a:round/>
            <a:headEnd len="med" w="med" type="none"/>
            <a:tailEnd len="med" w="med" type="triangle"/>
          </a:ln>
        </p:spPr>
      </p:cxnSp>
      <p:sp>
        <p:nvSpPr>
          <p:cNvPr id="436" name="Google Shape;436;p59"/>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sp>
        <p:nvSpPr>
          <p:cNvPr id="437" name="Google Shape;437;p59"/>
          <p:cNvSpPr txBox="1"/>
          <p:nvPr/>
        </p:nvSpPr>
        <p:spPr>
          <a:xfrm>
            <a:off x="4362300" y="3133725"/>
            <a:ext cx="285900" cy="5079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2100">
                <a:solidFill>
                  <a:schemeClr val="dk1"/>
                </a:solidFill>
                <a:latin typeface="Calibri"/>
                <a:ea typeface="Calibri"/>
                <a:cs typeface="Calibri"/>
                <a:sym typeface="Calibri"/>
              </a:rPr>
              <a:t>?</a:t>
            </a:r>
            <a:endParaRPr sz="2100">
              <a:solidFill>
                <a:schemeClr val="dk1"/>
              </a:solidFill>
              <a:latin typeface="Calibri"/>
              <a:ea typeface="Calibri"/>
              <a:cs typeface="Calibri"/>
              <a:sym typeface="Calibri"/>
            </a:endParaRPr>
          </a:p>
        </p:txBody>
      </p:sp>
      <p:cxnSp>
        <p:nvCxnSpPr>
          <p:cNvPr id="438" name="Google Shape;438;p59"/>
          <p:cNvCxnSpPr/>
          <p:nvPr/>
        </p:nvCxnSpPr>
        <p:spPr>
          <a:xfrm flipH="1">
            <a:off x="4160000" y="3621800"/>
            <a:ext cx="574800" cy="8700"/>
          </a:xfrm>
          <a:prstGeom prst="straightConnector1">
            <a:avLst/>
          </a:prstGeom>
          <a:noFill/>
          <a:ln cap="flat" cmpd="sng" w="28575">
            <a:solidFill>
              <a:schemeClr val="dk1"/>
            </a:solidFill>
            <a:prstDash val="dot"/>
            <a:round/>
            <a:headEnd len="med" w="med" type="none"/>
            <a:tailEnd len="med" w="med" type="triangle"/>
          </a:ln>
        </p:spPr>
      </p:cxn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42" name="Shape 442"/>
        <p:cNvGrpSpPr/>
        <p:nvPr/>
      </p:nvGrpSpPr>
      <p:grpSpPr>
        <a:xfrm>
          <a:off x="0" y="0"/>
          <a:ext cx="0" cy="0"/>
          <a:chOff x="0" y="0"/>
          <a:chExt cx="0" cy="0"/>
        </a:xfrm>
      </p:grpSpPr>
      <p:pic>
        <p:nvPicPr>
          <p:cNvPr id="443" name="Google Shape;443;p60"/>
          <p:cNvPicPr preferRelativeResize="0"/>
          <p:nvPr/>
        </p:nvPicPr>
        <p:blipFill>
          <a:blip r:embed="rId3">
            <a:alphaModFix/>
          </a:blip>
          <a:stretch>
            <a:fillRect/>
          </a:stretch>
        </p:blipFill>
        <p:spPr>
          <a:xfrm>
            <a:off x="4160000" y="670350"/>
            <a:ext cx="4355384" cy="3570650"/>
          </a:xfrm>
          <a:prstGeom prst="rect">
            <a:avLst/>
          </a:prstGeom>
          <a:noFill/>
          <a:ln>
            <a:noFill/>
          </a:ln>
        </p:spPr>
      </p:pic>
      <p:pic>
        <p:nvPicPr>
          <p:cNvPr id="444" name="Google Shape;444;p60" title="Globus_logo_BLUE_horizontal.png"/>
          <p:cNvPicPr preferRelativeResize="0"/>
          <p:nvPr/>
        </p:nvPicPr>
        <p:blipFill>
          <a:blip r:embed="rId4">
            <a:alphaModFix/>
          </a:blip>
          <a:stretch>
            <a:fillRect/>
          </a:stretch>
        </p:blipFill>
        <p:spPr>
          <a:xfrm>
            <a:off x="2290550" y="3322300"/>
            <a:ext cx="1817508" cy="603475"/>
          </a:xfrm>
          <a:prstGeom prst="rect">
            <a:avLst/>
          </a:prstGeom>
          <a:noFill/>
          <a:ln>
            <a:noFill/>
          </a:ln>
        </p:spPr>
      </p:pic>
      <p:sp>
        <p:nvSpPr>
          <p:cNvPr id="445" name="Google Shape;445;p60"/>
          <p:cNvSpPr txBox="1"/>
          <p:nvPr>
            <p:ph idx="4294967295" type="title"/>
          </p:nvPr>
        </p:nvSpPr>
        <p:spPr>
          <a:xfrm>
            <a:off x="1341775" y="273850"/>
            <a:ext cx="7173600" cy="994200"/>
          </a:xfrm>
          <a:prstGeom prst="rect">
            <a:avLst/>
          </a:prstGeom>
        </p:spPr>
        <p:txBody>
          <a:bodyPr anchorCtr="0" anchor="ctr" bIns="34275" lIns="68575" spcFirstLastPara="1" rIns="68575" wrap="square" tIns="34275">
            <a:normAutofit/>
          </a:bodyPr>
          <a:lstStyle/>
          <a:p>
            <a:pPr indent="0" lvl="0" marL="0" rtl="0" algn="l">
              <a:spcBef>
                <a:spcPts val="0"/>
              </a:spcBef>
              <a:spcAft>
                <a:spcPts val="0"/>
              </a:spcAft>
              <a:buNone/>
            </a:pPr>
            <a:r>
              <a:rPr b="1" lang="en"/>
              <a:t>After…</a:t>
            </a:r>
            <a:endParaRPr b="1"/>
          </a:p>
        </p:txBody>
      </p:sp>
      <p:pic>
        <p:nvPicPr>
          <p:cNvPr id="446" name="Google Shape;446;p60" title="Screenshot 2025-06-01 at 15.40.58.png"/>
          <p:cNvPicPr preferRelativeResize="0"/>
          <p:nvPr/>
        </p:nvPicPr>
        <p:blipFill>
          <a:blip r:embed="rId5">
            <a:alphaModFix/>
          </a:blip>
          <a:stretch>
            <a:fillRect/>
          </a:stretch>
        </p:blipFill>
        <p:spPr>
          <a:xfrm>
            <a:off x="649050" y="3159775"/>
            <a:ext cx="928525" cy="928525"/>
          </a:xfrm>
          <a:prstGeom prst="rect">
            <a:avLst/>
          </a:prstGeom>
          <a:noFill/>
          <a:ln>
            <a:noFill/>
          </a:ln>
        </p:spPr>
      </p:pic>
      <p:cxnSp>
        <p:nvCxnSpPr>
          <p:cNvPr id="447" name="Google Shape;447;p60"/>
          <p:cNvCxnSpPr>
            <a:stCxn id="446" idx="3"/>
          </p:cNvCxnSpPr>
          <p:nvPr/>
        </p:nvCxnSpPr>
        <p:spPr>
          <a:xfrm flipH="1" rot="10800000">
            <a:off x="1577575" y="3619537"/>
            <a:ext cx="587700" cy="4500"/>
          </a:xfrm>
          <a:prstGeom prst="straightConnector1">
            <a:avLst/>
          </a:prstGeom>
          <a:noFill/>
          <a:ln cap="flat" cmpd="sng" w="28575">
            <a:solidFill>
              <a:schemeClr val="dk1"/>
            </a:solidFill>
            <a:prstDash val="solid"/>
            <a:round/>
            <a:headEnd len="med" w="med" type="none"/>
            <a:tailEnd len="med" w="med" type="triangle"/>
          </a:ln>
        </p:spPr>
      </p:cxnSp>
      <p:pic>
        <p:nvPicPr>
          <p:cNvPr id="448" name="Google Shape;448;p60"/>
          <p:cNvPicPr preferRelativeResize="0"/>
          <p:nvPr/>
        </p:nvPicPr>
        <p:blipFill>
          <a:blip r:embed="rId6">
            <a:alphaModFix/>
          </a:blip>
          <a:stretch>
            <a:fillRect/>
          </a:stretch>
        </p:blipFill>
        <p:spPr>
          <a:xfrm>
            <a:off x="3760775" y="2484725"/>
            <a:ext cx="1003425" cy="424125"/>
          </a:xfrm>
          <a:prstGeom prst="rect">
            <a:avLst/>
          </a:prstGeom>
          <a:noFill/>
          <a:ln>
            <a:noFill/>
          </a:ln>
        </p:spPr>
      </p:pic>
      <p:cxnSp>
        <p:nvCxnSpPr>
          <p:cNvPr id="449" name="Google Shape;449;p60"/>
          <p:cNvCxnSpPr>
            <a:stCxn id="448" idx="2"/>
          </p:cNvCxnSpPr>
          <p:nvPr/>
        </p:nvCxnSpPr>
        <p:spPr>
          <a:xfrm flipH="1">
            <a:off x="3081388" y="2908850"/>
            <a:ext cx="1181100" cy="462900"/>
          </a:xfrm>
          <a:prstGeom prst="straightConnector1">
            <a:avLst/>
          </a:prstGeom>
          <a:noFill/>
          <a:ln cap="flat" cmpd="sng" w="28575">
            <a:solidFill>
              <a:schemeClr val="dk1"/>
            </a:solidFill>
            <a:prstDash val="solid"/>
            <a:round/>
            <a:headEnd len="med" w="med" type="none"/>
            <a:tailEnd len="med" w="med" type="triangle"/>
          </a:ln>
        </p:spPr>
      </p:cxnSp>
      <p:graphicFrame>
        <p:nvGraphicFramePr>
          <p:cNvPr id="450" name="Google Shape;450;p60"/>
          <p:cNvGraphicFramePr/>
          <p:nvPr/>
        </p:nvGraphicFramePr>
        <p:xfrm>
          <a:off x="310050" y="1191850"/>
          <a:ext cx="3000000" cy="3000000"/>
        </p:xfrm>
        <a:graphic>
          <a:graphicData uri="http://schemas.openxmlformats.org/drawingml/2006/table">
            <a:tbl>
              <a:tblPr>
                <a:noFill/>
                <a:tableStyleId>{77B189A5-3EB0-4D74-91A2-E12E8166ACE1}</a:tableStyleId>
              </a:tblPr>
              <a:tblGrid>
                <a:gridCol w="1672975"/>
                <a:gridCol w="1672975"/>
              </a:tblGrid>
              <a:tr h="339175">
                <a:tc>
                  <a:txBody>
                    <a:bodyPr/>
                    <a:lstStyle/>
                    <a:p>
                      <a:pPr indent="0" lvl="0" marL="0" rtl="0" algn="l">
                        <a:spcBef>
                          <a:spcPts val="0"/>
                        </a:spcBef>
                        <a:spcAft>
                          <a:spcPts val="0"/>
                        </a:spcAft>
                        <a:buNone/>
                      </a:pPr>
                      <a:r>
                        <a:rPr b="1" lang="en" sz="1100"/>
                        <a:t>Pelican Method</a:t>
                      </a:r>
                      <a:endParaRPr b="1" sz="1100"/>
                    </a:p>
                  </a:txBody>
                  <a:tcPr marT="91425" marB="91425" marR="91425" marL="91425"/>
                </a:tc>
                <a:tc>
                  <a:txBody>
                    <a:bodyPr/>
                    <a:lstStyle/>
                    <a:p>
                      <a:pPr indent="0" lvl="0" marL="0" rtl="0" algn="l">
                        <a:spcBef>
                          <a:spcPts val="0"/>
                        </a:spcBef>
                        <a:spcAft>
                          <a:spcPts val="0"/>
                        </a:spcAft>
                        <a:buNone/>
                      </a:pPr>
                      <a:r>
                        <a:rPr b="1" lang="en" sz="1100"/>
                        <a:t>Globus Translation</a:t>
                      </a:r>
                      <a:endParaRPr b="1" sz="1100"/>
                    </a:p>
                  </a:txBody>
                  <a:tcPr marT="91425" marB="91425" marR="91425" marL="91425"/>
                </a:tc>
              </a:tr>
              <a:tr h="339175">
                <a:tc>
                  <a:txBody>
                    <a:bodyPr/>
                    <a:lstStyle/>
                    <a:p>
                      <a:pPr indent="0" lvl="0" marL="0" rtl="0" algn="l">
                        <a:spcBef>
                          <a:spcPts val="0"/>
                        </a:spcBef>
                        <a:spcAft>
                          <a:spcPts val="0"/>
                        </a:spcAft>
                        <a:buNone/>
                      </a:pPr>
                      <a:r>
                        <a:rPr lang="en" sz="1100"/>
                        <a:t>GET</a:t>
                      </a:r>
                      <a:endParaRPr sz="1100"/>
                    </a:p>
                  </a:txBody>
                  <a:tcPr marT="91425" marB="91425" marR="91425" marL="91425"/>
                </a:tc>
                <a:tc>
                  <a:txBody>
                    <a:bodyPr/>
                    <a:lstStyle/>
                    <a:p>
                      <a:pPr indent="0" lvl="0" marL="0" rtl="0" algn="l">
                        <a:spcBef>
                          <a:spcPts val="0"/>
                        </a:spcBef>
                        <a:spcAft>
                          <a:spcPts val="0"/>
                        </a:spcAft>
                        <a:buNone/>
                      </a:pPr>
                      <a:r>
                        <a:rPr lang="en" sz="1100"/>
                        <a:t>HTTP GET …</a:t>
                      </a:r>
                      <a:endParaRPr sz="1100"/>
                    </a:p>
                  </a:txBody>
                  <a:tcPr marT="91425" marB="91425" marR="91425" marL="91425"/>
                </a:tc>
              </a:tr>
              <a:tr h="339175">
                <a:tc>
                  <a:txBody>
                    <a:bodyPr/>
                    <a:lstStyle/>
                    <a:p>
                      <a:pPr indent="0" lvl="0" marL="0" rtl="0" algn="l">
                        <a:spcBef>
                          <a:spcPts val="0"/>
                        </a:spcBef>
                        <a:spcAft>
                          <a:spcPts val="0"/>
                        </a:spcAft>
                        <a:buNone/>
                      </a:pPr>
                      <a:r>
                        <a:rPr lang="en" sz="1100"/>
                        <a:t>PUT</a:t>
                      </a:r>
                      <a:endParaRPr sz="1100"/>
                    </a:p>
                  </a:txBody>
                  <a:tcPr marT="91425" marB="91425" marR="91425" marL="91425"/>
                </a:tc>
                <a:tc>
                  <a:txBody>
                    <a:bodyPr/>
                    <a:lstStyle/>
                    <a:p>
                      <a:pPr indent="0" lvl="0" marL="0" rtl="0" algn="l">
                        <a:spcBef>
                          <a:spcPts val="0"/>
                        </a:spcBef>
                        <a:spcAft>
                          <a:spcPts val="0"/>
                        </a:spcAft>
                        <a:buNone/>
                      </a:pPr>
                      <a:r>
                        <a:rPr lang="en" sz="1100"/>
                        <a:t>HTTP PUT …</a:t>
                      </a:r>
                      <a:endParaRPr sz="1100"/>
                    </a:p>
                  </a:txBody>
                  <a:tcPr marT="91425" marB="91425" marR="91425" marL="91425"/>
                </a:tc>
              </a:tr>
              <a:tr h="339175">
                <a:tc>
                  <a:txBody>
                    <a:bodyPr/>
                    <a:lstStyle/>
                    <a:p>
                      <a:pPr indent="0" lvl="0" marL="0" rtl="0" algn="l">
                        <a:spcBef>
                          <a:spcPts val="0"/>
                        </a:spcBef>
                        <a:spcAft>
                          <a:spcPts val="0"/>
                        </a:spcAft>
                        <a:buNone/>
                      </a:pPr>
                      <a:r>
                        <a:rPr lang="en" sz="1100"/>
                        <a:t>LS</a:t>
                      </a:r>
                      <a:endParaRPr sz="1100"/>
                    </a:p>
                  </a:txBody>
                  <a:tcPr marT="91425" marB="91425" marR="91425" marL="91425"/>
                </a:tc>
                <a:tc>
                  <a:txBody>
                    <a:bodyPr/>
                    <a:lstStyle/>
                    <a:p>
                      <a:pPr indent="0" lvl="0" marL="0" rtl="0" algn="l">
                        <a:spcBef>
                          <a:spcPts val="0"/>
                        </a:spcBef>
                        <a:spcAft>
                          <a:spcPts val="0"/>
                        </a:spcAft>
                        <a:buNone/>
                      </a:pPr>
                      <a:r>
                        <a:rPr lang="en" sz="1100"/>
                        <a:t>g</a:t>
                      </a:r>
                      <a:r>
                        <a:rPr lang="en" sz="1100"/>
                        <a:t>lobus ls …</a:t>
                      </a:r>
                      <a:endParaRPr sz="1100"/>
                    </a:p>
                  </a:txBody>
                  <a:tcPr marT="91425" marB="91425" marR="91425" marL="91425"/>
                </a:tc>
              </a:tr>
              <a:tr h="339175">
                <a:tc>
                  <a:txBody>
                    <a:bodyPr/>
                    <a:lstStyle/>
                    <a:p>
                      <a:pPr indent="0" lvl="0" marL="0" rtl="0" algn="l">
                        <a:spcBef>
                          <a:spcPts val="0"/>
                        </a:spcBef>
                        <a:spcAft>
                          <a:spcPts val="0"/>
                        </a:spcAft>
                        <a:buNone/>
                      </a:pPr>
                      <a:r>
                        <a:rPr lang="en" sz="1100"/>
                        <a:t>STAT</a:t>
                      </a:r>
                      <a:endParaRPr sz="1100"/>
                    </a:p>
                  </a:txBody>
                  <a:tcPr marT="91425" marB="91425" marR="91425" marL="91425"/>
                </a:tc>
                <a:tc>
                  <a:txBody>
                    <a:bodyPr/>
                    <a:lstStyle/>
                    <a:p>
                      <a:pPr indent="0" lvl="0" marL="0" rtl="0" algn="l">
                        <a:spcBef>
                          <a:spcPts val="0"/>
                        </a:spcBef>
                        <a:spcAft>
                          <a:spcPts val="0"/>
                        </a:spcAft>
                        <a:buNone/>
                      </a:pPr>
                      <a:r>
                        <a:rPr lang="en" sz="1100"/>
                        <a:t>HTTP HEAD …</a:t>
                      </a:r>
                      <a:endParaRPr sz="1100"/>
                    </a:p>
                  </a:txBody>
                  <a:tcPr marT="91425" marB="91425" marR="91425" marL="91425"/>
                </a:tc>
              </a:tr>
            </a:tbl>
          </a:graphicData>
        </a:graphic>
      </p:graphicFrame>
      <p:sp>
        <p:nvSpPr>
          <p:cNvPr id="451" name="Google Shape;451;p60"/>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55" name="Shape 455"/>
        <p:cNvGrpSpPr/>
        <p:nvPr/>
      </p:nvGrpSpPr>
      <p:grpSpPr>
        <a:xfrm>
          <a:off x="0" y="0"/>
          <a:ext cx="0" cy="0"/>
          <a:chOff x="0" y="0"/>
          <a:chExt cx="0" cy="0"/>
        </a:xfrm>
      </p:grpSpPr>
      <p:sp>
        <p:nvSpPr>
          <p:cNvPr id="456" name="Google Shape;456;p61"/>
          <p:cNvSpPr txBox="1"/>
          <p:nvPr>
            <p:ph type="title"/>
          </p:nvPr>
        </p:nvSpPr>
        <p:spPr>
          <a:xfrm>
            <a:off x="1460575" y="273850"/>
            <a:ext cx="7054800" cy="994200"/>
          </a:xfrm>
          <a:prstGeom prst="rect">
            <a:avLst/>
          </a:prstGeom>
        </p:spPr>
        <p:txBody>
          <a:bodyPr anchorCtr="0" anchor="ctr" bIns="34275" lIns="68575" spcFirstLastPara="1" rIns="68575" wrap="square" tIns="34275">
            <a:normAutofit/>
          </a:bodyPr>
          <a:lstStyle/>
          <a:p>
            <a:pPr indent="0" lvl="0" marL="0" rtl="0" algn="l">
              <a:spcBef>
                <a:spcPts val="0"/>
              </a:spcBef>
              <a:spcAft>
                <a:spcPts val="0"/>
              </a:spcAft>
              <a:buNone/>
            </a:pPr>
            <a:r>
              <a:rPr b="1" lang="en"/>
              <a:t>Roadmap</a:t>
            </a:r>
            <a:endParaRPr b="1"/>
          </a:p>
        </p:txBody>
      </p:sp>
      <p:sp>
        <p:nvSpPr>
          <p:cNvPr id="457" name="Google Shape;457;p61"/>
          <p:cNvSpPr/>
          <p:nvPr/>
        </p:nvSpPr>
        <p:spPr>
          <a:xfrm>
            <a:off x="2164963" y="2248113"/>
            <a:ext cx="594300" cy="36900"/>
          </a:xfrm>
          <a:prstGeom prst="roundRect">
            <a:avLst>
              <a:gd fmla="val 50000" name="adj"/>
            </a:avLst>
          </a:prstGeom>
          <a:solidFill>
            <a:srgbClr val="A7291E"/>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grpSp>
        <p:nvGrpSpPr>
          <p:cNvPr id="458" name="Google Shape;458;p61"/>
          <p:cNvGrpSpPr/>
          <p:nvPr/>
        </p:nvGrpSpPr>
        <p:grpSpPr>
          <a:xfrm>
            <a:off x="571536" y="1957150"/>
            <a:ext cx="1755000" cy="1897977"/>
            <a:chOff x="571536" y="1957150"/>
            <a:chExt cx="1755000" cy="1897977"/>
          </a:xfrm>
        </p:grpSpPr>
        <p:sp>
          <p:nvSpPr>
            <p:cNvPr id="459" name="Google Shape;459;p61"/>
            <p:cNvSpPr/>
            <p:nvPr/>
          </p:nvSpPr>
          <p:spPr>
            <a:xfrm>
              <a:off x="1151886" y="1957150"/>
              <a:ext cx="594300" cy="594300"/>
            </a:xfrm>
            <a:prstGeom prst="ellipse">
              <a:avLst/>
            </a:prstGeom>
            <a:noFill/>
            <a:ln cap="flat" cmpd="sng" w="38100">
              <a:solidFill>
                <a:srgbClr val="A7291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sp>
          <p:nvSpPr>
            <p:cNvPr id="460" name="Google Shape;460;p61"/>
            <p:cNvSpPr txBox="1"/>
            <p:nvPr/>
          </p:nvSpPr>
          <p:spPr>
            <a:xfrm>
              <a:off x="1154421" y="2118325"/>
              <a:ext cx="594300" cy="3210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b="1" lang="en" sz="800">
                  <a:solidFill>
                    <a:srgbClr val="A7291E"/>
                  </a:solidFill>
                  <a:latin typeface="Calibri"/>
                  <a:ea typeface="Calibri"/>
                  <a:cs typeface="Calibri"/>
                  <a:sym typeface="Calibri"/>
                </a:rPr>
                <a:t>Today</a:t>
              </a:r>
              <a:endParaRPr b="1" sz="800">
                <a:solidFill>
                  <a:srgbClr val="A7291E"/>
                </a:solidFill>
                <a:latin typeface="Calibri"/>
                <a:ea typeface="Calibri"/>
                <a:cs typeface="Calibri"/>
                <a:sym typeface="Calibri"/>
              </a:endParaRPr>
            </a:p>
          </p:txBody>
        </p:sp>
        <p:sp>
          <p:nvSpPr>
            <p:cNvPr id="461" name="Google Shape;461;p61"/>
            <p:cNvSpPr txBox="1"/>
            <p:nvPr/>
          </p:nvSpPr>
          <p:spPr>
            <a:xfrm>
              <a:off x="594488" y="2660925"/>
              <a:ext cx="1709100" cy="446400"/>
            </a:xfrm>
            <a:prstGeom prst="rect">
              <a:avLst/>
            </a:prstGeom>
            <a:noFill/>
            <a:ln>
              <a:noFill/>
            </a:ln>
          </p:spPr>
          <p:txBody>
            <a:bodyPr anchorCtr="0" anchor="b" bIns="91425" lIns="91425" spcFirstLastPara="1" rIns="91425" wrap="square" tIns="91425">
              <a:noAutofit/>
            </a:bodyPr>
            <a:lstStyle/>
            <a:p>
              <a:pPr indent="0" lvl="0" marL="0" rtl="0" algn="ctr">
                <a:lnSpc>
                  <a:spcPct val="115000"/>
                </a:lnSpc>
                <a:spcBef>
                  <a:spcPts val="0"/>
                </a:spcBef>
                <a:spcAft>
                  <a:spcPts val="0"/>
                </a:spcAft>
                <a:buNone/>
              </a:pPr>
              <a:r>
                <a:rPr b="1" lang="en" sz="1100">
                  <a:solidFill>
                    <a:srgbClr val="A7291E"/>
                  </a:solidFill>
                  <a:latin typeface="Calibri"/>
                  <a:ea typeface="Calibri"/>
                  <a:cs typeface="Calibri"/>
                  <a:sym typeface="Calibri"/>
                </a:rPr>
                <a:t>Read Capabilities, OAuth Flow, Token Refresh</a:t>
              </a:r>
              <a:endParaRPr b="1" sz="1100">
                <a:solidFill>
                  <a:srgbClr val="A7291E"/>
                </a:solidFill>
                <a:latin typeface="Calibri"/>
                <a:ea typeface="Calibri"/>
                <a:cs typeface="Calibri"/>
                <a:sym typeface="Calibri"/>
              </a:endParaRPr>
            </a:p>
          </p:txBody>
        </p:sp>
        <p:sp>
          <p:nvSpPr>
            <p:cNvPr id="462" name="Google Shape;462;p61"/>
            <p:cNvSpPr txBox="1"/>
            <p:nvPr/>
          </p:nvSpPr>
          <p:spPr>
            <a:xfrm>
              <a:off x="571536" y="3117727"/>
              <a:ext cx="1755000" cy="7374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lang="en" sz="900">
                  <a:solidFill>
                    <a:srgbClr val="A7291E"/>
                  </a:solidFill>
                  <a:latin typeface="Calibri"/>
                  <a:ea typeface="Calibri"/>
                  <a:cs typeface="Calibri"/>
                  <a:sym typeface="Calibri"/>
                </a:rPr>
                <a:t>Other capabilities error out</a:t>
              </a:r>
              <a:endParaRPr sz="900">
                <a:solidFill>
                  <a:srgbClr val="A7291E"/>
                </a:solidFill>
                <a:latin typeface="Calibri"/>
                <a:ea typeface="Calibri"/>
                <a:cs typeface="Calibri"/>
                <a:sym typeface="Calibri"/>
              </a:endParaRPr>
            </a:p>
          </p:txBody>
        </p:sp>
      </p:grpSp>
      <p:grpSp>
        <p:nvGrpSpPr>
          <p:cNvPr id="463" name="Google Shape;463;p61"/>
          <p:cNvGrpSpPr/>
          <p:nvPr/>
        </p:nvGrpSpPr>
        <p:grpSpPr>
          <a:xfrm>
            <a:off x="2699423" y="1957150"/>
            <a:ext cx="1709103" cy="1897977"/>
            <a:chOff x="2699423" y="1957150"/>
            <a:chExt cx="1709103" cy="1897977"/>
          </a:xfrm>
        </p:grpSpPr>
        <p:sp>
          <p:nvSpPr>
            <p:cNvPr id="464" name="Google Shape;464;p61"/>
            <p:cNvSpPr/>
            <p:nvPr/>
          </p:nvSpPr>
          <p:spPr>
            <a:xfrm>
              <a:off x="3256823" y="1957150"/>
              <a:ext cx="594300" cy="594300"/>
            </a:xfrm>
            <a:prstGeom prst="ellipse">
              <a:avLst/>
            </a:prstGeom>
            <a:noFill/>
            <a:ln cap="flat" cmpd="sng" w="38100">
              <a:solidFill>
                <a:srgbClr val="A7291E"/>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sp>
          <p:nvSpPr>
            <p:cNvPr id="465" name="Google Shape;465;p61"/>
            <p:cNvSpPr txBox="1"/>
            <p:nvPr/>
          </p:nvSpPr>
          <p:spPr>
            <a:xfrm>
              <a:off x="2699425" y="2660925"/>
              <a:ext cx="1709100" cy="446400"/>
            </a:xfrm>
            <a:prstGeom prst="rect">
              <a:avLst/>
            </a:prstGeom>
            <a:noFill/>
            <a:ln>
              <a:noFill/>
            </a:ln>
          </p:spPr>
          <p:txBody>
            <a:bodyPr anchorCtr="0" anchor="b" bIns="91425" lIns="91425" spcFirstLastPara="1" rIns="91425" wrap="square" tIns="91425">
              <a:noAutofit/>
            </a:bodyPr>
            <a:lstStyle/>
            <a:p>
              <a:pPr indent="0" lvl="0" marL="0" rtl="0" algn="ctr">
                <a:lnSpc>
                  <a:spcPct val="115000"/>
                </a:lnSpc>
                <a:spcBef>
                  <a:spcPts val="0"/>
                </a:spcBef>
                <a:spcAft>
                  <a:spcPts val="0"/>
                </a:spcAft>
                <a:buNone/>
              </a:pPr>
              <a:r>
                <a:rPr b="1" lang="en" sz="1100">
                  <a:solidFill>
                    <a:srgbClr val="A7291E"/>
                  </a:solidFill>
                  <a:latin typeface="Calibri"/>
                  <a:ea typeface="Calibri"/>
                  <a:cs typeface="Calibri"/>
                  <a:sym typeface="Calibri"/>
                </a:rPr>
                <a:t>Support Write </a:t>
              </a:r>
              <a:r>
                <a:rPr b="1" lang="en" sz="1100">
                  <a:solidFill>
                    <a:srgbClr val="A7291E"/>
                  </a:solidFill>
                  <a:latin typeface="Calibri"/>
                  <a:ea typeface="Calibri"/>
                  <a:cs typeface="Calibri"/>
                  <a:sym typeface="Calibri"/>
                </a:rPr>
                <a:t>Capabilities</a:t>
              </a:r>
              <a:endParaRPr b="1" sz="1100">
                <a:solidFill>
                  <a:srgbClr val="A7291E"/>
                </a:solidFill>
                <a:latin typeface="Calibri"/>
                <a:ea typeface="Calibri"/>
                <a:cs typeface="Calibri"/>
                <a:sym typeface="Calibri"/>
              </a:endParaRPr>
            </a:p>
          </p:txBody>
        </p:sp>
        <p:sp>
          <p:nvSpPr>
            <p:cNvPr id="466" name="Google Shape;466;p61"/>
            <p:cNvSpPr txBox="1"/>
            <p:nvPr/>
          </p:nvSpPr>
          <p:spPr>
            <a:xfrm>
              <a:off x="2699423" y="3117727"/>
              <a:ext cx="1709100" cy="7374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lang="en" sz="900">
                  <a:solidFill>
                    <a:srgbClr val="A7291E"/>
                  </a:solidFill>
                  <a:latin typeface="Calibri"/>
                  <a:ea typeface="Calibri"/>
                  <a:cs typeface="Calibri"/>
                  <a:sym typeface="Calibri"/>
                </a:rPr>
                <a:t>Via supported Globus HTTP methods</a:t>
              </a:r>
              <a:endParaRPr sz="900">
                <a:solidFill>
                  <a:srgbClr val="A7291E"/>
                </a:solidFill>
                <a:latin typeface="Calibri"/>
                <a:ea typeface="Calibri"/>
                <a:cs typeface="Calibri"/>
                <a:sym typeface="Calibri"/>
              </a:endParaRPr>
            </a:p>
          </p:txBody>
        </p:sp>
        <p:sp>
          <p:nvSpPr>
            <p:cNvPr id="467" name="Google Shape;467;p61"/>
            <p:cNvSpPr txBox="1"/>
            <p:nvPr/>
          </p:nvSpPr>
          <p:spPr>
            <a:xfrm>
              <a:off x="3335573" y="2118324"/>
              <a:ext cx="436800" cy="3210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b="1" lang="en" sz="900">
                  <a:solidFill>
                    <a:srgbClr val="A7291E"/>
                  </a:solidFill>
                  <a:latin typeface="Calibri"/>
                  <a:ea typeface="Calibri"/>
                  <a:cs typeface="Calibri"/>
                  <a:sym typeface="Calibri"/>
                </a:rPr>
                <a:t>Soon</a:t>
              </a:r>
              <a:endParaRPr b="1" sz="900">
                <a:solidFill>
                  <a:srgbClr val="A7291E"/>
                </a:solidFill>
                <a:latin typeface="Calibri"/>
                <a:ea typeface="Calibri"/>
                <a:cs typeface="Calibri"/>
                <a:sym typeface="Calibri"/>
              </a:endParaRPr>
            </a:p>
          </p:txBody>
        </p:sp>
      </p:grpSp>
      <p:grpSp>
        <p:nvGrpSpPr>
          <p:cNvPr id="468" name="Google Shape;468;p61"/>
          <p:cNvGrpSpPr/>
          <p:nvPr/>
        </p:nvGrpSpPr>
        <p:grpSpPr>
          <a:xfrm>
            <a:off x="4781408" y="1957150"/>
            <a:ext cx="1709106" cy="1897975"/>
            <a:chOff x="4781408" y="1957150"/>
            <a:chExt cx="1709106" cy="1897975"/>
          </a:xfrm>
        </p:grpSpPr>
        <p:sp>
          <p:nvSpPr>
            <p:cNvPr id="469" name="Google Shape;469;p61"/>
            <p:cNvSpPr/>
            <p:nvPr/>
          </p:nvSpPr>
          <p:spPr>
            <a:xfrm>
              <a:off x="5338808" y="1957150"/>
              <a:ext cx="594300" cy="594300"/>
            </a:xfrm>
            <a:prstGeom prst="ellipse">
              <a:avLst/>
            </a:prstGeom>
            <a:noFill/>
            <a:ln cap="flat" cmpd="sng" w="38100">
              <a:solidFill>
                <a:srgbClr val="858585"/>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sp>
          <p:nvSpPr>
            <p:cNvPr id="470" name="Google Shape;470;p61"/>
            <p:cNvSpPr txBox="1"/>
            <p:nvPr/>
          </p:nvSpPr>
          <p:spPr>
            <a:xfrm>
              <a:off x="4781413" y="2660925"/>
              <a:ext cx="1709100" cy="446400"/>
            </a:xfrm>
            <a:prstGeom prst="rect">
              <a:avLst/>
            </a:prstGeom>
            <a:noFill/>
            <a:ln>
              <a:noFill/>
            </a:ln>
          </p:spPr>
          <p:txBody>
            <a:bodyPr anchorCtr="0" anchor="b" bIns="91425" lIns="91425" spcFirstLastPara="1" rIns="91425" wrap="square" tIns="91425">
              <a:noAutofit/>
            </a:bodyPr>
            <a:lstStyle/>
            <a:p>
              <a:pPr indent="0" lvl="0" marL="0" rtl="0" algn="ctr">
                <a:lnSpc>
                  <a:spcPct val="115000"/>
                </a:lnSpc>
                <a:spcBef>
                  <a:spcPts val="0"/>
                </a:spcBef>
                <a:spcAft>
                  <a:spcPts val="0"/>
                </a:spcAft>
                <a:buNone/>
              </a:pPr>
              <a:r>
                <a:rPr b="1" lang="en" sz="1100">
                  <a:solidFill>
                    <a:srgbClr val="858585"/>
                  </a:solidFill>
                  <a:latin typeface="Calibri"/>
                  <a:ea typeface="Calibri"/>
                  <a:cs typeface="Calibri"/>
                  <a:sym typeface="Calibri"/>
                </a:rPr>
                <a:t>Other Capabilities, Enhance OAuth Flow</a:t>
              </a:r>
              <a:endParaRPr b="1" sz="1100">
                <a:solidFill>
                  <a:srgbClr val="858585"/>
                </a:solidFill>
                <a:latin typeface="Calibri"/>
                <a:ea typeface="Calibri"/>
                <a:cs typeface="Calibri"/>
                <a:sym typeface="Calibri"/>
              </a:endParaRPr>
            </a:p>
          </p:txBody>
        </p:sp>
        <p:sp>
          <p:nvSpPr>
            <p:cNvPr id="471" name="Google Shape;471;p61"/>
            <p:cNvSpPr txBox="1"/>
            <p:nvPr/>
          </p:nvSpPr>
          <p:spPr>
            <a:xfrm>
              <a:off x="4781408" y="3117725"/>
              <a:ext cx="1709100" cy="7374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lang="en" sz="900">
                  <a:solidFill>
                    <a:srgbClr val="858585"/>
                  </a:solidFill>
                  <a:latin typeface="Calibri"/>
                  <a:ea typeface="Calibri"/>
                  <a:cs typeface="Calibri"/>
                  <a:sym typeface="Calibri"/>
                </a:rPr>
                <a:t>Listing, stat, etc.</a:t>
              </a:r>
              <a:endParaRPr sz="900">
                <a:solidFill>
                  <a:srgbClr val="858585"/>
                </a:solidFill>
                <a:latin typeface="Calibri"/>
                <a:ea typeface="Calibri"/>
                <a:cs typeface="Calibri"/>
                <a:sym typeface="Calibri"/>
              </a:endParaRPr>
            </a:p>
          </p:txBody>
        </p:sp>
        <p:sp>
          <p:nvSpPr>
            <p:cNvPr id="472" name="Google Shape;472;p61"/>
            <p:cNvSpPr txBox="1"/>
            <p:nvPr/>
          </p:nvSpPr>
          <p:spPr>
            <a:xfrm>
              <a:off x="5417558" y="2118324"/>
              <a:ext cx="436800" cy="3210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b="1" lang="en" sz="900">
                  <a:solidFill>
                    <a:srgbClr val="858585"/>
                  </a:solidFill>
                  <a:latin typeface="Calibri"/>
                  <a:ea typeface="Calibri"/>
                  <a:cs typeface="Calibri"/>
                  <a:sym typeface="Calibri"/>
                </a:rPr>
                <a:t>Later</a:t>
              </a:r>
              <a:endParaRPr b="1" sz="900">
                <a:solidFill>
                  <a:srgbClr val="858585"/>
                </a:solidFill>
                <a:latin typeface="Calibri"/>
                <a:ea typeface="Calibri"/>
                <a:cs typeface="Calibri"/>
                <a:sym typeface="Calibri"/>
              </a:endParaRPr>
            </a:p>
          </p:txBody>
        </p:sp>
      </p:grpSp>
      <p:grpSp>
        <p:nvGrpSpPr>
          <p:cNvPr id="473" name="Google Shape;473;p61"/>
          <p:cNvGrpSpPr/>
          <p:nvPr/>
        </p:nvGrpSpPr>
        <p:grpSpPr>
          <a:xfrm>
            <a:off x="6863386" y="1957150"/>
            <a:ext cx="1709102" cy="1897977"/>
            <a:chOff x="6863386" y="1957150"/>
            <a:chExt cx="1709102" cy="1897977"/>
          </a:xfrm>
        </p:grpSpPr>
        <p:sp>
          <p:nvSpPr>
            <p:cNvPr id="474" name="Google Shape;474;p61"/>
            <p:cNvSpPr/>
            <p:nvPr/>
          </p:nvSpPr>
          <p:spPr>
            <a:xfrm>
              <a:off x="7420786" y="1957150"/>
              <a:ext cx="594300" cy="594300"/>
            </a:xfrm>
            <a:prstGeom prst="ellipse">
              <a:avLst/>
            </a:prstGeom>
            <a:noFill/>
            <a:ln cap="flat" cmpd="sng" w="38100">
              <a:solidFill>
                <a:srgbClr val="858585"/>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sp>
          <p:nvSpPr>
            <p:cNvPr id="475" name="Google Shape;475;p61"/>
            <p:cNvSpPr txBox="1"/>
            <p:nvPr/>
          </p:nvSpPr>
          <p:spPr>
            <a:xfrm>
              <a:off x="6863388" y="2660925"/>
              <a:ext cx="1709100" cy="446400"/>
            </a:xfrm>
            <a:prstGeom prst="rect">
              <a:avLst/>
            </a:prstGeom>
            <a:noFill/>
            <a:ln>
              <a:noFill/>
            </a:ln>
          </p:spPr>
          <p:txBody>
            <a:bodyPr anchorCtr="0" anchor="b" bIns="91425" lIns="91425" spcFirstLastPara="1" rIns="91425" wrap="square" tIns="91425">
              <a:noAutofit/>
            </a:bodyPr>
            <a:lstStyle/>
            <a:p>
              <a:pPr indent="0" lvl="0" marL="0" rtl="0" algn="ctr">
                <a:lnSpc>
                  <a:spcPct val="115000"/>
                </a:lnSpc>
                <a:spcBef>
                  <a:spcPts val="0"/>
                </a:spcBef>
                <a:spcAft>
                  <a:spcPts val="0"/>
                </a:spcAft>
                <a:buNone/>
              </a:pPr>
              <a:r>
                <a:rPr b="1" lang="en" sz="1100">
                  <a:solidFill>
                    <a:srgbClr val="858585"/>
                  </a:solidFill>
                  <a:latin typeface="Calibri"/>
                  <a:ea typeface="Calibri"/>
                  <a:cs typeface="Calibri"/>
                  <a:sym typeface="Calibri"/>
                </a:rPr>
                <a:t>Completion!</a:t>
              </a:r>
              <a:endParaRPr b="1" sz="1100">
                <a:solidFill>
                  <a:srgbClr val="858585"/>
                </a:solidFill>
                <a:latin typeface="Calibri"/>
                <a:ea typeface="Calibri"/>
                <a:cs typeface="Calibri"/>
                <a:sym typeface="Calibri"/>
              </a:endParaRPr>
            </a:p>
          </p:txBody>
        </p:sp>
        <p:sp>
          <p:nvSpPr>
            <p:cNvPr id="476" name="Google Shape;476;p61"/>
            <p:cNvSpPr txBox="1"/>
            <p:nvPr/>
          </p:nvSpPr>
          <p:spPr>
            <a:xfrm>
              <a:off x="6863386" y="3117727"/>
              <a:ext cx="1709100" cy="7374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t/>
              </a:r>
              <a:endParaRPr sz="900">
                <a:solidFill>
                  <a:srgbClr val="858585"/>
                </a:solidFill>
                <a:latin typeface="Calibri"/>
                <a:ea typeface="Calibri"/>
                <a:cs typeface="Calibri"/>
                <a:sym typeface="Calibri"/>
              </a:endParaRPr>
            </a:p>
          </p:txBody>
        </p:sp>
        <p:sp>
          <p:nvSpPr>
            <p:cNvPr id="477" name="Google Shape;477;p61"/>
            <p:cNvSpPr txBox="1"/>
            <p:nvPr/>
          </p:nvSpPr>
          <p:spPr>
            <a:xfrm>
              <a:off x="7499561" y="2108587"/>
              <a:ext cx="436800" cy="321000"/>
            </a:xfrm>
            <a:prstGeom prst="rect">
              <a:avLst/>
            </a:prstGeom>
            <a:noFill/>
            <a:ln>
              <a:noFill/>
            </a:ln>
          </p:spPr>
          <p:txBody>
            <a:bodyPr anchorCtr="0" anchor="t" bIns="91425" lIns="91425" spcFirstLastPara="1" rIns="91425" wrap="square" tIns="91425">
              <a:noAutofit/>
            </a:bodyPr>
            <a:lstStyle/>
            <a:p>
              <a:pPr indent="0" lvl="0" marL="0" rtl="0" algn="ctr">
                <a:lnSpc>
                  <a:spcPct val="115000"/>
                </a:lnSpc>
                <a:spcBef>
                  <a:spcPts val="0"/>
                </a:spcBef>
                <a:spcAft>
                  <a:spcPts val="1600"/>
                </a:spcAft>
                <a:buNone/>
              </a:pPr>
              <a:r>
                <a:rPr b="1" lang="en" sz="900">
                  <a:solidFill>
                    <a:srgbClr val="858585"/>
                  </a:solidFill>
                  <a:latin typeface="Calibri"/>
                  <a:ea typeface="Calibri"/>
                  <a:cs typeface="Calibri"/>
                  <a:sym typeface="Calibri"/>
                </a:rPr>
                <a:t>Aug</a:t>
              </a:r>
              <a:endParaRPr b="1" sz="900">
                <a:solidFill>
                  <a:srgbClr val="858585"/>
                </a:solidFill>
                <a:latin typeface="Calibri"/>
                <a:ea typeface="Calibri"/>
                <a:cs typeface="Calibri"/>
                <a:sym typeface="Calibri"/>
              </a:endParaRPr>
            </a:p>
          </p:txBody>
        </p:sp>
      </p:grpSp>
      <p:sp>
        <p:nvSpPr>
          <p:cNvPr id="478" name="Google Shape;478;p61"/>
          <p:cNvSpPr/>
          <p:nvPr/>
        </p:nvSpPr>
        <p:spPr>
          <a:xfrm>
            <a:off x="4337175" y="2248113"/>
            <a:ext cx="594300" cy="36900"/>
          </a:xfrm>
          <a:prstGeom prst="roundRect">
            <a:avLst>
              <a:gd fmla="val 50000" name="adj"/>
            </a:avLst>
          </a:prstGeom>
          <a:solidFill>
            <a:srgbClr val="85858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sp>
        <p:nvSpPr>
          <p:cNvPr id="479" name="Google Shape;479;p61"/>
          <p:cNvSpPr/>
          <p:nvPr/>
        </p:nvSpPr>
        <p:spPr>
          <a:xfrm>
            <a:off x="6419150" y="2248113"/>
            <a:ext cx="594300" cy="36900"/>
          </a:xfrm>
          <a:prstGeom prst="roundRect">
            <a:avLst>
              <a:gd fmla="val 50000" name="adj"/>
            </a:avLst>
          </a:prstGeom>
          <a:solidFill>
            <a:srgbClr val="85858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sz="1500">
              <a:latin typeface="Calibri"/>
              <a:ea typeface="Calibri"/>
              <a:cs typeface="Calibri"/>
              <a:sym typeface="Calibri"/>
            </a:endParaRPr>
          </a:p>
        </p:txBody>
      </p:sp>
      <p:sp>
        <p:nvSpPr>
          <p:cNvPr id="480" name="Google Shape;480;p61"/>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84" name="Shape 484"/>
        <p:cNvGrpSpPr/>
        <p:nvPr/>
      </p:nvGrpSpPr>
      <p:grpSpPr>
        <a:xfrm>
          <a:off x="0" y="0"/>
          <a:ext cx="0" cy="0"/>
          <a:chOff x="0" y="0"/>
          <a:chExt cx="0" cy="0"/>
        </a:xfrm>
      </p:grpSpPr>
      <p:sp>
        <p:nvSpPr>
          <p:cNvPr id="485" name="Google Shape;485;p62"/>
          <p:cNvSpPr txBox="1"/>
          <p:nvPr>
            <p:ph type="title"/>
          </p:nvPr>
        </p:nvSpPr>
        <p:spPr>
          <a:xfrm>
            <a:off x="1103243" y="273844"/>
            <a:ext cx="7412100" cy="994200"/>
          </a:xfrm>
          <a:prstGeom prst="rect">
            <a:avLst/>
          </a:prstGeom>
        </p:spPr>
        <p:txBody>
          <a:bodyPr anchorCtr="0" anchor="ctr" bIns="34275" lIns="68575" spcFirstLastPara="1" rIns="68575" wrap="square" tIns="34275">
            <a:normAutofit/>
          </a:bodyPr>
          <a:lstStyle/>
          <a:p>
            <a:pPr indent="0" lvl="0" marL="0" rtl="0" algn="l">
              <a:spcBef>
                <a:spcPts val="0"/>
              </a:spcBef>
              <a:spcAft>
                <a:spcPts val="0"/>
              </a:spcAft>
              <a:buNone/>
            </a:pPr>
            <a:r>
              <a:rPr lang="en"/>
              <a:t>Acknowledgements</a:t>
            </a:r>
            <a:endParaRPr/>
          </a:p>
        </p:txBody>
      </p:sp>
      <p:sp>
        <p:nvSpPr>
          <p:cNvPr id="486" name="Google Shape;486;p62"/>
          <p:cNvSpPr txBox="1"/>
          <p:nvPr>
            <p:ph idx="1" type="body"/>
          </p:nvPr>
        </p:nvSpPr>
        <p:spPr>
          <a:xfrm>
            <a:off x="628650" y="1369219"/>
            <a:ext cx="7886700" cy="3263400"/>
          </a:xfrm>
          <a:prstGeom prst="rect">
            <a:avLst/>
          </a:prstGeom>
        </p:spPr>
        <p:txBody>
          <a:bodyPr anchorCtr="0" anchor="t" bIns="34275" lIns="68575" spcFirstLastPara="1" rIns="68575" wrap="square" tIns="34275">
            <a:normAutofit/>
          </a:bodyPr>
          <a:lstStyle/>
          <a:p>
            <a:pPr indent="0" lvl="0" marL="0" rtl="0" algn="l">
              <a:spcBef>
                <a:spcPts val="800"/>
              </a:spcBef>
              <a:spcAft>
                <a:spcPts val="0"/>
              </a:spcAft>
              <a:buNone/>
            </a:pPr>
            <a:r>
              <a:rPr lang="en"/>
              <a:t>This material is based upon work supported by the National Science Foundation under Cooperative Agreements OAC-2331480. Any opinions, findings, and conclusions or recommendations expressed in this material are those of the author(s) and do not necessarily reflect the views of the National Science Foundation.</a:t>
            </a:r>
            <a:endParaRPr/>
          </a:p>
        </p:txBody>
      </p:sp>
      <p:sp>
        <p:nvSpPr>
          <p:cNvPr id="487" name="Google Shape;487;p62"/>
          <p:cNvSpPr txBox="1"/>
          <p:nvPr>
            <p:ph idx="12" type="sldNum"/>
          </p:nvPr>
        </p:nvSpPr>
        <p:spPr>
          <a:xfrm>
            <a:off x="6457950" y="4767263"/>
            <a:ext cx="2057400" cy="273900"/>
          </a:xfrm>
          <a:prstGeom prst="rect">
            <a:avLst/>
          </a:prstGeom>
        </p:spPr>
        <p:txBody>
          <a:bodyPr anchorCtr="0" anchor="ctr" bIns="34275" lIns="68575" spcFirstLastPara="1" rIns="68575" wrap="square" tIns="34275">
            <a:noAutofit/>
          </a:bodyPr>
          <a:lstStyle/>
          <a:p>
            <a:pPr indent="0" lvl="0" marL="0" rtl="0" algn="r">
              <a:spcBef>
                <a:spcPts val="0"/>
              </a:spcBef>
              <a:spcAft>
                <a:spcPts val="0"/>
              </a:spcAft>
              <a:buClr>
                <a:srgbClr val="000000"/>
              </a:buClr>
              <a:buFont typeface="Arial"/>
              <a:buNone/>
            </a:pPr>
            <a:fld id="{00000000-1234-1234-1234-123412341234}" type="slidenum">
              <a:rPr lang="en"/>
              <a:t>‹#›</a:t>
            </a:fld>
            <a:endParaRPr/>
          </a:p>
        </p:txBody>
      </p:sp>
    </p:spTree>
  </p:cSld>
  <p:clrMapOvr>
    <a:masterClrMapping/>
  </p:clrMapOvr>
</p:sld>
</file>

<file path=ppt/theme/theme1.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Playroom">
  <a:themeElements>
    <a:clrScheme name="Simple Light">
      <a:dk1>
        <a:srgbClr val="EEEEEE"/>
      </a:dk1>
      <a:lt1>
        <a:srgbClr val="000000"/>
      </a:lt1>
      <a:dk2>
        <a:srgbClr val="FFFFFA"/>
      </a:dk2>
      <a:lt2>
        <a:srgbClr val="BC84EE"/>
      </a:lt2>
      <a:accent1>
        <a:srgbClr val="C9F65B"/>
      </a:accent1>
      <a:accent2>
        <a:srgbClr val="FF823A"/>
      </a:accent2>
      <a:accent3>
        <a:srgbClr val="E8D1FF"/>
      </a:accent3>
      <a:accent4>
        <a:srgbClr val="5A6E28"/>
      </a:accent4>
      <a:accent5>
        <a:srgbClr val="DCFD8B"/>
      </a:accent5>
      <a:accent6>
        <a:srgbClr val="FDD5BD"/>
      </a:accent6>
      <a:hlink>
        <a:srgbClr val="68359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