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265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9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C3C49D-436E-4E05-92C9-602E5726C5B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CA68726-A807-41B7-AC17-56FB75663AF7}">
      <dgm:prSet/>
      <dgm:spPr/>
      <dgm:t>
        <a:bodyPr/>
        <a:lstStyle/>
        <a:p>
          <a:r>
            <a:rPr lang="en-US"/>
            <a:t>Todd: 0</a:t>
          </a:r>
        </a:p>
      </dgm:t>
    </dgm:pt>
    <dgm:pt modelId="{18916096-CD2E-49D9-BE13-3C0325661138}" type="parTrans" cxnId="{D83A0850-53DA-43BA-8373-D149AAC296C5}">
      <dgm:prSet/>
      <dgm:spPr/>
      <dgm:t>
        <a:bodyPr/>
        <a:lstStyle/>
        <a:p>
          <a:endParaRPr lang="en-US"/>
        </a:p>
      </dgm:t>
    </dgm:pt>
    <dgm:pt modelId="{8532E3B4-3988-4216-8140-8A752966695B}" type="sibTrans" cxnId="{D83A0850-53DA-43BA-8373-D149AAC296C5}">
      <dgm:prSet/>
      <dgm:spPr/>
      <dgm:t>
        <a:bodyPr/>
        <a:lstStyle/>
        <a:p>
          <a:endParaRPr lang="en-US"/>
        </a:p>
      </dgm:t>
    </dgm:pt>
    <dgm:pt modelId="{037293FB-9EE1-4C52-A4CC-279E74AD9609}">
      <dgm:prSet/>
      <dgm:spPr/>
      <dgm:t>
        <a:bodyPr/>
        <a:lstStyle/>
        <a:p>
          <a:r>
            <a:rPr lang="en-US"/>
            <a:t>Bot: 0</a:t>
          </a:r>
        </a:p>
      </dgm:t>
    </dgm:pt>
    <dgm:pt modelId="{2E7400A4-DBD6-4E3E-9138-DFDEB2616799}" type="parTrans" cxnId="{CCE9F166-0FBC-415F-8343-C3BD5C92E453}">
      <dgm:prSet/>
      <dgm:spPr/>
      <dgm:t>
        <a:bodyPr/>
        <a:lstStyle/>
        <a:p>
          <a:endParaRPr lang="en-US"/>
        </a:p>
      </dgm:t>
    </dgm:pt>
    <dgm:pt modelId="{E6104B67-3645-4B84-8270-7C5073DB4B6F}" type="sibTrans" cxnId="{CCE9F166-0FBC-415F-8343-C3BD5C92E453}">
      <dgm:prSet/>
      <dgm:spPr/>
      <dgm:t>
        <a:bodyPr/>
        <a:lstStyle/>
        <a:p>
          <a:endParaRPr lang="en-US"/>
        </a:p>
      </dgm:t>
    </dgm:pt>
    <dgm:pt modelId="{755A985E-E93E-4DD4-BF16-B6E68EFA3356}">
      <dgm:prSet/>
      <dgm:spPr/>
      <dgm:t>
        <a:bodyPr/>
        <a:lstStyle/>
        <a:p>
          <a:r>
            <a:rPr lang="en-US"/>
            <a:t>Audience: 0</a:t>
          </a:r>
        </a:p>
      </dgm:t>
    </dgm:pt>
    <dgm:pt modelId="{ECFC8785-511E-4FFD-8562-05457E876561}" type="parTrans" cxnId="{4F2DF788-1ACB-442B-849D-DBE15F96B2E1}">
      <dgm:prSet/>
      <dgm:spPr/>
      <dgm:t>
        <a:bodyPr/>
        <a:lstStyle/>
        <a:p>
          <a:endParaRPr lang="en-US"/>
        </a:p>
      </dgm:t>
    </dgm:pt>
    <dgm:pt modelId="{16C425D7-8B5D-45F9-84ED-0F457CC3FD25}" type="sibTrans" cxnId="{4F2DF788-1ACB-442B-849D-DBE15F96B2E1}">
      <dgm:prSet/>
      <dgm:spPr/>
      <dgm:t>
        <a:bodyPr/>
        <a:lstStyle/>
        <a:p>
          <a:endParaRPr lang="en-US"/>
        </a:p>
      </dgm:t>
    </dgm:pt>
    <dgm:pt modelId="{46545C96-A90E-4EE4-8606-43C19F56C97C}" type="pres">
      <dgm:prSet presAssocID="{08C3C49D-436E-4E05-92C9-602E5726C5B8}" presName="linear" presStyleCnt="0">
        <dgm:presLayoutVars>
          <dgm:animLvl val="lvl"/>
          <dgm:resizeHandles val="exact"/>
        </dgm:presLayoutVars>
      </dgm:prSet>
      <dgm:spPr/>
    </dgm:pt>
    <dgm:pt modelId="{AFB09F28-AB3B-401B-B43A-5B9F68D9E5C4}" type="pres">
      <dgm:prSet presAssocID="{BCA68726-A807-41B7-AC17-56FB75663AF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34E13EB-85C9-460F-8738-9A67587AB569}" type="pres">
      <dgm:prSet presAssocID="{8532E3B4-3988-4216-8140-8A752966695B}" presName="spacer" presStyleCnt="0"/>
      <dgm:spPr/>
    </dgm:pt>
    <dgm:pt modelId="{F46F5912-CD8D-407C-8C79-C09903786B51}" type="pres">
      <dgm:prSet presAssocID="{037293FB-9EE1-4C52-A4CC-279E74AD960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45C7A6E-171C-45BE-BB6B-5538A0DD880B}" type="pres">
      <dgm:prSet presAssocID="{E6104B67-3645-4B84-8270-7C5073DB4B6F}" presName="spacer" presStyleCnt="0"/>
      <dgm:spPr/>
    </dgm:pt>
    <dgm:pt modelId="{B3B13D76-6A16-49E7-AF62-09949ABF5EC1}" type="pres">
      <dgm:prSet presAssocID="{755A985E-E93E-4DD4-BF16-B6E68EFA335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686105E-FAB9-41B5-A74B-90F67A55871D}" type="presOf" srcId="{755A985E-E93E-4DD4-BF16-B6E68EFA3356}" destId="{B3B13D76-6A16-49E7-AF62-09949ABF5EC1}" srcOrd="0" destOrd="0" presId="urn:microsoft.com/office/officeart/2005/8/layout/vList2"/>
    <dgm:cxn modelId="{CCE9F166-0FBC-415F-8343-C3BD5C92E453}" srcId="{08C3C49D-436E-4E05-92C9-602E5726C5B8}" destId="{037293FB-9EE1-4C52-A4CC-279E74AD9609}" srcOrd="1" destOrd="0" parTransId="{2E7400A4-DBD6-4E3E-9138-DFDEB2616799}" sibTransId="{E6104B67-3645-4B84-8270-7C5073DB4B6F}"/>
    <dgm:cxn modelId="{D83A0850-53DA-43BA-8373-D149AAC296C5}" srcId="{08C3C49D-436E-4E05-92C9-602E5726C5B8}" destId="{BCA68726-A807-41B7-AC17-56FB75663AF7}" srcOrd="0" destOrd="0" parTransId="{18916096-CD2E-49D9-BE13-3C0325661138}" sibTransId="{8532E3B4-3988-4216-8140-8A752966695B}"/>
    <dgm:cxn modelId="{CA61A156-D990-4F4A-BBA6-3FA28E0C2B66}" type="presOf" srcId="{BCA68726-A807-41B7-AC17-56FB75663AF7}" destId="{AFB09F28-AB3B-401B-B43A-5B9F68D9E5C4}" srcOrd="0" destOrd="0" presId="urn:microsoft.com/office/officeart/2005/8/layout/vList2"/>
    <dgm:cxn modelId="{DF451457-4CCE-4C67-A204-5ECFAC63D5AD}" type="presOf" srcId="{037293FB-9EE1-4C52-A4CC-279E74AD9609}" destId="{F46F5912-CD8D-407C-8C79-C09903786B51}" srcOrd="0" destOrd="0" presId="urn:microsoft.com/office/officeart/2005/8/layout/vList2"/>
    <dgm:cxn modelId="{E9FF3C85-494C-48CE-B3AC-03316794EFAA}" type="presOf" srcId="{08C3C49D-436E-4E05-92C9-602E5726C5B8}" destId="{46545C96-A90E-4EE4-8606-43C19F56C97C}" srcOrd="0" destOrd="0" presId="urn:microsoft.com/office/officeart/2005/8/layout/vList2"/>
    <dgm:cxn modelId="{4F2DF788-1ACB-442B-849D-DBE15F96B2E1}" srcId="{08C3C49D-436E-4E05-92C9-602E5726C5B8}" destId="{755A985E-E93E-4DD4-BF16-B6E68EFA3356}" srcOrd="2" destOrd="0" parTransId="{ECFC8785-511E-4FFD-8562-05457E876561}" sibTransId="{16C425D7-8B5D-45F9-84ED-0F457CC3FD25}"/>
    <dgm:cxn modelId="{2C710A22-F3B7-4B75-9D19-17DA44B9971D}" type="presParOf" srcId="{46545C96-A90E-4EE4-8606-43C19F56C97C}" destId="{AFB09F28-AB3B-401B-B43A-5B9F68D9E5C4}" srcOrd="0" destOrd="0" presId="urn:microsoft.com/office/officeart/2005/8/layout/vList2"/>
    <dgm:cxn modelId="{DC52FC85-A90C-4016-BF71-2D15E3FACBF1}" type="presParOf" srcId="{46545C96-A90E-4EE4-8606-43C19F56C97C}" destId="{134E13EB-85C9-460F-8738-9A67587AB569}" srcOrd="1" destOrd="0" presId="urn:microsoft.com/office/officeart/2005/8/layout/vList2"/>
    <dgm:cxn modelId="{AEFA827C-4287-4C3E-9E4D-D21202129D5E}" type="presParOf" srcId="{46545C96-A90E-4EE4-8606-43C19F56C97C}" destId="{F46F5912-CD8D-407C-8C79-C09903786B51}" srcOrd="2" destOrd="0" presId="urn:microsoft.com/office/officeart/2005/8/layout/vList2"/>
    <dgm:cxn modelId="{C45DB96A-0405-4B31-90DB-A41998D20510}" type="presParOf" srcId="{46545C96-A90E-4EE4-8606-43C19F56C97C}" destId="{745C7A6E-171C-45BE-BB6B-5538A0DD880B}" srcOrd="3" destOrd="0" presId="urn:microsoft.com/office/officeart/2005/8/layout/vList2"/>
    <dgm:cxn modelId="{0C17994B-7374-43BF-B47C-C315451DEBFD}" type="presParOf" srcId="{46545C96-A90E-4EE4-8606-43C19F56C97C}" destId="{B3B13D76-6A16-49E7-AF62-09949ABF5EC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C3C49D-436E-4E05-92C9-602E5726C5B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CA68726-A807-41B7-AC17-56FB75663AF7}">
      <dgm:prSet/>
      <dgm:spPr/>
      <dgm:t>
        <a:bodyPr/>
        <a:lstStyle/>
        <a:p>
          <a:r>
            <a:rPr lang="en-US"/>
            <a:t>Todd: 0</a:t>
          </a:r>
        </a:p>
      </dgm:t>
    </dgm:pt>
    <dgm:pt modelId="{18916096-CD2E-49D9-BE13-3C0325661138}" type="parTrans" cxnId="{D83A0850-53DA-43BA-8373-D149AAC296C5}">
      <dgm:prSet/>
      <dgm:spPr/>
      <dgm:t>
        <a:bodyPr/>
        <a:lstStyle/>
        <a:p>
          <a:endParaRPr lang="en-US"/>
        </a:p>
      </dgm:t>
    </dgm:pt>
    <dgm:pt modelId="{8532E3B4-3988-4216-8140-8A752966695B}" type="sibTrans" cxnId="{D83A0850-53DA-43BA-8373-D149AAC296C5}">
      <dgm:prSet/>
      <dgm:spPr/>
      <dgm:t>
        <a:bodyPr/>
        <a:lstStyle/>
        <a:p>
          <a:endParaRPr lang="en-US"/>
        </a:p>
      </dgm:t>
    </dgm:pt>
    <dgm:pt modelId="{037293FB-9EE1-4C52-A4CC-279E74AD9609}">
      <dgm:prSet/>
      <dgm:spPr/>
      <dgm:t>
        <a:bodyPr/>
        <a:lstStyle/>
        <a:p>
          <a:r>
            <a:rPr lang="en-US"/>
            <a:t>Bot: 0</a:t>
          </a:r>
        </a:p>
      </dgm:t>
    </dgm:pt>
    <dgm:pt modelId="{2E7400A4-DBD6-4E3E-9138-DFDEB2616799}" type="parTrans" cxnId="{CCE9F166-0FBC-415F-8343-C3BD5C92E453}">
      <dgm:prSet/>
      <dgm:spPr/>
      <dgm:t>
        <a:bodyPr/>
        <a:lstStyle/>
        <a:p>
          <a:endParaRPr lang="en-US"/>
        </a:p>
      </dgm:t>
    </dgm:pt>
    <dgm:pt modelId="{E6104B67-3645-4B84-8270-7C5073DB4B6F}" type="sibTrans" cxnId="{CCE9F166-0FBC-415F-8343-C3BD5C92E453}">
      <dgm:prSet/>
      <dgm:spPr/>
      <dgm:t>
        <a:bodyPr/>
        <a:lstStyle/>
        <a:p>
          <a:endParaRPr lang="en-US"/>
        </a:p>
      </dgm:t>
    </dgm:pt>
    <dgm:pt modelId="{755A985E-E93E-4DD4-BF16-B6E68EFA3356}">
      <dgm:prSet/>
      <dgm:spPr/>
      <dgm:t>
        <a:bodyPr/>
        <a:lstStyle/>
        <a:p>
          <a:r>
            <a:rPr lang="en-US"/>
            <a:t>Audience: 0</a:t>
          </a:r>
        </a:p>
      </dgm:t>
    </dgm:pt>
    <dgm:pt modelId="{ECFC8785-511E-4FFD-8562-05457E876561}" type="parTrans" cxnId="{4F2DF788-1ACB-442B-849D-DBE15F96B2E1}">
      <dgm:prSet/>
      <dgm:spPr/>
      <dgm:t>
        <a:bodyPr/>
        <a:lstStyle/>
        <a:p>
          <a:endParaRPr lang="en-US"/>
        </a:p>
      </dgm:t>
    </dgm:pt>
    <dgm:pt modelId="{16C425D7-8B5D-45F9-84ED-0F457CC3FD25}" type="sibTrans" cxnId="{4F2DF788-1ACB-442B-849D-DBE15F96B2E1}">
      <dgm:prSet/>
      <dgm:spPr/>
      <dgm:t>
        <a:bodyPr/>
        <a:lstStyle/>
        <a:p>
          <a:endParaRPr lang="en-US"/>
        </a:p>
      </dgm:t>
    </dgm:pt>
    <dgm:pt modelId="{46545C96-A90E-4EE4-8606-43C19F56C97C}" type="pres">
      <dgm:prSet presAssocID="{08C3C49D-436E-4E05-92C9-602E5726C5B8}" presName="linear" presStyleCnt="0">
        <dgm:presLayoutVars>
          <dgm:animLvl val="lvl"/>
          <dgm:resizeHandles val="exact"/>
        </dgm:presLayoutVars>
      </dgm:prSet>
      <dgm:spPr/>
    </dgm:pt>
    <dgm:pt modelId="{AFB09F28-AB3B-401B-B43A-5B9F68D9E5C4}" type="pres">
      <dgm:prSet presAssocID="{BCA68726-A807-41B7-AC17-56FB75663AF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34E13EB-85C9-460F-8738-9A67587AB569}" type="pres">
      <dgm:prSet presAssocID="{8532E3B4-3988-4216-8140-8A752966695B}" presName="spacer" presStyleCnt="0"/>
      <dgm:spPr/>
    </dgm:pt>
    <dgm:pt modelId="{F46F5912-CD8D-407C-8C79-C09903786B51}" type="pres">
      <dgm:prSet presAssocID="{037293FB-9EE1-4C52-A4CC-279E74AD960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45C7A6E-171C-45BE-BB6B-5538A0DD880B}" type="pres">
      <dgm:prSet presAssocID="{E6104B67-3645-4B84-8270-7C5073DB4B6F}" presName="spacer" presStyleCnt="0"/>
      <dgm:spPr/>
    </dgm:pt>
    <dgm:pt modelId="{B3B13D76-6A16-49E7-AF62-09949ABF5EC1}" type="pres">
      <dgm:prSet presAssocID="{755A985E-E93E-4DD4-BF16-B6E68EFA335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686105E-FAB9-41B5-A74B-90F67A55871D}" type="presOf" srcId="{755A985E-E93E-4DD4-BF16-B6E68EFA3356}" destId="{B3B13D76-6A16-49E7-AF62-09949ABF5EC1}" srcOrd="0" destOrd="0" presId="urn:microsoft.com/office/officeart/2005/8/layout/vList2"/>
    <dgm:cxn modelId="{CCE9F166-0FBC-415F-8343-C3BD5C92E453}" srcId="{08C3C49D-436E-4E05-92C9-602E5726C5B8}" destId="{037293FB-9EE1-4C52-A4CC-279E74AD9609}" srcOrd="1" destOrd="0" parTransId="{2E7400A4-DBD6-4E3E-9138-DFDEB2616799}" sibTransId="{E6104B67-3645-4B84-8270-7C5073DB4B6F}"/>
    <dgm:cxn modelId="{D83A0850-53DA-43BA-8373-D149AAC296C5}" srcId="{08C3C49D-436E-4E05-92C9-602E5726C5B8}" destId="{BCA68726-A807-41B7-AC17-56FB75663AF7}" srcOrd="0" destOrd="0" parTransId="{18916096-CD2E-49D9-BE13-3C0325661138}" sibTransId="{8532E3B4-3988-4216-8140-8A752966695B}"/>
    <dgm:cxn modelId="{CA61A156-D990-4F4A-BBA6-3FA28E0C2B66}" type="presOf" srcId="{BCA68726-A807-41B7-AC17-56FB75663AF7}" destId="{AFB09F28-AB3B-401B-B43A-5B9F68D9E5C4}" srcOrd="0" destOrd="0" presId="urn:microsoft.com/office/officeart/2005/8/layout/vList2"/>
    <dgm:cxn modelId="{DF451457-4CCE-4C67-A204-5ECFAC63D5AD}" type="presOf" srcId="{037293FB-9EE1-4C52-A4CC-279E74AD9609}" destId="{F46F5912-CD8D-407C-8C79-C09903786B51}" srcOrd="0" destOrd="0" presId="urn:microsoft.com/office/officeart/2005/8/layout/vList2"/>
    <dgm:cxn modelId="{E9FF3C85-494C-48CE-B3AC-03316794EFAA}" type="presOf" srcId="{08C3C49D-436E-4E05-92C9-602E5726C5B8}" destId="{46545C96-A90E-4EE4-8606-43C19F56C97C}" srcOrd="0" destOrd="0" presId="urn:microsoft.com/office/officeart/2005/8/layout/vList2"/>
    <dgm:cxn modelId="{4F2DF788-1ACB-442B-849D-DBE15F96B2E1}" srcId="{08C3C49D-436E-4E05-92C9-602E5726C5B8}" destId="{755A985E-E93E-4DD4-BF16-B6E68EFA3356}" srcOrd="2" destOrd="0" parTransId="{ECFC8785-511E-4FFD-8562-05457E876561}" sibTransId="{16C425D7-8B5D-45F9-84ED-0F457CC3FD25}"/>
    <dgm:cxn modelId="{2C710A22-F3B7-4B75-9D19-17DA44B9971D}" type="presParOf" srcId="{46545C96-A90E-4EE4-8606-43C19F56C97C}" destId="{AFB09F28-AB3B-401B-B43A-5B9F68D9E5C4}" srcOrd="0" destOrd="0" presId="urn:microsoft.com/office/officeart/2005/8/layout/vList2"/>
    <dgm:cxn modelId="{DC52FC85-A90C-4016-BF71-2D15E3FACBF1}" type="presParOf" srcId="{46545C96-A90E-4EE4-8606-43C19F56C97C}" destId="{134E13EB-85C9-460F-8738-9A67587AB569}" srcOrd="1" destOrd="0" presId="urn:microsoft.com/office/officeart/2005/8/layout/vList2"/>
    <dgm:cxn modelId="{AEFA827C-4287-4C3E-9E4D-D21202129D5E}" type="presParOf" srcId="{46545C96-A90E-4EE4-8606-43C19F56C97C}" destId="{F46F5912-CD8D-407C-8C79-C09903786B51}" srcOrd="2" destOrd="0" presId="urn:microsoft.com/office/officeart/2005/8/layout/vList2"/>
    <dgm:cxn modelId="{C45DB96A-0405-4B31-90DB-A41998D20510}" type="presParOf" srcId="{46545C96-A90E-4EE4-8606-43C19F56C97C}" destId="{745C7A6E-171C-45BE-BB6B-5538A0DD880B}" srcOrd="3" destOrd="0" presId="urn:microsoft.com/office/officeart/2005/8/layout/vList2"/>
    <dgm:cxn modelId="{0C17994B-7374-43BF-B47C-C315451DEBFD}" type="presParOf" srcId="{46545C96-A90E-4EE4-8606-43C19F56C97C}" destId="{B3B13D76-6A16-49E7-AF62-09949ABF5EC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C3C49D-436E-4E05-92C9-602E5726C5B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CA68726-A807-41B7-AC17-56FB75663AF7}">
      <dgm:prSet/>
      <dgm:spPr/>
      <dgm:t>
        <a:bodyPr/>
        <a:lstStyle/>
        <a:p>
          <a:r>
            <a:rPr lang="en-US"/>
            <a:t>Todd: 0</a:t>
          </a:r>
        </a:p>
      </dgm:t>
    </dgm:pt>
    <dgm:pt modelId="{18916096-CD2E-49D9-BE13-3C0325661138}" type="parTrans" cxnId="{D83A0850-53DA-43BA-8373-D149AAC296C5}">
      <dgm:prSet/>
      <dgm:spPr/>
      <dgm:t>
        <a:bodyPr/>
        <a:lstStyle/>
        <a:p>
          <a:endParaRPr lang="en-US"/>
        </a:p>
      </dgm:t>
    </dgm:pt>
    <dgm:pt modelId="{8532E3B4-3988-4216-8140-8A752966695B}" type="sibTrans" cxnId="{D83A0850-53DA-43BA-8373-D149AAC296C5}">
      <dgm:prSet/>
      <dgm:spPr/>
      <dgm:t>
        <a:bodyPr/>
        <a:lstStyle/>
        <a:p>
          <a:endParaRPr lang="en-US"/>
        </a:p>
      </dgm:t>
    </dgm:pt>
    <dgm:pt modelId="{037293FB-9EE1-4C52-A4CC-279E74AD9609}">
      <dgm:prSet/>
      <dgm:spPr/>
      <dgm:t>
        <a:bodyPr/>
        <a:lstStyle/>
        <a:p>
          <a:r>
            <a:rPr lang="en-US"/>
            <a:t>Bot: 0</a:t>
          </a:r>
        </a:p>
      </dgm:t>
    </dgm:pt>
    <dgm:pt modelId="{2E7400A4-DBD6-4E3E-9138-DFDEB2616799}" type="parTrans" cxnId="{CCE9F166-0FBC-415F-8343-C3BD5C92E453}">
      <dgm:prSet/>
      <dgm:spPr/>
      <dgm:t>
        <a:bodyPr/>
        <a:lstStyle/>
        <a:p>
          <a:endParaRPr lang="en-US"/>
        </a:p>
      </dgm:t>
    </dgm:pt>
    <dgm:pt modelId="{E6104B67-3645-4B84-8270-7C5073DB4B6F}" type="sibTrans" cxnId="{CCE9F166-0FBC-415F-8343-C3BD5C92E453}">
      <dgm:prSet/>
      <dgm:spPr/>
      <dgm:t>
        <a:bodyPr/>
        <a:lstStyle/>
        <a:p>
          <a:endParaRPr lang="en-US"/>
        </a:p>
      </dgm:t>
    </dgm:pt>
    <dgm:pt modelId="{755A985E-E93E-4DD4-BF16-B6E68EFA3356}">
      <dgm:prSet/>
      <dgm:spPr/>
      <dgm:t>
        <a:bodyPr/>
        <a:lstStyle/>
        <a:p>
          <a:r>
            <a:rPr lang="en-US"/>
            <a:t>Audience: 0</a:t>
          </a:r>
        </a:p>
      </dgm:t>
    </dgm:pt>
    <dgm:pt modelId="{ECFC8785-511E-4FFD-8562-05457E876561}" type="parTrans" cxnId="{4F2DF788-1ACB-442B-849D-DBE15F96B2E1}">
      <dgm:prSet/>
      <dgm:spPr/>
      <dgm:t>
        <a:bodyPr/>
        <a:lstStyle/>
        <a:p>
          <a:endParaRPr lang="en-US"/>
        </a:p>
      </dgm:t>
    </dgm:pt>
    <dgm:pt modelId="{16C425D7-8B5D-45F9-84ED-0F457CC3FD25}" type="sibTrans" cxnId="{4F2DF788-1ACB-442B-849D-DBE15F96B2E1}">
      <dgm:prSet/>
      <dgm:spPr/>
      <dgm:t>
        <a:bodyPr/>
        <a:lstStyle/>
        <a:p>
          <a:endParaRPr lang="en-US"/>
        </a:p>
      </dgm:t>
    </dgm:pt>
    <dgm:pt modelId="{46545C96-A90E-4EE4-8606-43C19F56C97C}" type="pres">
      <dgm:prSet presAssocID="{08C3C49D-436E-4E05-92C9-602E5726C5B8}" presName="linear" presStyleCnt="0">
        <dgm:presLayoutVars>
          <dgm:animLvl val="lvl"/>
          <dgm:resizeHandles val="exact"/>
        </dgm:presLayoutVars>
      </dgm:prSet>
      <dgm:spPr/>
    </dgm:pt>
    <dgm:pt modelId="{AFB09F28-AB3B-401B-B43A-5B9F68D9E5C4}" type="pres">
      <dgm:prSet presAssocID="{BCA68726-A807-41B7-AC17-56FB75663AF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34E13EB-85C9-460F-8738-9A67587AB569}" type="pres">
      <dgm:prSet presAssocID="{8532E3B4-3988-4216-8140-8A752966695B}" presName="spacer" presStyleCnt="0"/>
      <dgm:spPr/>
    </dgm:pt>
    <dgm:pt modelId="{F46F5912-CD8D-407C-8C79-C09903786B51}" type="pres">
      <dgm:prSet presAssocID="{037293FB-9EE1-4C52-A4CC-279E74AD960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45C7A6E-171C-45BE-BB6B-5538A0DD880B}" type="pres">
      <dgm:prSet presAssocID="{E6104B67-3645-4B84-8270-7C5073DB4B6F}" presName="spacer" presStyleCnt="0"/>
      <dgm:spPr/>
    </dgm:pt>
    <dgm:pt modelId="{B3B13D76-6A16-49E7-AF62-09949ABF5EC1}" type="pres">
      <dgm:prSet presAssocID="{755A985E-E93E-4DD4-BF16-B6E68EFA335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686105E-FAB9-41B5-A74B-90F67A55871D}" type="presOf" srcId="{755A985E-E93E-4DD4-BF16-B6E68EFA3356}" destId="{B3B13D76-6A16-49E7-AF62-09949ABF5EC1}" srcOrd="0" destOrd="0" presId="urn:microsoft.com/office/officeart/2005/8/layout/vList2"/>
    <dgm:cxn modelId="{CCE9F166-0FBC-415F-8343-C3BD5C92E453}" srcId="{08C3C49D-436E-4E05-92C9-602E5726C5B8}" destId="{037293FB-9EE1-4C52-A4CC-279E74AD9609}" srcOrd="1" destOrd="0" parTransId="{2E7400A4-DBD6-4E3E-9138-DFDEB2616799}" sibTransId="{E6104B67-3645-4B84-8270-7C5073DB4B6F}"/>
    <dgm:cxn modelId="{D83A0850-53DA-43BA-8373-D149AAC296C5}" srcId="{08C3C49D-436E-4E05-92C9-602E5726C5B8}" destId="{BCA68726-A807-41B7-AC17-56FB75663AF7}" srcOrd="0" destOrd="0" parTransId="{18916096-CD2E-49D9-BE13-3C0325661138}" sibTransId="{8532E3B4-3988-4216-8140-8A752966695B}"/>
    <dgm:cxn modelId="{CA61A156-D990-4F4A-BBA6-3FA28E0C2B66}" type="presOf" srcId="{BCA68726-A807-41B7-AC17-56FB75663AF7}" destId="{AFB09F28-AB3B-401B-B43A-5B9F68D9E5C4}" srcOrd="0" destOrd="0" presId="urn:microsoft.com/office/officeart/2005/8/layout/vList2"/>
    <dgm:cxn modelId="{DF451457-4CCE-4C67-A204-5ECFAC63D5AD}" type="presOf" srcId="{037293FB-9EE1-4C52-A4CC-279E74AD9609}" destId="{F46F5912-CD8D-407C-8C79-C09903786B51}" srcOrd="0" destOrd="0" presId="urn:microsoft.com/office/officeart/2005/8/layout/vList2"/>
    <dgm:cxn modelId="{E9FF3C85-494C-48CE-B3AC-03316794EFAA}" type="presOf" srcId="{08C3C49D-436E-4E05-92C9-602E5726C5B8}" destId="{46545C96-A90E-4EE4-8606-43C19F56C97C}" srcOrd="0" destOrd="0" presId="urn:microsoft.com/office/officeart/2005/8/layout/vList2"/>
    <dgm:cxn modelId="{4F2DF788-1ACB-442B-849D-DBE15F96B2E1}" srcId="{08C3C49D-436E-4E05-92C9-602E5726C5B8}" destId="{755A985E-E93E-4DD4-BF16-B6E68EFA3356}" srcOrd="2" destOrd="0" parTransId="{ECFC8785-511E-4FFD-8562-05457E876561}" sibTransId="{16C425D7-8B5D-45F9-84ED-0F457CC3FD25}"/>
    <dgm:cxn modelId="{2C710A22-F3B7-4B75-9D19-17DA44B9971D}" type="presParOf" srcId="{46545C96-A90E-4EE4-8606-43C19F56C97C}" destId="{AFB09F28-AB3B-401B-B43A-5B9F68D9E5C4}" srcOrd="0" destOrd="0" presId="urn:microsoft.com/office/officeart/2005/8/layout/vList2"/>
    <dgm:cxn modelId="{DC52FC85-A90C-4016-BF71-2D15E3FACBF1}" type="presParOf" srcId="{46545C96-A90E-4EE4-8606-43C19F56C97C}" destId="{134E13EB-85C9-460F-8738-9A67587AB569}" srcOrd="1" destOrd="0" presId="urn:microsoft.com/office/officeart/2005/8/layout/vList2"/>
    <dgm:cxn modelId="{AEFA827C-4287-4C3E-9E4D-D21202129D5E}" type="presParOf" srcId="{46545C96-A90E-4EE4-8606-43C19F56C97C}" destId="{F46F5912-CD8D-407C-8C79-C09903786B51}" srcOrd="2" destOrd="0" presId="urn:microsoft.com/office/officeart/2005/8/layout/vList2"/>
    <dgm:cxn modelId="{C45DB96A-0405-4B31-90DB-A41998D20510}" type="presParOf" srcId="{46545C96-A90E-4EE4-8606-43C19F56C97C}" destId="{745C7A6E-171C-45BE-BB6B-5538A0DD880B}" srcOrd="3" destOrd="0" presId="urn:microsoft.com/office/officeart/2005/8/layout/vList2"/>
    <dgm:cxn modelId="{0C17994B-7374-43BF-B47C-C315451DEBFD}" type="presParOf" srcId="{46545C96-A90E-4EE4-8606-43C19F56C97C}" destId="{B3B13D76-6A16-49E7-AF62-09949ABF5EC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C3C49D-436E-4E05-92C9-602E5726C5B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CA68726-A807-41B7-AC17-56FB75663AF7}">
      <dgm:prSet/>
      <dgm:spPr/>
      <dgm:t>
        <a:bodyPr/>
        <a:lstStyle/>
        <a:p>
          <a:r>
            <a:rPr lang="en-US"/>
            <a:t>Todd: 0</a:t>
          </a:r>
        </a:p>
      </dgm:t>
    </dgm:pt>
    <dgm:pt modelId="{18916096-CD2E-49D9-BE13-3C0325661138}" type="parTrans" cxnId="{D83A0850-53DA-43BA-8373-D149AAC296C5}">
      <dgm:prSet/>
      <dgm:spPr/>
      <dgm:t>
        <a:bodyPr/>
        <a:lstStyle/>
        <a:p>
          <a:endParaRPr lang="en-US"/>
        </a:p>
      </dgm:t>
    </dgm:pt>
    <dgm:pt modelId="{8532E3B4-3988-4216-8140-8A752966695B}" type="sibTrans" cxnId="{D83A0850-53DA-43BA-8373-D149AAC296C5}">
      <dgm:prSet/>
      <dgm:spPr/>
      <dgm:t>
        <a:bodyPr/>
        <a:lstStyle/>
        <a:p>
          <a:endParaRPr lang="en-US"/>
        </a:p>
      </dgm:t>
    </dgm:pt>
    <dgm:pt modelId="{037293FB-9EE1-4C52-A4CC-279E74AD9609}">
      <dgm:prSet/>
      <dgm:spPr/>
      <dgm:t>
        <a:bodyPr/>
        <a:lstStyle/>
        <a:p>
          <a:r>
            <a:rPr lang="en-US"/>
            <a:t>Bot: 0</a:t>
          </a:r>
        </a:p>
      </dgm:t>
    </dgm:pt>
    <dgm:pt modelId="{2E7400A4-DBD6-4E3E-9138-DFDEB2616799}" type="parTrans" cxnId="{CCE9F166-0FBC-415F-8343-C3BD5C92E453}">
      <dgm:prSet/>
      <dgm:spPr/>
      <dgm:t>
        <a:bodyPr/>
        <a:lstStyle/>
        <a:p>
          <a:endParaRPr lang="en-US"/>
        </a:p>
      </dgm:t>
    </dgm:pt>
    <dgm:pt modelId="{E6104B67-3645-4B84-8270-7C5073DB4B6F}" type="sibTrans" cxnId="{CCE9F166-0FBC-415F-8343-C3BD5C92E453}">
      <dgm:prSet/>
      <dgm:spPr/>
      <dgm:t>
        <a:bodyPr/>
        <a:lstStyle/>
        <a:p>
          <a:endParaRPr lang="en-US"/>
        </a:p>
      </dgm:t>
    </dgm:pt>
    <dgm:pt modelId="{755A985E-E93E-4DD4-BF16-B6E68EFA3356}">
      <dgm:prSet/>
      <dgm:spPr/>
      <dgm:t>
        <a:bodyPr/>
        <a:lstStyle/>
        <a:p>
          <a:r>
            <a:rPr lang="en-US"/>
            <a:t>Audience: 0</a:t>
          </a:r>
        </a:p>
      </dgm:t>
    </dgm:pt>
    <dgm:pt modelId="{ECFC8785-511E-4FFD-8562-05457E876561}" type="parTrans" cxnId="{4F2DF788-1ACB-442B-849D-DBE15F96B2E1}">
      <dgm:prSet/>
      <dgm:spPr/>
      <dgm:t>
        <a:bodyPr/>
        <a:lstStyle/>
        <a:p>
          <a:endParaRPr lang="en-US"/>
        </a:p>
      </dgm:t>
    </dgm:pt>
    <dgm:pt modelId="{16C425D7-8B5D-45F9-84ED-0F457CC3FD25}" type="sibTrans" cxnId="{4F2DF788-1ACB-442B-849D-DBE15F96B2E1}">
      <dgm:prSet/>
      <dgm:spPr/>
      <dgm:t>
        <a:bodyPr/>
        <a:lstStyle/>
        <a:p>
          <a:endParaRPr lang="en-US"/>
        </a:p>
      </dgm:t>
    </dgm:pt>
    <dgm:pt modelId="{46545C96-A90E-4EE4-8606-43C19F56C97C}" type="pres">
      <dgm:prSet presAssocID="{08C3C49D-436E-4E05-92C9-602E5726C5B8}" presName="linear" presStyleCnt="0">
        <dgm:presLayoutVars>
          <dgm:animLvl val="lvl"/>
          <dgm:resizeHandles val="exact"/>
        </dgm:presLayoutVars>
      </dgm:prSet>
      <dgm:spPr/>
    </dgm:pt>
    <dgm:pt modelId="{AFB09F28-AB3B-401B-B43A-5B9F68D9E5C4}" type="pres">
      <dgm:prSet presAssocID="{BCA68726-A807-41B7-AC17-56FB75663AF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34E13EB-85C9-460F-8738-9A67587AB569}" type="pres">
      <dgm:prSet presAssocID="{8532E3B4-3988-4216-8140-8A752966695B}" presName="spacer" presStyleCnt="0"/>
      <dgm:spPr/>
    </dgm:pt>
    <dgm:pt modelId="{F46F5912-CD8D-407C-8C79-C09903786B51}" type="pres">
      <dgm:prSet presAssocID="{037293FB-9EE1-4C52-A4CC-279E74AD960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45C7A6E-171C-45BE-BB6B-5538A0DD880B}" type="pres">
      <dgm:prSet presAssocID="{E6104B67-3645-4B84-8270-7C5073DB4B6F}" presName="spacer" presStyleCnt="0"/>
      <dgm:spPr/>
    </dgm:pt>
    <dgm:pt modelId="{B3B13D76-6A16-49E7-AF62-09949ABF5EC1}" type="pres">
      <dgm:prSet presAssocID="{755A985E-E93E-4DD4-BF16-B6E68EFA335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686105E-FAB9-41B5-A74B-90F67A55871D}" type="presOf" srcId="{755A985E-E93E-4DD4-BF16-B6E68EFA3356}" destId="{B3B13D76-6A16-49E7-AF62-09949ABF5EC1}" srcOrd="0" destOrd="0" presId="urn:microsoft.com/office/officeart/2005/8/layout/vList2"/>
    <dgm:cxn modelId="{CCE9F166-0FBC-415F-8343-C3BD5C92E453}" srcId="{08C3C49D-436E-4E05-92C9-602E5726C5B8}" destId="{037293FB-9EE1-4C52-A4CC-279E74AD9609}" srcOrd="1" destOrd="0" parTransId="{2E7400A4-DBD6-4E3E-9138-DFDEB2616799}" sibTransId="{E6104B67-3645-4B84-8270-7C5073DB4B6F}"/>
    <dgm:cxn modelId="{D83A0850-53DA-43BA-8373-D149AAC296C5}" srcId="{08C3C49D-436E-4E05-92C9-602E5726C5B8}" destId="{BCA68726-A807-41B7-AC17-56FB75663AF7}" srcOrd="0" destOrd="0" parTransId="{18916096-CD2E-49D9-BE13-3C0325661138}" sibTransId="{8532E3B4-3988-4216-8140-8A752966695B}"/>
    <dgm:cxn modelId="{CA61A156-D990-4F4A-BBA6-3FA28E0C2B66}" type="presOf" srcId="{BCA68726-A807-41B7-AC17-56FB75663AF7}" destId="{AFB09F28-AB3B-401B-B43A-5B9F68D9E5C4}" srcOrd="0" destOrd="0" presId="urn:microsoft.com/office/officeart/2005/8/layout/vList2"/>
    <dgm:cxn modelId="{DF451457-4CCE-4C67-A204-5ECFAC63D5AD}" type="presOf" srcId="{037293FB-9EE1-4C52-A4CC-279E74AD9609}" destId="{F46F5912-CD8D-407C-8C79-C09903786B51}" srcOrd="0" destOrd="0" presId="urn:microsoft.com/office/officeart/2005/8/layout/vList2"/>
    <dgm:cxn modelId="{E9FF3C85-494C-48CE-B3AC-03316794EFAA}" type="presOf" srcId="{08C3C49D-436E-4E05-92C9-602E5726C5B8}" destId="{46545C96-A90E-4EE4-8606-43C19F56C97C}" srcOrd="0" destOrd="0" presId="urn:microsoft.com/office/officeart/2005/8/layout/vList2"/>
    <dgm:cxn modelId="{4F2DF788-1ACB-442B-849D-DBE15F96B2E1}" srcId="{08C3C49D-436E-4E05-92C9-602E5726C5B8}" destId="{755A985E-E93E-4DD4-BF16-B6E68EFA3356}" srcOrd="2" destOrd="0" parTransId="{ECFC8785-511E-4FFD-8562-05457E876561}" sibTransId="{16C425D7-8B5D-45F9-84ED-0F457CC3FD25}"/>
    <dgm:cxn modelId="{2C710A22-F3B7-4B75-9D19-17DA44B9971D}" type="presParOf" srcId="{46545C96-A90E-4EE4-8606-43C19F56C97C}" destId="{AFB09F28-AB3B-401B-B43A-5B9F68D9E5C4}" srcOrd="0" destOrd="0" presId="urn:microsoft.com/office/officeart/2005/8/layout/vList2"/>
    <dgm:cxn modelId="{DC52FC85-A90C-4016-BF71-2D15E3FACBF1}" type="presParOf" srcId="{46545C96-A90E-4EE4-8606-43C19F56C97C}" destId="{134E13EB-85C9-460F-8738-9A67587AB569}" srcOrd="1" destOrd="0" presId="urn:microsoft.com/office/officeart/2005/8/layout/vList2"/>
    <dgm:cxn modelId="{AEFA827C-4287-4C3E-9E4D-D21202129D5E}" type="presParOf" srcId="{46545C96-A90E-4EE4-8606-43C19F56C97C}" destId="{F46F5912-CD8D-407C-8C79-C09903786B51}" srcOrd="2" destOrd="0" presId="urn:microsoft.com/office/officeart/2005/8/layout/vList2"/>
    <dgm:cxn modelId="{C45DB96A-0405-4B31-90DB-A41998D20510}" type="presParOf" srcId="{46545C96-A90E-4EE4-8606-43C19F56C97C}" destId="{745C7A6E-171C-45BE-BB6B-5538A0DD880B}" srcOrd="3" destOrd="0" presId="urn:microsoft.com/office/officeart/2005/8/layout/vList2"/>
    <dgm:cxn modelId="{0C17994B-7374-43BF-B47C-C315451DEBFD}" type="presParOf" srcId="{46545C96-A90E-4EE4-8606-43C19F56C97C}" destId="{B3B13D76-6A16-49E7-AF62-09949ABF5EC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8C3C49D-436E-4E05-92C9-602E5726C5B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CA68726-A807-41B7-AC17-56FB75663AF7}">
      <dgm:prSet/>
      <dgm:spPr/>
      <dgm:t>
        <a:bodyPr/>
        <a:lstStyle/>
        <a:p>
          <a:r>
            <a:rPr lang="en-US"/>
            <a:t>Todd: 0</a:t>
          </a:r>
        </a:p>
      </dgm:t>
    </dgm:pt>
    <dgm:pt modelId="{18916096-CD2E-49D9-BE13-3C0325661138}" type="parTrans" cxnId="{D83A0850-53DA-43BA-8373-D149AAC296C5}">
      <dgm:prSet/>
      <dgm:spPr/>
      <dgm:t>
        <a:bodyPr/>
        <a:lstStyle/>
        <a:p>
          <a:endParaRPr lang="en-US"/>
        </a:p>
      </dgm:t>
    </dgm:pt>
    <dgm:pt modelId="{8532E3B4-3988-4216-8140-8A752966695B}" type="sibTrans" cxnId="{D83A0850-53DA-43BA-8373-D149AAC296C5}">
      <dgm:prSet/>
      <dgm:spPr/>
      <dgm:t>
        <a:bodyPr/>
        <a:lstStyle/>
        <a:p>
          <a:endParaRPr lang="en-US"/>
        </a:p>
      </dgm:t>
    </dgm:pt>
    <dgm:pt modelId="{037293FB-9EE1-4C52-A4CC-279E74AD9609}">
      <dgm:prSet/>
      <dgm:spPr/>
      <dgm:t>
        <a:bodyPr/>
        <a:lstStyle/>
        <a:p>
          <a:r>
            <a:rPr lang="en-US"/>
            <a:t>Bot: 0</a:t>
          </a:r>
        </a:p>
      </dgm:t>
    </dgm:pt>
    <dgm:pt modelId="{2E7400A4-DBD6-4E3E-9138-DFDEB2616799}" type="parTrans" cxnId="{CCE9F166-0FBC-415F-8343-C3BD5C92E453}">
      <dgm:prSet/>
      <dgm:spPr/>
      <dgm:t>
        <a:bodyPr/>
        <a:lstStyle/>
        <a:p>
          <a:endParaRPr lang="en-US"/>
        </a:p>
      </dgm:t>
    </dgm:pt>
    <dgm:pt modelId="{E6104B67-3645-4B84-8270-7C5073DB4B6F}" type="sibTrans" cxnId="{CCE9F166-0FBC-415F-8343-C3BD5C92E453}">
      <dgm:prSet/>
      <dgm:spPr/>
      <dgm:t>
        <a:bodyPr/>
        <a:lstStyle/>
        <a:p>
          <a:endParaRPr lang="en-US"/>
        </a:p>
      </dgm:t>
    </dgm:pt>
    <dgm:pt modelId="{755A985E-E93E-4DD4-BF16-B6E68EFA3356}">
      <dgm:prSet/>
      <dgm:spPr/>
      <dgm:t>
        <a:bodyPr/>
        <a:lstStyle/>
        <a:p>
          <a:r>
            <a:rPr lang="en-US"/>
            <a:t>Audience: 0</a:t>
          </a:r>
        </a:p>
      </dgm:t>
    </dgm:pt>
    <dgm:pt modelId="{ECFC8785-511E-4FFD-8562-05457E876561}" type="parTrans" cxnId="{4F2DF788-1ACB-442B-849D-DBE15F96B2E1}">
      <dgm:prSet/>
      <dgm:spPr/>
      <dgm:t>
        <a:bodyPr/>
        <a:lstStyle/>
        <a:p>
          <a:endParaRPr lang="en-US"/>
        </a:p>
      </dgm:t>
    </dgm:pt>
    <dgm:pt modelId="{16C425D7-8B5D-45F9-84ED-0F457CC3FD25}" type="sibTrans" cxnId="{4F2DF788-1ACB-442B-849D-DBE15F96B2E1}">
      <dgm:prSet/>
      <dgm:spPr/>
      <dgm:t>
        <a:bodyPr/>
        <a:lstStyle/>
        <a:p>
          <a:endParaRPr lang="en-US"/>
        </a:p>
      </dgm:t>
    </dgm:pt>
    <dgm:pt modelId="{46545C96-A90E-4EE4-8606-43C19F56C97C}" type="pres">
      <dgm:prSet presAssocID="{08C3C49D-436E-4E05-92C9-602E5726C5B8}" presName="linear" presStyleCnt="0">
        <dgm:presLayoutVars>
          <dgm:animLvl val="lvl"/>
          <dgm:resizeHandles val="exact"/>
        </dgm:presLayoutVars>
      </dgm:prSet>
      <dgm:spPr/>
    </dgm:pt>
    <dgm:pt modelId="{AFB09F28-AB3B-401B-B43A-5B9F68D9E5C4}" type="pres">
      <dgm:prSet presAssocID="{BCA68726-A807-41B7-AC17-56FB75663AF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34E13EB-85C9-460F-8738-9A67587AB569}" type="pres">
      <dgm:prSet presAssocID="{8532E3B4-3988-4216-8140-8A752966695B}" presName="spacer" presStyleCnt="0"/>
      <dgm:spPr/>
    </dgm:pt>
    <dgm:pt modelId="{F46F5912-CD8D-407C-8C79-C09903786B51}" type="pres">
      <dgm:prSet presAssocID="{037293FB-9EE1-4C52-A4CC-279E74AD960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45C7A6E-171C-45BE-BB6B-5538A0DD880B}" type="pres">
      <dgm:prSet presAssocID="{E6104B67-3645-4B84-8270-7C5073DB4B6F}" presName="spacer" presStyleCnt="0"/>
      <dgm:spPr/>
    </dgm:pt>
    <dgm:pt modelId="{B3B13D76-6A16-49E7-AF62-09949ABF5EC1}" type="pres">
      <dgm:prSet presAssocID="{755A985E-E93E-4DD4-BF16-B6E68EFA335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686105E-FAB9-41B5-A74B-90F67A55871D}" type="presOf" srcId="{755A985E-E93E-4DD4-BF16-B6E68EFA3356}" destId="{B3B13D76-6A16-49E7-AF62-09949ABF5EC1}" srcOrd="0" destOrd="0" presId="urn:microsoft.com/office/officeart/2005/8/layout/vList2"/>
    <dgm:cxn modelId="{CCE9F166-0FBC-415F-8343-C3BD5C92E453}" srcId="{08C3C49D-436E-4E05-92C9-602E5726C5B8}" destId="{037293FB-9EE1-4C52-A4CC-279E74AD9609}" srcOrd="1" destOrd="0" parTransId="{2E7400A4-DBD6-4E3E-9138-DFDEB2616799}" sibTransId="{E6104B67-3645-4B84-8270-7C5073DB4B6F}"/>
    <dgm:cxn modelId="{D83A0850-53DA-43BA-8373-D149AAC296C5}" srcId="{08C3C49D-436E-4E05-92C9-602E5726C5B8}" destId="{BCA68726-A807-41B7-AC17-56FB75663AF7}" srcOrd="0" destOrd="0" parTransId="{18916096-CD2E-49D9-BE13-3C0325661138}" sibTransId="{8532E3B4-3988-4216-8140-8A752966695B}"/>
    <dgm:cxn modelId="{CA61A156-D990-4F4A-BBA6-3FA28E0C2B66}" type="presOf" srcId="{BCA68726-A807-41B7-AC17-56FB75663AF7}" destId="{AFB09F28-AB3B-401B-B43A-5B9F68D9E5C4}" srcOrd="0" destOrd="0" presId="urn:microsoft.com/office/officeart/2005/8/layout/vList2"/>
    <dgm:cxn modelId="{DF451457-4CCE-4C67-A204-5ECFAC63D5AD}" type="presOf" srcId="{037293FB-9EE1-4C52-A4CC-279E74AD9609}" destId="{F46F5912-CD8D-407C-8C79-C09903786B51}" srcOrd="0" destOrd="0" presId="urn:microsoft.com/office/officeart/2005/8/layout/vList2"/>
    <dgm:cxn modelId="{E9FF3C85-494C-48CE-B3AC-03316794EFAA}" type="presOf" srcId="{08C3C49D-436E-4E05-92C9-602E5726C5B8}" destId="{46545C96-A90E-4EE4-8606-43C19F56C97C}" srcOrd="0" destOrd="0" presId="urn:microsoft.com/office/officeart/2005/8/layout/vList2"/>
    <dgm:cxn modelId="{4F2DF788-1ACB-442B-849D-DBE15F96B2E1}" srcId="{08C3C49D-436E-4E05-92C9-602E5726C5B8}" destId="{755A985E-E93E-4DD4-BF16-B6E68EFA3356}" srcOrd="2" destOrd="0" parTransId="{ECFC8785-511E-4FFD-8562-05457E876561}" sibTransId="{16C425D7-8B5D-45F9-84ED-0F457CC3FD25}"/>
    <dgm:cxn modelId="{2C710A22-F3B7-4B75-9D19-17DA44B9971D}" type="presParOf" srcId="{46545C96-A90E-4EE4-8606-43C19F56C97C}" destId="{AFB09F28-AB3B-401B-B43A-5B9F68D9E5C4}" srcOrd="0" destOrd="0" presId="urn:microsoft.com/office/officeart/2005/8/layout/vList2"/>
    <dgm:cxn modelId="{DC52FC85-A90C-4016-BF71-2D15E3FACBF1}" type="presParOf" srcId="{46545C96-A90E-4EE4-8606-43C19F56C97C}" destId="{134E13EB-85C9-460F-8738-9A67587AB569}" srcOrd="1" destOrd="0" presId="urn:microsoft.com/office/officeart/2005/8/layout/vList2"/>
    <dgm:cxn modelId="{AEFA827C-4287-4C3E-9E4D-D21202129D5E}" type="presParOf" srcId="{46545C96-A90E-4EE4-8606-43C19F56C97C}" destId="{F46F5912-CD8D-407C-8C79-C09903786B51}" srcOrd="2" destOrd="0" presId="urn:microsoft.com/office/officeart/2005/8/layout/vList2"/>
    <dgm:cxn modelId="{C45DB96A-0405-4B31-90DB-A41998D20510}" type="presParOf" srcId="{46545C96-A90E-4EE4-8606-43C19F56C97C}" destId="{745C7A6E-171C-45BE-BB6B-5538A0DD880B}" srcOrd="3" destOrd="0" presId="urn:microsoft.com/office/officeart/2005/8/layout/vList2"/>
    <dgm:cxn modelId="{0C17994B-7374-43BF-B47C-C315451DEBFD}" type="presParOf" srcId="{46545C96-A90E-4EE4-8606-43C19F56C97C}" destId="{B3B13D76-6A16-49E7-AF62-09949ABF5EC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8C3C49D-436E-4E05-92C9-602E5726C5B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CA68726-A807-41B7-AC17-56FB75663AF7}">
      <dgm:prSet/>
      <dgm:spPr/>
      <dgm:t>
        <a:bodyPr/>
        <a:lstStyle/>
        <a:p>
          <a:r>
            <a:rPr lang="en-US"/>
            <a:t>Todd: 0</a:t>
          </a:r>
        </a:p>
      </dgm:t>
    </dgm:pt>
    <dgm:pt modelId="{18916096-CD2E-49D9-BE13-3C0325661138}" type="parTrans" cxnId="{D83A0850-53DA-43BA-8373-D149AAC296C5}">
      <dgm:prSet/>
      <dgm:spPr/>
      <dgm:t>
        <a:bodyPr/>
        <a:lstStyle/>
        <a:p>
          <a:endParaRPr lang="en-US"/>
        </a:p>
      </dgm:t>
    </dgm:pt>
    <dgm:pt modelId="{8532E3B4-3988-4216-8140-8A752966695B}" type="sibTrans" cxnId="{D83A0850-53DA-43BA-8373-D149AAC296C5}">
      <dgm:prSet/>
      <dgm:spPr/>
      <dgm:t>
        <a:bodyPr/>
        <a:lstStyle/>
        <a:p>
          <a:endParaRPr lang="en-US"/>
        </a:p>
      </dgm:t>
    </dgm:pt>
    <dgm:pt modelId="{037293FB-9EE1-4C52-A4CC-279E74AD9609}">
      <dgm:prSet/>
      <dgm:spPr/>
      <dgm:t>
        <a:bodyPr/>
        <a:lstStyle/>
        <a:p>
          <a:r>
            <a:rPr lang="en-US"/>
            <a:t>Bot: 0</a:t>
          </a:r>
        </a:p>
      </dgm:t>
    </dgm:pt>
    <dgm:pt modelId="{2E7400A4-DBD6-4E3E-9138-DFDEB2616799}" type="parTrans" cxnId="{CCE9F166-0FBC-415F-8343-C3BD5C92E453}">
      <dgm:prSet/>
      <dgm:spPr/>
      <dgm:t>
        <a:bodyPr/>
        <a:lstStyle/>
        <a:p>
          <a:endParaRPr lang="en-US"/>
        </a:p>
      </dgm:t>
    </dgm:pt>
    <dgm:pt modelId="{E6104B67-3645-4B84-8270-7C5073DB4B6F}" type="sibTrans" cxnId="{CCE9F166-0FBC-415F-8343-C3BD5C92E453}">
      <dgm:prSet/>
      <dgm:spPr/>
      <dgm:t>
        <a:bodyPr/>
        <a:lstStyle/>
        <a:p>
          <a:endParaRPr lang="en-US"/>
        </a:p>
      </dgm:t>
    </dgm:pt>
    <dgm:pt modelId="{755A985E-E93E-4DD4-BF16-B6E68EFA3356}">
      <dgm:prSet/>
      <dgm:spPr/>
      <dgm:t>
        <a:bodyPr/>
        <a:lstStyle/>
        <a:p>
          <a:r>
            <a:rPr lang="en-US"/>
            <a:t>Audience: 0</a:t>
          </a:r>
        </a:p>
      </dgm:t>
    </dgm:pt>
    <dgm:pt modelId="{ECFC8785-511E-4FFD-8562-05457E876561}" type="parTrans" cxnId="{4F2DF788-1ACB-442B-849D-DBE15F96B2E1}">
      <dgm:prSet/>
      <dgm:spPr/>
      <dgm:t>
        <a:bodyPr/>
        <a:lstStyle/>
        <a:p>
          <a:endParaRPr lang="en-US"/>
        </a:p>
      </dgm:t>
    </dgm:pt>
    <dgm:pt modelId="{16C425D7-8B5D-45F9-84ED-0F457CC3FD25}" type="sibTrans" cxnId="{4F2DF788-1ACB-442B-849D-DBE15F96B2E1}">
      <dgm:prSet/>
      <dgm:spPr/>
      <dgm:t>
        <a:bodyPr/>
        <a:lstStyle/>
        <a:p>
          <a:endParaRPr lang="en-US"/>
        </a:p>
      </dgm:t>
    </dgm:pt>
    <dgm:pt modelId="{46545C96-A90E-4EE4-8606-43C19F56C97C}" type="pres">
      <dgm:prSet presAssocID="{08C3C49D-436E-4E05-92C9-602E5726C5B8}" presName="linear" presStyleCnt="0">
        <dgm:presLayoutVars>
          <dgm:animLvl val="lvl"/>
          <dgm:resizeHandles val="exact"/>
        </dgm:presLayoutVars>
      </dgm:prSet>
      <dgm:spPr/>
    </dgm:pt>
    <dgm:pt modelId="{AFB09F28-AB3B-401B-B43A-5B9F68D9E5C4}" type="pres">
      <dgm:prSet presAssocID="{BCA68726-A807-41B7-AC17-56FB75663AF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34E13EB-85C9-460F-8738-9A67587AB569}" type="pres">
      <dgm:prSet presAssocID="{8532E3B4-3988-4216-8140-8A752966695B}" presName="spacer" presStyleCnt="0"/>
      <dgm:spPr/>
    </dgm:pt>
    <dgm:pt modelId="{F46F5912-CD8D-407C-8C79-C09903786B51}" type="pres">
      <dgm:prSet presAssocID="{037293FB-9EE1-4C52-A4CC-279E74AD960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45C7A6E-171C-45BE-BB6B-5538A0DD880B}" type="pres">
      <dgm:prSet presAssocID="{E6104B67-3645-4B84-8270-7C5073DB4B6F}" presName="spacer" presStyleCnt="0"/>
      <dgm:spPr/>
    </dgm:pt>
    <dgm:pt modelId="{B3B13D76-6A16-49E7-AF62-09949ABF5EC1}" type="pres">
      <dgm:prSet presAssocID="{755A985E-E93E-4DD4-BF16-B6E68EFA335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686105E-FAB9-41B5-A74B-90F67A55871D}" type="presOf" srcId="{755A985E-E93E-4DD4-BF16-B6E68EFA3356}" destId="{B3B13D76-6A16-49E7-AF62-09949ABF5EC1}" srcOrd="0" destOrd="0" presId="urn:microsoft.com/office/officeart/2005/8/layout/vList2"/>
    <dgm:cxn modelId="{CCE9F166-0FBC-415F-8343-C3BD5C92E453}" srcId="{08C3C49D-436E-4E05-92C9-602E5726C5B8}" destId="{037293FB-9EE1-4C52-A4CC-279E74AD9609}" srcOrd="1" destOrd="0" parTransId="{2E7400A4-DBD6-4E3E-9138-DFDEB2616799}" sibTransId="{E6104B67-3645-4B84-8270-7C5073DB4B6F}"/>
    <dgm:cxn modelId="{D83A0850-53DA-43BA-8373-D149AAC296C5}" srcId="{08C3C49D-436E-4E05-92C9-602E5726C5B8}" destId="{BCA68726-A807-41B7-AC17-56FB75663AF7}" srcOrd="0" destOrd="0" parTransId="{18916096-CD2E-49D9-BE13-3C0325661138}" sibTransId="{8532E3B4-3988-4216-8140-8A752966695B}"/>
    <dgm:cxn modelId="{CA61A156-D990-4F4A-BBA6-3FA28E0C2B66}" type="presOf" srcId="{BCA68726-A807-41B7-AC17-56FB75663AF7}" destId="{AFB09F28-AB3B-401B-B43A-5B9F68D9E5C4}" srcOrd="0" destOrd="0" presId="urn:microsoft.com/office/officeart/2005/8/layout/vList2"/>
    <dgm:cxn modelId="{DF451457-4CCE-4C67-A204-5ECFAC63D5AD}" type="presOf" srcId="{037293FB-9EE1-4C52-A4CC-279E74AD9609}" destId="{F46F5912-CD8D-407C-8C79-C09903786B51}" srcOrd="0" destOrd="0" presId="urn:microsoft.com/office/officeart/2005/8/layout/vList2"/>
    <dgm:cxn modelId="{E9FF3C85-494C-48CE-B3AC-03316794EFAA}" type="presOf" srcId="{08C3C49D-436E-4E05-92C9-602E5726C5B8}" destId="{46545C96-A90E-4EE4-8606-43C19F56C97C}" srcOrd="0" destOrd="0" presId="urn:microsoft.com/office/officeart/2005/8/layout/vList2"/>
    <dgm:cxn modelId="{4F2DF788-1ACB-442B-849D-DBE15F96B2E1}" srcId="{08C3C49D-436E-4E05-92C9-602E5726C5B8}" destId="{755A985E-E93E-4DD4-BF16-B6E68EFA3356}" srcOrd="2" destOrd="0" parTransId="{ECFC8785-511E-4FFD-8562-05457E876561}" sibTransId="{16C425D7-8B5D-45F9-84ED-0F457CC3FD25}"/>
    <dgm:cxn modelId="{2C710A22-F3B7-4B75-9D19-17DA44B9971D}" type="presParOf" srcId="{46545C96-A90E-4EE4-8606-43C19F56C97C}" destId="{AFB09F28-AB3B-401B-B43A-5B9F68D9E5C4}" srcOrd="0" destOrd="0" presId="urn:microsoft.com/office/officeart/2005/8/layout/vList2"/>
    <dgm:cxn modelId="{DC52FC85-A90C-4016-BF71-2D15E3FACBF1}" type="presParOf" srcId="{46545C96-A90E-4EE4-8606-43C19F56C97C}" destId="{134E13EB-85C9-460F-8738-9A67587AB569}" srcOrd="1" destOrd="0" presId="urn:microsoft.com/office/officeart/2005/8/layout/vList2"/>
    <dgm:cxn modelId="{AEFA827C-4287-4C3E-9E4D-D21202129D5E}" type="presParOf" srcId="{46545C96-A90E-4EE4-8606-43C19F56C97C}" destId="{F46F5912-CD8D-407C-8C79-C09903786B51}" srcOrd="2" destOrd="0" presId="urn:microsoft.com/office/officeart/2005/8/layout/vList2"/>
    <dgm:cxn modelId="{C45DB96A-0405-4B31-90DB-A41998D20510}" type="presParOf" srcId="{46545C96-A90E-4EE4-8606-43C19F56C97C}" destId="{745C7A6E-171C-45BE-BB6B-5538A0DD880B}" srcOrd="3" destOrd="0" presId="urn:microsoft.com/office/officeart/2005/8/layout/vList2"/>
    <dgm:cxn modelId="{0C17994B-7374-43BF-B47C-C315451DEBFD}" type="presParOf" srcId="{46545C96-A90E-4EE4-8606-43C19F56C97C}" destId="{B3B13D76-6A16-49E7-AF62-09949ABF5EC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8C3C49D-436E-4E05-92C9-602E5726C5B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CA68726-A807-41B7-AC17-56FB75663AF7}">
      <dgm:prSet/>
      <dgm:spPr/>
      <dgm:t>
        <a:bodyPr/>
        <a:lstStyle/>
        <a:p>
          <a:r>
            <a:rPr lang="en-US"/>
            <a:t>Todd: 0</a:t>
          </a:r>
        </a:p>
      </dgm:t>
    </dgm:pt>
    <dgm:pt modelId="{18916096-CD2E-49D9-BE13-3C0325661138}" type="parTrans" cxnId="{D83A0850-53DA-43BA-8373-D149AAC296C5}">
      <dgm:prSet/>
      <dgm:spPr/>
      <dgm:t>
        <a:bodyPr/>
        <a:lstStyle/>
        <a:p>
          <a:endParaRPr lang="en-US"/>
        </a:p>
      </dgm:t>
    </dgm:pt>
    <dgm:pt modelId="{8532E3B4-3988-4216-8140-8A752966695B}" type="sibTrans" cxnId="{D83A0850-53DA-43BA-8373-D149AAC296C5}">
      <dgm:prSet/>
      <dgm:spPr/>
      <dgm:t>
        <a:bodyPr/>
        <a:lstStyle/>
        <a:p>
          <a:endParaRPr lang="en-US"/>
        </a:p>
      </dgm:t>
    </dgm:pt>
    <dgm:pt modelId="{037293FB-9EE1-4C52-A4CC-279E74AD9609}">
      <dgm:prSet/>
      <dgm:spPr/>
      <dgm:t>
        <a:bodyPr/>
        <a:lstStyle/>
        <a:p>
          <a:r>
            <a:rPr lang="en-US"/>
            <a:t>Bot: 0</a:t>
          </a:r>
        </a:p>
      </dgm:t>
    </dgm:pt>
    <dgm:pt modelId="{2E7400A4-DBD6-4E3E-9138-DFDEB2616799}" type="parTrans" cxnId="{CCE9F166-0FBC-415F-8343-C3BD5C92E453}">
      <dgm:prSet/>
      <dgm:spPr/>
      <dgm:t>
        <a:bodyPr/>
        <a:lstStyle/>
        <a:p>
          <a:endParaRPr lang="en-US"/>
        </a:p>
      </dgm:t>
    </dgm:pt>
    <dgm:pt modelId="{E6104B67-3645-4B84-8270-7C5073DB4B6F}" type="sibTrans" cxnId="{CCE9F166-0FBC-415F-8343-C3BD5C92E453}">
      <dgm:prSet/>
      <dgm:spPr/>
      <dgm:t>
        <a:bodyPr/>
        <a:lstStyle/>
        <a:p>
          <a:endParaRPr lang="en-US"/>
        </a:p>
      </dgm:t>
    </dgm:pt>
    <dgm:pt modelId="{755A985E-E93E-4DD4-BF16-B6E68EFA3356}">
      <dgm:prSet/>
      <dgm:spPr/>
      <dgm:t>
        <a:bodyPr/>
        <a:lstStyle/>
        <a:p>
          <a:r>
            <a:rPr lang="en-US"/>
            <a:t>Audience: 0</a:t>
          </a:r>
        </a:p>
      </dgm:t>
    </dgm:pt>
    <dgm:pt modelId="{ECFC8785-511E-4FFD-8562-05457E876561}" type="parTrans" cxnId="{4F2DF788-1ACB-442B-849D-DBE15F96B2E1}">
      <dgm:prSet/>
      <dgm:spPr/>
      <dgm:t>
        <a:bodyPr/>
        <a:lstStyle/>
        <a:p>
          <a:endParaRPr lang="en-US"/>
        </a:p>
      </dgm:t>
    </dgm:pt>
    <dgm:pt modelId="{16C425D7-8B5D-45F9-84ED-0F457CC3FD25}" type="sibTrans" cxnId="{4F2DF788-1ACB-442B-849D-DBE15F96B2E1}">
      <dgm:prSet/>
      <dgm:spPr/>
      <dgm:t>
        <a:bodyPr/>
        <a:lstStyle/>
        <a:p>
          <a:endParaRPr lang="en-US"/>
        </a:p>
      </dgm:t>
    </dgm:pt>
    <dgm:pt modelId="{46545C96-A90E-4EE4-8606-43C19F56C97C}" type="pres">
      <dgm:prSet presAssocID="{08C3C49D-436E-4E05-92C9-602E5726C5B8}" presName="linear" presStyleCnt="0">
        <dgm:presLayoutVars>
          <dgm:animLvl val="lvl"/>
          <dgm:resizeHandles val="exact"/>
        </dgm:presLayoutVars>
      </dgm:prSet>
      <dgm:spPr/>
    </dgm:pt>
    <dgm:pt modelId="{AFB09F28-AB3B-401B-B43A-5B9F68D9E5C4}" type="pres">
      <dgm:prSet presAssocID="{BCA68726-A807-41B7-AC17-56FB75663AF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34E13EB-85C9-460F-8738-9A67587AB569}" type="pres">
      <dgm:prSet presAssocID="{8532E3B4-3988-4216-8140-8A752966695B}" presName="spacer" presStyleCnt="0"/>
      <dgm:spPr/>
    </dgm:pt>
    <dgm:pt modelId="{F46F5912-CD8D-407C-8C79-C09903786B51}" type="pres">
      <dgm:prSet presAssocID="{037293FB-9EE1-4C52-A4CC-279E74AD960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45C7A6E-171C-45BE-BB6B-5538A0DD880B}" type="pres">
      <dgm:prSet presAssocID="{E6104B67-3645-4B84-8270-7C5073DB4B6F}" presName="spacer" presStyleCnt="0"/>
      <dgm:spPr/>
    </dgm:pt>
    <dgm:pt modelId="{B3B13D76-6A16-49E7-AF62-09949ABF5EC1}" type="pres">
      <dgm:prSet presAssocID="{755A985E-E93E-4DD4-BF16-B6E68EFA335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686105E-FAB9-41B5-A74B-90F67A55871D}" type="presOf" srcId="{755A985E-E93E-4DD4-BF16-B6E68EFA3356}" destId="{B3B13D76-6A16-49E7-AF62-09949ABF5EC1}" srcOrd="0" destOrd="0" presId="urn:microsoft.com/office/officeart/2005/8/layout/vList2"/>
    <dgm:cxn modelId="{CCE9F166-0FBC-415F-8343-C3BD5C92E453}" srcId="{08C3C49D-436E-4E05-92C9-602E5726C5B8}" destId="{037293FB-9EE1-4C52-A4CC-279E74AD9609}" srcOrd="1" destOrd="0" parTransId="{2E7400A4-DBD6-4E3E-9138-DFDEB2616799}" sibTransId="{E6104B67-3645-4B84-8270-7C5073DB4B6F}"/>
    <dgm:cxn modelId="{D83A0850-53DA-43BA-8373-D149AAC296C5}" srcId="{08C3C49D-436E-4E05-92C9-602E5726C5B8}" destId="{BCA68726-A807-41B7-AC17-56FB75663AF7}" srcOrd="0" destOrd="0" parTransId="{18916096-CD2E-49D9-BE13-3C0325661138}" sibTransId="{8532E3B4-3988-4216-8140-8A752966695B}"/>
    <dgm:cxn modelId="{CA61A156-D990-4F4A-BBA6-3FA28E0C2B66}" type="presOf" srcId="{BCA68726-A807-41B7-AC17-56FB75663AF7}" destId="{AFB09F28-AB3B-401B-B43A-5B9F68D9E5C4}" srcOrd="0" destOrd="0" presId="urn:microsoft.com/office/officeart/2005/8/layout/vList2"/>
    <dgm:cxn modelId="{DF451457-4CCE-4C67-A204-5ECFAC63D5AD}" type="presOf" srcId="{037293FB-9EE1-4C52-A4CC-279E74AD9609}" destId="{F46F5912-CD8D-407C-8C79-C09903786B51}" srcOrd="0" destOrd="0" presId="urn:microsoft.com/office/officeart/2005/8/layout/vList2"/>
    <dgm:cxn modelId="{E9FF3C85-494C-48CE-B3AC-03316794EFAA}" type="presOf" srcId="{08C3C49D-436E-4E05-92C9-602E5726C5B8}" destId="{46545C96-A90E-4EE4-8606-43C19F56C97C}" srcOrd="0" destOrd="0" presId="urn:microsoft.com/office/officeart/2005/8/layout/vList2"/>
    <dgm:cxn modelId="{4F2DF788-1ACB-442B-849D-DBE15F96B2E1}" srcId="{08C3C49D-436E-4E05-92C9-602E5726C5B8}" destId="{755A985E-E93E-4DD4-BF16-B6E68EFA3356}" srcOrd="2" destOrd="0" parTransId="{ECFC8785-511E-4FFD-8562-05457E876561}" sibTransId="{16C425D7-8B5D-45F9-84ED-0F457CC3FD25}"/>
    <dgm:cxn modelId="{2C710A22-F3B7-4B75-9D19-17DA44B9971D}" type="presParOf" srcId="{46545C96-A90E-4EE4-8606-43C19F56C97C}" destId="{AFB09F28-AB3B-401B-B43A-5B9F68D9E5C4}" srcOrd="0" destOrd="0" presId="urn:microsoft.com/office/officeart/2005/8/layout/vList2"/>
    <dgm:cxn modelId="{DC52FC85-A90C-4016-BF71-2D15E3FACBF1}" type="presParOf" srcId="{46545C96-A90E-4EE4-8606-43C19F56C97C}" destId="{134E13EB-85C9-460F-8738-9A67587AB569}" srcOrd="1" destOrd="0" presId="urn:microsoft.com/office/officeart/2005/8/layout/vList2"/>
    <dgm:cxn modelId="{AEFA827C-4287-4C3E-9E4D-D21202129D5E}" type="presParOf" srcId="{46545C96-A90E-4EE4-8606-43C19F56C97C}" destId="{F46F5912-CD8D-407C-8C79-C09903786B51}" srcOrd="2" destOrd="0" presId="urn:microsoft.com/office/officeart/2005/8/layout/vList2"/>
    <dgm:cxn modelId="{C45DB96A-0405-4B31-90DB-A41998D20510}" type="presParOf" srcId="{46545C96-A90E-4EE4-8606-43C19F56C97C}" destId="{745C7A6E-171C-45BE-BB6B-5538A0DD880B}" srcOrd="3" destOrd="0" presId="urn:microsoft.com/office/officeart/2005/8/layout/vList2"/>
    <dgm:cxn modelId="{0C17994B-7374-43BF-B47C-C315451DEBFD}" type="presParOf" srcId="{46545C96-A90E-4EE4-8606-43C19F56C97C}" destId="{B3B13D76-6A16-49E7-AF62-09949ABF5EC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8C3C49D-436E-4E05-92C9-602E5726C5B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CA68726-A807-41B7-AC17-56FB75663AF7}">
      <dgm:prSet/>
      <dgm:spPr/>
      <dgm:t>
        <a:bodyPr/>
        <a:lstStyle/>
        <a:p>
          <a:r>
            <a:rPr lang="en-US"/>
            <a:t>Todd: 0</a:t>
          </a:r>
        </a:p>
      </dgm:t>
    </dgm:pt>
    <dgm:pt modelId="{18916096-CD2E-49D9-BE13-3C0325661138}" type="parTrans" cxnId="{D83A0850-53DA-43BA-8373-D149AAC296C5}">
      <dgm:prSet/>
      <dgm:spPr/>
      <dgm:t>
        <a:bodyPr/>
        <a:lstStyle/>
        <a:p>
          <a:endParaRPr lang="en-US"/>
        </a:p>
      </dgm:t>
    </dgm:pt>
    <dgm:pt modelId="{8532E3B4-3988-4216-8140-8A752966695B}" type="sibTrans" cxnId="{D83A0850-53DA-43BA-8373-D149AAC296C5}">
      <dgm:prSet/>
      <dgm:spPr/>
      <dgm:t>
        <a:bodyPr/>
        <a:lstStyle/>
        <a:p>
          <a:endParaRPr lang="en-US"/>
        </a:p>
      </dgm:t>
    </dgm:pt>
    <dgm:pt modelId="{037293FB-9EE1-4C52-A4CC-279E74AD9609}">
      <dgm:prSet/>
      <dgm:spPr/>
      <dgm:t>
        <a:bodyPr/>
        <a:lstStyle/>
        <a:p>
          <a:r>
            <a:rPr lang="en-US"/>
            <a:t>Bot: 0</a:t>
          </a:r>
        </a:p>
      </dgm:t>
    </dgm:pt>
    <dgm:pt modelId="{2E7400A4-DBD6-4E3E-9138-DFDEB2616799}" type="parTrans" cxnId="{CCE9F166-0FBC-415F-8343-C3BD5C92E453}">
      <dgm:prSet/>
      <dgm:spPr/>
      <dgm:t>
        <a:bodyPr/>
        <a:lstStyle/>
        <a:p>
          <a:endParaRPr lang="en-US"/>
        </a:p>
      </dgm:t>
    </dgm:pt>
    <dgm:pt modelId="{E6104B67-3645-4B84-8270-7C5073DB4B6F}" type="sibTrans" cxnId="{CCE9F166-0FBC-415F-8343-C3BD5C92E453}">
      <dgm:prSet/>
      <dgm:spPr/>
      <dgm:t>
        <a:bodyPr/>
        <a:lstStyle/>
        <a:p>
          <a:endParaRPr lang="en-US"/>
        </a:p>
      </dgm:t>
    </dgm:pt>
    <dgm:pt modelId="{755A985E-E93E-4DD4-BF16-B6E68EFA3356}">
      <dgm:prSet/>
      <dgm:spPr/>
      <dgm:t>
        <a:bodyPr/>
        <a:lstStyle/>
        <a:p>
          <a:r>
            <a:rPr lang="en-US"/>
            <a:t>Audience: 0</a:t>
          </a:r>
        </a:p>
      </dgm:t>
    </dgm:pt>
    <dgm:pt modelId="{ECFC8785-511E-4FFD-8562-05457E876561}" type="parTrans" cxnId="{4F2DF788-1ACB-442B-849D-DBE15F96B2E1}">
      <dgm:prSet/>
      <dgm:spPr/>
      <dgm:t>
        <a:bodyPr/>
        <a:lstStyle/>
        <a:p>
          <a:endParaRPr lang="en-US"/>
        </a:p>
      </dgm:t>
    </dgm:pt>
    <dgm:pt modelId="{16C425D7-8B5D-45F9-84ED-0F457CC3FD25}" type="sibTrans" cxnId="{4F2DF788-1ACB-442B-849D-DBE15F96B2E1}">
      <dgm:prSet/>
      <dgm:spPr/>
      <dgm:t>
        <a:bodyPr/>
        <a:lstStyle/>
        <a:p>
          <a:endParaRPr lang="en-US"/>
        </a:p>
      </dgm:t>
    </dgm:pt>
    <dgm:pt modelId="{46545C96-A90E-4EE4-8606-43C19F56C97C}" type="pres">
      <dgm:prSet presAssocID="{08C3C49D-436E-4E05-92C9-602E5726C5B8}" presName="linear" presStyleCnt="0">
        <dgm:presLayoutVars>
          <dgm:animLvl val="lvl"/>
          <dgm:resizeHandles val="exact"/>
        </dgm:presLayoutVars>
      </dgm:prSet>
      <dgm:spPr/>
    </dgm:pt>
    <dgm:pt modelId="{AFB09F28-AB3B-401B-B43A-5B9F68D9E5C4}" type="pres">
      <dgm:prSet presAssocID="{BCA68726-A807-41B7-AC17-56FB75663AF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34E13EB-85C9-460F-8738-9A67587AB569}" type="pres">
      <dgm:prSet presAssocID="{8532E3B4-3988-4216-8140-8A752966695B}" presName="spacer" presStyleCnt="0"/>
      <dgm:spPr/>
    </dgm:pt>
    <dgm:pt modelId="{F46F5912-CD8D-407C-8C79-C09903786B51}" type="pres">
      <dgm:prSet presAssocID="{037293FB-9EE1-4C52-A4CC-279E74AD960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45C7A6E-171C-45BE-BB6B-5538A0DD880B}" type="pres">
      <dgm:prSet presAssocID="{E6104B67-3645-4B84-8270-7C5073DB4B6F}" presName="spacer" presStyleCnt="0"/>
      <dgm:spPr/>
    </dgm:pt>
    <dgm:pt modelId="{B3B13D76-6A16-49E7-AF62-09949ABF5EC1}" type="pres">
      <dgm:prSet presAssocID="{755A985E-E93E-4DD4-BF16-B6E68EFA335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686105E-FAB9-41B5-A74B-90F67A55871D}" type="presOf" srcId="{755A985E-E93E-4DD4-BF16-B6E68EFA3356}" destId="{B3B13D76-6A16-49E7-AF62-09949ABF5EC1}" srcOrd="0" destOrd="0" presId="urn:microsoft.com/office/officeart/2005/8/layout/vList2"/>
    <dgm:cxn modelId="{CCE9F166-0FBC-415F-8343-C3BD5C92E453}" srcId="{08C3C49D-436E-4E05-92C9-602E5726C5B8}" destId="{037293FB-9EE1-4C52-A4CC-279E74AD9609}" srcOrd="1" destOrd="0" parTransId="{2E7400A4-DBD6-4E3E-9138-DFDEB2616799}" sibTransId="{E6104B67-3645-4B84-8270-7C5073DB4B6F}"/>
    <dgm:cxn modelId="{D83A0850-53DA-43BA-8373-D149AAC296C5}" srcId="{08C3C49D-436E-4E05-92C9-602E5726C5B8}" destId="{BCA68726-A807-41B7-AC17-56FB75663AF7}" srcOrd="0" destOrd="0" parTransId="{18916096-CD2E-49D9-BE13-3C0325661138}" sibTransId="{8532E3B4-3988-4216-8140-8A752966695B}"/>
    <dgm:cxn modelId="{CA61A156-D990-4F4A-BBA6-3FA28E0C2B66}" type="presOf" srcId="{BCA68726-A807-41B7-AC17-56FB75663AF7}" destId="{AFB09F28-AB3B-401B-B43A-5B9F68D9E5C4}" srcOrd="0" destOrd="0" presId="urn:microsoft.com/office/officeart/2005/8/layout/vList2"/>
    <dgm:cxn modelId="{DF451457-4CCE-4C67-A204-5ECFAC63D5AD}" type="presOf" srcId="{037293FB-9EE1-4C52-A4CC-279E74AD9609}" destId="{F46F5912-CD8D-407C-8C79-C09903786B51}" srcOrd="0" destOrd="0" presId="urn:microsoft.com/office/officeart/2005/8/layout/vList2"/>
    <dgm:cxn modelId="{E9FF3C85-494C-48CE-B3AC-03316794EFAA}" type="presOf" srcId="{08C3C49D-436E-4E05-92C9-602E5726C5B8}" destId="{46545C96-A90E-4EE4-8606-43C19F56C97C}" srcOrd="0" destOrd="0" presId="urn:microsoft.com/office/officeart/2005/8/layout/vList2"/>
    <dgm:cxn modelId="{4F2DF788-1ACB-442B-849D-DBE15F96B2E1}" srcId="{08C3C49D-436E-4E05-92C9-602E5726C5B8}" destId="{755A985E-E93E-4DD4-BF16-B6E68EFA3356}" srcOrd="2" destOrd="0" parTransId="{ECFC8785-511E-4FFD-8562-05457E876561}" sibTransId="{16C425D7-8B5D-45F9-84ED-0F457CC3FD25}"/>
    <dgm:cxn modelId="{2C710A22-F3B7-4B75-9D19-17DA44B9971D}" type="presParOf" srcId="{46545C96-A90E-4EE4-8606-43C19F56C97C}" destId="{AFB09F28-AB3B-401B-B43A-5B9F68D9E5C4}" srcOrd="0" destOrd="0" presId="urn:microsoft.com/office/officeart/2005/8/layout/vList2"/>
    <dgm:cxn modelId="{DC52FC85-A90C-4016-BF71-2D15E3FACBF1}" type="presParOf" srcId="{46545C96-A90E-4EE4-8606-43C19F56C97C}" destId="{134E13EB-85C9-460F-8738-9A67587AB569}" srcOrd="1" destOrd="0" presId="urn:microsoft.com/office/officeart/2005/8/layout/vList2"/>
    <dgm:cxn modelId="{AEFA827C-4287-4C3E-9E4D-D21202129D5E}" type="presParOf" srcId="{46545C96-A90E-4EE4-8606-43C19F56C97C}" destId="{F46F5912-CD8D-407C-8C79-C09903786B51}" srcOrd="2" destOrd="0" presId="urn:microsoft.com/office/officeart/2005/8/layout/vList2"/>
    <dgm:cxn modelId="{C45DB96A-0405-4B31-90DB-A41998D20510}" type="presParOf" srcId="{46545C96-A90E-4EE4-8606-43C19F56C97C}" destId="{745C7A6E-171C-45BE-BB6B-5538A0DD880B}" srcOrd="3" destOrd="0" presId="urn:microsoft.com/office/officeart/2005/8/layout/vList2"/>
    <dgm:cxn modelId="{0C17994B-7374-43BF-B47C-C315451DEBFD}" type="presParOf" srcId="{46545C96-A90E-4EE4-8606-43C19F56C97C}" destId="{B3B13D76-6A16-49E7-AF62-09949ABF5EC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8C3C49D-436E-4E05-92C9-602E5726C5B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CA68726-A807-41B7-AC17-56FB75663AF7}">
      <dgm:prSet/>
      <dgm:spPr/>
      <dgm:t>
        <a:bodyPr/>
        <a:lstStyle/>
        <a:p>
          <a:r>
            <a:rPr lang="en-US"/>
            <a:t>Todd: 0</a:t>
          </a:r>
        </a:p>
      </dgm:t>
    </dgm:pt>
    <dgm:pt modelId="{18916096-CD2E-49D9-BE13-3C0325661138}" type="parTrans" cxnId="{D83A0850-53DA-43BA-8373-D149AAC296C5}">
      <dgm:prSet/>
      <dgm:spPr/>
      <dgm:t>
        <a:bodyPr/>
        <a:lstStyle/>
        <a:p>
          <a:endParaRPr lang="en-US"/>
        </a:p>
      </dgm:t>
    </dgm:pt>
    <dgm:pt modelId="{8532E3B4-3988-4216-8140-8A752966695B}" type="sibTrans" cxnId="{D83A0850-53DA-43BA-8373-D149AAC296C5}">
      <dgm:prSet/>
      <dgm:spPr/>
      <dgm:t>
        <a:bodyPr/>
        <a:lstStyle/>
        <a:p>
          <a:endParaRPr lang="en-US"/>
        </a:p>
      </dgm:t>
    </dgm:pt>
    <dgm:pt modelId="{037293FB-9EE1-4C52-A4CC-279E74AD9609}">
      <dgm:prSet/>
      <dgm:spPr/>
      <dgm:t>
        <a:bodyPr/>
        <a:lstStyle/>
        <a:p>
          <a:r>
            <a:rPr lang="en-US"/>
            <a:t>Bot: 0</a:t>
          </a:r>
        </a:p>
      </dgm:t>
    </dgm:pt>
    <dgm:pt modelId="{2E7400A4-DBD6-4E3E-9138-DFDEB2616799}" type="parTrans" cxnId="{CCE9F166-0FBC-415F-8343-C3BD5C92E453}">
      <dgm:prSet/>
      <dgm:spPr/>
      <dgm:t>
        <a:bodyPr/>
        <a:lstStyle/>
        <a:p>
          <a:endParaRPr lang="en-US"/>
        </a:p>
      </dgm:t>
    </dgm:pt>
    <dgm:pt modelId="{E6104B67-3645-4B84-8270-7C5073DB4B6F}" type="sibTrans" cxnId="{CCE9F166-0FBC-415F-8343-C3BD5C92E453}">
      <dgm:prSet/>
      <dgm:spPr/>
      <dgm:t>
        <a:bodyPr/>
        <a:lstStyle/>
        <a:p>
          <a:endParaRPr lang="en-US"/>
        </a:p>
      </dgm:t>
    </dgm:pt>
    <dgm:pt modelId="{755A985E-E93E-4DD4-BF16-B6E68EFA3356}">
      <dgm:prSet/>
      <dgm:spPr/>
      <dgm:t>
        <a:bodyPr/>
        <a:lstStyle/>
        <a:p>
          <a:r>
            <a:rPr lang="en-US"/>
            <a:t>Audience: 0</a:t>
          </a:r>
        </a:p>
      </dgm:t>
    </dgm:pt>
    <dgm:pt modelId="{ECFC8785-511E-4FFD-8562-05457E876561}" type="parTrans" cxnId="{4F2DF788-1ACB-442B-849D-DBE15F96B2E1}">
      <dgm:prSet/>
      <dgm:spPr/>
      <dgm:t>
        <a:bodyPr/>
        <a:lstStyle/>
        <a:p>
          <a:endParaRPr lang="en-US"/>
        </a:p>
      </dgm:t>
    </dgm:pt>
    <dgm:pt modelId="{16C425D7-8B5D-45F9-84ED-0F457CC3FD25}" type="sibTrans" cxnId="{4F2DF788-1ACB-442B-849D-DBE15F96B2E1}">
      <dgm:prSet/>
      <dgm:spPr/>
      <dgm:t>
        <a:bodyPr/>
        <a:lstStyle/>
        <a:p>
          <a:endParaRPr lang="en-US"/>
        </a:p>
      </dgm:t>
    </dgm:pt>
    <dgm:pt modelId="{46545C96-A90E-4EE4-8606-43C19F56C97C}" type="pres">
      <dgm:prSet presAssocID="{08C3C49D-436E-4E05-92C9-602E5726C5B8}" presName="linear" presStyleCnt="0">
        <dgm:presLayoutVars>
          <dgm:animLvl val="lvl"/>
          <dgm:resizeHandles val="exact"/>
        </dgm:presLayoutVars>
      </dgm:prSet>
      <dgm:spPr/>
    </dgm:pt>
    <dgm:pt modelId="{AFB09F28-AB3B-401B-B43A-5B9F68D9E5C4}" type="pres">
      <dgm:prSet presAssocID="{BCA68726-A807-41B7-AC17-56FB75663AF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34E13EB-85C9-460F-8738-9A67587AB569}" type="pres">
      <dgm:prSet presAssocID="{8532E3B4-3988-4216-8140-8A752966695B}" presName="spacer" presStyleCnt="0"/>
      <dgm:spPr/>
    </dgm:pt>
    <dgm:pt modelId="{F46F5912-CD8D-407C-8C79-C09903786B51}" type="pres">
      <dgm:prSet presAssocID="{037293FB-9EE1-4C52-A4CC-279E74AD960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45C7A6E-171C-45BE-BB6B-5538A0DD880B}" type="pres">
      <dgm:prSet presAssocID="{E6104B67-3645-4B84-8270-7C5073DB4B6F}" presName="spacer" presStyleCnt="0"/>
      <dgm:spPr/>
    </dgm:pt>
    <dgm:pt modelId="{B3B13D76-6A16-49E7-AF62-09949ABF5EC1}" type="pres">
      <dgm:prSet presAssocID="{755A985E-E93E-4DD4-BF16-B6E68EFA335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686105E-FAB9-41B5-A74B-90F67A55871D}" type="presOf" srcId="{755A985E-E93E-4DD4-BF16-B6E68EFA3356}" destId="{B3B13D76-6A16-49E7-AF62-09949ABF5EC1}" srcOrd="0" destOrd="0" presId="urn:microsoft.com/office/officeart/2005/8/layout/vList2"/>
    <dgm:cxn modelId="{CCE9F166-0FBC-415F-8343-C3BD5C92E453}" srcId="{08C3C49D-436E-4E05-92C9-602E5726C5B8}" destId="{037293FB-9EE1-4C52-A4CC-279E74AD9609}" srcOrd="1" destOrd="0" parTransId="{2E7400A4-DBD6-4E3E-9138-DFDEB2616799}" sibTransId="{E6104B67-3645-4B84-8270-7C5073DB4B6F}"/>
    <dgm:cxn modelId="{D83A0850-53DA-43BA-8373-D149AAC296C5}" srcId="{08C3C49D-436E-4E05-92C9-602E5726C5B8}" destId="{BCA68726-A807-41B7-AC17-56FB75663AF7}" srcOrd="0" destOrd="0" parTransId="{18916096-CD2E-49D9-BE13-3C0325661138}" sibTransId="{8532E3B4-3988-4216-8140-8A752966695B}"/>
    <dgm:cxn modelId="{CA61A156-D990-4F4A-BBA6-3FA28E0C2B66}" type="presOf" srcId="{BCA68726-A807-41B7-AC17-56FB75663AF7}" destId="{AFB09F28-AB3B-401B-B43A-5B9F68D9E5C4}" srcOrd="0" destOrd="0" presId="urn:microsoft.com/office/officeart/2005/8/layout/vList2"/>
    <dgm:cxn modelId="{DF451457-4CCE-4C67-A204-5ECFAC63D5AD}" type="presOf" srcId="{037293FB-9EE1-4C52-A4CC-279E74AD9609}" destId="{F46F5912-CD8D-407C-8C79-C09903786B51}" srcOrd="0" destOrd="0" presId="urn:microsoft.com/office/officeart/2005/8/layout/vList2"/>
    <dgm:cxn modelId="{E9FF3C85-494C-48CE-B3AC-03316794EFAA}" type="presOf" srcId="{08C3C49D-436E-4E05-92C9-602E5726C5B8}" destId="{46545C96-A90E-4EE4-8606-43C19F56C97C}" srcOrd="0" destOrd="0" presId="urn:microsoft.com/office/officeart/2005/8/layout/vList2"/>
    <dgm:cxn modelId="{4F2DF788-1ACB-442B-849D-DBE15F96B2E1}" srcId="{08C3C49D-436E-4E05-92C9-602E5726C5B8}" destId="{755A985E-E93E-4DD4-BF16-B6E68EFA3356}" srcOrd="2" destOrd="0" parTransId="{ECFC8785-511E-4FFD-8562-05457E876561}" sibTransId="{16C425D7-8B5D-45F9-84ED-0F457CC3FD25}"/>
    <dgm:cxn modelId="{2C710A22-F3B7-4B75-9D19-17DA44B9971D}" type="presParOf" srcId="{46545C96-A90E-4EE4-8606-43C19F56C97C}" destId="{AFB09F28-AB3B-401B-B43A-5B9F68D9E5C4}" srcOrd="0" destOrd="0" presId="urn:microsoft.com/office/officeart/2005/8/layout/vList2"/>
    <dgm:cxn modelId="{DC52FC85-A90C-4016-BF71-2D15E3FACBF1}" type="presParOf" srcId="{46545C96-A90E-4EE4-8606-43C19F56C97C}" destId="{134E13EB-85C9-460F-8738-9A67587AB569}" srcOrd="1" destOrd="0" presId="urn:microsoft.com/office/officeart/2005/8/layout/vList2"/>
    <dgm:cxn modelId="{AEFA827C-4287-4C3E-9E4D-D21202129D5E}" type="presParOf" srcId="{46545C96-A90E-4EE4-8606-43C19F56C97C}" destId="{F46F5912-CD8D-407C-8C79-C09903786B51}" srcOrd="2" destOrd="0" presId="urn:microsoft.com/office/officeart/2005/8/layout/vList2"/>
    <dgm:cxn modelId="{C45DB96A-0405-4B31-90DB-A41998D20510}" type="presParOf" srcId="{46545C96-A90E-4EE4-8606-43C19F56C97C}" destId="{745C7A6E-171C-45BE-BB6B-5538A0DD880B}" srcOrd="3" destOrd="0" presId="urn:microsoft.com/office/officeart/2005/8/layout/vList2"/>
    <dgm:cxn modelId="{0C17994B-7374-43BF-B47C-C315451DEBFD}" type="presParOf" srcId="{46545C96-A90E-4EE4-8606-43C19F56C97C}" destId="{B3B13D76-6A16-49E7-AF62-09949ABF5EC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09F28-AB3B-401B-B43A-5B9F68D9E5C4}">
      <dsp:nvSpPr>
        <dsp:cNvPr id="0" name=""/>
        <dsp:cNvSpPr/>
      </dsp:nvSpPr>
      <dsp:spPr>
        <a:xfrm>
          <a:off x="0" y="211898"/>
          <a:ext cx="6245265" cy="15970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Todd: 0</a:t>
          </a:r>
        </a:p>
      </dsp:txBody>
      <dsp:txXfrm>
        <a:off x="77962" y="289860"/>
        <a:ext cx="6089341" cy="1441126"/>
      </dsp:txXfrm>
    </dsp:sp>
    <dsp:sp modelId="{F46F5912-CD8D-407C-8C79-C09903786B51}">
      <dsp:nvSpPr>
        <dsp:cNvPr id="0" name=""/>
        <dsp:cNvSpPr/>
      </dsp:nvSpPr>
      <dsp:spPr>
        <a:xfrm>
          <a:off x="0" y="1996148"/>
          <a:ext cx="6245265" cy="1597050"/>
        </a:xfrm>
        <a:prstGeom prst="round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Bot: 0</a:t>
          </a:r>
        </a:p>
      </dsp:txBody>
      <dsp:txXfrm>
        <a:off x="77962" y="2074110"/>
        <a:ext cx="6089341" cy="1441126"/>
      </dsp:txXfrm>
    </dsp:sp>
    <dsp:sp modelId="{B3B13D76-6A16-49E7-AF62-09949ABF5EC1}">
      <dsp:nvSpPr>
        <dsp:cNvPr id="0" name=""/>
        <dsp:cNvSpPr/>
      </dsp:nvSpPr>
      <dsp:spPr>
        <a:xfrm>
          <a:off x="0" y="3780398"/>
          <a:ext cx="6245265" cy="1597050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Audience: 0</a:t>
          </a:r>
        </a:p>
      </dsp:txBody>
      <dsp:txXfrm>
        <a:off x="77962" y="3858360"/>
        <a:ext cx="6089341" cy="14411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09F28-AB3B-401B-B43A-5B9F68D9E5C4}">
      <dsp:nvSpPr>
        <dsp:cNvPr id="0" name=""/>
        <dsp:cNvSpPr/>
      </dsp:nvSpPr>
      <dsp:spPr>
        <a:xfrm>
          <a:off x="0" y="211898"/>
          <a:ext cx="6245265" cy="15970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Todd: 0</a:t>
          </a:r>
        </a:p>
      </dsp:txBody>
      <dsp:txXfrm>
        <a:off x="77962" y="289860"/>
        <a:ext cx="6089341" cy="1441126"/>
      </dsp:txXfrm>
    </dsp:sp>
    <dsp:sp modelId="{F46F5912-CD8D-407C-8C79-C09903786B51}">
      <dsp:nvSpPr>
        <dsp:cNvPr id="0" name=""/>
        <dsp:cNvSpPr/>
      </dsp:nvSpPr>
      <dsp:spPr>
        <a:xfrm>
          <a:off x="0" y="1996148"/>
          <a:ext cx="6245265" cy="1597050"/>
        </a:xfrm>
        <a:prstGeom prst="round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Bot: 0</a:t>
          </a:r>
        </a:p>
      </dsp:txBody>
      <dsp:txXfrm>
        <a:off x="77962" y="2074110"/>
        <a:ext cx="6089341" cy="1441126"/>
      </dsp:txXfrm>
    </dsp:sp>
    <dsp:sp modelId="{B3B13D76-6A16-49E7-AF62-09949ABF5EC1}">
      <dsp:nvSpPr>
        <dsp:cNvPr id="0" name=""/>
        <dsp:cNvSpPr/>
      </dsp:nvSpPr>
      <dsp:spPr>
        <a:xfrm>
          <a:off x="0" y="3780398"/>
          <a:ext cx="6245265" cy="1597050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Audience: 0</a:t>
          </a:r>
        </a:p>
      </dsp:txBody>
      <dsp:txXfrm>
        <a:off x="77962" y="3858360"/>
        <a:ext cx="6089341" cy="14411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09F28-AB3B-401B-B43A-5B9F68D9E5C4}">
      <dsp:nvSpPr>
        <dsp:cNvPr id="0" name=""/>
        <dsp:cNvSpPr/>
      </dsp:nvSpPr>
      <dsp:spPr>
        <a:xfrm>
          <a:off x="0" y="211898"/>
          <a:ext cx="6245265" cy="15970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Todd: 0</a:t>
          </a:r>
        </a:p>
      </dsp:txBody>
      <dsp:txXfrm>
        <a:off x="77962" y="289860"/>
        <a:ext cx="6089341" cy="1441126"/>
      </dsp:txXfrm>
    </dsp:sp>
    <dsp:sp modelId="{F46F5912-CD8D-407C-8C79-C09903786B51}">
      <dsp:nvSpPr>
        <dsp:cNvPr id="0" name=""/>
        <dsp:cNvSpPr/>
      </dsp:nvSpPr>
      <dsp:spPr>
        <a:xfrm>
          <a:off x="0" y="1996148"/>
          <a:ext cx="6245265" cy="1597050"/>
        </a:xfrm>
        <a:prstGeom prst="round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Bot: 0</a:t>
          </a:r>
        </a:p>
      </dsp:txBody>
      <dsp:txXfrm>
        <a:off x="77962" y="2074110"/>
        <a:ext cx="6089341" cy="1441126"/>
      </dsp:txXfrm>
    </dsp:sp>
    <dsp:sp modelId="{B3B13D76-6A16-49E7-AF62-09949ABF5EC1}">
      <dsp:nvSpPr>
        <dsp:cNvPr id="0" name=""/>
        <dsp:cNvSpPr/>
      </dsp:nvSpPr>
      <dsp:spPr>
        <a:xfrm>
          <a:off x="0" y="3780398"/>
          <a:ext cx="6245265" cy="1597050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Audience: 0</a:t>
          </a:r>
        </a:p>
      </dsp:txBody>
      <dsp:txXfrm>
        <a:off x="77962" y="3858360"/>
        <a:ext cx="6089341" cy="14411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09F28-AB3B-401B-B43A-5B9F68D9E5C4}">
      <dsp:nvSpPr>
        <dsp:cNvPr id="0" name=""/>
        <dsp:cNvSpPr/>
      </dsp:nvSpPr>
      <dsp:spPr>
        <a:xfrm>
          <a:off x="0" y="211898"/>
          <a:ext cx="6245265" cy="15970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Todd: 0</a:t>
          </a:r>
        </a:p>
      </dsp:txBody>
      <dsp:txXfrm>
        <a:off x="77962" y="289860"/>
        <a:ext cx="6089341" cy="1441126"/>
      </dsp:txXfrm>
    </dsp:sp>
    <dsp:sp modelId="{F46F5912-CD8D-407C-8C79-C09903786B51}">
      <dsp:nvSpPr>
        <dsp:cNvPr id="0" name=""/>
        <dsp:cNvSpPr/>
      </dsp:nvSpPr>
      <dsp:spPr>
        <a:xfrm>
          <a:off x="0" y="1996148"/>
          <a:ext cx="6245265" cy="1597050"/>
        </a:xfrm>
        <a:prstGeom prst="round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Bot: 0</a:t>
          </a:r>
        </a:p>
      </dsp:txBody>
      <dsp:txXfrm>
        <a:off x="77962" y="2074110"/>
        <a:ext cx="6089341" cy="1441126"/>
      </dsp:txXfrm>
    </dsp:sp>
    <dsp:sp modelId="{B3B13D76-6A16-49E7-AF62-09949ABF5EC1}">
      <dsp:nvSpPr>
        <dsp:cNvPr id="0" name=""/>
        <dsp:cNvSpPr/>
      </dsp:nvSpPr>
      <dsp:spPr>
        <a:xfrm>
          <a:off x="0" y="3780398"/>
          <a:ext cx="6245265" cy="1597050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Audience: 0</a:t>
          </a:r>
        </a:p>
      </dsp:txBody>
      <dsp:txXfrm>
        <a:off x="77962" y="3858360"/>
        <a:ext cx="6089341" cy="14411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09F28-AB3B-401B-B43A-5B9F68D9E5C4}">
      <dsp:nvSpPr>
        <dsp:cNvPr id="0" name=""/>
        <dsp:cNvSpPr/>
      </dsp:nvSpPr>
      <dsp:spPr>
        <a:xfrm>
          <a:off x="0" y="211898"/>
          <a:ext cx="6245265" cy="15970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Todd: 0</a:t>
          </a:r>
        </a:p>
      </dsp:txBody>
      <dsp:txXfrm>
        <a:off x="77962" y="289860"/>
        <a:ext cx="6089341" cy="1441126"/>
      </dsp:txXfrm>
    </dsp:sp>
    <dsp:sp modelId="{F46F5912-CD8D-407C-8C79-C09903786B51}">
      <dsp:nvSpPr>
        <dsp:cNvPr id="0" name=""/>
        <dsp:cNvSpPr/>
      </dsp:nvSpPr>
      <dsp:spPr>
        <a:xfrm>
          <a:off x="0" y="1996148"/>
          <a:ext cx="6245265" cy="1597050"/>
        </a:xfrm>
        <a:prstGeom prst="round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Bot: 0</a:t>
          </a:r>
        </a:p>
      </dsp:txBody>
      <dsp:txXfrm>
        <a:off x="77962" y="2074110"/>
        <a:ext cx="6089341" cy="1441126"/>
      </dsp:txXfrm>
    </dsp:sp>
    <dsp:sp modelId="{B3B13D76-6A16-49E7-AF62-09949ABF5EC1}">
      <dsp:nvSpPr>
        <dsp:cNvPr id="0" name=""/>
        <dsp:cNvSpPr/>
      </dsp:nvSpPr>
      <dsp:spPr>
        <a:xfrm>
          <a:off x="0" y="3780398"/>
          <a:ext cx="6245265" cy="1597050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Audience: 0</a:t>
          </a:r>
        </a:p>
      </dsp:txBody>
      <dsp:txXfrm>
        <a:off x="77962" y="3858360"/>
        <a:ext cx="6089341" cy="14411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09F28-AB3B-401B-B43A-5B9F68D9E5C4}">
      <dsp:nvSpPr>
        <dsp:cNvPr id="0" name=""/>
        <dsp:cNvSpPr/>
      </dsp:nvSpPr>
      <dsp:spPr>
        <a:xfrm>
          <a:off x="0" y="211898"/>
          <a:ext cx="6245265" cy="15970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Todd: 0</a:t>
          </a:r>
        </a:p>
      </dsp:txBody>
      <dsp:txXfrm>
        <a:off x="77962" y="289860"/>
        <a:ext cx="6089341" cy="1441126"/>
      </dsp:txXfrm>
    </dsp:sp>
    <dsp:sp modelId="{F46F5912-CD8D-407C-8C79-C09903786B51}">
      <dsp:nvSpPr>
        <dsp:cNvPr id="0" name=""/>
        <dsp:cNvSpPr/>
      </dsp:nvSpPr>
      <dsp:spPr>
        <a:xfrm>
          <a:off x="0" y="1996148"/>
          <a:ext cx="6245265" cy="1597050"/>
        </a:xfrm>
        <a:prstGeom prst="round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Bot: 0</a:t>
          </a:r>
        </a:p>
      </dsp:txBody>
      <dsp:txXfrm>
        <a:off x="77962" y="2074110"/>
        <a:ext cx="6089341" cy="1441126"/>
      </dsp:txXfrm>
    </dsp:sp>
    <dsp:sp modelId="{B3B13D76-6A16-49E7-AF62-09949ABF5EC1}">
      <dsp:nvSpPr>
        <dsp:cNvPr id="0" name=""/>
        <dsp:cNvSpPr/>
      </dsp:nvSpPr>
      <dsp:spPr>
        <a:xfrm>
          <a:off x="0" y="3780398"/>
          <a:ext cx="6245265" cy="1597050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Audience: 0</a:t>
          </a:r>
        </a:p>
      </dsp:txBody>
      <dsp:txXfrm>
        <a:off x="77962" y="3858360"/>
        <a:ext cx="6089341" cy="144112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09F28-AB3B-401B-B43A-5B9F68D9E5C4}">
      <dsp:nvSpPr>
        <dsp:cNvPr id="0" name=""/>
        <dsp:cNvSpPr/>
      </dsp:nvSpPr>
      <dsp:spPr>
        <a:xfrm>
          <a:off x="0" y="211898"/>
          <a:ext cx="6245265" cy="15970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Todd: 0</a:t>
          </a:r>
        </a:p>
      </dsp:txBody>
      <dsp:txXfrm>
        <a:off x="77962" y="289860"/>
        <a:ext cx="6089341" cy="1441126"/>
      </dsp:txXfrm>
    </dsp:sp>
    <dsp:sp modelId="{F46F5912-CD8D-407C-8C79-C09903786B51}">
      <dsp:nvSpPr>
        <dsp:cNvPr id="0" name=""/>
        <dsp:cNvSpPr/>
      </dsp:nvSpPr>
      <dsp:spPr>
        <a:xfrm>
          <a:off x="0" y="1996148"/>
          <a:ext cx="6245265" cy="1597050"/>
        </a:xfrm>
        <a:prstGeom prst="round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Bot: 0</a:t>
          </a:r>
        </a:p>
      </dsp:txBody>
      <dsp:txXfrm>
        <a:off x="77962" y="2074110"/>
        <a:ext cx="6089341" cy="1441126"/>
      </dsp:txXfrm>
    </dsp:sp>
    <dsp:sp modelId="{B3B13D76-6A16-49E7-AF62-09949ABF5EC1}">
      <dsp:nvSpPr>
        <dsp:cNvPr id="0" name=""/>
        <dsp:cNvSpPr/>
      </dsp:nvSpPr>
      <dsp:spPr>
        <a:xfrm>
          <a:off x="0" y="3780398"/>
          <a:ext cx="6245265" cy="1597050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Audience: 0</a:t>
          </a:r>
        </a:p>
      </dsp:txBody>
      <dsp:txXfrm>
        <a:off x="77962" y="3858360"/>
        <a:ext cx="6089341" cy="144112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09F28-AB3B-401B-B43A-5B9F68D9E5C4}">
      <dsp:nvSpPr>
        <dsp:cNvPr id="0" name=""/>
        <dsp:cNvSpPr/>
      </dsp:nvSpPr>
      <dsp:spPr>
        <a:xfrm>
          <a:off x="0" y="211898"/>
          <a:ext cx="6245265" cy="15970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Todd: 0</a:t>
          </a:r>
        </a:p>
      </dsp:txBody>
      <dsp:txXfrm>
        <a:off x="77962" y="289860"/>
        <a:ext cx="6089341" cy="1441126"/>
      </dsp:txXfrm>
    </dsp:sp>
    <dsp:sp modelId="{F46F5912-CD8D-407C-8C79-C09903786B51}">
      <dsp:nvSpPr>
        <dsp:cNvPr id="0" name=""/>
        <dsp:cNvSpPr/>
      </dsp:nvSpPr>
      <dsp:spPr>
        <a:xfrm>
          <a:off x="0" y="1996148"/>
          <a:ext cx="6245265" cy="1597050"/>
        </a:xfrm>
        <a:prstGeom prst="round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Bot: 0</a:t>
          </a:r>
        </a:p>
      </dsp:txBody>
      <dsp:txXfrm>
        <a:off x="77962" y="2074110"/>
        <a:ext cx="6089341" cy="1441126"/>
      </dsp:txXfrm>
    </dsp:sp>
    <dsp:sp modelId="{B3B13D76-6A16-49E7-AF62-09949ABF5EC1}">
      <dsp:nvSpPr>
        <dsp:cNvPr id="0" name=""/>
        <dsp:cNvSpPr/>
      </dsp:nvSpPr>
      <dsp:spPr>
        <a:xfrm>
          <a:off x="0" y="3780398"/>
          <a:ext cx="6245265" cy="1597050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Audience: 0</a:t>
          </a:r>
        </a:p>
      </dsp:txBody>
      <dsp:txXfrm>
        <a:off x="77962" y="3858360"/>
        <a:ext cx="6089341" cy="144112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09F28-AB3B-401B-B43A-5B9F68D9E5C4}">
      <dsp:nvSpPr>
        <dsp:cNvPr id="0" name=""/>
        <dsp:cNvSpPr/>
      </dsp:nvSpPr>
      <dsp:spPr>
        <a:xfrm>
          <a:off x="0" y="211898"/>
          <a:ext cx="6245265" cy="15970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Todd: 0</a:t>
          </a:r>
        </a:p>
      </dsp:txBody>
      <dsp:txXfrm>
        <a:off x="77962" y="289860"/>
        <a:ext cx="6089341" cy="1441126"/>
      </dsp:txXfrm>
    </dsp:sp>
    <dsp:sp modelId="{F46F5912-CD8D-407C-8C79-C09903786B51}">
      <dsp:nvSpPr>
        <dsp:cNvPr id="0" name=""/>
        <dsp:cNvSpPr/>
      </dsp:nvSpPr>
      <dsp:spPr>
        <a:xfrm>
          <a:off x="0" y="1996148"/>
          <a:ext cx="6245265" cy="1597050"/>
        </a:xfrm>
        <a:prstGeom prst="round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Bot: 0</a:t>
          </a:r>
        </a:p>
      </dsp:txBody>
      <dsp:txXfrm>
        <a:off x="77962" y="2074110"/>
        <a:ext cx="6089341" cy="1441126"/>
      </dsp:txXfrm>
    </dsp:sp>
    <dsp:sp modelId="{B3B13D76-6A16-49E7-AF62-09949ABF5EC1}">
      <dsp:nvSpPr>
        <dsp:cNvPr id="0" name=""/>
        <dsp:cNvSpPr/>
      </dsp:nvSpPr>
      <dsp:spPr>
        <a:xfrm>
          <a:off x="0" y="3780398"/>
          <a:ext cx="6245265" cy="1597050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Audience: 0</a:t>
          </a:r>
        </a:p>
      </dsp:txBody>
      <dsp:txXfrm>
        <a:off x="77962" y="3858360"/>
        <a:ext cx="6089341" cy="14411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415EE-A526-A46A-76E7-F34F95614F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487BE5-3F7E-354D-2AFA-B64FE22BC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F8C95-ED63-1BC6-3B62-3D7ED6A1A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09A49-2517-44FA-A3D1-F2E575C8B6B8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2D0F9A-5DB9-281F-6DE4-D07AD782B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BBFFF-C7E5-CE22-79E3-A252DDC1D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6148-D1AC-4521-8A1A-9C292D57B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703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2DC71-A064-7388-8AB1-BFC02D955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84789B-6D2F-6404-C07C-F99B93AD14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3BB60-6AAE-332E-AEE1-25449257F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09A49-2517-44FA-A3D1-F2E575C8B6B8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B03FF-F5A0-D6C5-1C56-81DAF82F0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FAE29-67F5-2849-A28D-0342486C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6148-D1AC-4521-8A1A-9C292D57B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614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97EE7F-50C5-979C-ED3D-EFDB1A6840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6C8EF2-AEC8-A014-36A6-C99B5D7008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689C7-2D76-884A-F9CE-DDEB6042A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09A49-2517-44FA-A3D1-F2E575C8B6B8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B71C3A-60AC-1F1E-EA11-79C8F3952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DF85D-2750-705A-88CC-D5B766E2B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6148-D1AC-4521-8A1A-9C292D57B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438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44059-BB10-9585-EDCA-6F98DD5C5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546E1-2F55-7E86-6074-37756D1C4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4C47F-4677-D59D-4CD1-179DBC0C8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09A49-2517-44FA-A3D1-F2E575C8B6B8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BFE3B-2CFF-C08D-132C-29B816106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2854C-9B0B-0184-F311-B4D3848A5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6148-D1AC-4521-8A1A-9C292D57B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781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B82B0-DEDC-25D2-2B75-8722FC1AE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6FBC16-9BB4-B434-88A8-85B1DB2704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52B2B-05AD-C744-7AD7-4406129C0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09A49-2517-44FA-A3D1-F2E575C8B6B8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DD33F-CF5F-A996-7D09-F648572AC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2B37D-4C8F-7513-5433-63B0B80D8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6148-D1AC-4521-8A1A-9C292D57B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687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DEACF-CE24-85CD-42B1-D91ED37CB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8466A-60E8-0817-FDAE-1F5D6637B2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3E7241-DB16-E8F0-BD60-0544C9AE8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7AE0C8-A3D8-6D66-A0F7-A8573A9C9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09A49-2517-44FA-A3D1-F2E575C8B6B8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834D31-8091-EE38-EA5E-17E8CBA5B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093E6A-80E0-C36C-63C9-20D988E49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6148-D1AC-4521-8A1A-9C292D57B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789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9DE81-D550-4BAD-5899-76E019F28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7915C-7A6A-CBAC-579E-31E91A15E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43B413-B560-C921-8A2C-20D0001256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C599E9-CAF9-9B41-FC7E-F8C682705B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A2F1D2-717A-07AA-03B8-E9A04D65EC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511F52-FC04-BEDC-191F-882059A1A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09A49-2517-44FA-A3D1-F2E575C8B6B8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1AAD8E-47E6-C796-847C-DDE3F89E7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F7FC28-FFE5-0FA7-B36C-40168AB59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6148-D1AC-4521-8A1A-9C292D57B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037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C5B47-7CDF-143C-801A-7A3EEBBBB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32BF9F-F6CC-AD61-8208-30E0043AB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09A49-2517-44FA-A3D1-F2E575C8B6B8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456FC9-CB81-3642-D66C-C498553E6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A983FC-89E2-7EDF-0FCF-DA0780B15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6148-D1AC-4521-8A1A-9C292D57B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763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5A1FC8-94B7-A74C-F0BE-2532FCFF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09A49-2517-44FA-A3D1-F2E575C8B6B8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B32375-4CD7-8316-2124-75C22E9EC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82CB3-EF4B-3FE4-C610-552B143FE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6148-D1AC-4521-8A1A-9C292D57B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48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BAA81-A808-7B6C-941F-DC0D7CB4F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FDBA1-C894-97DD-8105-D5BCD891D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94A691-B580-B58D-2176-937C55C44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9DFE2E-F601-2157-DECB-397F242E9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09A49-2517-44FA-A3D1-F2E575C8B6B8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D5BB0C-59E8-8BF6-C3FA-0EF1B1F3C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D8ED9F-14D3-400C-AEFC-D89E6B3ED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6148-D1AC-4521-8A1A-9C292D57B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83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F581E-B607-8D54-BD69-066EB4738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218762-7B55-CAB9-5DBF-B541320CAF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5BEE1C-8BCF-8F6F-55BB-5CACC59BD2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6753F-D78C-3890-04A6-8000F3855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09A49-2517-44FA-A3D1-F2E575C8B6B8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AA4CCB-6E9A-78A5-C044-5C9F82BCA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9B2769-A396-17AA-C7CF-75DCCE21A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6148-D1AC-4521-8A1A-9C292D57B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155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A052B6-7F91-FC49-3870-7141FA991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7CC6E4-B166-FCE2-5B6A-30DB17744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DF2DD-9FCE-2D3C-04B9-FA539BB88A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709A49-2517-44FA-A3D1-F2E575C8B6B8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7534D3-A51B-2CAE-2D12-C7B1C7CAE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850E3-836F-9F5C-538A-9ADB984908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836148-D1AC-4521-8A1A-9C292D57B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6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ar: 7 Points 9">
            <a:extLst>
              <a:ext uri="{FF2B5EF4-FFF2-40B4-BE49-F238E27FC236}">
                <a16:creationId xmlns:a16="http://schemas.microsoft.com/office/drawing/2014/main" id="{F6537DCA-DB6F-09F8-D6D0-256FF8C11EF6}"/>
              </a:ext>
            </a:extLst>
          </p:cNvPr>
          <p:cNvSpPr/>
          <p:nvPr/>
        </p:nvSpPr>
        <p:spPr>
          <a:xfrm>
            <a:off x="6476364" y="3346019"/>
            <a:ext cx="4499429" cy="3280228"/>
          </a:xfrm>
          <a:prstGeom prst="star7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r: 7 Points 7">
            <a:extLst>
              <a:ext uri="{FF2B5EF4-FFF2-40B4-BE49-F238E27FC236}">
                <a16:creationId xmlns:a16="http://schemas.microsoft.com/office/drawing/2014/main" id="{6926A530-B789-80CA-DD7F-BF687A6CA669}"/>
              </a:ext>
            </a:extLst>
          </p:cNvPr>
          <p:cNvSpPr/>
          <p:nvPr/>
        </p:nvSpPr>
        <p:spPr>
          <a:xfrm>
            <a:off x="911090" y="745765"/>
            <a:ext cx="4499429" cy="3280228"/>
          </a:xfrm>
          <a:prstGeom prst="star7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CC10D9-523B-1E7D-DE40-663889D3ADDB}"/>
              </a:ext>
            </a:extLst>
          </p:cNvPr>
          <p:cNvSpPr txBox="1"/>
          <p:nvPr/>
        </p:nvSpPr>
        <p:spPr>
          <a:xfrm rot="20250412">
            <a:off x="1739591" y="1377176"/>
            <a:ext cx="36129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Todd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5BE019-949B-06ED-7AFC-452C02300E0A}"/>
              </a:ext>
            </a:extLst>
          </p:cNvPr>
          <p:cNvSpPr txBox="1"/>
          <p:nvPr/>
        </p:nvSpPr>
        <p:spPr>
          <a:xfrm>
            <a:off x="4744844" y="2901176"/>
            <a:ext cx="28156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/>
              <a:t>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508342-B1D8-AF66-6DB2-AD91FB25A724}"/>
              </a:ext>
            </a:extLst>
          </p:cNvPr>
          <p:cNvSpPr txBox="1"/>
          <p:nvPr/>
        </p:nvSpPr>
        <p:spPr>
          <a:xfrm rot="20250412">
            <a:off x="7199973" y="4209658"/>
            <a:ext cx="36129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Bot?</a:t>
            </a:r>
          </a:p>
        </p:txBody>
      </p:sp>
    </p:spTree>
    <p:extLst>
      <p:ext uri="{BB962C8B-B14F-4D97-AF65-F5344CB8AC3E}">
        <p14:creationId xmlns:p14="http://schemas.microsoft.com/office/powerpoint/2010/main" val="422064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FDB87B-DCD7-EA22-6D65-EF9D931F43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7C5AA-30A5-0F6A-B8FF-E7F0AD20A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/>
              <a:t>Answer "A"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6AE4A-A854-A255-DD78-B74A2B282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43" y="1962615"/>
            <a:ext cx="11141070" cy="3914078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HTC rewards thinking about throughput (how much work gets done over time) rather than latency (how quickly one job finishes)</a:t>
            </a:r>
          </a:p>
        </p:txBody>
      </p:sp>
    </p:spTree>
    <p:extLst>
      <p:ext uri="{BB962C8B-B14F-4D97-AF65-F5344CB8AC3E}">
        <p14:creationId xmlns:p14="http://schemas.microsoft.com/office/powerpoint/2010/main" val="2195355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A8F9E-EC58-AD66-6EB8-C806DD6068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43090-1205-1A1D-F11F-D3057C9EF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/>
              <a:t>Answer "B"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9A68D-6A7F-98C4-4739-AC2BDDC48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43" y="1962615"/>
            <a:ext cx="11141070" cy="3914078"/>
          </a:xfrm>
        </p:spPr>
        <p:txBody>
          <a:bodyPr anchor="t">
            <a:noAutofit/>
          </a:bodyPr>
          <a:lstStyle/>
          <a:p>
            <a:pPr marL="0" indent="0" algn="ctr">
              <a:buNone/>
            </a:pPr>
            <a:r>
              <a:rPr lang="en-US" sz="4400" dirty="0"/>
              <a:t>You probably do not need HPC.  If one work-step can fit on a single node, forget HPC, and go with HTC.  This way you will focus on science instead of spending your career tweaking MPI code</a:t>
            </a:r>
          </a:p>
        </p:txBody>
      </p:sp>
    </p:spTree>
    <p:extLst>
      <p:ext uri="{BB962C8B-B14F-4D97-AF65-F5344CB8AC3E}">
        <p14:creationId xmlns:p14="http://schemas.microsoft.com/office/powerpoint/2010/main" val="3403200231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2D5620-922C-A3C7-3933-DD39D5BE2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5BE26EA-824C-3100-0B3D-115851D5C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0541B0-D528-B1FC-C911-047E56E013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4DC9890-23C8-F36B-BA53-092F5B2D5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B3538B-D6CC-BDAA-FD30-518557582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1E7BE5-EAB8-4B49-4C1E-DD5105D70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5" y="-3"/>
            <a:ext cx="12233581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8A73C7-91AF-E02F-DEFB-07B96BEB1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4" y="-861824"/>
            <a:ext cx="6861931" cy="8597859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050F35D-05CA-F101-00A7-3AAEF0EB6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E9A271-B7B2-AD8C-5822-95D8ADB4F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2567" y="818984"/>
            <a:ext cx="6714699" cy="317868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Ummm, Actually…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5EB3D5C-C607-E100-B7EA-E8E01DD67F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2162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42615C-E014-196C-8894-5237126987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9115780-4FBF-E086-12C3-101BF0D61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BD285D-0A76-0D1E-6492-140BF98ED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n-US" sz="6800"/>
              <a:t>Scorecard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86690BA-4BD7-F5EF-71A7-297DBE5F33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EB258177-2CF6-E335-74E6-AC46EBBCA07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1550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10ADB0-E541-247C-D1EF-E978DDC169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81D3C-3C6F-40A8-FCDD-DD9117CFA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/>
              <a:t>Question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88EBD-6F9D-8D75-E73B-0916AFD9A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43" y="2554513"/>
            <a:ext cx="11141070" cy="2481943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What's the best way to schedule very long running jobs?</a:t>
            </a:r>
          </a:p>
          <a:p>
            <a:pPr marL="0" indent="0" algn="ctr">
              <a:buNone/>
            </a:pP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55631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D6BD48-81D2-2817-604D-CA1B6DCCC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3106B-1D55-6C65-2704-E7EF8FA08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/>
              <a:t>Answer "A"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BF1E4-86AA-3F8C-5696-00B5A7B1B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43" y="1962615"/>
            <a:ext cx="11141070" cy="3914078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If a job runs for weeks, treat it as a workflow of recoverable stages rather than a single process that must survive for weeks uninterrupted.</a:t>
            </a:r>
          </a:p>
        </p:txBody>
      </p:sp>
    </p:spTree>
    <p:extLst>
      <p:ext uri="{BB962C8B-B14F-4D97-AF65-F5344CB8AC3E}">
        <p14:creationId xmlns:p14="http://schemas.microsoft.com/office/powerpoint/2010/main" val="3443100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926C21-5C5D-B582-D7BA-559DD4F259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EEA66-F15F-2F22-C428-D9C70ABCD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/>
              <a:t>Answer "B"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D85EB-A8B2-0230-2E36-7B5D202EC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43" y="1962615"/>
            <a:ext cx="11141070" cy="3914078"/>
          </a:xfrm>
        </p:spPr>
        <p:txBody>
          <a:bodyPr anchor="t">
            <a:normAutofit fontScale="92500"/>
          </a:bodyPr>
          <a:lstStyle/>
          <a:p>
            <a:pPr marL="0" indent="0" algn="ctr">
              <a:buNone/>
            </a:pPr>
            <a:r>
              <a:rPr lang="en-US" sz="4000" dirty="0"/>
              <a:t>Long-running jobs will ideally be self-checkpointing, and </a:t>
            </a:r>
            <a:r>
              <a:rPr lang="en-US" sz="4000" dirty="0" err="1"/>
              <a:t>HTCondor</a:t>
            </a:r>
            <a:r>
              <a:rPr lang="en-US" sz="4000" dirty="0"/>
              <a:t> has support for user-level checkpoints. Encourage use of tools that support checkpointing out-of-the-box, such as </a:t>
            </a:r>
            <a:r>
              <a:rPr lang="en-US" sz="4000" dirty="0" err="1"/>
              <a:t>PyTorch</a:t>
            </a:r>
            <a:r>
              <a:rPr lang="en-US" sz="4000" dirty="0"/>
              <a:t> Lightning instead of regular </a:t>
            </a:r>
            <a:r>
              <a:rPr lang="en-US" sz="4000" dirty="0" err="1"/>
              <a:t>PyTorch</a:t>
            </a:r>
            <a:r>
              <a:rPr lang="en-US" sz="4000" dirty="0"/>
              <a:t>.  Failing that, set aside a subset of pool capacity for long running jobs and backfill that capacity with short or preemptable jobs</a:t>
            </a:r>
          </a:p>
        </p:txBody>
      </p:sp>
    </p:spTree>
    <p:extLst>
      <p:ext uri="{BB962C8B-B14F-4D97-AF65-F5344CB8AC3E}">
        <p14:creationId xmlns:p14="http://schemas.microsoft.com/office/powerpoint/2010/main" val="1356775521"/>
      </p:ext>
    </p:extLst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180FA0-06A7-C896-B42F-63570C4AFA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3F42ACC-839C-1770-CEF5-F2F1A32F1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9FD11E-B21F-29F9-7877-C29418255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6FDB04-1CAD-F3BF-9CEA-791F72556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D1B02D-D54F-0135-6E5E-EF5C01312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820D72F-0DA0-8A41-E4A9-D25AD52E2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5" y="-3"/>
            <a:ext cx="12233581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476E7B-CD29-DBED-981B-00AEE258AE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4" y="-861824"/>
            <a:ext cx="6861931" cy="8597859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6BCCC1A-FB14-FBB2-E844-C1FC20AF8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4F0830-68B0-BFCF-3213-358220637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2567" y="818984"/>
            <a:ext cx="6714699" cy="317868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Ummm, Actually…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B2E928C-875F-F8A1-F81E-4F8E7BDAB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579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C9C522-09EF-698C-BE62-BCADF4E18B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757DFA3-F9A9-D1E1-377C-07D2DDEE5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D2E2C6-7CA9-4F83-FF5C-781680CEA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n-US" sz="6800"/>
              <a:t>Scorecard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986980D-928D-0DBB-EEFF-A8C31A1D0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2A989DF3-4D43-9A78-A451-CFA8432188D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4766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55FBDF-57B8-FA97-807A-411E23ED11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2EA84-FB50-2E89-E6C6-E5B371E54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/>
              <a:t>Question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62C63-1ACF-C094-554F-B39E14214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43" y="2554513"/>
            <a:ext cx="11141070" cy="2481943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Another new Linux critical security CVE has just been announced.  What should pool admins do?</a:t>
            </a:r>
          </a:p>
        </p:txBody>
      </p:sp>
    </p:spTree>
    <p:extLst>
      <p:ext uri="{BB962C8B-B14F-4D97-AF65-F5344CB8AC3E}">
        <p14:creationId xmlns:p14="http://schemas.microsoft.com/office/powerpoint/2010/main" val="250833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E7EC8F-D1C9-AF73-239E-0D580E5EB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823" y="457200"/>
            <a:ext cx="7406354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1699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0800FC-33AB-056F-AF6A-6ABF28419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5A3AD-88BD-059F-9427-9970D199E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/>
              <a:t>Answer "A"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4B3BD-BB18-DE6F-FFFB-C031D83C9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43" y="1962615"/>
            <a:ext cx="11141070" cy="3914078"/>
          </a:xfrm>
        </p:spPr>
        <p:txBody>
          <a:bodyPr anchor="t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5400" dirty="0"/>
              <a:t>If you're asking specifically about an </a:t>
            </a:r>
            <a:r>
              <a:rPr lang="en-US" sz="5400" dirty="0" err="1"/>
              <a:t>HTCondor</a:t>
            </a:r>
            <a:r>
              <a:rPr lang="en-US" sz="5400" dirty="0"/>
              <a:t>/Pelican-style pool, I can  walk through a practical response plan (drain commands, maintenance scheduling, and prioritization of submit vs. execute nodes).</a:t>
            </a:r>
          </a:p>
        </p:txBody>
      </p:sp>
    </p:spTree>
    <p:extLst>
      <p:ext uri="{BB962C8B-B14F-4D97-AF65-F5344CB8AC3E}">
        <p14:creationId xmlns:p14="http://schemas.microsoft.com/office/powerpoint/2010/main" val="3349145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A17C99-BC3C-0391-650A-F5408D6A2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77AE9-7AE4-FA54-6BF1-FC9CC4C48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/>
              <a:t>Answer "B"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38824-FDF5-8587-9B50-7B39F1172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43" y="1962615"/>
            <a:ext cx="11141070" cy="3914078"/>
          </a:xfrm>
        </p:spPr>
        <p:txBody>
          <a:bodyPr anchor="t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000" dirty="0"/>
              <a:t>Get used to it.  </a:t>
            </a:r>
          </a:p>
          <a:p>
            <a:pPr marL="0" indent="0" algn="ctr">
              <a:buNone/>
            </a:pPr>
            <a:r>
              <a:rPr lang="en-US" sz="4000" dirty="0"/>
              <a:t>This is likely to be the new normal for a year or so, until AI tools have successfully found most of the bugs that have been lurking for years undetected. Make a plan in advance for what to do when a zero-day exploit is announced, run fire drills on the plan, decide in advance who can make decisions to reboot everything or shut it all down at a moment’s notice</a:t>
            </a:r>
          </a:p>
        </p:txBody>
      </p:sp>
    </p:spTree>
    <p:extLst>
      <p:ext uri="{BB962C8B-B14F-4D97-AF65-F5344CB8AC3E}">
        <p14:creationId xmlns:p14="http://schemas.microsoft.com/office/powerpoint/2010/main" val="4109912169"/>
      </p:ext>
    </p:extLst>
  </p:cSld>
  <p:clrMapOvr>
    <a:masterClrMapping/>
  </p:clrMapOvr>
  <p:transition spd="slow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9D272A-5A30-5B79-E34D-FE1C6200A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DF21A66-9003-15D9-DB49-20C154F3C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0B103B-5D03-4390-13C1-48D679DBB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8CE409-91AF-2013-19B0-5B700D2B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198D0E-BB41-59FF-5861-605944CE4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8B78F1-C3DC-85FE-5461-FC8F49598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5" y="-3"/>
            <a:ext cx="12233581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2ED3CCE-C143-9318-EBDC-1DF12E015D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4" y="-861824"/>
            <a:ext cx="6861931" cy="8597859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D29C3E6-1C14-6B60-C32E-7F4801549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4D2935-5751-87F9-DB3D-7B25B26CE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2567" y="818984"/>
            <a:ext cx="6714699" cy="317868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Ummm, Actually…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94F8B0A-5681-30CF-D882-161E47E7C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09111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93055C-03B9-10D4-E6DB-038C2041F5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75E5057-995B-3853-4268-139715F45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7D6E12-8751-BB2A-BE17-117AC233F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n-US" sz="6800"/>
              <a:t>Scorecard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E3DEAD0-D414-A471-876A-888E4D6E8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FE010A08-6CEC-9ADC-B613-85E49DA0B9E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24911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704E46-5943-AD67-6068-8A6B9AE64C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C5D7F-70FC-2D48-AA29-3A30C82A8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/>
              <a:t>Question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8C296-4C85-DDB5-AED2-A0B4A4B1D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43" y="2554513"/>
            <a:ext cx="11141070" cy="248194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5400" dirty="0"/>
              <a:t>What's the best way to change contents of Pelican objects?</a:t>
            </a:r>
          </a:p>
        </p:txBody>
      </p:sp>
    </p:spTree>
    <p:extLst>
      <p:ext uri="{BB962C8B-B14F-4D97-AF65-F5344CB8AC3E}">
        <p14:creationId xmlns:p14="http://schemas.microsoft.com/office/powerpoint/2010/main" val="395223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CE7F27-3B18-0606-EC51-778BE896B3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4D0EC-949A-403F-6735-CE81E46B3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/>
              <a:t>Answer "A"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72DBB-F788-8E52-5A64-722B18AC8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43" y="1962615"/>
            <a:ext cx="11141070" cy="3914078"/>
          </a:xfrm>
        </p:spPr>
        <p:txBody>
          <a:bodyPr anchor="t"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5400" dirty="0"/>
              <a:t>Pelican assumes objects are immutable, because caches may already hold copies of the object. </a:t>
            </a:r>
          </a:p>
          <a:p>
            <a:pPr marL="0" indent="0" algn="ctr">
              <a:buNone/>
            </a:pPr>
            <a:r>
              <a:rPr lang="en-US" sz="5400" dirty="0"/>
              <a:t>If you change the bytes behind an existing object name, caches can serve stale data or even a mixture of old and new content.</a:t>
            </a:r>
          </a:p>
        </p:txBody>
      </p:sp>
    </p:spTree>
    <p:extLst>
      <p:ext uri="{BB962C8B-B14F-4D97-AF65-F5344CB8AC3E}">
        <p14:creationId xmlns:p14="http://schemas.microsoft.com/office/powerpoint/2010/main" val="18394781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259658-5055-0BAA-EF19-EDDEAB8496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06689-8171-6D7C-20D1-AB58F3DDC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/>
              <a:t>Answer "B"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AAF57-333F-6E7D-225C-B2F481109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43" y="1962615"/>
            <a:ext cx="11141070" cy="3914078"/>
          </a:xfrm>
        </p:spPr>
        <p:txBody>
          <a:bodyPr anchor="t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5400" dirty="0"/>
              <a:t>You cannot change the contents; they are immutable so they can be safely cached.  Suggest you use an object name that contains a SHA checksum of the contents, or some other way of indicating a version in the object name</a:t>
            </a:r>
          </a:p>
        </p:txBody>
      </p:sp>
    </p:spTree>
    <p:extLst>
      <p:ext uri="{BB962C8B-B14F-4D97-AF65-F5344CB8AC3E}">
        <p14:creationId xmlns:p14="http://schemas.microsoft.com/office/powerpoint/2010/main" val="1318904814"/>
      </p:ext>
    </p:extLst>
  </p:cSld>
  <p:clrMapOvr>
    <a:masterClrMapping/>
  </p:clrMapOvr>
  <p:transition spd="slow">
    <p:pu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D65817-6743-1FDE-ED80-1B0A76B3D1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0FA627E-CE62-F316-E1E9-A1EBE5019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DAB9C2-C78E-6B44-CC48-D21193480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A5B283-C809-DB1B-EF61-5FABA2DA9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10B7F4-CC41-F341-35A1-CE6983868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4BA23AD-7457-AC0C-E163-4868EF06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5" y="-3"/>
            <a:ext cx="12233581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9AEC9E7-DCE9-161C-52B8-CDBAB3589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4" y="-861824"/>
            <a:ext cx="6861931" cy="8597859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60603AB-7E9C-31C6-D4FB-A2CA35771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040EA0-3EAE-3EC3-8E90-852AE8A4F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2567" y="818984"/>
            <a:ext cx="6714699" cy="317868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Ummm, Actually…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5C7A0A6-8561-CB06-E972-97F7C8E9F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7822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CB055C-4B9B-ED7E-4034-6322587A2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5BBF017-D7F0-E939-C6BE-7ED8798EF9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950199-2A1E-F560-C67D-F298B6A73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n-US" sz="6800"/>
              <a:t>Scorecard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71A4CAD-3C8B-EC48-0B78-16DB428BA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CB6F3476-FCE6-0EC7-A281-1ACE07A9BAA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14893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C5B579-BE26-1649-A340-99E80FF96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232B4-383D-EE12-ABC9-BFE929B4D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/>
              <a:t>Question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4FE8F-CDC6-D5C9-527E-FF864D58E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43" y="2554513"/>
            <a:ext cx="11141070" cy="2481943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How to debug overloaded AP?</a:t>
            </a:r>
          </a:p>
        </p:txBody>
      </p:sp>
    </p:spTree>
    <p:extLst>
      <p:ext uri="{BB962C8B-B14F-4D97-AF65-F5344CB8AC3E}">
        <p14:creationId xmlns:p14="http://schemas.microsoft.com/office/powerpoint/2010/main" val="324068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7C4E15-58FD-1817-413C-0A5600FC9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en-US"/>
              <a:t>Rules of the Game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BC5BC2-5A8B-86F7-06A8-25C9A6D8D7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69" r="126"/>
          <a:stretch>
            <a:fillRect/>
          </a:stretch>
        </p:blipFill>
        <p:spPr>
          <a:xfrm>
            <a:off x="703182" y="861211"/>
            <a:ext cx="4777381" cy="4965834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D24C2-D9F9-F7C2-31F9-DF32BE172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r>
              <a:rPr lang="en-US" sz="2400"/>
              <a:t>We pose an HTC-centric question</a:t>
            </a:r>
          </a:p>
          <a:p>
            <a:r>
              <a:rPr lang="en-US" sz="2400"/>
              <a:t>With TWO answers:</a:t>
            </a:r>
            <a:br>
              <a:rPr lang="en-US" sz="2400"/>
            </a:br>
            <a:r>
              <a:rPr lang="en-US" sz="2400"/>
              <a:t>	One from </a:t>
            </a:r>
            <a:r>
              <a:rPr lang="en-US" sz="2400" err="1"/>
              <a:t>from</a:t>
            </a:r>
            <a:r>
              <a:rPr lang="en-US" sz="2400"/>
              <a:t> Todd</a:t>
            </a:r>
          </a:p>
          <a:p>
            <a:pPr marL="0" indent="0">
              <a:buNone/>
            </a:pPr>
            <a:r>
              <a:rPr lang="en-US" sz="2400"/>
              <a:t>	One from Chat-GPT</a:t>
            </a:r>
          </a:p>
          <a:p>
            <a:pPr marL="0" indent="0">
              <a:buNone/>
            </a:pPr>
            <a:r>
              <a:rPr lang="en-US" sz="2400"/>
              <a:t>Your job is to pick which is most correct.</a:t>
            </a:r>
          </a:p>
          <a:p>
            <a:pPr marL="0" indent="0">
              <a:buNone/>
            </a:pPr>
            <a:r>
              <a:rPr lang="en-US" sz="2400"/>
              <a:t>Always a third choice – when asked </a:t>
            </a:r>
          </a:p>
          <a:p>
            <a:pPr marL="0" indent="0">
              <a:buNone/>
            </a:pPr>
            <a:r>
              <a:rPr lang="en-US" sz="2400" b="1"/>
              <a:t>	yell out an even better answer</a:t>
            </a:r>
          </a:p>
          <a:p>
            <a:pPr marL="0" indent="0">
              <a:buNone/>
            </a:pPr>
            <a:endParaRPr lang="en-US" sz="2400" b="1"/>
          </a:p>
          <a:p>
            <a:pPr marL="0" indent="0">
              <a:buNone/>
            </a:pPr>
            <a:r>
              <a:rPr lang="en-US" sz="2400"/>
              <a:t>After each question YOU vote 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5395692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05A60C-3586-5FEF-C763-334A634D42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EFF9B-D660-CF10-794A-5BC7BBBD7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/>
              <a:t>Answer "A"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64564-8D83-00B4-8365-0F39A0A1E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43" y="1962614"/>
            <a:ext cx="11141070" cy="4895385"/>
          </a:xfrm>
        </p:spPr>
        <p:txBody>
          <a:bodyPr anchor="t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5400" dirty="0"/>
              <a:t>Check whether the AP is CPU, memory, I/O, or </a:t>
            </a:r>
            <a:r>
              <a:rPr lang="en-US" sz="5400" dirty="0" err="1"/>
              <a:t>HTCondor</a:t>
            </a:r>
            <a:r>
              <a:rPr lang="en-US" sz="5400" dirty="0"/>
              <a:t>-</a:t>
            </a:r>
            <a:r>
              <a:rPr lang="en-US" sz="5400" dirty="0" err="1"/>
              <a:t>schedd</a:t>
            </a:r>
            <a:r>
              <a:rPr lang="en-US" sz="5400" dirty="0"/>
              <a:t>-bound using uptime, top/</a:t>
            </a:r>
            <a:r>
              <a:rPr lang="en-US" sz="5400" dirty="0" err="1"/>
              <a:t>htop</a:t>
            </a:r>
            <a:r>
              <a:rPr lang="en-US" sz="5400" dirty="0"/>
              <a:t>, free, </a:t>
            </a:r>
            <a:r>
              <a:rPr lang="en-US" sz="5400" dirty="0" err="1"/>
              <a:t>iostat</a:t>
            </a:r>
            <a:r>
              <a:rPr lang="en-US" sz="5400" dirty="0"/>
              <a:t>, and </a:t>
            </a:r>
            <a:r>
              <a:rPr lang="en-US" sz="5400" dirty="0" err="1"/>
              <a:t>HTCondor</a:t>
            </a:r>
            <a:r>
              <a:rPr lang="en-US" sz="5400" dirty="0"/>
              <a:t> logs like </a:t>
            </a:r>
            <a:r>
              <a:rPr lang="en-US" sz="5400" dirty="0" err="1"/>
              <a:t>SchedLog</a:t>
            </a:r>
            <a:r>
              <a:rPr lang="en-US" sz="5400" dirty="0"/>
              <a:t> and </a:t>
            </a:r>
            <a:r>
              <a:rPr lang="en-US" sz="5400" dirty="0" err="1"/>
              <a:t>CollectorLog</a:t>
            </a:r>
            <a:r>
              <a:rPr lang="en-US" sz="5400" dirty="0"/>
              <a:t> to see if you’re hitting resource limits or experiencing daemon latency.</a:t>
            </a:r>
          </a:p>
        </p:txBody>
      </p:sp>
    </p:spTree>
    <p:extLst>
      <p:ext uri="{BB962C8B-B14F-4D97-AF65-F5344CB8AC3E}">
        <p14:creationId xmlns:p14="http://schemas.microsoft.com/office/powerpoint/2010/main" val="12188170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DC47D1-1ACB-74C5-1244-73F3F17BF7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CBD0A-8CA2-D799-1030-E441C9F7C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218" y="0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/>
              <a:t>Answer "B"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31B32-5620-D3D6-B0F0-3E5DEFCB8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68" y="1434415"/>
            <a:ext cx="11141070" cy="5035988"/>
          </a:xfrm>
        </p:spPr>
        <p:txBody>
          <a:bodyPr anchor="t">
            <a:noAutofit/>
          </a:bodyPr>
          <a:lstStyle/>
          <a:p>
            <a:pPr marL="0" indent="0" algn="ctr">
              <a:buNone/>
            </a:pPr>
            <a:r>
              <a:rPr lang="en-US" sz="4000" dirty="0"/>
              <a:t>Run “</a:t>
            </a:r>
            <a:r>
              <a:rPr lang="en-US" sz="4000" dirty="0" err="1"/>
              <a:t>htcondor</a:t>
            </a:r>
            <a:r>
              <a:rPr lang="en-US" sz="4000" dirty="0"/>
              <a:t> ap status” to confirm it is really the AP that is overloaded.  If yes, likely culprits are (a) many thousands of very short (second-long) jobs, (b) not using a locally attached SSD to store the AP database, or (c) overloaded shared filesystem. Use “</a:t>
            </a:r>
            <a:r>
              <a:rPr lang="en-US" sz="4000" dirty="0" err="1"/>
              <a:t>condor_sos</a:t>
            </a:r>
            <a:r>
              <a:rPr lang="en-US" sz="4000" dirty="0"/>
              <a:t>” to inspect the queue when </a:t>
            </a:r>
            <a:r>
              <a:rPr lang="en-US" sz="4000" dirty="0" err="1"/>
              <a:t>schedd</a:t>
            </a:r>
            <a:r>
              <a:rPr lang="en-US" sz="4000" dirty="0"/>
              <a:t> is unresponsive. Worst case increase logging with SCHEDD_DEBUG=D_FULLDEBUG, email </a:t>
            </a:r>
            <a:r>
              <a:rPr lang="en-US" sz="4000" dirty="0" err="1"/>
              <a:t>htcondor</a:t>
            </a:r>
            <a:r>
              <a:rPr lang="en-US" sz="4000" dirty="0"/>
              <a:t>-users for help with output from tool “</a:t>
            </a:r>
            <a:r>
              <a:rPr lang="en-US" sz="4000" dirty="0" err="1"/>
              <a:t>condor_top</a:t>
            </a:r>
            <a:r>
              <a:rPr lang="en-US" sz="40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1443060"/>
      </p:ext>
    </p:extLst>
  </p:cSld>
  <p:clrMapOvr>
    <a:masterClrMapping/>
  </p:clrMapOvr>
  <p:transition spd="slow">
    <p:push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D2E85C-2E17-843D-3A7F-2373AF9C5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BE1E6F5D-C008-8533-C8CD-695B527242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8A061E-BF78-243A-B612-10E16AF41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35CA1C4-41B8-5E7A-B618-17A4E78DE3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7BF10F-A87D-C3B9-E9BF-2CE8EFEF3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947DD8-9619-95E1-D261-815EA2291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5" y="-3"/>
            <a:ext cx="12233581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D91DB9-3D6A-BBDC-F2D1-51BC3798F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4" y="-861824"/>
            <a:ext cx="6861931" cy="8597859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AB831F5-668E-C1B5-FDC2-E1D4B278A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6F32A8-EE5B-E267-F6CC-768ACA564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2567" y="818984"/>
            <a:ext cx="6714699" cy="317868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Ummm, Actually…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0A8C939-7518-E846-E49F-DCDF2888E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67713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168D2C-073E-5FD8-8965-3B7963712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F3E6865-C645-3487-3EA9-71D2F8AF8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C9E2FC-B260-6765-CF0B-12F358310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n-US" sz="6800"/>
              <a:t>Scorecard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B093EA6-2600-C0D9-08AE-224F41D25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32C86C00-8002-AE1C-6597-E052ED9DC7E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87673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76483A-307F-D18A-CC0F-D70F91792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30EA7-7027-1DB3-2962-787539DCC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/>
              <a:t>Question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B6F7C-6718-5B5C-8298-5CBF96DC7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43" y="2554513"/>
            <a:ext cx="11141070" cy="2481943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How to show stakeholders value of pool?</a:t>
            </a:r>
          </a:p>
        </p:txBody>
      </p:sp>
    </p:spTree>
    <p:extLst>
      <p:ext uri="{BB962C8B-B14F-4D97-AF65-F5344CB8AC3E}">
        <p14:creationId xmlns:p14="http://schemas.microsoft.com/office/powerpoint/2010/main" val="416367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B08B7A-81FF-D04C-BEBF-748A0A877C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292D1-41BB-F722-1B39-E53AA43AB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/>
              <a:t>Answer "A"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9F8AE-25D3-89DF-DD55-BE4BFDC78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43" y="1962615"/>
            <a:ext cx="11141070" cy="3914078"/>
          </a:xfrm>
        </p:spPr>
        <p:txBody>
          <a:bodyPr anchor="t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5400" dirty="0"/>
              <a:t>Show value by translating pool activity into outcomes stakeholders care about: total jobs completed, CPU/core-hours delivered, throughput over time, queue wait times, and “science enabled” metrics (papers, experiments, or deadlines met), ideally broken down by research group or project.</a:t>
            </a:r>
          </a:p>
        </p:txBody>
      </p:sp>
    </p:spTree>
    <p:extLst>
      <p:ext uri="{BB962C8B-B14F-4D97-AF65-F5344CB8AC3E}">
        <p14:creationId xmlns:p14="http://schemas.microsoft.com/office/powerpoint/2010/main" val="35737899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65F09B-3E26-1216-C803-09F8A020AD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D1DF9-DAB1-D00F-D135-F032897E3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/>
              <a:t>Answer "B"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5E48D-A8A8-428B-029B-A87D0306B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43" y="1962614"/>
            <a:ext cx="11141070" cy="5129561"/>
          </a:xfrm>
        </p:spPr>
        <p:txBody>
          <a:bodyPr anchor="t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5400" dirty="0"/>
              <a:t>Besides just collecting utilization numbers (X jobs, Y users, Z CPU hours), collect testimonials for users on how it impacts their science. If your pool is contributing capacity to the </a:t>
            </a:r>
            <a:r>
              <a:rPr lang="en-US" sz="5400" dirty="0" err="1"/>
              <a:t>OSPool</a:t>
            </a:r>
            <a:r>
              <a:rPr lang="en-US" sz="5400" dirty="0"/>
              <a:t>, look at your institution’s CE Dashboard. Consider adding opportunistic capacity to demonstrate additional value</a:t>
            </a:r>
          </a:p>
        </p:txBody>
      </p:sp>
    </p:spTree>
    <p:extLst>
      <p:ext uri="{BB962C8B-B14F-4D97-AF65-F5344CB8AC3E}">
        <p14:creationId xmlns:p14="http://schemas.microsoft.com/office/powerpoint/2010/main" val="2474754044"/>
      </p:ext>
    </p:extLst>
  </p:cSld>
  <p:clrMapOvr>
    <a:masterClrMapping/>
  </p:clrMapOvr>
  <p:transition spd="slow">
    <p:push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A2928A-48A1-349F-8B1F-965ECEEFB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37D1B0F9-88C6-A60F-DADC-323DD50435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066BE4-1E73-211D-03D5-A980DB493F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CC4613-D92D-7B93-5FD2-8E5B1628C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5E818F-B4B4-B55D-B6A6-05CB55D07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7A5376-0F47-E8DE-76AA-97030994D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5" y="-3"/>
            <a:ext cx="12233581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8585F7D-EE14-454F-3CB1-B10996216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4" y="-861824"/>
            <a:ext cx="6861931" cy="8597859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463F9E7-8FB6-5E90-B9C7-31A5681E5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0EBAC7-3B9B-4332-2207-D0D79CF4D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2567" y="818984"/>
            <a:ext cx="6714699" cy="317868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Ummm, Actually…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989A47F-1D13-F954-3D2E-4193D6AD3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8640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ECB53E-7805-F311-FA2B-2AEAE8702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0813C49-D204-DDE9-22BA-C391B3DE68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2F15BC-0B74-2BF3-171D-FA1E7443C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n-US" sz="6800"/>
              <a:t>Scorecard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89E1ECC-1F9B-BD11-C59B-9BC67C240C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1DD43719-1209-BC0E-5330-8578BA41935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41201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8678A0-2683-D2CB-2D3C-13857356F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61409-F900-55CD-0E66-DA3DB46C4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/>
              <a:t>Question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2AB6F-5618-82B5-090C-B5F4BC63F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43" y="2554513"/>
            <a:ext cx="11141070" cy="2481943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If you could change one thing about Pelican by HTC 27, what would it be?</a:t>
            </a:r>
          </a:p>
        </p:txBody>
      </p:sp>
    </p:spTree>
    <p:extLst>
      <p:ext uri="{BB962C8B-B14F-4D97-AF65-F5344CB8AC3E}">
        <p14:creationId xmlns:p14="http://schemas.microsoft.com/office/powerpoint/2010/main" val="62538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DF783E-3887-FFD5-5544-8B9685B5A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55C89-33EB-55DD-4C01-8E9FE93F0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/>
              <a:t>Warmup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46163-5BDC-699C-A875-44D34DA9D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43" y="2554513"/>
            <a:ext cx="11141070" cy="2481943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Why is the data management system called "Pelican"?</a:t>
            </a:r>
          </a:p>
        </p:txBody>
      </p:sp>
    </p:spTree>
    <p:extLst>
      <p:ext uri="{BB962C8B-B14F-4D97-AF65-F5344CB8AC3E}">
        <p14:creationId xmlns:p14="http://schemas.microsoft.com/office/powerpoint/2010/main" val="131020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0C7B5E-D8F1-C8CB-6E1D-91E750F373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0A8C6-F991-6B2C-C2C7-66F857780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/>
              <a:t>Answer "A"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7D293-E11A-4EC0-E6D0-7112488A5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43" y="1962615"/>
            <a:ext cx="11141070" cy="3914078"/>
          </a:xfrm>
        </p:spPr>
        <p:txBody>
          <a:bodyPr anchor="t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5400" dirty="0"/>
              <a:t>Make object versioning and “intentional mutability” first-class, not a convention. </a:t>
            </a:r>
          </a:p>
          <a:p>
            <a:pPr marL="0" indent="0" algn="ctr">
              <a:buNone/>
            </a:pPr>
            <a:r>
              <a:rPr lang="en-US" sz="5400" dirty="0"/>
              <a:t>Right now, Pelican works best when you treat objects as immutable and encode versioning in names—but that pushes discipline onto users and workflows. </a:t>
            </a:r>
          </a:p>
        </p:txBody>
      </p:sp>
    </p:spTree>
    <p:extLst>
      <p:ext uri="{BB962C8B-B14F-4D97-AF65-F5344CB8AC3E}">
        <p14:creationId xmlns:p14="http://schemas.microsoft.com/office/powerpoint/2010/main" val="33948571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C9F0F8-6F7D-EA5B-9E3F-4B7EB1C90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30E88-6E81-8051-A503-837BB5CE4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/>
              <a:t>Answer "B"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8F80E-8A1E-AD0B-A566-EDA5A0872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43" y="1962615"/>
            <a:ext cx="11141070" cy="3914078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Pelican should have safeguards to prevent overloading – either queue requests, load balance across caches, return ‘try later, I am overloaded’, or all of the above</a:t>
            </a:r>
          </a:p>
        </p:txBody>
      </p:sp>
    </p:spTree>
    <p:extLst>
      <p:ext uri="{BB962C8B-B14F-4D97-AF65-F5344CB8AC3E}">
        <p14:creationId xmlns:p14="http://schemas.microsoft.com/office/powerpoint/2010/main" val="1368691482"/>
      </p:ext>
    </p:extLst>
  </p:cSld>
  <p:clrMapOvr>
    <a:masterClrMapping/>
  </p:clrMapOvr>
  <p:transition spd="slow">
    <p:push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881FF5-6377-C79F-BA5D-B530039A0B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F700F5C-7378-7048-669E-92C4CE35C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624763-A9D2-6B58-C7ED-A992DB596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26564C-80E4-261A-3DE3-943ED2CBDD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85DBCE-D54C-1C32-7924-9006D86E5E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4DA86C3-6CAB-37E3-0350-737B749E2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5" y="-3"/>
            <a:ext cx="12233581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80A6144-4D70-7D9D-1975-2F5250420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4" y="-861824"/>
            <a:ext cx="6861931" cy="8597859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704D4D8-5C25-AE2A-52F0-AC21F92673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2F46CF-C2D6-CF18-60E7-E2BC9E13D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2567" y="818984"/>
            <a:ext cx="6714699" cy="317868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Ummm, Actually…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B6BF9D9-4C02-401B-EEB7-F65860494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0075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E4FB7B-33A1-2017-E52B-3910C8A57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7CE839A-C3CC-8FF1-C770-B641E1BFF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C86B4D-CF5C-5FBD-B019-66766C2C3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n-US" sz="6800"/>
              <a:t>Scorecard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ED475DC-4A52-3AFA-300C-AF390BDDB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EFB4CE23-4A2F-F5D0-9D38-AACA6130B6E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37387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383205-8B3C-97C8-92A0-ED8EC8018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3727F-4187-4E1A-F0D5-9165350FD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/>
              <a:t>Question 8 (Final Question!)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D17FE-D36A-49D2-A55A-9A6D20CAE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43" y="2554513"/>
            <a:ext cx="11141070" cy="2481943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If you could change one thing about </a:t>
            </a:r>
            <a:r>
              <a:rPr lang="en-US" sz="5400" dirty="0" err="1"/>
              <a:t>HTCondor</a:t>
            </a:r>
            <a:r>
              <a:rPr lang="en-US" sz="5400" dirty="0"/>
              <a:t> by HTC 27, what would it be?</a:t>
            </a:r>
          </a:p>
          <a:p>
            <a:pPr marL="0" indent="0" algn="ctr">
              <a:buNone/>
            </a:pP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17024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1346BC-4262-04A6-FB90-98999EC0C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9A328-C4FF-6396-B8EE-30B89EC7A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/>
              <a:t>Answer "A"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45822-5C7A-4655-4832-13C7A38AA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43" y="1962615"/>
            <a:ext cx="11141070" cy="3914078"/>
          </a:xfrm>
        </p:spPr>
        <p:txBody>
          <a:bodyPr anchor="t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5400" dirty="0"/>
              <a:t>Make observability and debugging a first-class, unified experience across the whole system (submit, </a:t>
            </a:r>
            <a:r>
              <a:rPr lang="en-US" sz="5400" dirty="0" err="1"/>
              <a:t>schedd</a:t>
            </a:r>
            <a:r>
              <a:rPr lang="en-US" sz="5400" dirty="0"/>
              <a:t>, collector, execute nodes), instead of a set of powerful but fragmented logs and commands.</a:t>
            </a:r>
          </a:p>
        </p:txBody>
      </p:sp>
    </p:spTree>
    <p:extLst>
      <p:ext uri="{BB962C8B-B14F-4D97-AF65-F5344CB8AC3E}">
        <p14:creationId xmlns:p14="http://schemas.microsoft.com/office/powerpoint/2010/main" val="9690065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826781-379B-345C-3D43-ECA60F11BA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A05DB-B54A-07DE-398E-DB1244605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/>
              <a:t>Answer "B"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286FE-5EAE-5BBC-C632-9A3D0E384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43" y="1962615"/>
            <a:ext cx="11141070" cy="4795024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A web portal for users to place and manage jobs.  Open OnDemand, or a custom one… let’s give newbies an option other than the terminal.  But keep the CLI of course, as not everyone is a beginner</a:t>
            </a:r>
          </a:p>
        </p:txBody>
      </p:sp>
    </p:spTree>
    <p:extLst>
      <p:ext uri="{BB962C8B-B14F-4D97-AF65-F5344CB8AC3E}">
        <p14:creationId xmlns:p14="http://schemas.microsoft.com/office/powerpoint/2010/main" val="414031121"/>
      </p:ext>
    </p:extLst>
  </p:cSld>
  <p:clrMapOvr>
    <a:masterClrMapping/>
  </p:clrMapOvr>
  <p:transition spd="slow">
    <p:push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33F3D0-07C0-0B4C-52F0-C3016341CE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0703056-D720-7B75-06D7-1F17DD64A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73AA6C-78D2-3931-34C3-EE50B88750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413695-965A-0B44-014D-1544E2ECA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CE862EB-D959-A1D6-E744-01952A53E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B0C6B5-194C-E47A-7D50-58092F4DA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5" y="-3"/>
            <a:ext cx="12233581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DA3D0C3-4948-69F2-DB42-2FD73EE5C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4" y="-861824"/>
            <a:ext cx="6861931" cy="8597859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C8F8F72-4339-8686-93D4-535BCF29A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2AD0E5-F6D8-EBE8-7AD2-EBAC71431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2567" y="818984"/>
            <a:ext cx="6714699" cy="317868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Ummm, Actually…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9822FB7-30FF-9663-130B-92BB6F829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519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BE396B-622D-5905-88AB-F4801F166D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71B47B2-1893-5A3D-D38C-7F277BD96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9A1237-D436-99DD-7444-FBCE6F7C7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n-US" sz="6800"/>
              <a:t>Scorecard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5B282D4-C3BE-84F3-6CDE-A6B917844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2BB6DF98-A5DC-EB63-E026-71F3E7147AD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36847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5FD15-D7C5-82C9-3343-A0F620490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7629"/>
            <a:ext cx="10515600" cy="590933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Why named Pelican (warmup)</a:t>
            </a:r>
          </a:p>
          <a:p>
            <a:r>
              <a:rPr lang="en-US" dirty="0"/>
              <a:t>Another new Linux LPE?  How should we react?</a:t>
            </a:r>
          </a:p>
          <a:p>
            <a:r>
              <a:rPr lang="en-US" dirty="0"/>
              <a:t>What's the best way to schedule very long running jobs?</a:t>
            </a:r>
          </a:p>
          <a:p>
            <a:r>
              <a:rPr lang="en-US" dirty="0"/>
              <a:t>What's the best way to change contents of Pelican objects?</a:t>
            </a:r>
          </a:p>
          <a:p>
            <a:r>
              <a:rPr lang="en-US" dirty="0"/>
              <a:t>Most important thing to tell a new HTC user with HPC experience?</a:t>
            </a:r>
          </a:p>
          <a:p>
            <a:r>
              <a:rPr lang="en-US" dirty="0"/>
              <a:t>How to debug overloaded AP?</a:t>
            </a:r>
          </a:p>
          <a:p>
            <a:r>
              <a:rPr lang="en-US" dirty="0"/>
              <a:t>How to manage million job-list problem.</a:t>
            </a:r>
          </a:p>
          <a:p>
            <a:r>
              <a:rPr lang="en-US" dirty="0"/>
              <a:t>How to show stakeholders value of pool</a:t>
            </a:r>
          </a:p>
          <a:p>
            <a:r>
              <a:rPr lang="en-US" dirty="0"/>
              <a:t>How to contribute to </a:t>
            </a:r>
            <a:r>
              <a:rPr lang="en-US" dirty="0" err="1"/>
              <a:t>OSPool</a:t>
            </a:r>
            <a:r>
              <a:rPr lang="en-US" dirty="0"/>
              <a:t> without getting hacked</a:t>
            </a:r>
          </a:p>
          <a:p>
            <a:r>
              <a:rPr lang="en-US" dirty="0"/>
              <a:t>If you could get one feature added to Pelican by HTC 27, what would that be?</a:t>
            </a:r>
          </a:p>
          <a:p>
            <a:r>
              <a:rPr lang="en-US" dirty="0"/>
              <a:t>If you could get one feature added to </a:t>
            </a:r>
            <a:r>
              <a:rPr lang="en-US" dirty="0" err="1"/>
              <a:t>HTCondor</a:t>
            </a:r>
            <a:r>
              <a:rPr lang="en-US" dirty="0"/>
              <a:t> by HTC 27, what would it be?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578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87107E-F2BC-864A-DD38-B3E0CE0F4E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791E3-DB78-C424-BCBC-A57C5129F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/>
              <a:t>Answer "A"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F93BB-7385-9416-196E-20DF5AD7F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43" y="1962615"/>
            <a:ext cx="11141070" cy="3914078"/>
          </a:xfrm>
        </p:spPr>
        <p:txBody>
          <a:bodyPr anchor="t">
            <a:normAutofit fontScale="92500"/>
          </a:bodyPr>
          <a:lstStyle/>
          <a:p>
            <a:pPr marL="0" indent="0" algn="ctr">
              <a:buNone/>
            </a:pPr>
            <a:r>
              <a:rPr lang="en-US" sz="5400" dirty="0"/>
              <a:t>A pelican is a bird known for carrying and transporting things in its large bill pouch, which loosely matches Pelican's job of moving and making data available across distributed systems.</a:t>
            </a:r>
          </a:p>
        </p:txBody>
      </p:sp>
    </p:spTree>
    <p:extLst>
      <p:ext uri="{BB962C8B-B14F-4D97-AF65-F5344CB8AC3E}">
        <p14:creationId xmlns:p14="http://schemas.microsoft.com/office/powerpoint/2010/main" val="989102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B87659-C3C8-ACF9-B39A-F29AF89983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13EE5-B817-1079-856C-9D20E5C14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/>
              <a:t>Answer "B"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847E2-BEB6-4ED7-C47F-03871B867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43" y="1962615"/>
            <a:ext cx="11141070" cy="4656846"/>
          </a:xfrm>
        </p:spPr>
        <p:txBody>
          <a:bodyPr anchor="t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5400" dirty="0"/>
              <a:t>CHTC has a long history of picking project and technology names that are bird-related. Think Condor, Flocking, Chirp, Nest, Rooster, Kingfisher, </a:t>
            </a:r>
            <a:r>
              <a:rPr lang="en-US" sz="5400" dirty="0" err="1"/>
              <a:t>BirdBath</a:t>
            </a:r>
            <a:r>
              <a:rPr lang="en-US" sz="5400" dirty="0"/>
              <a:t>, </a:t>
            </a:r>
            <a:r>
              <a:rPr lang="en-US" sz="5400" dirty="0" err="1"/>
              <a:t>HawkEye</a:t>
            </a:r>
            <a:r>
              <a:rPr lang="en-US" sz="5400" dirty="0"/>
              <a:t>.  Pelican was chosen because it has a large beak for stuffing in a lot of data before flying it someplace else</a:t>
            </a:r>
          </a:p>
        </p:txBody>
      </p:sp>
    </p:spTree>
    <p:extLst>
      <p:ext uri="{BB962C8B-B14F-4D97-AF65-F5344CB8AC3E}">
        <p14:creationId xmlns:p14="http://schemas.microsoft.com/office/powerpoint/2010/main" val="1432460282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C31FD7-AD6C-37B9-CFB5-6667D275C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5" y="-3"/>
            <a:ext cx="12233581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4" y="-861824"/>
            <a:ext cx="6861931" cy="8597859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073088-ABDE-C4ED-14F9-0903AFFB1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2567" y="818984"/>
            <a:ext cx="6714699" cy="317868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Ummm, Actually…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322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5A5214-31EF-E8A9-BC6B-4B9BAA6B8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n-US" sz="6800"/>
              <a:t>Scorecard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37228AB4-B359-2EDC-4EAC-A61CD9B827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0828670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97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740499-41DA-54CE-1729-ED88E0AE30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DF9D0-A5C3-F0A5-31F8-F487F5724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/>
              <a:t>Question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CDADF-8641-8777-9352-3A0ABCF72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43" y="2554513"/>
            <a:ext cx="11141070" cy="2481943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What is one thing that a user new to High Throughput Computing should know?</a:t>
            </a:r>
          </a:p>
        </p:txBody>
      </p:sp>
    </p:spTree>
    <p:extLst>
      <p:ext uri="{BB962C8B-B14F-4D97-AF65-F5344CB8AC3E}">
        <p14:creationId xmlns:p14="http://schemas.microsoft.com/office/powerpoint/2010/main" val="196346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1333</Words>
  <Application>Microsoft Office PowerPoint</Application>
  <PresentationFormat>Widescreen</PresentationFormat>
  <Paragraphs>125</Paragraphs>
  <Slides>49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Rules of the Game</vt:lpstr>
      <vt:lpstr>Warmup Question</vt:lpstr>
      <vt:lpstr>Answer "A"</vt:lpstr>
      <vt:lpstr>Answer "B"</vt:lpstr>
      <vt:lpstr>Ummm, Actually…</vt:lpstr>
      <vt:lpstr>Scorecard</vt:lpstr>
      <vt:lpstr>Question 1</vt:lpstr>
      <vt:lpstr>Answer "A"</vt:lpstr>
      <vt:lpstr>Answer "B"</vt:lpstr>
      <vt:lpstr>Ummm, Actually…</vt:lpstr>
      <vt:lpstr>Scorecard</vt:lpstr>
      <vt:lpstr>Question 2</vt:lpstr>
      <vt:lpstr>Answer "A"</vt:lpstr>
      <vt:lpstr>Answer "B"</vt:lpstr>
      <vt:lpstr>Ummm, Actually…</vt:lpstr>
      <vt:lpstr>Scorecard</vt:lpstr>
      <vt:lpstr>Question 3</vt:lpstr>
      <vt:lpstr>Answer "A"</vt:lpstr>
      <vt:lpstr>Answer "B"</vt:lpstr>
      <vt:lpstr>Ummm, Actually…</vt:lpstr>
      <vt:lpstr>Scorecard</vt:lpstr>
      <vt:lpstr>Question 4</vt:lpstr>
      <vt:lpstr>Answer "A"</vt:lpstr>
      <vt:lpstr>Answer "B"</vt:lpstr>
      <vt:lpstr>Ummm, Actually…</vt:lpstr>
      <vt:lpstr>Scorecard</vt:lpstr>
      <vt:lpstr>Question 5</vt:lpstr>
      <vt:lpstr>Answer "A"</vt:lpstr>
      <vt:lpstr>Answer "B"</vt:lpstr>
      <vt:lpstr>Ummm, Actually…</vt:lpstr>
      <vt:lpstr>Scorecard</vt:lpstr>
      <vt:lpstr>Question 6</vt:lpstr>
      <vt:lpstr>Answer "A"</vt:lpstr>
      <vt:lpstr>Answer "B"</vt:lpstr>
      <vt:lpstr>Ummm, Actually…</vt:lpstr>
      <vt:lpstr>Scorecard</vt:lpstr>
      <vt:lpstr>Question 7</vt:lpstr>
      <vt:lpstr>Answer "A"</vt:lpstr>
      <vt:lpstr>Answer "B"</vt:lpstr>
      <vt:lpstr>Ummm, Actually…</vt:lpstr>
      <vt:lpstr>Scorecard</vt:lpstr>
      <vt:lpstr>Question 8 (Final Question!)</vt:lpstr>
      <vt:lpstr>Answer "A"</vt:lpstr>
      <vt:lpstr>Answer "B"</vt:lpstr>
      <vt:lpstr>Ummm, Actually…</vt:lpstr>
      <vt:lpstr>Scorecard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Gregory G Thain</dc:creator>
  <cp:lastModifiedBy>Gregory G Thain</cp:lastModifiedBy>
  <cp:revision>28</cp:revision>
  <dcterms:created xsi:type="dcterms:W3CDTF">2026-06-01T18:38:48Z</dcterms:created>
  <dcterms:modified xsi:type="dcterms:W3CDTF">2026-06-11T17:20:12Z</dcterms:modified>
</cp:coreProperties>
</file>