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8" r:id="rId4"/>
    <p:sldMasterId id="214748369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Lexend SemiBold"/>
      <p:regular r:id="rId26"/>
      <p:bold r:id="rId27"/>
    </p:embeddedFont>
    <p:embeddedFont>
      <p:font typeface="Cinzel SemiBold"/>
      <p:regular r:id="rId28"/>
      <p:bold r:id="rId29"/>
    </p:embeddedFont>
    <p:embeddedFont>
      <p:font typeface="Lexend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LexendSemiBold-regular.fntdata"/><Relationship Id="rId25" Type="http://schemas.openxmlformats.org/officeDocument/2006/relationships/slide" Target="slides/slide19.xml"/><Relationship Id="rId28" Type="http://schemas.openxmlformats.org/officeDocument/2006/relationships/font" Target="fonts/CinzelSemiBold-regular.fntdata"/><Relationship Id="rId27" Type="http://schemas.openxmlformats.org/officeDocument/2006/relationships/font" Target="fonts/LexendSemiBold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CinzelSemiBo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exend-bold.fntdata"/><Relationship Id="rId30" Type="http://schemas.openxmlformats.org/officeDocument/2006/relationships/font" Target="fonts/Lexend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e782b20b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e782b20b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ea668acbd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ea668acbd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ea9b876b1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ea9b876b1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ea9b876b1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ea9b876b1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ea668acbd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ea668acbd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ea668acbd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ea668acbd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ea280190b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ea280190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ea9b876b1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ea9b876b1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ea9b876b1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ea9b876b1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ea9b876b1d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3ea9b876b1d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e782b20b7e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e782b20b7e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ea9b876b1d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ea9b876b1d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e782b20b7e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e782b20b7e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e782b20b7e_0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e782b20b7e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ed625d8bb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ed625d8bb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ecd682712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ecd682712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e87b57c00e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e87b57c00e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ea9b876b1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ea9b876b1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e782b20b7e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e782b20b7e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3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643200" y="659425"/>
            <a:ext cx="3146400" cy="10914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" name="Google Shape;56;p14"/>
          <p:cNvSpPr txBox="1"/>
          <p:nvPr>
            <p:ph type="title"/>
          </p:nvPr>
        </p:nvSpPr>
        <p:spPr>
          <a:xfrm>
            <a:off x="671825" y="727744"/>
            <a:ext cx="3117600" cy="12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14"/>
          <p:cNvSpPr/>
          <p:nvPr/>
        </p:nvSpPr>
        <p:spPr>
          <a:xfrm>
            <a:off x="2216400" y="1750725"/>
            <a:ext cx="4711200" cy="21879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686400" y="1750825"/>
            <a:ext cx="528900" cy="5289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6927600" y="2843900"/>
            <a:ext cx="528900" cy="10914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" name="Google Shape;60;p14"/>
          <p:cNvSpPr txBox="1"/>
          <p:nvPr>
            <p:ph idx="2" type="title"/>
          </p:nvPr>
        </p:nvSpPr>
        <p:spPr>
          <a:xfrm>
            <a:off x="2258050" y="1800075"/>
            <a:ext cx="4623900" cy="22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61" name="Google Shape;61;p14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ITLE_3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304800" y="3161075"/>
            <a:ext cx="2851500" cy="16791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5999150" y="3161050"/>
            <a:ext cx="2840100" cy="16791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3156175" y="3161150"/>
            <a:ext cx="2851500" cy="16791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314208" y="3134376"/>
            <a:ext cx="28161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5"/>
          <p:cNvSpPr/>
          <p:nvPr>
            <p:ph idx="2" type="pic"/>
          </p:nvPr>
        </p:nvSpPr>
        <p:spPr>
          <a:xfrm>
            <a:off x="307625" y="1316450"/>
            <a:ext cx="2851500" cy="1844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15"/>
          <p:cNvSpPr txBox="1"/>
          <p:nvPr>
            <p:ph idx="3" type="body"/>
          </p:nvPr>
        </p:nvSpPr>
        <p:spPr>
          <a:xfrm>
            <a:off x="316485" y="3761317"/>
            <a:ext cx="2688600" cy="10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0" name="Google Shape;70;p15"/>
          <p:cNvSpPr/>
          <p:nvPr>
            <p:ph idx="4" type="pic"/>
          </p:nvPr>
        </p:nvSpPr>
        <p:spPr>
          <a:xfrm>
            <a:off x="3159125" y="1316450"/>
            <a:ext cx="2851500" cy="1844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15"/>
          <p:cNvSpPr/>
          <p:nvPr>
            <p:ph idx="5" type="pic"/>
          </p:nvPr>
        </p:nvSpPr>
        <p:spPr>
          <a:xfrm>
            <a:off x="6010625" y="1316450"/>
            <a:ext cx="2828700" cy="1844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15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304800" y="305325"/>
            <a:ext cx="2851500" cy="10092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3159125" y="811350"/>
            <a:ext cx="1159500" cy="5025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6" name="Google Shape;76;p15"/>
          <p:cNvSpPr txBox="1"/>
          <p:nvPr>
            <p:ph type="title"/>
          </p:nvPr>
        </p:nvSpPr>
        <p:spPr>
          <a:xfrm>
            <a:off x="328518" y="361238"/>
            <a:ext cx="2720700" cy="11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15"/>
          <p:cNvSpPr txBox="1"/>
          <p:nvPr>
            <p:ph idx="6" type="subTitle"/>
          </p:nvPr>
        </p:nvSpPr>
        <p:spPr>
          <a:xfrm>
            <a:off x="3156683" y="3134376"/>
            <a:ext cx="28161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5"/>
          <p:cNvSpPr txBox="1"/>
          <p:nvPr>
            <p:ph idx="7" type="body"/>
          </p:nvPr>
        </p:nvSpPr>
        <p:spPr>
          <a:xfrm>
            <a:off x="3158960" y="3761317"/>
            <a:ext cx="2688600" cy="10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9" name="Google Shape;79;p15"/>
          <p:cNvSpPr txBox="1"/>
          <p:nvPr>
            <p:ph idx="8" type="subTitle"/>
          </p:nvPr>
        </p:nvSpPr>
        <p:spPr>
          <a:xfrm>
            <a:off x="6007809" y="3134376"/>
            <a:ext cx="28161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9" type="body"/>
          </p:nvPr>
        </p:nvSpPr>
        <p:spPr>
          <a:xfrm>
            <a:off x="6010085" y="3761317"/>
            <a:ext cx="2688600" cy="10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tions 1 Overview">
  <p:cSld name="TITLE_3_1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1172300" y="660200"/>
            <a:ext cx="4711200" cy="16398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5883500" y="1756696"/>
            <a:ext cx="12249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" name="Google Shape;84;p16"/>
          <p:cNvSpPr txBox="1"/>
          <p:nvPr>
            <p:ph type="title"/>
          </p:nvPr>
        </p:nvSpPr>
        <p:spPr>
          <a:xfrm>
            <a:off x="1195425" y="734045"/>
            <a:ext cx="4648800" cy="17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5" name="Google Shape;85;p16"/>
          <p:cNvSpPr/>
          <p:nvPr>
            <p:ph idx="2" type="pic"/>
          </p:nvPr>
        </p:nvSpPr>
        <p:spPr>
          <a:xfrm>
            <a:off x="3260500" y="2309850"/>
            <a:ext cx="1569000" cy="162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6"/>
          <p:cNvSpPr/>
          <p:nvPr>
            <p:ph idx="3" type="pic"/>
          </p:nvPr>
        </p:nvSpPr>
        <p:spPr>
          <a:xfrm>
            <a:off x="4849525" y="2309850"/>
            <a:ext cx="3128100" cy="2174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16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8" name="Google Shape;88;p16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CUSTOM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3523325" y="2195625"/>
            <a:ext cx="4990200" cy="23856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1420210" y="2202200"/>
            <a:ext cx="2101800" cy="543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378750" y="562250"/>
            <a:ext cx="3146100" cy="16398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3" name="Google Shape;93;p17"/>
          <p:cNvSpPr txBox="1"/>
          <p:nvPr>
            <p:ph type="title"/>
          </p:nvPr>
        </p:nvSpPr>
        <p:spPr>
          <a:xfrm>
            <a:off x="378750" y="562250"/>
            <a:ext cx="3146100" cy="16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" name="Google Shape;94;p17"/>
          <p:cNvSpPr/>
          <p:nvPr/>
        </p:nvSpPr>
        <p:spPr>
          <a:xfrm>
            <a:off x="3523323" y="1654202"/>
            <a:ext cx="5289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623075" y="2300000"/>
            <a:ext cx="4790700" cy="21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96" name="Google Shape;96;p17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7" name="Google Shape;97;p17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tions 2 Overview">
  <p:cSld name="TITLE_3_1_1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>
            <p:ph idx="2" type="pic"/>
          </p:nvPr>
        </p:nvSpPr>
        <p:spPr>
          <a:xfrm>
            <a:off x="3793600" y="2297107"/>
            <a:ext cx="1569000" cy="162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18"/>
          <p:cNvSpPr/>
          <p:nvPr>
            <p:ph idx="3" type="pic"/>
          </p:nvPr>
        </p:nvSpPr>
        <p:spPr>
          <a:xfrm>
            <a:off x="663400" y="2297107"/>
            <a:ext cx="3128100" cy="2174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18"/>
          <p:cNvSpPr/>
          <p:nvPr/>
        </p:nvSpPr>
        <p:spPr>
          <a:xfrm>
            <a:off x="1689800" y="660200"/>
            <a:ext cx="4711200" cy="16398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1160900" y="1757477"/>
            <a:ext cx="5289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3" name="Google Shape;103;p18"/>
          <p:cNvSpPr txBox="1"/>
          <p:nvPr>
            <p:ph type="title"/>
          </p:nvPr>
        </p:nvSpPr>
        <p:spPr>
          <a:xfrm>
            <a:off x="1721834" y="727054"/>
            <a:ext cx="4648800" cy="17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18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tions Overview (5)">
  <p:cSld name="TITLE_3_1_1_1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/>
          <p:nvPr/>
        </p:nvSpPr>
        <p:spPr>
          <a:xfrm>
            <a:off x="298300" y="1431975"/>
            <a:ext cx="1713600" cy="18903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8" name="Google Shape;108;p19"/>
          <p:cNvSpPr/>
          <p:nvPr/>
        </p:nvSpPr>
        <p:spPr>
          <a:xfrm>
            <a:off x="5431665" y="1431975"/>
            <a:ext cx="1713600" cy="18903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9" name="Google Shape;109;p19"/>
          <p:cNvSpPr/>
          <p:nvPr/>
        </p:nvSpPr>
        <p:spPr>
          <a:xfrm>
            <a:off x="7137667" y="1431975"/>
            <a:ext cx="1713600" cy="1890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0" name="Google Shape;110;p19"/>
          <p:cNvSpPr/>
          <p:nvPr/>
        </p:nvSpPr>
        <p:spPr>
          <a:xfrm>
            <a:off x="2011981" y="1431975"/>
            <a:ext cx="1713600" cy="1890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1" name="Google Shape;111;p19"/>
          <p:cNvSpPr/>
          <p:nvPr/>
        </p:nvSpPr>
        <p:spPr>
          <a:xfrm>
            <a:off x="3717983" y="1431975"/>
            <a:ext cx="1713600" cy="18903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10891" y="1431975"/>
            <a:ext cx="1688400" cy="18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2" type="body"/>
          </p:nvPr>
        </p:nvSpPr>
        <p:spPr>
          <a:xfrm>
            <a:off x="5444268" y="1431975"/>
            <a:ext cx="1688400" cy="18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4" name="Google Shape;114;p19"/>
          <p:cNvSpPr txBox="1"/>
          <p:nvPr>
            <p:ph idx="3" type="body"/>
          </p:nvPr>
        </p:nvSpPr>
        <p:spPr>
          <a:xfrm>
            <a:off x="7105524" y="1431975"/>
            <a:ext cx="1688400" cy="18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5" name="Google Shape;115;p19"/>
          <p:cNvSpPr txBox="1"/>
          <p:nvPr>
            <p:ph idx="4" type="body"/>
          </p:nvPr>
        </p:nvSpPr>
        <p:spPr>
          <a:xfrm>
            <a:off x="2037027" y="1431975"/>
            <a:ext cx="1688400" cy="18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6" name="Google Shape;116;p19"/>
          <p:cNvSpPr txBox="1"/>
          <p:nvPr>
            <p:ph idx="5" type="body"/>
          </p:nvPr>
        </p:nvSpPr>
        <p:spPr>
          <a:xfrm>
            <a:off x="3727958" y="1431975"/>
            <a:ext cx="1688400" cy="18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7" name="Google Shape;117;p19"/>
          <p:cNvSpPr/>
          <p:nvPr>
            <p:ph idx="6" type="pic"/>
          </p:nvPr>
        </p:nvSpPr>
        <p:spPr>
          <a:xfrm>
            <a:off x="7137800" y="3322275"/>
            <a:ext cx="1713600" cy="1510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9"/>
          <p:cNvSpPr/>
          <p:nvPr>
            <p:ph idx="7" type="pic"/>
          </p:nvPr>
        </p:nvSpPr>
        <p:spPr>
          <a:xfrm>
            <a:off x="5427747" y="3322276"/>
            <a:ext cx="1708200" cy="1510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19"/>
          <p:cNvSpPr/>
          <p:nvPr>
            <p:ph idx="8" type="pic"/>
          </p:nvPr>
        </p:nvSpPr>
        <p:spPr>
          <a:xfrm>
            <a:off x="3723042" y="3322276"/>
            <a:ext cx="1708200" cy="1510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19"/>
          <p:cNvSpPr/>
          <p:nvPr>
            <p:ph idx="9" type="pic"/>
          </p:nvPr>
        </p:nvSpPr>
        <p:spPr>
          <a:xfrm>
            <a:off x="2011891" y="3322275"/>
            <a:ext cx="1728000" cy="1510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19"/>
          <p:cNvSpPr/>
          <p:nvPr>
            <p:ph idx="13" type="pic"/>
          </p:nvPr>
        </p:nvSpPr>
        <p:spPr>
          <a:xfrm>
            <a:off x="298300" y="3322275"/>
            <a:ext cx="1716000" cy="1510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9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19"/>
          <p:cNvSpPr/>
          <p:nvPr/>
        </p:nvSpPr>
        <p:spPr>
          <a:xfrm>
            <a:off x="298300" y="301050"/>
            <a:ext cx="4020300" cy="606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5" name="Google Shape;125;p19"/>
          <p:cNvSpPr txBox="1"/>
          <p:nvPr>
            <p:ph type="title"/>
          </p:nvPr>
        </p:nvSpPr>
        <p:spPr>
          <a:xfrm>
            <a:off x="279178" y="338025"/>
            <a:ext cx="40395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Goal">
  <p:cSld name="TITLE_3_1_1_1_1_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/>
          <p:nvPr/>
        </p:nvSpPr>
        <p:spPr>
          <a:xfrm>
            <a:off x="298312" y="301050"/>
            <a:ext cx="5646900" cy="5310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8" name="Google Shape;128;p20"/>
          <p:cNvSpPr txBox="1"/>
          <p:nvPr>
            <p:ph type="title"/>
          </p:nvPr>
        </p:nvSpPr>
        <p:spPr>
          <a:xfrm>
            <a:off x="279185" y="31227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" name="Google Shape;129;p20"/>
          <p:cNvSpPr/>
          <p:nvPr/>
        </p:nvSpPr>
        <p:spPr>
          <a:xfrm>
            <a:off x="4463246" y="3362570"/>
            <a:ext cx="1190400" cy="9768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0" name="Google Shape;130;p20"/>
          <p:cNvSpPr/>
          <p:nvPr/>
        </p:nvSpPr>
        <p:spPr>
          <a:xfrm>
            <a:off x="5653655" y="3362561"/>
            <a:ext cx="487500" cy="4785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4463250" y="1056975"/>
            <a:ext cx="4371300" cy="23055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2" name="Google Shape;132;p20"/>
          <p:cNvSpPr txBox="1"/>
          <p:nvPr>
            <p:ph idx="1" type="subTitle"/>
          </p:nvPr>
        </p:nvSpPr>
        <p:spPr>
          <a:xfrm>
            <a:off x="4481951" y="1068225"/>
            <a:ext cx="43386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0"/>
          <p:cNvSpPr/>
          <p:nvPr>
            <p:ph idx="2" type="pic"/>
          </p:nvPr>
        </p:nvSpPr>
        <p:spPr>
          <a:xfrm>
            <a:off x="298300" y="1055350"/>
            <a:ext cx="4165800" cy="37833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20"/>
          <p:cNvSpPr txBox="1"/>
          <p:nvPr>
            <p:ph idx="3" type="body"/>
          </p:nvPr>
        </p:nvSpPr>
        <p:spPr>
          <a:xfrm>
            <a:off x="4484120" y="1667497"/>
            <a:ext cx="4338600" cy="16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5" name="Google Shape;135;p20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6" name="Google Shape;136;p20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" name="Google Shape;137;p20"/>
          <p:cNvSpPr/>
          <p:nvPr/>
        </p:nvSpPr>
        <p:spPr>
          <a:xfrm>
            <a:off x="298300" y="301050"/>
            <a:ext cx="5670900" cy="606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8" name="Google Shape;138;p20"/>
          <p:cNvSpPr txBox="1"/>
          <p:nvPr>
            <p:ph idx="4"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tion Detailed Outline + Key Features">
  <p:cSld name="TITLE_3_1_1_1_1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idx="1" type="subTitle"/>
          </p:nvPr>
        </p:nvSpPr>
        <p:spPr>
          <a:xfrm>
            <a:off x="6076827" y="986538"/>
            <a:ext cx="25152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1"/>
          <p:cNvSpPr txBox="1"/>
          <p:nvPr>
            <p:ph idx="2" type="subTitle"/>
          </p:nvPr>
        </p:nvSpPr>
        <p:spPr>
          <a:xfrm>
            <a:off x="194675" y="999467"/>
            <a:ext cx="9723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3" type="subTitle"/>
          </p:nvPr>
        </p:nvSpPr>
        <p:spPr>
          <a:xfrm>
            <a:off x="1178298" y="999467"/>
            <a:ext cx="9723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1"/>
          <p:cNvSpPr txBox="1"/>
          <p:nvPr>
            <p:ph idx="4" type="subTitle"/>
          </p:nvPr>
        </p:nvSpPr>
        <p:spPr>
          <a:xfrm>
            <a:off x="2161921" y="999467"/>
            <a:ext cx="9723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1"/>
          <p:cNvSpPr txBox="1"/>
          <p:nvPr>
            <p:ph idx="5" type="subTitle"/>
          </p:nvPr>
        </p:nvSpPr>
        <p:spPr>
          <a:xfrm>
            <a:off x="3139107" y="999467"/>
            <a:ext cx="9723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1"/>
          <p:cNvSpPr txBox="1"/>
          <p:nvPr>
            <p:ph idx="6" type="subTitle"/>
          </p:nvPr>
        </p:nvSpPr>
        <p:spPr>
          <a:xfrm>
            <a:off x="4108806" y="999467"/>
            <a:ext cx="9723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1"/>
          <p:cNvSpPr txBox="1"/>
          <p:nvPr>
            <p:ph idx="7" type="subTitle"/>
          </p:nvPr>
        </p:nvSpPr>
        <p:spPr>
          <a:xfrm>
            <a:off x="5092429" y="999467"/>
            <a:ext cx="972300" cy="3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1"/>
          <p:cNvSpPr/>
          <p:nvPr/>
        </p:nvSpPr>
        <p:spPr>
          <a:xfrm>
            <a:off x="298300" y="1301925"/>
            <a:ext cx="982800" cy="35304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8" name="Google Shape;148;p21"/>
          <p:cNvSpPr/>
          <p:nvPr/>
        </p:nvSpPr>
        <p:spPr>
          <a:xfrm>
            <a:off x="5197656" y="1301925"/>
            <a:ext cx="982800" cy="35304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9" name="Google Shape;149;p21"/>
          <p:cNvSpPr txBox="1"/>
          <p:nvPr>
            <p:ph idx="8" type="body"/>
          </p:nvPr>
        </p:nvSpPr>
        <p:spPr>
          <a:xfrm>
            <a:off x="302687" y="1309508"/>
            <a:ext cx="965100" cy="3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50" name="Google Shape;150;p21"/>
          <p:cNvSpPr txBox="1"/>
          <p:nvPr>
            <p:ph idx="9" type="body"/>
          </p:nvPr>
        </p:nvSpPr>
        <p:spPr>
          <a:xfrm>
            <a:off x="5210863" y="1309508"/>
            <a:ext cx="965100" cy="3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51" name="Google Shape;151;p21"/>
          <p:cNvSpPr/>
          <p:nvPr/>
        </p:nvSpPr>
        <p:spPr>
          <a:xfrm>
            <a:off x="3239217" y="1301925"/>
            <a:ext cx="982800" cy="35304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2" name="Google Shape;152;p21"/>
          <p:cNvSpPr txBox="1"/>
          <p:nvPr>
            <p:ph idx="13" type="body"/>
          </p:nvPr>
        </p:nvSpPr>
        <p:spPr>
          <a:xfrm>
            <a:off x="3251210" y="1309508"/>
            <a:ext cx="965100" cy="3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53" name="Google Shape;153;p21"/>
          <p:cNvSpPr/>
          <p:nvPr/>
        </p:nvSpPr>
        <p:spPr>
          <a:xfrm>
            <a:off x="4215083" y="1301925"/>
            <a:ext cx="982800" cy="35304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4" name="Google Shape;154;p21"/>
          <p:cNvSpPr txBox="1"/>
          <p:nvPr>
            <p:ph idx="14" type="body"/>
          </p:nvPr>
        </p:nvSpPr>
        <p:spPr>
          <a:xfrm>
            <a:off x="4233736" y="1309508"/>
            <a:ext cx="965100" cy="3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55" name="Google Shape;155;p21"/>
          <p:cNvSpPr/>
          <p:nvPr/>
        </p:nvSpPr>
        <p:spPr>
          <a:xfrm>
            <a:off x="1280779" y="1301925"/>
            <a:ext cx="982800" cy="35304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6" name="Google Shape;156;p21"/>
          <p:cNvSpPr txBox="1"/>
          <p:nvPr>
            <p:ph idx="15" type="body"/>
          </p:nvPr>
        </p:nvSpPr>
        <p:spPr>
          <a:xfrm>
            <a:off x="1286147" y="1309508"/>
            <a:ext cx="965100" cy="3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57" name="Google Shape;157;p21"/>
          <p:cNvSpPr/>
          <p:nvPr/>
        </p:nvSpPr>
        <p:spPr>
          <a:xfrm>
            <a:off x="2256692" y="1301925"/>
            <a:ext cx="982800" cy="353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8" name="Google Shape;158;p21"/>
          <p:cNvSpPr txBox="1"/>
          <p:nvPr>
            <p:ph idx="16" type="body"/>
          </p:nvPr>
        </p:nvSpPr>
        <p:spPr>
          <a:xfrm>
            <a:off x="2268684" y="1309508"/>
            <a:ext cx="965100" cy="353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59" name="Google Shape;159;p21"/>
          <p:cNvSpPr/>
          <p:nvPr/>
        </p:nvSpPr>
        <p:spPr>
          <a:xfrm>
            <a:off x="6182130" y="1301927"/>
            <a:ext cx="2656500" cy="1376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0" name="Google Shape;160;p21"/>
          <p:cNvSpPr/>
          <p:nvPr/>
        </p:nvSpPr>
        <p:spPr>
          <a:xfrm>
            <a:off x="6182130" y="2680069"/>
            <a:ext cx="2656500" cy="1376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1" name="Google Shape;161;p21"/>
          <p:cNvSpPr txBox="1"/>
          <p:nvPr>
            <p:ph idx="17" type="subTitle"/>
          </p:nvPr>
        </p:nvSpPr>
        <p:spPr>
          <a:xfrm>
            <a:off x="6164355" y="1264050"/>
            <a:ext cx="24726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1"/>
          <p:cNvSpPr txBox="1"/>
          <p:nvPr>
            <p:ph idx="18" type="body"/>
          </p:nvPr>
        </p:nvSpPr>
        <p:spPr>
          <a:xfrm>
            <a:off x="6160825" y="1743763"/>
            <a:ext cx="2686800" cy="11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3" name="Google Shape;163;p21"/>
          <p:cNvSpPr txBox="1"/>
          <p:nvPr>
            <p:ph idx="19" type="subTitle"/>
          </p:nvPr>
        </p:nvSpPr>
        <p:spPr>
          <a:xfrm>
            <a:off x="6164657" y="2640406"/>
            <a:ext cx="26868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1"/>
          <p:cNvSpPr txBox="1"/>
          <p:nvPr>
            <p:ph idx="20" type="body"/>
          </p:nvPr>
        </p:nvSpPr>
        <p:spPr>
          <a:xfrm>
            <a:off x="6160825" y="2978547"/>
            <a:ext cx="2686800" cy="11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5" name="Google Shape;165;p21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6" name="Google Shape;166;p21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21"/>
          <p:cNvSpPr/>
          <p:nvPr/>
        </p:nvSpPr>
        <p:spPr>
          <a:xfrm>
            <a:off x="298300" y="301050"/>
            <a:ext cx="56709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8" name="Google Shape;168;p21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vel Details">
  <p:cSld name="TITLE_3_1_1_1_1_1_1_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/>
          <p:nvPr/>
        </p:nvSpPr>
        <p:spPr>
          <a:xfrm>
            <a:off x="298300" y="301050"/>
            <a:ext cx="35340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1" name="Google Shape;171;p22"/>
          <p:cNvSpPr txBox="1"/>
          <p:nvPr>
            <p:ph type="title"/>
          </p:nvPr>
        </p:nvSpPr>
        <p:spPr>
          <a:xfrm>
            <a:off x="279178" y="338025"/>
            <a:ext cx="35379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2" name="Google Shape;172;p22"/>
          <p:cNvSpPr/>
          <p:nvPr>
            <p:ph idx="2" type="pic"/>
          </p:nvPr>
        </p:nvSpPr>
        <p:spPr>
          <a:xfrm>
            <a:off x="3836145" y="1334531"/>
            <a:ext cx="1488300" cy="1557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22"/>
          <p:cNvSpPr/>
          <p:nvPr>
            <p:ph idx="3" type="pic"/>
          </p:nvPr>
        </p:nvSpPr>
        <p:spPr>
          <a:xfrm>
            <a:off x="3836145" y="2892484"/>
            <a:ext cx="1488300" cy="1557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22"/>
          <p:cNvSpPr/>
          <p:nvPr/>
        </p:nvSpPr>
        <p:spPr>
          <a:xfrm>
            <a:off x="5324404" y="2374069"/>
            <a:ext cx="2480100" cy="20862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5" name="Google Shape;175;p22"/>
          <p:cNvSpPr txBox="1"/>
          <p:nvPr>
            <p:ph idx="1" type="body"/>
          </p:nvPr>
        </p:nvSpPr>
        <p:spPr>
          <a:xfrm>
            <a:off x="5321031" y="2388890"/>
            <a:ext cx="2480100" cy="206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76" name="Google Shape;176;p22"/>
          <p:cNvSpPr/>
          <p:nvPr/>
        </p:nvSpPr>
        <p:spPr>
          <a:xfrm>
            <a:off x="5324434" y="790425"/>
            <a:ext cx="3021000" cy="15846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842990" y="908254"/>
            <a:ext cx="2989200" cy="2589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8" name="Google Shape;178;p22"/>
          <p:cNvSpPr txBox="1"/>
          <p:nvPr>
            <p:ph idx="4" type="body"/>
          </p:nvPr>
        </p:nvSpPr>
        <p:spPr>
          <a:xfrm>
            <a:off x="866096" y="1255168"/>
            <a:ext cx="2951100" cy="22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79" name="Google Shape;179;p22"/>
          <p:cNvSpPr txBox="1"/>
          <p:nvPr>
            <p:ph idx="5" type="body"/>
          </p:nvPr>
        </p:nvSpPr>
        <p:spPr>
          <a:xfrm>
            <a:off x="5321025" y="801853"/>
            <a:ext cx="3016500" cy="15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80" name="Google Shape;180;p22"/>
          <p:cNvSpPr txBox="1"/>
          <p:nvPr>
            <p:ph idx="6" type="subTitle"/>
          </p:nvPr>
        </p:nvSpPr>
        <p:spPr>
          <a:xfrm>
            <a:off x="854800" y="922100"/>
            <a:ext cx="29511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2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2" name="Google Shape;182;p22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ITLE_3_1_1_1_1_1_1_1_1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/>
          <p:nvPr/>
        </p:nvSpPr>
        <p:spPr>
          <a:xfrm>
            <a:off x="3263350" y="1223800"/>
            <a:ext cx="2617200" cy="27255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5" name="Google Shape;185;p23"/>
          <p:cNvSpPr txBox="1"/>
          <p:nvPr>
            <p:ph idx="1" type="subTitle"/>
          </p:nvPr>
        </p:nvSpPr>
        <p:spPr>
          <a:xfrm>
            <a:off x="3263400" y="1216529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3"/>
          <p:cNvSpPr/>
          <p:nvPr/>
        </p:nvSpPr>
        <p:spPr>
          <a:xfrm>
            <a:off x="643300" y="1223800"/>
            <a:ext cx="2617200" cy="27255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7" name="Google Shape;187;p23"/>
          <p:cNvSpPr txBox="1"/>
          <p:nvPr>
            <p:ph idx="2" type="body"/>
          </p:nvPr>
        </p:nvSpPr>
        <p:spPr>
          <a:xfrm>
            <a:off x="650150" y="1553646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88" name="Google Shape;188;p23"/>
          <p:cNvSpPr/>
          <p:nvPr/>
        </p:nvSpPr>
        <p:spPr>
          <a:xfrm>
            <a:off x="5883400" y="1223800"/>
            <a:ext cx="2617200" cy="2725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9" name="Google Shape;189;p23"/>
          <p:cNvSpPr txBox="1"/>
          <p:nvPr>
            <p:ph idx="3" type="subTitle"/>
          </p:nvPr>
        </p:nvSpPr>
        <p:spPr>
          <a:xfrm>
            <a:off x="5883500" y="1216529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3"/>
          <p:cNvSpPr txBox="1"/>
          <p:nvPr>
            <p:ph idx="4" type="body"/>
          </p:nvPr>
        </p:nvSpPr>
        <p:spPr>
          <a:xfrm>
            <a:off x="546686" y="3949300"/>
            <a:ext cx="2404800" cy="3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91" name="Google Shape;191;p23"/>
          <p:cNvSpPr txBox="1"/>
          <p:nvPr>
            <p:ph idx="5" type="subTitle"/>
          </p:nvPr>
        </p:nvSpPr>
        <p:spPr>
          <a:xfrm>
            <a:off x="646300" y="1216529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3"/>
          <p:cNvSpPr txBox="1"/>
          <p:nvPr>
            <p:ph idx="6" type="body"/>
          </p:nvPr>
        </p:nvSpPr>
        <p:spPr>
          <a:xfrm>
            <a:off x="3264850" y="1553646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93" name="Google Shape;193;p23"/>
          <p:cNvSpPr txBox="1"/>
          <p:nvPr>
            <p:ph idx="7" type="body"/>
          </p:nvPr>
        </p:nvSpPr>
        <p:spPr>
          <a:xfrm>
            <a:off x="5883400" y="1553646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94" name="Google Shape;194;p23"/>
          <p:cNvSpPr txBox="1"/>
          <p:nvPr>
            <p:ph idx="8" type="body"/>
          </p:nvPr>
        </p:nvSpPr>
        <p:spPr>
          <a:xfrm>
            <a:off x="650150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95" name="Google Shape;195;p23"/>
          <p:cNvSpPr txBox="1"/>
          <p:nvPr>
            <p:ph idx="9" type="body"/>
          </p:nvPr>
        </p:nvSpPr>
        <p:spPr>
          <a:xfrm>
            <a:off x="1880475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96" name="Google Shape;196;p23"/>
          <p:cNvSpPr txBox="1"/>
          <p:nvPr>
            <p:ph idx="13" type="body"/>
          </p:nvPr>
        </p:nvSpPr>
        <p:spPr>
          <a:xfrm>
            <a:off x="3266775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97" name="Google Shape;197;p23"/>
          <p:cNvSpPr txBox="1"/>
          <p:nvPr>
            <p:ph idx="14" type="body"/>
          </p:nvPr>
        </p:nvSpPr>
        <p:spPr>
          <a:xfrm>
            <a:off x="4497100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98" name="Google Shape;198;p23"/>
          <p:cNvSpPr txBox="1"/>
          <p:nvPr>
            <p:ph idx="15" type="body"/>
          </p:nvPr>
        </p:nvSpPr>
        <p:spPr>
          <a:xfrm>
            <a:off x="5883400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199" name="Google Shape;199;p23"/>
          <p:cNvSpPr txBox="1"/>
          <p:nvPr>
            <p:ph idx="16" type="body"/>
          </p:nvPr>
        </p:nvSpPr>
        <p:spPr>
          <a:xfrm>
            <a:off x="7113725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200" name="Google Shape;200;p23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1" name="Google Shape;201;p23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23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3" name="Google Shape;203;p23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tions Pros and Cons">
  <p:cSld name="TITLE_3_1_1_1_1_1_1_1_1_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/>
          <p:nvPr/>
        </p:nvSpPr>
        <p:spPr>
          <a:xfrm>
            <a:off x="298286" y="2469752"/>
            <a:ext cx="2849400" cy="23673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6" name="Google Shape;206;p24"/>
          <p:cNvSpPr/>
          <p:nvPr/>
        </p:nvSpPr>
        <p:spPr>
          <a:xfrm>
            <a:off x="3148000" y="2469752"/>
            <a:ext cx="2849400" cy="2367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7" name="Google Shape;207;p24"/>
          <p:cNvSpPr/>
          <p:nvPr/>
        </p:nvSpPr>
        <p:spPr>
          <a:xfrm>
            <a:off x="5984943" y="2469752"/>
            <a:ext cx="2849400" cy="23673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8" name="Google Shape;208;p24"/>
          <p:cNvSpPr/>
          <p:nvPr>
            <p:ph idx="2" type="pic"/>
          </p:nvPr>
        </p:nvSpPr>
        <p:spPr>
          <a:xfrm>
            <a:off x="299192" y="1071125"/>
            <a:ext cx="2861400" cy="14016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24"/>
          <p:cNvSpPr/>
          <p:nvPr>
            <p:ph idx="3" type="pic"/>
          </p:nvPr>
        </p:nvSpPr>
        <p:spPr>
          <a:xfrm>
            <a:off x="3147675" y="1071125"/>
            <a:ext cx="2837100" cy="14016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24"/>
          <p:cNvSpPr/>
          <p:nvPr>
            <p:ph idx="4" type="pic"/>
          </p:nvPr>
        </p:nvSpPr>
        <p:spPr>
          <a:xfrm>
            <a:off x="5984750" y="1071125"/>
            <a:ext cx="2849400" cy="14016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24"/>
          <p:cNvSpPr txBox="1"/>
          <p:nvPr>
            <p:ph idx="1" type="subTitle"/>
          </p:nvPr>
        </p:nvSpPr>
        <p:spPr>
          <a:xfrm>
            <a:off x="313140" y="2454080"/>
            <a:ext cx="28155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24"/>
          <p:cNvSpPr txBox="1"/>
          <p:nvPr>
            <p:ph idx="5" type="body"/>
          </p:nvPr>
        </p:nvSpPr>
        <p:spPr>
          <a:xfrm>
            <a:off x="3157834" y="2811042"/>
            <a:ext cx="28155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13" name="Google Shape;213;p24"/>
          <p:cNvSpPr txBox="1"/>
          <p:nvPr>
            <p:ph idx="6" type="body"/>
          </p:nvPr>
        </p:nvSpPr>
        <p:spPr>
          <a:xfrm>
            <a:off x="6001839" y="2811042"/>
            <a:ext cx="28155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14" name="Google Shape;214;p24"/>
          <p:cNvSpPr txBox="1"/>
          <p:nvPr>
            <p:ph idx="7" type="body"/>
          </p:nvPr>
        </p:nvSpPr>
        <p:spPr>
          <a:xfrm>
            <a:off x="317282" y="2811042"/>
            <a:ext cx="28155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15" name="Google Shape;215;p24"/>
          <p:cNvSpPr txBox="1"/>
          <p:nvPr>
            <p:ph idx="8" type="subTitle"/>
          </p:nvPr>
        </p:nvSpPr>
        <p:spPr>
          <a:xfrm>
            <a:off x="3153692" y="2454080"/>
            <a:ext cx="28155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24"/>
          <p:cNvSpPr txBox="1"/>
          <p:nvPr>
            <p:ph idx="9" type="subTitle"/>
          </p:nvPr>
        </p:nvSpPr>
        <p:spPr>
          <a:xfrm>
            <a:off x="5997697" y="2454080"/>
            <a:ext cx="2815500" cy="4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24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8" name="Google Shape;218;p24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24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0" name="Google Shape;220;p24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dditional Points">
  <p:cSld name="TITLE_3_1_1_1_1_1_1_1_1_1_1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/>
          <p:nvPr/>
        </p:nvSpPr>
        <p:spPr>
          <a:xfrm>
            <a:off x="298300" y="1216800"/>
            <a:ext cx="3491400" cy="32604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3" name="Google Shape;223;p25"/>
          <p:cNvSpPr txBox="1"/>
          <p:nvPr>
            <p:ph idx="1" type="subTitle"/>
          </p:nvPr>
        </p:nvSpPr>
        <p:spPr>
          <a:xfrm>
            <a:off x="323945" y="1242931"/>
            <a:ext cx="33144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25"/>
          <p:cNvSpPr/>
          <p:nvPr>
            <p:ph idx="2" type="pic"/>
          </p:nvPr>
        </p:nvSpPr>
        <p:spPr>
          <a:xfrm>
            <a:off x="3789350" y="1216800"/>
            <a:ext cx="5062200" cy="3622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25"/>
          <p:cNvSpPr txBox="1"/>
          <p:nvPr>
            <p:ph idx="3" type="body"/>
          </p:nvPr>
        </p:nvSpPr>
        <p:spPr>
          <a:xfrm>
            <a:off x="336530" y="1554822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26" name="Google Shape;226;p25"/>
          <p:cNvSpPr txBox="1"/>
          <p:nvPr>
            <p:ph idx="4" type="subTitle"/>
          </p:nvPr>
        </p:nvSpPr>
        <p:spPr>
          <a:xfrm>
            <a:off x="336530" y="2289922"/>
            <a:ext cx="33015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25"/>
          <p:cNvSpPr txBox="1"/>
          <p:nvPr>
            <p:ph idx="5" type="body"/>
          </p:nvPr>
        </p:nvSpPr>
        <p:spPr>
          <a:xfrm>
            <a:off x="349106" y="2601813"/>
            <a:ext cx="33015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28" name="Google Shape;228;p25"/>
          <p:cNvSpPr txBox="1"/>
          <p:nvPr>
            <p:ph idx="6" type="subTitle"/>
          </p:nvPr>
        </p:nvSpPr>
        <p:spPr>
          <a:xfrm>
            <a:off x="323945" y="3346542"/>
            <a:ext cx="33144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25"/>
          <p:cNvSpPr txBox="1"/>
          <p:nvPr>
            <p:ph idx="7" type="body"/>
          </p:nvPr>
        </p:nvSpPr>
        <p:spPr>
          <a:xfrm>
            <a:off x="336569" y="3658433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30" name="Google Shape;230;p25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1" name="Google Shape;231;p25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5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3" name="Google Shape;233;p25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3_1_1_1_1_1_1_1_1_1_1_2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6"/>
          <p:cNvSpPr/>
          <p:nvPr/>
        </p:nvSpPr>
        <p:spPr>
          <a:xfrm>
            <a:off x="298300" y="1213300"/>
            <a:ext cx="5646900" cy="32604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6" name="Google Shape;236;p26"/>
          <p:cNvSpPr txBox="1"/>
          <p:nvPr>
            <p:ph idx="1" type="body"/>
          </p:nvPr>
        </p:nvSpPr>
        <p:spPr>
          <a:xfrm>
            <a:off x="298300" y="1370375"/>
            <a:ext cx="5646900" cy="29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37" name="Google Shape;237;p26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8" name="Google Shape;238;p26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26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0" name="Google Shape;240;p26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TITLE_3_1_1_1_1_1_1_1_1_1_1_2_2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/>
          <p:nvPr/>
        </p:nvSpPr>
        <p:spPr>
          <a:xfrm>
            <a:off x="298300" y="1213300"/>
            <a:ext cx="56469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3" name="Google Shape;243;p27"/>
          <p:cNvSpPr txBox="1"/>
          <p:nvPr>
            <p:ph idx="1" type="body"/>
          </p:nvPr>
        </p:nvSpPr>
        <p:spPr>
          <a:xfrm>
            <a:off x="298300" y="1370375"/>
            <a:ext cx="5646900" cy="29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44" name="Google Shape;244;p27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5" name="Google Shape;245;p27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27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7" name="Google Shape;247;p27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3_1_1_1_1_1_1_1_1_1_1_2_1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/>
        </p:nvSpPr>
        <p:spPr>
          <a:xfrm>
            <a:off x="298300" y="1213300"/>
            <a:ext cx="40788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0" name="Google Shape;250;p28"/>
          <p:cNvSpPr txBox="1"/>
          <p:nvPr>
            <p:ph idx="1" type="body"/>
          </p:nvPr>
        </p:nvSpPr>
        <p:spPr>
          <a:xfrm>
            <a:off x="298300" y="1370375"/>
            <a:ext cx="4036200" cy="29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51" name="Google Shape;251;p28"/>
          <p:cNvSpPr/>
          <p:nvPr/>
        </p:nvSpPr>
        <p:spPr>
          <a:xfrm>
            <a:off x="4377100" y="1213300"/>
            <a:ext cx="4078800" cy="32604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2" name="Google Shape;252;p28"/>
          <p:cNvSpPr txBox="1"/>
          <p:nvPr>
            <p:ph idx="2" type="body"/>
          </p:nvPr>
        </p:nvSpPr>
        <p:spPr>
          <a:xfrm>
            <a:off x="4377100" y="1370375"/>
            <a:ext cx="4036200" cy="29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53" name="Google Shape;253;p28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4" name="Google Shape;254;p28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28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6" name="Google Shape;256;p28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lth and Safety">
  <p:cSld name="TITLE_3_1_1_1_1_1_1_1_1_1_1_1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/>
          <p:nvPr>
            <p:ph idx="2" type="pic"/>
          </p:nvPr>
        </p:nvSpPr>
        <p:spPr>
          <a:xfrm>
            <a:off x="3789500" y="1216033"/>
            <a:ext cx="2512800" cy="2711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29"/>
          <p:cNvSpPr/>
          <p:nvPr/>
        </p:nvSpPr>
        <p:spPr>
          <a:xfrm>
            <a:off x="6300850" y="1795700"/>
            <a:ext cx="991200" cy="504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60" name="Google Shape;260;p29"/>
          <p:cNvSpPr/>
          <p:nvPr>
            <p:ph idx="3" type="pic"/>
          </p:nvPr>
        </p:nvSpPr>
        <p:spPr>
          <a:xfrm>
            <a:off x="6302375" y="2298975"/>
            <a:ext cx="2476800" cy="2539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29"/>
          <p:cNvSpPr/>
          <p:nvPr/>
        </p:nvSpPr>
        <p:spPr>
          <a:xfrm>
            <a:off x="298300" y="1216800"/>
            <a:ext cx="34914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62" name="Google Shape;262;p29"/>
          <p:cNvSpPr txBox="1"/>
          <p:nvPr>
            <p:ph idx="1" type="subTitle"/>
          </p:nvPr>
        </p:nvSpPr>
        <p:spPr>
          <a:xfrm>
            <a:off x="323945" y="1242931"/>
            <a:ext cx="33144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29"/>
          <p:cNvSpPr txBox="1"/>
          <p:nvPr>
            <p:ph idx="4" type="body"/>
          </p:nvPr>
        </p:nvSpPr>
        <p:spPr>
          <a:xfrm>
            <a:off x="336530" y="1554822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64" name="Google Shape;264;p29"/>
          <p:cNvSpPr txBox="1"/>
          <p:nvPr>
            <p:ph idx="5" type="subTitle"/>
          </p:nvPr>
        </p:nvSpPr>
        <p:spPr>
          <a:xfrm>
            <a:off x="336530" y="2289922"/>
            <a:ext cx="33015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29"/>
          <p:cNvSpPr txBox="1"/>
          <p:nvPr>
            <p:ph idx="6" type="body"/>
          </p:nvPr>
        </p:nvSpPr>
        <p:spPr>
          <a:xfrm>
            <a:off x="349106" y="2601813"/>
            <a:ext cx="33015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66" name="Google Shape;266;p29"/>
          <p:cNvSpPr txBox="1"/>
          <p:nvPr>
            <p:ph idx="7" type="subTitle"/>
          </p:nvPr>
        </p:nvSpPr>
        <p:spPr>
          <a:xfrm>
            <a:off x="323945" y="3346542"/>
            <a:ext cx="33144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29"/>
          <p:cNvSpPr txBox="1"/>
          <p:nvPr>
            <p:ph idx="8" type="body"/>
          </p:nvPr>
        </p:nvSpPr>
        <p:spPr>
          <a:xfrm>
            <a:off x="336569" y="3658433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68" name="Google Shape;268;p29"/>
          <p:cNvSpPr/>
          <p:nvPr/>
        </p:nvSpPr>
        <p:spPr>
          <a:xfrm>
            <a:off x="3789500" y="3927425"/>
            <a:ext cx="2512800" cy="5496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69" name="Google Shape;269;p29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0" name="Google Shape;270;p29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29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2" name="Google Shape;272;p29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commendations">
  <p:cSld name="TITLE_3_1_1_1_1_1_1_1_1_1_1_1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/>
          <p:nvPr/>
        </p:nvSpPr>
        <p:spPr>
          <a:xfrm>
            <a:off x="1694350" y="1223800"/>
            <a:ext cx="5755200" cy="35343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5" name="Google Shape;275;p30"/>
          <p:cNvSpPr txBox="1"/>
          <p:nvPr>
            <p:ph idx="1" type="body"/>
          </p:nvPr>
        </p:nvSpPr>
        <p:spPr>
          <a:xfrm>
            <a:off x="1705750" y="1223400"/>
            <a:ext cx="5755200" cy="35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76" name="Google Shape;276;p30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7" name="Google Shape;277;p30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30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9" name="Google Shape;279;p30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cision Making Timelines">
  <p:cSld name="TITLE_3_1_1_1_1_1_1_1_1_1_1_1_1_1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 txBox="1"/>
          <p:nvPr>
            <p:ph idx="1" type="subTitle"/>
          </p:nvPr>
        </p:nvSpPr>
        <p:spPr>
          <a:xfrm>
            <a:off x="974626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31"/>
          <p:cNvSpPr txBox="1"/>
          <p:nvPr>
            <p:ph idx="2" type="subTitle"/>
          </p:nvPr>
        </p:nvSpPr>
        <p:spPr>
          <a:xfrm>
            <a:off x="1947538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31"/>
          <p:cNvSpPr txBox="1"/>
          <p:nvPr>
            <p:ph idx="3" type="subTitle"/>
          </p:nvPr>
        </p:nvSpPr>
        <p:spPr>
          <a:xfrm>
            <a:off x="2920451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31"/>
          <p:cNvSpPr txBox="1"/>
          <p:nvPr>
            <p:ph idx="4" type="subTitle"/>
          </p:nvPr>
        </p:nvSpPr>
        <p:spPr>
          <a:xfrm>
            <a:off x="3893363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31"/>
          <p:cNvSpPr txBox="1"/>
          <p:nvPr>
            <p:ph idx="5" type="subTitle"/>
          </p:nvPr>
        </p:nvSpPr>
        <p:spPr>
          <a:xfrm>
            <a:off x="4866276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31"/>
          <p:cNvSpPr txBox="1"/>
          <p:nvPr>
            <p:ph idx="6" type="subTitle"/>
          </p:nvPr>
        </p:nvSpPr>
        <p:spPr>
          <a:xfrm>
            <a:off x="5839189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31"/>
          <p:cNvSpPr txBox="1"/>
          <p:nvPr>
            <p:ph idx="7" type="subTitle"/>
          </p:nvPr>
        </p:nvSpPr>
        <p:spPr>
          <a:xfrm>
            <a:off x="6812101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31"/>
          <p:cNvSpPr txBox="1"/>
          <p:nvPr>
            <p:ph idx="8" type="subTitle"/>
          </p:nvPr>
        </p:nvSpPr>
        <p:spPr>
          <a:xfrm>
            <a:off x="7785014" y="1502023"/>
            <a:ext cx="978600" cy="3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89" name="Google Shape;289;p31"/>
          <p:cNvCxnSpPr/>
          <p:nvPr/>
        </p:nvCxnSpPr>
        <p:spPr>
          <a:xfrm>
            <a:off x="326031" y="3827919"/>
            <a:ext cx="8309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31"/>
          <p:cNvCxnSpPr/>
          <p:nvPr/>
        </p:nvCxnSpPr>
        <p:spPr>
          <a:xfrm>
            <a:off x="1060840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31"/>
          <p:cNvCxnSpPr/>
          <p:nvPr/>
        </p:nvCxnSpPr>
        <p:spPr>
          <a:xfrm>
            <a:off x="2039296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31"/>
          <p:cNvCxnSpPr/>
          <p:nvPr/>
        </p:nvCxnSpPr>
        <p:spPr>
          <a:xfrm>
            <a:off x="3011282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3" name="Google Shape;293;p31"/>
          <p:cNvCxnSpPr/>
          <p:nvPr/>
        </p:nvCxnSpPr>
        <p:spPr>
          <a:xfrm>
            <a:off x="3989739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31"/>
          <p:cNvCxnSpPr/>
          <p:nvPr/>
        </p:nvCxnSpPr>
        <p:spPr>
          <a:xfrm>
            <a:off x="4968195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31"/>
          <p:cNvCxnSpPr/>
          <p:nvPr/>
        </p:nvCxnSpPr>
        <p:spPr>
          <a:xfrm>
            <a:off x="5939111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31"/>
          <p:cNvCxnSpPr/>
          <p:nvPr/>
        </p:nvCxnSpPr>
        <p:spPr>
          <a:xfrm>
            <a:off x="6911098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31"/>
          <p:cNvCxnSpPr/>
          <p:nvPr/>
        </p:nvCxnSpPr>
        <p:spPr>
          <a:xfrm>
            <a:off x="7888483" y="1799599"/>
            <a:ext cx="0" cy="2037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31"/>
          <p:cNvCxnSpPr/>
          <p:nvPr/>
        </p:nvCxnSpPr>
        <p:spPr>
          <a:xfrm>
            <a:off x="1554373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9" name="Google Shape;299;p31"/>
          <p:cNvCxnSpPr/>
          <p:nvPr/>
        </p:nvCxnSpPr>
        <p:spPr>
          <a:xfrm>
            <a:off x="2532830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31"/>
          <p:cNvCxnSpPr/>
          <p:nvPr/>
        </p:nvCxnSpPr>
        <p:spPr>
          <a:xfrm>
            <a:off x="3504816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31"/>
          <p:cNvCxnSpPr/>
          <p:nvPr/>
        </p:nvCxnSpPr>
        <p:spPr>
          <a:xfrm>
            <a:off x="4483273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31"/>
          <p:cNvCxnSpPr/>
          <p:nvPr/>
        </p:nvCxnSpPr>
        <p:spPr>
          <a:xfrm>
            <a:off x="5461729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31"/>
          <p:cNvCxnSpPr/>
          <p:nvPr/>
        </p:nvCxnSpPr>
        <p:spPr>
          <a:xfrm>
            <a:off x="6432645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4" name="Google Shape;304;p31"/>
          <p:cNvCxnSpPr/>
          <p:nvPr/>
        </p:nvCxnSpPr>
        <p:spPr>
          <a:xfrm>
            <a:off x="7404631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31"/>
          <p:cNvCxnSpPr/>
          <p:nvPr/>
        </p:nvCxnSpPr>
        <p:spPr>
          <a:xfrm>
            <a:off x="8382017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31"/>
          <p:cNvCxnSpPr/>
          <p:nvPr/>
        </p:nvCxnSpPr>
        <p:spPr>
          <a:xfrm>
            <a:off x="567306" y="3331452"/>
            <a:ext cx="0" cy="50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7" name="Google Shape;307;p31"/>
          <p:cNvSpPr txBox="1"/>
          <p:nvPr>
            <p:ph idx="9" type="body"/>
          </p:nvPr>
        </p:nvSpPr>
        <p:spPr>
          <a:xfrm>
            <a:off x="219725" y="4031189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08" name="Google Shape;308;p31"/>
          <p:cNvSpPr txBox="1"/>
          <p:nvPr>
            <p:ph idx="13" type="body"/>
          </p:nvPr>
        </p:nvSpPr>
        <p:spPr>
          <a:xfrm>
            <a:off x="1676863" y="4031189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09" name="Google Shape;309;p31"/>
          <p:cNvSpPr txBox="1"/>
          <p:nvPr>
            <p:ph idx="14" type="body"/>
          </p:nvPr>
        </p:nvSpPr>
        <p:spPr>
          <a:xfrm>
            <a:off x="3156254" y="4379255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10" name="Google Shape;310;p31"/>
          <p:cNvSpPr txBox="1"/>
          <p:nvPr>
            <p:ph idx="15" type="body"/>
          </p:nvPr>
        </p:nvSpPr>
        <p:spPr>
          <a:xfrm>
            <a:off x="3879515" y="4031189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11" name="Google Shape;311;p31"/>
          <p:cNvSpPr txBox="1"/>
          <p:nvPr>
            <p:ph idx="16" type="body"/>
          </p:nvPr>
        </p:nvSpPr>
        <p:spPr>
          <a:xfrm>
            <a:off x="5835342" y="4031189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12" name="Google Shape;312;p31"/>
          <p:cNvSpPr txBox="1"/>
          <p:nvPr>
            <p:ph idx="17" type="body"/>
          </p:nvPr>
        </p:nvSpPr>
        <p:spPr>
          <a:xfrm>
            <a:off x="7300272" y="4031189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13" name="Google Shape;313;p31"/>
          <p:cNvSpPr txBox="1"/>
          <p:nvPr>
            <p:ph idx="18" type="body"/>
          </p:nvPr>
        </p:nvSpPr>
        <p:spPr>
          <a:xfrm>
            <a:off x="5213426" y="4379255"/>
            <a:ext cx="1489800" cy="3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314" name="Google Shape;314;p31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5" name="Google Shape;315;p31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31"/>
          <p:cNvSpPr/>
          <p:nvPr/>
        </p:nvSpPr>
        <p:spPr>
          <a:xfrm>
            <a:off x="301794" y="301050"/>
            <a:ext cx="6609300" cy="6066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7" name="Google Shape;317;p31"/>
          <p:cNvSpPr txBox="1"/>
          <p:nvPr>
            <p:ph type="title"/>
          </p:nvPr>
        </p:nvSpPr>
        <p:spPr>
          <a:xfrm>
            <a:off x="279173" y="338025"/>
            <a:ext cx="658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&amp;A/Outro Slide">
  <p:cSld name="TITLE_3_1_1_1_1_1_1_1_1_1_1_1_1_1_1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"/>
          <p:cNvSpPr/>
          <p:nvPr/>
        </p:nvSpPr>
        <p:spPr>
          <a:xfrm>
            <a:off x="4316871" y="2841579"/>
            <a:ext cx="1052100" cy="10869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0" name="Google Shape;320;p32"/>
          <p:cNvSpPr/>
          <p:nvPr/>
        </p:nvSpPr>
        <p:spPr>
          <a:xfrm>
            <a:off x="2213760" y="2848150"/>
            <a:ext cx="2101800" cy="5433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1" name="Google Shape;321;p32"/>
          <p:cNvSpPr/>
          <p:nvPr/>
        </p:nvSpPr>
        <p:spPr>
          <a:xfrm>
            <a:off x="1172300" y="1208200"/>
            <a:ext cx="3146100" cy="16398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2" name="Google Shape;322;p32"/>
          <p:cNvSpPr txBox="1"/>
          <p:nvPr>
            <p:ph type="title"/>
          </p:nvPr>
        </p:nvSpPr>
        <p:spPr>
          <a:xfrm>
            <a:off x="1172300" y="1208200"/>
            <a:ext cx="3146100" cy="16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3" name="Google Shape;323;p32"/>
          <p:cNvSpPr/>
          <p:nvPr/>
        </p:nvSpPr>
        <p:spPr>
          <a:xfrm>
            <a:off x="4316873" y="2300152"/>
            <a:ext cx="5289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4" name="Google Shape;324;p32"/>
          <p:cNvSpPr txBox="1"/>
          <p:nvPr>
            <p:ph idx="2" type="title"/>
          </p:nvPr>
        </p:nvSpPr>
        <p:spPr>
          <a:xfrm>
            <a:off x="4316875" y="2841575"/>
            <a:ext cx="1052100" cy="108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5" name="Google Shape;325;p32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6" name="Google Shape;326;p32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20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2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4"/>
          <p:cNvSpPr/>
          <p:nvPr/>
        </p:nvSpPr>
        <p:spPr>
          <a:xfrm>
            <a:off x="1822200" y="1536600"/>
            <a:ext cx="4986900" cy="10812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0" name="Google Shape;330;p34"/>
          <p:cNvSpPr txBox="1"/>
          <p:nvPr>
            <p:ph type="title"/>
          </p:nvPr>
        </p:nvSpPr>
        <p:spPr>
          <a:xfrm>
            <a:off x="1822300" y="1548425"/>
            <a:ext cx="49869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1" name="Google Shape;331;p34"/>
          <p:cNvSpPr/>
          <p:nvPr/>
        </p:nvSpPr>
        <p:spPr>
          <a:xfrm>
            <a:off x="4655406" y="2617800"/>
            <a:ext cx="2159400" cy="9891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2" name="Google Shape;332;p34"/>
          <p:cNvSpPr txBox="1"/>
          <p:nvPr>
            <p:ph idx="1" type="subTitle"/>
          </p:nvPr>
        </p:nvSpPr>
        <p:spPr>
          <a:xfrm>
            <a:off x="4649825" y="2625603"/>
            <a:ext cx="2159400" cy="4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34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4" name="Google Shape;334;p34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CUSTOM_3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"/>
          <p:cNvSpPr/>
          <p:nvPr/>
        </p:nvSpPr>
        <p:spPr>
          <a:xfrm>
            <a:off x="1172300" y="1667975"/>
            <a:ext cx="5841600" cy="16398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7" name="Google Shape;337;p35"/>
          <p:cNvSpPr/>
          <p:nvPr/>
        </p:nvSpPr>
        <p:spPr>
          <a:xfrm>
            <a:off x="7013875" y="2761675"/>
            <a:ext cx="5940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38" name="Google Shape;338;p35"/>
          <p:cNvSpPr txBox="1"/>
          <p:nvPr>
            <p:ph type="title"/>
          </p:nvPr>
        </p:nvSpPr>
        <p:spPr>
          <a:xfrm>
            <a:off x="1195425" y="1741825"/>
            <a:ext cx="5616600" cy="17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9" name="Google Shape;339;p35"/>
          <p:cNvSpPr/>
          <p:nvPr/>
        </p:nvSpPr>
        <p:spPr>
          <a:xfrm>
            <a:off x="643300" y="1667975"/>
            <a:ext cx="528900" cy="5289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0" name="Google Shape;340;p35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1" name="Google Shape;341;p35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CUSTOM_4_1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6"/>
          <p:cNvSpPr/>
          <p:nvPr/>
        </p:nvSpPr>
        <p:spPr>
          <a:xfrm>
            <a:off x="298300" y="1213300"/>
            <a:ext cx="3455100" cy="32604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4" name="Google Shape;344;p36"/>
          <p:cNvSpPr txBox="1"/>
          <p:nvPr>
            <p:ph idx="1" type="body"/>
          </p:nvPr>
        </p:nvSpPr>
        <p:spPr>
          <a:xfrm>
            <a:off x="377800" y="1370375"/>
            <a:ext cx="3296100" cy="29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45" name="Google Shape;345;p36"/>
          <p:cNvSpPr/>
          <p:nvPr/>
        </p:nvSpPr>
        <p:spPr>
          <a:xfrm>
            <a:off x="3753400" y="1213300"/>
            <a:ext cx="3455100" cy="32604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6" name="Google Shape;346;p36"/>
          <p:cNvSpPr txBox="1"/>
          <p:nvPr>
            <p:ph idx="2" type="body"/>
          </p:nvPr>
        </p:nvSpPr>
        <p:spPr>
          <a:xfrm>
            <a:off x="3832900" y="1370375"/>
            <a:ext cx="3296100" cy="29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47" name="Google Shape;347;p36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48" name="Google Shape;348;p36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9" name="Google Shape;349;p36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0" name="Google Shape;350;p36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4_1_1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3" name="Google Shape;353;p37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4" name="Google Shape;354;p37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5" name="Google Shape;355;p37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CUSTOM_5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"/>
          <p:cNvSpPr/>
          <p:nvPr/>
        </p:nvSpPr>
        <p:spPr>
          <a:xfrm>
            <a:off x="298862" y="1213300"/>
            <a:ext cx="42042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58" name="Google Shape;358;p38"/>
          <p:cNvSpPr txBox="1"/>
          <p:nvPr>
            <p:ph idx="1" type="body"/>
          </p:nvPr>
        </p:nvSpPr>
        <p:spPr>
          <a:xfrm>
            <a:off x="370550" y="1290925"/>
            <a:ext cx="4060800" cy="30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59" name="Google Shape;359;p38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0" name="Google Shape;360;p38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1" name="Google Shape;361;p38"/>
          <p:cNvSpPr/>
          <p:nvPr/>
        </p:nvSpPr>
        <p:spPr>
          <a:xfrm>
            <a:off x="298300" y="301050"/>
            <a:ext cx="42363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2" name="Google Shape;362;p38"/>
          <p:cNvSpPr txBox="1"/>
          <p:nvPr>
            <p:ph type="title"/>
          </p:nvPr>
        </p:nvSpPr>
        <p:spPr>
          <a:xfrm>
            <a:off x="279177" y="338025"/>
            <a:ext cx="42042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CUSTOM_6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9"/>
          <p:cNvSpPr/>
          <p:nvPr/>
        </p:nvSpPr>
        <p:spPr>
          <a:xfrm>
            <a:off x="1172300" y="1667975"/>
            <a:ext cx="5841600" cy="16398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5" name="Google Shape;365;p39"/>
          <p:cNvSpPr/>
          <p:nvPr/>
        </p:nvSpPr>
        <p:spPr>
          <a:xfrm>
            <a:off x="7013875" y="2761675"/>
            <a:ext cx="5940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6" name="Google Shape;366;p39"/>
          <p:cNvSpPr txBox="1"/>
          <p:nvPr>
            <p:ph type="title"/>
          </p:nvPr>
        </p:nvSpPr>
        <p:spPr>
          <a:xfrm>
            <a:off x="1195425" y="1741825"/>
            <a:ext cx="5616600" cy="17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7" name="Google Shape;367;p39"/>
          <p:cNvSpPr/>
          <p:nvPr/>
        </p:nvSpPr>
        <p:spPr>
          <a:xfrm>
            <a:off x="643300" y="1667975"/>
            <a:ext cx="528900" cy="5289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8" name="Google Shape;368;p39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9" name="Google Shape;369;p39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CUSTOM_7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0"/>
          <p:cNvSpPr/>
          <p:nvPr/>
        </p:nvSpPr>
        <p:spPr>
          <a:xfrm>
            <a:off x="1172300" y="2775600"/>
            <a:ext cx="2953200" cy="8907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2" name="Google Shape;372;p40"/>
          <p:cNvSpPr/>
          <p:nvPr/>
        </p:nvSpPr>
        <p:spPr>
          <a:xfrm>
            <a:off x="1172300" y="1477197"/>
            <a:ext cx="5841600" cy="12984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3" name="Google Shape;373;p40"/>
          <p:cNvSpPr/>
          <p:nvPr/>
        </p:nvSpPr>
        <p:spPr>
          <a:xfrm>
            <a:off x="4125500" y="2775588"/>
            <a:ext cx="594000" cy="5433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4" name="Google Shape;374;p40"/>
          <p:cNvSpPr txBox="1"/>
          <p:nvPr>
            <p:ph type="title"/>
          </p:nvPr>
        </p:nvSpPr>
        <p:spPr>
          <a:xfrm>
            <a:off x="1227050" y="1551048"/>
            <a:ext cx="5732100" cy="11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5" name="Google Shape;375;p40"/>
          <p:cNvSpPr txBox="1"/>
          <p:nvPr>
            <p:ph idx="1" type="subTitle"/>
          </p:nvPr>
        </p:nvSpPr>
        <p:spPr>
          <a:xfrm>
            <a:off x="1240100" y="2837775"/>
            <a:ext cx="2832300" cy="7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40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7" name="Google Shape;377;p40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8" name="Google Shape;378;p40"/>
          <p:cNvSpPr txBox="1"/>
          <p:nvPr>
            <p:ph idx="2" type="body"/>
          </p:nvPr>
        </p:nvSpPr>
        <p:spPr>
          <a:xfrm>
            <a:off x="1187325" y="3840875"/>
            <a:ext cx="6892800" cy="10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USTOM_8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1"/>
          <p:cNvSpPr txBox="1"/>
          <p:nvPr>
            <p:ph idx="1" type="body"/>
          </p:nvPr>
        </p:nvSpPr>
        <p:spPr>
          <a:xfrm>
            <a:off x="333900" y="1202400"/>
            <a:ext cx="4060800" cy="27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81" name="Google Shape;381;p41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2" name="Google Shape;382;p41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CUSTOM_9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2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5" name="Google Shape;385;p42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6" name="Google Shape;386;p42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7" name="Google Shape;387;p42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8" name="Google Shape;388;p42"/>
          <p:cNvSpPr txBox="1"/>
          <p:nvPr>
            <p:ph idx="1" type="body"/>
          </p:nvPr>
        </p:nvSpPr>
        <p:spPr>
          <a:xfrm>
            <a:off x="333900" y="1202400"/>
            <a:ext cx="4060800" cy="27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10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3"/>
          <p:cNvSpPr txBox="1"/>
          <p:nvPr>
            <p:ph idx="1" type="subTitle"/>
          </p:nvPr>
        </p:nvSpPr>
        <p:spPr>
          <a:xfrm>
            <a:off x="317500" y="1251400"/>
            <a:ext cx="40110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43"/>
          <p:cNvSpPr txBox="1"/>
          <p:nvPr>
            <p:ph idx="2" type="subTitle"/>
          </p:nvPr>
        </p:nvSpPr>
        <p:spPr>
          <a:xfrm>
            <a:off x="4421675" y="1251400"/>
            <a:ext cx="40110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43"/>
          <p:cNvSpPr txBox="1"/>
          <p:nvPr>
            <p:ph idx="3" type="subTitle"/>
          </p:nvPr>
        </p:nvSpPr>
        <p:spPr>
          <a:xfrm>
            <a:off x="317500" y="2300000"/>
            <a:ext cx="40110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43"/>
          <p:cNvSpPr txBox="1"/>
          <p:nvPr>
            <p:ph idx="4" type="subTitle"/>
          </p:nvPr>
        </p:nvSpPr>
        <p:spPr>
          <a:xfrm>
            <a:off x="4421675" y="2300000"/>
            <a:ext cx="40110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43"/>
          <p:cNvSpPr txBox="1"/>
          <p:nvPr>
            <p:ph idx="5" type="subTitle"/>
          </p:nvPr>
        </p:nvSpPr>
        <p:spPr>
          <a:xfrm>
            <a:off x="317500" y="3348600"/>
            <a:ext cx="40110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43"/>
          <p:cNvSpPr txBox="1"/>
          <p:nvPr>
            <p:ph idx="6" type="subTitle"/>
          </p:nvPr>
        </p:nvSpPr>
        <p:spPr>
          <a:xfrm>
            <a:off x="4421675" y="3348600"/>
            <a:ext cx="4011000" cy="8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p43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97" name="Google Shape;397;p43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8" name="Google Shape;398;p43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99" name="Google Shape;399;p43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11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"/>
          <p:cNvSpPr/>
          <p:nvPr/>
        </p:nvSpPr>
        <p:spPr>
          <a:xfrm>
            <a:off x="292600" y="1214724"/>
            <a:ext cx="4239000" cy="25014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2" name="Google Shape;402;p44"/>
          <p:cNvSpPr/>
          <p:nvPr>
            <p:ph idx="2" type="pic"/>
          </p:nvPr>
        </p:nvSpPr>
        <p:spPr>
          <a:xfrm>
            <a:off x="4531775" y="1221524"/>
            <a:ext cx="4302600" cy="3635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44"/>
          <p:cNvSpPr txBox="1"/>
          <p:nvPr>
            <p:ph idx="1" type="body"/>
          </p:nvPr>
        </p:nvSpPr>
        <p:spPr>
          <a:xfrm>
            <a:off x="340319" y="1261074"/>
            <a:ext cx="4061400" cy="24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4" name="Google Shape;404;p44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5" name="Google Shape;405;p44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6" name="Google Shape;406;p44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7" name="Google Shape;407;p44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2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5"/>
          <p:cNvSpPr/>
          <p:nvPr/>
        </p:nvSpPr>
        <p:spPr>
          <a:xfrm>
            <a:off x="290556" y="1213300"/>
            <a:ext cx="40176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0" name="Google Shape;410;p45"/>
          <p:cNvSpPr txBox="1"/>
          <p:nvPr>
            <p:ph idx="1" type="body"/>
          </p:nvPr>
        </p:nvSpPr>
        <p:spPr>
          <a:xfrm>
            <a:off x="416145" y="2078725"/>
            <a:ext cx="37665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11" name="Google Shape;411;p45"/>
          <p:cNvSpPr/>
          <p:nvPr/>
        </p:nvSpPr>
        <p:spPr>
          <a:xfrm>
            <a:off x="4308218" y="1213300"/>
            <a:ext cx="4017600" cy="32604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2" name="Google Shape;412;p45"/>
          <p:cNvSpPr txBox="1"/>
          <p:nvPr>
            <p:ph idx="2" type="body"/>
          </p:nvPr>
        </p:nvSpPr>
        <p:spPr>
          <a:xfrm>
            <a:off x="4433807" y="2078725"/>
            <a:ext cx="37665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13" name="Google Shape;413;p45"/>
          <p:cNvSpPr txBox="1"/>
          <p:nvPr>
            <p:ph idx="3" type="subTitle"/>
          </p:nvPr>
        </p:nvSpPr>
        <p:spPr>
          <a:xfrm>
            <a:off x="416145" y="1328375"/>
            <a:ext cx="37665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45"/>
          <p:cNvSpPr txBox="1"/>
          <p:nvPr>
            <p:ph idx="4" type="subTitle"/>
          </p:nvPr>
        </p:nvSpPr>
        <p:spPr>
          <a:xfrm>
            <a:off x="4433807" y="1328375"/>
            <a:ext cx="37665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45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6" name="Google Shape;416;p45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7" name="Google Shape;417;p45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8" name="Google Shape;418;p45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13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6"/>
          <p:cNvSpPr/>
          <p:nvPr/>
        </p:nvSpPr>
        <p:spPr>
          <a:xfrm>
            <a:off x="290556" y="1213300"/>
            <a:ext cx="28455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1" name="Google Shape;421;p46"/>
          <p:cNvSpPr txBox="1"/>
          <p:nvPr>
            <p:ph idx="1" type="body"/>
          </p:nvPr>
        </p:nvSpPr>
        <p:spPr>
          <a:xfrm>
            <a:off x="379498" y="2078725"/>
            <a:ext cx="26673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22" name="Google Shape;422;p46"/>
          <p:cNvSpPr/>
          <p:nvPr/>
        </p:nvSpPr>
        <p:spPr>
          <a:xfrm>
            <a:off x="3135874" y="1213300"/>
            <a:ext cx="2845500" cy="32604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3" name="Google Shape;423;p46"/>
          <p:cNvSpPr txBox="1"/>
          <p:nvPr>
            <p:ph idx="2" type="body"/>
          </p:nvPr>
        </p:nvSpPr>
        <p:spPr>
          <a:xfrm>
            <a:off x="3224816" y="2078725"/>
            <a:ext cx="26673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24" name="Google Shape;424;p46"/>
          <p:cNvSpPr txBox="1"/>
          <p:nvPr>
            <p:ph idx="3" type="subTitle"/>
          </p:nvPr>
        </p:nvSpPr>
        <p:spPr>
          <a:xfrm>
            <a:off x="379498" y="1328375"/>
            <a:ext cx="26673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46"/>
          <p:cNvSpPr txBox="1"/>
          <p:nvPr>
            <p:ph idx="4" type="subTitle"/>
          </p:nvPr>
        </p:nvSpPr>
        <p:spPr>
          <a:xfrm>
            <a:off x="3224816" y="1328375"/>
            <a:ext cx="26673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46"/>
          <p:cNvSpPr/>
          <p:nvPr/>
        </p:nvSpPr>
        <p:spPr>
          <a:xfrm>
            <a:off x="5981304" y="1213300"/>
            <a:ext cx="2845500" cy="32604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7" name="Google Shape;427;p46"/>
          <p:cNvSpPr txBox="1"/>
          <p:nvPr>
            <p:ph idx="5" type="body"/>
          </p:nvPr>
        </p:nvSpPr>
        <p:spPr>
          <a:xfrm>
            <a:off x="6070247" y="2078725"/>
            <a:ext cx="26673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28" name="Google Shape;428;p46"/>
          <p:cNvSpPr txBox="1"/>
          <p:nvPr>
            <p:ph idx="6" type="subTitle"/>
          </p:nvPr>
        </p:nvSpPr>
        <p:spPr>
          <a:xfrm>
            <a:off x="6070247" y="1328375"/>
            <a:ext cx="26673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46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0" name="Google Shape;430;p46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1" name="Google Shape;431;p46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2" name="Google Shape;432;p46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14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7"/>
          <p:cNvSpPr/>
          <p:nvPr/>
        </p:nvSpPr>
        <p:spPr>
          <a:xfrm>
            <a:off x="292600" y="1213300"/>
            <a:ext cx="2132700" cy="32604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5" name="Google Shape;435;p47"/>
          <p:cNvSpPr txBox="1"/>
          <p:nvPr>
            <p:ph idx="1" type="body"/>
          </p:nvPr>
        </p:nvSpPr>
        <p:spPr>
          <a:xfrm>
            <a:off x="388220" y="2064025"/>
            <a:ext cx="19338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36" name="Google Shape;436;p47"/>
          <p:cNvSpPr/>
          <p:nvPr/>
        </p:nvSpPr>
        <p:spPr>
          <a:xfrm>
            <a:off x="2425130" y="1213300"/>
            <a:ext cx="2132700" cy="32604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7" name="Google Shape;437;p47"/>
          <p:cNvSpPr txBox="1"/>
          <p:nvPr>
            <p:ph idx="2" type="body"/>
          </p:nvPr>
        </p:nvSpPr>
        <p:spPr>
          <a:xfrm>
            <a:off x="2524606" y="2073825"/>
            <a:ext cx="19338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38" name="Google Shape;438;p47"/>
          <p:cNvSpPr txBox="1"/>
          <p:nvPr>
            <p:ph idx="3" type="subTitle"/>
          </p:nvPr>
        </p:nvSpPr>
        <p:spPr>
          <a:xfrm>
            <a:off x="395987" y="1313675"/>
            <a:ext cx="19338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47"/>
          <p:cNvSpPr txBox="1"/>
          <p:nvPr>
            <p:ph idx="4" type="subTitle"/>
          </p:nvPr>
        </p:nvSpPr>
        <p:spPr>
          <a:xfrm>
            <a:off x="2524607" y="1323475"/>
            <a:ext cx="19338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47"/>
          <p:cNvSpPr/>
          <p:nvPr/>
        </p:nvSpPr>
        <p:spPr>
          <a:xfrm>
            <a:off x="4557594" y="1213300"/>
            <a:ext cx="2132700" cy="32604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1" name="Google Shape;441;p47"/>
          <p:cNvSpPr txBox="1"/>
          <p:nvPr>
            <p:ph idx="5" type="body"/>
          </p:nvPr>
        </p:nvSpPr>
        <p:spPr>
          <a:xfrm>
            <a:off x="4657139" y="2073825"/>
            <a:ext cx="19338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42" name="Google Shape;442;p47"/>
          <p:cNvSpPr/>
          <p:nvPr/>
        </p:nvSpPr>
        <p:spPr>
          <a:xfrm>
            <a:off x="6690125" y="1213300"/>
            <a:ext cx="2132700" cy="32604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3" name="Google Shape;443;p47"/>
          <p:cNvSpPr txBox="1"/>
          <p:nvPr>
            <p:ph idx="6" type="body"/>
          </p:nvPr>
        </p:nvSpPr>
        <p:spPr>
          <a:xfrm>
            <a:off x="6789589" y="2073825"/>
            <a:ext cx="19338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44" name="Google Shape;444;p47"/>
          <p:cNvSpPr txBox="1"/>
          <p:nvPr>
            <p:ph idx="7" type="subTitle"/>
          </p:nvPr>
        </p:nvSpPr>
        <p:spPr>
          <a:xfrm>
            <a:off x="4657140" y="1323475"/>
            <a:ext cx="19338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47"/>
          <p:cNvSpPr txBox="1"/>
          <p:nvPr>
            <p:ph idx="8" type="subTitle"/>
          </p:nvPr>
        </p:nvSpPr>
        <p:spPr>
          <a:xfrm>
            <a:off x="6789588" y="1323475"/>
            <a:ext cx="19338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47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7" name="Google Shape;447;p47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8" name="Google Shape;448;p47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9" name="Google Shape;449;p47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CUSTOM_15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8"/>
          <p:cNvSpPr/>
          <p:nvPr>
            <p:ph idx="2" type="pic"/>
          </p:nvPr>
        </p:nvSpPr>
        <p:spPr>
          <a:xfrm>
            <a:off x="332000" y="1102925"/>
            <a:ext cx="6915000" cy="3725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48"/>
          <p:cNvSpPr/>
          <p:nvPr/>
        </p:nvSpPr>
        <p:spPr>
          <a:xfrm>
            <a:off x="7236337" y="1102925"/>
            <a:ext cx="1097400" cy="4605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3" name="Google Shape;453;p48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4" name="Google Shape;454;p48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5" name="Google Shape;455;p48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6" name="Google Shape;456;p48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16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9"/>
          <p:cNvSpPr/>
          <p:nvPr/>
        </p:nvSpPr>
        <p:spPr>
          <a:xfrm>
            <a:off x="299641" y="301944"/>
            <a:ext cx="2757300" cy="10122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9" name="Google Shape;459;p49"/>
          <p:cNvSpPr/>
          <p:nvPr/>
        </p:nvSpPr>
        <p:spPr>
          <a:xfrm>
            <a:off x="298987" y="3164944"/>
            <a:ext cx="2763300" cy="16836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0" name="Google Shape;460;p49"/>
          <p:cNvSpPr txBox="1"/>
          <p:nvPr>
            <p:ph type="title"/>
          </p:nvPr>
        </p:nvSpPr>
        <p:spPr>
          <a:xfrm>
            <a:off x="276860" y="334005"/>
            <a:ext cx="2729700" cy="1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1" name="Google Shape;461;p49"/>
          <p:cNvSpPr txBox="1"/>
          <p:nvPr>
            <p:ph idx="1" type="subTitle"/>
          </p:nvPr>
        </p:nvSpPr>
        <p:spPr>
          <a:xfrm>
            <a:off x="335627" y="3143713"/>
            <a:ext cx="27231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2" name="Google Shape;462;p49"/>
          <p:cNvSpPr/>
          <p:nvPr/>
        </p:nvSpPr>
        <p:spPr>
          <a:xfrm>
            <a:off x="3055339" y="3164944"/>
            <a:ext cx="2757300" cy="168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3" name="Google Shape;463;p49"/>
          <p:cNvSpPr/>
          <p:nvPr>
            <p:ph idx="2" type="pic"/>
          </p:nvPr>
        </p:nvSpPr>
        <p:spPr>
          <a:xfrm>
            <a:off x="305510" y="1313560"/>
            <a:ext cx="2746200" cy="184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49"/>
          <p:cNvSpPr txBox="1"/>
          <p:nvPr>
            <p:ph idx="3" type="subTitle"/>
          </p:nvPr>
        </p:nvSpPr>
        <p:spPr>
          <a:xfrm>
            <a:off x="3085572" y="3143713"/>
            <a:ext cx="27231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49"/>
          <p:cNvSpPr txBox="1"/>
          <p:nvPr>
            <p:ph idx="4" type="body"/>
          </p:nvPr>
        </p:nvSpPr>
        <p:spPr>
          <a:xfrm>
            <a:off x="329783" y="3743746"/>
            <a:ext cx="2697000" cy="10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66" name="Google Shape;466;p49"/>
          <p:cNvSpPr txBox="1"/>
          <p:nvPr>
            <p:ph idx="5" type="body"/>
          </p:nvPr>
        </p:nvSpPr>
        <p:spPr>
          <a:xfrm>
            <a:off x="3088466" y="3743746"/>
            <a:ext cx="2697000" cy="10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67" name="Google Shape;467;p49"/>
          <p:cNvSpPr/>
          <p:nvPr/>
        </p:nvSpPr>
        <p:spPr>
          <a:xfrm>
            <a:off x="3062463" y="809593"/>
            <a:ext cx="1136400" cy="5037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68" name="Google Shape;468;p49"/>
          <p:cNvSpPr/>
          <p:nvPr>
            <p:ph idx="6" type="pic"/>
          </p:nvPr>
        </p:nvSpPr>
        <p:spPr>
          <a:xfrm>
            <a:off x="3063994" y="1313560"/>
            <a:ext cx="2746200" cy="184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p49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0" name="Google Shape;470;p49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17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0"/>
          <p:cNvSpPr/>
          <p:nvPr/>
        </p:nvSpPr>
        <p:spPr>
          <a:xfrm>
            <a:off x="298192" y="301228"/>
            <a:ext cx="2757300" cy="10122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3" name="Google Shape;473;p50"/>
          <p:cNvSpPr/>
          <p:nvPr/>
        </p:nvSpPr>
        <p:spPr>
          <a:xfrm>
            <a:off x="297538" y="3164228"/>
            <a:ext cx="2763300" cy="16836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4" name="Google Shape;474;p50"/>
          <p:cNvSpPr txBox="1"/>
          <p:nvPr>
            <p:ph idx="1" type="subTitle"/>
          </p:nvPr>
        </p:nvSpPr>
        <p:spPr>
          <a:xfrm>
            <a:off x="334178" y="3142997"/>
            <a:ext cx="27231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5" name="Google Shape;475;p50"/>
          <p:cNvSpPr/>
          <p:nvPr/>
        </p:nvSpPr>
        <p:spPr>
          <a:xfrm>
            <a:off x="3053889" y="3164228"/>
            <a:ext cx="2757300" cy="16836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6" name="Google Shape;476;p50"/>
          <p:cNvSpPr txBox="1"/>
          <p:nvPr>
            <p:ph type="title"/>
          </p:nvPr>
        </p:nvSpPr>
        <p:spPr>
          <a:xfrm>
            <a:off x="276860" y="334005"/>
            <a:ext cx="2729700" cy="1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7" name="Google Shape;477;p50"/>
          <p:cNvSpPr/>
          <p:nvPr>
            <p:ph idx="2" type="pic"/>
          </p:nvPr>
        </p:nvSpPr>
        <p:spPr>
          <a:xfrm>
            <a:off x="304061" y="1312844"/>
            <a:ext cx="2746200" cy="184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50"/>
          <p:cNvSpPr txBox="1"/>
          <p:nvPr>
            <p:ph idx="3" type="subTitle"/>
          </p:nvPr>
        </p:nvSpPr>
        <p:spPr>
          <a:xfrm>
            <a:off x="3084123" y="3142997"/>
            <a:ext cx="27231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50"/>
          <p:cNvSpPr txBox="1"/>
          <p:nvPr>
            <p:ph idx="4" type="body"/>
          </p:nvPr>
        </p:nvSpPr>
        <p:spPr>
          <a:xfrm>
            <a:off x="328334" y="3743030"/>
            <a:ext cx="2697000" cy="10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80" name="Google Shape;480;p50"/>
          <p:cNvSpPr txBox="1"/>
          <p:nvPr>
            <p:ph idx="5" type="body"/>
          </p:nvPr>
        </p:nvSpPr>
        <p:spPr>
          <a:xfrm>
            <a:off x="3087016" y="3743030"/>
            <a:ext cx="2697000" cy="10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81" name="Google Shape;481;p50"/>
          <p:cNvSpPr/>
          <p:nvPr/>
        </p:nvSpPr>
        <p:spPr>
          <a:xfrm>
            <a:off x="3061014" y="808877"/>
            <a:ext cx="1136400" cy="5037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2" name="Google Shape;482;p50"/>
          <p:cNvSpPr/>
          <p:nvPr>
            <p:ph idx="6" type="pic"/>
          </p:nvPr>
        </p:nvSpPr>
        <p:spPr>
          <a:xfrm>
            <a:off x="3062545" y="1312844"/>
            <a:ext cx="2746200" cy="184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p50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4" name="Google Shape;484;p50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5" name="Google Shape;485;p50"/>
          <p:cNvSpPr/>
          <p:nvPr/>
        </p:nvSpPr>
        <p:spPr>
          <a:xfrm>
            <a:off x="5811189" y="3164228"/>
            <a:ext cx="2757300" cy="1683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6" name="Google Shape;486;p50"/>
          <p:cNvSpPr txBox="1"/>
          <p:nvPr>
            <p:ph idx="7" type="subTitle"/>
          </p:nvPr>
        </p:nvSpPr>
        <p:spPr>
          <a:xfrm>
            <a:off x="5841423" y="3142997"/>
            <a:ext cx="27231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7" name="Google Shape;487;p50"/>
          <p:cNvSpPr txBox="1"/>
          <p:nvPr>
            <p:ph idx="8" type="body"/>
          </p:nvPr>
        </p:nvSpPr>
        <p:spPr>
          <a:xfrm>
            <a:off x="5844316" y="3743030"/>
            <a:ext cx="2697000" cy="10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88" name="Google Shape;488;p50"/>
          <p:cNvSpPr/>
          <p:nvPr>
            <p:ph idx="9" type="pic"/>
          </p:nvPr>
        </p:nvSpPr>
        <p:spPr>
          <a:xfrm>
            <a:off x="5819845" y="1312844"/>
            <a:ext cx="2746200" cy="184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18"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1"/>
          <p:cNvSpPr/>
          <p:nvPr>
            <p:ph idx="2" type="pic"/>
          </p:nvPr>
        </p:nvSpPr>
        <p:spPr>
          <a:xfrm>
            <a:off x="317500" y="1104900"/>
            <a:ext cx="8521800" cy="37338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p51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92" name="Google Shape;492;p51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19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2"/>
          <p:cNvSpPr/>
          <p:nvPr>
            <p:ph idx="2" type="pic"/>
          </p:nvPr>
        </p:nvSpPr>
        <p:spPr>
          <a:xfrm>
            <a:off x="340412" y="3044150"/>
            <a:ext cx="2087400" cy="1769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52"/>
          <p:cNvSpPr/>
          <p:nvPr>
            <p:ph idx="3" type="pic"/>
          </p:nvPr>
        </p:nvSpPr>
        <p:spPr>
          <a:xfrm>
            <a:off x="5649300" y="3044303"/>
            <a:ext cx="1190100" cy="1769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52"/>
          <p:cNvSpPr/>
          <p:nvPr>
            <p:ph idx="4" type="pic"/>
          </p:nvPr>
        </p:nvSpPr>
        <p:spPr>
          <a:xfrm>
            <a:off x="340400" y="1690778"/>
            <a:ext cx="1416300" cy="13380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52"/>
          <p:cNvSpPr/>
          <p:nvPr>
            <p:ph idx="5" type="pic"/>
          </p:nvPr>
        </p:nvSpPr>
        <p:spPr>
          <a:xfrm>
            <a:off x="2443047" y="3044052"/>
            <a:ext cx="1190100" cy="1322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p52"/>
          <p:cNvSpPr/>
          <p:nvPr>
            <p:ph idx="6" type="pic"/>
          </p:nvPr>
        </p:nvSpPr>
        <p:spPr>
          <a:xfrm>
            <a:off x="3648504" y="3044048"/>
            <a:ext cx="1991100" cy="1769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p52"/>
          <p:cNvSpPr/>
          <p:nvPr>
            <p:ph idx="7" type="pic"/>
          </p:nvPr>
        </p:nvSpPr>
        <p:spPr>
          <a:xfrm>
            <a:off x="1767376" y="1263050"/>
            <a:ext cx="1881300" cy="1769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0" name="Google Shape;500;p52"/>
          <p:cNvSpPr/>
          <p:nvPr>
            <p:ph idx="8" type="pic"/>
          </p:nvPr>
        </p:nvSpPr>
        <p:spPr>
          <a:xfrm>
            <a:off x="3648523" y="1263050"/>
            <a:ext cx="1592400" cy="1769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p52"/>
          <p:cNvSpPr/>
          <p:nvPr>
            <p:ph idx="9" type="pic"/>
          </p:nvPr>
        </p:nvSpPr>
        <p:spPr>
          <a:xfrm>
            <a:off x="5240654" y="1263050"/>
            <a:ext cx="1598700" cy="1769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52"/>
          <p:cNvSpPr/>
          <p:nvPr>
            <p:ph idx="13" type="pic"/>
          </p:nvPr>
        </p:nvSpPr>
        <p:spPr>
          <a:xfrm>
            <a:off x="6860149" y="1263050"/>
            <a:ext cx="1962600" cy="3550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52"/>
          <p:cNvSpPr/>
          <p:nvPr/>
        </p:nvSpPr>
        <p:spPr>
          <a:xfrm>
            <a:off x="8345421" y="287925"/>
            <a:ext cx="489000" cy="502500"/>
          </a:xfrm>
          <a:prstGeom prst="rect">
            <a:avLst/>
          </a:prstGeom>
          <a:solidFill>
            <a:schemeClr val="dk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04" name="Google Shape;504;p52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5" name="Google Shape;505;p52"/>
          <p:cNvSpPr/>
          <p:nvPr/>
        </p:nvSpPr>
        <p:spPr>
          <a:xfrm>
            <a:off x="298300" y="301050"/>
            <a:ext cx="5585100" cy="6066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06" name="Google Shape;506;p52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theme" Target="../theme/theme2.xml"/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exend"/>
              <a:buNone/>
              <a:defRPr sz="3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"/>
              <a:buNone/>
              <a:defRPr sz="2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500700" y="114300"/>
            <a:ext cx="5289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ctr">
              <a:buNone/>
              <a:defRPr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2614575" y="2355900"/>
            <a:ext cx="5340900" cy="20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2">
          <p15:clr>
            <a:srgbClr val="E46962"/>
          </p15:clr>
        </p15:guide>
        <p15:guide id="2" pos="738">
          <p15:clr>
            <a:srgbClr val="E46962"/>
          </p15:clr>
        </p15:guide>
        <p15:guide id="3" pos="405">
          <p15:clr>
            <a:srgbClr val="E46962"/>
          </p15:clr>
        </p15:guide>
        <p15:guide id="4" pos="1396">
          <p15:clr>
            <a:srgbClr val="E46962"/>
          </p15:clr>
        </p15:guide>
        <p15:guide id="5" pos="1067">
          <p15:clr>
            <a:srgbClr val="E46962"/>
          </p15:clr>
        </p15:guide>
        <p15:guide id="6" pos="1725">
          <p15:clr>
            <a:srgbClr val="E46962"/>
          </p15:clr>
        </p15:guide>
        <p15:guide id="7" pos="2054">
          <p15:clr>
            <a:srgbClr val="E46962"/>
          </p15:clr>
        </p15:guide>
        <p15:guide id="8" pos="2387">
          <p15:clr>
            <a:srgbClr val="E46962"/>
          </p15:clr>
        </p15:guide>
        <p15:guide id="9" pos="2720">
          <p15:clr>
            <a:srgbClr val="E46962"/>
          </p15:clr>
        </p15:guide>
        <p15:guide id="10" pos="3049">
          <p15:clr>
            <a:srgbClr val="E46962"/>
          </p15:clr>
        </p15:guide>
        <p15:guide id="11" pos="3378">
          <p15:clr>
            <a:srgbClr val="E46962"/>
          </p15:clr>
        </p15:guide>
        <p15:guide id="12" pos="3706">
          <p15:clr>
            <a:srgbClr val="E46962"/>
          </p15:clr>
        </p15:guide>
        <p15:guide id="13" pos="4035">
          <p15:clr>
            <a:srgbClr val="E46962"/>
          </p15:clr>
        </p15:guide>
        <p15:guide id="14" pos="4364">
          <p15:clr>
            <a:srgbClr val="E46962"/>
          </p15:clr>
        </p15:guide>
        <p15:guide id="15" pos="4693">
          <p15:clr>
            <a:srgbClr val="E46962"/>
          </p15:clr>
        </p15:guide>
        <p15:guide id="16" pos="5025">
          <p15:clr>
            <a:srgbClr val="E46962"/>
          </p15:clr>
        </p15:guide>
        <p15:guide id="17" pos="5355">
          <p15:clr>
            <a:srgbClr val="E46962"/>
          </p15:clr>
        </p15:guide>
        <p15:guide id="18" pos="5688">
          <p15:clr>
            <a:srgbClr val="E46962"/>
          </p15:clr>
        </p15:guide>
        <p15:guide id="19" orient="horz" pos="72">
          <p15:clr>
            <a:srgbClr val="E46962"/>
          </p15:clr>
        </p15:guide>
        <p15:guide id="20" orient="horz" pos="417">
          <p15:clr>
            <a:srgbClr val="E46962"/>
          </p15:clr>
        </p15:guide>
        <p15:guide id="21" orient="horz" pos="415">
          <p15:clr>
            <a:srgbClr val="E46962"/>
          </p15:clr>
        </p15:guide>
        <p15:guide id="22" orient="horz" pos="761">
          <p15:clr>
            <a:srgbClr val="E46962"/>
          </p15:clr>
        </p15:guide>
        <p15:guide id="23" orient="horz" pos="1101">
          <p15:clr>
            <a:srgbClr val="E46962"/>
          </p15:clr>
        </p15:guide>
        <p15:guide id="24" orient="horz" pos="1449">
          <p15:clr>
            <a:srgbClr val="E46962"/>
          </p15:clr>
        </p15:guide>
        <p15:guide id="25" orient="horz" pos="1791">
          <p15:clr>
            <a:srgbClr val="E46962"/>
          </p15:clr>
        </p15:guide>
        <p15:guide id="26" orient="horz" pos="2134">
          <p15:clr>
            <a:srgbClr val="E46962"/>
          </p15:clr>
        </p15:guide>
        <p15:guide id="27" orient="horz" pos="2479">
          <p15:clr>
            <a:srgbClr val="E46962"/>
          </p15:clr>
        </p15:guide>
        <p15:guide id="28" orient="horz" pos="2825">
          <p15:clr>
            <a:srgbClr val="E46962"/>
          </p15:clr>
        </p15:guide>
        <p15:guide id="29" orient="horz" pos="3166">
          <p15:clr>
            <a:srgbClr val="E46962"/>
          </p15:clr>
        </p15:guide>
        <p15:guide id="30" pos="184">
          <p15:clr>
            <a:srgbClr val="E46962"/>
          </p15:clr>
        </p15:guide>
        <p15:guide id="31" orient="horz" pos="184">
          <p15:clr>
            <a:srgbClr val="E46962"/>
          </p15:clr>
        </p15:guide>
        <p15:guide id="32" pos="5576">
          <p15:clr>
            <a:srgbClr val="E46962"/>
          </p15:clr>
        </p15:guide>
        <p15:guide id="33" orient="horz" pos="1620">
          <p15:clr>
            <a:srgbClr val="E46962"/>
          </p15:clr>
        </p15:guide>
        <p15:guide id="34" orient="horz" pos="1716">
          <p15:clr>
            <a:srgbClr val="E46962"/>
          </p15:clr>
        </p15:guide>
        <p15:guide id="35" orient="horz" pos="3059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github.com/jnuyens/modulejail/" TargetMode="External"/><Relationship Id="rId4" Type="http://schemas.openxmlformats.org/officeDocument/2006/relationships/hyperlink" Target="https://github.com/graysky2/modprobed-db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3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2" name="Google Shape;512;p53"/>
          <p:cNvSpPr txBox="1"/>
          <p:nvPr>
            <p:ph type="title"/>
          </p:nvPr>
        </p:nvSpPr>
        <p:spPr>
          <a:xfrm>
            <a:off x="671825" y="727744"/>
            <a:ext cx="3117600" cy="12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June 11th 2026</a:t>
            </a:r>
            <a:endParaRPr sz="2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Thursday</a:t>
            </a:r>
            <a:endParaRPr sz="2900"/>
          </a:p>
        </p:txBody>
      </p:sp>
      <p:sp>
        <p:nvSpPr>
          <p:cNvPr id="513" name="Google Shape;513;p53"/>
          <p:cNvSpPr txBox="1"/>
          <p:nvPr>
            <p:ph idx="2" type="title"/>
          </p:nvPr>
        </p:nvSpPr>
        <p:spPr>
          <a:xfrm>
            <a:off x="2258050" y="1800075"/>
            <a:ext cx="4623900" cy="22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</a:t>
            </a:r>
            <a:endParaRPr/>
          </a:p>
        </p:txBody>
      </p:sp>
      <p:pic>
        <p:nvPicPr>
          <p:cNvPr id="514" name="Google Shape;514;p53" title="Screenshot 2026-06-03 at 10.41.45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675" y="4484075"/>
            <a:ext cx="1746406" cy="54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3" title="Screenshot 2026-06-03 at 10.42.1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5425" y="4503663"/>
            <a:ext cx="2026863" cy="5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3" title="Screenshot 2026-06-04 at 9.59.26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5400" y="4463789"/>
            <a:ext cx="1063650" cy="58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1950" y="4423925"/>
            <a:ext cx="1591544" cy="58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2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Typical remediation cycle</a:t>
            </a:r>
            <a:endParaRPr/>
          </a:p>
        </p:txBody>
      </p:sp>
      <p:pic>
        <p:nvPicPr>
          <p:cNvPr id="601" name="Google Shape;601;p62" title="vuln-remediation-processes-timeline-20260609-gemini-generat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100" y="1151775"/>
            <a:ext cx="6853798" cy="38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62"/>
          <p:cNvSpPr txBox="1"/>
          <p:nvPr>
            <p:ph idx="4294967295" type="sldNum"/>
          </p:nvPr>
        </p:nvSpPr>
        <p:spPr>
          <a:xfrm>
            <a:off x="8362401" y="29260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3" name="Google Shape;603;p62"/>
          <p:cNvSpPr txBox="1"/>
          <p:nvPr>
            <p:ph idx="4294967295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3"/>
          <p:cNvSpPr txBox="1"/>
          <p:nvPr>
            <p:ph type="title"/>
          </p:nvPr>
        </p:nvSpPr>
        <p:spPr>
          <a:xfrm>
            <a:off x="1195425" y="1741825"/>
            <a:ext cx="5616600" cy="17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Kernel vuln patching usually requires a reboot = Downtime</a:t>
            </a:r>
            <a:endParaRPr/>
          </a:p>
        </p:txBody>
      </p:sp>
      <p:sp>
        <p:nvSpPr>
          <p:cNvPr id="609" name="Google Shape;609;p63"/>
          <p:cNvSpPr txBox="1"/>
          <p:nvPr>
            <p:ph idx="4294967295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4"/>
          <p:cNvSpPr txBox="1"/>
          <p:nvPr>
            <p:ph type="title"/>
          </p:nvPr>
        </p:nvSpPr>
        <p:spPr>
          <a:xfrm>
            <a:off x="1195425" y="1741825"/>
            <a:ext cx="5616600" cy="17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Historical context to show how this risk has crept up on us.</a:t>
            </a:r>
            <a:endParaRPr/>
          </a:p>
        </p:txBody>
      </p:sp>
      <p:sp>
        <p:nvSpPr>
          <p:cNvPr id="615" name="Google Shape;615;p64"/>
          <p:cNvSpPr txBox="1"/>
          <p:nvPr>
            <p:ph idx="4294967295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rPr>
              <a:t>XII</a:t>
            </a:r>
            <a:endParaRPr>
              <a:solidFill>
                <a:schemeClr val="dk1"/>
              </a:solidFill>
              <a:latin typeface="Cinzel SemiBold"/>
              <a:ea typeface="Cinzel SemiBold"/>
              <a:cs typeface="Cinzel SemiBold"/>
              <a:sym typeface="Cinzel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5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Linux make config (old)</a:t>
            </a:r>
            <a:endParaRPr/>
          </a:p>
        </p:txBody>
      </p:sp>
      <p:pic>
        <p:nvPicPr>
          <p:cNvPr id="621" name="Google Shape;621;p65" title="linux-make-config-modules-stack-exchan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225" y="1097075"/>
            <a:ext cx="5971317" cy="38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5"/>
          <p:cNvSpPr txBox="1"/>
          <p:nvPr>
            <p:ph idx="4294967295" type="sldNum"/>
          </p:nvPr>
        </p:nvSpPr>
        <p:spPr>
          <a:xfrm>
            <a:off x="8289650" y="292600"/>
            <a:ext cx="5619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rPr>
              <a:t>XIII</a:t>
            </a:r>
            <a:endParaRPr>
              <a:solidFill>
                <a:schemeClr val="dk1"/>
              </a:solidFill>
              <a:latin typeface="Cinzel SemiBold"/>
              <a:ea typeface="Cinzel SemiBold"/>
              <a:cs typeface="Cinzel SemiBold"/>
              <a:sym typeface="Cinzel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6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60"/>
              <a:t>Kernel modules are attack surface</a:t>
            </a:r>
            <a:endParaRPr sz="2460"/>
          </a:p>
        </p:txBody>
      </p:sp>
      <p:pic>
        <p:nvPicPr>
          <p:cNvPr id="628" name="Google Shape;628;p66" title="Linux kernel modules (typical modern distro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075" y="1102925"/>
            <a:ext cx="6841705" cy="38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66"/>
          <p:cNvSpPr/>
          <p:nvPr/>
        </p:nvSpPr>
        <p:spPr>
          <a:xfrm rot="732592">
            <a:off x="5402304" y="3394488"/>
            <a:ext cx="1449693" cy="529523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0" name="Google Shape;630;p66"/>
          <p:cNvSpPr txBox="1"/>
          <p:nvPr/>
        </p:nvSpPr>
        <p:spPr>
          <a:xfrm>
            <a:off x="6779750" y="3659975"/>
            <a:ext cx="13398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Attack surface of thousands of modules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1" name="Google Shape;631;p66"/>
          <p:cNvSpPr txBox="1"/>
          <p:nvPr>
            <p:ph idx="4294967295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7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Default deny policy</a:t>
            </a:r>
            <a:endParaRPr/>
          </a:p>
        </p:txBody>
      </p:sp>
      <p:sp>
        <p:nvSpPr>
          <p:cNvPr id="637" name="Google Shape;637;p67"/>
          <p:cNvSpPr txBox="1"/>
          <p:nvPr>
            <p:ph idx="3" type="body"/>
          </p:nvPr>
        </p:nvSpPr>
        <p:spPr>
          <a:xfrm>
            <a:off x="336530" y="1554822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67"/>
          <p:cNvSpPr txBox="1"/>
          <p:nvPr>
            <p:ph idx="4" type="subTitle"/>
          </p:nvPr>
        </p:nvSpPr>
        <p:spPr>
          <a:xfrm>
            <a:off x="336530" y="2289922"/>
            <a:ext cx="33015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67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0" name="Google Shape;640;p67"/>
          <p:cNvSpPr txBox="1"/>
          <p:nvPr>
            <p:ph idx="3" type="body"/>
          </p:nvPr>
        </p:nvSpPr>
        <p:spPr>
          <a:xfrm>
            <a:off x="336525" y="1260750"/>
            <a:ext cx="3314400" cy="35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 SemiBold"/>
                <a:ea typeface="Lexend SemiBold"/>
                <a:cs typeface="Lexend SemiBold"/>
                <a:sym typeface="Lexend SemiBold"/>
              </a:rPr>
              <a:t>About 95%</a:t>
            </a:r>
            <a:r>
              <a:rPr lang="en" sz="2000">
                <a:latin typeface="Lexend SemiBold"/>
                <a:ea typeface="Lexend SemiBold"/>
                <a:cs typeface="Lexend SemiBold"/>
                <a:sym typeface="Lexend SemiBold"/>
              </a:rPr>
              <a:t> of kernel modules go unused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 SemiBold"/>
                <a:ea typeface="Lexend SemiBold"/>
                <a:cs typeface="Lexend SemiBold"/>
                <a:sym typeface="Lexend SemiBold"/>
              </a:rPr>
              <a:t>That's a huge attack surface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 SemiBold"/>
                <a:ea typeface="Lexend SemiBold"/>
                <a:cs typeface="Lexend SemiBold"/>
                <a:sym typeface="Lexend SemiBold"/>
              </a:rPr>
              <a:t>Maybe we could block them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 SemiBold"/>
                <a:ea typeface="Lexend SemiBold"/>
                <a:cs typeface="Lexend SemiBold"/>
                <a:sym typeface="Lexend SemiBold"/>
              </a:rPr>
              <a:t>One and done config</a:t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pic>
        <p:nvPicPr>
          <p:cNvPr id="641" name="Google Shape;641;p67" title="using-module-deny-list-to-stop-module-load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9505" y="1224337"/>
            <a:ext cx="5188271" cy="3238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8"/>
          <p:cNvSpPr txBox="1"/>
          <p:nvPr>
            <p:ph idx="1" type="body"/>
          </p:nvPr>
        </p:nvSpPr>
        <p:spPr>
          <a:xfrm>
            <a:off x="379498" y="2078725"/>
            <a:ext cx="26673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Text config files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Standard interface for controlling module loading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Once hardware and use cases are stabilized, it rarely changes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Saw recent use for DirtyFrag and CopyFail vulns</a:t>
            </a:r>
            <a:endParaRPr/>
          </a:p>
        </p:txBody>
      </p:sp>
      <p:sp>
        <p:nvSpPr>
          <p:cNvPr id="647" name="Google Shape;647;p68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Tools that can be used</a:t>
            </a:r>
            <a:endParaRPr/>
          </a:p>
        </p:txBody>
      </p:sp>
      <p:sp>
        <p:nvSpPr>
          <p:cNvPr id="648" name="Google Shape;648;p68"/>
          <p:cNvSpPr txBox="1"/>
          <p:nvPr>
            <p:ph idx="2" type="body"/>
          </p:nvPr>
        </p:nvSpPr>
        <p:spPr>
          <a:xfrm>
            <a:off x="3224816" y="2078725"/>
            <a:ext cx="26673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Char char="●"/>
            </a:pPr>
            <a:r>
              <a:rPr lang="en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https://github.com/jnuyens/modulejail/</a:t>
            </a:r>
            <a:br>
              <a:rPr lang="en">
                <a:solidFill>
                  <a:srgbClr val="0000FF"/>
                </a:solidFill>
              </a:rPr>
            </a:br>
            <a:endParaRPr>
              <a:solidFill>
                <a:srgbClr val="0000F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Shell script that scans running modules and denies the rest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Still requires one time curation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68"/>
          <p:cNvSpPr txBox="1"/>
          <p:nvPr>
            <p:ph idx="6" type="subTitle"/>
          </p:nvPr>
        </p:nvSpPr>
        <p:spPr>
          <a:xfrm>
            <a:off x="6070247" y="1328375"/>
            <a:ext cx="26673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Modprobe-DB</a:t>
            </a:r>
            <a:endParaRPr/>
          </a:p>
        </p:txBody>
      </p:sp>
      <p:sp>
        <p:nvSpPr>
          <p:cNvPr id="650" name="Google Shape;650;p68"/>
          <p:cNvSpPr txBox="1"/>
          <p:nvPr>
            <p:ph idx="5" type="body"/>
          </p:nvPr>
        </p:nvSpPr>
        <p:spPr>
          <a:xfrm>
            <a:off x="6070247" y="2078725"/>
            <a:ext cx="2667300" cy="22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200"/>
              <a:buChar char="●"/>
            </a:pPr>
            <a:r>
              <a:rPr lang="en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https://github.com/graysky2/modprobed-db</a:t>
            </a:r>
            <a:br>
              <a:rPr lang="en">
                <a:solidFill>
                  <a:srgbClr val="0000FF"/>
                </a:solidFill>
              </a:rPr>
            </a:br>
            <a:endParaRPr>
              <a:solidFill>
                <a:srgbClr val="0000FF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Service that logs modules used during boot &amp; runtime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Might catch some extra temporarily used modules</a:t>
            </a:r>
            <a:endParaRPr/>
          </a:p>
        </p:txBody>
      </p:sp>
      <p:sp>
        <p:nvSpPr>
          <p:cNvPr id="651" name="Google Shape;651;p68"/>
          <p:cNvSpPr txBox="1"/>
          <p:nvPr>
            <p:ph idx="3" type="subTitle"/>
          </p:nvPr>
        </p:nvSpPr>
        <p:spPr>
          <a:xfrm>
            <a:off x="379498" y="1328375"/>
            <a:ext cx="26673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/etc/modprobe.d/*</a:t>
            </a:r>
            <a:endParaRPr/>
          </a:p>
        </p:txBody>
      </p:sp>
      <p:sp>
        <p:nvSpPr>
          <p:cNvPr id="652" name="Google Shape;652;p68"/>
          <p:cNvSpPr txBox="1"/>
          <p:nvPr>
            <p:ph idx="4" type="subTitle"/>
          </p:nvPr>
        </p:nvSpPr>
        <p:spPr>
          <a:xfrm>
            <a:off x="3224816" y="1328375"/>
            <a:ext cx="26673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ModuleJail</a:t>
            </a:r>
            <a:endParaRPr/>
          </a:p>
        </p:txBody>
      </p:sp>
      <p:sp>
        <p:nvSpPr>
          <p:cNvPr id="653" name="Google Shape;653;p68"/>
          <p:cNvSpPr txBox="1"/>
          <p:nvPr>
            <p:ph idx="4294967295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9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60"/>
              <a:t>Bigger picture: Science at risk</a:t>
            </a:r>
            <a:endParaRPr sz="2860"/>
          </a:p>
        </p:txBody>
      </p:sp>
      <p:pic>
        <p:nvPicPr>
          <p:cNvPr id="659" name="Google Shape;659;p69" title="20260610_153558.91_711x555_scro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175" y="1070000"/>
            <a:ext cx="2556006" cy="19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9" title="20260610_161532.87_900x526_scro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950" y="1013325"/>
            <a:ext cx="3131458" cy="18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69" title="20260610_161541.63_913x684_scro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013325"/>
            <a:ext cx="2866596" cy="214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69" title="20260610_161600.31_756x505_scrot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37" y="3203638"/>
            <a:ext cx="2840126" cy="18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69" title="20260610_161612.44_915x618_scrot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8175" y="3082173"/>
            <a:ext cx="2840151" cy="1918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69" title="20260610_161553.43_909x577_scrot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23949" y="2995901"/>
            <a:ext cx="3143217" cy="19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69"/>
          <p:cNvSpPr txBox="1"/>
          <p:nvPr>
            <p:ph idx="4294967295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70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Once in a generation risk</a:t>
            </a:r>
            <a:endParaRPr/>
          </a:p>
        </p:txBody>
      </p:sp>
      <p:sp>
        <p:nvSpPr>
          <p:cNvPr id="671" name="Google Shape;671;p70"/>
          <p:cNvSpPr txBox="1"/>
          <p:nvPr>
            <p:ph idx="1" type="body"/>
          </p:nvPr>
        </p:nvSpPr>
        <p:spPr>
          <a:xfrm>
            <a:off x="298300" y="1370375"/>
            <a:ext cx="5646900" cy="31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Science projects deliberately expose a lot of code and data (ie. Github, downloads, datasets, etc.)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AI-enabled vuln discovery may be pointed at science code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Super AI </a:t>
            </a:r>
            <a:r>
              <a:rPr lang="en" strike="sngStrike"/>
              <a:t>is on the horizon</a:t>
            </a:r>
            <a:r>
              <a:rPr lang="en"/>
              <a:t>, which is maybe already here as of this week, </a:t>
            </a:r>
            <a:r>
              <a:rPr lang="en"/>
              <a:t>is feared to find more as well as more complex vulnerabilities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Similar to the challenge of Y2K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Opportunity for NSF or government to step in and offer emergency response center for Science projects</a:t>
            </a:r>
            <a:br>
              <a:rPr lang="en"/>
            </a:br>
            <a:endParaRPr/>
          </a:p>
        </p:txBody>
      </p:sp>
      <p:sp>
        <p:nvSpPr>
          <p:cNvPr id="672" name="Google Shape;672;p70"/>
          <p:cNvSpPr txBox="1"/>
          <p:nvPr>
            <p:ph idx="4294967295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1"/>
          <p:cNvSpPr txBox="1"/>
          <p:nvPr>
            <p:ph type="title"/>
          </p:nvPr>
        </p:nvSpPr>
        <p:spPr>
          <a:xfrm>
            <a:off x="1172300" y="1208200"/>
            <a:ext cx="3146100" cy="16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Q&amp;A</a:t>
            </a:r>
            <a:endParaRPr/>
          </a:p>
        </p:txBody>
      </p:sp>
      <p:sp>
        <p:nvSpPr>
          <p:cNvPr id="678" name="Google Shape;678;p71"/>
          <p:cNvSpPr txBox="1"/>
          <p:nvPr>
            <p:ph idx="2" type="title"/>
          </p:nvPr>
        </p:nvSpPr>
        <p:spPr>
          <a:xfrm>
            <a:off x="4316875" y="2841575"/>
            <a:ext cx="1052100" cy="108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?</a:t>
            </a:r>
            <a:endParaRPr/>
          </a:p>
        </p:txBody>
      </p:sp>
      <p:sp>
        <p:nvSpPr>
          <p:cNvPr id="679" name="Google Shape;679;p71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0" name="Google Shape;680;p71" title="chatgpt-badger-for-ai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1375" y="953759"/>
            <a:ext cx="3470226" cy="347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4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60"/>
              <a:t>Because you're tired of hearing about AI</a:t>
            </a:r>
            <a:endParaRPr sz="2060"/>
          </a:p>
        </p:txBody>
      </p:sp>
      <p:sp>
        <p:nvSpPr>
          <p:cNvPr id="523" name="Google Shape;523;p54"/>
          <p:cNvSpPr txBox="1"/>
          <p:nvPr/>
        </p:nvSpPr>
        <p:spPr>
          <a:xfrm>
            <a:off x="4245225" y="2073725"/>
            <a:ext cx="3759600" cy="20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= AI</a:t>
            </a:r>
            <a:endParaRPr sz="9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24" name="Google Shape;524;p54"/>
          <p:cNvSpPr txBox="1"/>
          <p:nvPr>
            <p:ph idx="4294967295" type="sldNum"/>
          </p:nvPr>
        </p:nvSpPr>
        <p:spPr>
          <a:xfrm>
            <a:off x="8336275" y="338025"/>
            <a:ext cx="489000" cy="4002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2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25" name="Google Shape;525;p54" title="chatgpt-badger-for-ai2-cropp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175" y="1165725"/>
            <a:ext cx="3940425" cy="3812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5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OSG Security Team</a:t>
            </a:r>
            <a:endParaRPr/>
          </a:p>
        </p:txBody>
      </p:sp>
      <p:sp>
        <p:nvSpPr>
          <p:cNvPr id="531" name="Google Shape;531;p55"/>
          <p:cNvSpPr txBox="1"/>
          <p:nvPr>
            <p:ph idx="4" type="subTitle"/>
          </p:nvPr>
        </p:nvSpPr>
        <p:spPr>
          <a:xfrm>
            <a:off x="464950" y="1747470"/>
            <a:ext cx="3161100" cy="22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 Krenz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Adrian Crenshaw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Megha Moncy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Vishal Singh Bhardvaj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(Team members from IU)</a:t>
            </a:r>
            <a:endParaRPr sz="1800"/>
          </a:p>
        </p:txBody>
      </p:sp>
      <p:sp>
        <p:nvSpPr>
          <p:cNvPr id="532" name="Google Shape;532;p55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3" name="Google Shape;533;p55" title="Screenshot 2026-06-03 at 10.34.38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9400" y="1242925"/>
            <a:ext cx="1788599" cy="17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5" title="Screenshot 2026-06-03 at 10.35.0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7600" y="1216175"/>
            <a:ext cx="1835350" cy="181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5" title="Screenshot 2026-06-03 at 10.36.56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7600" y="3204450"/>
            <a:ext cx="1835349" cy="18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5" title="Screenshot 2026-06-03 at 10.37.39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9400" y="3175300"/>
            <a:ext cx="1788600" cy="18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6"/>
          <p:cNvSpPr txBox="1"/>
          <p:nvPr>
            <p:ph idx="5" type="subTitle"/>
          </p:nvPr>
        </p:nvSpPr>
        <p:spPr>
          <a:xfrm>
            <a:off x="646300" y="1201987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Scanning for vulns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Finding vulnerabilities relevant to the OSG consortium </a:t>
            </a:r>
            <a:endParaRPr/>
          </a:p>
        </p:txBody>
      </p:sp>
      <p:sp>
        <p:nvSpPr>
          <p:cNvPr id="542" name="Google Shape;542;p56"/>
          <p:cNvSpPr txBox="1"/>
          <p:nvPr>
            <p:ph idx="1" type="subTitle"/>
          </p:nvPr>
        </p:nvSpPr>
        <p:spPr>
          <a:xfrm>
            <a:off x="3263400" y="1201987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Threat Intel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Monitoring emerging threats and security advisories</a:t>
            </a:r>
            <a:endParaRPr/>
          </a:p>
        </p:txBody>
      </p:sp>
      <p:sp>
        <p:nvSpPr>
          <p:cNvPr id="543" name="Google Shape;543;p56"/>
          <p:cNvSpPr txBox="1"/>
          <p:nvPr>
            <p:ph idx="8" type="body"/>
          </p:nvPr>
        </p:nvSpPr>
        <p:spPr>
          <a:xfrm>
            <a:off x="650175" y="2078125"/>
            <a:ext cx="25182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/>
              <a:t>Weekly Nessus scanning of OSG-managed infrastructure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/>
              <a:t>~180 hosts monitored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/>
              <a:t>Coordination with service owners on remediation </a:t>
            </a:r>
            <a:endParaRPr sz="1000"/>
          </a:p>
        </p:txBody>
      </p:sp>
      <p:sp>
        <p:nvSpPr>
          <p:cNvPr id="544" name="Google Shape;544;p56"/>
          <p:cNvSpPr txBox="1"/>
          <p:nvPr>
            <p:ph idx="13" type="body"/>
          </p:nvPr>
        </p:nvSpPr>
        <p:spPr>
          <a:xfrm>
            <a:off x="3266775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56"/>
          <p:cNvSpPr txBox="1"/>
          <p:nvPr>
            <p:ph idx="14" type="body"/>
          </p:nvPr>
        </p:nvSpPr>
        <p:spPr>
          <a:xfrm>
            <a:off x="4497100" y="2160175"/>
            <a:ext cx="1287900" cy="17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56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Responsibilities</a:t>
            </a:r>
            <a:endParaRPr/>
          </a:p>
        </p:txBody>
      </p:sp>
      <p:sp>
        <p:nvSpPr>
          <p:cNvPr id="547" name="Google Shape;547;p56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8" name="Google Shape;548;p56"/>
          <p:cNvSpPr txBox="1"/>
          <p:nvPr>
            <p:ph idx="8" type="body"/>
          </p:nvPr>
        </p:nvSpPr>
        <p:spPr>
          <a:xfrm>
            <a:off x="3312900" y="2160175"/>
            <a:ext cx="2518200" cy="17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CVEs reviewed: 100+ per day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Deep-dive </a:t>
            </a:r>
            <a:r>
              <a:rPr lang="en" sz="1000">
                <a:solidFill>
                  <a:srgbClr val="000000"/>
                </a:solidFill>
              </a:rPr>
              <a:t>analysis</a:t>
            </a:r>
            <a:r>
              <a:rPr lang="en" sz="1000">
                <a:solidFill>
                  <a:srgbClr val="000000"/>
                </a:solidFill>
              </a:rPr>
              <a:t>: 150+ (2025), 170+ (2026 YTD)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Communications sent: 22 (2025), 43 (2026 YTD)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49" name="Google Shape;549;p56"/>
          <p:cNvSpPr txBox="1"/>
          <p:nvPr>
            <p:ph idx="1" type="subTitle"/>
          </p:nvPr>
        </p:nvSpPr>
        <p:spPr>
          <a:xfrm>
            <a:off x="5883400" y="1239912"/>
            <a:ext cx="2617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56"/>
          <p:cNvSpPr txBox="1"/>
          <p:nvPr>
            <p:ph idx="8" type="body"/>
          </p:nvPr>
        </p:nvSpPr>
        <p:spPr>
          <a:xfrm>
            <a:off x="5883400" y="1527375"/>
            <a:ext cx="2518200" cy="23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Supporting security discussions in Slack, Ops meetings,and PATh weekly meetings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Security coordination with HTCondor, Pelican, LHC, and community services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/>
              <a:t>Helping teams understand risk and prioritize fixes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57" title="i-dont-always-warn-about-vulns-climagic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300" y="152400"/>
            <a:ext cx="778399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8"/>
          <p:cNvSpPr txBox="1"/>
          <p:nvPr>
            <p:ph idx="4294967295" type="body"/>
          </p:nvPr>
        </p:nvSpPr>
        <p:spPr>
          <a:xfrm>
            <a:off x="546686" y="3949300"/>
            <a:ext cx="2404800" cy="3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</a:t>
            </a:r>
            <a:endParaRPr/>
          </a:p>
        </p:txBody>
      </p:sp>
      <p:sp>
        <p:nvSpPr>
          <p:cNvPr id="561" name="Google Shape;561;p58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60"/>
              <a:t>Threat Intelligence Communication</a:t>
            </a:r>
            <a:endParaRPr sz="1860"/>
          </a:p>
        </p:txBody>
      </p:sp>
      <p:sp>
        <p:nvSpPr>
          <p:cNvPr id="562" name="Google Shape;562;p58"/>
          <p:cNvSpPr txBox="1"/>
          <p:nvPr>
            <p:ph idx="1" type="body"/>
          </p:nvPr>
        </p:nvSpPr>
        <p:spPr>
          <a:xfrm>
            <a:off x="279175" y="1223400"/>
            <a:ext cx="800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t/>
            </a:r>
            <a:endParaRPr/>
          </a:p>
        </p:txBody>
      </p:sp>
      <p:pic>
        <p:nvPicPr>
          <p:cNvPr id="563" name="Google Shape;56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175" y="1097113"/>
            <a:ext cx="8558802" cy="3758374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58"/>
          <p:cNvSpPr txBox="1"/>
          <p:nvPr>
            <p:ph idx="4294967295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9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60"/>
              <a:t>Security Exercises - </a:t>
            </a:r>
            <a:endParaRPr sz="186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60"/>
              <a:t>Communication &amp; Coordination </a:t>
            </a:r>
            <a:endParaRPr sz="1860"/>
          </a:p>
        </p:txBody>
      </p:sp>
      <p:sp>
        <p:nvSpPr>
          <p:cNvPr id="570" name="Google Shape;570;p59"/>
          <p:cNvSpPr txBox="1"/>
          <p:nvPr>
            <p:ph idx="1" type="body"/>
          </p:nvPr>
        </p:nvSpPr>
        <p:spPr>
          <a:xfrm>
            <a:off x="1694350" y="1342000"/>
            <a:ext cx="4982100" cy="30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/>
              <a:t>Scope: LHC US Tier 2 sites for </a:t>
            </a:r>
            <a:br>
              <a:rPr lang="en" sz="1600"/>
            </a:br>
            <a:r>
              <a:rPr lang="en" sz="1600"/>
              <a:t>ATLAS and CMS</a:t>
            </a:r>
            <a:br>
              <a:rPr lang="en" sz="1600"/>
            </a:b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/>
              <a:t>Conducted a series of lightweight security exercises to validate secure comms</a:t>
            </a:r>
            <a:br>
              <a:rPr lang="en" sz="1600"/>
            </a:b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/>
              <a:t>Observed response patterns.</a:t>
            </a:r>
            <a:br>
              <a:rPr lang="en" sz="1600"/>
            </a:b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Char char="●"/>
            </a:pPr>
            <a:r>
              <a:rPr lang="en" sz="1600"/>
              <a:t>Identified opportunities to improve</a:t>
            </a:r>
            <a:br>
              <a:rPr lang="en" sz="1600"/>
            </a:b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" sz="1600"/>
              <a:t>Next exercise planned for 2H 2026</a:t>
            </a:r>
            <a:endParaRPr sz="1600"/>
          </a:p>
        </p:txBody>
      </p:sp>
      <p:pic>
        <p:nvPicPr>
          <p:cNvPr id="571" name="Google Shape;571;p59" title="Installing_the_ATLAS_Calorimeter_-_edit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6352" y="1154488"/>
            <a:ext cx="2699674" cy="173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9" title="20170407_lhc_cms_detecto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6350" y="2962225"/>
            <a:ext cx="2666151" cy="1872973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9"/>
          <p:cNvSpPr txBox="1"/>
          <p:nvPr>
            <p:ph idx="4294967295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0"/>
          <p:cNvSpPr txBox="1"/>
          <p:nvPr>
            <p:ph idx="1" type="body"/>
          </p:nvPr>
        </p:nvSpPr>
        <p:spPr>
          <a:xfrm>
            <a:off x="1705750" y="1223400"/>
            <a:ext cx="5743800" cy="35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Continue existing vuln scanning, vulnerability curation and announcements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Continue providing advice to rest of OSG team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Facilitate more security exercises</a:t>
            </a:r>
            <a:br>
              <a:rPr lang="en"/>
            </a:b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Evaluate OSG security program against the Trusted CI Framework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60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endeavors</a:t>
            </a:r>
            <a:endParaRPr/>
          </a:p>
        </p:txBody>
      </p:sp>
      <p:sp>
        <p:nvSpPr>
          <p:cNvPr id="580" name="Google Shape;580;p60"/>
          <p:cNvSpPr txBox="1"/>
          <p:nvPr>
            <p:ph idx="4294967295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pic>
        <p:nvPicPr>
          <p:cNvPr id="581" name="Google Shape;581;p60" title="20260611_001251.80_677x289_scro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4045" y="3095720"/>
            <a:ext cx="3933549" cy="1679175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8340000" dist="8572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1"/>
          <p:cNvSpPr txBox="1"/>
          <p:nvPr>
            <p:ph type="title"/>
          </p:nvPr>
        </p:nvSpPr>
        <p:spPr>
          <a:xfrm>
            <a:off x="279185" y="338025"/>
            <a:ext cx="5562300" cy="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AI Era</a:t>
            </a:r>
            <a:endParaRPr/>
          </a:p>
        </p:txBody>
      </p:sp>
      <p:sp>
        <p:nvSpPr>
          <p:cNvPr id="587" name="Google Shape;587;p61"/>
          <p:cNvSpPr txBox="1"/>
          <p:nvPr>
            <p:ph idx="1" type="subTitle"/>
          </p:nvPr>
        </p:nvSpPr>
        <p:spPr>
          <a:xfrm>
            <a:off x="323945" y="1242931"/>
            <a:ext cx="33144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state of AI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61"/>
          <p:cNvSpPr txBox="1"/>
          <p:nvPr>
            <p:ph idx="3" type="body"/>
          </p:nvPr>
        </p:nvSpPr>
        <p:spPr>
          <a:xfrm>
            <a:off x="342655" y="1570097"/>
            <a:ext cx="3314400" cy="7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Capable of more advanced and automated attacks as well as discovering new </a:t>
            </a:r>
            <a:r>
              <a:rPr lang="en"/>
              <a:t>vulnerabilities. Some that humans might not have discovered</a:t>
            </a:r>
            <a:endParaRPr/>
          </a:p>
        </p:txBody>
      </p:sp>
      <p:sp>
        <p:nvSpPr>
          <p:cNvPr id="589" name="Google Shape;589;p61"/>
          <p:cNvSpPr txBox="1"/>
          <p:nvPr>
            <p:ph idx="4" type="subTitle"/>
          </p:nvPr>
        </p:nvSpPr>
        <p:spPr>
          <a:xfrm>
            <a:off x="336530" y="2289922"/>
            <a:ext cx="33015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61"/>
          <p:cNvSpPr txBox="1"/>
          <p:nvPr>
            <p:ph idx="6" type="subTitle"/>
          </p:nvPr>
        </p:nvSpPr>
        <p:spPr>
          <a:xfrm>
            <a:off x="323950" y="2619598"/>
            <a:ext cx="3314400" cy="5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 AI (Mythos)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61"/>
          <p:cNvSpPr txBox="1"/>
          <p:nvPr>
            <p:ph idx="7" type="body"/>
          </p:nvPr>
        </p:nvSpPr>
        <p:spPr>
          <a:xfrm>
            <a:off x="336575" y="3026925"/>
            <a:ext cx="3314400" cy="13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Reported to be capable of finding zero days within minutes. Could flood the community with more critical vulns than we can handle.</a:t>
            </a:r>
            <a:endParaRPr/>
          </a:p>
        </p:txBody>
      </p:sp>
      <p:sp>
        <p:nvSpPr>
          <p:cNvPr id="592" name="Google Shape;592;p61"/>
          <p:cNvSpPr txBox="1"/>
          <p:nvPr>
            <p:ph idx="12" type="sldNum"/>
          </p:nvPr>
        </p:nvSpPr>
        <p:spPr>
          <a:xfrm>
            <a:off x="8333701" y="298859"/>
            <a:ext cx="489000" cy="5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3" name="Google Shape;593;p61" title="chatgpt-badger-for-ai2-cropp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725" y="294474"/>
            <a:ext cx="754315" cy="72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1" title="chatgpt-badger-for-ai2-cropp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3850" y="1205996"/>
            <a:ext cx="489000" cy="473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1" title="chatgpt-badger-for-ai2-cropp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300" y="2606921"/>
            <a:ext cx="489000" cy="473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ptions Proposal">
  <a:themeElements>
    <a:clrScheme name="Simple Light">
      <a:dk1>
        <a:srgbClr val="1D1D1D"/>
      </a:dk1>
      <a:lt1>
        <a:srgbClr val="FFFFF0"/>
      </a:lt1>
      <a:dk2>
        <a:srgbClr val="51BD85"/>
      </a:dk2>
      <a:lt2>
        <a:srgbClr val="FF6652"/>
      </a:lt2>
      <a:accent1>
        <a:srgbClr val="FFE534"/>
      </a:accent1>
      <a:accent2>
        <a:srgbClr val="FFBBDC"/>
      </a:accent2>
      <a:accent3>
        <a:srgbClr val="6AD2E6"/>
      </a:accent3>
      <a:accent4>
        <a:srgbClr val="DBC89F"/>
      </a:accent4>
      <a:accent5>
        <a:srgbClr val="D8E4D6"/>
      </a:accent5>
      <a:accent6>
        <a:srgbClr val="FFFFFF"/>
      </a:accent6>
      <a:hlink>
        <a:srgbClr val="6AD2E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