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4542" r:id="rId2"/>
    <p:sldMasterId id="2147484569" r:id="rId3"/>
  </p:sldMasterIdLst>
  <p:notesMasterIdLst>
    <p:notesMasterId r:id="rId28"/>
  </p:notesMasterIdLst>
  <p:handoutMasterIdLst>
    <p:handoutMasterId r:id="rId29"/>
  </p:handoutMasterIdLst>
  <p:sldIdLst>
    <p:sldId id="2145706461" r:id="rId4"/>
    <p:sldId id="2145706653" r:id="rId5"/>
    <p:sldId id="2145706649" r:id="rId6"/>
    <p:sldId id="2145706596" r:id="rId7"/>
    <p:sldId id="2145706650" r:id="rId8"/>
    <p:sldId id="2145706651" r:id="rId9"/>
    <p:sldId id="857" r:id="rId10"/>
    <p:sldId id="1203" r:id="rId11"/>
    <p:sldId id="2145706637" r:id="rId12"/>
    <p:sldId id="2142534005" r:id="rId13"/>
    <p:sldId id="2145706638" r:id="rId14"/>
    <p:sldId id="2145706639" r:id="rId15"/>
    <p:sldId id="2145706640" r:id="rId16"/>
    <p:sldId id="2145706646" r:id="rId17"/>
    <p:sldId id="2145706645" r:id="rId18"/>
    <p:sldId id="2145706641" r:id="rId19"/>
    <p:sldId id="1171" r:id="rId20"/>
    <p:sldId id="2145706550" r:id="rId21"/>
    <p:sldId id="2145706568" r:id="rId22"/>
    <p:sldId id="2145706642" r:id="rId23"/>
    <p:sldId id="2145706643" r:id="rId24"/>
    <p:sldId id="2145706644" r:id="rId25"/>
    <p:sldId id="2145706647" r:id="rId26"/>
    <p:sldId id="2145706648" r:id="rId27"/>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FF99"/>
    <a:srgbClr val="CCFF66"/>
    <a:srgbClr val="FFFFCC"/>
    <a:srgbClr val="CC9900"/>
    <a:srgbClr val="FF0000"/>
    <a:srgbClr val="9A470E"/>
    <a:srgbClr val="904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07F53-3B00-4CDA-9450-E053B7938135}" v="23" dt="2026-06-09T12:10:08.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176" autoAdjust="0"/>
  </p:normalViewPr>
  <p:slideViewPr>
    <p:cSldViewPr snapToGrid="0">
      <p:cViewPr varScale="1">
        <p:scale>
          <a:sx n="147" d="100"/>
          <a:sy n="147" d="100"/>
        </p:scale>
        <p:origin x="224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napToGrid="0">
      <p:cViewPr varScale="1">
        <p:scale>
          <a:sx n="85" d="100"/>
          <a:sy n="85" d="100"/>
        </p:scale>
        <p:origin x="576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on Livny" userId="245e46a5-cae8-48fd-8f04-0685d735845d" providerId="ADAL" clId="{950A5241-EF87-42D4-B271-36E3B9E97891}"/>
    <pc:docChg chg="undo custSel addSld delSld modSld sldOrd">
      <pc:chgData name="Miron Livny" userId="245e46a5-cae8-48fd-8f04-0685d735845d" providerId="ADAL" clId="{950A5241-EF87-42D4-B271-36E3B9E97891}" dt="2026-06-09T12:39:43.629" v="970" actId="1076"/>
      <pc:docMkLst>
        <pc:docMk/>
      </pc:docMkLst>
      <pc:sldChg chg="del">
        <pc:chgData name="Miron Livny" userId="245e46a5-cae8-48fd-8f04-0685d735845d" providerId="ADAL" clId="{950A5241-EF87-42D4-B271-36E3B9E97891}" dt="2026-06-08T22:14:16.935" v="594" actId="2696"/>
        <pc:sldMkLst>
          <pc:docMk/>
          <pc:sldMk cId="2210762751" sldId="279"/>
        </pc:sldMkLst>
      </pc:sldChg>
      <pc:sldChg chg="del">
        <pc:chgData name="Miron Livny" userId="245e46a5-cae8-48fd-8f04-0685d735845d" providerId="ADAL" clId="{950A5241-EF87-42D4-B271-36E3B9E97891}" dt="2026-06-08T22:14:16.935" v="594" actId="2696"/>
        <pc:sldMkLst>
          <pc:docMk/>
          <pc:sldMk cId="2575058368" sldId="280"/>
        </pc:sldMkLst>
      </pc:sldChg>
      <pc:sldChg chg="add del">
        <pc:chgData name="Miron Livny" userId="245e46a5-cae8-48fd-8f04-0685d735845d" providerId="ADAL" clId="{950A5241-EF87-42D4-B271-36E3B9E97891}" dt="2026-06-08T22:06:01.749" v="509"/>
        <pc:sldMkLst>
          <pc:docMk/>
          <pc:sldMk cId="0" sldId="857"/>
        </pc:sldMkLst>
      </pc:sldChg>
      <pc:sldChg chg="ord">
        <pc:chgData name="Miron Livny" userId="245e46a5-cae8-48fd-8f04-0685d735845d" providerId="ADAL" clId="{950A5241-EF87-42D4-B271-36E3B9E97891}" dt="2026-06-09T11:09:00.792" v="823"/>
        <pc:sldMkLst>
          <pc:docMk/>
          <pc:sldMk cId="189026927" sldId="1171"/>
        </pc:sldMkLst>
      </pc:sldChg>
      <pc:sldChg chg="modSp mod">
        <pc:chgData name="Miron Livny" userId="245e46a5-cae8-48fd-8f04-0685d735845d" providerId="ADAL" clId="{950A5241-EF87-42D4-B271-36E3B9E97891}" dt="2026-06-08T18:37:41.524" v="40" actId="20577"/>
        <pc:sldMkLst>
          <pc:docMk/>
          <pc:sldMk cId="893700159" sldId="1203"/>
        </pc:sldMkLst>
        <pc:spChg chg="mod">
          <ac:chgData name="Miron Livny" userId="245e46a5-cae8-48fd-8f04-0685d735845d" providerId="ADAL" clId="{950A5241-EF87-42D4-B271-36E3B9E97891}" dt="2026-06-08T18:37:41.524" v="40" actId="20577"/>
          <ac:spMkLst>
            <pc:docMk/>
            <pc:sldMk cId="893700159" sldId="1203"/>
            <ac:spMk id="2" creationId="{1708E0F5-D80D-41E0-8C9D-35F536D8AE12}"/>
          </ac:spMkLst>
        </pc:spChg>
      </pc:sldChg>
      <pc:sldChg chg="del">
        <pc:chgData name="Miron Livny" userId="245e46a5-cae8-48fd-8f04-0685d735845d" providerId="ADAL" clId="{950A5241-EF87-42D4-B271-36E3B9E97891}" dt="2026-06-08T22:14:16.935" v="594" actId="2696"/>
        <pc:sldMkLst>
          <pc:docMk/>
          <pc:sldMk cId="1186481093" sldId="1222"/>
        </pc:sldMkLst>
      </pc:sldChg>
      <pc:sldChg chg="modSp add del mod ord">
        <pc:chgData name="Miron Livny" userId="245e46a5-cae8-48fd-8f04-0685d735845d" providerId="ADAL" clId="{950A5241-EF87-42D4-B271-36E3B9E97891}" dt="2026-06-08T22:22:08.111" v="605"/>
        <pc:sldMkLst>
          <pc:docMk/>
          <pc:sldMk cId="3962359181" sldId="2142534005"/>
        </pc:sldMkLst>
        <pc:graphicFrameChg chg="modGraphic">
          <ac:chgData name="Miron Livny" userId="245e46a5-cae8-48fd-8f04-0685d735845d" providerId="ADAL" clId="{950A5241-EF87-42D4-B271-36E3B9E97891}" dt="2026-06-08T22:07:06.447" v="517" actId="20577"/>
          <ac:graphicFrameMkLst>
            <pc:docMk/>
            <pc:sldMk cId="3962359181" sldId="2142534005"/>
            <ac:graphicFrameMk id="7" creationId="{66201A6B-23D6-E039-5D0C-1E1589B30C8F}"/>
          </ac:graphicFrameMkLst>
        </pc:graphicFrameChg>
      </pc:sldChg>
      <pc:sldChg chg="del">
        <pc:chgData name="Miron Livny" userId="245e46a5-cae8-48fd-8f04-0685d735845d" providerId="ADAL" clId="{950A5241-EF87-42D4-B271-36E3B9E97891}" dt="2026-06-08T22:14:16.935" v="594" actId="2696"/>
        <pc:sldMkLst>
          <pc:docMk/>
          <pc:sldMk cId="1743472555" sldId="2142534008"/>
        </pc:sldMkLst>
      </pc:sldChg>
      <pc:sldChg chg="del">
        <pc:chgData name="Miron Livny" userId="245e46a5-cae8-48fd-8f04-0685d735845d" providerId="ADAL" clId="{950A5241-EF87-42D4-B271-36E3B9E97891}" dt="2026-06-08T22:14:16.935" v="594" actId="2696"/>
        <pc:sldMkLst>
          <pc:docMk/>
          <pc:sldMk cId="1455909597" sldId="2145706371"/>
        </pc:sldMkLst>
      </pc:sldChg>
      <pc:sldChg chg="del">
        <pc:chgData name="Miron Livny" userId="245e46a5-cae8-48fd-8f04-0685d735845d" providerId="ADAL" clId="{950A5241-EF87-42D4-B271-36E3B9E97891}" dt="2026-06-08T22:14:16.935" v="594" actId="2696"/>
        <pc:sldMkLst>
          <pc:docMk/>
          <pc:sldMk cId="2194737532" sldId="2145706388"/>
        </pc:sldMkLst>
      </pc:sldChg>
      <pc:sldChg chg="del">
        <pc:chgData name="Miron Livny" userId="245e46a5-cae8-48fd-8f04-0685d735845d" providerId="ADAL" clId="{950A5241-EF87-42D4-B271-36E3B9E97891}" dt="2026-06-08T22:14:16.935" v="594" actId="2696"/>
        <pc:sldMkLst>
          <pc:docMk/>
          <pc:sldMk cId="2074087330" sldId="2145706391"/>
        </pc:sldMkLst>
      </pc:sldChg>
      <pc:sldChg chg="del">
        <pc:chgData name="Miron Livny" userId="245e46a5-cae8-48fd-8f04-0685d735845d" providerId="ADAL" clId="{950A5241-EF87-42D4-B271-36E3B9E97891}" dt="2026-06-08T22:14:16.935" v="594" actId="2696"/>
        <pc:sldMkLst>
          <pc:docMk/>
          <pc:sldMk cId="343284238" sldId="2145706392"/>
        </pc:sldMkLst>
      </pc:sldChg>
      <pc:sldChg chg="del">
        <pc:chgData name="Miron Livny" userId="245e46a5-cae8-48fd-8f04-0685d735845d" providerId="ADAL" clId="{950A5241-EF87-42D4-B271-36E3B9E97891}" dt="2026-06-08T22:14:16.935" v="594" actId="2696"/>
        <pc:sldMkLst>
          <pc:docMk/>
          <pc:sldMk cId="240048483" sldId="2145706393"/>
        </pc:sldMkLst>
      </pc:sldChg>
      <pc:sldChg chg="del">
        <pc:chgData name="Miron Livny" userId="245e46a5-cae8-48fd-8f04-0685d735845d" providerId="ADAL" clId="{950A5241-EF87-42D4-B271-36E3B9E97891}" dt="2026-06-08T22:14:16.935" v="594" actId="2696"/>
        <pc:sldMkLst>
          <pc:docMk/>
          <pc:sldMk cId="2877068375" sldId="2145706394"/>
        </pc:sldMkLst>
      </pc:sldChg>
      <pc:sldChg chg="del">
        <pc:chgData name="Miron Livny" userId="245e46a5-cae8-48fd-8f04-0685d735845d" providerId="ADAL" clId="{950A5241-EF87-42D4-B271-36E3B9E97891}" dt="2026-06-08T22:14:16.935" v="594" actId="2696"/>
        <pc:sldMkLst>
          <pc:docMk/>
          <pc:sldMk cId="770670606" sldId="2145706395"/>
        </pc:sldMkLst>
      </pc:sldChg>
      <pc:sldChg chg="del">
        <pc:chgData name="Miron Livny" userId="245e46a5-cae8-48fd-8f04-0685d735845d" providerId="ADAL" clId="{950A5241-EF87-42D4-B271-36E3B9E97891}" dt="2026-06-08T22:14:16.935" v="594" actId="2696"/>
        <pc:sldMkLst>
          <pc:docMk/>
          <pc:sldMk cId="4055351712" sldId="2145706396"/>
        </pc:sldMkLst>
      </pc:sldChg>
      <pc:sldChg chg="del">
        <pc:chgData name="Miron Livny" userId="245e46a5-cae8-48fd-8f04-0685d735845d" providerId="ADAL" clId="{950A5241-EF87-42D4-B271-36E3B9E97891}" dt="2026-06-08T22:14:16.935" v="594" actId="2696"/>
        <pc:sldMkLst>
          <pc:docMk/>
          <pc:sldMk cId="657989229" sldId="2145706397"/>
        </pc:sldMkLst>
      </pc:sldChg>
      <pc:sldChg chg="del">
        <pc:chgData name="Miron Livny" userId="245e46a5-cae8-48fd-8f04-0685d735845d" providerId="ADAL" clId="{950A5241-EF87-42D4-B271-36E3B9E97891}" dt="2026-06-08T22:14:16.935" v="594" actId="2696"/>
        <pc:sldMkLst>
          <pc:docMk/>
          <pc:sldMk cId="1065368426" sldId="2145706398"/>
        </pc:sldMkLst>
      </pc:sldChg>
      <pc:sldChg chg="del">
        <pc:chgData name="Miron Livny" userId="245e46a5-cae8-48fd-8f04-0685d735845d" providerId="ADAL" clId="{950A5241-EF87-42D4-B271-36E3B9E97891}" dt="2026-06-08T22:14:16.935" v="594" actId="2696"/>
        <pc:sldMkLst>
          <pc:docMk/>
          <pc:sldMk cId="88413146" sldId="2145706399"/>
        </pc:sldMkLst>
      </pc:sldChg>
      <pc:sldChg chg="del">
        <pc:chgData name="Miron Livny" userId="245e46a5-cae8-48fd-8f04-0685d735845d" providerId="ADAL" clId="{950A5241-EF87-42D4-B271-36E3B9E97891}" dt="2026-06-08T22:14:16.935" v="594" actId="2696"/>
        <pc:sldMkLst>
          <pc:docMk/>
          <pc:sldMk cId="254500498" sldId="2145706400"/>
        </pc:sldMkLst>
      </pc:sldChg>
      <pc:sldChg chg="del">
        <pc:chgData name="Miron Livny" userId="245e46a5-cae8-48fd-8f04-0685d735845d" providerId="ADAL" clId="{950A5241-EF87-42D4-B271-36E3B9E97891}" dt="2026-06-08T22:14:16.935" v="594" actId="2696"/>
        <pc:sldMkLst>
          <pc:docMk/>
          <pc:sldMk cId="1644968585" sldId="2145706401"/>
        </pc:sldMkLst>
      </pc:sldChg>
      <pc:sldChg chg="del">
        <pc:chgData name="Miron Livny" userId="245e46a5-cae8-48fd-8f04-0685d735845d" providerId="ADAL" clId="{950A5241-EF87-42D4-B271-36E3B9E97891}" dt="2026-06-08T22:14:16.935" v="594" actId="2696"/>
        <pc:sldMkLst>
          <pc:docMk/>
          <pc:sldMk cId="2870963605" sldId="2145706402"/>
        </pc:sldMkLst>
      </pc:sldChg>
      <pc:sldChg chg="del">
        <pc:chgData name="Miron Livny" userId="245e46a5-cae8-48fd-8f04-0685d735845d" providerId="ADAL" clId="{950A5241-EF87-42D4-B271-36E3B9E97891}" dt="2026-06-08T22:14:16.935" v="594" actId="2696"/>
        <pc:sldMkLst>
          <pc:docMk/>
          <pc:sldMk cId="456057265" sldId="2145706405"/>
        </pc:sldMkLst>
      </pc:sldChg>
      <pc:sldChg chg="del">
        <pc:chgData name="Miron Livny" userId="245e46a5-cae8-48fd-8f04-0685d735845d" providerId="ADAL" clId="{950A5241-EF87-42D4-B271-36E3B9E97891}" dt="2026-06-08T22:14:16.935" v="594" actId="2696"/>
        <pc:sldMkLst>
          <pc:docMk/>
          <pc:sldMk cId="1169328656" sldId="2145706406"/>
        </pc:sldMkLst>
      </pc:sldChg>
      <pc:sldChg chg="del">
        <pc:chgData name="Miron Livny" userId="245e46a5-cae8-48fd-8f04-0685d735845d" providerId="ADAL" clId="{950A5241-EF87-42D4-B271-36E3B9E97891}" dt="2026-06-08T22:14:16.935" v="594" actId="2696"/>
        <pc:sldMkLst>
          <pc:docMk/>
          <pc:sldMk cId="2543048928" sldId="2145706407"/>
        </pc:sldMkLst>
      </pc:sldChg>
      <pc:sldChg chg="del">
        <pc:chgData name="Miron Livny" userId="245e46a5-cae8-48fd-8f04-0685d735845d" providerId="ADAL" clId="{950A5241-EF87-42D4-B271-36E3B9E97891}" dt="2026-06-08T22:14:16.935" v="594" actId="2696"/>
        <pc:sldMkLst>
          <pc:docMk/>
          <pc:sldMk cId="4119589114" sldId="2145706408"/>
        </pc:sldMkLst>
      </pc:sldChg>
      <pc:sldChg chg="del">
        <pc:chgData name="Miron Livny" userId="245e46a5-cae8-48fd-8f04-0685d735845d" providerId="ADAL" clId="{950A5241-EF87-42D4-B271-36E3B9E97891}" dt="2026-06-08T22:14:16.935" v="594" actId="2696"/>
        <pc:sldMkLst>
          <pc:docMk/>
          <pc:sldMk cId="89868453" sldId="2145706409"/>
        </pc:sldMkLst>
      </pc:sldChg>
      <pc:sldChg chg="del">
        <pc:chgData name="Miron Livny" userId="245e46a5-cae8-48fd-8f04-0685d735845d" providerId="ADAL" clId="{950A5241-EF87-42D4-B271-36E3B9E97891}" dt="2026-06-08T22:14:16.935" v="594" actId="2696"/>
        <pc:sldMkLst>
          <pc:docMk/>
          <pc:sldMk cId="4085092912" sldId="2145706417"/>
        </pc:sldMkLst>
      </pc:sldChg>
      <pc:sldChg chg="del">
        <pc:chgData name="Miron Livny" userId="245e46a5-cae8-48fd-8f04-0685d735845d" providerId="ADAL" clId="{950A5241-EF87-42D4-B271-36E3B9E97891}" dt="2026-06-08T22:14:16.935" v="594" actId="2696"/>
        <pc:sldMkLst>
          <pc:docMk/>
          <pc:sldMk cId="4051158226" sldId="2145706418"/>
        </pc:sldMkLst>
      </pc:sldChg>
      <pc:sldChg chg="del">
        <pc:chgData name="Miron Livny" userId="245e46a5-cae8-48fd-8f04-0685d735845d" providerId="ADAL" clId="{950A5241-EF87-42D4-B271-36E3B9E97891}" dt="2026-06-08T22:14:16.935" v="594" actId="2696"/>
        <pc:sldMkLst>
          <pc:docMk/>
          <pc:sldMk cId="1494019993" sldId="2145706419"/>
        </pc:sldMkLst>
      </pc:sldChg>
      <pc:sldChg chg="del">
        <pc:chgData name="Miron Livny" userId="245e46a5-cae8-48fd-8f04-0685d735845d" providerId="ADAL" clId="{950A5241-EF87-42D4-B271-36E3B9E97891}" dt="2026-06-08T22:14:16.935" v="594" actId="2696"/>
        <pc:sldMkLst>
          <pc:docMk/>
          <pc:sldMk cId="2606641713" sldId="2145706431"/>
        </pc:sldMkLst>
      </pc:sldChg>
      <pc:sldChg chg="del">
        <pc:chgData name="Miron Livny" userId="245e46a5-cae8-48fd-8f04-0685d735845d" providerId="ADAL" clId="{950A5241-EF87-42D4-B271-36E3B9E97891}" dt="2026-06-08T22:14:16.935" v="594" actId="2696"/>
        <pc:sldMkLst>
          <pc:docMk/>
          <pc:sldMk cId="2785944192" sldId="2145706455"/>
        </pc:sldMkLst>
      </pc:sldChg>
      <pc:sldChg chg="addSp delSp modSp add del mod">
        <pc:chgData name="Miron Livny" userId="245e46a5-cae8-48fd-8f04-0685d735845d" providerId="ADAL" clId="{950A5241-EF87-42D4-B271-36E3B9E97891}" dt="2026-06-08T22:11:35.550" v="531" actId="1076"/>
        <pc:sldMkLst>
          <pc:docMk/>
          <pc:sldMk cId="2544690490" sldId="2145706461"/>
        </pc:sldMkLst>
        <pc:spChg chg="mod">
          <ac:chgData name="Miron Livny" userId="245e46a5-cae8-48fd-8f04-0685d735845d" providerId="ADAL" clId="{950A5241-EF87-42D4-B271-36E3B9E97891}" dt="2026-06-08T22:11:30.776" v="530" actId="1076"/>
          <ac:spMkLst>
            <pc:docMk/>
            <pc:sldMk cId="2544690490" sldId="2145706461"/>
            <ac:spMk id="5" creationId="{ACDEC1BD-DB1A-8AB0-2A31-933239E1E358}"/>
          </ac:spMkLst>
        </pc:spChg>
        <pc:grpChg chg="del">
          <ac:chgData name="Miron Livny" userId="245e46a5-cae8-48fd-8f04-0685d735845d" providerId="ADAL" clId="{950A5241-EF87-42D4-B271-36E3B9E97891}" dt="2026-06-08T22:11:17.194" v="528" actId="21"/>
          <ac:grpSpMkLst>
            <pc:docMk/>
            <pc:sldMk cId="2544690490" sldId="2145706461"/>
            <ac:grpSpMk id="14" creationId="{B66B2E1A-063B-8130-6D49-09E7EFC3BFBE}"/>
          </ac:grpSpMkLst>
        </pc:grpChg>
        <pc:picChg chg="del">
          <ac:chgData name="Miron Livny" userId="245e46a5-cae8-48fd-8f04-0685d735845d" providerId="ADAL" clId="{950A5241-EF87-42D4-B271-36E3B9E97891}" dt="2026-06-08T22:11:21.129" v="529" actId="21"/>
          <ac:picMkLst>
            <pc:docMk/>
            <pc:sldMk cId="2544690490" sldId="2145706461"/>
            <ac:picMk id="4" creationId="{4038D73E-3CD6-0C46-97F9-B9DCC1F5A15D}"/>
          </ac:picMkLst>
        </pc:picChg>
        <pc:picChg chg="add mod">
          <ac:chgData name="Miron Livny" userId="245e46a5-cae8-48fd-8f04-0685d735845d" providerId="ADAL" clId="{950A5241-EF87-42D4-B271-36E3B9E97891}" dt="2026-06-08T22:11:35.550" v="531" actId="1076"/>
          <ac:picMkLst>
            <pc:docMk/>
            <pc:sldMk cId="2544690490" sldId="2145706461"/>
            <ac:picMk id="7" creationId="{65A5322D-D1B1-4C17-6991-F5038A56E8C1}"/>
          </ac:picMkLst>
        </pc:picChg>
      </pc:sldChg>
      <pc:sldChg chg="del">
        <pc:chgData name="Miron Livny" userId="245e46a5-cae8-48fd-8f04-0685d735845d" providerId="ADAL" clId="{950A5241-EF87-42D4-B271-36E3B9E97891}" dt="2026-06-08T22:14:16.935" v="594" actId="2696"/>
        <pc:sldMkLst>
          <pc:docMk/>
          <pc:sldMk cId="1983651040" sldId="2145706478"/>
        </pc:sldMkLst>
      </pc:sldChg>
      <pc:sldChg chg="del">
        <pc:chgData name="Miron Livny" userId="245e46a5-cae8-48fd-8f04-0685d735845d" providerId="ADAL" clId="{950A5241-EF87-42D4-B271-36E3B9E97891}" dt="2026-06-08T22:14:16.935" v="594" actId="2696"/>
        <pc:sldMkLst>
          <pc:docMk/>
          <pc:sldMk cId="167956171" sldId="2145706479"/>
        </pc:sldMkLst>
      </pc:sldChg>
      <pc:sldChg chg="del">
        <pc:chgData name="Miron Livny" userId="245e46a5-cae8-48fd-8f04-0685d735845d" providerId="ADAL" clId="{950A5241-EF87-42D4-B271-36E3B9E97891}" dt="2026-06-08T22:14:16.935" v="594" actId="2696"/>
        <pc:sldMkLst>
          <pc:docMk/>
          <pc:sldMk cId="2977059045" sldId="2145706480"/>
        </pc:sldMkLst>
      </pc:sldChg>
      <pc:sldChg chg="del">
        <pc:chgData name="Miron Livny" userId="245e46a5-cae8-48fd-8f04-0685d735845d" providerId="ADAL" clId="{950A5241-EF87-42D4-B271-36E3B9E97891}" dt="2026-06-08T22:14:16.935" v="594" actId="2696"/>
        <pc:sldMkLst>
          <pc:docMk/>
          <pc:sldMk cId="655147114" sldId="2145706481"/>
        </pc:sldMkLst>
      </pc:sldChg>
      <pc:sldChg chg="del">
        <pc:chgData name="Miron Livny" userId="245e46a5-cae8-48fd-8f04-0685d735845d" providerId="ADAL" clId="{950A5241-EF87-42D4-B271-36E3B9E97891}" dt="2026-06-08T22:14:16.935" v="594" actId="2696"/>
        <pc:sldMkLst>
          <pc:docMk/>
          <pc:sldMk cId="4213256447" sldId="2145706482"/>
        </pc:sldMkLst>
      </pc:sldChg>
      <pc:sldChg chg="del">
        <pc:chgData name="Miron Livny" userId="245e46a5-cae8-48fd-8f04-0685d735845d" providerId="ADAL" clId="{950A5241-EF87-42D4-B271-36E3B9E97891}" dt="2026-06-08T22:14:16.935" v="594" actId="2696"/>
        <pc:sldMkLst>
          <pc:docMk/>
          <pc:sldMk cId="2333322012" sldId="2145706483"/>
        </pc:sldMkLst>
      </pc:sldChg>
      <pc:sldChg chg="del">
        <pc:chgData name="Miron Livny" userId="245e46a5-cae8-48fd-8f04-0685d735845d" providerId="ADAL" clId="{950A5241-EF87-42D4-B271-36E3B9E97891}" dt="2026-06-08T22:14:16.935" v="594" actId="2696"/>
        <pc:sldMkLst>
          <pc:docMk/>
          <pc:sldMk cId="3803692879" sldId="2145706484"/>
        </pc:sldMkLst>
      </pc:sldChg>
      <pc:sldChg chg="del">
        <pc:chgData name="Miron Livny" userId="245e46a5-cae8-48fd-8f04-0685d735845d" providerId="ADAL" clId="{950A5241-EF87-42D4-B271-36E3B9E97891}" dt="2026-06-08T22:14:16.935" v="594" actId="2696"/>
        <pc:sldMkLst>
          <pc:docMk/>
          <pc:sldMk cId="274605479" sldId="2145706485"/>
        </pc:sldMkLst>
      </pc:sldChg>
      <pc:sldChg chg="del">
        <pc:chgData name="Miron Livny" userId="245e46a5-cae8-48fd-8f04-0685d735845d" providerId="ADAL" clId="{950A5241-EF87-42D4-B271-36E3B9E97891}" dt="2026-06-08T22:14:16.935" v="594" actId="2696"/>
        <pc:sldMkLst>
          <pc:docMk/>
          <pc:sldMk cId="1380325140" sldId="2145706486"/>
        </pc:sldMkLst>
      </pc:sldChg>
      <pc:sldChg chg="del">
        <pc:chgData name="Miron Livny" userId="245e46a5-cae8-48fd-8f04-0685d735845d" providerId="ADAL" clId="{950A5241-EF87-42D4-B271-36E3B9E97891}" dt="2026-06-08T22:14:16.935" v="594" actId="2696"/>
        <pc:sldMkLst>
          <pc:docMk/>
          <pc:sldMk cId="1306161003" sldId="2145706487"/>
        </pc:sldMkLst>
      </pc:sldChg>
      <pc:sldChg chg="del">
        <pc:chgData name="Miron Livny" userId="245e46a5-cae8-48fd-8f04-0685d735845d" providerId="ADAL" clId="{950A5241-EF87-42D4-B271-36E3B9E97891}" dt="2026-06-08T22:14:16.935" v="594" actId="2696"/>
        <pc:sldMkLst>
          <pc:docMk/>
          <pc:sldMk cId="949409697" sldId="2145706488"/>
        </pc:sldMkLst>
      </pc:sldChg>
      <pc:sldChg chg="del">
        <pc:chgData name="Miron Livny" userId="245e46a5-cae8-48fd-8f04-0685d735845d" providerId="ADAL" clId="{950A5241-EF87-42D4-B271-36E3B9E97891}" dt="2026-06-08T22:14:16.935" v="594" actId="2696"/>
        <pc:sldMkLst>
          <pc:docMk/>
          <pc:sldMk cId="1931240428" sldId="2145706490"/>
        </pc:sldMkLst>
      </pc:sldChg>
      <pc:sldChg chg="del">
        <pc:chgData name="Miron Livny" userId="245e46a5-cae8-48fd-8f04-0685d735845d" providerId="ADAL" clId="{950A5241-EF87-42D4-B271-36E3B9E97891}" dt="2026-06-08T22:14:16.935" v="594" actId="2696"/>
        <pc:sldMkLst>
          <pc:docMk/>
          <pc:sldMk cId="3041058861" sldId="2145706491"/>
        </pc:sldMkLst>
      </pc:sldChg>
      <pc:sldChg chg="del">
        <pc:chgData name="Miron Livny" userId="245e46a5-cae8-48fd-8f04-0685d735845d" providerId="ADAL" clId="{950A5241-EF87-42D4-B271-36E3B9E97891}" dt="2026-06-08T22:14:16.935" v="594" actId="2696"/>
        <pc:sldMkLst>
          <pc:docMk/>
          <pc:sldMk cId="2375322263" sldId="2145706492"/>
        </pc:sldMkLst>
      </pc:sldChg>
      <pc:sldChg chg="del">
        <pc:chgData name="Miron Livny" userId="245e46a5-cae8-48fd-8f04-0685d735845d" providerId="ADAL" clId="{950A5241-EF87-42D4-B271-36E3B9E97891}" dt="2026-06-08T22:14:16.935" v="594" actId="2696"/>
        <pc:sldMkLst>
          <pc:docMk/>
          <pc:sldMk cId="4027553923" sldId="2145706494"/>
        </pc:sldMkLst>
      </pc:sldChg>
      <pc:sldChg chg="del">
        <pc:chgData name="Miron Livny" userId="245e46a5-cae8-48fd-8f04-0685d735845d" providerId="ADAL" clId="{950A5241-EF87-42D4-B271-36E3B9E97891}" dt="2026-06-08T22:14:16.935" v="594" actId="2696"/>
        <pc:sldMkLst>
          <pc:docMk/>
          <pc:sldMk cId="3780189204" sldId="2145706497"/>
        </pc:sldMkLst>
      </pc:sldChg>
      <pc:sldChg chg="del">
        <pc:chgData name="Miron Livny" userId="245e46a5-cae8-48fd-8f04-0685d735845d" providerId="ADAL" clId="{950A5241-EF87-42D4-B271-36E3B9E97891}" dt="2026-06-08T22:14:16.935" v="594" actId="2696"/>
        <pc:sldMkLst>
          <pc:docMk/>
          <pc:sldMk cId="180864558" sldId="2145706499"/>
        </pc:sldMkLst>
      </pc:sldChg>
      <pc:sldChg chg="del">
        <pc:chgData name="Miron Livny" userId="245e46a5-cae8-48fd-8f04-0685d735845d" providerId="ADAL" clId="{950A5241-EF87-42D4-B271-36E3B9E97891}" dt="2026-06-08T22:14:16.935" v="594" actId="2696"/>
        <pc:sldMkLst>
          <pc:docMk/>
          <pc:sldMk cId="3029859006" sldId="2145706504"/>
        </pc:sldMkLst>
      </pc:sldChg>
      <pc:sldChg chg="del">
        <pc:chgData name="Miron Livny" userId="245e46a5-cae8-48fd-8f04-0685d735845d" providerId="ADAL" clId="{950A5241-EF87-42D4-B271-36E3B9E97891}" dt="2026-06-08T22:14:16.935" v="594" actId="2696"/>
        <pc:sldMkLst>
          <pc:docMk/>
          <pc:sldMk cId="2630015119" sldId="2145706525"/>
        </pc:sldMkLst>
      </pc:sldChg>
      <pc:sldChg chg="del">
        <pc:chgData name="Miron Livny" userId="245e46a5-cae8-48fd-8f04-0685d735845d" providerId="ADAL" clId="{950A5241-EF87-42D4-B271-36E3B9E97891}" dt="2026-06-08T22:14:16.935" v="594" actId="2696"/>
        <pc:sldMkLst>
          <pc:docMk/>
          <pc:sldMk cId="2836112892" sldId="2145706526"/>
        </pc:sldMkLst>
      </pc:sldChg>
      <pc:sldChg chg="del">
        <pc:chgData name="Miron Livny" userId="245e46a5-cae8-48fd-8f04-0685d735845d" providerId="ADAL" clId="{950A5241-EF87-42D4-B271-36E3B9E97891}" dt="2026-06-08T22:14:16.935" v="594" actId="2696"/>
        <pc:sldMkLst>
          <pc:docMk/>
          <pc:sldMk cId="2897404250" sldId="2145706530"/>
        </pc:sldMkLst>
      </pc:sldChg>
      <pc:sldChg chg="del">
        <pc:chgData name="Miron Livny" userId="245e46a5-cae8-48fd-8f04-0685d735845d" providerId="ADAL" clId="{950A5241-EF87-42D4-B271-36E3B9E97891}" dt="2026-06-08T22:14:16.935" v="594" actId="2696"/>
        <pc:sldMkLst>
          <pc:docMk/>
          <pc:sldMk cId="2741426525" sldId="2145706531"/>
        </pc:sldMkLst>
      </pc:sldChg>
      <pc:sldChg chg="del">
        <pc:chgData name="Miron Livny" userId="245e46a5-cae8-48fd-8f04-0685d735845d" providerId="ADAL" clId="{950A5241-EF87-42D4-B271-36E3B9E97891}" dt="2026-06-08T22:14:16.935" v="594" actId="2696"/>
        <pc:sldMkLst>
          <pc:docMk/>
          <pc:sldMk cId="3103623897" sldId="2145706533"/>
        </pc:sldMkLst>
      </pc:sldChg>
      <pc:sldChg chg="del">
        <pc:chgData name="Miron Livny" userId="245e46a5-cae8-48fd-8f04-0685d735845d" providerId="ADAL" clId="{950A5241-EF87-42D4-B271-36E3B9E97891}" dt="2026-06-08T22:14:16.935" v="594" actId="2696"/>
        <pc:sldMkLst>
          <pc:docMk/>
          <pc:sldMk cId="3046452583" sldId="2145706534"/>
        </pc:sldMkLst>
      </pc:sldChg>
      <pc:sldChg chg="del">
        <pc:chgData name="Miron Livny" userId="245e46a5-cae8-48fd-8f04-0685d735845d" providerId="ADAL" clId="{950A5241-EF87-42D4-B271-36E3B9E97891}" dt="2026-06-08T22:14:16.935" v="594" actId="2696"/>
        <pc:sldMkLst>
          <pc:docMk/>
          <pc:sldMk cId="4173176734" sldId="2145706535"/>
        </pc:sldMkLst>
      </pc:sldChg>
      <pc:sldChg chg="del">
        <pc:chgData name="Miron Livny" userId="245e46a5-cae8-48fd-8f04-0685d735845d" providerId="ADAL" clId="{950A5241-EF87-42D4-B271-36E3B9E97891}" dt="2026-06-08T22:14:16.935" v="594" actId="2696"/>
        <pc:sldMkLst>
          <pc:docMk/>
          <pc:sldMk cId="2993268836" sldId="2145706536"/>
        </pc:sldMkLst>
      </pc:sldChg>
      <pc:sldChg chg="del">
        <pc:chgData name="Miron Livny" userId="245e46a5-cae8-48fd-8f04-0685d735845d" providerId="ADAL" clId="{950A5241-EF87-42D4-B271-36E3B9E97891}" dt="2026-06-08T22:14:16.935" v="594" actId="2696"/>
        <pc:sldMkLst>
          <pc:docMk/>
          <pc:sldMk cId="541027878" sldId="2145706537"/>
        </pc:sldMkLst>
      </pc:sldChg>
      <pc:sldChg chg="del">
        <pc:chgData name="Miron Livny" userId="245e46a5-cae8-48fd-8f04-0685d735845d" providerId="ADAL" clId="{950A5241-EF87-42D4-B271-36E3B9E97891}" dt="2026-06-08T22:14:16.935" v="594" actId="2696"/>
        <pc:sldMkLst>
          <pc:docMk/>
          <pc:sldMk cId="722793682" sldId="2145706538"/>
        </pc:sldMkLst>
      </pc:sldChg>
      <pc:sldChg chg="del">
        <pc:chgData name="Miron Livny" userId="245e46a5-cae8-48fd-8f04-0685d735845d" providerId="ADAL" clId="{950A5241-EF87-42D4-B271-36E3B9E97891}" dt="2026-06-08T22:14:16.935" v="594" actId="2696"/>
        <pc:sldMkLst>
          <pc:docMk/>
          <pc:sldMk cId="2717488851" sldId="2145706539"/>
        </pc:sldMkLst>
      </pc:sldChg>
      <pc:sldChg chg="del">
        <pc:chgData name="Miron Livny" userId="245e46a5-cae8-48fd-8f04-0685d735845d" providerId="ADAL" clId="{950A5241-EF87-42D4-B271-36E3B9E97891}" dt="2026-06-08T22:14:16.935" v="594" actId="2696"/>
        <pc:sldMkLst>
          <pc:docMk/>
          <pc:sldMk cId="3060495094" sldId="2145706540"/>
        </pc:sldMkLst>
      </pc:sldChg>
      <pc:sldChg chg="del">
        <pc:chgData name="Miron Livny" userId="245e46a5-cae8-48fd-8f04-0685d735845d" providerId="ADAL" clId="{950A5241-EF87-42D4-B271-36E3B9E97891}" dt="2026-06-08T22:14:16.935" v="594" actId="2696"/>
        <pc:sldMkLst>
          <pc:docMk/>
          <pc:sldMk cId="568299668" sldId="2145706541"/>
        </pc:sldMkLst>
      </pc:sldChg>
      <pc:sldChg chg="del">
        <pc:chgData name="Miron Livny" userId="245e46a5-cae8-48fd-8f04-0685d735845d" providerId="ADAL" clId="{950A5241-EF87-42D4-B271-36E3B9E97891}" dt="2026-06-08T22:14:16.935" v="594" actId="2696"/>
        <pc:sldMkLst>
          <pc:docMk/>
          <pc:sldMk cId="1187114028" sldId="2145706542"/>
        </pc:sldMkLst>
      </pc:sldChg>
      <pc:sldChg chg="del">
        <pc:chgData name="Miron Livny" userId="245e46a5-cae8-48fd-8f04-0685d735845d" providerId="ADAL" clId="{950A5241-EF87-42D4-B271-36E3B9E97891}" dt="2026-06-08T22:14:16.935" v="594" actId="2696"/>
        <pc:sldMkLst>
          <pc:docMk/>
          <pc:sldMk cId="3390533083" sldId="2145706543"/>
        </pc:sldMkLst>
      </pc:sldChg>
      <pc:sldChg chg="del">
        <pc:chgData name="Miron Livny" userId="245e46a5-cae8-48fd-8f04-0685d735845d" providerId="ADAL" clId="{950A5241-EF87-42D4-B271-36E3B9E97891}" dt="2026-06-08T22:14:16.935" v="594" actId="2696"/>
        <pc:sldMkLst>
          <pc:docMk/>
          <pc:sldMk cId="3065877712" sldId="2145706546"/>
        </pc:sldMkLst>
      </pc:sldChg>
      <pc:sldChg chg="del">
        <pc:chgData name="Miron Livny" userId="245e46a5-cae8-48fd-8f04-0685d735845d" providerId="ADAL" clId="{950A5241-EF87-42D4-B271-36E3B9E97891}" dt="2026-06-08T22:14:16.935" v="594" actId="2696"/>
        <pc:sldMkLst>
          <pc:docMk/>
          <pc:sldMk cId="997722139" sldId="2145706547"/>
        </pc:sldMkLst>
      </pc:sldChg>
      <pc:sldChg chg="del">
        <pc:chgData name="Miron Livny" userId="245e46a5-cae8-48fd-8f04-0685d735845d" providerId="ADAL" clId="{950A5241-EF87-42D4-B271-36E3B9E97891}" dt="2026-06-08T22:14:16.935" v="594" actId="2696"/>
        <pc:sldMkLst>
          <pc:docMk/>
          <pc:sldMk cId="355112067" sldId="2145706548"/>
        </pc:sldMkLst>
      </pc:sldChg>
      <pc:sldChg chg="del">
        <pc:chgData name="Miron Livny" userId="245e46a5-cae8-48fd-8f04-0685d735845d" providerId="ADAL" clId="{950A5241-EF87-42D4-B271-36E3B9E97891}" dt="2026-06-08T22:14:16.935" v="594" actId="2696"/>
        <pc:sldMkLst>
          <pc:docMk/>
          <pc:sldMk cId="1811511064" sldId="2145706549"/>
        </pc:sldMkLst>
      </pc:sldChg>
      <pc:sldChg chg="del">
        <pc:chgData name="Miron Livny" userId="245e46a5-cae8-48fd-8f04-0685d735845d" providerId="ADAL" clId="{950A5241-EF87-42D4-B271-36E3B9E97891}" dt="2026-06-08T22:14:16.935" v="594" actId="2696"/>
        <pc:sldMkLst>
          <pc:docMk/>
          <pc:sldMk cId="702010592" sldId="2145706550"/>
        </pc:sldMkLst>
      </pc:sldChg>
      <pc:sldChg chg="modSp add mod">
        <pc:chgData name="Miron Livny" userId="245e46a5-cae8-48fd-8f04-0685d735845d" providerId="ADAL" clId="{950A5241-EF87-42D4-B271-36E3B9E97891}" dt="2026-06-08T22:51:43.747" v="743" actId="1076"/>
        <pc:sldMkLst>
          <pc:docMk/>
          <pc:sldMk cId="1359045027" sldId="2145706550"/>
        </pc:sldMkLst>
        <pc:picChg chg="mod">
          <ac:chgData name="Miron Livny" userId="245e46a5-cae8-48fd-8f04-0685d735845d" providerId="ADAL" clId="{950A5241-EF87-42D4-B271-36E3B9E97891}" dt="2026-06-08T22:51:43.747" v="743" actId="1076"/>
          <ac:picMkLst>
            <pc:docMk/>
            <pc:sldMk cId="1359045027" sldId="2145706550"/>
            <ac:picMk id="4" creationId="{C423EF70-564E-9931-C3F0-80DF48550AE1}"/>
          </ac:picMkLst>
        </pc:picChg>
        <pc:picChg chg="mod">
          <ac:chgData name="Miron Livny" userId="245e46a5-cae8-48fd-8f04-0685d735845d" providerId="ADAL" clId="{950A5241-EF87-42D4-B271-36E3B9E97891}" dt="2026-06-08T22:51:37.335" v="742" actId="1076"/>
          <ac:picMkLst>
            <pc:docMk/>
            <pc:sldMk cId="1359045027" sldId="2145706550"/>
            <ac:picMk id="6" creationId="{CEBB6DA3-7610-172E-D31D-4CED965FADA2}"/>
          </ac:picMkLst>
        </pc:picChg>
      </pc:sldChg>
      <pc:sldChg chg="del">
        <pc:chgData name="Miron Livny" userId="245e46a5-cae8-48fd-8f04-0685d735845d" providerId="ADAL" clId="{950A5241-EF87-42D4-B271-36E3B9E97891}" dt="2026-06-08T22:14:16.935" v="594" actId="2696"/>
        <pc:sldMkLst>
          <pc:docMk/>
          <pc:sldMk cId="2110589578" sldId="2145706551"/>
        </pc:sldMkLst>
      </pc:sldChg>
      <pc:sldChg chg="del">
        <pc:chgData name="Miron Livny" userId="245e46a5-cae8-48fd-8f04-0685d735845d" providerId="ADAL" clId="{950A5241-EF87-42D4-B271-36E3B9E97891}" dt="2026-06-08T22:14:16.935" v="594" actId="2696"/>
        <pc:sldMkLst>
          <pc:docMk/>
          <pc:sldMk cId="1060883364" sldId="2145706552"/>
        </pc:sldMkLst>
      </pc:sldChg>
      <pc:sldChg chg="add del">
        <pc:chgData name="Miron Livny" userId="245e46a5-cae8-48fd-8f04-0685d735845d" providerId="ADAL" clId="{950A5241-EF87-42D4-B271-36E3B9E97891}" dt="2026-06-08T22:51:52.270" v="744" actId="2696"/>
        <pc:sldMkLst>
          <pc:docMk/>
          <pc:sldMk cId="3856356052" sldId="2145706552"/>
        </pc:sldMkLst>
      </pc:sldChg>
      <pc:sldChg chg="del">
        <pc:chgData name="Miron Livny" userId="245e46a5-cae8-48fd-8f04-0685d735845d" providerId="ADAL" clId="{950A5241-EF87-42D4-B271-36E3B9E97891}" dt="2026-06-08T22:14:16.935" v="594" actId="2696"/>
        <pc:sldMkLst>
          <pc:docMk/>
          <pc:sldMk cId="1676729337" sldId="2145706553"/>
        </pc:sldMkLst>
      </pc:sldChg>
      <pc:sldChg chg="del">
        <pc:chgData name="Miron Livny" userId="245e46a5-cae8-48fd-8f04-0685d735845d" providerId="ADAL" clId="{950A5241-EF87-42D4-B271-36E3B9E97891}" dt="2026-06-08T22:14:16.935" v="594" actId="2696"/>
        <pc:sldMkLst>
          <pc:docMk/>
          <pc:sldMk cId="869281023" sldId="2145706554"/>
        </pc:sldMkLst>
      </pc:sldChg>
      <pc:sldChg chg="del">
        <pc:chgData name="Miron Livny" userId="245e46a5-cae8-48fd-8f04-0685d735845d" providerId="ADAL" clId="{950A5241-EF87-42D4-B271-36E3B9E97891}" dt="2026-06-08T22:14:16.935" v="594" actId="2696"/>
        <pc:sldMkLst>
          <pc:docMk/>
          <pc:sldMk cId="3226481999" sldId="2145706555"/>
        </pc:sldMkLst>
      </pc:sldChg>
      <pc:sldChg chg="add">
        <pc:chgData name="Miron Livny" userId="245e46a5-cae8-48fd-8f04-0685d735845d" providerId="ADAL" clId="{950A5241-EF87-42D4-B271-36E3B9E97891}" dt="2026-06-08T22:50:53.218" v="740"/>
        <pc:sldMkLst>
          <pc:docMk/>
          <pc:sldMk cId="2901880011" sldId="2145706568"/>
        </pc:sldMkLst>
      </pc:sldChg>
      <pc:sldChg chg="del">
        <pc:chgData name="Miron Livny" userId="245e46a5-cae8-48fd-8f04-0685d735845d" providerId="ADAL" clId="{950A5241-EF87-42D4-B271-36E3B9E97891}" dt="2026-06-08T22:14:16.935" v="594" actId="2696"/>
        <pc:sldMkLst>
          <pc:docMk/>
          <pc:sldMk cId="3815509792" sldId="2145706571"/>
        </pc:sldMkLst>
      </pc:sldChg>
      <pc:sldChg chg="del">
        <pc:chgData name="Miron Livny" userId="245e46a5-cae8-48fd-8f04-0685d735845d" providerId="ADAL" clId="{950A5241-EF87-42D4-B271-36E3B9E97891}" dt="2026-06-08T22:14:16.935" v="594" actId="2696"/>
        <pc:sldMkLst>
          <pc:docMk/>
          <pc:sldMk cId="1090944155" sldId="2145706586"/>
        </pc:sldMkLst>
      </pc:sldChg>
      <pc:sldChg chg="del">
        <pc:chgData name="Miron Livny" userId="245e46a5-cae8-48fd-8f04-0685d735845d" providerId="ADAL" clId="{950A5241-EF87-42D4-B271-36E3B9E97891}" dt="2026-06-08T22:14:16.935" v="594" actId="2696"/>
        <pc:sldMkLst>
          <pc:docMk/>
          <pc:sldMk cId="2208272574" sldId="2145706587"/>
        </pc:sldMkLst>
      </pc:sldChg>
      <pc:sldChg chg="del">
        <pc:chgData name="Miron Livny" userId="245e46a5-cae8-48fd-8f04-0685d735845d" providerId="ADAL" clId="{950A5241-EF87-42D4-B271-36E3B9E97891}" dt="2026-06-08T22:14:16.935" v="594" actId="2696"/>
        <pc:sldMkLst>
          <pc:docMk/>
          <pc:sldMk cId="2535898769" sldId="2145706589"/>
        </pc:sldMkLst>
      </pc:sldChg>
      <pc:sldChg chg="del">
        <pc:chgData name="Miron Livny" userId="245e46a5-cae8-48fd-8f04-0685d735845d" providerId="ADAL" clId="{950A5241-EF87-42D4-B271-36E3B9E97891}" dt="2026-06-08T22:14:16.935" v="594" actId="2696"/>
        <pc:sldMkLst>
          <pc:docMk/>
          <pc:sldMk cId="2745534471" sldId="2145706594"/>
        </pc:sldMkLst>
      </pc:sldChg>
      <pc:sldChg chg="add">
        <pc:chgData name="Miron Livny" userId="245e46a5-cae8-48fd-8f04-0685d735845d" providerId="ADAL" clId="{950A5241-EF87-42D4-B271-36E3B9E97891}" dt="2026-06-08T22:21:33.378" v="603"/>
        <pc:sldMkLst>
          <pc:docMk/>
          <pc:sldMk cId="3709215524" sldId="2145706596"/>
        </pc:sldMkLst>
      </pc:sldChg>
      <pc:sldChg chg="del">
        <pc:chgData name="Miron Livny" userId="245e46a5-cae8-48fd-8f04-0685d735845d" providerId="ADAL" clId="{950A5241-EF87-42D4-B271-36E3B9E97891}" dt="2026-06-08T22:14:16.935" v="594" actId="2696"/>
        <pc:sldMkLst>
          <pc:docMk/>
          <pc:sldMk cId="3480329638" sldId="2145706611"/>
        </pc:sldMkLst>
      </pc:sldChg>
      <pc:sldChg chg="del">
        <pc:chgData name="Miron Livny" userId="245e46a5-cae8-48fd-8f04-0685d735845d" providerId="ADAL" clId="{950A5241-EF87-42D4-B271-36E3B9E97891}" dt="2026-06-08T22:14:16.935" v="594" actId="2696"/>
        <pc:sldMkLst>
          <pc:docMk/>
          <pc:sldMk cId="1710358207" sldId="2145706616"/>
        </pc:sldMkLst>
      </pc:sldChg>
      <pc:sldChg chg="del">
        <pc:chgData name="Miron Livny" userId="245e46a5-cae8-48fd-8f04-0685d735845d" providerId="ADAL" clId="{950A5241-EF87-42D4-B271-36E3B9E97891}" dt="2026-06-08T22:14:16.935" v="594" actId="2696"/>
        <pc:sldMkLst>
          <pc:docMk/>
          <pc:sldMk cId="1028767050" sldId="2145706617"/>
        </pc:sldMkLst>
      </pc:sldChg>
      <pc:sldChg chg="del">
        <pc:chgData name="Miron Livny" userId="245e46a5-cae8-48fd-8f04-0685d735845d" providerId="ADAL" clId="{950A5241-EF87-42D4-B271-36E3B9E97891}" dt="2026-06-08T22:14:16.935" v="594" actId="2696"/>
        <pc:sldMkLst>
          <pc:docMk/>
          <pc:sldMk cId="2403851440" sldId="2145706621"/>
        </pc:sldMkLst>
      </pc:sldChg>
      <pc:sldChg chg="del">
        <pc:chgData name="Miron Livny" userId="245e46a5-cae8-48fd-8f04-0685d735845d" providerId="ADAL" clId="{950A5241-EF87-42D4-B271-36E3B9E97891}" dt="2026-06-08T22:14:16.935" v="594" actId="2696"/>
        <pc:sldMkLst>
          <pc:docMk/>
          <pc:sldMk cId="326793217" sldId="2145706622"/>
        </pc:sldMkLst>
      </pc:sldChg>
      <pc:sldChg chg="del">
        <pc:chgData name="Miron Livny" userId="245e46a5-cae8-48fd-8f04-0685d735845d" providerId="ADAL" clId="{950A5241-EF87-42D4-B271-36E3B9E97891}" dt="2026-06-08T22:14:16.935" v="594" actId="2696"/>
        <pc:sldMkLst>
          <pc:docMk/>
          <pc:sldMk cId="267624817" sldId="2145706623"/>
        </pc:sldMkLst>
      </pc:sldChg>
      <pc:sldChg chg="del">
        <pc:chgData name="Miron Livny" userId="245e46a5-cae8-48fd-8f04-0685d735845d" providerId="ADAL" clId="{950A5241-EF87-42D4-B271-36E3B9E97891}" dt="2026-06-08T22:14:16.935" v="594" actId="2696"/>
        <pc:sldMkLst>
          <pc:docMk/>
          <pc:sldMk cId="3125666290" sldId="2145706624"/>
        </pc:sldMkLst>
      </pc:sldChg>
      <pc:sldChg chg="del">
        <pc:chgData name="Miron Livny" userId="245e46a5-cae8-48fd-8f04-0685d735845d" providerId="ADAL" clId="{950A5241-EF87-42D4-B271-36E3B9E97891}" dt="2026-06-08T22:14:16.935" v="594" actId="2696"/>
        <pc:sldMkLst>
          <pc:docMk/>
          <pc:sldMk cId="3272375964" sldId="2145706625"/>
        </pc:sldMkLst>
      </pc:sldChg>
      <pc:sldChg chg="del">
        <pc:chgData name="Miron Livny" userId="245e46a5-cae8-48fd-8f04-0685d735845d" providerId="ADAL" clId="{950A5241-EF87-42D4-B271-36E3B9E97891}" dt="2026-06-08T22:14:16.935" v="594" actId="2696"/>
        <pc:sldMkLst>
          <pc:docMk/>
          <pc:sldMk cId="2935210400" sldId="2145706626"/>
        </pc:sldMkLst>
      </pc:sldChg>
      <pc:sldChg chg="del">
        <pc:chgData name="Miron Livny" userId="245e46a5-cae8-48fd-8f04-0685d735845d" providerId="ADAL" clId="{950A5241-EF87-42D4-B271-36E3B9E97891}" dt="2026-06-08T22:14:16.935" v="594" actId="2696"/>
        <pc:sldMkLst>
          <pc:docMk/>
          <pc:sldMk cId="3774944056" sldId="2145706627"/>
        </pc:sldMkLst>
      </pc:sldChg>
      <pc:sldChg chg="del">
        <pc:chgData name="Miron Livny" userId="245e46a5-cae8-48fd-8f04-0685d735845d" providerId="ADAL" clId="{950A5241-EF87-42D4-B271-36E3B9E97891}" dt="2026-06-08T22:14:16.935" v="594" actId="2696"/>
        <pc:sldMkLst>
          <pc:docMk/>
          <pc:sldMk cId="1483221080" sldId="2145706628"/>
        </pc:sldMkLst>
      </pc:sldChg>
      <pc:sldChg chg="del">
        <pc:chgData name="Miron Livny" userId="245e46a5-cae8-48fd-8f04-0685d735845d" providerId="ADAL" clId="{950A5241-EF87-42D4-B271-36E3B9E97891}" dt="2026-06-08T22:14:16.935" v="594" actId="2696"/>
        <pc:sldMkLst>
          <pc:docMk/>
          <pc:sldMk cId="838491181" sldId="2145706629"/>
        </pc:sldMkLst>
      </pc:sldChg>
      <pc:sldChg chg="del">
        <pc:chgData name="Miron Livny" userId="245e46a5-cae8-48fd-8f04-0685d735845d" providerId="ADAL" clId="{950A5241-EF87-42D4-B271-36E3B9E97891}" dt="2026-06-08T22:14:16.935" v="594" actId="2696"/>
        <pc:sldMkLst>
          <pc:docMk/>
          <pc:sldMk cId="542777850" sldId="2145706630"/>
        </pc:sldMkLst>
      </pc:sldChg>
      <pc:sldChg chg="del">
        <pc:chgData name="Miron Livny" userId="245e46a5-cae8-48fd-8f04-0685d735845d" providerId="ADAL" clId="{950A5241-EF87-42D4-B271-36E3B9E97891}" dt="2026-06-08T22:14:16.935" v="594" actId="2696"/>
        <pc:sldMkLst>
          <pc:docMk/>
          <pc:sldMk cId="2322044604" sldId="2145706631"/>
        </pc:sldMkLst>
      </pc:sldChg>
      <pc:sldChg chg="del">
        <pc:chgData name="Miron Livny" userId="245e46a5-cae8-48fd-8f04-0685d735845d" providerId="ADAL" clId="{950A5241-EF87-42D4-B271-36E3B9E97891}" dt="2026-06-08T22:14:16.935" v="594" actId="2696"/>
        <pc:sldMkLst>
          <pc:docMk/>
          <pc:sldMk cId="2221243676" sldId="2145706632"/>
        </pc:sldMkLst>
      </pc:sldChg>
      <pc:sldChg chg="del">
        <pc:chgData name="Miron Livny" userId="245e46a5-cae8-48fd-8f04-0685d735845d" providerId="ADAL" clId="{950A5241-EF87-42D4-B271-36E3B9E97891}" dt="2026-06-08T22:14:16.935" v="594" actId="2696"/>
        <pc:sldMkLst>
          <pc:docMk/>
          <pc:sldMk cId="4055289800" sldId="2145706633"/>
        </pc:sldMkLst>
      </pc:sldChg>
      <pc:sldChg chg="del">
        <pc:chgData name="Miron Livny" userId="245e46a5-cae8-48fd-8f04-0685d735845d" providerId="ADAL" clId="{950A5241-EF87-42D4-B271-36E3B9E97891}" dt="2026-06-08T22:14:16.935" v="594" actId="2696"/>
        <pc:sldMkLst>
          <pc:docMk/>
          <pc:sldMk cId="1243192985" sldId="2145706634"/>
        </pc:sldMkLst>
      </pc:sldChg>
      <pc:sldChg chg="del">
        <pc:chgData name="Miron Livny" userId="245e46a5-cae8-48fd-8f04-0685d735845d" providerId="ADAL" clId="{950A5241-EF87-42D4-B271-36E3B9E97891}" dt="2026-06-08T22:14:16.935" v="594" actId="2696"/>
        <pc:sldMkLst>
          <pc:docMk/>
          <pc:sldMk cId="991978541" sldId="2145706635"/>
        </pc:sldMkLst>
      </pc:sldChg>
      <pc:sldChg chg="del">
        <pc:chgData name="Miron Livny" userId="245e46a5-cae8-48fd-8f04-0685d735845d" providerId="ADAL" clId="{950A5241-EF87-42D4-B271-36E3B9E97891}" dt="2026-06-08T22:14:16.935" v="594" actId="2696"/>
        <pc:sldMkLst>
          <pc:docMk/>
          <pc:sldMk cId="969914717" sldId="2145706636"/>
        </pc:sldMkLst>
      </pc:sldChg>
      <pc:sldChg chg="addSp delSp modSp new mod modClrScheme chgLayout">
        <pc:chgData name="Miron Livny" userId="245e46a5-cae8-48fd-8f04-0685d735845d" providerId="ADAL" clId="{950A5241-EF87-42D4-B271-36E3B9E97891}" dt="2026-06-08T18:47:42.870" v="197" actId="20577"/>
        <pc:sldMkLst>
          <pc:docMk/>
          <pc:sldMk cId="1241297925" sldId="2145706637"/>
        </pc:sldMkLst>
        <pc:spChg chg="del mod ord">
          <ac:chgData name="Miron Livny" userId="245e46a5-cae8-48fd-8f04-0685d735845d" providerId="ADAL" clId="{950A5241-EF87-42D4-B271-36E3B9E97891}" dt="2026-06-08T18:38:30.235" v="42" actId="700"/>
          <ac:spMkLst>
            <pc:docMk/>
            <pc:sldMk cId="1241297925" sldId="2145706637"/>
            <ac:spMk id="2" creationId="{7409405B-3D0F-E99B-A272-739ED78EDC66}"/>
          </ac:spMkLst>
        </pc:spChg>
        <pc:spChg chg="del">
          <ac:chgData name="Miron Livny" userId="245e46a5-cae8-48fd-8f04-0685d735845d" providerId="ADAL" clId="{950A5241-EF87-42D4-B271-36E3B9E97891}" dt="2026-06-08T18:38:30.235" v="42" actId="700"/>
          <ac:spMkLst>
            <pc:docMk/>
            <pc:sldMk cId="1241297925" sldId="2145706637"/>
            <ac:spMk id="3" creationId="{B916AD14-F516-0480-90CB-AF8A6871581F}"/>
          </ac:spMkLst>
        </pc:spChg>
        <pc:spChg chg="add mod ord">
          <ac:chgData name="Miron Livny" userId="245e46a5-cae8-48fd-8f04-0685d735845d" providerId="ADAL" clId="{950A5241-EF87-42D4-B271-36E3B9E97891}" dt="2026-06-08T18:47:42.870" v="197" actId="20577"/>
          <ac:spMkLst>
            <pc:docMk/>
            <pc:sldMk cId="1241297925" sldId="2145706637"/>
            <ac:spMk id="4" creationId="{5E354BAE-EB54-E3DC-69F8-279D92ADAE5D}"/>
          </ac:spMkLst>
        </pc:spChg>
      </pc:sldChg>
      <pc:sldChg chg="addSp modSp new mod">
        <pc:chgData name="Miron Livny" userId="245e46a5-cae8-48fd-8f04-0685d735845d" providerId="ADAL" clId="{950A5241-EF87-42D4-B271-36E3B9E97891}" dt="2026-06-09T02:43:31.887" v="756" actId="14100"/>
        <pc:sldMkLst>
          <pc:docMk/>
          <pc:sldMk cId="680242020" sldId="2145706638"/>
        </pc:sldMkLst>
        <pc:spChg chg="mod">
          <ac:chgData name="Miron Livny" userId="245e46a5-cae8-48fd-8f04-0685d735845d" providerId="ADAL" clId="{950A5241-EF87-42D4-B271-36E3B9E97891}" dt="2026-06-08T19:13:15.199" v="403" actId="20577"/>
          <ac:spMkLst>
            <pc:docMk/>
            <pc:sldMk cId="680242020" sldId="2145706638"/>
            <ac:spMk id="2" creationId="{047F1F10-22F0-257A-DC84-4E80B771B1F8}"/>
          </ac:spMkLst>
        </pc:spChg>
        <pc:spChg chg="add mod">
          <ac:chgData name="Miron Livny" userId="245e46a5-cae8-48fd-8f04-0685d735845d" providerId="ADAL" clId="{950A5241-EF87-42D4-B271-36E3B9E97891}" dt="2026-06-08T19:13:40.951" v="407" actId="14100"/>
          <ac:spMkLst>
            <pc:docMk/>
            <pc:sldMk cId="680242020" sldId="2145706638"/>
            <ac:spMk id="3" creationId="{A10D0243-AFD4-B0A0-C0F9-BFB4BE5021F6}"/>
          </ac:spMkLst>
        </pc:spChg>
        <pc:picChg chg="add mod">
          <ac:chgData name="Miron Livny" userId="245e46a5-cae8-48fd-8f04-0685d735845d" providerId="ADAL" clId="{950A5241-EF87-42D4-B271-36E3B9E97891}" dt="2026-06-09T02:43:31.887" v="756" actId="14100"/>
          <ac:picMkLst>
            <pc:docMk/>
            <pc:sldMk cId="680242020" sldId="2145706638"/>
            <ac:picMk id="5" creationId="{2E7BD8C8-EF51-85AE-F366-40B391CDD068}"/>
          </ac:picMkLst>
        </pc:picChg>
      </pc:sldChg>
      <pc:sldChg chg="addSp modSp new mod">
        <pc:chgData name="Miron Livny" userId="245e46a5-cae8-48fd-8f04-0685d735845d" providerId="ADAL" clId="{950A5241-EF87-42D4-B271-36E3B9E97891}" dt="2026-06-09T12:08:00.837" v="940" actId="1076"/>
        <pc:sldMkLst>
          <pc:docMk/>
          <pc:sldMk cId="2445600603" sldId="2145706639"/>
        </pc:sldMkLst>
        <pc:spChg chg="mod">
          <ac:chgData name="Miron Livny" userId="245e46a5-cae8-48fd-8f04-0685d735845d" providerId="ADAL" clId="{950A5241-EF87-42D4-B271-36E3B9E97891}" dt="2026-06-08T19:14:02.559" v="408" actId="20577"/>
          <ac:spMkLst>
            <pc:docMk/>
            <pc:sldMk cId="2445600603" sldId="2145706639"/>
            <ac:spMk id="2" creationId="{E208308C-79A2-B895-A1D3-A01C931FB04F}"/>
          </ac:spMkLst>
        </pc:spChg>
        <pc:spChg chg="add mod">
          <ac:chgData name="Miron Livny" userId="245e46a5-cae8-48fd-8f04-0685d735845d" providerId="ADAL" clId="{950A5241-EF87-42D4-B271-36E3B9E97891}" dt="2026-06-09T12:07:07.996" v="931" actId="1076"/>
          <ac:spMkLst>
            <pc:docMk/>
            <pc:sldMk cId="2445600603" sldId="2145706639"/>
            <ac:spMk id="3" creationId="{DADFD250-5307-9871-D0A9-A65EFEF68B06}"/>
          </ac:spMkLst>
        </pc:spChg>
        <pc:spChg chg="mod">
          <ac:chgData name="Miron Livny" userId="245e46a5-cae8-48fd-8f04-0685d735845d" providerId="ADAL" clId="{950A5241-EF87-42D4-B271-36E3B9E97891}" dt="2026-06-09T12:06:54.653" v="928"/>
          <ac:spMkLst>
            <pc:docMk/>
            <pc:sldMk cId="2445600603" sldId="2145706639"/>
            <ac:spMk id="8" creationId="{CF9D6EFB-58E8-C1AB-7B59-E5264157A46C}"/>
          </ac:spMkLst>
        </pc:spChg>
        <pc:spChg chg="mod">
          <ac:chgData name="Miron Livny" userId="245e46a5-cae8-48fd-8f04-0685d735845d" providerId="ADAL" clId="{950A5241-EF87-42D4-B271-36E3B9E97891}" dt="2026-06-09T12:06:54.653" v="928"/>
          <ac:spMkLst>
            <pc:docMk/>
            <pc:sldMk cId="2445600603" sldId="2145706639"/>
            <ac:spMk id="9" creationId="{646E2077-E15E-B8F6-B878-75A2D85AECA6}"/>
          </ac:spMkLst>
        </pc:spChg>
        <pc:spChg chg="mod">
          <ac:chgData name="Miron Livny" userId="245e46a5-cae8-48fd-8f04-0685d735845d" providerId="ADAL" clId="{950A5241-EF87-42D4-B271-36E3B9E97891}" dt="2026-06-09T12:06:54.653" v="928"/>
          <ac:spMkLst>
            <pc:docMk/>
            <pc:sldMk cId="2445600603" sldId="2145706639"/>
            <ac:spMk id="10" creationId="{6E051685-E5A9-A233-A834-C2FC0E241778}"/>
          </ac:spMkLst>
        </pc:spChg>
        <pc:grpChg chg="add mod">
          <ac:chgData name="Miron Livny" userId="245e46a5-cae8-48fd-8f04-0685d735845d" providerId="ADAL" clId="{950A5241-EF87-42D4-B271-36E3B9E97891}" dt="2026-06-09T12:08:00.837" v="940" actId="1076"/>
          <ac:grpSpMkLst>
            <pc:docMk/>
            <pc:sldMk cId="2445600603" sldId="2145706639"/>
            <ac:grpSpMk id="7" creationId="{D2CAC477-B7B5-C7F7-7D37-8B6B0129A5E0}"/>
          </ac:grpSpMkLst>
        </pc:grpChg>
        <pc:picChg chg="add mod">
          <ac:chgData name="Miron Livny" userId="245e46a5-cae8-48fd-8f04-0685d735845d" providerId="ADAL" clId="{950A5241-EF87-42D4-B271-36E3B9E97891}" dt="2026-06-09T02:44:54.230" v="760" actId="1076"/>
          <ac:picMkLst>
            <pc:docMk/>
            <pc:sldMk cId="2445600603" sldId="2145706639"/>
            <ac:picMk id="4" creationId="{1823CF7C-6513-543D-0F52-CF5707C68C2D}"/>
          </ac:picMkLst>
        </pc:picChg>
        <pc:picChg chg="add mod">
          <ac:chgData name="Miron Livny" userId="245e46a5-cae8-48fd-8f04-0685d735845d" providerId="ADAL" clId="{950A5241-EF87-42D4-B271-36E3B9E97891}" dt="2026-06-09T12:07:44.993" v="939" actId="14100"/>
          <ac:picMkLst>
            <pc:docMk/>
            <pc:sldMk cId="2445600603" sldId="2145706639"/>
            <ac:picMk id="5" creationId="{08F338AE-239B-2F82-3B21-048F63B5C305}"/>
          </ac:picMkLst>
        </pc:picChg>
        <pc:picChg chg="add mod">
          <ac:chgData name="Miron Livny" userId="245e46a5-cae8-48fd-8f04-0685d735845d" providerId="ADAL" clId="{950A5241-EF87-42D4-B271-36E3B9E97891}" dt="2026-06-09T12:07:31.119" v="936" actId="14100"/>
          <ac:picMkLst>
            <pc:docMk/>
            <pc:sldMk cId="2445600603" sldId="2145706639"/>
            <ac:picMk id="6" creationId="{AD330396-4216-B8C0-BFDB-785812830633}"/>
          </ac:picMkLst>
        </pc:picChg>
        <pc:picChg chg="mod">
          <ac:chgData name="Miron Livny" userId="245e46a5-cae8-48fd-8f04-0685d735845d" providerId="ADAL" clId="{950A5241-EF87-42D4-B271-36E3B9E97891}" dt="2026-06-09T12:06:54.653" v="928"/>
          <ac:picMkLst>
            <pc:docMk/>
            <pc:sldMk cId="2445600603" sldId="2145706639"/>
            <ac:picMk id="11" creationId="{89038F5E-CD2D-CA30-606C-197402DCB646}"/>
          </ac:picMkLst>
        </pc:picChg>
        <pc:picChg chg="mod">
          <ac:chgData name="Miron Livny" userId="245e46a5-cae8-48fd-8f04-0685d735845d" providerId="ADAL" clId="{950A5241-EF87-42D4-B271-36E3B9E97891}" dt="2026-06-09T12:06:54.653" v="928"/>
          <ac:picMkLst>
            <pc:docMk/>
            <pc:sldMk cId="2445600603" sldId="2145706639"/>
            <ac:picMk id="12" creationId="{381FE75B-2FE5-14FE-434A-93B50505EC93}"/>
          </ac:picMkLst>
        </pc:picChg>
        <pc:picChg chg="mod">
          <ac:chgData name="Miron Livny" userId="245e46a5-cae8-48fd-8f04-0685d735845d" providerId="ADAL" clId="{950A5241-EF87-42D4-B271-36E3B9E97891}" dt="2026-06-09T12:06:54.653" v="928"/>
          <ac:picMkLst>
            <pc:docMk/>
            <pc:sldMk cId="2445600603" sldId="2145706639"/>
            <ac:picMk id="13" creationId="{670E0B64-D998-D17F-0945-5D3FB8666271}"/>
          </ac:picMkLst>
        </pc:picChg>
        <pc:picChg chg="mod">
          <ac:chgData name="Miron Livny" userId="245e46a5-cae8-48fd-8f04-0685d735845d" providerId="ADAL" clId="{950A5241-EF87-42D4-B271-36E3B9E97891}" dt="2026-06-09T12:06:54.653" v="928"/>
          <ac:picMkLst>
            <pc:docMk/>
            <pc:sldMk cId="2445600603" sldId="2145706639"/>
            <ac:picMk id="14" creationId="{559554F4-D2D1-4E84-410C-2B8DCB50726E}"/>
          </ac:picMkLst>
        </pc:picChg>
        <pc:picChg chg="mod">
          <ac:chgData name="Miron Livny" userId="245e46a5-cae8-48fd-8f04-0685d735845d" providerId="ADAL" clId="{950A5241-EF87-42D4-B271-36E3B9E97891}" dt="2026-06-09T12:06:54.653" v="928"/>
          <ac:picMkLst>
            <pc:docMk/>
            <pc:sldMk cId="2445600603" sldId="2145706639"/>
            <ac:picMk id="15" creationId="{865848EB-3D90-B903-8C25-FE0045CB0AEC}"/>
          </ac:picMkLst>
        </pc:picChg>
      </pc:sldChg>
      <pc:sldChg chg="addSp modSp new mod">
        <pc:chgData name="Miron Livny" userId="245e46a5-cae8-48fd-8f04-0685d735845d" providerId="ADAL" clId="{950A5241-EF87-42D4-B271-36E3B9E97891}" dt="2026-06-09T11:27:03.086" v="916" actId="14100"/>
        <pc:sldMkLst>
          <pc:docMk/>
          <pc:sldMk cId="3200684001" sldId="2145706640"/>
        </pc:sldMkLst>
        <pc:spChg chg="mod">
          <ac:chgData name="Miron Livny" userId="245e46a5-cae8-48fd-8f04-0685d735845d" providerId="ADAL" clId="{950A5241-EF87-42D4-B271-36E3B9E97891}" dt="2026-06-09T11:25:18.872" v="915" actId="20577"/>
          <ac:spMkLst>
            <pc:docMk/>
            <pc:sldMk cId="3200684001" sldId="2145706640"/>
            <ac:spMk id="2" creationId="{B4A7B621-0023-A3C3-78AA-E5FCC99DC683}"/>
          </ac:spMkLst>
        </pc:spChg>
        <pc:spChg chg="add mod">
          <ac:chgData name="Miron Livny" userId="245e46a5-cae8-48fd-8f04-0685d735845d" providerId="ADAL" clId="{950A5241-EF87-42D4-B271-36E3B9E97891}" dt="2026-06-09T11:27:03.086" v="916" actId="14100"/>
          <ac:spMkLst>
            <pc:docMk/>
            <pc:sldMk cId="3200684001" sldId="2145706640"/>
            <ac:spMk id="3" creationId="{B3B1A3F7-F08C-9F06-23FE-07C407880E58}"/>
          </ac:spMkLst>
        </pc:spChg>
        <pc:picChg chg="add mod modCrop">
          <ac:chgData name="Miron Livny" userId="245e46a5-cae8-48fd-8f04-0685d735845d" providerId="ADAL" clId="{950A5241-EF87-42D4-B271-36E3B9E97891}" dt="2026-06-09T11:24:51.676" v="912" actId="1076"/>
          <ac:picMkLst>
            <pc:docMk/>
            <pc:sldMk cId="3200684001" sldId="2145706640"/>
            <ac:picMk id="5" creationId="{85A02691-0C22-717B-9F03-9B8AFA39B6A9}"/>
          </ac:picMkLst>
        </pc:picChg>
        <pc:picChg chg="add mod">
          <ac:chgData name="Miron Livny" userId="245e46a5-cae8-48fd-8f04-0685d735845d" providerId="ADAL" clId="{950A5241-EF87-42D4-B271-36E3B9E97891}" dt="2026-06-09T11:25:01.336" v="913" actId="571"/>
          <ac:picMkLst>
            <pc:docMk/>
            <pc:sldMk cId="3200684001" sldId="2145706640"/>
            <ac:picMk id="6" creationId="{EC60C6DF-E2DD-6679-2F30-F4FA0109F337}"/>
          </ac:picMkLst>
        </pc:picChg>
      </pc:sldChg>
      <pc:sldChg chg="modSp new mod">
        <pc:chgData name="Miron Livny" userId="245e46a5-cae8-48fd-8f04-0685d735845d" providerId="ADAL" clId="{950A5241-EF87-42D4-B271-36E3B9E97891}" dt="2026-06-08T22:29:06.083" v="688" actId="403"/>
        <pc:sldMkLst>
          <pc:docMk/>
          <pc:sldMk cId="792391960" sldId="2145706641"/>
        </pc:sldMkLst>
        <pc:spChg chg="mod">
          <ac:chgData name="Miron Livny" userId="245e46a5-cae8-48fd-8f04-0685d735845d" providerId="ADAL" clId="{950A5241-EF87-42D4-B271-36E3B9E97891}" dt="2026-06-08T22:29:06.083" v="688" actId="403"/>
          <ac:spMkLst>
            <pc:docMk/>
            <pc:sldMk cId="792391960" sldId="2145706641"/>
            <ac:spMk id="2" creationId="{76111CB3-DC28-0742-36CB-AD9A0D56710F}"/>
          </ac:spMkLst>
        </pc:spChg>
      </pc:sldChg>
      <pc:sldChg chg="addSp modSp new mod">
        <pc:chgData name="Miron Livny" userId="245e46a5-cae8-48fd-8f04-0685d735845d" providerId="ADAL" clId="{950A5241-EF87-42D4-B271-36E3B9E97891}" dt="2026-06-09T12:09:50.803" v="944" actId="1076"/>
        <pc:sldMkLst>
          <pc:docMk/>
          <pc:sldMk cId="347912636" sldId="2145706642"/>
        </pc:sldMkLst>
        <pc:spChg chg="mod">
          <ac:chgData name="Miron Livny" userId="245e46a5-cae8-48fd-8f04-0685d735845d" providerId="ADAL" clId="{950A5241-EF87-42D4-B271-36E3B9E97891}" dt="2026-06-08T22:46:13.280" v="730" actId="207"/>
          <ac:spMkLst>
            <pc:docMk/>
            <pc:sldMk cId="347912636" sldId="2145706642"/>
            <ac:spMk id="2" creationId="{41728670-0780-28BD-0930-EA31F03AEF2F}"/>
          </ac:spMkLst>
        </pc:spChg>
        <pc:picChg chg="add mod">
          <ac:chgData name="Miron Livny" userId="245e46a5-cae8-48fd-8f04-0685d735845d" providerId="ADAL" clId="{950A5241-EF87-42D4-B271-36E3B9E97891}" dt="2026-06-09T12:09:07.833" v="942" actId="1076"/>
          <ac:picMkLst>
            <pc:docMk/>
            <pc:sldMk cId="347912636" sldId="2145706642"/>
            <ac:picMk id="3" creationId="{F7832954-6174-8F28-F931-FF21C17D82C7}"/>
          </ac:picMkLst>
        </pc:picChg>
        <pc:picChg chg="add mod">
          <ac:chgData name="Miron Livny" userId="245e46a5-cae8-48fd-8f04-0685d735845d" providerId="ADAL" clId="{950A5241-EF87-42D4-B271-36E3B9E97891}" dt="2026-06-09T12:09:50.803" v="944" actId="1076"/>
          <ac:picMkLst>
            <pc:docMk/>
            <pc:sldMk cId="347912636" sldId="2145706642"/>
            <ac:picMk id="4" creationId="{F1ACD116-FA63-202E-C433-3A9D97C65B40}"/>
          </ac:picMkLst>
        </pc:picChg>
      </pc:sldChg>
      <pc:sldChg chg="addSp modSp new mod">
        <pc:chgData name="Miron Livny" userId="245e46a5-cae8-48fd-8f04-0685d735845d" providerId="ADAL" clId="{950A5241-EF87-42D4-B271-36E3B9E97891}" dt="2026-06-09T12:10:14.280" v="946" actId="1076"/>
        <pc:sldMkLst>
          <pc:docMk/>
          <pc:sldMk cId="36791266" sldId="2145706643"/>
        </pc:sldMkLst>
        <pc:spChg chg="mod">
          <ac:chgData name="Miron Livny" userId="245e46a5-cae8-48fd-8f04-0685d735845d" providerId="ADAL" clId="{950A5241-EF87-42D4-B271-36E3B9E97891}" dt="2026-06-08T22:46:29.899" v="731" actId="207"/>
          <ac:spMkLst>
            <pc:docMk/>
            <pc:sldMk cId="36791266" sldId="2145706643"/>
            <ac:spMk id="2" creationId="{7CDF09BD-E916-6561-0012-2367F5CD3282}"/>
          </ac:spMkLst>
        </pc:spChg>
        <pc:picChg chg="add mod">
          <ac:chgData name="Miron Livny" userId="245e46a5-cae8-48fd-8f04-0685d735845d" providerId="ADAL" clId="{950A5241-EF87-42D4-B271-36E3B9E97891}" dt="2026-06-09T12:10:14.280" v="946" actId="1076"/>
          <ac:picMkLst>
            <pc:docMk/>
            <pc:sldMk cId="36791266" sldId="2145706643"/>
            <ac:picMk id="3" creationId="{D9EF298A-9AF3-C078-D607-A876F37A368C}"/>
          </ac:picMkLst>
        </pc:picChg>
      </pc:sldChg>
      <pc:sldChg chg="modSp new mod">
        <pc:chgData name="Miron Livny" userId="245e46a5-cae8-48fd-8f04-0685d735845d" providerId="ADAL" clId="{950A5241-EF87-42D4-B271-36E3B9E97891}" dt="2026-06-08T22:46:44.116" v="732" actId="207"/>
        <pc:sldMkLst>
          <pc:docMk/>
          <pc:sldMk cId="640739809" sldId="2145706644"/>
        </pc:sldMkLst>
        <pc:spChg chg="mod">
          <ac:chgData name="Miron Livny" userId="245e46a5-cae8-48fd-8f04-0685d735845d" providerId="ADAL" clId="{950A5241-EF87-42D4-B271-36E3B9E97891}" dt="2026-06-08T22:46:44.116" v="732" actId="207"/>
          <ac:spMkLst>
            <pc:docMk/>
            <pc:sldMk cId="640739809" sldId="2145706644"/>
            <ac:spMk id="2" creationId="{71C1CC70-032C-4F67-1DB9-E91500BE45AB}"/>
          </ac:spMkLst>
        </pc:spChg>
      </pc:sldChg>
      <pc:sldChg chg="addSp modSp new mod">
        <pc:chgData name="Miron Livny" userId="245e46a5-cae8-48fd-8f04-0685d735845d" providerId="ADAL" clId="{950A5241-EF87-42D4-B271-36E3B9E97891}" dt="2026-06-09T12:39:43.629" v="970" actId="1076"/>
        <pc:sldMkLst>
          <pc:docMk/>
          <pc:sldMk cId="623157748" sldId="2145706645"/>
        </pc:sldMkLst>
        <pc:spChg chg="mod">
          <ac:chgData name="Miron Livny" userId="245e46a5-cae8-48fd-8f04-0685d735845d" providerId="ADAL" clId="{950A5241-EF87-42D4-B271-36E3B9E97891}" dt="2026-06-08T22:42:43.272" v="729" actId="20577"/>
          <ac:spMkLst>
            <pc:docMk/>
            <pc:sldMk cId="623157748" sldId="2145706645"/>
            <ac:spMk id="2" creationId="{D49D45D0-2D21-AFD2-9ABB-1071C2230B48}"/>
          </ac:spMkLst>
        </pc:spChg>
        <pc:spChg chg="add mod">
          <ac:chgData name="Miron Livny" userId="245e46a5-cae8-48fd-8f04-0685d735845d" providerId="ADAL" clId="{950A5241-EF87-42D4-B271-36E3B9E97891}" dt="2026-06-08T22:42:38.459" v="723" actId="1076"/>
          <ac:spMkLst>
            <pc:docMk/>
            <pc:sldMk cId="623157748" sldId="2145706645"/>
            <ac:spMk id="3" creationId="{E3345104-786A-C657-9B19-2DDB29BF173C}"/>
          </ac:spMkLst>
        </pc:spChg>
        <pc:picChg chg="add mod">
          <ac:chgData name="Miron Livny" userId="245e46a5-cae8-48fd-8f04-0685d735845d" providerId="ADAL" clId="{950A5241-EF87-42D4-B271-36E3B9E97891}" dt="2026-06-09T12:39:40.009" v="969" actId="1076"/>
          <ac:picMkLst>
            <pc:docMk/>
            <pc:sldMk cId="623157748" sldId="2145706645"/>
            <ac:picMk id="5" creationId="{2EAA4BCB-C8E4-C8C4-CD70-4506E80CDCB7}"/>
          </ac:picMkLst>
        </pc:picChg>
        <pc:picChg chg="add mod">
          <ac:chgData name="Miron Livny" userId="245e46a5-cae8-48fd-8f04-0685d735845d" providerId="ADAL" clId="{950A5241-EF87-42D4-B271-36E3B9E97891}" dt="2026-06-09T12:39:32.062" v="968" actId="1076"/>
          <ac:picMkLst>
            <pc:docMk/>
            <pc:sldMk cId="623157748" sldId="2145706645"/>
            <ac:picMk id="7" creationId="{99A86F12-917D-339E-AB6E-CECA577F0619}"/>
          </ac:picMkLst>
        </pc:picChg>
        <pc:picChg chg="add mod">
          <ac:chgData name="Miron Livny" userId="245e46a5-cae8-48fd-8f04-0685d735845d" providerId="ADAL" clId="{950A5241-EF87-42D4-B271-36E3B9E97891}" dt="2026-06-09T12:36:26.395" v="959" actId="1076"/>
          <ac:picMkLst>
            <pc:docMk/>
            <pc:sldMk cId="623157748" sldId="2145706645"/>
            <ac:picMk id="9" creationId="{88CE6B2B-B70D-EEF8-3040-948BFA4059EC}"/>
          </ac:picMkLst>
        </pc:picChg>
        <pc:picChg chg="add mod">
          <ac:chgData name="Miron Livny" userId="245e46a5-cae8-48fd-8f04-0685d735845d" providerId="ADAL" clId="{950A5241-EF87-42D4-B271-36E3B9E97891}" dt="2026-06-09T12:39:43.629" v="970" actId="1076"/>
          <ac:picMkLst>
            <pc:docMk/>
            <pc:sldMk cId="623157748" sldId="2145706645"/>
            <ac:picMk id="11" creationId="{37A25775-0C68-D91F-990A-5FC96EBFDCE3}"/>
          </ac:picMkLst>
        </pc:picChg>
        <pc:picChg chg="add mod">
          <ac:chgData name="Miron Livny" userId="245e46a5-cae8-48fd-8f04-0685d735845d" providerId="ADAL" clId="{950A5241-EF87-42D4-B271-36E3B9E97891}" dt="2026-06-09T12:39:27.105" v="967" actId="1076"/>
          <ac:picMkLst>
            <pc:docMk/>
            <pc:sldMk cId="623157748" sldId="2145706645"/>
            <ac:picMk id="13" creationId="{7FA2B950-D577-0A97-09FF-E149A56A74E6}"/>
          </ac:picMkLst>
        </pc:picChg>
      </pc:sldChg>
      <pc:sldChg chg="addSp modSp new mod">
        <pc:chgData name="Miron Livny" userId="245e46a5-cae8-48fd-8f04-0685d735845d" providerId="ADAL" clId="{950A5241-EF87-42D4-B271-36E3B9E97891}" dt="2026-06-09T02:56:37.867" v="820" actId="20577"/>
        <pc:sldMkLst>
          <pc:docMk/>
          <pc:sldMk cId="363084069" sldId="2145706646"/>
        </pc:sldMkLst>
        <pc:spChg chg="mod">
          <ac:chgData name="Miron Livny" userId="245e46a5-cae8-48fd-8f04-0685d735845d" providerId="ADAL" clId="{950A5241-EF87-42D4-B271-36E3B9E97891}" dt="2026-06-09T02:56:37.867" v="820" actId="20577"/>
          <ac:spMkLst>
            <pc:docMk/>
            <pc:sldMk cId="363084069" sldId="2145706646"/>
            <ac:spMk id="2" creationId="{6AC73392-476E-AEFF-EBE4-1FAC3CB6B114}"/>
          </ac:spMkLst>
        </pc:spChg>
        <pc:spChg chg="add mod">
          <ac:chgData name="Miron Livny" userId="245e46a5-cae8-48fd-8f04-0685d735845d" providerId="ADAL" clId="{950A5241-EF87-42D4-B271-36E3B9E97891}" dt="2026-06-09T02:56:28.431" v="819" actId="1076"/>
          <ac:spMkLst>
            <pc:docMk/>
            <pc:sldMk cId="363084069" sldId="2145706646"/>
            <ac:spMk id="3" creationId="{3870A01E-D1F2-B5C8-B1CF-211A20F6B43F}"/>
          </ac:spMkLst>
        </pc:spChg>
      </pc:sldChg>
      <pc:sldChg chg="modSp new mod">
        <pc:chgData name="Miron Livny" userId="245e46a5-cae8-48fd-8f04-0685d735845d" providerId="ADAL" clId="{950A5241-EF87-42D4-B271-36E3B9E97891}" dt="2026-06-08T22:47:05.823" v="739" actId="20577"/>
        <pc:sldMkLst>
          <pc:docMk/>
          <pc:sldMk cId="3674470919" sldId="2145706647"/>
        </pc:sldMkLst>
        <pc:spChg chg="mod">
          <ac:chgData name="Miron Livny" userId="245e46a5-cae8-48fd-8f04-0685d735845d" providerId="ADAL" clId="{950A5241-EF87-42D4-B271-36E3B9E97891}" dt="2026-06-08T22:47:05.823" v="739" actId="20577"/>
          <ac:spMkLst>
            <pc:docMk/>
            <pc:sldMk cId="3674470919" sldId="2145706647"/>
            <ac:spMk id="2" creationId="{1E08E684-4259-0183-FA4C-D8894B3E41CF}"/>
          </ac:spMkLst>
        </pc:spChg>
      </pc:sldChg>
      <pc:sldChg chg="addSp delSp modSp new mod modClrScheme chgLayout">
        <pc:chgData name="Miron Livny" userId="245e46a5-cae8-48fd-8f04-0685d735845d" providerId="ADAL" clId="{950A5241-EF87-42D4-B271-36E3B9E97891}" dt="2026-06-09T11:16:12.132" v="861" actId="313"/>
        <pc:sldMkLst>
          <pc:docMk/>
          <pc:sldMk cId="859405447" sldId="2145706648"/>
        </pc:sldMkLst>
        <pc:spChg chg="del">
          <ac:chgData name="Miron Livny" userId="245e46a5-cae8-48fd-8f04-0685d735845d" providerId="ADAL" clId="{950A5241-EF87-42D4-B271-36E3B9E97891}" dt="2026-06-08T18:53:11.975" v="235" actId="700"/>
          <ac:spMkLst>
            <pc:docMk/>
            <pc:sldMk cId="859405447" sldId="2145706648"/>
            <ac:spMk id="2" creationId="{AD86A471-C9C6-3F87-0AE5-5B8BCBA77F8D}"/>
          </ac:spMkLst>
        </pc:spChg>
        <pc:spChg chg="add mod">
          <ac:chgData name="Miron Livny" userId="245e46a5-cae8-48fd-8f04-0685d735845d" providerId="ADAL" clId="{950A5241-EF87-42D4-B271-36E3B9E97891}" dt="2026-06-09T11:16:12.132" v="861" actId="313"/>
          <ac:spMkLst>
            <pc:docMk/>
            <pc:sldMk cId="859405447" sldId="2145706648"/>
            <ac:spMk id="3" creationId="{F4D1709C-BF45-DF93-CF7B-831B43291685}"/>
          </ac:spMkLst>
        </pc:spChg>
      </pc:sldChg>
      <pc:sldChg chg="addSp delSp modSp new mod ord modClrScheme chgLayout">
        <pc:chgData name="Miron Livny" userId="245e46a5-cae8-48fd-8f04-0685d735845d" providerId="ADAL" clId="{950A5241-EF87-42D4-B271-36E3B9E97891}" dt="2026-06-08T22:15:04.426" v="598"/>
        <pc:sldMkLst>
          <pc:docMk/>
          <pc:sldMk cId="3347472155" sldId="2145706649"/>
        </pc:sldMkLst>
        <pc:spChg chg="del">
          <ac:chgData name="Miron Livny" userId="245e46a5-cae8-48fd-8f04-0685d735845d" providerId="ADAL" clId="{950A5241-EF87-42D4-B271-36E3B9E97891}" dt="2026-06-08T19:32:17.716" v="414" actId="700"/>
          <ac:spMkLst>
            <pc:docMk/>
            <pc:sldMk cId="3347472155" sldId="2145706649"/>
            <ac:spMk id="2" creationId="{0FDC131F-9B5A-1ACD-3458-3A443D0E1CED}"/>
          </ac:spMkLst>
        </pc:spChg>
        <pc:spChg chg="del">
          <ac:chgData name="Miron Livny" userId="245e46a5-cae8-48fd-8f04-0685d735845d" providerId="ADAL" clId="{950A5241-EF87-42D4-B271-36E3B9E97891}" dt="2026-06-08T19:32:17.716" v="414" actId="700"/>
          <ac:spMkLst>
            <pc:docMk/>
            <pc:sldMk cId="3347472155" sldId="2145706649"/>
            <ac:spMk id="3" creationId="{CC3B028B-3BB6-D7B8-C725-23814AB2B84D}"/>
          </ac:spMkLst>
        </pc:spChg>
        <pc:spChg chg="add mod">
          <ac:chgData name="Miron Livny" userId="245e46a5-cae8-48fd-8f04-0685d735845d" providerId="ADAL" clId="{950A5241-EF87-42D4-B271-36E3B9E97891}" dt="2026-06-08T19:36:21.597" v="462" actId="1076"/>
          <ac:spMkLst>
            <pc:docMk/>
            <pc:sldMk cId="3347472155" sldId="2145706649"/>
            <ac:spMk id="6" creationId="{CB4A3289-7172-87B6-301C-D1DE8146FB21}"/>
          </ac:spMkLst>
        </pc:spChg>
        <pc:picChg chg="add mod">
          <ac:chgData name="Miron Livny" userId="245e46a5-cae8-48fd-8f04-0685d735845d" providerId="ADAL" clId="{950A5241-EF87-42D4-B271-36E3B9E97891}" dt="2026-06-08T19:32:45.716" v="419" actId="1076"/>
          <ac:picMkLst>
            <pc:docMk/>
            <pc:sldMk cId="3347472155" sldId="2145706649"/>
            <ac:picMk id="5" creationId="{C6AE864A-0EB2-917A-1E8D-72EE72E4D065}"/>
          </ac:picMkLst>
        </pc:picChg>
      </pc:sldChg>
      <pc:sldChg chg="addSp modSp new mod ord">
        <pc:chgData name="Miron Livny" userId="245e46a5-cae8-48fd-8f04-0685d735845d" providerId="ADAL" clId="{950A5241-EF87-42D4-B271-36E3B9E97891}" dt="2026-06-08T22:15:13.563" v="600"/>
        <pc:sldMkLst>
          <pc:docMk/>
          <pc:sldMk cId="2112179975" sldId="2145706650"/>
        </pc:sldMkLst>
        <pc:picChg chg="add mod">
          <ac:chgData name="Miron Livny" userId="245e46a5-cae8-48fd-8f04-0685d735845d" providerId="ADAL" clId="{950A5241-EF87-42D4-B271-36E3B9E97891}" dt="2026-06-08T19:40:59.268" v="465" actId="1076"/>
          <ac:picMkLst>
            <pc:docMk/>
            <pc:sldMk cId="2112179975" sldId="2145706650"/>
            <ac:picMk id="3" creationId="{9AE536C8-2CB2-64BF-60F5-116CE32CA247}"/>
          </ac:picMkLst>
        </pc:picChg>
      </pc:sldChg>
      <pc:sldChg chg="addSp new mod ord">
        <pc:chgData name="Miron Livny" userId="245e46a5-cae8-48fd-8f04-0685d735845d" providerId="ADAL" clId="{950A5241-EF87-42D4-B271-36E3B9E97891}" dt="2026-06-08T22:15:18.988" v="602"/>
        <pc:sldMkLst>
          <pc:docMk/>
          <pc:sldMk cId="2216547477" sldId="2145706651"/>
        </pc:sldMkLst>
        <pc:picChg chg="add">
          <ac:chgData name="Miron Livny" userId="245e46a5-cae8-48fd-8f04-0685d735845d" providerId="ADAL" clId="{950A5241-EF87-42D4-B271-36E3B9E97891}" dt="2026-06-08T19:44:28.457" v="467" actId="22"/>
          <ac:picMkLst>
            <pc:docMk/>
            <pc:sldMk cId="2216547477" sldId="2145706651"/>
            <ac:picMk id="3" creationId="{D1F0F426-B0B7-6927-E23D-BB369A0856EB}"/>
          </ac:picMkLst>
        </pc:picChg>
      </pc:sldChg>
      <pc:sldChg chg="modSp add del mod">
        <pc:chgData name="Miron Livny" userId="245e46a5-cae8-48fd-8f04-0685d735845d" providerId="ADAL" clId="{950A5241-EF87-42D4-B271-36E3B9E97891}" dt="2026-06-08T22:05:26.680" v="502"/>
        <pc:sldMkLst>
          <pc:docMk/>
          <pc:sldMk cId="2217239120" sldId="2145706652"/>
        </pc:sldMkLst>
        <pc:spChg chg="mod">
          <ac:chgData name="Miron Livny" userId="245e46a5-cae8-48fd-8f04-0685d735845d" providerId="ADAL" clId="{950A5241-EF87-42D4-B271-36E3B9E97891}" dt="2026-06-08T22:05:26.680" v="502"/>
          <ac:spMkLst>
            <pc:docMk/>
            <pc:sldMk cId="2217239120" sldId="2145706652"/>
            <ac:spMk id="4" creationId="{4B2A29C2-53FB-AD54-4E5B-3B252DAAC392}"/>
          </ac:spMkLst>
        </pc:spChg>
      </pc:sldChg>
      <pc:sldChg chg="delSp new del mod modClrScheme chgLayout">
        <pc:chgData name="Miron Livny" userId="245e46a5-cae8-48fd-8f04-0685d735845d" providerId="ADAL" clId="{950A5241-EF87-42D4-B271-36E3B9E97891}" dt="2026-06-08T22:07:22.397" v="518" actId="2696"/>
        <pc:sldMkLst>
          <pc:docMk/>
          <pc:sldMk cId="2417469067" sldId="2145706652"/>
        </pc:sldMkLst>
        <pc:spChg chg="del">
          <ac:chgData name="Miron Livny" userId="245e46a5-cae8-48fd-8f04-0685d735845d" providerId="ADAL" clId="{950A5241-EF87-42D4-B271-36E3B9E97891}" dt="2026-06-08T22:05:45.375" v="504" actId="700"/>
          <ac:spMkLst>
            <pc:docMk/>
            <pc:sldMk cId="2417469067" sldId="2145706652"/>
            <ac:spMk id="2" creationId="{769C6442-5CE2-E9C4-6145-5D28CF740F5B}"/>
          </ac:spMkLst>
        </pc:spChg>
        <pc:spChg chg="del">
          <ac:chgData name="Miron Livny" userId="245e46a5-cae8-48fd-8f04-0685d735845d" providerId="ADAL" clId="{950A5241-EF87-42D4-B271-36E3B9E97891}" dt="2026-06-08T22:05:45.375" v="504" actId="700"/>
          <ac:spMkLst>
            <pc:docMk/>
            <pc:sldMk cId="2417469067" sldId="2145706652"/>
            <ac:spMk id="3" creationId="{01F5C70D-DF97-A32F-4F35-FE1135257453}"/>
          </ac:spMkLst>
        </pc:spChg>
      </pc:sldChg>
      <pc:sldChg chg="modSp add del mod">
        <pc:chgData name="Miron Livny" userId="245e46a5-cae8-48fd-8f04-0685d735845d" providerId="ADAL" clId="{950A5241-EF87-42D4-B271-36E3B9E97891}" dt="2026-06-09T10:56:31.939" v="821" actId="20577"/>
        <pc:sldMkLst>
          <pc:docMk/>
          <pc:sldMk cId="2217239120" sldId="2145706653"/>
        </pc:sldMkLst>
        <pc:spChg chg="mod">
          <ac:chgData name="Miron Livny" userId="245e46a5-cae8-48fd-8f04-0685d735845d" providerId="ADAL" clId="{950A5241-EF87-42D4-B271-36E3B9E97891}" dt="2026-06-09T10:56:31.939" v="821" actId="20577"/>
          <ac:spMkLst>
            <pc:docMk/>
            <pc:sldMk cId="2217239120" sldId="2145706653"/>
            <ac:spMk id="4" creationId="{4B2A29C2-53FB-AD54-4E5B-3B252DAAC39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8756C-B96F-425A-825B-2663A06576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F023B8-86CB-4659-97E4-B84012481717}">
      <dgm:prSet custT="1"/>
      <dgm:spPr/>
      <dgm:t>
        <a:bodyPr/>
        <a:lstStyle/>
        <a:p>
          <a:r>
            <a:rPr lang="en-US" sz="3200" b="1" dirty="0"/>
            <a:t>41 years of (HT)Condor</a:t>
          </a:r>
        </a:p>
      </dgm:t>
    </dgm:pt>
    <dgm:pt modelId="{792F9B84-E972-40C1-A111-5C2DD5BA33A4}" type="parTrans" cxnId="{EA9A436F-4033-4F9F-81B4-8FC68C5AFBBA}">
      <dgm:prSet/>
      <dgm:spPr/>
      <dgm:t>
        <a:bodyPr/>
        <a:lstStyle/>
        <a:p>
          <a:endParaRPr lang="en-US"/>
        </a:p>
      </dgm:t>
    </dgm:pt>
    <dgm:pt modelId="{67A35726-C21B-486D-8EE3-20F92212DA72}" type="sibTrans" cxnId="{EA9A436F-4033-4F9F-81B4-8FC68C5AFBBA}">
      <dgm:prSet/>
      <dgm:spPr/>
      <dgm:t>
        <a:bodyPr/>
        <a:lstStyle/>
        <a:p>
          <a:endParaRPr lang="en-US"/>
        </a:p>
      </dgm:t>
    </dgm:pt>
    <dgm:pt modelId="{4627A404-8D7B-4D3F-81FB-56782DFFC94B}">
      <dgm:prSet custT="1"/>
      <dgm:spPr/>
      <dgm:t>
        <a:bodyPr/>
        <a:lstStyle/>
        <a:p>
          <a:r>
            <a:rPr lang="en-US" sz="4400" b="1" dirty="0"/>
            <a:t>6 years of PATh</a:t>
          </a:r>
        </a:p>
      </dgm:t>
    </dgm:pt>
    <dgm:pt modelId="{7259133D-FE06-4813-807E-B3F5CC9ED9ED}" type="parTrans" cxnId="{73C26C96-1780-4421-B41F-86ECAB1826A6}">
      <dgm:prSet/>
      <dgm:spPr/>
      <dgm:t>
        <a:bodyPr/>
        <a:lstStyle/>
        <a:p>
          <a:endParaRPr lang="en-US"/>
        </a:p>
      </dgm:t>
    </dgm:pt>
    <dgm:pt modelId="{A2778EA2-4345-492C-9813-8E55D8A909B2}" type="sibTrans" cxnId="{73C26C96-1780-4421-B41F-86ECAB1826A6}">
      <dgm:prSet/>
      <dgm:spPr/>
      <dgm:t>
        <a:bodyPr/>
        <a:lstStyle/>
        <a:p>
          <a:endParaRPr lang="en-US"/>
        </a:p>
      </dgm:t>
    </dgm:pt>
    <dgm:pt modelId="{3FD880D4-206B-48D1-80C8-B07CE39936DB}">
      <dgm:prSet custT="1"/>
      <dgm:spPr/>
      <dgm:t>
        <a:bodyPr/>
        <a:lstStyle/>
        <a:p>
          <a:r>
            <a:rPr lang="en-US" sz="4400" b="1" dirty="0"/>
            <a:t>3 years of Pelican </a:t>
          </a:r>
        </a:p>
      </dgm:t>
    </dgm:pt>
    <dgm:pt modelId="{6592C332-02A9-4F02-BB30-0A2D7B8A97B6}" type="parTrans" cxnId="{5412137D-456E-4876-85CE-071EA59C9700}">
      <dgm:prSet/>
      <dgm:spPr/>
      <dgm:t>
        <a:bodyPr/>
        <a:lstStyle/>
        <a:p>
          <a:endParaRPr lang="en-US"/>
        </a:p>
      </dgm:t>
    </dgm:pt>
    <dgm:pt modelId="{F2C61A01-47B2-46B3-9707-705EC7DA6A30}" type="sibTrans" cxnId="{5412137D-456E-4876-85CE-071EA59C9700}">
      <dgm:prSet/>
      <dgm:spPr/>
      <dgm:t>
        <a:bodyPr/>
        <a:lstStyle/>
        <a:p>
          <a:endParaRPr lang="en-US"/>
        </a:p>
      </dgm:t>
    </dgm:pt>
    <dgm:pt modelId="{9E67BA71-0D1C-4766-BA2C-A1E16B1BF31B}">
      <dgm:prSet custT="1"/>
      <dgm:spPr/>
      <dgm:t>
        <a:bodyPr/>
        <a:lstStyle/>
        <a:p>
          <a:r>
            <a:rPr lang="en-US" sz="4400" b="1" dirty="0"/>
            <a:t>21 years of OSG</a:t>
          </a:r>
        </a:p>
      </dgm:t>
    </dgm:pt>
    <dgm:pt modelId="{F0388D11-2EEB-44C3-A6BE-F5EA2561A5C2}" type="parTrans" cxnId="{0489AA8D-A579-4CF3-968C-8C2B57E0EF18}">
      <dgm:prSet/>
      <dgm:spPr/>
      <dgm:t>
        <a:bodyPr/>
        <a:lstStyle/>
        <a:p>
          <a:endParaRPr lang="en-US"/>
        </a:p>
      </dgm:t>
    </dgm:pt>
    <dgm:pt modelId="{77FC95F7-CF5C-4DAE-8A43-6412C8427BEF}" type="sibTrans" cxnId="{0489AA8D-A579-4CF3-968C-8C2B57E0EF18}">
      <dgm:prSet/>
      <dgm:spPr/>
      <dgm:t>
        <a:bodyPr/>
        <a:lstStyle/>
        <a:p>
          <a:endParaRPr lang="en-US"/>
        </a:p>
      </dgm:t>
    </dgm:pt>
    <dgm:pt modelId="{1C33A6F2-7666-4E58-BBC7-34342D532D45}" type="pres">
      <dgm:prSet presAssocID="{0348756C-B96F-425A-825B-2663A065766E}" presName="linear" presStyleCnt="0">
        <dgm:presLayoutVars>
          <dgm:animLvl val="lvl"/>
          <dgm:resizeHandles val="exact"/>
        </dgm:presLayoutVars>
      </dgm:prSet>
      <dgm:spPr/>
    </dgm:pt>
    <dgm:pt modelId="{9084186F-BABC-4170-A32D-FC8372FAD025}" type="pres">
      <dgm:prSet presAssocID="{C6F023B8-86CB-4659-97E4-B84012481717}" presName="parentText" presStyleLbl="node1" presStyleIdx="0" presStyleCnt="4" custScaleX="72006" custScaleY="86492" custLinFactNeighborX="-17774" custLinFactNeighborY="-18904">
        <dgm:presLayoutVars>
          <dgm:chMax val="0"/>
          <dgm:bulletEnabled val="1"/>
        </dgm:presLayoutVars>
      </dgm:prSet>
      <dgm:spPr/>
    </dgm:pt>
    <dgm:pt modelId="{27215485-39B6-4BA6-A81A-21C438138194}" type="pres">
      <dgm:prSet presAssocID="{67A35726-C21B-486D-8EE3-20F92212DA72}" presName="spacer" presStyleCnt="0"/>
      <dgm:spPr/>
    </dgm:pt>
    <dgm:pt modelId="{B95B6B13-33C8-4125-B8C3-5C693721D9C5}" type="pres">
      <dgm:prSet presAssocID="{9E67BA71-0D1C-4766-BA2C-A1E16B1BF31B}" presName="parentText" presStyleLbl="node1" presStyleIdx="1" presStyleCnt="4" custScaleX="73207" custScaleY="74700" custLinFactNeighborX="-13397" custLinFactNeighborY="7482">
        <dgm:presLayoutVars>
          <dgm:chMax val="0"/>
          <dgm:bulletEnabled val="1"/>
        </dgm:presLayoutVars>
      </dgm:prSet>
      <dgm:spPr/>
    </dgm:pt>
    <dgm:pt modelId="{933C291A-799F-4E9E-9369-9FCD22A86438}" type="pres">
      <dgm:prSet presAssocID="{77FC95F7-CF5C-4DAE-8A43-6412C8427BEF}" presName="spacer" presStyleCnt="0"/>
      <dgm:spPr/>
    </dgm:pt>
    <dgm:pt modelId="{02D0CEDB-234F-488D-97D4-C95FD88DB98F}" type="pres">
      <dgm:prSet presAssocID="{4627A404-8D7B-4D3F-81FB-56782DFFC94B}" presName="parentText" presStyleLbl="node1" presStyleIdx="2" presStyleCnt="4" custScaleX="72419" custScaleY="75699" custLinFactNeighborX="-13558" custLinFactNeighborY="37406">
        <dgm:presLayoutVars>
          <dgm:chMax val="0"/>
          <dgm:bulletEnabled val="1"/>
        </dgm:presLayoutVars>
      </dgm:prSet>
      <dgm:spPr/>
    </dgm:pt>
    <dgm:pt modelId="{3DAF9D85-E3F0-4E6A-A009-D8F8E94A835E}" type="pres">
      <dgm:prSet presAssocID="{A2778EA2-4345-492C-9813-8E55D8A909B2}" presName="spacer" presStyleCnt="0"/>
      <dgm:spPr/>
    </dgm:pt>
    <dgm:pt modelId="{9E2D567D-C495-4854-8EA2-7991BA2F51F4}" type="pres">
      <dgm:prSet presAssocID="{3FD880D4-206B-48D1-80C8-B07CE39936DB}" presName="parentText" presStyleLbl="node1" presStyleIdx="3" presStyleCnt="4" custScaleX="73807" custScaleY="69422" custLinFactNeighborX="-18915" custLinFactNeighborY="75398">
        <dgm:presLayoutVars>
          <dgm:chMax val="0"/>
          <dgm:bulletEnabled val="1"/>
        </dgm:presLayoutVars>
      </dgm:prSet>
      <dgm:spPr/>
    </dgm:pt>
  </dgm:ptLst>
  <dgm:cxnLst>
    <dgm:cxn modelId="{3F57480D-6F54-4B01-9319-16CB97D0BD54}" type="presOf" srcId="{C6F023B8-86CB-4659-97E4-B84012481717}" destId="{9084186F-BABC-4170-A32D-FC8372FAD025}" srcOrd="0" destOrd="0" presId="urn:microsoft.com/office/officeart/2005/8/layout/vList2"/>
    <dgm:cxn modelId="{90615F32-3383-4224-B0EC-77EB04DBD4A8}" type="presOf" srcId="{3FD880D4-206B-48D1-80C8-B07CE39936DB}" destId="{9E2D567D-C495-4854-8EA2-7991BA2F51F4}" srcOrd="0" destOrd="0" presId="urn:microsoft.com/office/officeart/2005/8/layout/vList2"/>
    <dgm:cxn modelId="{D5583634-9835-4290-B448-F66EFFD0CA0D}" type="presOf" srcId="{0348756C-B96F-425A-825B-2663A065766E}" destId="{1C33A6F2-7666-4E58-BBC7-34342D532D45}" srcOrd="0" destOrd="0" presId="urn:microsoft.com/office/officeart/2005/8/layout/vList2"/>
    <dgm:cxn modelId="{EA9A436F-4033-4F9F-81B4-8FC68C5AFBBA}" srcId="{0348756C-B96F-425A-825B-2663A065766E}" destId="{C6F023B8-86CB-4659-97E4-B84012481717}" srcOrd="0" destOrd="0" parTransId="{792F9B84-E972-40C1-A111-5C2DD5BA33A4}" sibTransId="{67A35726-C21B-486D-8EE3-20F92212DA72}"/>
    <dgm:cxn modelId="{A311DE75-81E0-47D8-8EA2-686A02B7ADC0}" type="presOf" srcId="{4627A404-8D7B-4D3F-81FB-56782DFFC94B}" destId="{02D0CEDB-234F-488D-97D4-C95FD88DB98F}" srcOrd="0" destOrd="0" presId="urn:microsoft.com/office/officeart/2005/8/layout/vList2"/>
    <dgm:cxn modelId="{5412137D-456E-4876-85CE-071EA59C9700}" srcId="{0348756C-B96F-425A-825B-2663A065766E}" destId="{3FD880D4-206B-48D1-80C8-B07CE39936DB}" srcOrd="3" destOrd="0" parTransId="{6592C332-02A9-4F02-BB30-0A2D7B8A97B6}" sibTransId="{F2C61A01-47B2-46B3-9707-705EC7DA6A30}"/>
    <dgm:cxn modelId="{0489AA8D-A579-4CF3-968C-8C2B57E0EF18}" srcId="{0348756C-B96F-425A-825B-2663A065766E}" destId="{9E67BA71-0D1C-4766-BA2C-A1E16B1BF31B}" srcOrd="1" destOrd="0" parTransId="{F0388D11-2EEB-44C3-A6BE-F5EA2561A5C2}" sibTransId="{77FC95F7-CF5C-4DAE-8A43-6412C8427BEF}"/>
    <dgm:cxn modelId="{73C26C96-1780-4421-B41F-86ECAB1826A6}" srcId="{0348756C-B96F-425A-825B-2663A065766E}" destId="{4627A404-8D7B-4D3F-81FB-56782DFFC94B}" srcOrd="2" destOrd="0" parTransId="{7259133D-FE06-4813-807E-B3F5CC9ED9ED}" sibTransId="{A2778EA2-4345-492C-9813-8E55D8A909B2}"/>
    <dgm:cxn modelId="{450EB6B2-CD3C-4D52-B1DB-8E922208DB1D}" type="presOf" srcId="{9E67BA71-0D1C-4766-BA2C-A1E16B1BF31B}" destId="{B95B6B13-33C8-4125-B8C3-5C693721D9C5}" srcOrd="0" destOrd="0" presId="urn:microsoft.com/office/officeart/2005/8/layout/vList2"/>
    <dgm:cxn modelId="{FB82B3B6-C819-439F-B9F8-F60B9873F734}" type="presParOf" srcId="{1C33A6F2-7666-4E58-BBC7-34342D532D45}" destId="{9084186F-BABC-4170-A32D-FC8372FAD025}" srcOrd="0" destOrd="0" presId="urn:microsoft.com/office/officeart/2005/8/layout/vList2"/>
    <dgm:cxn modelId="{910E52C1-82F6-4231-808C-10CB29D971B4}" type="presParOf" srcId="{1C33A6F2-7666-4E58-BBC7-34342D532D45}" destId="{27215485-39B6-4BA6-A81A-21C438138194}" srcOrd="1" destOrd="0" presId="urn:microsoft.com/office/officeart/2005/8/layout/vList2"/>
    <dgm:cxn modelId="{19AC7E67-6B68-4DD6-BEE8-AD51A9F26AAC}" type="presParOf" srcId="{1C33A6F2-7666-4E58-BBC7-34342D532D45}" destId="{B95B6B13-33C8-4125-B8C3-5C693721D9C5}" srcOrd="2" destOrd="0" presId="urn:microsoft.com/office/officeart/2005/8/layout/vList2"/>
    <dgm:cxn modelId="{67FB3F0D-540E-4A2D-B1DA-E8036C11A3AB}" type="presParOf" srcId="{1C33A6F2-7666-4E58-BBC7-34342D532D45}" destId="{933C291A-799F-4E9E-9369-9FCD22A86438}" srcOrd="3" destOrd="0" presId="urn:microsoft.com/office/officeart/2005/8/layout/vList2"/>
    <dgm:cxn modelId="{982847C3-9481-438B-B79B-27D029750B22}" type="presParOf" srcId="{1C33A6F2-7666-4E58-BBC7-34342D532D45}" destId="{02D0CEDB-234F-488D-97D4-C95FD88DB98F}" srcOrd="4" destOrd="0" presId="urn:microsoft.com/office/officeart/2005/8/layout/vList2"/>
    <dgm:cxn modelId="{BCF014C9-9E14-498F-B5FC-500889AB3479}" type="presParOf" srcId="{1C33A6F2-7666-4E58-BBC7-34342D532D45}" destId="{3DAF9D85-E3F0-4E6A-A009-D8F8E94A835E}" srcOrd="5" destOrd="0" presId="urn:microsoft.com/office/officeart/2005/8/layout/vList2"/>
    <dgm:cxn modelId="{123E2F25-0304-4A8A-828E-51B710247E2A}" type="presParOf" srcId="{1C33A6F2-7666-4E58-BBC7-34342D532D45}" destId="{9E2D567D-C495-4854-8EA2-7991BA2F51F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4186F-BABC-4170-A32D-FC8372FAD025}">
      <dsp:nvSpPr>
        <dsp:cNvPr id="0" name=""/>
        <dsp:cNvSpPr/>
      </dsp:nvSpPr>
      <dsp:spPr>
        <a:xfrm>
          <a:off x="0" y="0"/>
          <a:ext cx="4420071" cy="9253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41 years of (HT)Condor</a:t>
          </a:r>
        </a:p>
      </dsp:txBody>
      <dsp:txXfrm>
        <a:off x="45170" y="45170"/>
        <a:ext cx="4329731" cy="834967"/>
      </dsp:txXfrm>
    </dsp:sp>
    <dsp:sp modelId="{B95B6B13-33C8-4125-B8C3-5C693721D9C5}">
      <dsp:nvSpPr>
        <dsp:cNvPr id="0" name=""/>
        <dsp:cNvSpPr/>
      </dsp:nvSpPr>
      <dsp:spPr>
        <a:xfrm>
          <a:off x="0" y="1037185"/>
          <a:ext cx="4493794" cy="7991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t>21 years of OSG</a:t>
          </a:r>
        </a:p>
      </dsp:txBody>
      <dsp:txXfrm>
        <a:off x="39011" y="1076196"/>
        <a:ext cx="4415772" cy="721132"/>
      </dsp:txXfrm>
    </dsp:sp>
    <dsp:sp modelId="{02D0CEDB-234F-488D-97D4-C95FD88DB98F}">
      <dsp:nvSpPr>
        <dsp:cNvPr id="0" name=""/>
        <dsp:cNvSpPr/>
      </dsp:nvSpPr>
      <dsp:spPr>
        <a:xfrm>
          <a:off x="14271" y="1967303"/>
          <a:ext cx="4445422" cy="8098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t>6 years of PATh</a:t>
          </a:r>
        </a:p>
      </dsp:txBody>
      <dsp:txXfrm>
        <a:off x="53804" y="2006836"/>
        <a:ext cx="4366356" cy="730776"/>
      </dsp:txXfrm>
    </dsp:sp>
    <dsp:sp modelId="{9E2D567D-C495-4854-8EA2-7991BA2F51F4}">
      <dsp:nvSpPr>
        <dsp:cNvPr id="0" name=""/>
        <dsp:cNvSpPr/>
      </dsp:nvSpPr>
      <dsp:spPr>
        <a:xfrm>
          <a:off x="0" y="2843776"/>
          <a:ext cx="4530624" cy="742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t>3 years of Pelican </a:t>
          </a:r>
        </a:p>
      </dsp:txBody>
      <dsp:txXfrm>
        <a:off x="36255" y="2880031"/>
        <a:ext cx="4458114" cy="6701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CE0BE-FA93-491A-BAC5-E1F0929DB6F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DAB3C4-ED59-480D-9B29-B129F5394C2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66833AA-2DE6-462E-9233-F11D54F5EB53}" type="datetimeFigureOut">
              <a:rPr lang="en-US" smtClean="0"/>
              <a:t>6/9/2026</a:t>
            </a:fld>
            <a:endParaRPr lang="en-US"/>
          </a:p>
        </p:txBody>
      </p:sp>
      <p:sp>
        <p:nvSpPr>
          <p:cNvPr id="4" name="Footer Placeholder 3">
            <a:extLst>
              <a:ext uri="{FF2B5EF4-FFF2-40B4-BE49-F238E27FC236}">
                <a16:creationId xmlns:a16="http://schemas.microsoft.com/office/drawing/2014/main" id="{F95762BA-D4B4-4CF9-B413-CF483D96434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0A5BA0-3904-4D5A-A98C-E82DFB809FA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2AF4523-AF64-40DA-956B-0004CE1AB2B9}" type="slidenum">
              <a:rPr lang="en-US" smtClean="0"/>
              <a:t>‹#›</a:t>
            </a:fld>
            <a:endParaRPr lang="en-US"/>
          </a:p>
        </p:txBody>
      </p:sp>
    </p:spTree>
    <p:extLst>
      <p:ext uri="{BB962C8B-B14F-4D97-AF65-F5344CB8AC3E}">
        <p14:creationId xmlns:p14="http://schemas.microsoft.com/office/powerpoint/2010/main" val="1910154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97AE6EE-5489-4B7F-8F7D-963128CEF860}" type="datetimeFigureOut">
              <a:rPr lang="en-US" smtClean="0"/>
              <a:pPr/>
              <a:t>6/9/2026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07E85BC-8168-4CD6-8F32-AF70A5E7F919}" type="slidenum">
              <a:rPr lang="en-US" smtClean="0"/>
              <a:pPr/>
              <a:t>‹#›</a:t>
            </a:fld>
            <a:endParaRPr lang="en-US"/>
          </a:p>
        </p:txBody>
      </p:sp>
    </p:spTree>
    <p:extLst>
      <p:ext uri="{BB962C8B-B14F-4D97-AF65-F5344CB8AC3E}">
        <p14:creationId xmlns:p14="http://schemas.microsoft.com/office/powerpoint/2010/main" val="424625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4018EA-50F9-4ECE-A5EB-86BD1776F1FA}" type="slidenum">
              <a:rPr lang="en-US" smtClean="0"/>
              <a:t>4</a:t>
            </a:fld>
            <a:endParaRPr lang="en-US"/>
          </a:p>
        </p:txBody>
      </p:sp>
    </p:spTree>
    <p:extLst>
      <p:ext uri="{BB962C8B-B14F-4D97-AF65-F5344CB8AC3E}">
        <p14:creationId xmlns:p14="http://schemas.microsoft.com/office/powerpoint/2010/main" val="234042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1447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3439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892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257800"/>
          </a:xfrm>
        </p:spPr>
        <p:txBody>
          <a:bodyPr/>
          <a:lstStyle>
            <a:lvl1pPr marL="0" indent="0">
              <a:buFont typeface="Arial" panose="020B0604020202020204" pitchFamily="34" charset="0"/>
              <a:buNone/>
              <a:defRPr sz="2700" b="1"/>
            </a:lvl1pPr>
            <a:lvl2pPr marL="557213" indent="-214313">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814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878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lvl1pPr>
              <a:defRPr sz="4950" b="1"/>
            </a:lvl1pPr>
          </a:lstStyle>
          <a:p>
            <a:r>
              <a:rPr lang="en-US"/>
              <a:t>Click to edit Master title style</a:t>
            </a:r>
          </a:p>
        </p:txBody>
      </p:sp>
    </p:spTree>
    <p:extLst>
      <p:ext uri="{BB962C8B-B14F-4D97-AF65-F5344CB8AC3E}">
        <p14:creationId xmlns:p14="http://schemas.microsoft.com/office/powerpoint/2010/main" val="167037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07E290-D73B-FCC4-B0A2-9B00F9EDF529}"/>
              </a:ext>
            </a:extLst>
          </p:cNvPr>
          <p:cNvSpPr/>
          <p:nvPr userDrawn="1"/>
        </p:nvSpPr>
        <p:spPr>
          <a:xfrm>
            <a:off x="262839" y="5675725"/>
            <a:ext cx="8706941" cy="11158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887359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698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300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87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3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257800"/>
          </a:xfrm>
        </p:spPr>
        <p:txBody>
          <a:bodyPr/>
          <a:lstStyle>
            <a:lvl1pPr marL="0" indent="0">
              <a:buFont typeface="Arial" panose="020B0604020202020204" pitchFamily="34" charset="0"/>
              <a:buNone/>
              <a:defRPr sz="3600" b="1"/>
            </a:lvl1pPr>
            <a:lvl2pPr marL="742950" indent="-2857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69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31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lvl1pPr>
              <a:defRPr sz="6600" b="1"/>
            </a:lvl1pPr>
          </a:lstStyle>
          <a:p>
            <a:r>
              <a:rPr lang="en-US" dirty="0"/>
              <a:t>Click to edit Master title style</a:t>
            </a:r>
          </a:p>
        </p:txBody>
      </p:sp>
    </p:spTree>
    <p:extLst>
      <p:ext uri="{BB962C8B-B14F-4D97-AF65-F5344CB8AC3E}">
        <p14:creationId xmlns:p14="http://schemas.microsoft.com/office/powerpoint/2010/main" val="45852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54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27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03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257800"/>
          </a:xfrm>
        </p:spPr>
        <p:txBody>
          <a:bodyPr/>
          <a:lstStyle>
            <a:lvl1pPr marL="0" indent="0">
              <a:buFont typeface="Arial" panose="020B0604020202020204" pitchFamily="34" charset="0"/>
              <a:buNone/>
              <a:defRPr sz="3600" b="1"/>
            </a:lvl1pPr>
            <a:lvl2pPr marL="742950" indent="-2857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785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2353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357EB98-F04E-49DF-B083-EF045D5000FB}"/>
              </a:ext>
            </a:extLst>
          </p:cNvPr>
          <p:cNvPicPr>
            <a:picLocks noChangeAspect="1"/>
          </p:cNvPicPr>
          <p:nvPr userDrawn="1"/>
        </p:nvPicPr>
        <p:blipFill>
          <a:blip r:embed="rId9"/>
          <a:stretch>
            <a:fillRect/>
          </a:stretch>
        </p:blipFill>
        <p:spPr>
          <a:xfrm>
            <a:off x="3517900" y="6036281"/>
            <a:ext cx="2700944" cy="508200"/>
          </a:xfrm>
          <a:prstGeom prst="rect">
            <a:avLst/>
          </a:prstGeom>
        </p:spPr>
      </p:pic>
      <p:pic>
        <p:nvPicPr>
          <p:cNvPr id="7" name="Picture 6">
            <a:extLst>
              <a:ext uri="{FF2B5EF4-FFF2-40B4-BE49-F238E27FC236}">
                <a16:creationId xmlns:a16="http://schemas.microsoft.com/office/drawing/2014/main" id="{5444B7CA-85ED-46B5-8832-5632C847D8D3}"/>
              </a:ext>
            </a:extLst>
          </p:cNvPr>
          <p:cNvPicPr>
            <a:picLocks noChangeAspect="1"/>
          </p:cNvPicPr>
          <p:nvPr userDrawn="1"/>
        </p:nvPicPr>
        <p:blipFill rotWithShape="1">
          <a:blip r:embed="rId10"/>
          <a:srcRect l="7455" r="10119"/>
          <a:stretch/>
        </p:blipFill>
        <p:spPr>
          <a:xfrm>
            <a:off x="6900862" y="5909053"/>
            <a:ext cx="1895475" cy="826558"/>
          </a:xfrm>
          <a:prstGeom prst="rect">
            <a:avLst/>
          </a:prstGeom>
        </p:spPr>
      </p:pic>
      <p:pic>
        <p:nvPicPr>
          <p:cNvPr id="4" name="Picture 3">
            <a:extLst>
              <a:ext uri="{FF2B5EF4-FFF2-40B4-BE49-F238E27FC236}">
                <a16:creationId xmlns:a16="http://schemas.microsoft.com/office/drawing/2014/main" id="{D6958737-4CFA-1594-C206-84FF71E696CD}"/>
              </a:ext>
            </a:extLst>
          </p:cNvPr>
          <p:cNvPicPr>
            <a:picLocks noChangeAspect="1"/>
          </p:cNvPicPr>
          <p:nvPr userDrawn="1"/>
        </p:nvPicPr>
        <p:blipFill>
          <a:blip r:embed="rId11"/>
          <a:stretch>
            <a:fillRect/>
          </a:stretch>
        </p:blipFill>
        <p:spPr>
          <a:xfrm>
            <a:off x="457200" y="6018097"/>
            <a:ext cx="2533367" cy="473489"/>
          </a:xfrm>
          <a:prstGeom prst="rect">
            <a:avLst/>
          </a:prstGeom>
        </p:spPr>
      </p:pic>
    </p:spTree>
    <p:extLst>
      <p:ext uri="{BB962C8B-B14F-4D97-AF65-F5344CB8AC3E}">
        <p14:creationId xmlns:p14="http://schemas.microsoft.com/office/powerpoint/2010/main" val="1537407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86" r:id="rId3"/>
    <p:sldLayoutId id="2147483758" r:id="rId4"/>
    <p:sldLayoutId id="2147483757" r:id="rId5"/>
    <p:sldLayoutId id="2147483716" r:id="rId6"/>
    <p:sldLayoutId id="214748456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394974"/>
      </p:ext>
    </p:extLst>
  </p:cSld>
  <p:clrMap bg1="lt1" tx1="dk1" bg2="lt2" tx2="dk2" accent1="accent1" accent2="accent2" accent3="accent3" accent4="accent4" accent5="accent5" accent6="accent6" hlink="hlink" folHlink="folHlink"/>
  <p:sldLayoutIdLst>
    <p:sldLayoutId id="2147484553" r:id="rId1"/>
    <p:sldLayoutId id="21474845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2353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357EB98-F04E-49DF-B083-EF045D5000FB}"/>
              </a:ext>
            </a:extLst>
          </p:cNvPr>
          <p:cNvPicPr>
            <a:picLocks noChangeAspect="1"/>
          </p:cNvPicPr>
          <p:nvPr userDrawn="1"/>
        </p:nvPicPr>
        <p:blipFill>
          <a:blip r:embed="rId11"/>
          <a:stretch>
            <a:fillRect/>
          </a:stretch>
        </p:blipFill>
        <p:spPr>
          <a:xfrm>
            <a:off x="3517900" y="6036281"/>
            <a:ext cx="2700944" cy="508200"/>
          </a:xfrm>
          <a:prstGeom prst="rect">
            <a:avLst/>
          </a:prstGeom>
        </p:spPr>
      </p:pic>
      <p:pic>
        <p:nvPicPr>
          <p:cNvPr id="7" name="Picture 6">
            <a:extLst>
              <a:ext uri="{FF2B5EF4-FFF2-40B4-BE49-F238E27FC236}">
                <a16:creationId xmlns:a16="http://schemas.microsoft.com/office/drawing/2014/main" id="{5444B7CA-85ED-46B5-8832-5632C847D8D3}"/>
              </a:ext>
            </a:extLst>
          </p:cNvPr>
          <p:cNvPicPr>
            <a:picLocks noChangeAspect="1"/>
          </p:cNvPicPr>
          <p:nvPr userDrawn="1"/>
        </p:nvPicPr>
        <p:blipFill rotWithShape="1">
          <a:blip r:embed="rId12"/>
          <a:srcRect l="7455" r="10119"/>
          <a:stretch/>
        </p:blipFill>
        <p:spPr>
          <a:xfrm>
            <a:off x="6900862" y="5909053"/>
            <a:ext cx="1895475" cy="826558"/>
          </a:xfrm>
          <a:prstGeom prst="rect">
            <a:avLst/>
          </a:prstGeom>
        </p:spPr>
      </p:pic>
      <p:pic>
        <p:nvPicPr>
          <p:cNvPr id="4" name="Picture 3">
            <a:extLst>
              <a:ext uri="{FF2B5EF4-FFF2-40B4-BE49-F238E27FC236}">
                <a16:creationId xmlns:a16="http://schemas.microsoft.com/office/drawing/2014/main" id="{D6958737-4CFA-1594-C206-84FF71E696CD}"/>
              </a:ext>
            </a:extLst>
          </p:cNvPr>
          <p:cNvPicPr>
            <a:picLocks noChangeAspect="1"/>
          </p:cNvPicPr>
          <p:nvPr userDrawn="1"/>
        </p:nvPicPr>
        <p:blipFill>
          <a:blip r:embed="rId13"/>
          <a:stretch>
            <a:fillRect/>
          </a:stretch>
        </p:blipFill>
        <p:spPr>
          <a:xfrm>
            <a:off x="457201" y="6018099"/>
            <a:ext cx="2533367" cy="473489"/>
          </a:xfrm>
          <a:prstGeom prst="rect">
            <a:avLst/>
          </a:prstGeom>
        </p:spPr>
      </p:pic>
    </p:spTree>
    <p:extLst>
      <p:ext uri="{BB962C8B-B14F-4D97-AF65-F5344CB8AC3E}">
        <p14:creationId xmlns:p14="http://schemas.microsoft.com/office/powerpoint/2010/main" val="1196430463"/>
      </p:ext>
    </p:extLst>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DEC1BD-DB1A-8AB0-2A31-933239E1E358}"/>
              </a:ext>
            </a:extLst>
          </p:cNvPr>
          <p:cNvSpPr>
            <a:spLocks noGrp="1"/>
          </p:cNvSpPr>
          <p:nvPr>
            <p:ph type="title"/>
          </p:nvPr>
        </p:nvSpPr>
        <p:spPr>
          <a:xfrm>
            <a:off x="1485900" y="273020"/>
            <a:ext cx="6172200" cy="4675466"/>
          </a:xfrm>
        </p:spPr>
        <p:txBody>
          <a:bodyPr anchor="t">
            <a:normAutofit/>
          </a:bodyPr>
          <a:lstStyle/>
          <a:p>
            <a:br>
              <a:rPr lang="en-US" dirty="0"/>
            </a:br>
            <a:r>
              <a:rPr lang="en-US" sz="6000" dirty="0"/>
              <a:t>Welcome to </a:t>
            </a:r>
            <a:br>
              <a:rPr lang="en-US" sz="6000" dirty="0"/>
            </a:br>
            <a:r>
              <a:rPr lang="en-US" sz="8000" dirty="0">
                <a:latin typeface="Aptos Black" panose="020F0502020204030204" pitchFamily="34" charset="0"/>
              </a:rPr>
              <a:t>HTC26</a:t>
            </a:r>
            <a:endParaRPr lang="en-US" dirty="0">
              <a:latin typeface="Aptos Black" panose="020F0502020204030204" pitchFamily="34" charset="0"/>
            </a:endParaRPr>
          </a:p>
        </p:txBody>
      </p:sp>
      <p:sp>
        <p:nvSpPr>
          <p:cNvPr id="2" name="TextBox 1">
            <a:extLst>
              <a:ext uri="{FF2B5EF4-FFF2-40B4-BE49-F238E27FC236}">
                <a16:creationId xmlns:a16="http://schemas.microsoft.com/office/drawing/2014/main" id="{7EB10DBF-EBF1-8AEF-926B-D91DA142C343}"/>
              </a:ext>
            </a:extLst>
          </p:cNvPr>
          <p:cNvSpPr txBox="1"/>
          <p:nvPr/>
        </p:nvSpPr>
        <p:spPr>
          <a:xfrm>
            <a:off x="1187355" y="4401402"/>
            <a:ext cx="1211239" cy="300082"/>
          </a:xfrm>
          <a:prstGeom prst="rect">
            <a:avLst/>
          </a:prstGeom>
          <a:noFill/>
        </p:spPr>
        <p:txBody>
          <a:bodyPr wrap="square" rtlCol="0">
            <a:spAutoFit/>
          </a:bodyPr>
          <a:lstStyle/>
          <a:p>
            <a:pPr defTabSz="685800" fontAlgn="auto">
              <a:spcBef>
                <a:spcPts val="0"/>
              </a:spcBef>
              <a:spcAft>
                <a:spcPts val="0"/>
              </a:spcAft>
            </a:pPr>
            <a:r>
              <a:rPr lang="en-US" sz="1350" b="1">
                <a:solidFill>
                  <a:prstClr val="black"/>
                </a:solidFill>
                <a:latin typeface="Calibri"/>
              </a:rPr>
              <a:t>Madison, WI </a:t>
            </a:r>
          </a:p>
        </p:txBody>
      </p:sp>
      <p:sp>
        <p:nvSpPr>
          <p:cNvPr id="3" name="TextBox 2">
            <a:extLst>
              <a:ext uri="{FF2B5EF4-FFF2-40B4-BE49-F238E27FC236}">
                <a16:creationId xmlns:a16="http://schemas.microsoft.com/office/drawing/2014/main" id="{CE6B475B-70E7-FAC4-39D5-AF7CFD602184}"/>
              </a:ext>
            </a:extLst>
          </p:cNvPr>
          <p:cNvSpPr txBox="1"/>
          <p:nvPr/>
        </p:nvSpPr>
        <p:spPr>
          <a:xfrm>
            <a:off x="6806820" y="4401402"/>
            <a:ext cx="1211239" cy="300082"/>
          </a:xfrm>
          <a:prstGeom prst="rect">
            <a:avLst/>
          </a:prstGeom>
          <a:noFill/>
        </p:spPr>
        <p:txBody>
          <a:bodyPr wrap="square" rtlCol="0">
            <a:spAutoFit/>
          </a:bodyPr>
          <a:lstStyle/>
          <a:p>
            <a:pPr defTabSz="685800" fontAlgn="auto">
              <a:spcBef>
                <a:spcPts val="0"/>
              </a:spcBef>
              <a:spcAft>
                <a:spcPts val="0"/>
              </a:spcAft>
            </a:pPr>
            <a:r>
              <a:rPr lang="en-US" sz="1350" b="1">
                <a:solidFill>
                  <a:prstClr val="black"/>
                </a:solidFill>
                <a:latin typeface="Calibri"/>
              </a:rPr>
              <a:t>June 2-6, 2025</a:t>
            </a:r>
          </a:p>
        </p:txBody>
      </p:sp>
      <p:pic>
        <p:nvPicPr>
          <p:cNvPr id="7" name="Picture 6">
            <a:extLst>
              <a:ext uri="{FF2B5EF4-FFF2-40B4-BE49-F238E27FC236}">
                <a16:creationId xmlns:a16="http://schemas.microsoft.com/office/drawing/2014/main" id="{65A5322D-D1B1-4C17-6991-F5038A56E8C1}"/>
              </a:ext>
            </a:extLst>
          </p:cNvPr>
          <p:cNvPicPr>
            <a:picLocks noChangeAspect="1"/>
          </p:cNvPicPr>
          <p:nvPr/>
        </p:nvPicPr>
        <p:blipFill>
          <a:blip r:embed="rId2"/>
          <a:stretch>
            <a:fillRect/>
          </a:stretch>
        </p:blipFill>
        <p:spPr>
          <a:xfrm>
            <a:off x="1187355" y="1870723"/>
            <a:ext cx="7106015" cy="3454578"/>
          </a:xfrm>
          <a:prstGeom prst="rect">
            <a:avLst/>
          </a:prstGeom>
        </p:spPr>
      </p:pic>
    </p:spTree>
    <p:extLst>
      <p:ext uri="{BB962C8B-B14F-4D97-AF65-F5344CB8AC3E}">
        <p14:creationId xmlns:p14="http://schemas.microsoft.com/office/powerpoint/2010/main" val="254469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66201A6B-23D6-E039-5D0C-1E1589B30C8F}"/>
              </a:ext>
            </a:extLst>
          </p:cNvPr>
          <p:cNvGraphicFramePr>
            <a:graphicFrameLocks noGrp="1"/>
          </p:cNvGraphicFramePr>
          <p:nvPr>
            <p:ph idx="1"/>
            <p:extLst>
              <p:ext uri="{D42A27DB-BD31-4B8C-83A1-F6EECF244321}">
                <p14:modId xmlns:p14="http://schemas.microsoft.com/office/powerpoint/2010/main" val="3652730193"/>
              </p:ext>
            </p:extLst>
          </p:nvPr>
        </p:nvGraphicFramePr>
        <p:xfrm>
          <a:off x="1798230" y="1328434"/>
          <a:ext cx="6138476" cy="3586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F7DD4208-6980-A639-07A4-1B8C8CB030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1989" y="4192968"/>
            <a:ext cx="2034007" cy="721933"/>
          </a:xfrm>
          <a:prstGeom prst="rect">
            <a:avLst/>
          </a:prstGeom>
        </p:spPr>
      </p:pic>
      <p:pic>
        <p:nvPicPr>
          <p:cNvPr id="4" name="Picture 3">
            <a:extLst>
              <a:ext uri="{FF2B5EF4-FFF2-40B4-BE49-F238E27FC236}">
                <a16:creationId xmlns:a16="http://schemas.microsoft.com/office/drawing/2014/main" id="{8A0189DA-5AA7-BA14-4866-DF86A4F9DB66}"/>
              </a:ext>
            </a:extLst>
          </p:cNvPr>
          <p:cNvPicPr>
            <a:picLocks noChangeAspect="1"/>
          </p:cNvPicPr>
          <p:nvPr/>
        </p:nvPicPr>
        <p:blipFill>
          <a:blip r:embed="rId8"/>
          <a:stretch>
            <a:fillRect/>
          </a:stretch>
        </p:blipFill>
        <p:spPr>
          <a:xfrm>
            <a:off x="6278130" y="1517166"/>
            <a:ext cx="2578193" cy="649905"/>
          </a:xfrm>
          <a:prstGeom prst="rect">
            <a:avLst/>
          </a:prstGeom>
        </p:spPr>
      </p:pic>
      <p:pic>
        <p:nvPicPr>
          <p:cNvPr id="6" name="Picture 5" descr="A logo with yellow lines&#10;&#10;AI-generated content may be incorrect.">
            <a:extLst>
              <a:ext uri="{FF2B5EF4-FFF2-40B4-BE49-F238E27FC236}">
                <a16:creationId xmlns:a16="http://schemas.microsoft.com/office/drawing/2014/main" id="{D35C962F-2F1E-C56E-3496-367455B48E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8967" y="2385285"/>
            <a:ext cx="1236521" cy="853972"/>
          </a:xfrm>
          <a:prstGeom prst="rect">
            <a:avLst/>
          </a:prstGeom>
        </p:spPr>
      </p:pic>
      <p:pic>
        <p:nvPicPr>
          <p:cNvPr id="8" name="Picture 7" descr="A red circle with black text and white text&#10;&#10;AI-generated content may be incorrect.">
            <a:extLst>
              <a:ext uri="{FF2B5EF4-FFF2-40B4-BE49-F238E27FC236}">
                <a16:creationId xmlns:a16="http://schemas.microsoft.com/office/drawing/2014/main" id="{039C0F39-2E44-F4CF-0AD5-9B1B8748C4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10403" y="3274386"/>
            <a:ext cx="883453" cy="883453"/>
          </a:xfrm>
          <a:prstGeom prst="rect">
            <a:avLst/>
          </a:prstGeom>
        </p:spPr>
      </p:pic>
      <p:pic>
        <p:nvPicPr>
          <p:cNvPr id="10" name="Picture 9">
            <a:extLst>
              <a:ext uri="{FF2B5EF4-FFF2-40B4-BE49-F238E27FC236}">
                <a16:creationId xmlns:a16="http://schemas.microsoft.com/office/drawing/2014/main" id="{A90C02A2-A4C2-6426-0F13-5268ECE1A859}"/>
              </a:ext>
            </a:extLst>
          </p:cNvPr>
          <p:cNvPicPr>
            <a:picLocks noChangeAspect="1"/>
          </p:cNvPicPr>
          <p:nvPr/>
        </p:nvPicPr>
        <p:blipFill>
          <a:blip r:embed="rId11"/>
          <a:srcRect t="19954"/>
          <a:stretch>
            <a:fillRect/>
          </a:stretch>
        </p:blipFill>
        <p:spPr>
          <a:xfrm>
            <a:off x="96307" y="2607469"/>
            <a:ext cx="1644773" cy="885825"/>
          </a:xfrm>
          <a:prstGeom prst="rect">
            <a:avLst/>
          </a:prstGeom>
        </p:spPr>
      </p:pic>
    </p:spTree>
    <p:extLst>
      <p:ext uri="{BB962C8B-B14F-4D97-AF65-F5344CB8AC3E}">
        <p14:creationId xmlns:p14="http://schemas.microsoft.com/office/powerpoint/2010/main" val="396235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1F10-22F0-257A-DC84-4E80B771B1F8}"/>
              </a:ext>
            </a:extLst>
          </p:cNvPr>
          <p:cNvSpPr>
            <a:spLocks noGrp="1"/>
          </p:cNvSpPr>
          <p:nvPr>
            <p:ph type="title"/>
          </p:nvPr>
        </p:nvSpPr>
        <p:spPr/>
        <p:txBody>
          <a:bodyPr/>
          <a:lstStyle/>
          <a:p>
            <a:r>
              <a:rPr lang="en-US" dirty="0"/>
              <a:t>Frank Wuerthwein</a:t>
            </a:r>
            <a:br>
              <a:rPr lang="en-US" dirty="0"/>
            </a:br>
            <a:br>
              <a:rPr lang="en-US" dirty="0"/>
            </a:br>
            <a:br>
              <a:rPr lang="en-US" dirty="0"/>
            </a:br>
            <a:r>
              <a:rPr lang="en-US" dirty="0"/>
              <a:t>Peter Couvares</a:t>
            </a:r>
          </a:p>
        </p:txBody>
      </p:sp>
      <p:sp>
        <p:nvSpPr>
          <p:cNvPr id="3" name="Arrow: Down 2">
            <a:extLst>
              <a:ext uri="{FF2B5EF4-FFF2-40B4-BE49-F238E27FC236}">
                <a16:creationId xmlns:a16="http://schemas.microsoft.com/office/drawing/2014/main" id="{A10D0243-AFD4-B0A0-C0F9-BFB4BE5021F6}"/>
              </a:ext>
            </a:extLst>
          </p:cNvPr>
          <p:cNvSpPr/>
          <p:nvPr/>
        </p:nvSpPr>
        <p:spPr>
          <a:xfrm>
            <a:off x="3460419" y="1928474"/>
            <a:ext cx="2223162" cy="227949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7BD8C8-EF51-85AE-F366-40B391CDD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831" y="2020403"/>
            <a:ext cx="2880154" cy="2074896"/>
          </a:xfrm>
          <a:prstGeom prst="rect">
            <a:avLst/>
          </a:prstGeom>
        </p:spPr>
      </p:pic>
    </p:spTree>
    <p:extLst>
      <p:ext uri="{BB962C8B-B14F-4D97-AF65-F5344CB8AC3E}">
        <p14:creationId xmlns:p14="http://schemas.microsoft.com/office/powerpoint/2010/main" val="68024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308C-79A2-B895-A1D3-A01C931FB04F}"/>
              </a:ext>
            </a:extLst>
          </p:cNvPr>
          <p:cNvSpPr>
            <a:spLocks noGrp="1"/>
          </p:cNvSpPr>
          <p:nvPr>
            <p:ph type="title"/>
          </p:nvPr>
        </p:nvSpPr>
        <p:spPr/>
        <p:txBody>
          <a:bodyPr/>
          <a:lstStyle/>
          <a:p>
            <a:r>
              <a:rPr lang="en-US" dirty="0"/>
              <a:t>PATh</a:t>
            </a:r>
            <a:br>
              <a:rPr lang="en-US" dirty="0"/>
            </a:br>
            <a:br>
              <a:rPr lang="en-US" dirty="0"/>
            </a:br>
            <a:br>
              <a:rPr lang="en-US" dirty="0"/>
            </a:br>
            <a:r>
              <a:rPr lang="en-US" dirty="0" err="1"/>
              <a:t>FabAID</a:t>
            </a:r>
            <a:endParaRPr lang="en-US" dirty="0"/>
          </a:p>
        </p:txBody>
      </p:sp>
      <p:sp>
        <p:nvSpPr>
          <p:cNvPr id="3" name="Arrow: Down 2">
            <a:extLst>
              <a:ext uri="{FF2B5EF4-FFF2-40B4-BE49-F238E27FC236}">
                <a16:creationId xmlns:a16="http://schemas.microsoft.com/office/drawing/2014/main" id="{DADFD250-5307-9871-D0A9-A65EFEF68B06}"/>
              </a:ext>
            </a:extLst>
          </p:cNvPr>
          <p:cNvSpPr/>
          <p:nvPr/>
        </p:nvSpPr>
        <p:spPr>
          <a:xfrm>
            <a:off x="3460419" y="1928474"/>
            <a:ext cx="2223162" cy="227949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23CF7C-6513-543D-0F52-CF5707C68C2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759440" y="178279"/>
            <a:ext cx="1724296" cy="1711192"/>
          </a:xfrm>
          <a:prstGeom prst="rect">
            <a:avLst/>
          </a:prstGeom>
        </p:spPr>
      </p:pic>
      <p:pic>
        <p:nvPicPr>
          <p:cNvPr id="5" name="Picture 4" descr="A bird with a black background&#10;&#10;AI-generated content may be incorrect.">
            <a:extLst>
              <a:ext uri="{FF2B5EF4-FFF2-40B4-BE49-F238E27FC236}">
                <a16:creationId xmlns:a16="http://schemas.microsoft.com/office/drawing/2014/main" id="{08F338AE-239B-2F82-3B21-048F63B5C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993" y="353583"/>
            <a:ext cx="1630050" cy="1623610"/>
          </a:xfrm>
          <a:prstGeom prst="rect">
            <a:avLst/>
          </a:prstGeom>
          <a:ln>
            <a:noFill/>
          </a:ln>
        </p:spPr>
      </p:pic>
      <p:pic>
        <p:nvPicPr>
          <p:cNvPr id="6" name="Picture 5" descr="A logo of a bird&#10;&#10;AI-generated content may be incorrect.">
            <a:extLst>
              <a:ext uri="{FF2B5EF4-FFF2-40B4-BE49-F238E27FC236}">
                <a16:creationId xmlns:a16="http://schemas.microsoft.com/office/drawing/2014/main" id="{AD330396-4216-B8C0-BFDB-7858128306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142" y="4118972"/>
            <a:ext cx="1722462" cy="1721479"/>
          </a:xfrm>
          <a:prstGeom prst="rect">
            <a:avLst/>
          </a:prstGeom>
        </p:spPr>
      </p:pic>
      <p:grpSp>
        <p:nvGrpSpPr>
          <p:cNvPr id="7" name="Group 6">
            <a:extLst>
              <a:ext uri="{FF2B5EF4-FFF2-40B4-BE49-F238E27FC236}">
                <a16:creationId xmlns:a16="http://schemas.microsoft.com/office/drawing/2014/main" id="{D2CAC477-B7B5-C7F7-7D37-8B6B0129A5E0}"/>
              </a:ext>
            </a:extLst>
          </p:cNvPr>
          <p:cNvGrpSpPr/>
          <p:nvPr/>
        </p:nvGrpSpPr>
        <p:grpSpPr>
          <a:xfrm>
            <a:off x="6438310" y="2226747"/>
            <a:ext cx="1630050" cy="1695192"/>
            <a:chOff x="5136082" y="3191566"/>
            <a:chExt cx="1839526" cy="1864660"/>
          </a:xfrm>
        </p:grpSpPr>
        <p:sp>
          <p:nvSpPr>
            <p:cNvPr id="8" name="Circle: Hollow 7">
              <a:extLst>
                <a:ext uri="{FF2B5EF4-FFF2-40B4-BE49-F238E27FC236}">
                  <a16:creationId xmlns:a16="http://schemas.microsoft.com/office/drawing/2014/main" id="{CF9D6EFB-58E8-C1AB-7B59-E5264157A46C}"/>
                </a:ext>
              </a:extLst>
            </p:cNvPr>
            <p:cNvSpPr/>
            <p:nvPr/>
          </p:nvSpPr>
          <p:spPr>
            <a:xfrm>
              <a:off x="5136082" y="3216700"/>
              <a:ext cx="1839526" cy="1839526"/>
            </a:xfrm>
            <a:prstGeom prst="donut">
              <a:avLst>
                <a:gd name="adj" fmla="val 9478"/>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solidFill>
                  <a:schemeClr val="tx1"/>
                </a:solidFill>
              </a:endParaRPr>
            </a:p>
          </p:txBody>
        </p:sp>
        <p:sp>
          <p:nvSpPr>
            <p:cNvPr id="9" name="Block Arc 8">
              <a:extLst>
                <a:ext uri="{FF2B5EF4-FFF2-40B4-BE49-F238E27FC236}">
                  <a16:creationId xmlns:a16="http://schemas.microsoft.com/office/drawing/2014/main" id="{646E2077-E15E-B8F6-B878-75A2D85AECA6}"/>
                </a:ext>
              </a:extLst>
            </p:cNvPr>
            <p:cNvSpPr/>
            <p:nvPr/>
          </p:nvSpPr>
          <p:spPr>
            <a:xfrm>
              <a:off x="5136083" y="3191566"/>
              <a:ext cx="1820917" cy="1228021"/>
            </a:xfrm>
            <a:prstGeom prst="blockArc">
              <a:avLst>
                <a:gd name="adj1" fmla="val 11390805"/>
                <a:gd name="adj2" fmla="val 21246080"/>
                <a:gd name="adj3" fmla="val 2474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tx1"/>
                </a:solidFill>
              </a:endParaRPr>
            </a:p>
          </p:txBody>
        </p:sp>
        <p:sp>
          <p:nvSpPr>
            <p:cNvPr id="10" name="Rectangle 9">
              <a:extLst>
                <a:ext uri="{FF2B5EF4-FFF2-40B4-BE49-F238E27FC236}">
                  <a16:creationId xmlns:a16="http://schemas.microsoft.com/office/drawing/2014/main" id="{6E051685-E5A9-A233-A834-C2FC0E241778}"/>
                </a:ext>
              </a:extLst>
            </p:cNvPr>
            <p:cNvSpPr/>
            <p:nvPr/>
          </p:nvSpPr>
          <p:spPr>
            <a:xfrm>
              <a:off x="5417813" y="3301690"/>
              <a:ext cx="1307009" cy="880984"/>
            </a:xfrm>
            <a:prstGeom prst="rect">
              <a:avLst/>
            </a:prstGeom>
            <a:noFill/>
            <a:ln>
              <a:noFill/>
            </a:ln>
          </p:spPr>
          <p:txBody>
            <a:bodyPr spcFirstLastPara="1" wrap="none" lIns="68580" tIns="34290" rIns="68580" bIns="34290" numCol="1">
              <a:prstTxWarp prst="textArchUp">
                <a:avLst/>
              </a:prstTxWarp>
              <a:spAutoFit/>
            </a:bodyPr>
            <a:lstStyle/>
            <a:p>
              <a:pPr algn="ctr"/>
              <a:r>
                <a:rPr lang="en-US" sz="2100" b="1">
                  <a:ln w="0"/>
                </a:rPr>
                <a:t>OSFacilitate</a:t>
              </a:r>
            </a:p>
          </p:txBody>
        </p:sp>
        <p:pic>
          <p:nvPicPr>
            <p:cNvPr id="11" name="Picture 10">
              <a:extLst>
                <a:ext uri="{FF2B5EF4-FFF2-40B4-BE49-F238E27FC236}">
                  <a16:creationId xmlns:a16="http://schemas.microsoft.com/office/drawing/2014/main" id="{89038F5E-CD2D-CA30-606C-197402DCB646}"/>
                </a:ext>
              </a:extLst>
            </p:cNvPr>
            <p:cNvPicPr>
              <a:picLocks noChangeAspect="1"/>
            </p:cNvPicPr>
            <p:nvPr/>
          </p:nvPicPr>
          <p:blipFill>
            <a:blip r:embed="rId5"/>
            <a:stretch>
              <a:fillRect/>
            </a:stretch>
          </p:blipFill>
          <p:spPr>
            <a:xfrm>
              <a:off x="5372423" y="3952350"/>
              <a:ext cx="406891" cy="406891"/>
            </a:xfrm>
            <a:prstGeom prst="ellipse">
              <a:avLst/>
            </a:prstGeom>
          </p:spPr>
        </p:pic>
        <p:pic>
          <p:nvPicPr>
            <p:cNvPr id="12" name="Picture 11">
              <a:extLst>
                <a:ext uri="{FF2B5EF4-FFF2-40B4-BE49-F238E27FC236}">
                  <a16:creationId xmlns:a16="http://schemas.microsoft.com/office/drawing/2014/main" id="{381FE75B-2FE5-14FE-434A-93B50505EC93}"/>
                </a:ext>
              </a:extLst>
            </p:cNvPr>
            <p:cNvPicPr>
              <a:picLocks noChangeAspect="1"/>
            </p:cNvPicPr>
            <p:nvPr/>
          </p:nvPicPr>
          <p:blipFill>
            <a:blip r:embed="rId6"/>
            <a:stretch>
              <a:fillRect/>
            </a:stretch>
          </p:blipFill>
          <p:spPr>
            <a:xfrm>
              <a:off x="5863942" y="3954392"/>
              <a:ext cx="427451" cy="402948"/>
            </a:xfrm>
            <a:prstGeom prst="ellipse">
              <a:avLst/>
            </a:prstGeom>
          </p:spPr>
        </p:pic>
        <p:pic>
          <p:nvPicPr>
            <p:cNvPr id="13" name="Picture 12">
              <a:extLst>
                <a:ext uri="{FF2B5EF4-FFF2-40B4-BE49-F238E27FC236}">
                  <a16:creationId xmlns:a16="http://schemas.microsoft.com/office/drawing/2014/main" id="{670E0B64-D998-D17F-0945-5D3FB8666271}"/>
                </a:ext>
              </a:extLst>
            </p:cNvPr>
            <p:cNvPicPr>
              <a:picLocks noChangeAspect="1"/>
            </p:cNvPicPr>
            <p:nvPr/>
          </p:nvPicPr>
          <p:blipFill>
            <a:blip r:embed="rId7"/>
            <a:srcRect l="2565" t="4603" r="3568" b="5101"/>
            <a:stretch>
              <a:fillRect/>
            </a:stretch>
          </p:blipFill>
          <p:spPr>
            <a:xfrm>
              <a:off x="6340087" y="3928490"/>
              <a:ext cx="442151" cy="432922"/>
            </a:xfrm>
            <a:prstGeom prst="ellipse">
              <a:avLst/>
            </a:prstGeom>
          </p:spPr>
        </p:pic>
        <p:pic>
          <p:nvPicPr>
            <p:cNvPr id="14" name="Picture 13">
              <a:extLst>
                <a:ext uri="{FF2B5EF4-FFF2-40B4-BE49-F238E27FC236}">
                  <a16:creationId xmlns:a16="http://schemas.microsoft.com/office/drawing/2014/main" id="{559554F4-D2D1-4E84-410C-2B8DCB50726E}"/>
                </a:ext>
              </a:extLst>
            </p:cNvPr>
            <p:cNvPicPr>
              <a:picLocks noChangeAspect="1"/>
            </p:cNvPicPr>
            <p:nvPr/>
          </p:nvPicPr>
          <p:blipFill>
            <a:blip r:embed="rId8"/>
            <a:srcRect l="242" t="5772" r="3315" b="11587"/>
            <a:stretch>
              <a:fillRect/>
            </a:stretch>
          </p:blipFill>
          <p:spPr>
            <a:xfrm>
              <a:off x="5802549" y="3426228"/>
              <a:ext cx="538585" cy="526124"/>
            </a:xfrm>
            <a:prstGeom prst="ellipse">
              <a:avLst/>
            </a:prstGeom>
          </p:spPr>
        </p:pic>
        <p:pic>
          <p:nvPicPr>
            <p:cNvPr id="15" name="Picture 14">
              <a:extLst>
                <a:ext uri="{FF2B5EF4-FFF2-40B4-BE49-F238E27FC236}">
                  <a16:creationId xmlns:a16="http://schemas.microsoft.com/office/drawing/2014/main" id="{865848EB-3D90-B903-8C25-FE0045CB0AEC}"/>
                </a:ext>
              </a:extLst>
            </p:cNvPr>
            <p:cNvPicPr>
              <a:picLocks noChangeAspect="1"/>
            </p:cNvPicPr>
            <p:nvPr/>
          </p:nvPicPr>
          <p:blipFill>
            <a:blip r:embed="rId9"/>
            <a:srcRect l="1" t="10933" r="8962" b="9138"/>
            <a:stretch>
              <a:fillRect/>
            </a:stretch>
          </p:blipFill>
          <p:spPr>
            <a:xfrm>
              <a:off x="5876852" y="4382474"/>
              <a:ext cx="388931" cy="419887"/>
            </a:xfrm>
            <a:prstGeom prst="ellipse">
              <a:avLst/>
            </a:prstGeom>
          </p:spPr>
        </p:pic>
      </p:grpSp>
    </p:spTree>
    <p:extLst>
      <p:ext uri="{BB962C8B-B14F-4D97-AF65-F5344CB8AC3E}">
        <p14:creationId xmlns:p14="http://schemas.microsoft.com/office/powerpoint/2010/main" val="244560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B621-0023-A3C3-78AA-E5FCC99DC683}"/>
              </a:ext>
            </a:extLst>
          </p:cNvPr>
          <p:cNvSpPr>
            <a:spLocks noGrp="1"/>
          </p:cNvSpPr>
          <p:nvPr>
            <p:ph type="title"/>
          </p:nvPr>
        </p:nvSpPr>
        <p:spPr/>
        <p:txBody>
          <a:bodyPr/>
          <a:lstStyle/>
          <a:p>
            <a:r>
              <a:rPr lang="en-US" dirty="0"/>
              <a:t>School</a:t>
            </a:r>
            <a:br>
              <a:rPr lang="en-US" dirty="0"/>
            </a:br>
            <a:br>
              <a:rPr lang="en-US" dirty="0"/>
            </a:br>
            <a:br>
              <a:rPr lang="en-US" dirty="0"/>
            </a:br>
            <a:r>
              <a:rPr lang="en-US" dirty="0"/>
              <a:t>College</a:t>
            </a:r>
          </a:p>
        </p:txBody>
      </p:sp>
      <p:sp>
        <p:nvSpPr>
          <p:cNvPr id="3" name="Arrow: Down 2">
            <a:extLst>
              <a:ext uri="{FF2B5EF4-FFF2-40B4-BE49-F238E27FC236}">
                <a16:creationId xmlns:a16="http://schemas.microsoft.com/office/drawing/2014/main" id="{B3B1A3F7-F08C-9F06-23FE-07C407880E58}"/>
              </a:ext>
            </a:extLst>
          </p:cNvPr>
          <p:cNvSpPr/>
          <p:nvPr/>
        </p:nvSpPr>
        <p:spPr>
          <a:xfrm>
            <a:off x="3460419" y="1928475"/>
            <a:ext cx="2223162" cy="21754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5A02691-0C22-717B-9F03-9B8AFA39B6A9}"/>
              </a:ext>
            </a:extLst>
          </p:cNvPr>
          <p:cNvPicPr>
            <a:picLocks noChangeAspect="1"/>
          </p:cNvPicPr>
          <p:nvPr/>
        </p:nvPicPr>
        <p:blipFill>
          <a:blip r:embed="rId2"/>
          <a:srcRect l="12070" t="3517" r="10800" b="4452"/>
          <a:stretch>
            <a:fillRect/>
          </a:stretch>
        </p:blipFill>
        <p:spPr>
          <a:xfrm>
            <a:off x="2318504" y="767055"/>
            <a:ext cx="1029278" cy="1499443"/>
          </a:xfrm>
          <a:prstGeom prst="ellipse">
            <a:avLst/>
          </a:prstGeom>
        </p:spPr>
      </p:pic>
      <p:pic>
        <p:nvPicPr>
          <p:cNvPr id="6" name="Picture 5">
            <a:extLst>
              <a:ext uri="{FF2B5EF4-FFF2-40B4-BE49-F238E27FC236}">
                <a16:creationId xmlns:a16="http://schemas.microsoft.com/office/drawing/2014/main" id="{EC60C6DF-E2DD-6679-2F30-F4FA0109F337}"/>
              </a:ext>
            </a:extLst>
          </p:cNvPr>
          <p:cNvPicPr>
            <a:picLocks noChangeAspect="1"/>
          </p:cNvPicPr>
          <p:nvPr/>
        </p:nvPicPr>
        <p:blipFill>
          <a:blip r:embed="rId2"/>
          <a:srcRect l="12070" t="3517" r="10800" b="4452"/>
          <a:stretch>
            <a:fillRect/>
          </a:stretch>
        </p:blipFill>
        <p:spPr>
          <a:xfrm>
            <a:off x="2283834" y="3700936"/>
            <a:ext cx="1029278" cy="1499443"/>
          </a:xfrm>
          <a:prstGeom prst="ellipse">
            <a:avLst/>
          </a:prstGeom>
        </p:spPr>
      </p:pic>
    </p:spTree>
    <p:extLst>
      <p:ext uri="{BB962C8B-B14F-4D97-AF65-F5344CB8AC3E}">
        <p14:creationId xmlns:p14="http://schemas.microsoft.com/office/powerpoint/2010/main" val="320068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3392-476E-AEFF-EBE4-1FAC3CB6B114}"/>
              </a:ext>
            </a:extLst>
          </p:cNvPr>
          <p:cNvSpPr>
            <a:spLocks noGrp="1"/>
          </p:cNvSpPr>
          <p:nvPr>
            <p:ph type="title"/>
          </p:nvPr>
        </p:nvSpPr>
        <p:spPr/>
        <p:txBody>
          <a:bodyPr>
            <a:normAutofit/>
          </a:bodyPr>
          <a:lstStyle/>
          <a:p>
            <a:r>
              <a:rPr lang="en-US" dirty="0"/>
              <a:t>+ Small Campuses</a:t>
            </a:r>
            <a:br>
              <a:rPr lang="en-US" dirty="0"/>
            </a:br>
            <a:r>
              <a:rPr lang="en-US" dirty="0"/>
              <a:t>(teaching mission)</a:t>
            </a:r>
          </a:p>
        </p:txBody>
      </p:sp>
      <p:sp>
        <p:nvSpPr>
          <p:cNvPr id="3" name="Cross 2">
            <a:extLst>
              <a:ext uri="{FF2B5EF4-FFF2-40B4-BE49-F238E27FC236}">
                <a16:creationId xmlns:a16="http://schemas.microsoft.com/office/drawing/2014/main" id="{3870A01E-D1F2-B5C8-B1CF-211A20F6B43F}"/>
              </a:ext>
            </a:extLst>
          </p:cNvPr>
          <p:cNvSpPr/>
          <p:nvPr/>
        </p:nvSpPr>
        <p:spPr>
          <a:xfrm>
            <a:off x="1339097" y="2244832"/>
            <a:ext cx="615379" cy="576375"/>
          </a:xfrm>
          <a:prstGeom prst="plus">
            <a:avLst>
              <a:gd name="adj" fmla="val 400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8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45D0-2D21-AFD2-9ABB-1071C2230B48}"/>
              </a:ext>
            </a:extLst>
          </p:cNvPr>
          <p:cNvSpPr>
            <a:spLocks noGrp="1"/>
          </p:cNvSpPr>
          <p:nvPr>
            <p:ph type="title"/>
          </p:nvPr>
        </p:nvSpPr>
        <p:spPr/>
        <p:txBody>
          <a:bodyPr/>
          <a:lstStyle/>
          <a:p>
            <a:r>
              <a:rPr lang="en-US" dirty="0"/>
              <a:t>+ Multi Messenger</a:t>
            </a:r>
            <a:br>
              <a:rPr lang="en-US" dirty="0"/>
            </a:br>
            <a:r>
              <a:rPr lang="en-US" dirty="0"/>
              <a:t>Astronomy (MMA)</a:t>
            </a:r>
          </a:p>
        </p:txBody>
      </p:sp>
      <p:sp>
        <p:nvSpPr>
          <p:cNvPr id="3" name="Cross 2">
            <a:extLst>
              <a:ext uri="{FF2B5EF4-FFF2-40B4-BE49-F238E27FC236}">
                <a16:creationId xmlns:a16="http://schemas.microsoft.com/office/drawing/2014/main" id="{E3345104-786A-C657-9B19-2DDB29BF173C}"/>
              </a:ext>
            </a:extLst>
          </p:cNvPr>
          <p:cNvSpPr/>
          <p:nvPr/>
        </p:nvSpPr>
        <p:spPr>
          <a:xfrm>
            <a:off x="1217755" y="2244831"/>
            <a:ext cx="615379" cy="576375"/>
          </a:xfrm>
          <a:prstGeom prst="plus">
            <a:avLst>
              <a:gd name="adj" fmla="val 400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AA4BCB-C8E4-C8C4-CD70-4506E80CDCB7}"/>
              </a:ext>
            </a:extLst>
          </p:cNvPr>
          <p:cNvPicPr>
            <a:picLocks noChangeAspect="1"/>
          </p:cNvPicPr>
          <p:nvPr/>
        </p:nvPicPr>
        <p:blipFill>
          <a:blip r:embed="rId2"/>
          <a:stretch>
            <a:fillRect/>
          </a:stretch>
        </p:blipFill>
        <p:spPr>
          <a:xfrm>
            <a:off x="3920743" y="4168972"/>
            <a:ext cx="2857084" cy="525254"/>
          </a:xfrm>
          <a:prstGeom prst="rect">
            <a:avLst/>
          </a:prstGeom>
        </p:spPr>
      </p:pic>
      <p:pic>
        <p:nvPicPr>
          <p:cNvPr id="7" name="Picture 6">
            <a:extLst>
              <a:ext uri="{FF2B5EF4-FFF2-40B4-BE49-F238E27FC236}">
                <a16:creationId xmlns:a16="http://schemas.microsoft.com/office/drawing/2014/main" id="{99A86F12-917D-339E-AB6E-CECA577F0619}"/>
              </a:ext>
            </a:extLst>
          </p:cNvPr>
          <p:cNvPicPr>
            <a:picLocks noChangeAspect="1"/>
          </p:cNvPicPr>
          <p:nvPr/>
        </p:nvPicPr>
        <p:blipFill>
          <a:blip r:embed="rId3"/>
          <a:stretch>
            <a:fillRect/>
          </a:stretch>
        </p:blipFill>
        <p:spPr>
          <a:xfrm>
            <a:off x="5534912" y="5172348"/>
            <a:ext cx="2362321" cy="673135"/>
          </a:xfrm>
          <a:prstGeom prst="rect">
            <a:avLst/>
          </a:prstGeom>
        </p:spPr>
      </p:pic>
      <p:pic>
        <p:nvPicPr>
          <p:cNvPr id="9" name="Picture 8">
            <a:extLst>
              <a:ext uri="{FF2B5EF4-FFF2-40B4-BE49-F238E27FC236}">
                <a16:creationId xmlns:a16="http://schemas.microsoft.com/office/drawing/2014/main" id="{88CE6B2B-B70D-EEF8-3040-948BFA4059EC}"/>
              </a:ext>
            </a:extLst>
          </p:cNvPr>
          <p:cNvPicPr>
            <a:picLocks noChangeAspect="1"/>
          </p:cNvPicPr>
          <p:nvPr/>
        </p:nvPicPr>
        <p:blipFill>
          <a:blip r:embed="rId4"/>
          <a:stretch>
            <a:fillRect/>
          </a:stretch>
        </p:blipFill>
        <p:spPr>
          <a:xfrm>
            <a:off x="1014074" y="4137225"/>
            <a:ext cx="1771244" cy="654174"/>
          </a:xfrm>
          <a:prstGeom prst="rect">
            <a:avLst/>
          </a:prstGeom>
        </p:spPr>
      </p:pic>
      <p:pic>
        <p:nvPicPr>
          <p:cNvPr id="11" name="Picture 10">
            <a:extLst>
              <a:ext uri="{FF2B5EF4-FFF2-40B4-BE49-F238E27FC236}">
                <a16:creationId xmlns:a16="http://schemas.microsoft.com/office/drawing/2014/main" id="{37A25775-0C68-D91F-990A-5FC96EBFDCE3}"/>
              </a:ext>
            </a:extLst>
          </p:cNvPr>
          <p:cNvPicPr>
            <a:picLocks noChangeAspect="1"/>
          </p:cNvPicPr>
          <p:nvPr/>
        </p:nvPicPr>
        <p:blipFill>
          <a:blip r:embed="rId5"/>
          <a:stretch>
            <a:fillRect/>
          </a:stretch>
        </p:blipFill>
        <p:spPr>
          <a:xfrm>
            <a:off x="2785318" y="5040419"/>
            <a:ext cx="1859977" cy="776250"/>
          </a:xfrm>
          <a:prstGeom prst="rect">
            <a:avLst/>
          </a:prstGeom>
        </p:spPr>
      </p:pic>
      <p:pic>
        <p:nvPicPr>
          <p:cNvPr id="13" name="Picture 12">
            <a:extLst>
              <a:ext uri="{FF2B5EF4-FFF2-40B4-BE49-F238E27FC236}">
                <a16:creationId xmlns:a16="http://schemas.microsoft.com/office/drawing/2014/main" id="{7FA2B950-D577-0A97-09FF-E149A56A74E6}"/>
              </a:ext>
            </a:extLst>
          </p:cNvPr>
          <p:cNvPicPr>
            <a:picLocks noChangeAspect="1"/>
          </p:cNvPicPr>
          <p:nvPr/>
        </p:nvPicPr>
        <p:blipFill>
          <a:blip r:embed="rId6"/>
          <a:stretch>
            <a:fillRect/>
          </a:stretch>
        </p:blipFill>
        <p:spPr>
          <a:xfrm>
            <a:off x="2848494" y="541224"/>
            <a:ext cx="2857084" cy="808807"/>
          </a:xfrm>
          <a:prstGeom prst="rect">
            <a:avLst/>
          </a:prstGeom>
        </p:spPr>
      </p:pic>
    </p:spTree>
    <p:extLst>
      <p:ext uri="{BB962C8B-B14F-4D97-AF65-F5344CB8AC3E}">
        <p14:creationId xmlns:p14="http://schemas.microsoft.com/office/powerpoint/2010/main" val="62315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1CB3-DC28-0742-36CB-AD9A0D56710F}"/>
              </a:ext>
            </a:extLst>
          </p:cNvPr>
          <p:cNvSpPr>
            <a:spLocks noGrp="1"/>
          </p:cNvSpPr>
          <p:nvPr>
            <p:ph type="title"/>
          </p:nvPr>
        </p:nvSpPr>
        <p:spPr/>
        <p:txBody>
          <a:bodyPr>
            <a:normAutofit/>
          </a:bodyPr>
          <a:lstStyle/>
          <a:p>
            <a:r>
              <a:rPr lang="en-US" sz="8000" dirty="0"/>
              <a:t>Trust</a:t>
            </a:r>
          </a:p>
        </p:txBody>
      </p:sp>
    </p:spTree>
    <p:extLst>
      <p:ext uri="{BB962C8B-B14F-4D97-AF65-F5344CB8AC3E}">
        <p14:creationId xmlns:p14="http://schemas.microsoft.com/office/powerpoint/2010/main" val="79239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B885-019B-476D-88CB-057830C43B0D}"/>
              </a:ext>
            </a:extLst>
          </p:cNvPr>
          <p:cNvSpPr>
            <a:spLocks noGrp="1"/>
          </p:cNvSpPr>
          <p:nvPr>
            <p:ph type="title"/>
          </p:nvPr>
        </p:nvSpPr>
        <p:spPr/>
        <p:txBody>
          <a:bodyPr/>
          <a:lstStyle/>
          <a:p>
            <a:r>
              <a:rPr lang="en-US"/>
              <a:t>PATh Executive Summary </a:t>
            </a:r>
          </a:p>
        </p:txBody>
      </p:sp>
      <p:sp>
        <p:nvSpPr>
          <p:cNvPr id="3" name="Content Placeholder 2">
            <a:extLst>
              <a:ext uri="{FF2B5EF4-FFF2-40B4-BE49-F238E27FC236}">
                <a16:creationId xmlns:a16="http://schemas.microsoft.com/office/drawing/2014/main" id="{2E45A9F4-9D44-4838-993E-B749966DB667}"/>
              </a:ext>
            </a:extLst>
          </p:cNvPr>
          <p:cNvSpPr>
            <a:spLocks noGrp="1"/>
          </p:cNvSpPr>
          <p:nvPr>
            <p:ph idx="1"/>
          </p:nvPr>
        </p:nvSpPr>
        <p:spPr>
          <a:xfrm>
            <a:off x="457200" y="1952625"/>
            <a:ext cx="8229600" cy="3882910"/>
          </a:xfrm>
        </p:spPr>
        <p:txBody>
          <a:bodyPr>
            <a:normAutofit/>
          </a:bodyPr>
          <a:lstStyle/>
          <a:p>
            <a:pPr marL="0" indent="0">
              <a:buNone/>
            </a:pPr>
            <a:r>
              <a:rPr lang="en-US" sz="2800" b="1" dirty="0">
                <a:effectLst/>
                <a:latin typeface="Arial" panose="020B0604020202020204" pitchFamily="34" charset="0"/>
                <a:ea typeface="Arial" panose="020B0604020202020204" pitchFamily="34" charset="0"/>
              </a:rPr>
              <a:t>“Broader Impact</a:t>
            </a:r>
            <a:r>
              <a:rPr lang="en-US" sz="2800" dirty="0">
                <a:effectLst/>
                <a:latin typeface="Arial" panose="020B0604020202020204" pitchFamily="34" charset="0"/>
                <a:ea typeface="Arial" panose="020B0604020202020204" pitchFamily="34" charset="0"/>
              </a:rPr>
              <a:t> – We firmly believe in dHTC as an accessible computing paradigm which supports the democratization of research computing to include researchers and organizations otherwise underrepresented in the national CI ecosystem. Our work is founded on universal principles like sharing, autonomy, unity of purpose, and mutual trust.” </a:t>
            </a:r>
            <a:endParaRPr lang="en-US" sz="4400" dirty="0"/>
          </a:p>
        </p:txBody>
      </p:sp>
      <p:sp>
        <p:nvSpPr>
          <p:cNvPr id="4" name="TextBox 3">
            <a:extLst>
              <a:ext uri="{FF2B5EF4-FFF2-40B4-BE49-F238E27FC236}">
                <a16:creationId xmlns:a16="http://schemas.microsoft.com/office/drawing/2014/main" id="{34F30A60-F171-A85B-6F51-917403CACC8F}"/>
              </a:ext>
            </a:extLst>
          </p:cNvPr>
          <p:cNvSpPr txBox="1"/>
          <p:nvPr/>
        </p:nvSpPr>
        <p:spPr>
          <a:xfrm>
            <a:off x="4989993" y="5314720"/>
            <a:ext cx="3410293" cy="400110"/>
          </a:xfrm>
          <a:prstGeom prst="rect">
            <a:avLst/>
          </a:prstGeom>
          <a:noFill/>
        </p:spPr>
        <p:txBody>
          <a:bodyPr wrap="none" rtlCol="0">
            <a:spAutoFit/>
          </a:bodyPr>
          <a:lstStyle/>
          <a:p>
            <a:r>
              <a:rPr lang="en-US" sz="2000" b="1" dirty="0">
                <a:solidFill>
                  <a:srgbClr val="FF0000"/>
                </a:solidFill>
              </a:rPr>
              <a:t>PATh Proposal  04/21/2020</a:t>
            </a:r>
          </a:p>
        </p:txBody>
      </p:sp>
      <p:pic>
        <p:nvPicPr>
          <p:cNvPr id="5" name="Picture 4">
            <a:extLst>
              <a:ext uri="{FF2B5EF4-FFF2-40B4-BE49-F238E27FC236}">
                <a16:creationId xmlns:a16="http://schemas.microsoft.com/office/drawing/2014/main" id="{483E5168-7573-224B-7BBD-57F244CA6EB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89881" y="5162885"/>
            <a:ext cx="647425" cy="672650"/>
          </a:xfrm>
          <a:prstGeom prst="rect">
            <a:avLst/>
          </a:prstGeom>
        </p:spPr>
      </p:pic>
      <p:pic>
        <p:nvPicPr>
          <p:cNvPr id="6" name="Picture 5">
            <a:extLst>
              <a:ext uri="{FF2B5EF4-FFF2-40B4-BE49-F238E27FC236}">
                <a16:creationId xmlns:a16="http://schemas.microsoft.com/office/drawing/2014/main" id="{C6222752-98FB-FE1C-7BCB-93819264B53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15107" y="143610"/>
            <a:ext cx="1294768" cy="1405056"/>
          </a:xfrm>
          <a:prstGeom prst="rect">
            <a:avLst/>
          </a:prstGeom>
        </p:spPr>
      </p:pic>
    </p:spTree>
    <p:extLst>
      <p:ext uri="{BB962C8B-B14F-4D97-AF65-F5344CB8AC3E}">
        <p14:creationId xmlns:p14="http://schemas.microsoft.com/office/powerpoint/2010/main" val="18902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23EF70-564E-9931-C3F0-80DF48550AE1}"/>
              </a:ext>
            </a:extLst>
          </p:cNvPr>
          <p:cNvPicPr>
            <a:picLocks noGrp="1" noChangeAspect="1"/>
          </p:cNvPicPr>
          <p:nvPr>
            <p:ph idx="1"/>
          </p:nvPr>
        </p:nvPicPr>
        <p:blipFill>
          <a:blip r:embed="rId2"/>
          <a:stretch>
            <a:fillRect/>
          </a:stretch>
        </p:blipFill>
        <p:spPr>
          <a:xfrm>
            <a:off x="517021" y="3095428"/>
            <a:ext cx="7951904" cy="1849756"/>
          </a:xfrm>
        </p:spPr>
      </p:pic>
      <p:pic>
        <p:nvPicPr>
          <p:cNvPr id="6" name="Picture 5">
            <a:extLst>
              <a:ext uri="{FF2B5EF4-FFF2-40B4-BE49-F238E27FC236}">
                <a16:creationId xmlns:a16="http://schemas.microsoft.com/office/drawing/2014/main" id="{CEBB6DA3-7610-172E-D31D-4CED965FADA2}"/>
              </a:ext>
            </a:extLst>
          </p:cNvPr>
          <p:cNvPicPr>
            <a:picLocks noChangeAspect="1"/>
          </p:cNvPicPr>
          <p:nvPr/>
        </p:nvPicPr>
        <p:blipFill>
          <a:blip r:embed="rId3"/>
          <a:stretch>
            <a:fillRect/>
          </a:stretch>
        </p:blipFill>
        <p:spPr>
          <a:xfrm>
            <a:off x="609046" y="876276"/>
            <a:ext cx="7767855" cy="1674052"/>
          </a:xfrm>
          <a:prstGeom prst="rect">
            <a:avLst/>
          </a:prstGeom>
        </p:spPr>
      </p:pic>
    </p:spTree>
    <p:extLst>
      <p:ext uri="{BB962C8B-B14F-4D97-AF65-F5344CB8AC3E}">
        <p14:creationId xmlns:p14="http://schemas.microsoft.com/office/powerpoint/2010/main" val="135904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4208F-3D8E-EFE2-90CF-0B75850E678F}"/>
              </a:ext>
            </a:extLst>
          </p:cNvPr>
          <p:cNvPicPr>
            <a:picLocks noChangeAspect="1"/>
          </p:cNvPicPr>
          <p:nvPr/>
        </p:nvPicPr>
        <p:blipFill>
          <a:blip r:embed="rId2"/>
          <a:stretch>
            <a:fillRect/>
          </a:stretch>
        </p:blipFill>
        <p:spPr>
          <a:xfrm>
            <a:off x="474425" y="2077974"/>
            <a:ext cx="8304944" cy="1885950"/>
          </a:xfrm>
          <a:prstGeom prst="rect">
            <a:avLst/>
          </a:prstGeom>
        </p:spPr>
      </p:pic>
      <p:sp>
        <p:nvSpPr>
          <p:cNvPr id="5" name="TextBox 4">
            <a:extLst>
              <a:ext uri="{FF2B5EF4-FFF2-40B4-BE49-F238E27FC236}">
                <a16:creationId xmlns:a16="http://schemas.microsoft.com/office/drawing/2014/main" id="{5D008559-87D1-0BF9-EDA1-0A0C9D122944}"/>
              </a:ext>
            </a:extLst>
          </p:cNvPr>
          <p:cNvSpPr txBox="1"/>
          <p:nvPr/>
        </p:nvSpPr>
        <p:spPr>
          <a:xfrm>
            <a:off x="1453896" y="1268731"/>
            <a:ext cx="6931898" cy="646331"/>
          </a:xfrm>
          <a:prstGeom prst="rect">
            <a:avLst/>
          </a:prstGeom>
          <a:noFill/>
        </p:spPr>
        <p:txBody>
          <a:bodyPr wrap="none" rtlCol="0">
            <a:spAutoFit/>
          </a:bodyPr>
          <a:lstStyle/>
          <a:p>
            <a:r>
              <a:rPr lang="en-US" sz="3600" b="1" dirty="0"/>
              <a:t>Is Trust a mutual relationship?</a:t>
            </a:r>
            <a:r>
              <a:rPr lang="en-US" sz="1500" dirty="0"/>
              <a:t> </a:t>
            </a:r>
          </a:p>
        </p:txBody>
      </p:sp>
    </p:spTree>
    <p:extLst>
      <p:ext uri="{BB962C8B-B14F-4D97-AF65-F5344CB8AC3E}">
        <p14:creationId xmlns:p14="http://schemas.microsoft.com/office/powerpoint/2010/main" val="290188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2A29C2-53FB-AD54-4E5B-3B252DAAC392}"/>
              </a:ext>
            </a:extLst>
          </p:cNvPr>
          <p:cNvSpPr>
            <a:spLocks noGrp="1"/>
          </p:cNvSpPr>
          <p:nvPr>
            <p:ph idx="1"/>
          </p:nvPr>
        </p:nvSpPr>
        <p:spPr/>
        <p:txBody>
          <a:bodyPr anchor="ctr">
            <a:normAutofit lnSpcReduction="10000"/>
          </a:bodyPr>
          <a:lstStyle/>
          <a:p>
            <a:pPr marL="428625" indent="-428625">
              <a:buFont typeface="Arial" panose="020B0604020202020204" pitchFamily="34" charset="0"/>
              <a:buChar char="•"/>
            </a:pPr>
            <a:r>
              <a:rPr lang="en-US" sz="4050" dirty="0"/>
              <a:t>More than </a:t>
            </a:r>
            <a:r>
              <a:rPr lang="en-US" sz="4050" dirty="0">
                <a:solidFill>
                  <a:srgbClr val="0070C0"/>
                </a:solidFill>
              </a:rPr>
              <a:t>110</a:t>
            </a:r>
            <a:r>
              <a:rPr lang="en-US" sz="4050" dirty="0"/>
              <a:t> in-person attendees</a:t>
            </a:r>
          </a:p>
          <a:p>
            <a:endParaRPr lang="en-US" sz="4050" dirty="0"/>
          </a:p>
          <a:p>
            <a:pPr marL="428625" indent="-428625">
              <a:buFont typeface="Arial" panose="020B0604020202020204" pitchFamily="34" charset="0"/>
              <a:buChar char="•"/>
            </a:pPr>
            <a:r>
              <a:rPr lang="en-US" sz="4050" dirty="0"/>
              <a:t>More than </a:t>
            </a:r>
            <a:r>
              <a:rPr lang="en-US" sz="4050" dirty="0">
                <a:solidFill>
                  <a:srgbClr val="0070C0"/>
                </a:solidFill>
              </a:rPr>
              <a:t>270</a:t>
            </a:r>
            <a:r>
              <a:rPr lang="en-US" sz="4050" dirty="0"/>
              <a:t> remote registrations</a:t>
            </a:r>
          </a:p>
          <a:p>
            <a:endParaRPr lang="en-US" sz="4050" dirty="0"/>
          </a:p>
          <a:p>
            <a:pPr marL="428625" indent="-428625">
              <a:buFont typeface="Arial" panose="020B0604020202020204" pitchFamily="34" charset="0"/>
              <a:buChar char="•"/>
            </a:pPr>
            <a:r>
              <a:rPr lang="en-US" sz="4050" dirty="0"/>
              <a:t>More than </a:t>
            </a:r>
            <a:r>
              <a:rPr lang="en-US" sz="4050" dirty="0">
                <a:solidFill>
                  <a:srgbClr val="0070C0"/>
                </a:solidFill>
              </a:rPr>
              <a:t>70</a:t>
            </a:r>
            <a:r>
              <a:rPr lang="en-US" sz="4050" dirty="0"/>
              <a:t> remote international registrations</a:t>
            </a:r>
            <a:br>
              <a:rPr lang="en-US" sz="4050" dirty="0"/>
            </a:br>
            <a:endParaRPr lang="en-US" dirty="0"/>
          </a:p>
        </p:txBody>
      </p:sp>
    </p:spTree>
    <p:extLst>
      <p:ext uri="{BB962C8B-B14F-4D97-AF65-F5344CB8AC3E}">
        <p14:creationId xmlns:p14="http://schemas.microsoft.com/office/powerpoint/2010/main" val="2217239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8670-0780-28BD-0930-EA31F03AEF2F}"/>
              </a:ext>
            </a:extLst>
          </p:cNvPr>
          <p:cNvSpPr>
            <a:spLocks noGrp="1"/>
          </p:cNvSpPr>
          <p:nvPr>
            <p:ph type="title"/>
          </p:nvPr>
        </p:nvSpPr>
        <p:spPr/>
        <p:txBody>
          <a:bodyPr/>
          <a:lstStyle/>
          <a:p>
            <a:r>
              <a:rPr lang="en-US" dirty="0">
                <a:solidFill>
                  <a:srgbClr val="0070C0"/>
                </a:solidFill>
              </a:rPr>
              <a:t>Trustworthy </a:t>
            </a:r>
            <a:br>
              <a:rPr lang="en-US" dirty="0">
                <a:solidFill>
                  <a:srgbClr val="0070C0"/>
                </a:solidFill>
              </a:rPr>
            </a:br>
            <a:r>
              <a:rPr lang="en-US" dirty="0"/>
              <a:t>Software</a:t>
            </a:r>
          </a:p>
        </p:txBody>
      </p:sp>
      <p:pic>
        <p:nvPicPr>
          <p:cNvPr id="3" name="Picture 2">
            <a:extLst>
              <a:ext uri="{FF2B5EF4-FFF2-40B4-BE49-F238E27FC236}">
                <a16:creationId xmlns:a16="http://schemas.microsoft.com/office/drawing/2014/main" id="{F7832954-6174-8F28-F931-FF21C17D82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593" y="698676"/>
            <a:ext cx="2876350" cy="1020907"/>
          </a:xfrm>
          <a:prstGeom prst="rect">
            <a:avLst/>
          </a:prstGeom>
        </p:spPr>
      </p:pic>
      <p:pic>
        <p:nvPicPr>
          <p:cNvPr id="4" name="Picture 3">
            <a:extLst>
              <a:ext uri="{FF2B5EF4-FFF2-40B4-BE49-F238E27FC236}">
                <a16:creationId xmlns:a16="http://schemas.microsoft.com/office/drawing/2014/main" id="{F1ACD116-FA63-202E-C433-3A9D97C65B40}"/>
              </a:ext>
            </a:extLst>
          </p:cNvPr>
          <p:cNvPicPr>
            <a:picLocks noChangeAspect="1"/>
          </p:cNvPicPr>
          <p:nvPr/>
        </p:nvPicPr>
        <p:blipFill>
          <a:blip r:embed="rId3"/>
          <a:stretch>
            <a:fillRect/>
          </a:stretch>
        </p:blipFill>
        <p:spPr>
          <a:xfrm>
            <a:off x="5028784" y="693522"/>
            <a:ext cx="3566184" cy="898955"/>
          </a:xfrm>
          <a:prstGeom prst="rect">
            <a:avLst/>
          </a:prstGeom>
        </p:spPr>
      </p:pic>
    </p:spTree>
    <p:extLst>
      <p:ext uri="{BB962C8B-B14F-4D97-AF65-F5344CB8AC3E}">
        <p14:creationId xmlns:p14="http://schemas.microsoft.com/office/powerpoint/2010/main" val="34791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09BD-E916-6561-0012-2367F5CD3282}"/>
              </a:ext>
            </a:extLst>
          </p:cNvPr>
          <p:cNvSpPr>
            <a:spLocks noGrp="1"/>
          </p:cNvSpPr>
          <p:nvPr>
            <p:ph type="title"/>
          </p:nvPr>
        </p:nvSpPr>
        <p:spPr/>
        <p:txBody>
          <a:bodyPr/>
          <a:lstStyle/>
          <a:p>
            <a:r>
              <a:rPr lang="en-US" dirty="0">
                <a:solidFill>
                  <a:srgbClr val="0070C0"/>
                </a:solidFill>
              </a:rPr>
              <a:t>Trustworthy</a:t>
            </a:r>
            <a:r>
              <a:rPr lang="en-US" dirty="0"/>
              <a:t> </a:t>
            </a:r>
            <a:br>
              <a:rPr lang="en-US" dirty="0"/>
            </a:br>
            <a:r>
              <a:rPr lang="en-US" dirty="0"/>
              <a:t>Services</a:t>
            </a:r>
          </a:p>
        </p:txBody>
      </p:sp>
      <p:pic>
        <p:nvPicPr>
          <p:cNvPr id="3" name="Picture 2" descr="A logo with yellow lines&#10;&#10;AI-generated content may be incorrect.">
            <a:extLst>
              <a:ext uri="{FF2B5EF4-FFF2-40B4-BE49-F238E27FC236}">
                <a16:creationId xmlns:a16="http://schemas.microsoft.com/office/drawing/2014/main" id="{D9EF298A-9AF3-C078-D607-A876F37A3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270" y="4072610"/>
            <a:ext cx="2167432" cy="1496882"/>
          </a:xfrm>
          <a:prstGeom prst="rect">
            <a:avLst/>
          </a:prstGeom>
        </p:spPr>
      </p:pic>
    </p:spTree>
    <p:extLst>
      <p:ext uri="{BB962C8B-B14F-4D97-AF65-F5344CB8AC3E}">
        <p14:creationId xmlns:p14="http://schemas.microsoft.com/office/powerpoint/2010/main" val="3679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CC70-032C-4F67-1DB9-E91500BE45AB}"/>
              </a:ext>
            </a:extLst>
          </p:cNvPr>
          <p:cNvSpPr>
            <a:spLocks noGrp="1"/>
          </p:cNvSpPr>
          <p:nvPr>
            <p:ph type="title"/>
          </p:nvPr>
        </p:nvSpPr>
        <p:spPr/>
        <p:txBody>
          <a:bodyPr/>
          <a:lstStyle/>
          <a:p>
            <a:r>
              <a:rPr lang="en-US" dirty="0">
                <a:solidFill>
                  <a:srgbClr val="0070C0"/>
                </a:solidFill>
              </a:rPr>
              <a:t>Trustworthy</a:t>
            </a:r>
            <a:r>
              <a:rPr lang="en-US" dirty="0"/>
              <a:t> </a:t>
            </a:r>
            <a:br>
              <a:rPr lang="en-US" dirty="0"/>
            </a:br>
            <a:r>
              <a:rPr lang="en-US" dirty="0"/>
              <a:t>Partnerships</a:t>
            </a:r>
          </a:p>
        </p:txBody>
      </p:sp>
    </p:spTree>
    <p:extLst>
      <p:ext uri="{BB962C8B-B14F-4D97-AF65-F5344CB8AC3E}">
        <p14:creationId xmlns:p14="http://schemas.microsoft.com/office/powerpoint/2010/main" val="640739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E684-4259-0183-FA4C-D8894B3E41CF}"/>
              </a:ext>
            </a:extLst>
          </p:cNvPr>
          <p:cNvSpPr>
            <a:spLocks noGrp="1"/>
          </p:cNvSpPr>
          <p:nvPr>
            <p:ph type="title"/>
          </p:nvPr>
        </p:nvSpPr>
        <p:spPr/>
        <p:txBody>
          <a:bodyPr/>
          <a:lstStyle/>
          <a:p>
            <a:r>
              <a:rPr lang="en-US" dirty="0"/>
              <a:t>(more)</a:t>
            </a:r>
            <a:br>
              <a:rPr lang="en-US" dirty="0"/>
            </a:br>
            <a:r>
              <a:rPr lang="en-US" dirty="0"/>
              <a:t>Throughput </a:t>
            </a:r>
          </a:p>
        </p:txBody>
      </p:sp>
    </p:spTree>
    <p:extLst>
      <p:ext uri="{BB962C8B-B14F-4D97-AF65-F5344CB8AC3E}">
        <p14:creationId xmlns:p14="http://schemas.microsoft.com/office/powerpoint/2010/main" val="3674470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D1709C-BF45-DF93-CF7B-831B43291685}"/>
              </a:ext>
            </a:extLst>
          </p:cNvPr>
          <p:cNvSpPr>
            <a:spLocks noGrp="1"/>
          </p:cNvSpPr>
          <p:nvPr>
            <p:ph idx="1"/>
          </p:nvPr>
        </p:nvSpPr>
        <p:spPr/>
        <p:txBody>
          <a:bodyPr>
            <a:normAutofit lnSpcReduction="10000"/>
          </a:bodyPr>
          <a:lstStyle/>
          <a:p>
            <a:pPr algn="ctr"/>
            <a:r>
              <a:rPr lang="en-US" sz="4400" dirty="0">
                <a:solidFill>
                  <a:srgbClr val="0070C0"/>
                </a:solidFill>
              </a:rPr>
              <a:t>Challenges</a:t>
            </a:r>
          </a:p>
          <a:p>
            <a:pPr marL="571500" indent="-571500">
              <a:buFont typeface="Arial" panose="020B0604020202020204" pitchFamily="34" charset="0"/>
              <a:buChar char="•"/>
            </a:pPr>
            <a:r>
              <a:rPr lang="en-US" sz="2800" dirty="0"/>
              <a:t>Memory Allocation</a:t>
            </a:r>
          </a:p>
          <a:p>
            <a:pPr marL="571500" indent="-571500">
              <a:buFont typeface="Arial" panose="020B0604020202020204" pitchFamily="34" charset="0"/>
              <a:buChar char="•"/>
            </a:pPr>
            <a:r>
              <a:rPr lang="en-US" sz="2800" dirty="0"/>
              <a:t>Larger Input Sandboxes</a:t>
            </a:r>
          </a:p>
          <a:p>
            <a:pPr marL="571500" indent="-571500">
              <a:buFont typeface="Arial" panose="020B0604020202020204" pitchFamily="34" charset="0"/>
              <a:buChar char="•"/>
            </a:pPr>
            <a:r>
              <a:rPr lang="en-US" sz="2800" dirty="0"/>
              <a:t>(multi) Server Matching to Access Points</a:t>
            </a:r>
          </a:p>
          <a:p>
            <a:pPr marL="571500" indent="-571500">
              <a:buFont typeface="Arial" panose="020B0604020202020204" pitchFamily="34" charset="0"/>
              <a:buChar char="•"/>
            </a:pPr>
            <a:r>
              <a:rPr lang="en-US" sz="2800" dirty="0"/>
              <a:t>Support Owner Capacity Units (OCUs)</a:t>
            </a:r>
            <a:r>
              <a:rPr lang="en-US" dirty="0"/>
              <a:t> </a:t>
            </a:r>
          </a:p>
          <a:p>
            <a:pPr algn="ctr"/>
            <a:r>
              <a:rPr lang="en-US" sz="4400" dirty="0">
                <a:solidFill>
                  <a:srgbClr val="0070C0"/>
                </a:solidFill>
              </a:rPr>
              <a:t>Opportunities</a:t>
            </a:r>
          </a:p>
          <a:p>
            <a:pPr marL="571500" indent="-571500">
              <a:buFont typeface="Arial" panose="020B0604020202020204" pitchFamily="34" charset="0"/>
              <a:buChar char="•"/>
            </a:pPr>
            <a:r>
              <a:rPr lang="en-US" sz="2800" dirty="0"/>
              <a:t>Shared File Systems</a:t>
            </a:r>
          </a:p>
          <a:p>
            <a:pPr marL="571500" indent="-571500">
              <a:buFont typeface="Arial" panose="020B0604020202020204" pitchFamily="34" charset="0"/>
              <a:buChar char="•"/>
            </a:pPr>
            <a:r>
              <a:rPr lang="en-US" sz="2800" dirty="0"/>
              <a:t>Manage Data Copy “jobs” </a:t>
            </a:r>
          </a:p>
          <a:p>
            <a:pPr marL="571500" indent="-571500">
              <a:buFont typeface="Arial" panose="020B0604020202020204" pitchFamily="34" charset="0"/>
              <a:buChar char="•"/>
            </a:pPr>
            <a:r>
              <a:rPr lang="en-US" sz="2800" dirty="0"/>
              <a:t>Desktop GPU “Boxes”</a:t>
            </a:r>
          </a:p>
        </p:txBody>
      </p:sp>
    </p:spTree>
    <p:extLst>
      <p:ext uri="{BB962C8B-B14F-4D97-AF65-F5344CB8AC3E}">
        <p14:creationId xmlns:p14="http://schemas.microsoft.com/office/powerpoint/2010/main" val="85940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E864A-0EB2-917A-1E8D-72EE72E4D065}"/>
              </a:ext>
            </a:extLst>
          </p:cNvPr>
          <p:cNvPicPr>
            <a:picLocks noChangeAspect="1"/>
          </p:cNvPicPr>
          <p:nvPr/>
        </p:nvPicPr>
        <p:blipFill>
          <a:blip r:embed="rId2"/>
          <a:stretch>
            <a:fillRect/>
          </a:stretch>
        </p:blipFill>
        <p:spPr>
          <a:xfrm>
            <a:off x="480809" y="489535"/>
            <a:ext cx="8182381" cy="5085857"/>
          </a:xfrm>
          <a:prstGeom prst="rect">
            <a:avLst/>
          </a:prstGeom>
        </p:spPr>
      </p:pic>
      <p:sp>
        <p:nvSpPr>
          <p:cNvPr id="6" name="TextBox 5">
            <a:extLst>
              <a:ext uri="{FF2B5EF4-FFF2-40B4-BE49-F238E27FC236}">
                <a16:creationId xmlns:a16="http://schemas.microsoft.com/office/drawing/2014/main" id="{CB4A3289-7172-87B6-301C-D1DE8146FB21}"/>
              </a:ext>
            </a:extLst>
          </p:cNvPr>
          <p:cNvSpPr txBox="1"/>
          <p:nvPr/>
        </p:nvSpPr>
        <p:spPr>
          <a:xfrm>
            <a:off x="1059659" y="228600"/>
            <a:ext cx="7024680" cy="707886"/>
          </a:xfrm>
          <a:prstGeom prst="rect">
            <a:avLst/>
          </a:prstGeom>
          <a:noFill/>
        </p:spPr>
        <p:txBody>
          <a:bodyPr wrap="none" rtlCol="0">
            <a:spAutoFit/>
          </a:bodyPr>
          <a:lstStyle/>
          <a:p>
            <a:r>
              <a:rPr lang="en-US" sz="4000" b="1" dirty="0"/>
              <a:t>27 International institutions </a:t>
            </a:r>
          </a:p>
        </p:txBody>
      </p:sp>
    </p:spTree>
    <p:extLst>
      <p:ext uri="{BB962C8B-B14F-4D97-AF65-F5344CB8AC3E}">
        <p14:creationId xmlns:p14="http://schemas.microsoft.com/office/powerpoint/2010/main" val="334747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545791-B07C-519F-CDE7-41CB91AD5F22}"/>
              </a:ext>
            </a:extLst>
          </p:cNvPr>
          <p:cNvPicPr>
            <a:picLocks noChangeAspect="1"/>
          </p:cNvPicPr>
          <p:nvPr/>
        </p:nvPicPr>
        <p:blipFill>
          <a:blip r:embed="rId3"/>
          <a:stretch>
            <a:fillRect/>
          </a:stretch>
        </p:blipFill>
        <p:spPr>
          <a:xfrm>
            <a:off x="433534" y="1237856"/>
            <a:ext cx="8101574" cy="3954405"/>
          </a:xfrm>
          <a:prstGeom prst="rect">
            <a:avLst/>
          </a:prstGeom>
        </p:spPr>
      </p:pic>
    </p:spTree>
    <p:extLst>
      <p:ext uri="{BB962C8B-B14F-4D97-AF65-F5344CB8AC3E}">
        <p14:creationId xmlns:p14="http://schemas.microsoft.com/office/powerpoint/2010/main" val="370921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536C8-2CB2-64BF-60F5-116CE32CA247}"/>
              </a:ext>
            </a:extLst>
          </p:cNvPr>
          <p:cNvPicPr>
            <a:picLocks noChangeAspect="1"/>
          </p:cNvPicPr>
          <p:nvPr/>
        </p:nvPicPr>
        <p:blipFill>
          <a:blip r:embed="rId2"/>
          <a:stretch>
            <a:fillRect/>
          </a:stretch>
        </p:blipFill>
        <p:spPr>
          <a:xfrm>
            <a:off x="0" y="815707"/>
            <a:ext cx="9144000" cy="5036086"/>
          </a:xfrm>
          <a:prstGeom prst="rect">
            <a:avLst/>
          </a:prstGeom>
        </p:spPr>
      </p:pic>
    </p:spTree>
    <p:extLst>
      <p:ext uri="{BB962C8B-B14F-4D97-AF65-F5344CB8AC3E}">
        <p14:creationId xmlns:p14="http://schemas.microsoft.com/office/powerpoint/2010/main" val="211217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0F426-B0B7-6927-E23D-BB369A0856EB}"/>
              </a:ext>
            </a:extLst>
          </p:cNvPr>
          <p:cNvPicPr>
            <a:picLocks noChangeAspect="1"/>
          </p:cNvPicPr>
          <p:nvPr/>
        </p:nvPicPr>
        <p:blipFill>
          <a:blip r:embed="rId2"/>
          <a:stretch>
            <a:fillRect/>
          </a:stretch>
        </p:blipFill>
        <p:spPr>
          <a:xfrm>
            <a:off x="82319" y="1358793"/>
            <a:ext cx="8979361" cy="4140413"/>
          </a:xfrm>
          <a:prstGeom prst="rect">
            <a:avLst/>
          </a:prstGeom>
        </p:spPr>
      </p:pic>
    </p:spTree>
    <p:extLst>
      <p:ext uri="{BB962C8B-B14F-4D97-AF65-F5344CB8AC3E}">
        <p14:creationId xmlns:p14="http://schemas.microsoft.com/office/powerpoint/2010/main" val="221654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142999" y="4905375"/>
            <a:ext cx="6858000" cy="1095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defTabSz="685800" fontAlgn="auto">
              <a:spcBef>
                <a:spcPts val="0"/>
              </a:spcBef>
              <a:spcAft>
                <a:spcPts val="0"/>
              </a:spcAft>
            </a:pPr>
            <a:endParaRPr lang="en-US" altLang="en-US" sz="2400" b="1">
              <a:solidFill>
                <a:prstClr val="black"/>
              </a:solidFill>
              <a:latin typeface="Comic Sans MS" pitchFamily="66" charset="0"/>
            </a:endParaRPr>
          </a:p>
        </p:txBody>
      </p:sp>
      <p:pic>
        <p:nvPicPr>
          <p:cNvPr id="40963" name="Picture 3" descr="VisitingFriendsKB5"/>
          <p:cNvPicPr>
            <a:picLocks noChangeAspect="1" noChangeArrowheads="1"/>
          </p:cNvPicPr>
          <p:nvPr/>
        </p:nvPicPr>
        <p:blipFill rotWithShape="1">
          <a:blip r:embed="rId2">
            <a:extLst>
              <a:ext uri="{28A0092B-C50C-407E-A947-70E740481C1C}">
                <a14:useLocalDpi xmlns:a14="http://schemas.microsoft.com/office/drawing/2010/main" val="0"/>
              </a:ext>
            </a:extLst>
          </a:blip>
          <a:srcRect l="4463" t="12160" b="12629"/>
          <a:stretch/>
        </p:blipFill>
        <p:spPr bwMode="auto">
          <a:xfrm>
            <a:off x="1485901" y="1758554"/>
            <a:ext cx="6224954"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1390650" y="1140620"/>
            <a:ext cx="6500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defTabSz="685800" fontAlgn="auto">
              <a:spcBef>
                <a:spcPts val="0"/>
              </a:spcBef>
              <a:spcAft>
                <a:spcPts val="0"/>
              </a:spcAft>
            </a:pPr>
            <a:r>
              <a:rPr lang="en-US" altLang="en-US" sz="3600" b="1" dirty="0">
                <a:solidFill>
                  <a:prstClr val="black"/>
                </a:solidFill>
                <a:latin typeface="Comic Sans MS" pitchFamily="66" charset="0"/>
              </a:rPr>
              <a:t>Thank you for joining us</a:t>
            </a:r>
          </a:p>
        </p:txBody>
      </p:sp>
      <p:sp>
        <p:nvSpPr>
          <p:cNvPr id="40965" name="Text Box 5"/>
          <p:cNvSpPr txBox="1">
            <a:spLocks noChangeArrowheads="1"/>
          </p:cNvSpPr>
          <p:nvPr/>
        </p:nvSpPr>
        <p:spPr bwMode="auto">
          <a:xfrm>
            <a:off x="1316144" y="4875983"/>
            <a:ext cx="65117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defTabSz="685800" fontAlgn="auto">
              <a:spcBef>
                <a:spcPts val="0"/>
              </a:spcBef>
              <a:spcAft>
                <a:spcPts val="0"/>
              </a:spcAft>
            </a:pPr>
            <a:r>
              <a:rPr lang="en-US" altLang="en-US" sz="3000" b="1" dirty="0">
                <a:solidFill>
                  <a:prstClr val="black"/>
                </a:solidFill>
                <a:latin typeface="Comic Sans MS" pitchFamily="66" charset="0"/>
              </a:rPr>
              <a:t>Together we build a thriving</a:t>
            </a:r>
          </a:p>
          <a:p>
            <a:pPr algn="ctr" defTabSz="685800" fontAlgn="auto">
              <a:spcBef>
                <a:spcPts val="0"/>
              </a:spcBef>
              <a:spcAft>
                <a:spcPts val="0"/>
              </a:spcAft>
            </a:pPr>
            <a:r>
              <a:rPr lang="en-US" altLang="en-US" sz="3000" b="1" dirty="0">
                <a:solidFill>
                  <a:prstClr val="black"/>
                </a:solidFill>
                <a:latin typeface="Comic Sans MS" pitchFamily="66" charset="0"/>
              </a:rPr>
              <a:t> Throughput Computing community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E0F5-D80D-41E0-8C9D-35F536D8AE12}"/>
              </a:ext>
            </a:extLst>
          </p:cNvPr>
          <p:cNvSpPr>
            <a:spLocks noGrp="1"/>
          </p:cNvSpPr>
          <p:nvPr>
            <p:ph type="ctrTitle"/>
          </p:nvPr>
        </p:nvSpPr>
        <p:spPr>
          <a:xfrm>
            <a:off x="464344" y="888224"/>
            <a:ext cx="8215312" cy="3297591"/>
          </a:xfrm>
        </p:spPr>
        <p:txBody>
          <a:bodyPr>
            <a:noAutofit/>
          </a:bodyPr>
          <a:lstStyle/>
          <a:p>
            <a:pPr>
              <a:lnSpc>
                <a:spcPts val="6300"/>
              </a:lnSpc>
            </a:pPr>
            <a:r>
              <a:rPr lang="en-US" sz="6000" b="1" dirty="0"/>
              <a:t>TT&amp;T –</a:t>
            </a:r>
            <a:br>
              <a:rPr lang="en-US" sz="6000" b="1" dirty="0"/>
            </a:br>
            <a:r>
              <a:rPr lang="en-US" sz="6000" b="1" dirty="0"/>
              <a:t>Transition, </a:t>
            </a:r>
            <a:br>
              <a:rPr lang="en-US" sz="6000" b="1" dirty="0"/>
            </a:br>
            <a:r>
              <a:rPr lang="en-US" sz="6000" b="1" dirty="0"/>
              <a:t>Trust, &amp;</a:t>
            </a:r>
            <a:br>
              <a:rPr lang="en-US" sz="6000" b="1" dirty="0"/>
            </a:br>
            <a:r>
              <a:rPr lang="en-US" sz="6000" b="1" dirty="0"/>
              <a:t>Throughput</a:t>
            </a:r>
          </a:p>
        </p:txBody>
      </p:sp>
      <p:sp>
        <p:nvSpPr>
          <p:cNvPr id="3" name="Subtitle 2">
            <a:extLst>
              <a:ext uri="{FF2B5EF4-FFF2-40B4-BE49-F238E27FC236}">
                <a16:creationId xmlns:a16="http://schemas.microsoft.com/office/drawing/2014/main" id="{F4AFAF3A-5022-4CF6-A51D-7D04D55AA85F}"/>
              </a:ext>
            </a:extLst>
          </p:cNvPr>
          <p:cNvSpPr>
            <a:spLocks noGrp="1"/>
          </p:cNvSpPr>
          <p:nvPr>
            <p:ph type="subTitle" idx="1"/>
          </p:nvPr>
        </p:nvSpPr>
        <p:spPr>
          <a:xfrm>
            <a:off x="1371600" y="4278666"/>
            <a:ext cx="6400800" cy="1752600"/>
          </a:xfrm>
        </p:spPr>
        <p:txBody>
          <a:bodyPr>
            <a:normAutofit fontScale="92500" lnSpcReduction="10000"/>
          </a:bodyPr>
          <a:lstStyle/>
          <a:p>
            <a:r>
              <a:rPr lang="en-US" sz="2800" dirty="0"/>
              <a:t>Miron Livny</a:t>
            </a:r>
          </a:p>
          <a:p>
            <a:r>
              <a:rPr lang="en-US" sz="2100" dirty="0"/>
              <a:t>UW-Madison Vilas Research Professor</a:t>
            </a:r>
          </a:p>
          <a:p>
            <a:r>
              <a:rPr lang="en-US" sz="2100" dirty="0"/>
              <a:t>John P. Morgridge Professor of Computer Science</a:t>
            </a:r>
          </a:p>
          <a:p>
            <a:r>
              <a:rPr lang="en-US" sz="2100" dirty="0"/>
              <a:t>Director UW Center for High Throughput Computing</a:t>
            </a:r>
          </a:p>
          <a:p>
            <a:r>
              <a:rPr lang="en-US" sz="2100" dirty="0"/>
              <a:t>Technical Director of the OSG Consortium </a:t>
            </a:r>
          </a:p>
          <a:p>
            <a:endParaRPr lang="en-US" sz="2400" dirty="0"/>
          </a:p>
        </p:txBody>
      </p:sp>
    </p:spTree>
    <p:extLst>
      <p:ext uri="{BB962C8B-B14F-4D97-AF65-F5344CB8AC3E}">
        <p14:creationId xmlns:p14="http://schemas.microsoft.com/office/powerpoint/2010/main" val="89370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54BAE-EB54-E3DC-69F8-279D92ADAE5D}"/>
              </a:ext>
            </a:extLst>
          </p:cNvPr>
          <p:cNvSpPr>
            <a:spLocks noGrp="1"/>
          </p:cNvSpPr>
          <p:nvPr>
            <p:ph type="title"/>
          </p:nvPr>
        </p:nvSpPr>
        <p:spPr/>
        <p:txBody>
          <a:bodyPr/>
          <a:lstStyle/>
          <a:p>
            <a:r>
              <a:rPr lang="en-US" dirty="0"/>
              <a:t>Transition</a:t>
            </a:r>
            <a:br>
              <a:rPr lang="en-US" dirty="0"/>
            </a:br>
            <a:r>
              <a:rPr lang="en-US" dirty="0"/>
              <a:t>(and </a:t>
            </a:r>
            <a:r>
              <a:rPr lang="en-US" dirty="0" err="1"/>
              <a:t>Expemsion</a:t>
            </a:r>
            <a:r>
              <a:rPr lang="en-US" dirty="0"/>
              <a:t>)</a:t>
            </a:r>
          </a:p>
        </p:txBody>
      </p:sp>
    </p:spTree>
    <p:extLst>
      <p:ext uri="{BB962C8B-B14F-4D97-AF65-F5344CB8AC3E}">
        <p14:creationId xmlns:p14="http://schemas.microsoft.com/office/powerpoint/2010/main" val="1241297925"/>
      </p:ext>
    </p:extLst>
  </p:cSld>
  <p:clrMapOvr>
    <a:masterClrMapping/>
  </p:clrMapOvr>
</p:sld>
</file>

<file path=ppt/theme/theme1.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62898</TotalTime>
  <Words>263</Words>
  <Application>Microsoft Office PowerPoint</Application>
  <PresentationFormat>On-screen Show (4:3)</PresentationFormat>
  <Paragraphs>48</Paragraphs>
  <Slides>24</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Aptos Black</vt:lpstr>
      <vt:lpstr>Arial</vt:lpstr>
      <vt:lpstr>Calibri</vt:lpstr>
      <vt:lpstr>Comic Sans MS</vt:lpstr>
      <vt:lpstr>1_Office Theme</vt:lpstr>
      <vt:lpstr>Custom Design</vt:lpstr>
      <vt:lpstr>4_Office Theme</vt:lpstr>
      <vt:lpstr> Welcome to  HTC26</vt:lpstr>
      <vt:lpstr>PowerPoint Presentation</vt:lpstr>
      <vt:lpstr>PowerPoint Presentation</vt:lpstr>
      <vt:lpstr>PowerPoint Presentation</vt:lpstr>
      <vt:lpstr>PowerPoint Presentation</vt:lpstr>
      <vt:lpstr>PowerPoint Presentation</vt:lpstr>
      <vt:lpstr>PowerPoint Presentation</vt:lpstr>
      <vt:lpstr>TT&amp;T – Transition,  Trust, &amp; Throughput</vt:lpstr>
      <vt:lpstr>Transition (and Expemsion)</vt:lpstr>
      <vt:lpstr>PowerPoint Presentation</vt:lpstr>
      <vt:lpstr>Frank Wuerthwein   Peter Couvares</vt:lpstr>
      <vt:lpstr>PATh   FabAID</vt:lpstr>
      <vt:lpstr>School   College</vt:lpstr>
      <vt:lpstr>+ Small Campuses (teaching mission)</vt:lpstr>
      <vt:lpstr>+ Multi Messenger Astronomy (MMA)</vt:lpstr>
      <vt:lpstr>Trust</vt:lpstr>
      <vt:lpstr>PATh Executive Summary </vt:lpstr>
      <vt:lpstr>PowerPoint Presentation</vt:lpstr>
      <vt:lpstr>PowerPoint Presentation</vt:lpstr>
      <vt:lpstr>Trustworthy  Software</vt:lpstr>
      <vt:lpstr>Trustworthy  Services</vt:lpstr>
      <vt:lpstr>Trustworthy  Partnerships</vt:lpstr>
      <vt:lpstr>(more) Throughput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OSG Fabric of Services  and Cloud Resources</dc:title>
  <dc:creator>MIRON LIVNY</dc:creator>
  <cp:lastModifiedBy>Miron Livny</cp:lastModifiedBy>
  <cp:revision>277</cp:revision>
  <dcterms:created xsi:type="dcterms:W3CDTF">2021-04-04T14:48:05Z</dcterms:created>
  <dcterms:modified xsi:type="dcterms:W3CDTF">2026-06-09T12:39:54Z</dcterms:modified>
</cp:coreProperties>
</file>