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  <p:sldMasterId id="2147483969" r:id="rId2"/>
  </p:sldMasterIdLst>
  <p:notesMasterIdLst>
    <p:notesMasterId r:id="rId19"/>
  </p:notesMasterIdLst>
  <p:sldIdLst>
    <p:sldId id="374" r:id="rId3"/>
    <p:sldId id="372" r:id="rId4"/>
    <p:sldId id="387" r:id="rId5"/>
    <p:sldId id="391" r:id="rId6"/>
    <p:sldId id="393" r:id="rId7"/>
    <p:sldId id="386" r:id="rId8"/>
    <p:sldId id="404" r:id="rId9"/>
    <p:sldId id="392" r:id="rId10"/>
    <p:sldId id="399" r:id="rId11"/>
    <p:sldId id="405" r:id="rId12"/>
    <p:sldId id="398" r:id="rId13"/>
    <p:sldId id="395" r:id="rId14"/>
    <p:sldId id="403" r:id="rId15"/>
    <p:sldId id="402" r:id="rId16"/>
    <p:sldId id="397" r:id="rId17"/>
    <p:sldId id="4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C2B"/>
    <a:srgbClr val="C3CAD1"/>
    <a:srgbClr val="FF6666"/>
    <a:srgbClr val="FED141"/>
    <a:srgbClr val="000000"/>
    <a:srgbClr val="002855"/>
    <a:srgbClr val="36573B"/>
    <a:srgbClr val="B94700"/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8"/>
    <p:restoredTop sz="94658"/>
  </p:normalViewPr>
  <p:slideViewPr>
    <p:cSldViewPr snapToGrid="0">
      <p:cViewPr>
        <p:scale>
          <a:sx n="120" d="100"/>
          <a:sy n="120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DF77F-D6BA-1842-8868-F5157C0B72B3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CB08F-C201-6745-BD77-0551FE08E6F5}">
      <dgm:prSet phldrT="[Text]"/>
      <dgm:spPr/>
      <dgm:t>
        <a:bodyPr/>
        <a:lstStyle/>
        <a:p>
          <a:r>
            <a:rPr lang="en-US" dirty="0"/>
            <a:t>Credential</a:t>
          </a:r>
        </a:p>
      </dgm:t>
    </dgm:pt>
    <dgm:pt modelId="{3CA2B486-1947-734D-81BE-B569CDEE9996}" type="parTrans" cxnId="{CC91F11F-6EC1-CF4C-A065-0007C295A0DF}">
      <dgm:prSet/>
      <dgm:spPr/>
      <dgm:t>
        <a:bodyPr/>
        <a:lstStyle/>
        <a:p>
          <a:endParaRPr lang="en-US"/>
        </a:p>
      </dgm:t>
    </dgm:pt>
    <dgm:pt modelId="{ABD28CE3-2372-DF4E-A28F-04D19F2F5ED8}" type="sibTrans" cxnId="{CC91F11F-6EC1-CF4C-A065-0007C295A0DF}">
      <dgm:prSet/>
      <dgm:spPr/>
      <dgm:t>
        <a:bodyPr/>
        <a:lstStyle/>
        <a:p>
          <a:endParaRPr lang="en-US"/>
        </a:p>
      </dgm:t>
    </dgm:pt>
    <dgm:pt modelId="{B0DFB269-CBEF-4741-91C7-DF533DCC749C}">
      <dgm:prSet phldrT="[Text]"/>
      <dgm:spPr/>
      <dgm:t>
        <a:bodyPr/>
        <a:lstStyle/>
        <a:p>
          <a:r>
            <a:rPr lang="en-US" dirty="0"/>
            <a:t>Token</a:t>
          </a:r>
        </a:p>
      </dgm:t>
    </dgm:pt>
    <dgm:pt modelId="{E58FBDFF-6070-684C-BF2C-2B3091AC60A5}" type="parTrans" cxnId="{4A6FB26F-E7A3-934C-9693-B0AD0221AE47}">
      <dgm:prSet/>
      <dgm:spPr/>
      <dgm:t>
        <a:bodyPr/>
        <a:lstStyle/>
        <a:p>
          <a:endParaRPr lang="en-US"/>
        </a:p>
      </dgm:t>
    </dgm:pt>
    <dgm:pt modelId="{1FAC7338-101F-BC43-A050-4A32E6DE9C95}" type="sibTrans" cxnId="{4A6FB26F-E7A3-934C-9693-B0AD0221AE47}">
      <dgm:prSet/>
      <dgm:spPr/>
      <dgm:t>
        <a:bodyPr/>
        <a:lstStyle/>
        <a:p>
          <a:endParaRPr lang="en-US"/>
        </a:p>
      </dgm:t>
    </dgm:pt>
    <dgm:pt modelId="{C82343CC-AB69-4E4F-BFC3-84C58922EE66}">
      <dgm:prSet/>
      <dgm:spPr/>
      <dgm:t>
        <a:bodyPr/>
        <a:lstStyle/>
        <a:p>
          <a:r>
            <a:rPr lang="en-US" dirty="0"/>
            <a:t>X509Cert</a:t>
          </a:r>
        </a:p>
      </dgm:t>
    </dgm:pt>
    <dgm:pt modelId="{2EEFC9A8-29D5-4C44-84A5-B97B79121B51}" type="parTrans" cxnId="{9BE8DE4A-A1B9-5047-9BEE-019C2CA7E808}">
      <dgm:prSet/>
      <dgm:spPr/>
      <dgm:t>
        <a:bodyPr/>
        <a:lstStyle/>
        <a:p>
          <a:endParaRPr lang="en-US"/>
        </a:p>
      </dgm:t>
    </dgm:pt>
    <dgm:pt modelId="{092844B5-E205-1A49-8D6C-FE8F96D5A8DE}" type="sibTrans" cxnId="{9BE8DE4A-A1B9-5047-9BEE-019C2CA7E808}">
      <dgm:prSet/>
      <dgm:spPr/>
      <dgm:t>
        <a:bodyPr/>
        <a:lstStyle/>
        <a:p>
          <a:endParaRPr lang="en-US"/>
        </a:p>
      </dgm:t>
    </dgm:pt>
    <dgm:pt modelId="{BA98A399-F424-CF49-AA30-C513F71FCD49}">
      <dgm:prSet/>
      <dgm:spPr/>
      <dgm:t>
        <a:bodyPr/>
        <a:lstStyle/>
        <a:p>
          <a:r>
            <a:rPr lang="en-US" dirty="0" err="1"/>
            <a:t>RSAKey</a:t>
          </a:r>
          <a:endParaRPr lang="en-US" dirty="0"/>
        </a:p>
      </dgm:t>
    </dgm:pt>
    <dgm:pt modelId="{10CF2B1F-8C17-294E-8D96-724AB86AF64F}" type="parTrans" cxnId="{8737C69E-E65D-E744-AABE-5B9A1F6EE754}">
      <dgm:prSet/>
      <dgm:spPr/>
      <dgm:t>
        <a:bodyPr/>
        <a:lstStyle/>
        <a:p>
          <a:endParaRPr lang="en-US"/>
        </a:p>
      </dgm:t>
    </dgm:pt>
    <dgm:pt modelId="{5C1721E8-4F68-704F-9C44-6D5FB37CBFA0}" type="sibTrans" cxnId="{8737C69E-E65D-E744-AABE-5B9A1F6EE754}">
      <dgm:prSet/>
      <dgm:spPr/>
      <dgm:t>
        <a:bodyPr/>
        <a:lstStyle/>
        <a:p>
          <a:endParaRPr lang="en-US"/>
        </a:p>
      </dgm:t>
    </dgm:pt>
    <dgm:pt modelId="{6B766DAA-90BC-8A4D-801E-05EF87E148FB}">
      <dgm:prSet/>
      <dgm:spPr/>
      <dgm:t>
        <a:bodyPr/>
        <a:lstStyle/>
        <a:p>
          <a:r>
            <a:rPr lang="en-US" dirty="0"/>
            <a:t>Text</a:t>
          </a:r>
        </a:p>
      </dgm:t>
    </dgm:pt>
    <dgm:pt modelId="{E95CF815-8AEF-464F-AD22-B9625E473845}" type="parTrans" cxnId="{DA20E6B3-DE38-4649-88C8-F06C67DC09B8}">
      <dgm:prSet/>
      <dgm:spPr/>
      <dgm:t>
        <a:bodyPr/>
        <a:lstStyle/>
        <a:p>
          <a:endParaRPr lang="en-US"/>
        </a:p>
      </dgm:t>
    </dgm:pt>
    <dgm:pt modelId="{2AB7E076-74AE-4E45-B979-6597BE17B645}" type="sibTrans" cxnId="{DA20E6B3-DE38-4649-88C8-F06C67DC09B8}">
      <dgm:prSet/>
      <dgm:spPr/>
      <dgm:t>
        <a:bodyPr/>
        <a:lstStyle/>
        <a:p>
          <a:endParaRPr lang="en-US"/>
        </a:p>
      </dgm:t>
    </dgm:pt>
    <dgm:pt modelId="{B2EA2200-2158-DD49-89B1-7C3437F64B0A}">
      <dgm:prSet/>
      <dgm:spPr/>
      <dgm:t>
        <a:bodyPr/>
        <a:lstStyle/>
        <a:p>
          <a:r>
            <a:rPr lang="en-US" dirty="0"/>
            <a:t>Generator</a:t>
          </a:r>
        </a:p>
      </dgm:t>
    </dgm:pt>
    <dgm:pt modelId="{717E779A-C642-7241-B8D6-58A39C460C79}" type="parTrans" cxnId="{0E120220-5E31-9248-9232-8A3BB3CDE9E3}">
      <dgm:prSet/>
      <dgm:spPr/>
      <dgm:t>
        <a:bodyPr/>
        <a:lstStyle/>
        <a:p>
          <a:endParaRPr lang="en-US"/>
        </a:p>
      </dgm:t>
    </dgm:pt>
    <dgm:pt modelId="{7D62D37B-60C1-2F47-9E49-92A59B244D9A}" type="sibTrans" cxnId="{0E120220-5E31-9248-9232-8A3BB3CDE9E3}">
      <dgm:prSet/>
      <dgm:spPr/>
      <dgm:t>
        <a:bodyPr/>
        <a:lstStyle/>
        <a:p>
          <a:endParaRPr lang="en-US"/>
        </a:p>
      </dgm:t>
    </dgm:pt>
    <dgm:pt modelId="{29299C01-7282-E54A-BFBB-F04DD9782C37}">
      <dgm:prSet/>
      <dgm:spPr/>
      <dgm:t>
        <a:bodyPr/>
        <a:lstStyle/>
        <a:p>
          <a:r>
            <a:rPr lang="en-US" dirty="0"/>
            <a:t>SciToken</a:t>
          </a:r>
        </a:p>
      </dgm:t>
    </dgm:pt>
    <dgm:pt modelId="{3FFC6E91-F251-AA4A-9201-1CEA9A3CC0F0}" type="parTrans" cxnId="{79C00939-E104-264D-B35D-ADC41A611699}">
      <dgm:prSet/>
      <dgm:spPr/>
      <dgm:t>
        <a:bodyPr/>
        <a:lstStyle/>
        <a:p>
          <a:endParaRPr lang="en-US"/>
        </a:p>
      </dgm:t>
    </dgm:pt>
    <dgm:pt modelId="{EBF2695E-ACFC-DA46-A9F8-86B692EEB51C}" type="sibTrans" cxnId="{79C00939-E104-264D-B35D-ADC41A611699}">
      <dgm:prSet/>
      <dgm:spPr/>
      <dgm:t>
        <a:bodyPr/>
        <a:lstStyle/>
        <a:p>
          <a:endParaRPr lang="en-US"/>
        </a:p>
      </dgm:t>
    </dgm:pt>
    <dgm:pt modelId="{EDB22AAF-3F35-1942-A599-5E4DE737E8F4}">
      <dgm:prSet/>
      <dgm:spPr/>
      <dgm:t>
        <a:bodyPr/>
        <a:lstStyle/>
        <a:p>
          <a:r>
            <a:rPr lang="en-US" dirty="0" err="1"/>
            <a:t>IdToken</a:t>
          </a:r>
          <a:endParaRPr lang="en-US" dirty="0"/>
        </a:p>
      </dgm:t>
    </dgm:pt>
    <dgm:pt modelId="{8C27F35B-4573-9A44-B8C8-1D4134E43CA8}" type="parTrans" cxnId="{99A9340C-06FA-7446-89CE-3255C05A3642}">
      <dgm:prSet/>
      <dgm:spPr/>
      <dgm:t>
        <a:bodyPr/>
        <a:lstStyle/>
        <a:p>
          <a:endParaRPr lang="en-US"/>
        </a:p>
      </dgm:t>
    </dgm:pt>
    <dgm:pt modelId="{D3C3EA66-38E1-D847-B4ED-1BD21B094048}" type="sibTrans" cxnId="{99A9340C-06FA-7446-89CE-3255C05A3642}">
      <dgm:prSet/>
      <dgm:spPr/>
      <dgm:t>
        <a:bodyPr/>
        <a:lstStyle/>
        <a:p>
          <a:endParaRPr lang="en-US"/>
        </a:p>
      </dgm:t>
    </dgm:pt>
    <dgm:pt modelId="{127A073E-D79B-5E4B-BB88-C3BE00832E6E}" type="pres">
      <dgm:prSet presAssocID="{0BEDF77F-D6BA-1842-8868-F5157C0B72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E8DB03-8F8F-1345-9764-BEA49E198804}" type="pres">
      <dgm:prSet presAssocID="{247CB08F-C201-6745-BD77-0551FE08E6F5}" presName="hierRoot1" presStyleCnt="0"/>
      <dgm:spPr/>
    </dgm:pt>
    <dgm:pt modelId="{7B2E9DA9-767D-8E46-BA55-7C58E973A14A}" type="pres">
      <dgm:prSet presAssocID="{247CB08F-C201-6745-BD77-0551FE08E6F5}" presName="composite" presStyleCnt="0"/>
      <dgm:spPr/>
    </dgm:pt>
    <dgm:pt modelId="{1135CEBB-7596-B64A-8516-1399F8B6E21D}" type="pres">
      <dgm:prSet presAssocID="{247CB08F-C201-6745-BD77-0551FE08E6F5}" presName="background" presStyleLbl="node0" presStyleIdx="0" presStyleCnt="1"/>
      <dgm:spPr/>
    </dgm:pt>
    <dgm:pt modelId="{FAD3E9F2-D83F-D34E-889E-26EE59692E0E}" type="pres">
      <dgm:prSet presAssocID="{247CB08F-C201-6745-BD77-0551FE08E6F5}" presName="text" presStyleLbl="fgAcc0" presStyleIdx="0" presStyleCnt="1">
        <dgm:presLayoutVars>
          <dgm:chPref val="3"/>
        </dgm:presLayoutVars>
      </dgm:prSet>
      <dgm:spPr/>
    </dgm:pt>
    <dgm:pt modelId="{ADA758E4-7C1B-FE44-B5F3-285F3275F035}" type="pres">
      <dgm:prSet presAssocID="{247CB08F-C201-6745-BD77-0551FE08E6F5}" presName="hierChild2" presStyleCnt="0"/>
      <dgm:spPr/>
    </dgm:pt>
    <dgm:pt modelId="{C8E20BBA-9618-534C-A9A9-0FF15834CE23}" type="pres">
      <dgm:prSet presAssocID="{E58FBDFF-6070-684C-BF2C-2B3091AC60A5}" presName="Name10" presStyleLbl="parChTrans1D2" presStyleIdx="0" presStyleCnt="5"/>
      <dgm:spPr/>
    </dgm:pt>
    <dgm:pt modelId="{A0F13840-E694-1745-B9CC-C70DD4796F8D}" type="pres">
      <dgm:prSet presAssocID="{B0DFB269-CBEF-4741-91C7-DF533DCC749C}" presName="hierRoot2" presStyleCnt="0"/>
      <dgm:spPr/>
    </dgm:pt>
    <dgm:pt modelId="{D62DE4DE-118B-8C41-9215-1DBE80A4F06D}" type="pres">
      <dgm:prSet presAssocID="{B0DFB269-CBEF-4741-91C7-DF533DCC749C}" presName="composite2" presStyleCnt="0"/>
      <dgm:spPr/>
    </dgm:pt>
    <dgm:pt modelId="{025EDF31-480A-E64A-84D4-1A2E4A31AFC6}" type="pres">
      <dgm:prSet presAssocID="{B0DFB269-CBEF-4741-91C7-DF533DCC749C}" presName="background2" presStyleLbl="node2" presStyleIdx="0" presStyleCnt="5"/>
      <dgm:spPr/>
    </dgm:pt>
    <dgm:pt modelId="{F06C9D09-BC26-4941-8D73-5ED74D3FAB5E}" type="pres">
      <dgm:prSet presAssocID="{B0DFB269-CBEF-4741-91C7-DF533DCC749C}" presName="text2" presStyleLbl="fgAcc2" presStyleIdx="0" presStyleCnt="5">
        <dgm:presLayoutVars>
          <dgm:chPref val="3"/>
        </dgm:presLayoutVars>
      </dgm:prSet>
      <dgm:spPr/>
    </dgm:pt>
    <dgm:pt modelId="{3EA350E1-59C5-444E-B10A-F682B510AC59}" type="pres">
      <dgm:prSet presAssocID="{B0DFB269-CBEF-4741-91C7-DF533DCC749C}" presName="hierChild3" presStyleCnt="0"/>
      <dgm:spPr/>
    </dgm:pt>
    <dgm:pt modelId="{5218BB9C-D024-3444-BB3D-4523FB6D0B14}" type="pres">
      <dgm:prSet presAssocID="{3FFC6E91-F251-AA4A-9201-1CEA9A3CC0F0}" presName="Name17" presStyleLbl="parChTrans1D3" presStyleIdx="0" presStyleCnt="2"/>
      <dgm:spPr/>
    </dgm:pt>
    <dgm:pt modelId="{2C7A0E9B-66C8-0149-A784-844DBDC651C7}" type="pres">
      <dgm:prSet presAssocID="{29299C01-7282-E54A-BFBB-F04DD9782C37}" presName="hierRoot3" presStyleCnt="0"/>
      <dgm:spPr/>
    </dgm:pt>
    <dgm:pt modelId="{2382BD47-AA04-F94E-9F09-76DE1A5C6FAD}" type="pres">
      <dgm:prSet presAssocID="{29299C01-7282-E54A-BFBB-F04DD9782C37}" presName="composite3" presStyleCnt="0"/>
      <dgm:spPr/>
    </dgm:pt>
    <dgm:pt modelId="{EAB14947-4E71-F040-AD82-BBBE8A9A8AA1}" type="pres">
      <dgm:prSet presAssocID="{29299C01-7282-E54A-BFBB-F04DD9782C37}" presName="background3" presStyleLbl="node3" presStyleIdx="0" presStyleCnt="2"/>
      <dgm:spPr/>
    </dgm:pt>
    <dgm:pt modelId="{B1910596-D467-9141-A372-F30CCD73F389}" type="pres">
      <dgm:prSet presAssocID="{29299C01-7282-E54A-BFBB-F04DD9782C37}" presName="text3" presStyleLbl="fgAcc3" presStyleIdx="0" presStyleCnt="2">
        <dgm:presLayoutVars>
          <dgm:chPref val="3"/>
        </dgm:presLayoutVars>
      </dgm:prSet>
      <dgm:spPr/>
    </dgm:pt>
    <dgm:pt modelId="{7B505F7C-6D09-174F-B08B-5F7F5C6D8F95}" type="pres">
      <dgm:prSet presAssocID="{29299C01-7282-E54A-BFBB-F04DD9782C37}" presName="hierChild4" presStyleCnt="0"/>
      <dgm:spPr/>
    </dgm:pt>
    <dgm:pt modelId="{350E1011-6F87-F642-BAE6-4B9D9163FB23}" type="pres">
      <dgm:prSet presAssocID="{8C27F35B-4573-9A44-B8C8-1D4134E43CA8}" presName="Name17" presStyleLbl="parChTrans1D3" presStyleIdx="1" presStyleCnt="2"/>
      <dgm:spPr/>
    </dgm:pt>
    <dgm:pt modelId="{52B0C8F9-DB57-2441-8CCE-55D4C741C70B}" type="pres">
      <dgm:prSet presAssocID="{EDB22AAF-3F35-1942-A599-5E4DE737E8F4}" presName="hierRoot3" presStyleCnt="0"/>
      <dgm:spPr/>
    </dgm:pt>
    <dgm:pt modelId="{AE587FCA-1407-E740-B239-B758B2AE7EAC}" type="pres">
      <dgm:prSet presAssocID="{EDB22AAF-3F35-1942-A599-5E4DE737E8F4}" presName="composite3" presStyleCnt="0"/>
      <dgm:spPr/>
    </dgm:pt>
    <dgm:pt modelId="{A0FF7B5F-69CB-824C-BA51-4FB2ECA91FB5}" type="pres">
      <dgm:prSet presAssocID="{EDB22AAF-3F35-1942-A599-5E4DE737E8F4}" presName="background3" presStyleLbl="node3" presStyleIdx="1" presStyleCnt="2"/>
      <dgm:spPr/>
    </dgm:pt>
    <dgm:pt modelId="{F3B58A0A-E2C5-764C-90BE-47F220DAC791}" type="pres">
      <dgm:prSet presAssocID="{EDB22AAF-3F35-1942-A599-5E4DE737E8F4}" presName="text3" presStyleLbl="fgAcc3" presStyleIdx="1" presStyleCnt="2">
        <dgm:presLayoutVars>
          <dgm:chPref val="3"/>
        </dgm:presLayoutVars>
      </dgm:prSet>
      <dgm:spPr/>
    </dgm:pt>
    <dgm:pt modelId="{0B2FDEE4-ECF7-D043-9230-21D0137A430F}" type="pres">
      <dgm:prSet presAssocID="{EDB22AAF-3F35-1942-A599-5E4DE737E8F4}" presName="hierChild4" presStyleCnt="0"/>
      <dgm:spPr/>
    </dgm:pt>
    <dgm:pt modelId="{31A9409C-AA43-534C-9E37-B0C7FC85E981}" type="pres">
      <dgm:prSet presAssocID="{2EEFC9A8-29D5-4C44-84A5-B97B79121B51}" presName="Name10" presStyleLbl="parChTrans1D2" presStyleIdx="1" presStyleCnt="5"/>
      <dgm:spPr/>
    </dgm:pt>
    <dgm:pt modelId="{35700D6E-CAE2-5F46-A67F-A92E19ACC02B}" type="pres">
      <dgm:prSet presAssocID="{C82343CC-AB69-4E4F-BFC3-84C58922EE66}" presName="hierRoot2" presStyleCnt="0"/>
      <dgm:spPr/>
    </dgm:pt>
    <dgm:pt modelId="{40E78128-8C1A-AA4A-A2D2-6DA40490B734}" type="pres">
      <dgm:prSet presAssocID="{C82343CC-AB69-4E4F-BFC3-84C58922EE66}" presName="composite2" presStyleCnt="0"/>
      <dgm:spPr/>
    </dgm:pt>
    <dgm:pt modelId="{ED7ED845-4D37-C14F-AD60-3BECA645EC49}" type="pres">
      <dgm:prSet presAssocID="{C82343CC-AB69-4E4F-BFC3-84C58922EE66}" presName="background2" presStyleLbl="node2" presStyleIdx="1" presStyleCnt="5"/>
      <dgm:spPr/>
    </dgm:pt>
    <dgm:pt modelId="{017FAC56-D93B-D949-95D0-CDA7B9083113}" type="pres">
      <dgm:prSet presAssocID="{C82343CC-AB69-4E4F-BFC3-84C58922EE66}" presName="text2" presStyleLbl="fgAcc2" presStyleIdx="1" presStyleCnt="5">
        <dgm:presLayoutVars>
          <dgm:chPref val="3"/>
        </dgm:presLayoutVars>
      </dgm:prSet>
      <dgm:spPr/>
    </dgm:pt>
    <dgm:pt modelId="{F71FBDBD-1C86-414C-8A0D-08D863E2A857}" type="pres">
      <dgm:prSet presAssocID="{C82343CC-AB69-4E4F-BFC3-84C58922EE66}" presName="hierChild3" presStyleCnt="0"/>
      <dgm:spPr/>
    </dgm:pt>
    <dgm:pt modelId="{4216A689-DF85-3D4D-B612-19CE507266CC}" type="pres">
      <dgm:prSet presAssocID="{10CF2B1F-8C17-294E-8D96-724AB86AF64F}" presName="Name10" presStyleLbl="parChTrans1D2" presStyleIdx="2" presStyleCnt="5"/>
      <dgm:spPr/>
    </dgm:pt>
    <dgm:pt modelId="{3DDE9E67-2C98-BB41-AF9C-A2AC7216C07E}" type="pres">
      <dgm:prSet presAssocID="{BA98A399-F424-CF49-AA30-C513F71FCD49}" presName="hierRoot2" presStyleCnt="0"/>
      <dgm:spPr/>
    </dgm:pt>
    <dgm:pt modelId="{BB78BE6E-E3A0-1848-B9F5-F50A97358AB5}" type="pres">
      <dgm:prSet presAssocID="{BA98A399-F424-CF49-AA30-C513F71FCD49}" presName="composite2" presStyleCnt="0"/>
      <dgm:spPr/>
    </dgm:pt>
    <dgm:pt modelId="{F7023CD2-30F3-6B4E-9571-63DC70C25E55}" type="pres">
      <dgm:prSet presAssocID="{BA98A399-F424-CF49-AA30-C513F71FCD49}" presName="background2" presStyleLbl="node2" presStyleIdx="2" presStyleCnt="5"/>
      <dgm:spPr/>
    </dgm:pt>
    <dgm:pt modelId="{9C8AED00-FBD7-6145-8591-FF6E5136C63E}" type="pres">
      <dgm:prSet presAssocID="{BA98A399-F424-CF49-AA30-C513F71FCD49}" presName="text2" presStyleLbl="fgAcc2" presStyleIdx="2" presStyleCnt="5">
        <dgm:presLayoutVars>
          <dgm:chPref val="3"/>
        </dgm:presLayoutVars>
      </dgm:prSet>
      <dgm:spPr/>
    </dgm:pt>
    <dgm:pt modelId="{F305990F-023E-6541-A302-4C07BB3C1173}" type="pres">
      <dgm:prSet presAssocID="{BA98A399-F424-CF49-AA30-C513F71FCD49}" presName="hierChild3" presStyleCnt="0"/>
      <dgm:spPr/>
    </dgm:pt>
    <dgm:pt modelId="{03184DCB-1A0F-964D-9417-57E5018CE6F3}" type="pres">
      <dgm:prSet presAssocID="{E95CF815-8AEF-464F-AD22-B9625E473845}" presName="Name10" presStyleLbl="parChTrans1D2" presStyleIdx="3" presStyleCnt="5"/>
      <dgm:spPr/>
    </dgm:pt>
    <dgm:pt modelId="{DED2ACB9-BECC-CE41-A5E8-1EFF6F0E023C}" type="pres">
      <dgm:prSet presAssocID="{6B766DAA-90BC-8A4D-801E-05EF87E148FB}" presName="hierRoot2" presStyleCnt="0"/>
      <dgm:spPr/>
    </dgm:pt>
    <dgm:pt modelId="{3C13D0D8-3F8D-9A48-8AD0-B0C60ADC4227}" type="pres">
      <dgm:prSet presAssocID="{6B766DAA-90BC-8A4D-801E-05EF87E148FB}" presName="composite2" presStyleCnt="0"/>
      <dgm:spPr/>
    </dgm:pt>
    <dgm:pt modelId="{C5A7F26D-8FFC-6247-9907-138DFB96D24C}" type="pres">
      <dgm:prSet presAssocID="{6B766DAA-90BC-8A4D-801E-05EF87E148FB}" presName="background2" presStyleLbl="node2" presStyleIdx="3" presStyleCnt="5"/>
      <dgm:spPr/>
    </dgm:pt>
    <dgm:pt modelId="{65096F67-212A-B946-B17B-0F55117D44FF}" type="pres">
      <dgm:prSet presAssocID="{6B766DAA-90BC-8A4D-801E-05EF87E148FB}" presName="text2" presStyleLbl="fgAcc2" presStyleIdx="3" presStyleCnt="5">
        <dgm:presLayoutVars>
          <dgm:chPref val="3"/>
        </dgm:presLayoutVars>
      </dgm:prSet>
      <dgm:spPr/>
    </dgm:pt>
    <dgm:pt modelId="{584FB63D-C264-FF4A-8365-A65697351BC6}" type="pres">
      <dgm:prSet presAssocID="{6B766DAA-90BC-8A4D-801E-05EF87E148FB}" presName="hierChild3" presStyleCnt="0"/>
      <dgm:spPr/>
    </dgm:pt>
    <dgm:pt modelId="{57AD5FFC-C2D2-D645-93FE-9D710423B776}" type="pres">
      <dgm:prSet presAssocID="{717E779A-C642-7241-B8D6-58A39C460C79}" presName="Name10" presStyleLbl="parChTrans1D2" presStyleIdx="4" presStyleCnt="5"/>
      <dgm:spPr/>
    </dgm:pt>
    <dgm:pt modelId="{E1CF3959-D8DA-6F40-811B-63DFEA621004}" type="pres">
      <dgm:prSet presAssocID="{B2EA2200-2158-DD49-89B1-7C3437F64B0A}" presName="hierRoot2" presStyleCnt="0"/>
      <dgm:spPr/>
    </dgm:pt>
    <dgm:pt modelId="{F1CF37F1-2C52-CD4C-92B7-737B6C8411E9}" type="pres">
      <dgm:prSet presAssocID="{B2EA2200-2158-DD49-89B1-7C3437F64B0A}" presName="composite2" presStyleCnt="0"/>
      <dgm:spPr/>
    </dgm:pt>
    <dgm:pt modelId="{CA8CBBAB-1BF5-4842-AD75-028279B0F24C}" type="pres">
      <dgm:prSet presAssocID="{B2EA2200-2158-DD49-89B1-7C3437F64B0A}" presName="background2" presStyleLbl="node2" presStyleIdx="4" presStyleCnt="5"/>
      <dgm:spPr/>
    </dgm:pt>
    <dgm:pt modelId="{036D57C0-DD45-E743-BD91-9402634BBE02}" type="pres">
      <dgm:prSet presAssocID="{B2EA2200-2158-DD49-89B1-7C3437F64B0A}" presName="text2" presStyleLbl="fgAcc2" presStyleIdx="4" presStyleCnt="5">
        <dgm:presLayoutVars>
          <dgm:chPref val="3"/>
        </dgm:presLayoutVars>
      </dgm:prSet>
      <dgm:spPr/>
    </dgm:pt>
    <dgm:pt modelId="{2117968D-1DF7-7C43-A748-26F04B18D1C0}" type="pres">
      <dgm:prSet presAssocID="{B2EA2200-2158-DD49-89B1-7C3437F64B0A}" presName="hierChild3" presStyleCnt="0"/>
      <dgm:spPr/>
    </dgm:pt>
  </dgm:ptLst>
  <dgm:cxnLst>
    <dgm:cxn modelId="{2774E701-9B3F-FF4A-893E-311BACD10FB0}" type="presOf" srcId="{29299C01-7282-E54A-BFBB-F04DD9782C37}" destId="{B1910596-D467-9141-A372-F30CCD73F389}" srcOrd="0" destOrd="0" presId="urn:microsoft.com/office/officeart/2005/8/layout/hierarchy1"/>
    <dgm:cxn modelId="{99A9340C-06FA-7446-89CE-3255C05A3642}" srcId="{B0DFB269-CBEF-4741-91C7-DF533DCC749C}" destId="{EDB22AAF-3F35-1942-A599-5E4DE737E8F4}" srcOrd="1" destOrd="0" parTransId="{8C27F35B-4573-9A44-B8C8-1D4134E43CA8}" sibTransId="{D3C3EA66-38E1-D847-B4ED-1BD21B094048}"/>
    <dgm:cxn modelId="{EF4CD20D-560C-FF49-873E-65023C97660F}" type="presOf" srcId="{3FFC6E91-F251-AA4A-9201-1CEA9A3CC0F0}" destId="{5218BB9C-D024-3444-BB3D-4523FB6D0B14}" srcOrd="0" destOrd="0" presId="urn:microsoft.com/office/officeart/2005/8/layout/hierarchy1"/>
    <dgm:cxn modelId="{EED4621F-CB21-8045-BDFC-66C706A89CF6}" type="presOf" srcId="{B0DFB269-CBEF-4741-91C7-DF533DCC749C}" destId="{F06C9D09-BC26-4941-8D73-5ED74D3FAB5E}" srcOrd="0" destOrd="0" presId="urn:microsoft.com/office/officeart/2005/8/layout/hierarchy1"/>
    <dgm:cxn modelId="{CC91F11F-6EC1-CF4C-A065-0007C295A0DF}" srcId="{0BEDF77F-D6BA-1842-8868-F5157C0B72B3}" destId="{247CB08F-C201-6745-BD77-0551FE08E6F5}" srcOrd="0" destOrd="0" parTransId="{3CA2B486-1947-734D-81BE-B569CDEE9996}" sibTransId="{ABD28CE3-2372-DF4E-A28F-04D19F2F5ED8}"/>
    <dgm:cxn modelId="{0E120220-5E31-9248-9232-8A3BB3CDE9E3}" srcId="{247CB08F-C201-6745-BD77-0551FE08E6F5}" destId="{B2EA2200-2158-DD49-89B1-7C3437F64B0A}" srcOrd="4" destOrd="0" parTransId="{717E779A-C642-7241-B8D6-58A39C460C79}" sibTransId="{7D62D37B-60C1-2F47-9E49-92A59B244D9A}"/>
    <dgm:cxn modelId="{5F00DC30-7FF8-5E4C-8A99-4514314A721E}" type="presOf" srcId="{717E779A-C642-7241-B8D6-58A39C460C79}" destId="{57AD5FFC-C2D2-D645-93FE-9D710423B776}" srcOrd="0" destOrd="0" presId="urn:microsoft.com/office/officeart/2005/8/layout/hierarchy1"/>
    <dgm:cxn modelId="{79C00939-E104-264D-B35D-ADC41A611699}" srcId="{B0DFB269-CBEF-4741-91C7-DF533DCC749C}" destId="{29299C01-7282-E54A-BFBB-F04DD9782C37}" srcOrd="0" destOrd="0" parTransId="{3FFC6E91-F251-AA4A-9201-1CEA9A3CC0F0}" sibTransId="{EBF2695E-ACFC-DA46-A9F8-86B692EEB51C}"/>
    <dgm:cxn modelId="{D5434E46-1382-E04C-9B60-32C2CD497E34}" type="presOf" srcId="{E58FBDFF-6070-684C-BF2C-2B3091AC60A5}" destId="{C8E20BBA-9618-534C-A9A9-0FF15834CE23}" srcOrd="0" destOrd="0" presId="urn:microsoft.com/office/officeart/2005/8/layout/hierarchy1"/>
    <dgm:cxn modelId="{9BE8DE4A-A1B9-5047-9BEE-019C2CA7E808}" srcId="{247CB08F-C201-6745-BD77-0551FE08E6F5}" destId="{C82343CC-AB69-4E4F-BFC3-84C58922EE66}" srcOrd="1" destOrd="0" parTransId="{2EEFC9A8-29D5-4C44-84A5-B97B79121B51}" sibTransId="{092844B5-E205-1A49-8D6C-FE8F96D5A8DE}"/>
    <dgm:cxn modelId="{B3B40F54-F94D-7449-BE46-2136DDE7087E}" type="presOf" srcId="{C82343CC-AB69-4E4F-BFC3-84C58922EE66}" destId="{017FAC56-D93B-D949-95D0-CDA7B9083113}" srcOrd="0" destOrd="0" presId="urn:microsoft.com/office/officeart/2005/8/layout/hierarchy1"/>
    <dgm:cxn modelId="{4A6FB26F-E7A3-934C-9693-B0AD0221AE47}" srcId="{247CB08F-C201-6745-BD77-0551FE08E6F5}" destId="{B0DFB269-CBEF-4741-91C7-DF533DCC749C}" srcOrd="0" destOrd="0" parTransId="{E58FBDFF-6070-684C-BF2C-2B3091AC60A5}" sibTransId="{1FAC7338-101F-BC43-A050-4A32E6DE9C95}"/>
    <dgm:cxn modelId="{1B7F099A-FAAB-9B4A-9B5C-3A7AB22D634F}" type="presOf" srcId="{247CB08F-C201-6745-BD77-0551FE08E6F5}" destId="{FAD3E9F2-D83F-D34E-889E-26EE59692E0E}" srcOrd="0" destOrd="0" presId="urn:microsoft.com/office/officeart/2005/8/layout/hierarchy1"/>
    <dgm:cxn modelId="{E71A709A-2979-5047-A8C2-574BE50B0B92}" type="presOf" srcId="{2EEFC9A8-29D5-4C44-84A5-B97B79121B51}" destId="{31A9409C-AA43-534C-9E37-B0C7FC85E981}" srcOrd="0" destOrd="0" presId="urn:microsoft.com/office/officeart/2005/8/layout/hierarchy1"/>
    <dgm:cxn modelId="{0E7B9C9A-13B9-6F42-A46B-0162732A91B8}" type="presOf" srcId="{10CF2B1F-8C17-294E-8D96-724AB86AF64F}" destId="{4216A689-DF85-3D4D-B612-19CE507266CC}" srcOrd="0" destOrd="0" presId="urn:microsoft.com/office/officeart/2005/8/layout/hierarchy1"/>
    <dgm:cxn modelId="{8737C69E-E65D-E744-AABE-5B9A1F6EE754}" srcId="{247CB08F-C201-6745-BD77-0551FE08E6F5}" destId="{BA98A399-F424-CF49-AA30-C513F71FCD49}" srcOrd="2" destOrd="0" parTransId="{10CF2B1F-8C17-294E-8D96-724AB86AF64F}" sibTransId="{5C1721E8-4F68-704F-9C44-6D5FB37CBFA0}"/>
    <dgm:cxn modelId="{0EB1F4AA-9A41-6046-9BD7-D0813ED0F1F9}" type="presOf" srcId="{B2EA2200-2158-DD49-89B1-7C3437F64B0A}" destId="{036D57C0-DD45-E743-BD91-9402634BBE02}" srcOrd="0" destOrd="0" presId="urn:microsoft.com/office/officeart/2005/8/layout/hierarchy1"/>
    <dgm:cxn modelId="{ED6A9CB0-8BD1-DF46-A6DC-B2520689DF93}" type="presOf" srcId="{0BEDF77F-D6BA-1842-8868-F5157C0B72B3}" destId="{127A073E-D79B-5E4B-BB88-C3BE00832E6E}" srcOrd="0" destOrd="0" presId="urn:microsoft.com/office/officeart/2005/8/layout/hierarchy1"/>
    <dgm:cxn modelId="{DA20E6B3-DE38-4649-88C8-F06C67DC09B8}" srcId="{247CB08F-C201-6745-BD77-0551FE08E6F5}" destId="{6B766DAA-90BC-8A4D-801E-05EF87E148FB}" srcOrd="3" destOrd="0" parTransId="{E95CF815-8AEF-464F-AD22-B9625E473845}" sibTransId="{2AB7E076-74AE-4E45-B979-6597BE17B645}"/>
    <dgm:cxn modelId="{6874F5C1-732C-564E-AD6C-185CDB1BCD59}" type="presOf" srcId="{BA98A399-F424-CF49-AA30-C513F71FCD49}" destId="{9C8AED00-FBD7-6145-8591-FF6E5136C63E}" srcOrd="0" destOrd="0" presId="urn:microsoft.com/office/officeart/2005/8/layout/hierarchy1"/>
    <dgm:cxn modelId="{6A94BFC7-4D83-E244-8A38-72585B7ED670}" type="presOf" srcId="{E95CF815-8AEF-464F-AD22-B9625E473845}" destId="{03184DCB-1A0F-964D-9417-57E5018CE6F3}" srcOrd="0" destOrd="0" presId="urn:microsoft.com/office/officeart/2005/8/layout/hierarchy1"/>
    <dgm:cxn modelId="{2A5854C9-FAF5-6740-A89B-BF103B118F2C}" type="presOf" srcId="{8C27F35B-4573-9A44-B8C8-1D4134E43CA8}" destId="{350E1011-6F87-F642-BAE6-4B9D9163FB23}" srcOrd="0" destOrd="0" presId="urn:microsoft.com/office/officeart/2005/8/layout/hierarchy1"/>
    <dgm:cxn modelId="{FBBA6DD2-6858-AA4C-86AF-B638927C8FD3}" type="presOf" srcId="{6B766DAA-90BC-8A4D-801E-05EF87E148FB}" destId="{65096F67-212A-B946-B17B-0F55117D44FF}" srcOrd="0" destOrd="0" presId="urn:microsoft.com/office/officeart/2005/8/layout/hierarchy1"/>
    <dgm:cxn modelId="{50BD8FFB-42FF-EF4A-98E9-49E081C8E205}" type="presOf" srcId="{EDB22AAF-3F35-1942-A599-5E4DE737E8F4}" destId="{F3B58A0A-E2C5-764C-90BE-47F220DAC791}" srcOrd="0" destOrd="0" presId="urn:microsoft.com/office/officeart/2005/8/layout/hierarchy1"/>
    <dgm:cxn modelId="{09EE5D88-38B8-F34A-8F68-955FE0EC04E1}" type="presParOf" srcId="{127A073E-D79B-5E4B-BB88-C3BE00832E6E}" destId="{E5E8DB03-8F8F-1345-9764-BEA49E198804}" srcOrd="0" destOrd="0" presId="urn:microsoft.com/office/officeart/2005/8/layout/hierarchy1"/>
    <dgm:cxn modelId="{27625C34-0D6F-674C-9D52-160770F3C9C7}" type="presParOf" srcId="{E5E8DB03-8F8F-1345-9764-BEA49E198804}" destId="{7B2E9DA9-767D-8E46-BA55-7C58E973A14A}" srcOrd="0" destOrd="0" presId="urn:microsoft.com/office/officeart/2005/8/layout/hierarchy1"/>
    <dgm:cxn modelId="{725769DF-6E2B-3A43-824B-B40A16E25243}" type="presParOf" srcId="{7B2E9DA9-767D-8E46-BA55-7C58E973A14A}" destId="{1135CEBB-7596-B64A-8516-1399F8B6E21D}" srcOrd="0" destOrd="0" presId="urn:microsoft.com/office/officeart/2005/8/layout/hierarchy1"/>
    <dgm:cxn modelId="{D5DFF960-D10B-7745-97EF-8C646B19A303}" type="presParOf" srcId="{7B2E9DA9-767D-8E46-BA55-7C58E973A14A}" destId="{FAD3E9F2-D83F-D34E-889E-26EE59692E0E}" srcOrd="1" destOrd="0" presId="urn:microsoft.com/office/officeart/2005/8/layout/hierarchy1"/>
    <dgm:cxn modelId="{79ECC254-15CF-0D4E-B2C0-6D5C5FA223A6}" type="presParOf" srcId="{E5E8DB03-8F8F-1345-9764-BEA49E198804}" destId="{ADA758E4-7C1B-FE44-B5F3-285F3275F035}" srcOrd="1" destOrd="0" presId="urn:microsoft.com/office/officeart/2005/8/layout/hierarchy1"/>
    <dgm:cxn modelId="{085A11FB-9FD5-094A-8940-6D1E27BF38B4}" type="presParOf" srcId="{ADA758E4-7C1B-FE44-B5F3-285F3275F035}" destId="{C8E20BBA-9618-534C-A9A9-0FF15834CE23}" srcOrd="0" destOrd="0" presId="urn:microsoft.com/office/officeart/2005/8/layout/hierarchy1"/>
    <dgm:cxn modelId="{0956ECCF-163A-B148-9333-D02BC7204339}" type="presParOf" srcId="{ADA758E4-7C1B-FE44-B5F3-285F3275F035}" destId="{A0F13840-E694-1745-B9CC-C70DD4796F8D}" srcOrd="1" destOrd="0" presId="urn:microsoft.com/office/officeart/2005/8/layout/hierarchy1"/>
    <dgm:cxn modelId="{7B81B59B-8C2D-874A-8F9C-C4AD8174B87D}" type="presParOf" srcId="{A0F13840-E694-1745-B9CC-C70DD4796F8D}" destId="{D62DE4DE-118B-8C41-9215-1DBE80A4F06D}" srcOrd="0" destOrd="0" presId="urn:microsoft.com/office/officeart/2005/8/layout/hierarchy1"/>
    <dgm:cxn modelId="{CECEC186-9817-6746-8C8B-0E20ED30B1D0}" type="presParOf" srcId="{D62DE4DE-118B-8C41-9215-1DBE80A4F06D}" destId="{025EDF31-480A-E64A-84D4-1A2E4A31AFC6}" srcOrd="0" destOrd="0" presId="urn:microsoft.com/office/officeart/2005/8/layout/hierarchy1"/>
    <dgm:cxn modelId="{79EAC78E-74B1-BB4D-B3B2-715C0581F5BE}" type="presParOf" srcId="{D62DE4DE-118B-8C41-9215-1DBE80A4F06D}" destId="{F06C9D09-BC26-4941-8D73-5ED74D3FAB5E}" srcOrd="1" destOrd="0" presId="urn:microsoft.com/office/officeart/2005/8/layout/hierarchy1"/>
    <dgm:cxn modelId="{C501C972-AF9C-0745-90F4-CC9D4BEA3294}" type="presParOf" srcId="{A0F13840-E694-1745-B9CC-C70DD4796F8D}" destId="{3EA350E1-59C5-444E-B10A-F682B510AC59}" srcOrd="1" destOrd="0" presId="urn:microsoft.com/office/officeart/2005/8/layout/hierarchy1"/>
    <dgm:cxn modelId="{D80C9059-C82E-0C48-9182-E43E105777B4}" type="presParOf" srcId="{3EA350E1-59C5-444E-B10A-F682B510AC59}" destId="{5218BB9C-D024-3444-BB3D-4523FB6D0B14}" srcOrd="0" destOrd="0" presId="urn:microsoft.com/office/officeart/2005/8/layout/hierarchy1"/>
    <dgm:cxn modelId="{AAECDA24-AF63-A444-8E3C-16F628F5F375}" type="presParOf" srcId="{3EA350E1-59C5-444E-B10A-F682B510AC59}" destId="{2C7A0E9B-66C8-0149-A784-844DBDC651C7}" srcOrd="1" destOrd="0" presId="urn:microsoft.com/office/officeart/2005/8/layout/hierarchy1"/>
    <dgm:cxn modelId="{CB27986E-1722-CB40-9FF5-FFCD54BB6861}" type="presParOf" srcId="{2C7A0E9B-66C8-0149-A784-844DBDC651C7}" destId="{2382BD47-AA04-F94E-9F09-76DE1A5C6FAD}" srcOrd="0" destOrd="0" presId="urn:microsoft.com/office/officeart/2005/8/layout/hierarchy1"/>
    <dgm:cxn modelId="{3A3468DA-DA5E-9B45-9989-039958AAD7FF}" type="presParOf" srcId="{2382BD47-AA04-F94E-9F09-76DE1A5C6FAD}" destId="{EAB14947-4E71-F040-AD82-BBBE8A9A8AA1}" srcOrd="0" destOrd="0" presId="urn:microsoft.com/office/officeart/2005/8/layout/hierarchy1"/>
    <dgm:cxn modelId="{651BD10F-C1EE-9F4F-86F2-70AAE6F053E1}" type="presParOf" srcId="{2382BD47-AA04-F94E-9F09-76DE1A5C6FAD}" destId="{B1910596-D467-9141-A372-F30CCD73F389}" srcOrd="1" destOrd="0" presId="urn:microsoft.com/office/officeart/2005/8/layout/hierarchy1"/>
    <dgm:cxn modelId="{2184718D-E26E-3D44-A696-60969A952FA0}" type="presParOf" srcId="{2C7A0E9B-66C8-0149-A784-844DBDC651C7}" destId="{7B505F7C-6D09-174F-B08B-5F7F5C6D8F95}" srcOrd="1" destOrd="0" presId="urn:microsoft.com/office/officeart/2005/8/layout/hierarchy1"/>
    <dgm:cxn modelId="{E7DC23BC-551E-D04D-A3BC-A89EF56C8B93}" type="presParOf" srcId="{3EA350E1-59C5-444E-B10A-F682B510AC59}" destId="{350E1011-6F87-F642-BAE6-4B9D9163FB23}" srcOrd="2" destOrd="0" presId="urn:microsoft.com/office/officeart/2005/8/layout/hierarchy1"/>
    <dgm:cxn modelId="{4A51D266-921F-7841-8C87-2384694A91D4}" type="presParOf" srcId="{3EA350E1-59C5-444E-B10A-F682B510AC59}" destId="{52B0C8F9-DB57-2441-8CCE-55D4C741C70B}" srcOrd="3" destOrd="0" presId="urn:microsoft.com/office/officeart/2005/8/layout/hierarchy1"/>
    <dgm:cxn modelId="{F49C5B1D-04FD-1C4F-9CA7-A6605D1E3C0A}" type="presParOf" srcId="{52B0C8F9-DB57-2441-8CCE-55D4C741C70B}" destId="{AE587FCA-1407-E740-B239-B758B2AE7EAC}" srcOrd="0" destOrd="0" presId="urn:microsoft.com/office/officeart/2005/8/layout/hierarchy1"/>
    <dgm:cxn modelId="{353BFA54-BEC1-B340-8896-8BBA5C38AD03}" type="presParOf" srcId="{AE587FCA-1407-E740-B239-B758B2AE7EAC}" destId="{A0FF7B5F-69CB-824C-BA51-4FB2ECA91FB5}" srcOrd="0" destOrd="0" presId="urn:microsoft.com/office/officeart/2005/8/layout/hierarchy1"/>
    <dgm:cxn modelId="{F9BE9463-EB7B-6D46-B5FE-131BE9A40289}" type="presParOf" srcId="{AE587FCA-1407-E740-B239-B758B2AE7EAC}" destId="{F3B58A0A-E2C5-764C-90BE-47F220DAC791}" srcOrd="1" destOrd="0" presId="urn:microsoft.com/office/officeart/2005/8/layout/hierarchy1"/>
    <dgm:cxn modelId="{CDAF2DE7-B426-1346-9163-EE725D62824B}" type="presParOf" srcId="{52B0C8F9-DB57-2441-8CCE-55D4C741C70B}" destId="{0B2FDEE4-ECF7-D043-9230-21D0137A430F}" srcOrd="1" destOrd="0" presId="urn:microsoft.com/office/officeart/2005/8/layout/hierarchy1"/>
    <dgm:cxn modelId="{619C080B-04C5-C14F-9352-F22DA41BE61C}" type="presParOf" srcId="{ADA758E4-7C1B-FE44-B5F3-285F3275F035}" destId="{31A9409C-AA43-534C-9E37-B0C7FC85E981}" srcOrd="2" destOrd="0" presId="urn:microsoft.com/office/officeart/2005/8/layout/hierarchy1"/>
    <dgm:cxn modelId="{4528BC74-1B6D-AB4C-8AD8-37B98749B56E}" type="presParOf" srcId="{ADA758E4-7C1B-FE44-B5F3-285F3275F035}" destId="{35700D6E-CAE2-5F46-A67F-A92E19ACC02B}" srcOrd="3" destOrd="0" presId="urn:microsoft.com/office/officeart/2005/8/layout/hierarchy1"/>
    <dgm:cxn modelId="{76815A22-D494-F944-ABC8-F9DD94B3DB3B}" type="presParOf" srcId="{35700D6E-CAE2-5F46-A67F-A92E19ACC02B}" destId="{40E78128-8C1A-AA4A-A2D2-6DA40490B734}" srcOrd="0" destOrd="0" presId="urn:microsoft.com/office/officeart/2005/8/layout/hierarchy1"/>
    <dgm:cxn modelId="{85D19E61-B6FA-594A-A2F6-F34093BCADB2}" type="presParOf" srcId="{40E78128-8C1A-AA4A-A2D2-6DA40490B734}" destId="{ED7ED845-4D37-C14F-AD60-3BECA645EC49}" srcOrd="0" destOrd="0" presId="urn:microsoft.com/office/officeart/2005/8/layout/hierarchy1"/>
    <dgm:cxn modelId="{15A93CF5-C30F-5E4D-B30D-0FE9A24825D1}" type="presParOf" srcId="{40E78128-8C1A-AA4A-A2D2-6DA40490B734}" destId="{017FAC56-D93B-D949-95D0-CDA7B9083113}" srcOrd="1" destOrd="0" presId="urn:microsoft.com/office/officeart/2005/8/layout/hierarchy1"/>
    <dgm:cxn modelId="{24CB6075-1EC5-1C41-9392-BCFC5E13CB4C}" type="presParOf" srcId="{35700D6E-CAE2-5F46-A67F-A92E19ACC02B}" destId="{F71FBDBD-1C86-414C-8A0D-08D863E2A857}" srcOrd="1" destOrd="0" presId="urn:microsoft.com/office/officeart/2005/8/layout/hierarchy1"/>
    <dgm:cxn modelId="{3EFB1855-4C0A-8D4E-9252-15C87B8B26D6}" type="presParOf" srcId="{ADA758E4-7C1B-FE44-B5F3-285F3275F035}" destId="{4216A689-DF85-3D4D-B612-19CE507266CC}" srcOrd="4" destOrd="0" presId="urn:microsoft.com/office/officeart/2005/8/layout/hierarchy1"/>
    <dgm:cxn modelId="{B3194DE1-EE54-C843-A422-10FE165AC703}" type="presParOf" srcId="{ADA758E4-7C1B-FE44-B5F3-285F3275F035}" destId="{3DDE9E67-2C98-BB41-AF9C-A2AC7216C07E}" srcOrd="5" destOrd="0" presId="urn:microsoft.com/office/officeart/2005/8/layout/hierarchy1"/>
    <dgm:cxn modelId="{08C547C0-6B84-1E46-AF33-B9DD032CF896}" type="presParOf" srcId="{3DDE9E67-2C98-BB41-AF9C-A2AC7216C07E}" destId="{BB78BE6E-E3A0-1848-B9F5-F50A97358AB5}" srcOrd="0" destOrd="0" presId="urn:microsoft.com/office/officeart/2005/8/layout/hierarchy1"/>
    <dgm:cxn modelId="{4951D7D6-B10C-FE4C-8BEF-9C76747B6C58}" type="presParOf" srcId="{BB78BE6E-E3A0-1848-B9F5-F50A97358AB5}" destId="{F7023CD2-30F3-6B4E-9571-63DC70C25E55}" srcOrd="0" destOrd="0" presId="urn:microsoft.com/office/officeart/2005/8/layout/hierarchy1"/>
    <dgm:cxn modelId="{A70D4511-1DED-BC40-B7ED-D7E4087E8FAC}" type="presParOf" srcId="{BB78BE6E-E3A0-1848-B9F5-F50A97358AB5}" destId="{9C8AED00-FBD7-6145-8591-FF6E5136C63E}" srcOrd="1" destOrd="0" presId="urn:microsoft.com/office/officeart/2005/8/layout/hierarchy1"/>
    <dgm:cxn modelId="{020CE0F8-8898-744C-A1AF-7F0EBC0D9E51}" type="presParOf" srcId="{3DDE9E67-2C98-BB41-AF9C-A2AC7216C07E}" destId="{F305990F-023E-6541-A302-4C07BB3C1173}" srcOrd="1" destOrd="0" presId="urn:microsoft.com/office/officeart/2005/8/layout/hierarchy1"/>
    <dgm:cxn modelId="{718D5867-3BFE-B047-B8BC-AB106BD2B908}" type="presParOf" srcId="{ADA758E4-7C1B-FE44-B5F3-285F3275F035}" destId="{03184DCB-1A0F-964D-9417-57E5018CE6F3}" srcOrd="6" destOrd="0" presId="urn:microsoft.com/office/officeart/2005/8/layout/hierarchy1"/>
    <dgm:cxn modelId="{D24FB47F-C909-9846-AB60-E56A9EF72720}" type="presParOf" srcId="{ADA758E4-7C1B-FE44-B5F3-285F3275F035}" destId="{DED2ACB9-BECC-CE41-A5E8-1EFF6F0E023C}" srcOrd="7" destOrd="0" presId="urn:microsoft.com/office/officeart/2005/8/layout/hierarchy1"/>
    <dgm:cxn modelId="{7C18B932-4DB2-6F47-959B-33E0C4687C75}" type="presParOf" srcId="{DED2ACB9-BECC-CE41-A5E8-1EFF6F0E023C}" destId="{3C13D0D8-3F8D-9A48-8AD0-B0C60ADC4227}" srcOrd="0" destOrd="0" presId="urn:microsoft.com/office/officeart/2005/8/layout/hierarchy1"/>
    <dgm:cxn modelId="{C6C82141-37CA-8340-AF20-D5F4B35CD35D}" type="presParOf" srcId="{3C13D0D8-3F8D-9A48-8AD0-B0C60ADC4227}" destId="{C5A7F26D-8FFC-6247-9907-138DFB96D24C}" srcOrd="0" destOrd="0" presId="urn:microsoft.com/office/officeart/2005/8/layout/hierarchy1"/>
    <dgm:cxn modelId="{6A36FDCB-402B-844A-ADCF-33B9A3CE2464}" type="presParOf" srcId="{3C13D0D8-3F8D-9A48-8AD0-B0C60ADC4227}" destId="{65096F67-212A-B946-B17B-0F55117D44FF}" srcOrd="1" destOrd="0" presId="urn:microsoft.com/office/officeart/2005/8/layout/hierarchy1"/>
    <dgm:cxn modelId="{A5D96E79-CFCC-7F4E-8B27-68EBC23EEBEC}" type="presParOf" srcId="{DED2ACB9-BECC-CE41-A5E8-1EFF6F0E023C}" destId="{584FB63D-C264-FF4A-8365-A65697351BC6}" srcOrd="1" destOrd="0" presId="urn:microsoft.com/office/officeart/2005/8/layout/hierarchy1"/>
    <dgm:cxn modelId="{A1650248-77AE-C543-97C6-8A3EA68D94C3}" type="presParOf" srcId="{ADA758E4-7C1B-FE44-B5F3-285F3275F035}" destId="{57AD5FFC-C2D2-D645-93FE-9D710423B776}" srcOrd="8" destOrd="0" presId="urn:microsoft.com/office/officeart/2005/8/layout/hierarchy1"/>
    <dgm:cxn modelId="{78B7D04E-A6DB-F44A-B1A2-E32C5D118C8E}" type="presParOf" srcId="{ADA758E4-7C1B-FE44-B5F3-285F3275F035}" destId="{E1CF3959-D8DA-6F40-811B-63DFEA621004}" srcOrd="9" destOrd="0" presId="urn:microsoft.com/office/officeart/2005/8/layout/hierarchy1"/>
    <dgm:cxn modelId="{8BAE0C45-A189-D54B-B27C-F4D27D3EE0A5}" type="presParOf" srcId="{E1CF3959-D8DA-6F40-811B-63DFEA621004}" destId="{F1CF37F1-2C52-CD4C-92B7-737B6C8411E9}" srcOrd="0" destOrd="0" presId="urn:microsoft.com/office/officeart/2005/8/layout/hierarchy1"/>
    <dgm:cxn modelId="{073B9B4B-6B70-4B46-A6D2-1A4C86EA49F5}" type="presParOf" srcId="{F1CF37F1-2C52-CD4C-92B7-737B6C8411E9}" destId="{CA8CBBAB-1BF5-4842-AD75-028279B0F24C}" srcOrd="0" destOrd="0" presId="urn:microsoft.com/office/officeart/2005/8/layout/hierarchy1"/>
    <dgm:cxn modelId="{65F1774B-A849-FE46-AE4A-75EB8D194CD2}" type="presParOf" srcId="{F1CF37F1-2C52-CD4C-92B7-737B6C8411E9}" destId="{036D57C0-DD45-E743-BD91-9402634BBE02}" srcOrd="1" destOrd="0" presId="urn:microsoft.com/office/officeart/2005/8/layout/hierarchy1"/>
    <dgm:cxn modelId="{7745C3E0-340F-C54E-91E5-4204CD8ACEA0}" type="presParOf" srcId="{E1CF3959-D8DA-6F40-811B-63DFEA621004}" destId="{2117968D-1DF7-7C43-A748-26F04B18D1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D5FFC-C2D2-D645-93FE-9D710423B776}">
      <dsp:nvSpPr>
        <dsp:cNvPr id="0" name=""/>
        <dsp:cNvSpPr/>
      </dsp:nvSpPr>
      <dsp:spPr>
        <a:xfrm>
          <a:off x="2443001" y="1002661"/>
          <a:ext cx="1678648" cy="19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04"/>
              </a:lnTo>
              <a:lnTo>
                <a:pt x="1678648" y="136104"/>
              </a:lnTo>
              <a:lnTo>
                <a:pt x="1678648" y="1997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84DCB-1A0F-964D-9417-57E5018CE6F3}">
      <dsp:nvSpPr>
        <dsp:cNvPr id="0" name=""/>
        <dsp:cNvSpPr/>
      </dsp:nvSpPr>
      <dsp:spPr>
        <a:xfrm>
          <a:off x="2443001" y="1002661"/>
          <a:ext cx="839324" cy="19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04"/>
              </a:lnTo>
              <a:lnTo>
                <a:pt x="839324" y="136104"/>
              </a:lnTo>
              <a:lnTo>
                <a:pt x="839324" y="1997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6A689-DF85-3D4D-B612-19CE507266CC}">
      <dsp:nvSpPr>
        <dsp:cNvPr id="0" name=""/>
        <dsp:cNvSpPr/>
      </dsp:nvSpPr>
      <dsp:spPr>
        <a:xfrm>
          <a:off x="2397281" y="1002661"/>
          <a:ext cx="91440" cy="199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7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9409C-AA43-534C-9E37-B0C7FC85E981}">
      <dsp:nvSpPr>
        <dsp:cNvPr id="0" name=""/>
        <dsp:cNvSpPr/>
      </dsp:nvSpPr>
      <dsp:spPr>
        <a:xfrm>
          <a:off x="1603677" y="1002661"/>
          <a:ext cx="839324" cy="199721"/>
        </a:xfrm>
        <a:custGeom>
          <a:avLst/>
          <a:gdLst/>
          <a:ahLst/>
          <a:cxnLst/>
          <a:rect l="0" t="0" r="0" b="0"/>
          <a:pathLst>
            <a:path>
              <a:moveTo>
                <a:pt x="839324" y="0"/>
              </a:moveTo>
              <a:lnTo>
                <a:pt x="839324" y="136104"/>
              </a:lnTo>
              <a:lnTo>
                <a:pt x="0" y="136104"/>
              </a:lnTo>
              <a:lnTo>
                <a:pt x="0" y="1997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E1011-6F87-F642-BAE6-4B9D9163FB23}">
      <dsp:nvSpPr>
        <dsp:cNvPr id="0" name=""/>
        <dsp:cNvSpPr/>
      </dsp:nvSpPr>
      <dsp:spPr>
        <a:xfrm>
          <a:off x="764352" y="1638450"/>
          <a:ext cx="419662" cy="19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04"/>
              </a:lnTo>
              <a:lnTo>
                <a:pt x="419662" y="136104"/>
              </a:lnTo>
              <a:lnTo>
                <a:pt x="419662" y="1997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8BB9C-D024-3444-BB3D-4523FB6D0B14}">
      <dsp:nvSpPr>
        <dsp:cNvPr id="0" name=""/>
        <dsp:cNvSpPr/>
      </dsp:nvSpPr>
      <dsp:spPr>
        <a:xfrm>
          <a:off x="344690" y="1638450"/>
          <a:ext cx="419662" cy="199721"/>
        </a:xfrm>
        <a:custGeom>
          <a:avLst/>
          <a:gdLst/>
          <a:ahLst/>
          <a:cxnLst/>
          <a:rect l="0" t="0" r="0" b="0"/>
          <a:pathLst>
            <a:path>
              <a:moveTo>
                <a:pt x="419662" y="0"/>
              </a:moveTo>
              <a:lnTo>
                <a:pt x="419662" y="136104"/>
              </a:lnTo>
              <a:lnTo>
                <a:pt x="0" y="136104"/>
              </a:lnTo>
              <a:lnTo>
                <a:pt x="0" y="1997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0BBA-9618-534C-A9A9-0FF15834CE23}">
      <dsp:nvSpPr>
        <dsp:cNvPr id="0" name=""/>
        <dsp:cNvSpPr/>
      </dsp:nvSpPr>
      <dsp:spPr>
        <a:xfrm>
          <a:off x="764352" y="1002661"/>
          <a:ext cx="1678648" cy="199721"/>
        </a:xfrm>
        <a:custGeom>
          <a:avLst/>
          <a:gdLst/>
          <a:ahLst/>
          <a:cxnLst/>
          <a:rect l="0" t="0" r="0" b="0"/>
          <a:pathLst>
            <a:path>
              <a:moveTo>
                <a:pt x="1678648" y="0"/>
              </a:moveTo>
              <a:lnTo>
                <a:pt x="1678648" y="136104"/>
              </a:lnTo>
              <a:lnTo>
                <a:pt x="0" y="136104"/>
              </a:lnTo>
              <a:lnTo>
                <a:pt x="0" y="1997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5CEBB-7596-B64A-8516-1399F8B6E21D}">
      <dsp:nvSpPr>
        <dsp:cNvPr id="0" name=""/>
        <dsp:cNvSpPr/>
      </dsp:nvSpPr>
      <dsp:spPr>
        <a:xfrm>
          <a:off x="2099641" y="566594"/>
          <a:ext cx="686719" cy="436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3E9F2-D83F-D34E-889E-26EE59692E0E}">
      <dsp:nvSpPr>
        <dsp:cNvPr id="0" name=""/>
        <dsp:cNvSpPr/>
      </dsp:nvSpPr>
      <dsp:spPr>
        <a:xfrm>
          <a:off x="2175943" y="639081"/>
          <a:ext cx="686719" cy="436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Credential</a:t>
          </a:r>
        </a:p>
      </dsp:txBody>
      <dsp:txXfrm>
        <a:off x="2188715" y="651853"/>
        <a:ext cx="661175" cy="410523"/>
      </dsp:txXfrm>
    </dsp:sp>
    <dsp:sp modelId="{025EDF31-480A-E64A-84D4-1A2E4A31AFC6}">
      <dsp:nvSpPr>
        <dsp:cNvPr id="0" name=""/>
        <dsp:cNvSpPr/>
      </dsp:nvSpPr>
      <dsp:spPr>
        <a:xfrm>
          <a:off x="420992" y="1202382"/>
          <a:ext cx="686719" cy="436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C9D09-BC26-4941-8D73-5ED74D3FAB5E}">
      <dsp:nvSpPr>
        <dsp:cNvPr id="0" name=""/>
        <dsp:cNvSpPr/>
      </dsp:nvSpPr>
      <dsp:spPr>
        <a:xfrm>
          <a:off x="497295" y="1274869"/>
          <a:ext cx="686719" cy="436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Token</a:t>
          </a:r>
        </a:p>
      </dsp:txBody>
      <dsp:txXfrm>
        <a:off x="510067" y="1287641"/>
        <a:ext cx="661175" cy="410523"/>
      </dsp:txXfrm>
    </dsp:sp>
    <dsp:sp modelId="{EAB14947-4E71-F040-AD82-BBBE8A9A8AA1}">
      <dsp:nvSpPr>
        <dsp:cNvPr id="0" name=""/>
        <dsp:cNvSpPr/>
      </dsp:nvSpPr>
      <dsp:spPr>
        <a:xfrm>
          <a:off x="1330" y="1838171"/>
          <a:ext cx="686719" cy="436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10596-D467-9141-A372-F30CCD73F389}">
      <dsp:nvSpPr>
        <dsp:cNvPr id="0" name=""/>
        <dsp:cNvSpPr/>
      </dsp:nvSpPr>
      <dsp:spPr>
        <a:xfrm>
          <a:off x="77633" y="1910658"/>
          <a:ext cx="686719" cy="436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SciToken</a:t>
          </a:r>
        </a:p>
      </dsp:txBody>
      <dsp:txXfrm>
        <a:off x="90405" y="1923430"/>
        <a:ext cx="661175" cy="410523"/>
      </dsp:txXfrm>
    </dsp:sp>
    <dsp:sp modelId="{A0FF7B5F-69CB-824C-BA51-4FB2ECA91FB5}">
      <dsp:nvSpPr>
        <dsp:cNvPr id="0" name=""/>
        <dsp:cNvSpPr/>
      </dsp:nvSpPr>
      <dsp:spPr>
        <a:xfrm>
          <a:off x="840655" y="1838171"/>
          <a:ext cx="686719" cy="436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58A0A-E2C5-764C-90BE-47F220DAC791}">
      <dsp:nvSpPr>
        <dsp:cNvPr id="0" name=""/>
        <dsp:cNvSpPr/>
      </dsp:nvSpPr>
      <dsp:spPr>
        <a:xfrm>
          <a:off x="916957" y="1910658"/>
          <a:ext cx="686719" cy="436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IdToken</a:t>
          </a:r>
          <a:endParaRPr lang="en-US" sz="1000" kern="1200" dirty="0"/>
        </a:p>
      </dsp:txBody>
      <dsp:txXfrm>
        <a:off x="929729" y="1923430"/>
        <a:ext cx="661175" cy="410523"/>
      </dsp:txXfrm>
    </dsp:sp>
    <dsp:sp modelId="{ED7ED845-4D37-C14F-AD60-3BECA645EC49}">
      <dsp:nvSpPr>
        <dsp:cNvPr id="0" name=""/>
        <dsp:cNvSpPr/>
      </dsp:nvSpPr>
      <dsp:spPr>
        <a:xfrm>
          <a:off x="1260317" y="1202382"/>
          <a:ext cx="686719" cy="436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FAC56-D93B-D949-95D0-CDA7B9083113}">
      <dsp:nvSpPr>
        <dsp:cNvPr id="0" name=""/>
        <dsp:cNvSpPr/>
      </dsp:nvSpPr>
      <dsp:spPr>
        <a:xfrm>
          <a:off x="1336619" y="1274869"/>
          <a:ext cx="686719" cy="436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X509Cert</a:t>
          </a:r>
        </a:p>
      </dsp:txBody>
      <dsp:txXfrm>
        <a:off x="1349391" y="1287641"/>
        <a:ext cx="661175" cy="410523"/>
      </dsp:txXfrm>
    </dsp:sp>
    <dsp:sp modelId="{F7023CD2-30F3-6B4E-9571-63DC70C25E55}">
      <dsp:nvSpPr>
        <dsp:cNvPr id="0" name=""/>
        <dsp:cNvSpPr/>
      </dsp:nvSpPr>
      <dsp:spPr>
        <a:xfrm>
          <a:off x="2099641" y="1202382"/>
          <a:ext cx="686719" cy="436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AED00-FBD7-6145-8591-FF6E5136C63E}">
      <dsp:nvSpPr>
        <dsp:cNvPr id="0" name=""/>
        <dsp:cNvSpPr/>
      </dsp:nvSpPr>
      <dsp:spPr>
        <a:xfrm>
          <a:off x="2175943" y="1274869"/>
          <a:ext cx="686719" cy="436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RSAKey</a:t>
          </a:r>
          <a:endParaRPr lang="en-US" sz="1000" kern="1200" dirty="0"/>
        </a:p>
      </dsp:txBody>
      <dsp:txXfrm>
        <a:off x="2188715" y="1287641"/>
        <a:ext cx="661175" cy="410523"/>
      </dsp:txXfrm>
    </dsp:sp>
    <dsp:sp modelId="{C5A7F26D-8FFC-6247-9907-138DFB96D24C}">
      <dsp:nvSpPr>
        <dsp:cNvPr id="0" name=""/>
        <dsp:cNvSpPr/>
      </dsp:nvSpPr>
      <dsp:spPr>
        <a:xfrm>
          <a:off x="2938965" y="1202382"/>
          <a:ext cx="686719" cy="436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96F67-212A-B946-B17B-0F55117D44FF}">
      <dsp:nvSpPr>
        <dsp:cNvPr id="0" name=""/>
        <dsp:cNvSpPr/>
      </dsp:nvSpPr>
      <dsp:spPr>
        <a:xfrm>
          <a:off x="3015268" y="1274869"/>
          <a:ext cx="686719" cy="436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Text</a:t>
          </a:r>
        </a:p>
      </dsp:txBody>
      <dsp:txXfrm>
        <a:off x="3028040" y="1287641"/>
        <a:ext cx="661175" cy="410523"/>
      </dsp:txXfrm>
    </dsp:sp>
    <dsp:sp modelId="{CA8CBBAB-1BF5-4842-AD75-028279B0F24C}">
      <dsp:nvSpPr>
        <dsp:cNvPr id="0" name=""/>
        <dsp:cNvSpPr/>
      </dsp:nvSpPr>
      <dsp:spPr>
        <a:xfrm>
          <a:off x="3778290" y="1202382"/>
          <a:ext cx="686719" cy="436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D57C0-DD45-E743-BD91-9402634BBE02}">
      <dsp:nvSpPr>
        <dsp:cNvPr id="0" name=""/>
        <dsp:cNvSpPr/>
      </dsp:nvSpPr>
      <dsp:spPr>
        <a:xfrm>
          <a:off x="3854592" y="1274869"/>
          <a:ext cx="686719" cy="436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Generator</a:t>
          </a:r>
        </a:p>
      </dsp:txBody>
      <dsp:txXfrm>
        <a:off x="3867364" y="1287641"/>
        <a:ext cx="661175" cy="410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F2451-84DD-1F4B-8AC6-346741B30F1F}" type="datetimeFigureOut">
              <a:rPr lang="en-US" smtClean="0"/>
              <a:t>6/10/26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986E1-723D-3E4A-B2D8-02370382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6F1D6D-26C8-AC5C-A07B-693010387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30888"/>
            <a:ext cx="10003536" cy="2388558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63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placeholder text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0BF925A-4769-8F5E-E189-BA9570FDB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5115756"/>
            <a:ext cx="10003536" cy="2784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111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000" b="1" i="0" kern="1200" spc="0" baseline="0" dirty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D9049D-EF89-EE33-32BB-A63D80B3D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5394233"/>
            <a:ext cx="10003537" cy="2784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7938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1600" b="0" i="0" kern="1200" spc="-20" baseline="0" dirty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453D-6C1B-3ABD-39FF-9C11A6441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175056"/>
            <a:ext cx="10003536" cy="2363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marL="0" indent="7938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1600" b="0" i="0" kern="1200" spc="-20" baseline="0" dirty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78A7C-428E-4D58-E4FB-CC0CFCB97EDB}"/>
              </a:ext>
            </a:extLst>
          </p:cNvPr>
          <p:cNvSpPr/>
          <p:nvPr userDrawn="1"/>
        </p:nvSpPr>
        <p:spPr>
          <a:xfrm>
            <a:off x="914399" y="2484850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D5A5C-8820-F08B-5D55-E18FD6A1FD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A22FE4-143F-235A-C05B-B6F9FCECE2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82536FDB-A745-3D4B-9E72-E4EFB3DA237F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4EDC5-97BE-4275-C308-190517A9A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673A42-E09C-6821-C950-C083FE8808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lef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6064E41-DF59-6301-DE38-F0DFE24D7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79" b="4126"/>
          <a:stretch/>
        </p:blipFill>
        <p:spPr>
          <a:xfrm>
            <a:off x="8362184" y="2425441"/>
            <a:ext cx="3464835" cy="4432559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E716CA-F3AD-BE9A-11EE-F4AE1FACBE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236021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D2C341C-5226-C6B0-870F-B3DA04CF8C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904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21E25E-D547-BB0C-056B-1E4BED8276A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57216" y="1700784"/>
            <a:ext cx="5760720" cy="424281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AA105-7DBD-9DF3-02C8-4B214942C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FF79C2B-39DB-F0FC-1C09-C45F7AF4D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217" y="365760"/>
            <a:ext cx="5760720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81A79C8-47D1-87B1-E39F-8BE75767B4A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57217" y="822960"/>
            <a:ext cx="576072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5802CF21-D793-E9E0-76EE-6C64625C2F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76" y="347472"/>
            <a:ext cx="415981" cy="415981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7A82C0C-F619-67C1-0650-12EB4F6E4C92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4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dea-with-support-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AI-generated content may be incorrect.">
            <a:extLst>
              <a:ext uri="{FF2B5EF4-FFF2-40B4-BE49-F238E27FC236}">
                <a16:creationId xmlns:a16="http://schemas.microsoft.com/office/drawing/2014/main" id="{D026C6A1-CA77-A75B-8DF4-FCBEBEF63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03" y="2365732"/>
            <a:ext cx="4496423" cy="4492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55CF2-BE45-5D15-57AB-87A35BEE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3" y="775504"/>
            <a:ext cx="10003536" cy="2223125"/>
          </a:xfrm>
          <a:prstGeom prst="rect">
            <a:avLst/>
          </a:prstGeom>
        </p:spPr>
        <p:txBody>
          <a:bodyPr lIns="0" rIns="0" bIns="0"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4121150"/>
            <a:ext cx="10003536" cy="1690335"/>
          </a:xfrm>
          <a:solidFill>
            <a:schemeClr val="tx2"/>
          </a:solidFill>
        </p:spPr>
        <p:txBody>
          <a:bodyPr wrap="square" lIns="548640" tIns="365760" rIns="548640" bIns="365760" anchor="ctr">
            <a:spAutoFit/>
          </a:bodyPr>
          <a:lstStyle>
            <a:lvl1pPr marL="0" indent="0">
              <a:lnSpc>
                <a:spcPct val="110000"/>
              </a:lnSpc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Ineter</a:t>
            </a:r>
            <a:r>
              <a:rPr lang="en-US" dirty="0"/>
              <a:t> nec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auctor, vel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non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65BE62F-E256-0F4F-4A42-36112DA34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2998629"/>
            <a:ext cx="10003536" cy="1122521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44B288-869E-FEF3-B2A3-5706671738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F42FD863-F4B6-B6D1-BAFB-D52DC4E044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B2EEDEF-8C67-0FEE-7A5A-F9872906BB70}"/>
              </a:ext>
            </a:extLst>
          </p:cNvPr>
          <p:cNvSpPr/>
          <p:nvPr userDrawn="1"/>
        </p:nvSpPr>
        <p:spPr>
          <a:xfrm rot="10800000">
            <a:off x="912875" y="3123596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13611B-0AEB-E25E-602A-8BA07E7C7F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D33B04F-5D43-F748-9BEF-D5C038B77991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8E56C-649B-84D7-883E-399BED309F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FCBB44-51F9-6FA3-085E-EB9F216454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9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deas-with-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873983"/>
            <a:ext cx="4791456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2543085"/>
            <a:ext cx="4791456" cy="119786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C11AC4-3132-DF00-E861-4EC706C3EB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05656"/>
            <a:ext cx="11830050" cy="2752344"/>
          </a:xfrm>
          <a:solidFill>
            <a:srgbClr val="C3CAD1"/>
          </a:solidFill>
          <a:ln>
            <a:noFill/>
          </a:ln>
        </p:spPr>
        <p:txBody>
          <a:bodyPr tIns="164592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25B179B-754F-E075-416F-58FDF815CA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6400799"/>
            <a:ext cx="11529391" cy="457201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4AD5D-B2B5-2D86-5607-F93500D5A829}"/>
              </a:ext>
            </a:extLst>
          </p:cNvPr>
          <p:cNvSpPr/>
          <p:nvPr userDrawn="1"/>
        </p:nvSpPr>
        <p:spPr>
          <a:xfrm rot="16200000">
            <a:off x="466342" y="229487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44406A-7064-09CD-0D32-B50A4C2A4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B1451569-253C-B587-A86F-4D190EF1B24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7" name="Picture 16" descr="Logo, company name&#10;&#10;AI-generated content may be incorrect.">
            <a:extLst>
              <a:ext uri="{FF2B5EF4-FFF2-40B4-BE49-F238E27FC236}">
                <a16:creationId xmlns:a16="http://schemas.microsoft.com/office/drawing/2014/main" id="{809A0A5D-5886-4562-448A-83FC8512D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38B5940-D626-697E-1DE2-483ADD73F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550671B-40D3-6B53-A651-02217D09EBC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117335" y="1873983"/>
            <a:ext cx="4791456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57650E2F-D63F-64A0-264F-AB6835C748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7335" y="2543085"/>
            <a:ext cx="4791456" cy="119786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68FBFD-4E2A-68B9-526C-938F5B7C839F}"/>
              </a:ext>
            </a:extLst>
          </p:cNvPr>
          <p:cNvSpPr/>
          <p:nvPr userDrawn="1"/>
        </p:nvSpPr>
        <p:spPr>
          <a:xfrm rot="16200000">
            <a:off x="5669277" y="229487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474D73-F9BE-8323-9710-2D943D074AA7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9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deas-with-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73DE767-6E27-2F6D-9DFB-476DFBA08A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78952" y="0"/>
            <a:ext cx="3447288" cy="6858001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45720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62FBDD1-DD88-5129-A1B4-F8213B472B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0140" y="6251713"/>
            <a:ext cx="2724912" cy="606288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A7BBE-ABB8-C2EC-5680-6576FD9F3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A20E4B7D-A2F4-E2C0-B651-BA709ADA79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5343729-79AD-1ED6-768D-6A792503B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53256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7A6A44F0-F202-67D2-AA06-2C6B93FCC0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400" y="820351"/>
            <a:ext cx="653256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8B7F31E-5DA9-AE9E-946C-DBEDE553E35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4398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E2CB8A18-7CC3-DC44-09AA-C5930608CB7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398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724181-2302-5B6D-8D9A-0FDFFA0EAC2A}"/>
              </a:ext>
            </a:extLst>
          </p:cNvPr>
          <p:cNvSpPr/>
          <p:nvPr userDrawn="1"/>
        </p:nvSpPr>
        <p:spPr>
          <a:xfrm rot="16200000">
            <a:off x="462533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8C39114-AC4E-397F-2083-2D7D594E888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76229" y="1880783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7A550C-93F7-8A24-C26C-808BEFCFC57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76229" y="2549885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D36219-087B-419B-9E96-63D476258513}"/>
              </a:ext>
            </a:extLst>
          </p:cNvPr>
          <p:cNvSpPr/>
          <p:nvPr userDrawn="1"/>
        </p:nvSpPr>
        <p:spPr>
          <a:xfrm rot="16200000">
            <a:off x="3924364" y="231512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6096CCA3-6EF5-DABE-B6E8-DC02967800A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4398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1F561A6E-CA30-68DE-C30C-E3D04D574F8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4398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3A29F-FA2C-9EBB-AEC6-3930FE314D14}"/>
              </a:ext>
            </a:extLst>
          </p:cNvPr>
          <p:cNvSpPr/>
          <p:nvPr userDrawn="1"/>
        </p:nvSpPr>
        <p:spPr>
          <a:xfrm rot="16200000">
            <a:off x="462533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D6464A17-58FF-1CEF-5B44-C332EEA11FA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376229" y="4324431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E44891D-B952-10F7-E744-374B1A1B230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76229" y="4993533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2E0381-ADF4-8D24-C867-C900E35689E9}"/>
              </a:ext>
            </a:extLst>
          </p:cNvPr>
          <p:cNvSpPr/>
          <p:nvPr userDrawn="1"/>
        </p:nvSpPr>
        <p:spPr>
          <a:xfrm rot="16200000">
            <a:off x="3924364" y="4758771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B2213-C7AE-6BAB-99BE-3FEB3626C9CD}"/>
              </a:ext>
            </a:extLst>
          </p:cNvPr>
          <p:cNvSpPr>
            <a:spLocks noGrp="1"/>
          </p:cNvSpPr>
          <p:nvPr>
            <p:ph type="dt" sz="half" idx="59"/>
          </p:nvPr>
        </p:nvSpPr>
        <p:spPr/>
        <p:txBody>
          <a:bodyPr/>
          <a:lstStyle/>
          <a:p>
            <a:pPr>
              <a:defRPr/>
            </a:pPr>
            <a:fld id="{0F0FC391-7050-F644-A3A3-A6FF6098AF9D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9E7BE-854D-1C7F-9ED9-A488BDBEA629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44157-9DBF-C378-F538-F7840483133D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5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ide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813F2B-33D1-CE0E-E387-D5B3B86BB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DCD67CB5-6160-A440-ED55-AD32D8B18E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D7722649-BB7F-E00B-2BFE-CAA664519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1A7E90-F175-1CC3-CCD9-CBD10099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385C64-D0FC-E300-55DA-BCF7F9AE2D7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4398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923E6B3B-1082-004A-1ACD-E7066B97F00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398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44981-8CC8-FD66-5962-8360F99F4D54}"/>
              </a:ext>
            </a:extLst>
          </p:cNvPr>
          <p:cNvSpPr/>
          <p:nvPr userDrawn="1"/>
        </p:nvSpPr>
        <p:spPr>
          <a:xfrm rot="16200000">
            <a:off x="462533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0F32B04-69CD-6970-1192-E9622B2A14F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838061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5686534F-895A-175D-9ECA-69644D7DB84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8061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9C5E80-2D6A-7B81-F349-81A6C92D8B1B}"/>
              </a:ext>
            </a:extLst>
          </p:cNvPr>
          <p:cNvSpPr/>
          <p:nvPr userDrawn="1"/>
        </p:nvSpPr>
        <p:spPr>
          <a:xfrm rot="16200000">
            <a:off x="7386196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8B364BB1-2F03-07C5-EAB7-CB49A1EC328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76229" y="1880783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459A5D6D-C5DE-C8EE-F37F-3367BBA9F84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76229" y="2549885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49DD49-1A8D-76CC-A4AF-D0AD5C195FB8}"/>
              </a:ext>
            </a:extLst>
          </p:cNvPr>
          <p:cNvSpPr/>
          <p:nvPr userDrawn="1"/>
        </p:nvSpPr>
        <p:spPr>
          <a:xfrm rot="16200000">
            <a:off x="3924364" y="231512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B29C255B-11E7-E49D-1EDD-C2F6FB66D08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4398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F32E0527-0C17-B229-AE53-082144E5EC6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4398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8D1526-CCB8-95A3-3CF3-B935126F6D3B}"/>
              </a:ext>
            </a:extLst>
          </p:cNvPr>
          <p:cNvSpPr/>
          <p:nvPr userDrawn="1"/>
        </p:nvSpPr>
        <p:spPr>
          <a:xfrm rot="16200000">
            <a:off x="462533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8F94305F-ACC4-02B6-29A1-4EFF95BB533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838061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F4292675-527D-A6B4-E4DC-2415844F85F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838061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85E3D5-CA56-CDAB-FA38-F7ED7B165DA8}"/>
              </a:ext>
            </a:extLst>
          </p:cNvPr>
          <p:cNvSpPr/>
          <p:nvPr userDrawn="1"/>
        </p:nvSpPr>
        <p:spPr>
          <a:xfrm rot="16200000">
            <a:off x="7386196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81F7DBF-CBB6-1C17-14EC-49A4683D985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376229" y="4324431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155C0AAD-ABA7-E72D-77DF-67C494E9815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76229" y="4993533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48C6CE-4BDC-C393-A7CE-46A7BDCD6840}"/>
              </a:ext>
            </a:extLst>
          </p:cNvPr>
          <p:cNvSpPr/>
          <p:nvPr userDrawn="1"/>
        </p:nvSpPr>
        <p:spPr>
          <a:xfrm rot="16200000">
            <a:off x="3924364" y="4758771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FDBA3-89C7-4621-B40D-7DE83FA22F5A}"/>
              </a:ext>
            </a:extLst>
          </p:cNvPr>
          <p:cNvSpPr>
            <a:spLocks noGrp="1"/>
          </p:cNvSpPr>
          <p:nvPr>
            <p:ph type="dt" sz="half" idx="59"/>
          </p:nvPr>
        </p:nvSpPr>
        <p:spPr/>
        <p:txBody>
          <a:bodyPr/>
          <a:lstStyle/>
          <a:p>
            <a:pPr>
              <a:defRPr/>
            </a:pPr>
            <a:fld id="{7CD339AD-7025-CC4E-8705-3600855D375A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AF3A4-EAA0-74A8-537D-7B63527E0231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D8A77-0A01-BA2F-A32E-706B0FA90008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94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caption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342CFCE2-B4C8-ABC2-3278-6BDD1A6BA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563" y="3940021"/>
            <a:ext cx="2920677" cy="291797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" y="5938577"/>
            <a:ext cx="11091672" cy="383991"/>
          </a:xfrm>
        </p:spPr>
        <p:txBody>
          <a:bodyPr lIns="0" rIns="0" anchor="t">
            <a:noAutofit/>
          </a:bodyPr>
          <a:lstStyle>
            <a:lvl1pPr marL="0" indent="0"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34CFE70-A9DA-519B-846A-B0978C9FFD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1826240" cy="5509547"/>
          </a:xfrm>
          <a:solidFill>
            <a:srgbClr val="C3CAD1"/>
          </a:solidFill>
          <a:ln>
            <a:noFill/>
          </a:ln>
        </p:spPr>
        <p:txBody>
          <a:bodyPr lIns="457200" tIns="3108960" rIns="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6289556"/>
            <a:ext cx="11091672" cy="238244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C6AD6-BD59-A2C2-2F3A-CEF4E0667B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44B6D53A-92C9-55F9-0CA2-68EF8475BE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573D6D-30D5-5B7B-90C2-D7583296043C}"/>
              </a:ext>
            </a:extLst>
          </p:cNvPr>
          <p:cNvSpPr/>
          <p:nvPr userDrawn="1"/>
        </p:nvSpPr>
        <p:spPr>
          <a:xfrm rot="10800000">
            <a:off x="365061" y="5782203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06984-9DED-F33B-C04F-1C29849539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2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caption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C11AC4-3132-DF00-E861-4EC706C3EB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5924" y="640080"/>
            <a:ext cx="9994392" cy="5577840"/>
          </a:xfrm>
          <a:solidFill>
            <a:srgbClr val="C3CAD1"/>
          </a:solidFill>
          <a:ln>
            <a:noFill/>
          </a:ln>
        </p:spPr>
        <p:txBody>
          <a:bodyPr lIns="457200" tIns="3108960" rIns="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F600118-8BF4-999C-96D0-38800692B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925" y="6245352"/>
            <a:ext cx="9994392" cy="310783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2A2E3-C451-68BF-12DA-0C5129B06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E4E71F28-8E11-F8BF-0A77-7AAFA42184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DFC97-7800-F5CC-5EBB-5D892475A3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fig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02F704-D87B-DF16-D937-0C5723A4D34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E187AF-3341-8854-383A-CA20D59A0AFD}"/>
              </a:ext>
            </a:extLst>
          </p:cNvPr>
          <p:cNvSpPr/>
          <p:nvPr userDrawn="1"/>
        </p:nvSpPr>
        <p:spPr>
          <a:xfrm>
            <a:off x="0" y="1678988"/>
            <a:ext cx="11830050" cy="3500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C63DE5-8138-0D72-CE3E-25C89680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57" y="2379072"/>
            <a:ext cx="10003536" cy="1668997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96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07A8EC1-93D3-3D5B-9385-0BA6453AF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257" y="4048069"/>
            <a:ext cx="10003536" cy="709159"/>
          </a:xfrm>
        </p:spPr>
        <p:txBody>
          <a:bodyPr anchor="t">
            <a:noAutofit/>
          </a:bodyPr>
          <a:lstStyle>
            <a:lvl1pPr marL="0" indent="0" algn="ctr">
              <a:spcAft>
                <a:spcPts val="0"/>
              </a:spcAft>
              <a:buNone/>
              <a:defRPr sz="2800" spc="-5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5F9F77-9433-0FA9-9CAB-50F819017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0C5114-E7F3-FF3D-A850-564CA25BD4AA}"/>
              </a:ext>
            </a:extLst>
          </p:cNvPr>
          <p:cNvSpPr/>
          <p:nvPr userDrawn="1"/>
        </p:nvSpPr>
        <p:spPr>
          <a:xfrm rot="10800000">
            <a:off x="5215509" y="233303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10C01-E502-C2A8-611B-3019CF9DFA7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AFB0BF89-A491-6D43-8423-98DC6BEFD7AF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1728D-2C4C-4424-EC7C-F41CFAB91F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A6709-2DAE-D574-74A9-6F2352BB8C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55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-key-fig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BAEBB0B-FC49-0C96-1CA9-8CBAB51455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399" y="820757"/>
            <a:ext cx="5000626" cy="5216486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tIns="283464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CE5CA-6E88-5554-567E-566D0F370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7155" y="1520328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53F5A24-61CC-6326-2F0B-D0B2CD80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6144322"/>
            <a:ext cx="5000625" cy="21202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7C79F1A4-8D7A-2A2A-13B1-007CC4DA4D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0710" y="512899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A9EC7-0A22-2867-5A93-04C549C7B24D}"/>
              </a:ext>
            </a:extLst>
          </p:cNvPr>
          <p:cNvSpPr/>
          <p:nvPr userDrawn="1"/>
        </p:nvSpPr>
        <p:spPr>
          <a:xfrm rot="16200000">
            <a:off x="5595766" y="1504465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9AF806-A69B-CC52-7882-68CBACA47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20" name="Picture 19" descr="Logo, company name&#10;&#10;AI-generated content may be incorrect.">
            <a:extLst>
              <a:ext uri="{FF2B5EF4-FFF2-40B4-BE49-F238E27FC236}">
                <a16:creationId xmlns:a16="http://schemas.microsoft.com/office/drawing/2014/main" id="{71A5B106-9DEE-8AB6-D922-D48EB8DF9D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7C90278-399F-D985-B545-7DCF0DA7A6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7155" y="5337672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19A7FF5-547E-A603-F63A-B893DB870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710" y="4330243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F14232-891E-BF84-C925-6BB3EFCEB08D}"/>
              </a:ext>
            </a:extLst>
          </p:cNvPr>
          <p:cNvSpPr/>
          <p:nvPr userDrawn="1"/>
        </p:nvSpPr>
        <p:spPr>
          <a:xfrm rot="16200000">
            <a:off x="5595766" y="5321809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5B0C835-92D5-EBA9-F2A4-BC31B439C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97155" y="3427735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FF8EEAA-8354-850E-1A0B-1EADAA1D7E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90710" y="2420306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30FE6C-CF61-D9B0-ABF1-6B526A2786D8}"/>
              </a:ext>
            </a:extLst>
          </p:cNvPr>
          <p:cNvSpPr/>
          <p:nvPr userDrawn="1"/>
        </p:nvSpPr>
        <p:spPr>
          <a:xfrm rot="16200000">
            <a:off x="5595766" y="3411872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DCF037-3F22-455A-C167-1B9773617782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E617349E-1407-C04E-8754-1AC9BDDDF313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849831-55D4-65FF-A7B1-CC84E9B252F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D6637D-9A02-B205-EF0A-87C0E8B5D31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9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03E171D5-30FC-537F-A514-48CD3674FC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10466" y="2852018"/>
            <a:ext cx="2298325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349D683-9A3C-3B31-0359-463DB290E7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2852018"/>
            <a:ext cx="2298325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2E158B-F6B7-4699-6081-B2D57ABF91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  <a:p>
            <a:pPr lvl="0"/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F49033D-66CB-33E0-1DBC-8928201CE7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0" y="4226948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1CDCE25-1734-8F15-F850-140D20AC47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10466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85289A2-5BDF-BFB7-0DE2-786AE92651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10466" y="4226948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CFA5C77-3A47-8088-7D44-41FA177B05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5110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BF923C8-904E-4223-3EB4-4B31AAE44E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45110" y="4240724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DCF14EF-4C7F-F7FF-B974-B74AEA466A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9755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3055581-1076-7DDA-CB8D-C153A93551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9755" y="4240724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8675C6D-0B35-795C-843D-D60026C9B8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9756" y="2852018"/>
            <a:ext cx="2298324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F0A98D3-24F3-B6FB-0C8A-5A659B8036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45111" y="2852018"/>
            <a:ext cx="2298324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845F05-CCE2-6A85-D3D4-65931BF03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6610B6D6-299C-0418-0AF3-619B25B544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6" name="Picture 15" descr="Logo, company name&#10;&#10;AI-generated content may be incorrect.">
            <a:extLst>
              <a:ext uri="{FF2B5EF4-FFF2-40B4-BE49-F238E27FC236}">
                <a16:creationId xmlns:a16="http://schemas.microsoft.com/office/drawing/2014/main" id="{68DB6E35-74D5-6385-15A7-D3FFFECBE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16BD9F2-83FA-DEE1-828F-C0131BE68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08987A-C4D8-24A2-0633-7FD0D0BFD8F2}"/>
              </a:ext>
            </a:extLst>
          </p:cNvPr>
          <p:cNvSpPr/>
          <p:nvPr userDrawn="1"/>
        </p:nvSpPr>
        <p:spPr>
          <a:xfrm rot="10800000" flipV="1">
            <a:off x="2892132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F7D8-F39D-5D62-4B8B-A1E2D2280514}"/>
              </a:ext>
            </a:extLst>
          </p:cNvPr>
          <p:cNvSpPr/>
          <p:nvPr userDrawn="1"/>
        </p:nvSpPr>
        <p:spPr>
          <a:xfrm rot="10800000" flipV="1">
            <a:off x="5455268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AEB230-F944-F682-5C1A-0056FBFB52AB}"/>
              </a:ext>
            </a:extLst>
          </p:cNvPr>
          <p:cNvSpPr/>
          <p:nvPr userDrawn="1"/>
        </p:nvSpPr>
        <p:spPr>
          <a:xfrm rot="10800000" flipV="1">
            <a:off x="8024323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FE7C9-EB8A-1A48-5F36-AEE87BC4EFFB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fld id="{B040D19C-4966-0A41-B3E7-57A8DF9C8819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CA788-9E66-27E4-B8B2-1B3DD9A0061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826E5-1E41-AE20-24CB-69936FA1646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0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A1F3CE8-9651-FEC3-BFB0-E0F6D74A4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700784"/>
            <a:ext cx="9994392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FD6FBCE-D66A-AFBF-8265-C096B003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A0D5227-39A3-34BF-7B1F-230DE38C9D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6" name="Picture 15" descr="Logo, company name&#10;&#10;AI-generated content may be incorrect.">
            <a:extLst>
              <a:ext uri="{FF2B5EF4-FFF2-40B4-BE49-F238E27FC236}">
                <a16:creationId xmlns:a16="http://schemas.microsoft.com/office/drawing/2014/main" id="{F528FF9F-A7C8-348A-D84B-6A3C28FC9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DEB94-273B-912E-C99B-C8948C83995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fld id="{D67232FB-15EA-1643-9842-4C2AA8FD0F5D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CB675-206F-B425-823E-69FCB814786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605C8-61D0-BA61-5EC6-6DB9D3BA2EF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3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6000" y="4361861"/>
            <a:ext cx="5029200" cy="88216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97A8FFA-98C0-7619-912E-7DE6824B8E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3702" y="1700784"/>
            <a:ext cx="5000626" cy="625033"/>
          </a:xfrm>
          <a:solidFill>
            <a:schemeClr val="tx2"/>
          </a:solidFill>
        </p:spPr>
        <p:txBody>
          <a:bodyPr lIns="182880" tIns="0" rIns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Segment 1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709C570-D515-D5C2-A7C9-873D4FB05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702" y="2416667"/>
            <a:ext cx="5000626" cy="70072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D0D5251-ED14-8221-23B5-C338B9B13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703" y="3126912"/>
            <a:ext cx="5000626" cy="625033"/>
          </a:xfrm>
          <a:solidFill>
            <a:schemeClr val="tx1"/>
          </a:solidFill>
        </p:spPr>
        <p:txBody>
          <a:bodyPr lIns="182880" tIns="0" rIns="0" anchor="ctr">
            <a:noAutofit/>
          </a:bodyPr>
          <a:lstStyle>
            <a:lvl1pPr marL="0" indent="0"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2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E80E855E-4FDC-9D49-7BC5-49761978BA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3703" y="3841747"/>
            <a:ext cx="5000625" cy="70408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4349A97-5971-2B65-B59E-1C98524A4F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702" y="4567235"/>
            <a:ext cx="5000626" cy="631032"/>
          </a:xfrm>
          <a:solidFill>
            <a:schemeClr val="accent1"/>
          </a:solidFill>
        </p:spPr>
        <p:txBody>
          <a:bodyPr lIns="182880" tIns="0" rIns="0" anchor="ctr">
            <a:noAutofit/>
          </a:bodyPr>
          <a:lstStyle>
            <a:lvl1pPr marL="0" indent="0"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3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6E30477-B529-728A-AA86-F0BF32CC2C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3702" y="5283162"/>
            <a:ext cx="5000626" cy="70408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CD14E77-F429-15B1-F9A5-C98656B05D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6009" y="5727814"/>
            <a:ext cx="3984937" cy="81402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caption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EA2963-9726-4063-E7DA-0AB9CA390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4F00707-099E-FCA0-E7DE-AF763D1AF9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1E87DF5B-EBD1-93B2-E7F8-9194FC8AC7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92F8742-82D1-BB4D-234D-76D87357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hart Placeholder 33">
            <a:extLst>
              <a:ext uri="{FF2B5EF4-FFF2-40B4-BE49-F238E27FC236}">
                <a16:creationId xmlns:a16="http://schemas.microsoft.com/office/drawing/2014/main" id="{52C864BF-BCE8-AF09-5C28-6FB7C48C3E8E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6564303" y="1691264"/>
            <a:ext cx="3718252" cy="382042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F6407B-2069-A156-F136-165066B97BB0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fld id="{79FBDF87-C79C-7B46-A6D2-641F3B70B173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8EB51C-6380-2192-1894-4C5355440D79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2A945B-BEEF-183C-ECC0-6AA2D38FD9C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1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5997" y="4281534"/>
            <a:ext cx="5074467" cy="89010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CD14E77-F429-15B1-F9A5-C98656B05D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9" y="5910199"/>
            <a:ext cx="9994392" cy="37118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caption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F47B5-4761-5144-F10D-D22CD753F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E7EC1F8-3C79-96EA-BAC5-4A16390EF4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BA36F6E8-B09C-D7C6-E26B-D0323BCA2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0C1E4F0-DFA5-E9B1-59B4-18ECD9C9B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D2EDDB05-1AF6-97B9-8468-040314ECE410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915924" y="1700784"/>
            <a:ext cx="9992867" cy="4105656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88B00D-9B35-DB46-C790-1D78D3C30D9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fld id="{2F439EB7-34CC-E644-AA79-7E15C5BDF09C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23629E-9729-19B2-D18F-696FC5DF7C8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F7ECEAE-4F90-EAE6-417B-EE2AEE8EB75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0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-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6000" y="4361861"/>
            <a:ext cx="5029200" cy="88216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95878C-4EDF-38C4-5287-2AEA2144FD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4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CCE765-81F2-BAC8-4594-F05A8A98B20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A81A3-EC67-4A3B-9F41-F416DA9AD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45B20B8-EF94-AE94-949A-2FB6A94807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440DD-C83E-5818-8D0D-4307DEB14634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8DA3D-6125-4849-EF5D-E55FDE01F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10B25E9-94DA-16D3-13E3-CAE2BEA2F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3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A2BF2-AEE9-3696-E274-55C9E049409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A279D5-65D1-7EB0-3505-17CC33D88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D56A39-C31F-0835-F346-AB4267AB2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0C43A-6B15-0F57-3682-C2FEC305D74B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EA090-8736-22FF-0799-B9DD33028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A4B4A60-8351-BF40-3841-F41FCE9B2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95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0E3FA5-DE31-AB6D-9B62-28830D79E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F93DB2B-C096-0CA2-8B73-EC9DE94D2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C7BFC-CC60-7A87-8EC8-5BDBA55CAEAE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D6175-3B5A-99BF-50CA-438C19FF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0A3FD-7314-8193-36AD-C546C75B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28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AI-generated content may be incorrect.">
            <a:extLst>
              <a:ext uri="{FF2B5EF4-FFF2-40B4-BE49-F238E27FC236}">
                <a16:creationId xmlns:a16="http://schemas.microsoft.com/office/drawing/2014/main" id="{F458E46B-0C39-CD93-F76B-90E76DC35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A226F5EF-54EF-597D-C9E0-3639803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53256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D25E6A6-20DF-4816-1517-8509EB288B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66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14A01821-D46E-3D52-4CAD-F7DBDCABE7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2705790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FD54C57D-8418-C7FC-C13C-73DFB51888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622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A7ED865A-D8C1-84B1-ED7B-E4FD0EB527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9746" y="2705790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D5B529-78BB-F29E-18B0-971B1535E859}"/>
              </a:ext>
            </a:extLst>
          </p:cNvPr>
          <p:cNvSpPr/>
          <p:nvPr userDrawn="1"/>
        </p:nvSpPr>
        <p:spPr>
          <a:xfrm rot="10800000">
            <a:off x="907074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04014A3-4C06-C81A-AC8E-980793F74342}"/>
              </a:ext>
            </a:extLst>
          </p:cNvPr>
          <p:cNvSpPr/>
          <p:nvPr userDrawn="1"/>
        </p:nvSpPr>
        <p:spPr>
          <a:xfrm rot="10800000">
            <a:off x="436968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4B74B708-A762-7133-2651-04F12E11F8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66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435E90AA-1C85-A9E4-87BC-C1AF24C362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754927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492F2493-8216-CD88-FA44-CC9A10608A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22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4974B5A-8E34-7804-BAF6-077E87EED7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79746" y="4754927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AD98F0-4E6C-4977-7D6D-0539C61129D5}"/>
              </a:ext>
            </a:extLst>
          </p:cNvPr>
          <p:cNvSpPr/>
          <p:nvPr userDrawn="1"/>
        </p:nvSpPr>
        <p:spPr>
          <a:xfrm rot="10800000">
            <a:off x="907074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EA28208-467D-4A45-BC0C-0BC9588893EB}"/>
              </a:ext>
            </a:extLst>
          </p:cNvPr>
          <p:cNvSpPr/>
          <p:nvPr userDrawn="1"/>
        </p:nvSpPr>
        <p:spPr>
          <a:xfrm rot="10800000">
            <a:off x="436968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4FBFB9DE-AE2D-A7B7-4DB4-6859D9D5BC4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78952" y="0"/>
            <a:ext cx="3447288" cy="6858001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45720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D2A65777-78A4-1122-070C-13C5CC391F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0140" y="6251713"/>
            <a:ext cx="2724912" cy="606288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F3BB497-B176-4CA5-ECD7-4F398D8B4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D427B-7FC7-1359-C26B-EE4E88413334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pPr>
              <a:defRPr/>
            </a:pPr>
            <a:fld id="{C19A5026-B52B-C147-B440-9EBB996BA922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283E2-A570-ED3B-DFD5-070DE6D5FDE8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33E59-3BC3-A711-E10E-552D2E1F77B5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33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BB2EFC9-1306-610A-7472-F5A409DAF8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078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DA22153-3FAA-4073-D5F7-B56934A129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40789" y="2705790"/>
            <a:ext cx="3070730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4F7C635-74F3-E319-79C6-11DF58432B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66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CB3ED8D-E886-FF54-5A83-1729951016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2705790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FEC18E3E-7D1C-8D3A-FA66-09B9E8AF96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622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F46C368A-CAE6-AB12-45DE-8C9AC108152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9746" y="2705790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1A30D-A0A7-8F72-0DB2-BAA0EF203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6BC60E22-555E-863E-A95E-1F364397E9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8268B68-5038-1850-9129-6EBE6E73F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851C4B-EE7A-A84C-0FEB-76E839BCE7AE}"/>
              </a:ext>
            </a:extLst>
          </p:cNvPr>
          <p:cNvSpPr/>
          <p:nvPr userDrawn="1"/>
        </p:nvSpPr>
        <p:spPr>
          <a:xfrm rot="10800000">
            <a:off x="907074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9CC64-0203-C898-B985-39FB41EBBF57}"/>
              </a:ext>
            </a:extLst>
          </p:cNvPr>
          <p:cNvSpPr/>
          <p:nvPr userDrawn="1"/>
        </p:nvSpPr>
        <p:spPr>
          <a:xfrm rot="10800000">
            <a:off x="436968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B46FE0-DD6E-5635-0172-E4462AC6960A}"/>
              </a:ext>
            </a:extLst>
          </p:cNvPr>
          <p:cNvSpPr/>
          <p:nvPr userDrawn="1"/>
        </p:nvSpPr>
        <p:spPr>
          <a:xfrm rot="10800000">
            <a:off x="784430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6E39647A-7DAB-491C-D78A-700609AE592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4078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06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1A2EE3EC-6F0A-04AA-D8CE-ACD79EC10D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40789" y="4754927"/>
            <a:ext cx="3070730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34257359-AC31-56B7-8B18-5EA207F7A4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66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572C6531-6F1F-27C2-65C9-244BA7ADFA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754927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595E9E59-1788-1106-6D6E-4588D5BFC42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22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8199CACE-BEE2-2F7F-88AC-1185972B2B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79746" y="4754927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F7BEFD-FB17-76F4-D1C3-A86A0C5DF431}"/>
              </a:ext>
            </a:extLst>
          </p:cNvPr>
          <p:cNvSpPr/>
          <p:nvPr userDrawn="1"/>
        </p:nvSpPr>
        <p:spPr>
          <a:xfrm rot="10800000">
            <a:off x="907074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8B664-2217-1188-9827-8BE49302AAB0}"/>
              </a:ext>
            </a:extLst>
          </p:cNvPr>
          <p:cNvSpPr/>
          <p:nvPr userDrawn="1"/>
        </p:nvSpPr>
        <p:spPr>
          <a:xfrm rot="10800000">
            <a:off x="436968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E24A18-BE76-EFAD-8000-E51E5AB8B18D}"/>
              </a:ext>
            </a:extLst>
          </p:cNvPr>
          <p:cNvSpPr/>
          <p:nvPr userDrawn="1"/>
        </p:nvSpPr>
        <p:spPr>
          <a:xfrm rot="10800000">
            <a:off x="784430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06B98-6C7B-5D9C-EB22-ADFE1D599AAB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pPr>
              <a:defRPr/>
            </a:pPr>
            <a:fld id="{A788AAE1-B61E-D541-B0EB-77D2B81022F4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5E37-5D32-15DD-E450-FB2064F63D72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C6AA05-64AA-7F74-3379-4487B7FD1272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42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24D2F47F-A82C-896B-9074-0218039BA5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1700784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64871" y="1700784"/>
            <a:ext cx="3639311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3" name="Text Placeholder 13">
            <a:extLst>
              <a:ext uri="{FF2B5EF4-FFF2-40B4-BE49-F238E27FC236}">
                <a16:creationId xmlns:a16="http://schemas.microsoft.com/office/drawing/2014/main" id="{879203E9-4594-555A-231B-491719F415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8" y="2439376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84230C28-B165-EFA0-B74F-E666A786A9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64872" y="2439376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6" name="Text Placeholder 13">
            <a:extLst>
              <a:ext uri="{FF2B5EF4-FFF2-40B4-BE49-F238E27FC236}">
                <a16:creationId xmlns:a16="http://schemas.microsoft.com/office/drawing/2014/main" id="{2DF69C14-5330-E3B1-3493-6E4B64446A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398" y="3177663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17" name="Text Placeholder 13">
            <a:extLst>
              <a:ext uri="{FF2B5EF4-FFF2-40B4-BE49-F238E27FC236}">
                <a16:creationId xmlns:a16="http://schemas.microsoft.com/office/drawing/2014/main" id="{64FAB876-1E16-E235-990A-914CADA69D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64872" y="3177663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9" name="Text Placeholder 13">
            <a:extLst>
              <a:ext uri="{FF2B5EF4-FFF2-40B4-BE49-F238E27FC236}">
                <a16:creationId xmlns:a16="http://schemas.microsoft.com/office/drawing/2014/main" id="{932D7BD1-6785-E0E5-A294-8699619E07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398" y="3909185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20" name="Text Placeholder 13">
            <a:extLst>
              <a:ext uri="{FF2B5EF4-FFF2-40B4-BE49-F238E27FC236}">
                <a16:creationId xmlns:a16="http://schemas.microsoft.com/office/drawing/2014/main" id="{09FE5F1D-177D-3BC0-A83F-F3A8B84176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64872" y="3909185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2" name="Text Placeholder 13">
            <a:extLst>
              <a:ext uri="{FF2B5EF4-FFF2-40B4-BE49-F238E27FC236}">
                <a16:creationId xmlns:a16="http://schemas.microsoft.com/office/drawing/2014/main" id="{737A7788-0B5B-A35E-C701-E199CC87D2F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398" y="4640707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23" name="Text Placeholder 13">
            <a:extLst>
              <a:ext uri="{FF2B5EF4-FFF2-40B4-BE49-F238E27FC236}">
                <a16:creationId xmlns:a16="http://schemas.microsoft.com/office/drawing/2014/main" id="{CA244C11-B490-6C58-227E-AAE993D576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64872" y="4640707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5" name="Text Placeholder 13">
            <a:extLst>
              <a:ext uri="{FF2B5EF4-FFF2-40B4-BE49-F238E27FC236}">
                <a16:creationId xmlns:a16="http://schemas.microsoft.com/office/drawing/2014/main" id="{FB3C5B8D-511D-4620-D6C2-29244AE5A3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398" y="5372229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26" name="Text Placeholder 13">
            <a:extLst>
              <a:ext uri="{FF2B5EF4-FFF2-40B4-BE49-F238E27FC236}">
                <a16:creationId xmlns:a16="http://schemas.microsoft.com/office/drawing/2014/main" id="{74E73A5C-9587-3638-1849-529EF20DA4A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64872" y="5372229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8" name="Text Placeholder 13">
            <a:extLst>
              <a:ext uri="{FF2B5EF4-FFF2-40B4-BE49-F238E27FC236}">
                <a16:creationId xmlns:a16="http://schemas.microsoft.com/office/drawing/2014/main" id="{D9958F8C-F86C-8945-339F-91C4B192BB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21941" y="1700784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CF1D7A50-7443-E633-DD41-F6B79C3FF5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1056" y="1700784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1" name="Text Placeholder 13">
            <a:extLst>
              <a:ext uri="{FF2B5EF4-FFF2-40B4-BE49-F238E27FC236}">
                <a16:creationId xmlns:a16="http://schemas.microsoft.com/office/drawing/2014/main" id="{CFA56BDA-D236-1449-791D-D67B3432FAB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21941" y="2439376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132" name="Text Placeholder 13">
            <a:extLst>
              <a:ext uri="{FF2B5EF4-FFF2-40B4-BE49-F238E27FC236}">
                <a16:creationId xmlns:a16="http://schemas.microsoft.com/office/drawing/2014/main" id="{EA4D9A6A-DBB7-348C-F89D-164E7413004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71056" y="2439376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4" name="Text Placeholder 13">
            <a:extLst>
              <a:ext uri="{FF2B5EF4-FFF2-40B4-BE49-F238E27FC236}">
                <a16:creationId xmlns:a16="http://schemas.microsoft.com/office/drawing/2014/main" id="{AF2C1657-B89C-2EE0-35F8-B79BD539AE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21941" y="3177663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35" name="Text Placeholder 13">
            <a:extLst>
              <a:ext uri="{FF2B5EF4-FFF2-40B4-BE49-F238E27FC236}">
                <a16:creationId xmlns:a16="http://schemas.microsoft.com/office/drawing/2014/main" id="{3AE3BE8C-2311-FEC2-AEAF-F66929C742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71056" y="3177663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7" name="Text Placeholder 13">
            <a:extLst>
              <a:ext uri="{FF2B5EF4-FFF2-40B4-BE49-F238E27FC236}">
                <a16:creationId xmlns:a16="http://schemas.microsoft.com/office/drawing/2014/main" id="{6BC6E3D7-C604-65BA-0EF3-149FD797F8F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21941" y="3909185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38" name="Text Placeholder 13">
            <a:extLst>
              <a:ext uri="{FF2B5EF4-FFF2-40B4-BE49-F238E27FC236}">
                <a16:creationId xmlns:a16="http://schemas.microsoft.com/office/drawing/2014/main" id="{614D7BFE-8E61-2980-FCFD-07D72FEFE89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71056" y="3909185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0" name="Text Placeholder 13">
            <a:extLst>
              <a:ext uri="{FF2B5EF4-FFF2-40B4-BE49-F238E27FC236}">
                <a16:creationId xmlns:a16="http://schemas.microsoft.com/office/drawing/2014/main" id="{BFE1C3D8-A28B-308B-4E0D-6BF5775ABE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21941" y="4640707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11</a:t>
            </a:r>
          </a:p>
        </p:txBody>
      </p:sp>
      <p:sp>
        <p:nvSpPr>
          <p:cNvPr id="141" name="Text Placeholder 13">
            <a:extLst>
              <a:ext uri="{FF2B5EF4-FFF2-40B4-BE49-F238E27FC236}">
                <a16:creationId xmlns:a16="http://schemas.microsoft.com/office/drawing/2014/main" id="{FB732F29-504E-1261-3F0E-602CAADDCE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71056" y="4640707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3" name="Text Placeholder 13">
            <a:extLst>
              <a:ext uri="{FF2B5EF4-FFF2-40B4-BE49-F238E27FC236}">
                <a16:creationId xmlns:a16="http://schemas.microsoft.com/office/drawing/2014/main" id="{35021FF4-3C1D-61CB-EC24-10046EF8415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21941" y="5372229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44" name="Text Placeholder 13">
            <a:extLst>
              <a:ext uri="{FF2B5EF4-FFF2-40B4-BE49-F238E27FC236}">
                <a16:creationId xmlns:a16="http://schemas.microsoft.com/office/drawing/2014/main" id="{4E6D8817-7253-7DDF-DC41-DEB37620B21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71056" y="5372229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22" name="Picture 21" descr="Logo, company name&#10;&#10;AI-generated content may be incorrect.">
            <a:extLst>
              <a:ext uri="{FF2B5EF4-FFF2-40B4-BE49-F238E27FC236}">
                <a16:creationId xmlns:a16="http://schemas.microsoft.com/office/drawing/2014/main" id="{A9E6E4F7-0584-EF34-FFFB-B4D12342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4969F255-D28D-EFC0-3ADC-C57114568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966263-F5BA-1B96-DFF6-A810CFE6ED65}"/>
              </a:ext>
            </a:extLst>
          </p:cNvPr>
          <p:cNvSpPr/>
          <p:nvPr userDrawn="1"/>
        </p:nvSpPr>
        <p:spPr>
          <a:xfrm rot="16200000">
            <a:off x="-333761" y="3861980"/>
            <a:ext cx="43708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75657B-DD59-499B-29D6-ECC94C0CBF3A}"/>
              </a:ext>
            </a:extLst>
          </p:cNvPr>
          <p:cNvSpPr/>
          <p:nvPr userDrawn="1"/>
        </p:nvSpPr>
        <p:spPr>
          <a:xfrm rot="16200000">
            <a:off x="4865768" y="3861980"/>
            <a:ext cx="43708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01167-2535-4E93-B518-3CECA51A2C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6BFD8A-E7E0-527A-5D21-8D9C31BEC308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pPr>
              <a:defRPr/>
            </a:pPr>
            <a:fld id="{DBE10A3E-5D67-BD4E-AC54-1B7A19DBB21C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496E824-EFBF-1849-35E8-7D21ECBB3B68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43B2D2-A2A5-B0BB-78FD-0E231C66EFC6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9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section-agenda_not-numbe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AC7C6E1-81A7-9044-9434-4D88EFE87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1777100"/>
            <a:ext cx="4789783" cy="499564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3200" b="0" i="0" spc="-2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CED7749-8D25-A90A-BC06-69A433AA0B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4399" y="2466808"/>
            <a:ext cx="4789783" cy="3618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3</a:t>
            </a:r>
          </a:p>
          <a:p>
            <a:pPr lvl="0"/>
            <a:r>
              <a:rPr lang="en-US" dirty="0"/>
              <a:t>Topic 4</a:t>
            </a:r>
          </a:p>
          <a:p>
            <a:pPr lvl="0"/>
            <a:r>
              <a:rPr lang="en-US" dirty="0"/>
              <a:t>Topic 5</a:t>
            </a:r>
          </a:p>
          <a:p>
            <a:pPr lvl="0"/>
            <a:r>
              <a:rPr lang="en-US" dirty="0"/>
              <a:t>Topic 6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DDFE44E-2ABA-6773-6AFE-A057849A0C5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21942" y="1777100"/>
            <a:ext cx="4786850" cy="499564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3200" b="0" i="0" spc="-2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85926F5-51C9-C767-8B1C-05A48BEC44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21942" y="2439375"/>
            <a:ext cx="4786850" cy="3618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3</a:t>
            </a:r>
          </a:p>
          <a:p>
            <a:pPr lvl="0"/>
            <a:r>
              <a:rPr lang="en-US" dirty="0"/>
              <a:t>Topic 4</a:t>
            </a:r>
          </a:p>
          <a:p>
            <a:pPr lvl="0"/>
            <a:r>
              <a:rPr lang="en-US" dirty="0"/>
              <a:t>Topic 5</a:t>
            </a:r>
          </a:p>
          <a:p>
            <a:pPr lvl="0"/>
            <a:r>
              <a:rPr lang="en-US" dirty="0"/>
              <a:t>Topic 6</a:t>
            </a:r>
          </a:p>
        </p:txBody>
      </p:sp>
      <p:pic>
        <p:nvPicPr>
          <p:cNvPr id="14" name="Picture 13" descr="Logo, company name&#10;&#10;AI-generated content may be incorrect.">
            <a:extLst>
              <a:ext uri="{FF2B5EF4-FFF2-40B4-BE49-F238E27FC236}">
                <a16:creationId xmlns:a16="http://schemas.microsoft.com/office/drawing/2014/main" id="{0A38FBEF-D968-BAAB-2F1A-C33DF1090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C332878-8208-7EAA-4DB9-C54CF85EB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C4DF3-48EC-B58B-4268-5C15BF40467E}"/>
              </a:ext>
            </a:extLst>
          </p:cNvPr>
          <p:cNvSpPr/>
          <p:nvPr userDrawn="1"/>
        </p:nvSpPr>
        <p:spPr>
          <a:xfrm rot="10800000">
            <a:off x="910883" y="2292645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AC22AE-2868-1667-3C38-222AE62A0E83}"/>
              </a:ext>
            </a:extLst>
          </p:cNvPr>
          <p:cNvSpPr/>
          <p:nvPr userDrawn="1"/>
        </p:nvSpPr>
        <p:spPr>
          <a:xfrm rot="10800000">
            <a:off x="6121941" y="2292645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D8D20-04D8-0306-5B9D-6596477A20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1CB0B1E-5470-943A-A864-22A82A8FAB5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pPr>
              <a:defRPr/>
            </a:pPr>
            <a:fld id="{7DEFCF59-11E7-FF4E-AF72-246FC4293452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51ADB85-A509-E663-36AB-0B56E0503B7D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D4987D2-BA74-5186-0602-DCCC94E6057E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0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6AD0045-D845-5F01-C7D1-73624895ED8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399" y="1700784"/>
            <a:ext cx="4791456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6F0B1F9-C5B9-05EE-C328-8433B1CD3C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7335" y="1700784"/>
            <a:ext cx="4791456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2B43F-73DD-AD6A-8550-717E57635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39E46303-DDA0-E56A-9B85-5B9068E301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F23D0862-E3D5-559F-AB95-10F87934BC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EF36A026-F926-E3B5-8678-139BA7B3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50458-8D3F-2099-2356-3CA8793ECC7F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pPr>
              <a:defRPr/>
            </a:pPr>
            <a:fld id="{9AD83970-39EF-9A40-9D50-921919239528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D48277-7A9B-6144-ED79-9AA496F6D46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AB409-4206-E91C-1666-096D894399D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9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CD38736F-0F40-792B-DD69-DC16A93816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26" y="2365733"/>
            <a:ext cx="4496423" cy="449226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1356232-B7CE-B95F-FC29-52A0745858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43200" y="3072384"/>
            <a:ext cx="6345935" cy="190920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spc="-20" baseline="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This is placeholder paragraph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sed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sed ex </a:t>
            </a:r>
            <a:r>
              <a:rPr lang="en-US" dirty="0" err="1"/>
              <a:t>molestie</a:t>
            </a:r>
            <a:r>
              <a:rPr lang="en-US" dirty="0"/>
              <a:t>, a gravida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Sed diam </a:t>
            </a:r>
            <a:r>
              <a:rPr lang="en-US" dirty="0" err="1"/>
              <a:t>purus</a:t>
            </a:r>
            <a:r>
              <a:rPr lang="en-US" dirty="0"/>
              <a:t>, gravida vel </a:t>
            </a:r>
            <a:r>
              <a:rPr lang="en-US" dirty="0" err="1"/>
              <a:t>lacus</a:t>
            </a:r>
            <a:r>
              <a:rPr lang="en-US" dirty="0"/>
              <a:t> ac, </a:t>
            </a:r>
            <a:r>
              <a:rPr lang="en-US" dirty="0" err="1"/>
              <a:t>condimentum</a:t>
            </a:r>
            <a:r>
              <a:rPr lang="en-US" dirty="0"/>
              <a:t> gravida </a:t>
            </a:r>
            <a:r>
              <a:rPr lang="en-US" dirty="0" err="1"/>
              <a:t>risus</a:t>
            </a:r>
            <a:r>
              <a:rPr lang="en-US" dirty="0"/>
              <a:t>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porta pulvinar.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1D5F7C7-6AB1-79FE-EEB4-285A6CD6FAB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43199" y="2368296"/>
            <a:ext cx="6345936" cy="625033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36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8D461-DD73-1CF7-34F5-9277A6C8D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16C105B6-4985-4A72-86A8-294F7A2F10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DF65BB-D822-C07B-7887-79A08BCDCDA2}"/>
              </a:ext>
            </a:extLst>
          </p:cNvPr>
          <p:cNvSpPr/>
          <p:nvPr userDrawn="1"/>
        </p:nvSpPr>
        <p:spPr>
          <a:xfrm rot="16200000">
            <a:off x="2023503" y="280007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017B2-0EE7-AFCB-DDA3-603399951CA8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>
              <a:defRPr/>
            </a:pPr>
            <a:fld id="{96A8F361-ADC9-B146-85A3-12EECE6FE39C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0F08A-229C-A4A7-860F-0A688687054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AD9F66-40DA-7542-0013-4B7B9B9BDC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7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-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AI-generated content may be incorrect.">
            <a:extLst>
              <a:ext uri="{FF2B5EF4-FFF2-40B4-BE49-F238E27FC236}">
                <a16:creationId xmlns:a16="http://schemas.microsoft.com/office/drawing/2014/main" id="{0F638F81-B8FB-5EFF-DFB1-9D0FF030B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26" y="2365733"/>
            <a:ext cx="4496423" cy="4492268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F21E745-BBC4-24D2-2D10-C3B2CD1C4B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38401" y="2680962"/>
            <a:ext cx="2971800" cy="1496075"/>
          </a:xfrm>
        </p:spPr>
        <p:txBody>
          <a:bodyPr lIns="0" rIns="0" anchor="t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placeholder headline. Lorem ipsum dolor sit </a:t>
            </a:r>
            <a:r>
              <a:rPr lang="en-US" dirty="0" err="1"/>
              <a:t>amet</a:t>
            </a:r>
            <a:r>
              <a:rPr lang="en-US" dirty="0"/>
              <a:t>, nec cu </a:t>
            </a:r>
            <a:r>
              <a:rPr lang="en-US" dirty="0" err="1"/>
              <a:t>legimus</a:t>
            </a:r>
            <a:r>
              <a:rPr lang="en-US" dirty="0"/>
              <a:t>.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DC7DBDA-7A10-5E60-3F1B-555A97E684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66544" y="2680962"/>
            <a:ext cx="3887056" cy="149607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just">
              <a:lnSpc>
                <a:spcPct val="100000"/>
              </a:lnSpc>
              <a:buNone/>
              <a:defRPr lang="en-US" sz="1600" kern="1200" spc="-20" baseline="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This is placeholder paragraph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sed ex </a:t>
            </a:r>
            <a:r>
              <a:rPr lang="en-US" dirty="0" err="1"/>
              <a:t>molestie</a:t>
            </a:r>
            <a:r>
              <a:rPr lang="en-US" dirty="0"/>
              <a:t>, a gravida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Sed diam </a:t>
            </a:r>
            <a:r>
              <a:rPr lang="en-US" dirty="0" err="1"/>
              <a:t>purus</a:t>
            </a:r>
            <a:r>
              <a:rPr lang="en-US" dirty="0"/>
              <a:t>, gravida vel </a:t>
            </a:r>
            <a:r>
              <a:rPr lang="en-US" dirty="0" err="1"/>
              <a:t>lacus</a:t>
            </a:r>
            <a:r>
              <a:rPr lang="en-US" dirty="0"/>
              <a:t> ac, </a:t>
            </a:r>
            <a:r>
              <a:rPr lang="en-US" dirty="0" err="1"/>
              <a:t>condimentum</a:t>
            </a:r>
            <a:r>
              <a:rPr lang="en-US" dirty="0"/>
              <a:t> gravida </a:t>
            </a:r>
            <a:r>
              <a:rPr lang="en-US" dirty="0" err="1"/>
              <a:t>risus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54DA6B-25F8-FB7A-310E-7B22616358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400B4D35-0B5E-5B93-DE8C-2ECCF2153C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A3DA0C6-B1B1-9AB4-A879-03547B4E875C}"/>
              </a:ext>
            </a:extLst>
          </p:cNvPr>
          <p:cNvSpPr/>
          <p:nvPr userDrawn="1"/>
        </p:nvSpPr>
        <p:spPr>
          <a:xfrm rot="16200000">
            <a:off x="4495372" y="3415280"/>
            <a:ext cx="22860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461A5B-FD12-3D01-3752-09D39717EAB1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>
              <a:defRPr/>
            </a:pPr>
            <a:fld id="{173AAD05-B77F-D646-9C15-80CE425910A0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2E9858C-0A87-39AF-9E78-4100CB3488A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D434DA-FA5F-A3F0-73D1-B7D59CAE553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7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and-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5EDF766-7C4F-8198-CC00-1629745BA5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33104" y="820351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26E1C92-EEF8-8158-7DFA-25D472890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3104" y="2449165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E4BB0C1-1719-763D-2504-E6EAD0B6EF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33104" y="4457874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F91DEBF-3B80-EC21-CD0E-574925D5D2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3104" y="6463327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F2081C81-0D31-1D33-D5C7-E800F20CAB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833104" y="2829060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CB5F92BD-A331-2033-6414-32DA4139D14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833104" y="4834513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B65541-22E1-1824-D211-5F662B02BC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399" y="1700783"/>
            <a:ext cx="7552944" cy="4655567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BA73D7-8F26-022A-C605-75C6FA96D3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A4F7EE0-B642-86A5-1F51-02D846ED2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755207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6098F5F-613F-6068-B8EF-8517C054C5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7552071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25" name="Picture 24" descr="Logo, company name&#10;&#10;AI-generated content may be incorrect.">
            <a:extLst>
              <a:ext uri="{FF2B5EF4-FFF2-40B4-BE49-F238E27FC236}">
                <a16:creationId xmlns:a16="http://schemas.microsoft.com/office/drawing/2014/main" id="{33D8ACCB-93FC-A368-F65D-A1E012345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533E998-2B0C-F60B-FC6D-4335AB2165DC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fld id="{72AFC3B8-B505-2049-B838-6AB77D7A949C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DED783-2E63-0F10-1566-F3BA680D7FF5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7FAA85-5895-B226-0E08-685A13E158F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righ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909F63-04B4-4552-4C9B-34944CE80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6"/>
          <a:stretch/>
        </p:blipFill>
        <p:spPr>
          <a:xfrm>
            <a:off x="4103005" y="2425441"/>
            <a:ext cx="4423870" cy="4432559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184D948-D65A-DC1D-AFEC-EB3C91F2BA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3424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5460" y="17007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5462" y="23258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C443C6E-C1D0-5FAA-AA07-CD776BA07A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280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9948ED-E27D-5F98-EACD-DCAF63A45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8DD8DAC1-7288-EEB9-267E-4FABB681D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5751575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69F9AB23-23AD-4331-6F10-124422E758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5751575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28" name="Picture 27" descr="Logo, company name&#10;&#10;AI-generated content may be incorrect.">
            <a:extLst>
              <a:ext uri="{FF2B5EF4-FFF2-40B4-BE49-F238E27FC236}">
                <a16:creationId xmlns:a16="http://schemas.microsoft.com/office/drawing/2014/main" id="{A9F6B776-108B-4A96-9AA6-9F1EE6A1E8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053A70-0654-457C-4676-5169A063CE3E}"/>
              </a:ext>
            </a:extLst>
          </p:cNvPr>
          <p:cNvSpPr/>
          <p:nvPr userDrawn="1"/>
        </p:nvSpPr>
        <p:spPr>
          <a:xfrm rot="16200000">
            <a:off x="462533" y="21021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B4756C2-06F2-8784-8F5F-FB522EFBA23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95460" y="46685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45E30FA-B5D6-5E04-EF60-A0A70B81F99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95462" y="52936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65EB0A-DB5D-B73A-3BDF-3A92FEB693B6}"/>
              </a:ext>
            </a:extLst>
          </p:cNvPr>
          <p:cNvSpPr/>
          <p:nvPr userDrawn="1"/>
        </p:nvSpPr>
        <p:spPr>
          <a:xfrm rot="16200000">
            <a:off x="462533" y="50699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55DBDA5-637B-7431-81F3-8CC97736658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95460" y="3188408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E1BBFC49-6774-CB5D-A10C-1E64228B47E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195462" y="3813441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3945AA-519A-1380-1CC1-79AE3549B70C}"/>
              </a:ext>
            </a:extLst>
          </p:cNvPr>
          <p:cNvSpPr/>
          <p:nvPr userDrawn="1"/>
        </p:nvSpPr>
        <p:spPr>
          <a:xfrm rot="16200000">
            <a:off x="462533" y="358973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820F791-B55A-8DF3-E9C3-DEA9E9C0BEC0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pPr>
              <a:defRPr/>
            </a:pPr>
            <a:fld id="{289D0A07-E2F3-D948-A266-456AF711A3C7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729F27-36E7-35AC-B79B-23F12C3C0496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E949B0-53E8-8ECF-9332-CAC08FBE7E6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lef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698E98C-5EF4-E02E-4D04-D17E225EF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29" b="4126"/>
          <a:stretch/>
        </p:blipFill>
        <p:spPr>
          <a:xfrm>
            <a:off x="8362184" y="2425441"/>
            <a:ext cx="3829816" cy="4432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4E48D-8A24-7C48-B59C-D2F648C00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C79311F-2C3F-C507-E765-5D7DA5DEDA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480AD7-FFD4-EBEA-C887-D692133104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856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14BAE17-7F11-EB6F-1C51-5B3FF6C65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217" y="365760"/>
            <a:ext cx="5760720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B8A6A485-675C-EE94-911E-0B54B90E68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57217" y="822960"/>
            <a:ext cx="576072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3A04F070-8450-0E87-18DD-3192DA8CDC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76" y="347472"/>
            <a:ext cx="415981" cy="415981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8F951B0-68BF-2192-D399-475E494C05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47424" y="17007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9827FE2-9D0B-A5AD-BAFA-F72DC18F31C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47426" y="23258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1A4D8-AE7D-2DE6-B0CA-43D09F97FEC4}"/>
              </a:ext>
            </a:extLst>
          </p:cNvPr>
          <p:cNvSpPr/>
          <p:nvPr userDrawn="1"/>
        </p:nvSpPr>
        <p:spPr>
          <a:xfrm rot="16200000">
            <a:off x="4714497" y="21021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600CE08-B13C-E59B-FBAD-E6C38D06A2B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47424" y="46685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938516-005A-EF48-88B3-4A3A61AF59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47426" y="52936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F86095-AE0D-275B-D134-0696CF70918D}"/>
              </a:ext>
            </a:extLst>
          </p:cNvPr>
          <p:cNvSpPr/>
          <p:nvPr userDrawn="1"/>
        </p:nvSpPr>
        <p:spPr>
          <a:xfrm rot="16200000">
            <a:off x="4714497" y="50699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B698B8A-3C1A-BCD7-104F-5ED3C11432B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447424" y="3188408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402C06F-000D-03EE-5EF2-6F903053076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447426" y="3813441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A60C1D-8AE1-014F-A846-87B67F7C9205}"/>
              </a:ext>
            </a:extLst>
          </p:cNvPr>
          <p:cNvSpPr/>
          <p:nvPr userDrawn="1"/>
        </p:nvSpPr>
        <p:spPr>
          <a:xfrm rot="16200000">
            <a:off x="4714497" y="358973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7705BBE-9146-D4F3-393A-D16CB1EA85F1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r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05AC3D5-5EFB-46A1-48B0-7DE42AE17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1412" b="3671"/>
          <a:stretch/>
        </p:blipFill>
        <p:spPr>
          <a:xfrm>
            <a:off x="4103005" y="2425441"/>
            <a:ext cx="3476609" cy="4453623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092E7B-EB81-9C0D-8F1F-0FB83D8AC7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702" y="1700784"/>
            <a:ext cx="5751575" cy="424281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BB331D-3283-1926-DB5A-5D22443CF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5F61D50-E0EA-DD3E-9A15-5F1540B24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5751575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C589D903-C7CC-24AC-FE3E-DBF6FBD21EA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5751575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3" name="Picture 12" descr="Logo, company name&#10;&#10;AI-generated content may be incorrect.">
            <a:extLst>
              <a:ext uri="{FF2B5EF4-FFF2-40B4-BE49-F238E27FC236}">
                <a16:creationId xmlns:a16="http://schemas.microsoft.com/office/drawing/2014/main" id="{1D58EF1F-7C81-3196-E6F7-D0C92C5218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C8B54C3-472A-4B45-CECF-57ABE3B649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3424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AA3BFD7-9096-F068-222A-2881944B7B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280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91485E-E19F-6302-348B-C0C66564B455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fld id="{E883AD41-F0AC-594A-9FEC-EA2967E22ED7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2EDEEF-46E0-9A6F-15BB-EA74A6A8B23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5603C5-F7E9-135D-08CF-E5B79443992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4058F-D2D1-26D0-EB49-9010DA2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06022"/>
            <a:ext cx="10853928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89ED-333F-2A3E-CA42-C76F3A9D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4" y="1700784"/>
            <a:ext cx="10360152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6C5C5-BA40-ED91-0B8F-3E5B695BC2F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4394AAFE-E3DF-B28D-63BF-3EFB9EF5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E553BB-E886-DE6F-F16C-696C36EA8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357618"/>
            <a:ext cx="675368" cy="3657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accent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2696730-93A2-1C40-A288-6C0ADF526623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7D89A822-DC7D-79CA-3EF6-AF26B05C5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212" y="6356350"/>
            <a:ext cx="4542643" cy="365760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accent1"/>
                </a:solidFill>
                <a:latin typeface="Helvetica" charset="0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747" r:id="rId2"/>
    <p:sldLayoutId id="2147483748" r:id="rId3"/>
    <p:sldLayoutId id="2147483964" r:id="rId4"/>
    <p:sldLayoutId id="2147483965" r:id="rId5"/>
    <p:sldLayoutId id="2147483785" r:id="rId6"/>
    <p:sldLayoutId id="2147483814" r:id="rId7"/>
    <p:sldLayoutId id="2147483816" r:id="rId8"/>
    <p:sldLayoutId id="2147483786" r:id="rId9"/>
    <p:sldLayoutId id="2147483787" r:id="rId10"/>
    <p:sldLayoutId id="2147483742" r:id="rId11"/>
    <p:sldLayoutId id="2147483744" r:id="rId12"/>
    <p:sldLayoutId id="2147483781" r:id="rId13"/>
    <p:sldLayoutId id="2147483784" r:id="rId14"/>
    <p:sldLayoutId id="2147483756" r:id="rId15"/>
    <p:sldLayoutId id="2147483759" r:id="rId16"/>
    <p:sldLayoutId id="2147483791" r:id="rId17"/>
    <p:sldLayoutId id="2147483788" r:id="rId18"/>
    <p:sldLayoutId id="2147483778" r:id="rId19"/>
    <p:sldLayoutId id="2147483813" r:id="rId20"/>
    <p:sldLayoutId id="2147483815" r:id="rId21"/>
    <p:sldLayoutId id="2147483864" r:id="rId2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20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4058F-D2D1-26D0-EB49-9010DA2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06022"/>
            <a:ext cx="10853928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89ED-333F-2A3E-CA42-C76F3A9D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4" y="1700784"/>
            <a:ext cx="10360152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F5A06-F641-5EC3-D719-B34F1834A6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04EE99E-B369-AEF4-31C2-D04F8CDD0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FD664DD-4B4F-B6F9-44D8-026688A69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357618"/>
            <a:ext cx="675368" cy="3657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accent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C968A07-0B94-C142-9CC9-B25991A27E9B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E736E786-2843-9B52-0847-6BFC3D1CB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212" y="6356350"/>
            <a:ext cx="4542643" cy="365760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accent1"/>
                </a:solidFill>
                <a:latin typeface="Helvetica" charset="0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5" r:id="rId2"/>
    <p:sldLayoutId id="2147483716" r:id="rId3"/>
    <p:sldLayoutId id="2147483970" r:id="rId4"/>
    <p:sldLayoutId id="2147483971" r:id="rId5"/>
    <p:sldLayoutId id="2147483972" r:id="rId6"/>
    <p:sldLayoutId id="2147483973" r:id="rId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20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ithub.com/doe-iri/iri-facility-api-pyth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CondorWeek2007/presentations/igor_GlideinFactories_final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gasus.isi.edu/docs/5.1.3-dev.0/reference-guide/nersc-sfapi-submission.html" TargetMode="External"/><Relationship Id="rId2" Type="http://schemas.openxmlformats.org/officeDocument/2006/relationships/hyperlink" Target="https://pegasus.isi.edu/docs/5.1.3-dev.0/user-guide/deployment-scenarios.html#nersc-perlmutter-via-sfap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9230-1F0C-F08B-F8D1-4F09BE98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30888"/>
            <a:ext cx="10003536" cy="238855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GlideinWMS</a:t>
            </a:r>
            <a:r>
              <a:rPr lang="en-US" dirty="0"/>
              <a:t> Improvements and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C9EA7-4287-6D04-62E1-63AD0BECC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1" y="5115756"/>
            <a:ext cx="10003536" cy="278477"/>
          </a:xfrm>
        </p:spPr>
        <p:txBody>
          <a:bodyPr/>
          <a:lstStyle/>
          <a:p>
            <a:r>
              <a:rPr lang="en-US" dirty="0"/>
              <a:t>Marco Mambelli for the </a:t>
            </a:r>
            <a:r>
              <a:rPr lang="en-US" dirty="0" err="1"/>
              <a:t>GlideinWMS</a:t>
            </a:r>
            <a:r>
              <a:rPr lang="en-US" dirty="0"/>
              <a:t>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5ACB3-3E13-857E-398C-1BB7A3C1F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399" y="5394233"/>
            <a:ext cx="10003537" cy="278476"/>
          </a:xfrm>
        </p:spPr>
        <p:txBody>
          <a:bodyPr/>
          <a:lstStyle/>
          <a:p>
            <a:r>
              <a:rPr lang="en-US" dirty="0"/>
              <a:t>Throughput Computing Week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DF9DFB-54E9-184A-7F50-BF325F79E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175056"/>
            <a:ext cx="10003536" cy="236324"/>
          </a:xfrm>
        </p:spPr>
        <p:txBody>
          <a:bodyPr/>
          <a:lstStyle/>
          <a:p>
            <a:r>
              <a:rPr lang="en-US" dirty="0"/>
              <a:t>June 11,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76E109-7183-42AB-DF5A-1E6F75C03102}"/>
              </a:ext>
            </a:extLst>
          </p:cNvPr>
          <p:cNvSpPr txBox="1"/>
          <p:nvPr/>
        </p:nvSpPr>
        <p:spPr>
          <a:xfrm>
            <a:off x="6202325" y="5533471"/>
            <a:ext cx="5599815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5760" tIns="274320" rIns="365760" bIns="27432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latin typeface="Helvetica" pitchFamily="2" charset="0"/>
              </a:rPr>
              <a:t>This manuscript has been authored by </a:t>
            </a:r>
            <a:r>
              <a:rPr lang="en-US" sz="1200" dirty="0" err="1">
                <a:solidFill>
                  <a:schemeClr val="tx1"/>
                </a:solidFill>
                <a:latin typeface="Helvetica" pitchFamily="2" charset="0"/>
              </a:rPr>
              <a:t>FermiForward</a:t>
            </a:r>
            <a:r>
              <a:rPr lang="en-US" sz="1200" dirty="0">
                <a:solidFill>
                  <a:schemeClr val="tx1"/>
                </a:solidFill>
                <a:latin typeface="Helvetica" pitchFamily="2" charset="0"/>
              </a:rPr>
              <a:t> Discovery Group, LLC under Contract No. 89243024CSC000002 with the U.S. Department of Energy, Office of Science, Office of High Energy Physics.</a:t>
            </a:r>
          </a:p>
        </p:txBody>
      </p:sp>
    </p:spTree>
    <p:extLst>
      <p:ext uri="{BB962C8B-B14F-4D97-AF65-F5344CB8AC3E}">
        <p14:creationId xmlns:p14="http://schemas.microsoft.com/office/powerpoint/2010/main" val="293430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7FFFC-DFBE-DBAF-4523-F46610A14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BC3D77-183F-DC58-9570-7F7FF7821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244009"/>
            <a:ext cx="9994392" cy="5248231"/>
          </a:xfrm>
        </p:spPr>
        <p:txBody>
          <a:bodyPr/>
          <a:lstStyle/>
          <a:p>
            <a:pPr fontAlgn="base"/>
            <a:r>
              <a:rPr lang="en-US" dirty="0"/>
              <a:t>Common API to submit and monitor ASCR facilities </a:t>
            </a:r>
            <a:br>
              <a:rPr lang="en-US" dirty="0"/>
            </a:br>
            <a:r>
              <a:rPr lang="en-US" dirty="0"/>
              <a:t>(ALCF, OLCF, NERSC)</a:t>
            </a:r>
          </a:p>
          <a:p>
            <a:pPr fontAlgn="base"/>
            <a:r>
              <a:rPr lang="en-US" dirty="0">
                <a:hlinkClick r:id="rId2"/>
              </a:rPr>
              <a:t>https://github.com/doe-iri/iri-facility-api-python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Planning to run some tests at least at NERSC</a:t>
            </a:r>
          </a:p>
          <a:p>
            <a:pPr lvl="1" fontAlgn="base"/>
            <a:r>
              <a:rPr lang="en-US" dirty="0"/>
              <a:t>Using ALCF will add connectivity problems</a:t>
            </a:r>
          </a:p>
          <a:p>
            <a:pPr fontAlgn="base"/>
            <a:r>
              <a:rPr lang="en-US" dirty="0">
                <a:solidFill>
                  <a:srgbClr val="4C8C2B"/>
                </a:solidFill>
              </a:rPr>
              <a:t>Long term ask is for </a:t>
            </a:r>
            <a:r>
              <a:rPr lang="en-US" dirty="0" err="1">
                <a:solidFill>
                  <a:srgbClr val="4C8C2B"/>
                </a:solidFill>
              </a:rPr>
              <a:t>HTCondor</a:t>
            </a:r>
            <a:r>
              <a:rPr lang="en-US" dirty="0">
                <a:solidFill>
                  <a:srgbClr val="4C8C2B"/>
                </a:solidFill>
              </a:rPr>
              <a:t> to support the IRI API</a:t>
            </a:r>
          </a:p>
          <a:p>
            <a:pPr fontAlgn="base"/>
            <a:endParaRPr lang="en-US" dirty="0"/>
          </a:p>
          <a:p>
            <a:pPr marL="457200" lvl="1" indent="0" fontAlgn="base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2D0E52-E86C-640A-91EE-67BAF063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/>
              <a:t>Integrated Research Infrastructure (IRI) API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CFA3-7415-8ADA-CE56-7D21FAA7EDE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7FFE1-2210-1B6D-3A1A-5B388FE73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488" y="1244009"/>
            <a:ext cx="3149600" cy="123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E930BD-378B-D617-8334-27D4861BF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312" y="3794466"/>
            <a:ext cx="5449777" cy="29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A448A-0580-AC21-CF42-631204475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8306FC-CD45-7404-480A-D10B33EED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244009"/>
            <a:ext cx="9994392" cy="5248231"/>
          </a:xfrm>
        </p:spPr>
        <p:txBody>
          <a:bodyPr/>
          <a:lstStyle/>
          <a:p>
            <a:pPr fontAlgn="base"/>
            <a:r>
              <a:rPr lang="en-US" dirty="0"/>
              <a:t>VOs specify CVMFS requirements</a:t>
            </a:r>
          </a:p>
          <a:p>
            <a:pPr fontAlgn="base"/>
            <a:r>
              <a:rPr lang="en-US" dirty="0"/>
              <a:t>Resources may have CVMFS available</a:t>
            </a:r>
          </a:p>
          <a:p>
            <a:pPr fontAlgn="base"/>
            <a:r>
              <a:rPr lang="en-US" dirty="0" err="1"/>
              <a:t>cvmfsexec</a:t>
            </a:r>
            <a:r>
              <a:rPr lang="en-US" dirty="0"/>
              <a:t> used to provision CVMFS on-demand when required and not available</a:t>
            </a:r>
          </a:p>
          <a:p>
            <a:pPr lvl="1" fontAlgn="base"/>
            <a:r>
              <a:rPr lang="en-US" dirty="0"/>
              <a:t>Different </a:t>
            </a:r>
            <a:r>
              <a:rPr lang="en-US" dirty="0" err="1"/>
              <a:t>cvmfsexec</a:t>
            </a:r>
            <a:r>
              <a:rPr lang="en-US" dirty="0"/>
              <a:t> options used depending on OS and capabilities</a:t>
            </a:r>
          </a:p>
          <a:p>
            <a:pPr lvl="2" fontAlgn="base"/>
            <a:r>
              <a:rPr lang="en-US" dirty="0" err="1"/>
              <a:t>cvmfsexec</a:t>
            </a:r>
            <a:r>
              <a:rPr lang="en-US" dirty="0"/>
              <a:t> (mode 2 and 3)</a:t>
            </a:r>
          </a:p>
          <a:p>
            <a:pPr lvl="2" fontAlgn="base"/>
            <a:r>
              <a:rPr lang="en-US" dirty="0" err="1"/>
              <a:t>mountrepo</a:t>
            </a:r>
            <a:r>
              <a:rPr lang="en-US" dirty="0"/>
              <a:t>/</a:t>
            </a:r>
            <a:r>
              <a:rPr lang="en-US" dirty="0" err="1"/>
              <a:t>umountrepo</a:t>
            </a:r>
            <a:r>
              <a:rPr lang="en-US" dirty="0"/>
              <a:t> (mode 1) – nonstandard mountpoint</a:t>
            </a:r>
          </a:p>
          <a:p>
            <a:pPr lvl="1" fontAlgn="base"/>
            <a:r>
              <a:rPr lang="en-US" dirty="0"/>
              <a:t>System and VO-defined list of repositories</a:t>
            </a:r>
          </a:p>
          <a:p>
            <a:pPr fontAlgn="base"/>
            <a:r>
              <a:rPr lang="en-US" dirty="0" err="1"/>
              <a:t>Apptainer</a:t>
            </a:r>
            <a:r>
              <a:rPr lang="en-US" dirty="0"/>
              <a:t> allows to bind the repositories on the well-known /</a:t>
            </a:r>
            <a:r>
              <a:rPr lang="en-US" dirty="0" err="1"/>
              <a:t>cvmfs</a:t>
            </a:r>
            <a:r>
              <a:rPr lang="en-US" dirty="0"/>
              <a:t> mount point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1A1F86-4A1E-A2BB-C2FF-2445E817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/>
              <a:t>On-demand CVMFS provisioning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41246-8673-2076-D0DE-4927EB261A9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30E797-7CC4-B5D6-8CD0-968D2EE5C5C5}"/>
              </a:ext>
            </a:extLst>
          </p:cNvPr>
          <p:cNvGrpSpPr/>
          <p:nvPr/>
        </p:nvGrpSpPr>
        <p:grpSpPr>
          <a:xfrm>
            <a:off x="8846288" y="190651"/>
            <a:ext cx="2649597" cy="2697327"/>
            <a:chOff x="7431277" y="2050474"/>
            <a:chExt cx="4053976" cy="41555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D55340-F4EB-4F7A-9F46-018B699FC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1277" y="2621439"/>
              <a:ext cx="822706" cy="10068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E9E225-94EC-1F25-CAFE-1C3A5024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7383" y="2050474"/>
              <a:ext cx="1027428" cy="10200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2B73AF-0822-2213-6C2A-4023267E7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21811" y="2545716"/>
              <a:ext cx="1763442" cy="11519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7DBEAE-E156-D3EE-3BF3-F9D917FDD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44101" y="4682071"/>
              <a:ext cx="1333500" cy="1524000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54365DF-2979-BF31-6C96-BBEBCE15337C}"/>
                </a:ext>
              </a:extLst>
            </p:cNvPr>
            <p:cNvCxnSpPr>
              <a:stCxn id="5" idx="3"/>
              <a:endCxn id="8" idx="1"/>
            </p:cNvCxnSpPr>
            <p:nvPr/>
          </p:nvCxnSpPr>
          <p:spPr>
            <a:xfrm flipV="1">
              <a:off x="8253983" y="3121679"/>
              <a:ext cx="1467828" cy="31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A326A41-D463-0493-FEA0-A96804D0A5A3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10603532" y="3697642"/>
              <a:ext cx="7319" cy="9844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497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1555D-E894-A14A-A5F5-D528DE822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DF62B44-BF24-B410-6209-AD1558EC6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017" y="3429000"/>
            <a:ext cx="5447827" cy="341553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CC099C-F66D-BE59-69C1-6045FB05F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244009"/>
            <a:ext cx="9994392" cy="5248231"/>
          </a:xfrm>
        </p:spPr>
        <p:txBody>
          <a:bodyPr/>
          <a:lstStyle/>
          <a:p>
            <a:pPr fontAlgn="base"/>
            <a:r>
              <a:rPr lang="en-US" dirty="0"/>
              <a:t>Multiple credentials and parameters</a:t>
            </a:r>
          </a:p>
          <a:p>
            <a:pPr lvl="1" fontAlgn="base"/>
            <a:r>
              <a:rPr lang="en-US" dirty="0"/>
              <a:t>Frontend: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r>
              <a:rPr lang="en-US" dirty="0"/>
              <a:t>Factory:    </a:t>
            </a:r>
            <a:r>
              <a:rPr lang="en-US" dirty="0" err="1">
                <a:solidFill>
                  <a:srgbClr val="96D0FF"/>
                </a:solidFill>
                <a:latin typeface="Cascadia Code" pitchFamily="49" charset="0"/>
              </a:rPr>
              <a:t>auth_method</a:t>
            </a:r>
            <a:r>
              <a:rPr lang="en-US" dirty="0">
                <a:solidFill>
                  <a:srgbClr val="96D0FF"/>
                </a:solidFill>
                <a:latin typeface="Cascadia Code" pitchFamily="49" charset="0"/>
              </a:rPr>
              <a:t>=“</a:t>
            </a:r>
            <a:r>
              <a:rPr lang="en-US" dirty="0" err="1">
                <a:solidFill>
                  <a:srgbClr val="96D0FF"/>
                </a:solidFill>
                <a:latin typeface="Cascadia Code" pitchFamily="49" charset="0"/>
              </a:rPr>
              <a:t>scitoken,grid_proxy;projectid;vmid</a:t>
            </a:r>
            <a:r>
              <a:rPr lang="en-US" dirty="0">
                <a:solidFill>
                  <a:srgbClr val="96D0FF"/>
                </a:solidFill>
                <a:latin typeface="Cascadia Code" pitchFamily="49" charset="0"/>
              </a:rPr>
              <a:t>”</a:t>
            </a:r>
            <a:endParaRPr lang="en-US" dirty="0">
              <a:solidFill>
                <a:srgbClr val="ADBAC7"/>
              </a:solidFill>
              <a:latin typeface="Cascadia Code" pitchFamily="49" charset="0"/>
            </a:endParaRP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08495-8EC8-AC46-6DB9-E871860B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/>
              <a:t>New credentials and generators (v3.11)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7D604-DE1D-0512-AC33-7AE19DA25158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596A0-98DC-9A1C-4F9D-F150AA3B6C4F}"/>
              </a:ext>
            </a:extLst>
          </p:cNvPr>
          <p:cNvSpPr txBox="1"/>
          <p:nvPr/>
        </p:nvSpPr>
        <p:spPr>
          <a:xfrm>
            <a:off x="2472566" y="1621355"/>
            <a:ext cx="79069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&lt;</a:t>
            </a:r>
            <a:r>
              <a:rPr lang="en-US" sz="1400" b="0" dirty="0">
                <a:solidFill>
                  <a:srgbClr val="8DDB8C"/>
                </a:solidFill>
                <a:effectLst/>
                <a:latin typeface="Cascadia Code" pitchFamily="49" charset="0"/>
              </a:rPr>
              <a:t>credentials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&gt;</a:t>
            </a:r>
          </a:p>
          <a:p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	&lt;</a:t>
            </a:r>
            <a:r>
              <a:rPr lang="en-US" sz="1400" b="0" dirty="0">
                <a:solidFill>
                  <a:srgbClr val="8DDB8C"/>
                </a:solidFill>
                <a:effectLst/>
                <a:latin typeface="Cascadia Code" pitchFamily="49" charset="0"/>
              </a:rPr>
              <a:t>credential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</a:t>
            </a:r>
            <a:r>
              <a:rPr lang="en-US" sz="14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absfname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"/opt/gwms/credentials/pilot.scitoken"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</a:t>
            </a:r>
            <a:r>
              <a:rPr lang="en-US" sz="14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purpose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"request"</a:t>
            </a:r>
            <a:endParaRPr lang="en-US" sz="1400" dirty="0">
              <a:solidFill>
                <a:srgbClr val="ADBAC7"/>
              </a:solidFill>
              <a:latin typeface="Cascadia Code" pitchFamily="49" charset="0"/>
            </a:endParaRPr>
          </a:p>
          <a:p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			 </a:t>
            </a:r>
            <a:r>
              <a:rPr lang="en-US" sz="14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security_class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"frontend"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</a:t>
            </a:r>
            <a:r>
              <a:rPr lang="en-US" sz="14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trust_domain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"grid"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</a:t>
            </a:r>
            <a:r>
              <a:rPr lang="en-US" sz="14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type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</a:t>
            </a:r>
            <a:r>
              <a:rPr lang="en-US" sz="1400" b="0" dirty="0" err="1">
                <a:solidFill>
                  <a:srgbClr val="96D0FF"/>
                </a:solidFill>
                <a:effectLst/>
                <a:latin typeface="Cascadia Code" pitchFamily="49" charset="0"/>
              </a:rPr>
              <a:t>scitoken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/&gt;</a:t>
            </a:r>
            <a:endParaRPr lang="en-US" sz="1400" dirty="0">
              <a:solidFill>
                <a:srgbClr val="ADBAC7"/>
              </a:solidFill>
              <a:latin typeface="Cascadia Code" pitchFamily="49" charset="0"/>
            </a:endParaRPr>
          </a:p>
          <a:p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	&lt;</a:t>
            </a:r>
            <a:r>
              <a:rPr lang="en-US" sz="1400" b="0" dirty="0">
                <a:solidFill>
                  <a:srgbClr val="8DDB8C"/>
                </a:solidFill>
                <a:effectLst/>
                <a:latin typeface="Cascadia Code" pitchFamily="49" charset="0"/>
              </a:rPr>
              <a:t>credential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</a:t>
            </a:r>
            <a:r>
              <a:rPr lang="en-US" sz="14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absfname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"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dynamic_credential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.py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</a:t>
            </a:r>
            <a:r>
              <a:rPr lang="en-US" sz="14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purpose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"payload"</a:t>
            </a:r>
            <a:endParaRPr lang="en-US" sz="1400" dirty="0">
              <a:solidFill>
                <a:srgbClr val="ADBAC7"/>
              </a:solidFill>
              <a:latin typeface="Cascadia Code" pitchFamily="49" charset="0"/>
            </a:endParaRPr>
          </a:p>
          <a:p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			 </a:t>
            </a:r>
            <a:r>
              <a:rPr lang="en-US" sz="14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security_class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"frontend"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</a:t>
            </a:r>
            <a:r>
              <a:rPr lang="en-US" sz="14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trust_domain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"grid"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</a:t>
            </a:r>
            <a:r>
              <a:rPr lang="en-US" sz="1400" b="0" dirty="0">
                <a:solidFill>
                  <a:srgbClr val="6CB6FF"/>
                </a:solidFill>
                <a:effectLst/>
                <a:latin typeface="Cascadia Code" pitchFamily="49" charset="0"/>
              </a:rPr>
              <a:t>type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=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"</a:t>
            </a:r>
            <a:r>
              <a:rPr lang="en-US" sz="1400" b="0" dirty="0">
                <a:solidFill>
                  <a:srgbClr val="96D0FF"/>
                </a:solidFill>
                <a:effectLst/>
                <a:latin typeface="Cascadia Code" pitchFamily="49" charset="0"/>
              </a:rPr>
              <a:t>generator"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/&gt;</a:t>
            </a:r>
          </a:p>
          <a:p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&lt;/</a:t>
            </a:r>
            <a:r>
              <a:rPr lang="en-US" sz="1400" b="0" dirty="0">
                <a:solidFill>
                  <a:srgbClr val="8DDB8C"/>
                </a:solidFill>
                <a:effectLst/>
                <a:latin typeface="Cascadia Code" pitchFamily="49" charset="0"/>
              </a:rPr>
              <a:t>credentials</a:t>
            </a:r>
            <a:r>
              <a:rPr lang="en-US" sz="14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&gt;</a:t>
            </a:r>
          </a:p>
          <a:p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&lt;</a:t>
            </a:r>
            <a:r>
              <a:rPr lang="en-US" sz="1400" dirty="0">
                <a:solidFill>
                  <a:srgbClr val="8DDB8C"/>
                </a:solidFill>
                <a:latin typeface="Cascadia Code" pitchFamily="49" charset="0"/>
              </a:rPr>
              <a:t>parameters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</a:p>
          <a:p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	&lt;</a:t>
            </a:r>
            <a:r>
              <a:rPr lang="en-US" sz="1400" dirty="0">
                <a:solidFill>
                  <a:srgbClr val="8DDB8C"/>
                </a:solidFill>
                <a:latin typeface="Cascadia Code" pitchFamily="49" charset="0"/>
              </a:rPr>
              <a:t>parameter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 </a:t>
            </a:r>
            <a:r>
              <a:rPr lang="en-US" sz="1400" dirty="0">
                <a:solidFill>
                  <a:srgbClr val="6CB6FF"/>
                </a:solidFill>
                <a:latin typeface="Cascadia Code" pitchFamily="49" charset="0"/>
              </a:rPr>
              <a:t>name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"</a:t>
            </a:r>
            <a:r>
              <a:rPr lang="en-US" sz="1400" dirty="0" err="1">
                <a:solidFill>
                  <a:srgbClr val="96D0FF"/>
                </a:solidFill>
                <a:latin typeface="Cascadia Code" pitchFamily="49" charset="0"/>
              </a:rPr>
              <a:t>ProjectId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"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 </a:t>
            </a:r>
            <a:r>
              <a:rPr lang="en-US" sz="1400" dirty="0">
                <a:solidFill>
                  <a:srgbClr val="6CB6FF"/>
                </a:solidFill>
                <a:latin typeface="Cascadia Code" pitchFamily="49" charset="0"/>
              </a:rPr>
              <a:t>type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"generator"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 </a:t>
            </a:r>
            <a:r>
              <a:rPr lang="en-US" sz="1400" dirty="0">
                <a:solidFill>
                  <a:srgbClr val="6CB6FF"/>
                </a:solidFill>
                <a:latin typeface="Cascadia Code" pitchFamily="49" charset="0"/>
              </a:rPr>
              <a:t>value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"</a:t>
            </a:r>
            <a:r>
              <a:rPr lang="en-US" sz="1400" dirty="0" err="1">
                <a:solidFill>
                  <a:srgbClr val="96D0FF"/>
                </a:solidFill>
                <a:latin typeface="Cascadia Code" pitchFamily="49" charset="0"/>
              </a:rPr>
              <a:t>dynamic_parameter.py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"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/&gt;</a:t>
            </a:r>
          </a:p>
          <a:p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	&lt;</a:t>
            </a:r>
            <a:r>
              <a:rPr lang="en-US" sz="1400" dirty="0">
                <a:solidFill>
                  <a:srgbClr val="8DDB8C"/>
                </a:solidFill>
                <a:latin typeface="Cascadia Code" pitchFamily="49" charset="0"/>
              </a:rPr>
              <a:t>parameter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 </a:t>
            </a:r>
            <a:r>
              <a:rPr lang="en-US" sz="1400" dirty="0">
                <a:solidFill>
                  <a:srgbClr val="6CB6FF"/>
                </a:solidFill>
                <a:latin typeface="Cascadia Code" pitchFamily="49" charset="0"/>
              </a:rPr>
              <a:t>name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"</a:t>
            </a:r>
            <a:r>
              <a:rPr lang="en-US" sz="1400" dirty="0" err="1">
                <a:solidFill>
                  <a:srgbClr val="96D0FF"/>
                </a:solidFill>
                <a:latin typeface="Cascadia Code" pitchFamily="49" charset="0"/>
              </a:rPr>
              <a:t>VMId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"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 </a:t>
            </a:r>
            <a:r>
              <a:rPr lang="en-US" sz="1400" dirty="0">
                <a:solidFill>
                  <a:srgbClr val="6CB6FF"/>
                </a:solidFill>
                <a:latin typeface="Cascadia Code" pitchFamily="49" charset="0"/>
              </a:rPr>
              <a:t>type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"static"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 </a:t>
            </a:r>
            <a:r>
              <a:rPr lang="en-US" sz="1400" dirty="0">
                <a:solidFill>
                  <a:srgbClr val="6CB6FF"/>
                </a:solidFill>
                <a:latin typeface="Cascadia Code" pitchFamily="49" charset="0"/>
              </a:rPr>
              <a:t>value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=</a:t>
            </a:r>
            <a:r>
              <a:rPr lang="en-US" sz="1400" dirty="0">
                <a:solidFill>
                  <a:srgbClr val="96D0FF"/>
                </a:solidFill>
                <a:latin typeface="Cascadia Code" pitchFamily="49" charset="0"/>
              </a:rPr>
              <a:t>"DEBUG_VM"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/&gt;</a:t>
            </a:r>
          </a:p>
          <a:p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&lt;/</a:t>
            </a:r>
            <a:r>
              <a:rPr lang="en-US" sz="1400" dirty="0">
                <a:solidFill>
                  <a:srgbClr val="8DDB8C"/>
                </a:solidFill>
                <a:latin typeface="Cascadia Code" pitchFamily="49" charset="0"/>
              </a:rPr>
              <a:t>parameters</a:t>
            </a:r>
            <a:r>
              <a:rPr lang="en-US" sz="1400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9869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2449-24CE-AB18-2D46-B684F8EB6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EAF89-113A-FCA3-F13C-8C1A5A770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788" y="1020725"/>
            <a:ext cx="9994392" cy="5248231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Project ID is “allocation1” for </a:t>
            </a:r>
            <a:r>
              <a:rPr lang="en-US" dirty="0" err="1"/>
              <a:t>SiteA</a:t>
            </a:r>
            <a:r>
              <a:rPr lang="en-US" dirty="0"/>
              <a:t>, “allocation2” for </a:t>
            </a:r>
            <a:r>
              <a:rPr lang="en-US" dirty="0" err="1"/>
              <a:t>SiteB</a:t>
            </a:r>
            <a:r>
              <a:rPr lang="en-US" dirty="0"/>
              <a:t>, not needed otherwise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67D5B1-4EAB-3052-3B5C-A9B83F6C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/>
              <a:t>Easier configuration with generators - old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3BD3D-4435-19E9-4B8D-99032A865572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74F8E-70A2-8CE4-2BD1-1F847AF362C5}"/>
              </a:ext>
            </a:extLst>
          </p:cNvPr>
          <p:cNvSpPr txBox="1"/>
          <p:nvPr/>
        </p:nvSpPr>
        <p:spPr>
          <a:xfrm>
            <a:off x="337501" y="1280731"/>
            <a:ext cx="585865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&lt;security …</a:t>
            </a:r>
          </a:p>
          <a:p>
            <a:r>
              <a:rPr lang="en-US" sz="1200" dirty="0">
                <a:solidFill>
                  <a:srgbClr val="C3CAD1"/>
                </a:solidFill>
                <a:latin typeface="Cascadia Code" pitchFamily="49" charset="0"/>
              </a:rPr>
              <a:t>  </a:t>
            </a:r>
            <a:r>
              <a:rPr lang="en-US" sz="1200" b="0" dirty="0">
                <a:solidFill>
                  <a:srgbClr val="C3CAD1"/>
                </a:solidFill>
                <a:effectLst/>
                <a:latin typeface="Cascadia Code" pitchFamily="49" charset="0"/>
              </a:rPr>
              <a:t>&lt;credentials /&gt;</a:t>
            </a:r>
          </a:p>
          <a:p>
            <a:r>
              <a:rPr lang="en-US" sz="12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&lt;/security&gt;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&lt;group name="main" enabled="True"&gt;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&lt;config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ignore_down_entries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ramp_up_attenuation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="3"&gt;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...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&lt;/config&gt;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&lt;match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match_expr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start_expr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policy_file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="/path/to/python-policy-file"&gt;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factory 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query_expr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="(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GLIDEIN_Site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!="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SiteA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) &amp;&amp; (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GLIDEIN_Site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!="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SiteB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)” 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match_attrs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&lt;collectors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&lt;/factory&gt;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&lt;job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query_expr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match_attrs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schedds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&lt;/job&gt;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&lt;/match&gt;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&lt;security&gt;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&lt;credentials&gt;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&lt;credential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absfname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etc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osg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/tokens/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my_token.scitoken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security_class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="frontend" 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  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trust_domain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="OSG" type="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scitoken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"   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&lt;/credentials&gt;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&lt;/security&gt;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attrs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&lt;files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&lt;/group&gt;</a:t>
            </a:r>
          </a:p>
          <a:p>
            <a:endParaRPr lang="en-US" sz="1200" dirty="0">
              <a:solidFill>
                <a:srgbClr val="ADBAC7"/>
              </a:solidFill>
              <a:latin typeface="Cascadia Code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43568-6F8A-E886-B5F0-282D52CCDB1A}"/>
              </a:ext>
            </a:extLst>
          </p:cNvPr>
          <p:cNvSpPr txBox="1"/>
          <p:nvPr/>
        </p:nvSpPr>
        <p:spPr>
          <a:xfrm>
            <a:off x="5971395" y="1280731"/>
            <a:ext cx="585865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&lt;group name="group1" enabled="True"&gt; …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&lt;match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match_expr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start_expr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policy_file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="/path/to/python-policy-file"&gt;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factory 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query_expr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="(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GLIDEIN_Site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=="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SiteA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)”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match_attrs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&lt;collectors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&lt;/factory&gt;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&lt;job …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&lt;/match&gt;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&lt;security&gt;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&lt;credentials&gt;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&lt;credential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absfname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etc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osg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/tokens/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my_token.scitoken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security_class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="frontend" 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 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trust_domain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="OSG" type="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scitoken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" 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project_id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="allocation1" 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&lt;/credentials&gt;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&lt;/security&gt; …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&lt;/group&gt;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&lt;group name="group2" enabled="True"&gt; …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&lt;match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match_expr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start_expr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policy_file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="/path/to/python-policy-file"&gt;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factory 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query_expr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="(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GLIDEIN_Site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=="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SiteB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")"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match_attrs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&lt;collectors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&lt;/factory&gt;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&lt;job …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&lt;/match&gt;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&lt;security&gt;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&lt;credentials&gt;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&lt;credential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absfname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etc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osg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/tokens/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my_token.scitoken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security_class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="frontend" 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 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trust_domain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="OSG" type="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scitoken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" </a:t>
            </a:r>
            <a:r>
              <a:rPr lang="en-US" sz="1200" dirty="0" err="1">
                <a:solidFill>
                  <a:srgbClr val="0070C0"/>
                </a:solidFill>
                <a:latin typeface="Cascadia Code" pitchFamily="49" charset="0"/>
              </a:rPr>
              <a:t>project_id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="allocation2" 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&lt;/credentials&gt;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&lt;/security&gt; …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&lt;/group&gt;</a:t>
            </a:r>
          </a:p>
        </p:txBody>
      </p:sp>
    </p:spTree>
    <p:extLst>
      <p:ext uri="{BB962C8B-B14F-4D97-AF65-F5344CB8AC3E}">
        <p14:creationId xmlns:p14="http://schemas.microsoft.com/office/powerpoint/2010/main" val="167962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37F5C-B8A3-BF4B-0CD9-0B6561AEE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BCD786-E6F2-A8F7-D90A-788BCDE2BD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988828"/>
            <a:ext cx="9994392" cy="5248231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Project ID is “allocation1” for </a:t>
            </a:r>
            <a:r>
              <a:rPr lang="en-US" dirty="0" err="1"/>
              <a:t>SiteA</a:t>
            </a:r>
            <a:r>
              <a:rPr lang="en-US" dirty="0"/>
              <a:t>, “allocation2” for </a:t>
            </a:r>
            <a:r>
              <a:rPr lang="en-US" dirty="0" err="1"/>
              <a:t>SiteB</a:t>
            </a:r>
            <a:r>
              <a:rPr lang="en-US" dirty="0"/>
              <a:t>, not needed otherwise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79839-2954-F2BD-3D06-79901E76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/>
              <a:t>Easier configuration with generators - new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368CA-5DE4-DF9B-674A-999B474CC6BC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28740-761C-CA20-E3EB-0442A034CDAC}"/>
              </a:ext>
            </a:extLst>
          </p:cNvPr>
          <p:cNvSpPr txBox="1"/>
          <p:nvPr/>
        </p:nvSpPr>
        <p:spPr>
          <a:xfrm>
            <a:off x="613171" y="1365795"/>
            <a:ext cx="8373639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&lt;security …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&lt;credentials&gt;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&lt;credential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absfname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etc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osg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/tokens/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my_token.scitoken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security_class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="frontend"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trust_domain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="OSG" type="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scitoken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"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&lt;/credentials&gt;</a:t>
            </a:r>
            <a:endParaRPr lang="en-US" sz="1200" b="0" dirty="0">
              <a:solidFill>
                <a:srgbClr val="ADBAC7"/>
              </a:solidFill>
              <a:effectLst/>
              <a:latin typeface="Cascadia Code" pitchFamily="49" charset="0"/>
            </a:endParaRPr>
          </a:p>
          <a:p>
            <a:r>
              <a:rPr lang="en-US" sz="12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 &lt;parameters&gt;</a:t>
            </a:r>
          </a:p>
          <a:p>
            <a:r>
              <a:rPr lang="en-US" sz="12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   &lt;parameter </a:t>
            </a:r>
            <a:r>
              <a:rPr lang="en-US" sz="1200" b="0" dirty="0">
                <a:solidFill>
                  <a:srgbClr val="0070C0"/>
                </a:solidFill>
                <a:effectLst/>
                <a:latin typeface="Cascadia Code" pitchFamily="49" charset="0"/>
              </a:rPr>
              <a:t>name="</a:t>
            </a:r>
            <a:r>
              <a:rPr lang="en-US" sz="1200" b="0" dirty="0" err="1">
                <a:solidFill>
                  <a:srgbClr val="0070C0"/>
                </a:solidFill>
                <a:effectLst/>
                <a:latin typeface="Cascadia Code" pitchFamily="49" charset="0"/>
              </a:rPr>
              <a:t>ProjectId</a:t>
            </a:r>
            <a:r>
              <a:rPr lang="en-US" sz="1200" b="0" dirty="0">
                <a:solidFill>
                  <a:srgbClr val="0070C0"/>
                </a:solidFill>
                <a:effectLst/>
                <a:latin typeface="Cascadia Code" pitchFamily="49" charset="0"/>
              </a:rPr>
              <a:t>" type="generator" value="</a:t>
            </a:r>
            <a:r>
              <a:rPr lang="en-US" sz="1200" b="0" dirty="0" err="1">
                <a:solidFill>
                  <a:srgbClr val="0070C0"/>
                </a:solidFill>
                <a:effectLst/>
                <a:latin typeface="Cascadia Code" pitchFamily="49" charset="0"/>
              </a:rPr>
              <a:t>EntryConditionGenerator</a:t>
            </a:r>
            <a:r>
              <a:rPr lang="en-US" sz="1200" b="0" dirty="0">
                <a:solidFill>
                  <a:srgbClr val="0070C0"/>
                </a:solidFill>
                <a:effectLst/>
                <a:latin typeface="Cascadia Code" pitchFamily="49" charset="0"/>
              </a:rPr>
              <a:t>”</a:t>
            </a:r>
          </a:p>
          <a:p>
            <a:r>
              <a:rPr lang="en-US" sz="1200" b="0" dirty="0">
                <a:solidFill>
                  <a:srgbClr val="0070C0"/>
                </a:solidFill>
                <a:effectLst/>
                <a:latin typeface="Cascadia Code" pitchFamily="49" charset="0"/>
              </a:rPr>
              <a:t>                                        context=“{‘discriminator’=‘name’, </a:t>
            </a:r>
            <a:r>
              <a:rPr lang="en-US" sz="1200" b="0" dirty="0" err="1">
                <a:solidFill>
                  <a:srgbClr val="0070C0"/>
                </a:solidFill>
                <a:effectLst/>
                <a:latin typeface="Cascadia Code" pitchFamily="49" charset="0"/>
              </a:rPr>
              <a:t>dict</a:t>
            </a:r>
            <a:r>
              <a:rPr lang="en-US" sz="1200" b="0" dirty="0">
                <a:solidFill>
                  <a:srgbClr val="0070C0"/>
                </a:solidFill>
                <a:effectLst/>
                <a:latin typeface="Cascadia Code" pitchFamily="49" charset="0"/>
              </a:rPr>
              <a:t>={‘SiteA’:’allocation1’, ‘SiteB’:’allocation2’}, default=‘’} </a:t>
            </a:r>
            <a:r>
              <a:rPr lang="en-US" sz="12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/&gt;</a:t>
            </a:r>
          </a:p>
          <a:p>
            <a:r>
              <a:rPr lang="en-US" sz="12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  &lt;/parameters&gt;</a:t>
            </a:r>
          </a:p>
          <a:p>
            <a:r>
              <a:rPr lang="en-US" sz="1200" b="0" dirty="0">
                <a:solidFill>
                  <a:srgbClr val="ADBAC7"/>
                </a:solidFill>
                <a:effectLst/>
                <a:latin typeface="Cascadia Code" pitchFamily="49" charset="0"/>
              </a:rPr>
              <a:t>&lt;/security&gt; …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&lt;group name="main" enabled="True"&gt;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&lt;config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ignore_down_entries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ramp_up_attenuation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="3"&gt;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...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&lt;/config&gt;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&lt;match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match_expr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start_expr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policy_file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="/path/to/python-policy-file"&gt;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&lt;factory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query_expr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=”</a:t>
            </a:r>
            <a:r>
              <a:rPr lang="en-US" sz="1200" dirty="0">
                <a:solidFill>
                  <a:srgbClr val="0070C0"/>
                </a:solidFill>
                <a:latin typeface="Cascadia Code" pitchFamily="49" charset="0"/>
              </a:rPr>
              <a:t>True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"&gt;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match_attrs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&lt;collectors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&lt;/factory&gt;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&lt;job 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query_expr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="True"&gt;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match_attrs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  &lt;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schedds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&lt;/job&gt;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&lt;/match&gt;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&lt;security&gt;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  &lt;credentials/&gt;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&lt;/security&gt;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</a:t>
            </a:r>
            <a:r>
              <a:rPr lang="en-US" sz="1200" dirty="0" err="1">
                <a:solidFill>
                  <a:srgbClr val="ADBAC7"/>
                </a:solidFill>
                <a:latin typeface="Cascadia Code" pitchFamily="49" charset="0"/>
              </a:rPr>
              <a:t>attrs</a:t>
            </a:r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  &lt;files /&gt;</a:t>
            </a:r>
          </a:p>
          <a:p>
            <a:r>
              <a:rPr lang="en-US" sz="1200" dirty="0">
                <a:solidFill>
                  <a:srgbClr val="ADBAC7"/>
                </a:solidFill>
                <a:latin typeface="Cascadia Code" pitchFamily="49" charset="0"/>
              </a:rPr>
              <a:t>&lt;/group&gt;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BC3E3-D53B-7BD5-6207-62D35F55B638}"/>
              </a:ext>
            </a:extLst>
          </p:cNvPr>
          <p:cNvSpPr txBox="1"/>
          <p:nvPr/>
        </p:nvSpPr>
        <p:spPr>
          <a:xfrm>
            <a:off x="5438941" y="4540103"/>
            <a:ext cx="5170967" cy="12413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365760" tIns="274320" rIns="365760" bIns="27432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Shorter!</a:t>
            </a:r>
          </a:p>
          <a:p>
            <a:pPr>
              <a:spcAft>
                <a:spcPts val="800"/>
              </a:spcAft>
            </a:pPr>
            <a:r>
              <a:rPr lang="en-US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No duplication and consistency problems</a:t>
            </a:r>
          </a:p>
        </p:txBody>
      </p:sp>
    </p:spTree>
    <p:extLst>
      <p:ext uri="{BB962C8B-B14F-4D97-AF65-F5344CB8AC3E}">
        <p14:creationId xmlns:p14="http://schemas.microsoft.com/office/powerpoint/2010/main" val="167847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6EC12-24A2-C0E1-259F-9F2A409E1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EC46D8-F92D-DF95-1304-4E69929661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244009"/>
            <a:ext cx="9994392" cy="5248231"/>
          </a:xfrm>
        </p:spPr>
        <p:txBody>
          <a:bodyPr/>
          <a:lstStyle/>
          <a:p>
            <a:pPr fontAlgn="base"/>
            <a:r>
              <a:rPr lang="en-US" dirty="0"/>
              <a:t>Refactoring of the code</a:t>
            </a:r>
          </a:p>
          <a:p>
            <a:pPr fontAlgn="base"/>
            <a:r>
              <a:rPr lang="en-US" dirty="0"/>
              <a:t>Easy to define custom generators in Python</a:t>
            </a:r>
          </a:p>
          <a:p>
            <a:pPr fontAlgn="base"/>
            <a:r>
              <a:rPr lang="en-US" dirty="0" err="1"/>
              <a:t>IdTokenGenerator</a:t>
            </a:r>
            <a:r>
              <a:rPr lang="en-US" dirty="0"/>
              <a:t> to customize the tokens to join the cluster</a:t>
            </a:r>
          </a:p>
          <a:p>
            <a:pPr fontAlgn="base"/>
            <a:r>
              <a:rPr lang="en-US" dirty="0"/>
              <a:t>Self-signed </a:t>
            </a:r>
            <a:r>
              <a:rPr lang="en-US" dirty="0" err="1"/>
              <a:t>SciTokens</a:t>
            </a:r>
            <a:r>
              <a:rPr lang="en-US" dirty="0"/>
              <a:t> for testing</a:t>
            </a:r>
          </a:p>
          <a:p>
            <a:pPr lvl="1" fontAlgn="base"/>
            <a:r>
              <a:rPr lang="en-US" dirty="0"/>
              <a:t>Generates </a:t>
            </a:r>
            <a:r>
              <a:rPr lang="en-US" dirty="0" err="1"/>
              <a:t>SciTokens</a:t>
            </a:r>
            <a:r>
              <a:rPr lang="en-US" dirty="0"/>
              <a:t> according to the VO desires and uses its key to sign them</a:t>
            </a:r>
          </a:p>
          <a:p>
            <a:pPr lvl="1" fontAlgn="base"/>
            <a:r>
              <a:rPr lang="en-US" dirty="0"/>
              <a:t>Advertises the public key with standard OAuth 2.0 authorization server metadata RFC</a:t>
            </a:r>
          </a:p>
          <a:p>
            <a:pPr lvl="1" fontAlgn="base"/>
            <a:r>
              <a:rPr lang="en-US" dirty="0"/>
              <a:t>Just add a couple of lines in the CE </a:t>
            </a:r>
            <a:r>
              <a:rPr lang="en-US" dirty="0" err="1"/>
              <a:t>mapfile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>
                <a:solidFill>
                  <a:srgbClr val="4C8C2B"/>
                </a:solidFill>
              </a:rPr>
              <a:t>Robust renewal of tokens missing</a:t>
            </a:r>
          </a:p>
          <a:p>
            <a:pPr lvl="1" fontAlgn="base"/>
            <a:r>
              <a:rPr lang="en-US" dirty="0"/>
              <a:t>Problem when CM restarts – </a:t>
            </a:r>
            <a:r>
              <a:rPr lang="en-US" dirty="0" err="1"/>
              <a:t>Glideins</a:t>
            </a:r>
            <a:r>
              <a:rPr lang="en-US" dirty="0"/>
              <a:t> cannot rejoin the pool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7737FC-4FD2-61C4-E279-61F93D98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/>
              <a:t>Also with new credentials and generators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3C061-6AFF-ACE0-70A7-B77A9BE09AD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5A25AF-DCB9-321B-4E33-A2CD55AD8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789700"/>
              </p:ext>
            </p:extLst>
          </p:nvPr>
        </p:nvGraphicFramePr>
        <p:xfrm>
          <a:off x="7117730" y="4023642"/>
          <a:ext cx="4542643" cy="291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6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BE699-67E3-BB50-4716-DB05522DB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B498E8-4AEE-DE56-E6AC-670873FA3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244009"/>
            <a:ext cx="9994392" cy="5248231"/>
          </a:xfrm>
        </p:spPr>
        <p:txBody>
          <a:bodyPr/>
          <a:lstStyle/>
          <a:p>
            <a:pPr fontAlgn="base"/>
            <a:r>
              <a:rPr lang="en-US" dirty="0" err="1"/>
              <a:t>Glidein</a:t>
            </a:r>
            <a:r>
              <a:rPr lang="en-US" dirty="0"/>
              <a:t> based Workload Management System used in production for 20 years</a:t>
            </a:r>
          </a:p>
          <a:p>
            <a:pPr fontAlgn="base"/>
            <a:r>
              <a:rPr lang="en-US" dirty="0"/>
              <a:t>Aiming to improve the provisioning and simplify operations</a:t>
            </a:r>
          </a:p>
          <a:p>
            <a:pPr fontAlgn="base"/>
            <a:r>
              <a:rPr lang="en-US" dirty="0"/>
              <a:t>Currently</a:t>
            </a:r>
          </a:p>
          <a:p>
            <a:pPr lvl="1" fontAlgn="base"/>
            <a:r>
              <a:rPr lang="en-US" dirty="0"/>
              <a:t>Providing access to more HPC resources</a:t>
            </a:r>
          </a:p>
          <a:p>
            <a:pPr lvl="1" fontAlgn="base"/>
            <a:r>
              <a:rPr lang="en-US" dirty="0"/>
              <a:t>Making CVMFS available on all nodes</a:t>
            </a:r>
          </a:p>
          <a:p>
            <a:pPr lvl="1" fontAlgn="base"/>
            <a:r>
              <a:rPr lang="en-US" dirty="0"/>
              <a:t>Simplifying operations around credentials and submit parameters</a:t>
            </a:r>
          </a:p>
          <a:p>
            <a:pPr fontAlgn="base"/>
            <a:r>
              <a:rPr lang="en-US" dirty="0"/>
              <a:t>Thanks to the Condor team for all the support, we will keep requesting more performance and features to scale and satisfy </a:t>
            </a:r>
            <a:r>
              <a:rPr lang="en-US" dirty="0" err="1"/>
              <a:t>GlideinWMS</a:t>
            </a:r>
            <a:r>
              <a:rPr lang="en-US" dirty="0"/>
              <a:t> stakeholders’ requests</a:t>
            </a:r>
          </a:p>
          <a:p>
            <a:pPr lvl="1" fontAlgn="base"/>
            <a:r>
              <a:rPr lang="en-US" dirty="0"/>
              <a:t>Support of more HPC resources using IRI API and similar</a:t>
            </a:r>
          </a:p>
          <a:p>
            <a:pPr lvl="1" fontAlgn="base"/>
            <a:r>
              <a:rPr lang="en-US" dirty="0"/>
              <a:t>Credential renewal mechanism working for all resources</a:t>
            </a:r>
          </a:p>
          <a:p>
            <a:pPr fontAlgn="base"/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55A3E-313D-647B-77D7-D897D750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 err="1"/>
              <a:t>GlideinWMS</a:t>
            </a:r>
            <a:r>
              <a:rPr lang="en-US" dirty="0"/>
              <a:t> simplifies resource provisioning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6986D-BE42-567A-FF97-74DB8936A242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6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EB2DB3-F638-11AE-67E9-0F6EACB66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700784"/>
            <a:ext cx="9994392" cy="4791456"/>
          </a:xfrm>
        </p:spPr>
        <p:txBody>
          <a:bodyPr/>
          <a:lstStyle/>
          <a:p>
            <a:r>
              <a:rPr lang="en-US" dirty="0" err="1"/>
              <a:t>GlideinWMS</a:t>
            </a:r>
            <a:r>
              <a:rPr lang="en-US" dirty="0"/>
              <a:t> is a pilot-based resource provisioning tool for distributed High Throughput Computing and leveraging heavily </a:t>
            </a:r>
            <a:r>
              <a:rPr lang="en-US" dirty="0" err="1"/>
              <a:t>HTCondor</a:t>
            </a:r>
            <a:r>
              <a:rPr lang="en-US" dirty="0"/>
              <a:t>:</a:t>
            </a:r>
          </a:p>
          <a:p>
            <a:pPr lvl="1" fontAlgn="base"/>
            <a:r>
              <a:rPr lang="en-US" dirty="0"/>
              <a:t>Provides reliable and uniform </a:t>
            </a:r>
            <a:r>
              <a:rPr lang="en-US" dirty="0" err="1"/>
              <a:t>HTCondor</a:t>
            </a:r>
            <a:r>
              <a:rPr lang="en-US" dirty="0"/>
              <a:t> elastic virtual clusters </a:t>
            </a:r>
          </a:p>
          <a:p>
            <a:pPr lvl="1" fontAlgn="base"/>
            <a:r>
              <a:rPr lang="en-US" dirty="0"/>
              <a:t>Submits pilot jobs (</a:t>
            </a:r>
            <a:r>
              <a:rPr lang="en-US" dirty="0" err="1"/>
              <a:t>Glideins</a:t>
            </a:r>
            <a:r>
              <a:rPr lang="en-US" dirty="0"/>
              <a:t>) to heterogeneous resources via </a:t>
            </a:r>
            <a:r>
              <a:rPr lang="en-US" dirty="0" err="1"/>
              <a:t>HTCondor</a:t>
            </a:r>
            <a:endParaRPr lang="en-US" dirty="0"/>
          </a:p>
          <a:p>
            <a:pPr fontAlgn="base"/>
            <a:r>
              <a:rPr lang="en-US" dirty="0"/>
              <a:t>Distributed architecture</a:t>
            </a:r>
          </a:p>
          <a:p>
            <a:pPr lvl="1" fontAlgn="base"/>
            <a:r>
              <a:rPr lang="en-US" dirty="0" err="1"/>
              <a:t>Glidein</a:t>
            </a:r>
            <a:r>
              <a:rPr lang="en-US" dirty="0"/>
              <a:t> </a:t>
            </a:r>
          </a:p>
          <a:p>
            <a:pPr lvl="1" fontAlgn="base"/>
            <a:r>
              <a:rPr lang="en-US" dirty="0"/>
              <a:t>Factory</a:t>
            </a:r>
          </a:p>
          <a:p>
            <a:pPr lvl="1" fontAlgn="base"/>
            <a:r>
              <a:rPr lang="en-US" dirty="0"/>
              <a:t>Frontend</a:t>
            </a:r>
          </a:p>
          <a:p>
            <a:pPr lvl="1" fontAlgn="base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1D8664-EB35-1797-2738-0416254D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 err="1"/>
              <a:t>Glidein</a:t>
            </a:r>
            <a:r>
              <a:rPr lang="en-US" dirty="0"/>
              <a:t> Workload Management System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F8FCF-8ED5-711F-B69E-2357E8266142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DDB76E-5FC5-C7E6-CDD4-06EC0723EA53}"/>
              </a:ext>
            </a:extLst>
          </p:cNvPr>
          <p:cNvGrpSpPr/>
          <p:nvPr/>
        </p:nvGrpSpPr>
        <p:grpSpPr>
          <a:xfrm>
            <a:off x="3532787" y="2520241"/>
            <a:ext cx="7836634" cy="4018671"/>
            <a:chOff x="1175361" y="2262602"/>
            <a:chExt cx="7836634" cy="40186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58CA3CC-B26B-15AD-1F21-F98EE3D60484}"/>
                </a:ext>
              </a:extLst>
            </p:cNvPr>
            <p:cNvGrpSpPr/>
            <p:nvPr/>
          </p:nvGrpSpPr>
          <p:grpSpPr>
            <a:xfrm>
              <a:off x="1175361" y="3140121"/>
              <a:ext cx="6503954" cy="2198727"/>
              <a:chOff x="1175361" y="3140121"/>
              <a:chExt cx="6503954" cy="219872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74BDF3C-2D4D-F248-C86A-0C366AD5814E}"/>
                  </a:ext>
                </a:extLst>
              </p:cNvPr>
              <p:cNvSpPr/>
              <p:nvPr/>
            </p:nvSpPr>
            <p:spPr>
              <a:xfrm>
                <a:off x="4235920" y="3140121"/>
                <a:ext cx="1591293" cy="367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Frontend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2E0646E-17B6-A559-FEED-D56DC1114F5A}"/>
                  </a:ext>
                </a:extLst>
              </p:cNvPr>
              <p:cNvSpPr/>
              <p:nvPr/>
            </p:nvSpPr>
            <p:spPr>
              <a:xfrm>
                <a:off x="1175361" y="4971604"/>
                <a:ext cx="1591293" cy="367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Factory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12D68EB-C98D-D68B-1524-D32973E77CE8}"/>
                  </a:ext>
                </a:extLst>
              </p:cNvPr>
              <p:cNvCxnSpPr>
                <a:stCxn id="26" idx="2"/>
                <a:endCxn id="35" idx="3"/>
              </p:cNvCxnSpPr>
              <p:nvPr/>
            </p:nvCxnSpPr>
            <p:spPr>
              <a:xfrm flipH="1" flipV="1">
                <a:off x="5827213" y="3323743"/>
                <a:ext cx="1719680" cy="9656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3396A98-10A1-BFD8-4CDD-CCC1AA21E6B1}"/>
                  </a:ext>
                </a:extLst>
              </p:cNvPr>
              <p:cNvCxnSpPr>
                <a:endCxn id="35" idx="3"/>
              </p:cNvCxnSpPr>
              <p:nvPr/>
            </p:nvCxnSpPr>
            <p:spPr>
              <a:xfrm flipH="1" flipV="1">
                <a:off x="5827213" y="3323743"/>
                <a:ext cx="1852102" cy="62242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867048B-86A1-63FD-FA2D-A290958D0F4E}"/>
                  </a:ext>
                </a:extLst>
              </p:cNvPr>
              <p:cNvCxnSpPr>
                <a:stCxn id="36" idx="0"/>
              </p:cNvCxnSpPr>
              <p:nvPr/>
            </p:nvCxnSpPr>
            <p:spPr>
              <a:xfrm flipV="1">
                <a:off x="1971008" y="3521104"/>
                <a:ext cx="2453170" cy="14505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C2A25D-3327-2D47-37D3-8B4369285A90}"/>
                </a:ext>
              </a:extLst>
            </p:cNvPr>
            <p:cNvGrpSpPr/>
            <p:nvPr/>
          </p:nvGrpSpPr>
          <p:grpSpPr>
            <a:xfrm>
              <a:off x="7505163" y="2262602"/>
              <a:ext cx="1506832" cy="3841299"/>
              <a:chOff x="7505163" y="2262602"/>
              <a:chExt cx="1506832" cy="384129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01831AF-C1A4-BC22-89BD-3D3BB66FF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4280" y="2262602"/>
                <a:ext cx="505968" cy="51816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3FF1320-BDE0-C3C8-EA20-43486AECE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6684" y="2262602"/>
                <a:ext cx="518160" cy="518160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7196BAF-DE37-58A7-E348-2F51D86196F3}"/>
                  </a:ext>
                </a:extLst>
              </p:cNvPr>
              <p:cNvSpPr/>
              <p:nvPr/>
            </p:nvSpPr>
            <p:spPr>
              <a:xfrm>
                <a:off x="7546893" y="3170930"/>
                <a:ext cx="1265480" cy="4987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Job Queue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427117D-D73A-DF39-E918-FB2F277AC622}"/>
                  </a:ext>
                </a:extLst>
              </p:cNvPr>
              <p:cNvSpPr/>
              <p:nvPr/>
            </p:nvSpPr>
            <p:spPr>
              <a:xfrm>
                <a:off x="7712314" y="4055065"/>
                <a:ext cx="1092530" cy="33976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Worker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9A8C8549-907E-0893-6965-7565621103B7}"/>
                  </a:ext>
                </a:extLst>
              </p:cNvPr>
              <p:cNvSpPr/>
              <p:nvPr/>
            </p:nvSpPr>
            <p:spPr>
              <a:xfrm>
                <a:off x="7712314" y="4549566"/>
                <a:ext cx="1092530" cy="33976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Worker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1FACC205-9461-BAA6-5896-30DB9C30133C}"/>
                  </a:ext>
                </a:extLst>
              </p:cNvPr>
              <p:cNvSpPr/>
              <p:nvPr/>
            </p:nvSpPr>
            <p:spPr>
              <a:xfrm>
                <a:off x="7712314" y="5011371"/>
                <a:ext cx="1092530" cy="33976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Worker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768579B-AF5D-41C6-8ED2-2B7C7559F4FB}"/>
                  </a:ext>
                </a:extLst>
              </p:cNvPr>
              <p:cNvSpPr/>
              <p:nvPr/>
            </p:nvSpPr>
            <p:spPr>
              <a:xfrm>
                <a:off x="7712314" y="5459652"/>
                <a:ext cx="1092530" cy="33976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Worker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FDEE59AA-E387-813A-F6B4-1BAFF2205703}"/>
                  </a:ext>
                </a:extLst>
              </p:cNvPr>
              <p:cNvSpPr/>
              <p:nvPr/>
            </p:nvSpPr>
            <p:spPr>
              <a:xfrm>
                <a:off x="7505163" y="3918841"/>
                <a:ext cx="1506832" cy="2185060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472671A-02C5-0E66-6826-9DE9EC54062B}"/>
                  </a:ext>
                </a:extLst>
              </p:cNvPr>
              <p:cNvCxnSpPr>
                <a:stCxn id="24" idx="2"/>
              </p:cNvCxnSpPr>
              <p:nvPr/>
            </p:nvCxnSpPr>
            <p:spPr>
              <a:xfrm>
                <a:off x="7897264" y="2780762"/>
                <a:ext cx="130340" cy="383857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94AB9A5-247C-8D15-D27E-DD6A8AE583AD}"/>
                  </a:ext>
                </a:extLst>
              </p:cNvPr>
              <p:cNvCxnSpPr>
                <a:stCxn id="25" idx="2"/>
              </p:cNvCxnSpPr>
              <p:nvPr/>
            </p:nvCxnSpPr>
            <p:spPr>
              <a:xfrm flipH="1">
                <a:off x="8454671" y="2780762"/>
                <a:ext cx="91093" cy="383857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Down Arrow 33">
                <a:extLst>
                  <a:ext uri="{FF2B5EF4-FFF2-40B4-BE49-F238E27FC236}">
                    <a16:creationId xmlns:a16="http://schemas.microsoft.com/office/drawing/2014/main" id="{0D17D6EC-46B0-E36F-8194-9F8A553E55A4}"/>
                  </a:ext>
                </a:extLst>
              </p:cNvPr>
              <p:cNvSpPr/>
              <p:nvPr/>
            </p:nvSpPr>
            <p:spPr>
              <a:xfrm>
                <a:off x="8054011" y="3668203"/>
                <a:ext cx="264041" cy="290354"/>
              </a:xfrm>
              <a:prstGeom prst="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ED730C-E1BD-023B-86F2-7FCF5D3FA705}"/>
                </a:ext>
              </a:extLst>
            </p:cNvPr>
            <p:cNvGrpSpPr/>
            <p:nvPr/>
          </p:nvGrpSpPr>
          <p:grpSpPr>
            <a:xfrm>
              <a:off x="2540501" y="3676007"/>
              <a:ext cx="4509189" cy="2605266"/>
              <a:chOff x="2540501" y="3676007"/>
              <a:chExt cx="4509189" cy="2605266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5D550AF-B88D-91DF-CED1-7A56EACB334D}"/>
                  </a:ext>
                </a:extLst>
              </p:cNvPr>
              <p:cNvSpPr/>
              <p:nvPr/>
            </p:nvSpPr>
            <p:spPr>
              <a:xfrm>
                <a:off x="5319840" y="4598591"/>
                <a:ext cx="1092530" cy="339769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Glidein</a:t>
                </a:r>
                <a:endParaRPr lang="en-US" sz="1800" dirty="0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F1FD665-8412-CCCF-5E26-AEA2B021034D}"/>
                  </a:ext>
                </a:extLst>
              </p:cNvPr>
              <p:cNvSpPr/>
              <p:nvPr/>
            </p:nvSpPr>
            <p:spPr>
              <a:xfrm>
                <a:off x="5339005" y="5018941"/>
                <a:ext cx="1092530" cy="339769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Glidein</a:t>
                </a:r>
                <a:endParaRPr lang="en-US" sz="1800" dirty="0"/>
              </a:p>
            </p:txBody>
          </p:sp>
          <p:sp>
            <p:nvSpPr>
              <p:cNvPr id="12" name="Cloud 11">
                <a:extLst>
                  <a:ext uri="{FF2B5EF4-FFF2-40B4-BE49-F238E27FC236}">
                    <a16:creationId xmlns:a16="http://schemas.microsoft.com/office/drawing/2014/main" id="{56DF569E-1C72-F985-C4D9-1AC67875FE05}"/>
                  </a:ext>
                </a:extLst>
              </p:cNvPr>
              <p:cNvSpPr/>
              <p:nvPr/>
            </p:nvSpPr>
            <p:spPr>
              <a:xfrm>
                <a:off x="4595142" y="3676007"/>
                <a:ext cx="1857662" cy="703806"/>
              </a:xfrm>
              <a:prstGeom prst="cloud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loud 12">
                <a:extLst>
                  <a:ext uri="{FF2B5EF4-FFF2-40B4-BE49-F238E27FC236}">
                    <a16:creationId xmlns:a16="http://schemas.microsoft.com/office/drawing/2014/main" id="{F753748C-F348-578F-E10C-F015A7B6A623}"/>
                  </a:ext>
                </a:extLst>
              </p:cNvPr>
              <p:cNvSpPr/>
              <p:nvPr/>
            </p:nvSpPr>
            <p:spPr>
              <a:xfrm>
                <a:off x="4537255" y="4372303"/>
                <a:ext cx="2512435" cy="1293275"/>
              </a:xfrm>
              <a:prstGeom prst="cloud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loud 13">
                <a:extLst>
                  <a:ext uri="{FF2B5EF4-FFF2-40B4-BE49-F238E27FC236}">
                    <a16:creationId xmlns:a16="http://schemas.microsoft.com/office/drawing/2014/main" id="{693E9BDF-03B1-6F47-3BF7-66DFD945CC3E}"/>
                  </a:ext>
                </a:extLst>
              </p:cNvPr>
              <p:cNvSpPr/>
              <p:nvPr/>
            </p:nvSpPr>
            <p:spPr>
              <a:xfrm>
                <a:off x="3042818" y="5479243"/>
                <a:ext cx="2047324" cy="802030"/>
              </a:xfrm>
              <a:prstGeom prst="cloud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F81DD9C-D847-7557-E853-0237CC1C6C24}"/>
                  </a:ext>
                </a:extLst>
              </p:cNvPr>
              <p:cNvCxnSpPr>
                <a:endCxn id="22" idx="1"/>
              </p:cNvCxnSpPr>
              <p:nvPr/>
            </p:nvCxnSpPr>
            <p:spPr>
              <a:xfrm flipV="1">
                <a:off x="2540501" y="4015927"/>
                <a:ext cx="2723793" cy="973544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30136BF-F66B-1A33-6734-1D21AF85B5F6}"/>
                  </a:ext>
                </a:extLst>
              </p:cNvPr>
              <p:cNvCxnSpPr>
                <a:stCxn id="36" idx="3"/>
                <a:endCxn id="10" idx="1"/>
              </p:cNvCxnSpPr>
              <p:nvPr/>
            </p:nvCxnSpPr>
            <p:spPr>
              <a:xfrm flipV="1">
                <a:off x="2766654" y="4768476"/>
                <a:ext cx="2553186" cy="38675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1F180DD-90A4-A16E-A452-50EC17C07B74}"/>
                  </a:ext>
                </a:extLst>
              </p:cNvPr>
              <p:cNvCxnSpPr>
                <a:stCxn id="36" idx="3"/>
                <a:endCxn id="11" idx="1"/>
              </p:cNvCxnSpPr>
              <p:nvPr/>
            </p:nvCxnSpPr>
            <p:spPr>
              <a:xfrm>
                <a:off x="2766654" y="5155226"/>
                <a:ext cx="2572351" cy="3360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F0E1B57-F15B-916E-33D4-0F522924C3BE}"/>
                  </a:ext>
                </a:extLst>
              </p:cNvPr>
              <p:cNvCxnSpPr>
                <a:endCxn id="23" idx="1"/>
              </p:cNvCxnSpPr>
              <p:nvPr/>
            </p:nvCxnSpPr>
            <p:spPr>
              <a:xfrm>
                <a:off x="2540501" y="5376221"/>
                <a:ext cx="1241222" cy="42951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0523AED-212D-4C46-1E49-A773427D37F7}"/>
                  </a:ext>
                </a:extLst>
              </p:cNvPr>
              <p:cNvSpPr/>
              <p:nvPr/>
            </p:nvSpPr>
            <p:spPr>
              <a:xfrm>
                <a:off x="3976984" y="4087580"/>
                <a:ext cx="1050431" cy="36724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Cluster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312CF4-00CB-B113-437E-144CB22B3B37}"/>
                  </a:ext>
                </a:extLst>
              </p:cNvPr>
              <p:cNvSpPr/>
              <p:nvPr/>
            </p:nvSpPr>
            <p:spPr>
              <a:xfrm>
                <a:off x="4078712" y="4843435"/>
                <a:ext cx="785409" cy="3672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AWS</a:t>
                </a:r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76C142-2B2C-CC97-2095-BBDBC5A7778D}"/>
                  </a:ext>
                </a:extLst>
              </p:cNvPr>
              <p:cNvSpPr/>
              <p:nvPr/>
            </p:nvSpPr>
            <p:spPr>
              <a:xfrm>
                <a:off x="2750309" y="5522399"/>
                <a:ext cx="768017" cy="4100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CE</a:t>
                </a:r>
                <a:endParaRPr lang="en-US" dirty="0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CF15E55-54BF-E1AB-B5F6-8BBC4E0894F7}"/>
                  </a:ext>
                </a:extLst>
              </p:cNvPr>
              <p:cNvSpPr/>
              <p:nvPr/>
            </p:nvSpPr>
            <p:spPr>
              <a:xfrm>
                <a:off x="5264294" y="3846042"/>
                <a:ext cx="1092530" cy="339769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Glidein</a:t>
                </a:r>
                <a:endParaRPr lang="en-US" sz="1800" dirty="0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8B4F942-A72F-4FAE-9D92-E3DCAF63AF17}"/>
                  </a:ext>
                </a:extLst>
              </p:cNvPr>
              <p:cNvSpPr/>
              <p:nvPr/>
            </p:nvSpPr>
            <p:spPr>
              <a:xfrm>
                <a:off x="3781723" y="5635847"/>
                <a:ext cx="1092530" cy="339769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Glidein</a:t>
                </a:r>
                <a:endParaRPr lang="en-US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49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782FC-1625-C73A-0731-976C5F4FC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80A3F7-2DBB-251F-B8C7-798595256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244009"/>
            <a:ext cx="9994392" cy="5248231"/>
          </a:xfrm>
        </p:spPr>
        <p:txBody>
          <a:bodyPr/>
          <a:lstStyle/>
          <a:p>
            <a:pPr fontAlgn="base"/>
            <a:r>
              <a:rPr lang="en-US" dirty="0" err="1"/>
              <a:t>Glidein</a:t>
            </a:r>
            <a:r>
              <a:rPr lang="en-US" dirty="0"/>
              <a:t> (Pilot): node testing and customization, starting EP</a:t>
            </a:r>
          </a:p>
          <a:p>
            <a:pPr lvl="1" fontAlgn="base"/>
            <a:r>
              <a:rPr lang="en-US" dirty="0"/>
              <a:t>Scouts for resources and validates the Worker node </a:t>
            </a:r>
          </a:p>
          <a:p>
            <a:pPr lvl="1" fontAlgn="base"/>
            <a:r>
              <a:rPr lang="en-US" dirty="0"/>
              <a:t>Customizes the Worker node</a:t>
            </a:r>
          </a:p>
          <a:p>
            <a:pPr lvl="1" fontAlgn="base"/>
            <a:r>
              <a:rPr lang="en-US" dirty="0"/>
              <a:t>Can manage/partition the Worker Node (space and time sharing)</a:t>
            </a:r>
          </a:p>
          <a:p>
            <a:pPr lvl="1" fontAlgn="base"/>
            <a:r>
              <a:rPr lang="en-US" dirty="0"/>
              <a:t>Provides a reliable and customized Execution Point to an </a:t>
            </a:r>
            <a:r>
              <a:rPr lang="en-US" dirty="0" err="1"/>
              <a:t>HTCondor</a:t>
            </a:r>
            <a:r>
              <a:rPr lang="en-US" dirty="0"/>
              <a:t> Pool</a:t>
            </a:r>
          </a:p>
          <a:p>
            <a:pPr fontAlgn="base"/>
            <a:r>
              <a:rPr lang="en-US" dirty="0"/>
              <a:t>Factory: </a:t>
            </a:r>
            <a:r>
              <a:rPr lang="en-US" dirty="0" err="1"/>
              <a:t>Glidein</a:t>
            </a:r>
            <a:r>
              <a:rPr lang="en-US" dirty="0"/>
              <a:t> submission</a:t>
            </a:r>
          </a:p>
          <a:p>
            <a:pPr lvl="1" fontAlgn="base"/>
            <a:r>
              <a:rPr lang="en-US" dirty="0"/>
              <a:t>A </a:t>
            </a:r>
            <a:r>
              <a:rPr lang="en-US" dirty="0" err="1"/>
              <a:t>Glidein</a:t>
            </a:r>
            <a:r>
              <a:rPr lang="en-US" dirty="0"/>
              <a:t> Factory knows how to submit to sites</a:t>
            </a:r>
          </a:p>
          <a:p>
            <a:pPr lvl="1" fontAlgn="base"/>
            <a:r>
              <a:rPr lang="en-US" dirty="0"/>
              <a:t>Site entries described in the configuration (static or auto-generated)</a:t>
            </a:r>
          </a:p>
          <a:p>
            <a:pPr lvl="1" fontAlgn="base"/>
            <a:r>
              <a:rPr lang="en-US" dirty="0" err="1"/>
              <a:t>HTCondor</a:t>
            </a:r>
            <a:r>
              <a:rPr lang="en-US" dirty="0"/>
              <a:t> does the heavy lifting of submissions: to local and remote clusters, CEs, hosted CEs, clouds, and HPC resources</a:t>
            </a:r>
          </a:p>
          <a:p>
            <a:pPr fontAlgn="base"/>
            <a:r>
              <a:rPr lang="en-US" dirty="0"/>
              <a:t>Frontend: resource provisioning decisions</a:t>
            </a:r>
          </a:p>
          <a:p>
            <a:pPr lvl="1" fontAlgn="base"/>
            <a:r>
              <a:rPr lang="en-US" dirty="0"/>
              <a:t>Monitors jobs to see how many </a:t>
            </a:r>
            <a:r>
              <a:rPr lang="en-US" dirty="0" err="1"/>
              <a:t>Glideins</a:t>
            </a:r>
            <a:r>
              <a:rPr lang="en-US" dirty="0"/>
              <a:t> are needed for all managed pools</a:t>
            </a:r>
          </a:p>
          <a:p>
            <a:pPr lvl="1" fontAlgn="base"/>
            <a:r>
              <a:rPr lang="en-US" dirty="0"/>
              <a:t>Requests </a:t>
            </a:r>
            <a:r>
              <a:rPr lang="en-US" dirty="0" err="1"/>
              <a:t>Glideins</a:t>
            </a:r>
            <a:r>
              <a:rPr lang="en-US" dirty="0"/>
              <a:t> submission/removal from the Factory depending on jobs needs and available resources</a:t>
            </a:r>
          </a:p>
          <a:p>
            <a:pPr lvl="1" fontAlgn="base"/>
            <a:r>
              <a:rPr lang="en-US" dirty="0"/>
              <a:t>Pressure-based system</a:t>
            </a:r>
          </a:p>
          <a:p>
            <a:pPr lvl="1" fontAlgn="base"/>
            <a:r>
              <a:rPr lang="en-US" dirty="0"/>
              <a:t>Manages credentials and delegates them to the Factory and </a:t>
            </a:r>
            <a:r>
              <a:rPr lang="en-US" dirty="0" err="1"/>
              <a:t>Glidein</a:t>
            </a:r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5196C-573C-A78F-C250-373ACDA4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 err="1"/>
              <a:t>Glidein</a:t>
            </a:r>
            <a:r>
              <a:rPr lang="en-US" dirty="0"/>
              <a:t>, Factory and Frontend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68712-59BF-C59F-90DB-68CF9B7C02DC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EFF79B1-1C60-9125-1778-C167A202E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221" y="365628"/>
            <a:ext cx="4414333" cy="22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6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0AC2-FD31-7A50-4FD4-A83859FDC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E4690D-FDBE-A8D7-60AD-265EF1CD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/>
              <a:t>Zoom-in on </a:t>
            </a:r>
            <a:r>
              <a:rPr lang="en-US" dirty="0" err="1"/>
              <a:t>HTCondor</a:t>
            </a:r>
            <a:r>
              <a:rPr lang="en-US" dirty="0"/>
              <a:t> components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EF6FB-9F48-3BAF-14BB-7019DE5BF3B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13E7F-FD01-1ACF-ED76-B3E4AD38B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57" y="868393"/>
            <a:ext cx="9494875" cy="5458779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79C07F-8078-6173-F48D-525AD2F4F4D2}"/>
              </a:ext>
            </a:extLst>
          </p:cNvPr>
          <p:cNvSpPr/>
          <p:nvPr/>
        </p:nvSpPr>
        <p:spPr>
          <a:xfrm>
            <a:off x="3431357" y="4609708"/>
            <a:ext cx="1310325" cy="348792"/>
          </a:xfrm>
          <a:prstGeom prst="roundRect">
            <a:avLst/>
          </a:prstGeom>
          <a:solidFill>
            <a:srgbClr val="FF66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HTCondor</a:t>
            </a:r>
            <a:r>
              <a:rPr lang="en-US" sz="1200" dirty="0"/>
              <a:t> 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3763D-B978-E2FB-3525-52E8A21896DA}"/>
              </a:ext>
            </a:extLst>
          </p:cNvPr>
          <p:cNvSpPr txBox="1"/>
          <p:nvPr/>
        </p:nvSpPr>
        <p:spPr>
          <a:xfrm>
            <a:off x="2750874" y="2392325"/>
            <a:ext cx="776177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solidFill>
                  <a:srgbClr val="00B050"/>
                </a:solidFill>
                <a:latin typeface="Helvetica" pitchFamily="2" charset="0"/>
              </a:rPr>
              <a:t>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D4FFD-D32C-494D-DE7A-C0CC19A06694}"/>
              </a:ext>
            </a:extLst>
          </p:cNvPr>
          <p:cNvSpPr txBox="1"/>
          <p:nvPr/>
        </p:nvSpPr>
        <p:spPr>
          <a:xfrm>
            <a:off x="5491606" y="2745082"/>
            <a:ext cx="776177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solidFill>
                  <a:srgbClr val="00B050"/>
                </a:solidFill>
                <a:latin typeface="Helvetica" pitchFamily="2" charset="0"/>
              </a:rPr>
              <a:t>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4D0C55-86A4-CE11-D247-F08A94F5F577}"/>
              </a:ext>
            </a:extLst>
          </p:cNvPr>
          <p:cNvSpPr txBox="1"/>
          <p:nvPr/>
        </p:nvSpPr>
        <p:spPr>
          <a:xfrm>
            <a:off x="5319823" y="1396409"/>
            <a:ext cx="776177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solidFill>
                  <a:srgbClr val="00B050"/>
                </a:solidFill>
                <a:latin typeface="Helvetica" pitchFamily="2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15113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53C24-52C0-3587-D993-D5D6221E6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5A78A9-ED40-0D03-8A78-A8F1691F7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244009"/>
            <a:ext cx="9994392" cy="5248231"/>
          </a:xfrm>
        </p:spPr>
        <p:txBody>
          <a:bodyPr/>
          <a:lstStyle/>
          <a:p>
            <a:pPr fontAlgn="base"/>
            <a:r>
              <a:rPr lang="en-US" dirty="0"/>
              <a:t>Big VO operation (Shared Factories and CMS resources)</a:t>
            </a:r>
          </a:p>
          <a:p>
            <a:pPr lvl="1" fontAlgn="base"/>
            <a:r>
              <a:rPr lang="en-US" dirty="0"/>
              <a:t>About 2.5 FTE </a:t>
            </a:r>
          </a:p>
          <a:p>
            <a:pPr lvl="1" fontAlgn="base"/>
            <a:r>
              <a:rPr lang="en-US" dirty="0"/>
              <a:t>Most of it to develop monitoring and improve the system</a:t>
            </a:r>
          </a:p>
          <a:p>
            <a:pPr fontAlgn="base"/>
            <a:r>
              <a:rPr lang="en-US" dirty="0"/>
              <a:t>VO operation (Frontend and one Pool)</a:t>
            </a:r>
          </a:p>
          <a:p>
            <a:pPr lvl="1" fontAlgn="base"/>
            <a:r>
              <a:rPr lang="en-US" dirty="0"/>
              <a:t>About 0.1 FTE</a:t>
            </a:r>
          </a:p>
          <a:p>
            <a:pPr lvl="1" fontAlgn="base"/>
            <a:r>
              <a:rPr lang="en-US" dirty="0"/>
              <a:t>Most of that is monitoring and checking on sites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948AF5-8210-D3EE-2E04-8C970395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/>
              <a:t>Contained operation effort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E2118-386E-0662-6D3B-52FDD176B768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1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5AA6B-F1B3-AEF2-54F6-150BF630F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C77C9-8316-7F17-E245-68E7788C8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390153"/>
            <a:ext cx="9994392" cy="4791456"/>
          </a:xfrm>
        </p:spPr>
        <p:txBody>
          <a:bodyPr/>
          <a:lstStyle/>
          <a:p>
            <a:r>
              <a:rPr lang="en-US" sz="2400" dirty="0"/>
              <a:t>Almost 20 years old (October 2006). </a:t>
            </a:r>
          </a:p>
          <a:p>
            <a:pPr lvl="1"/>
            <a:r>
              <a:rPr lang="en-US" sz="1800" dirty="0"/>
              <a:t>CDF Analysis Facility using </a:t>
            </a:r>
            <a:r>
              <a:rPr lang="en-US" sz="1800" dirty="0" err="1"/>
              <a:t>Glideins</a:t>
            </a:r>
            <a:r>
              <a:rPr lang="en-US" sz="1800" dirty="0"/>
              <a:t> (2005) </a:t>
            </a:r>
          </a:p>
          <a:p>
            <a:pPr lvl="1"/>
            <a:r>
              <a:rPr lang="en-US" sz="1800" dirty="0"/>
              <a:t>Used for CMS analysis and production,</a:t>
            </a:r>
            <a:br>
              <a:rPr lang="en-US" sz="1800" dirty="0"/>
            </a:br>
            <a:r>
              <a:rPr lang="en-US" sz="1800" dirty="0"/>
              <a:t>later FIFE and DUNE </a:t>
            </a:r>
          </a:p>
          <a:p>
            <a:pPr lvl="1"/>
            <a:r>
              <a:rPr lang="en-US" sz="1800" dirty="0"/>
              <a:t>RPM package, later also container</a:t>
            </a:r>
            <a:endParaRPr lang="en-US" sz="2400" dirty="0"/>
          </a:p>
          <a:p>
            <a:r>
              <a:rPr lang="en-US" sz="2400" dirty="0"/>
              <a:t>v2 and v3 (2009-12) monitoring, Python logging</a:t>
            </a:r>
            <a:br>
              <a:rPr lang="en-US" sz="2400" dirty="0"/>
            </a:br>
            <a:r>
              <a:rPr lang="en-US" sz="2400" dirty="0"/>
              <a:t>and new Factory API</a:t>
            </a:r>
          </a:p>
          <a:p>
            <a:r>
              <a:rPr lang="en-US" sz="2400" dirty="0"/>
              <a:t>v3.5 (2019) Factory using a single user (no more condor switchboard)</a:t>
            </a:r>
          </a:p>
          <a:p>
            <a:r>
              <a:rPr lang="en-US" sz="2400" dirty="0"/>
              <a:t>v3.7/v3.7.1 (2020) Token demonstrator</a:t>
            </a:r>
          </a:p>
          <a:p>
            <a:pPr lvl="1"/>
            <a:r>
              <a:rPr lang="en-US" sz="2000" dirty="0" err="1"/>
              <a:t>HTCondor</a:t>
            </a:r>
            <a:r>
              <a:rPr lang="en-US" sz="2000" dirty="0"/>
              <a:t> token-auth-&gt;IDTOKENS+SciTokens</a:t>
            </a:r>
          </a:p>
          <a:p>
            <a:r>
              <a:rPr lang="en-US" sz="2400" dirty="0"/>
              <a:t>v3.9/v3.9.3 (2020) Python 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5BDA43-918D-35DA-BEAB-DE56CE8A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/>
              <a:t>Evolved with </a:t>
            </a:r>
            <a:r>
              <a:rPr lang="en-US" dirty="0" err="1"/>
              <a:t>HTCondor</a:t>
            </a:r>
            <a:r>
              <a:rPr lang="en-US" dirty="0"/>
              <a:t> and Python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A8C5D-DA44-FE63-6377-37C18B95E8C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D418D2E-EAF4-6AD2-5619-03C8C006B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219" y="799287"/>
            <a:ext cx="4312831" cy="318259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C741649-37E6-BD21-C3A1-7EDDE2888A6D}"/>
              </a:ext>
            </a:extLst>
          </p:cNvPr>
          <p:cNvSpPr txBox="1"/>
          <p:nvPr/>
        </p:nvSpPr>
        <p:spPr>
          <a:xfrm>
            <a:off x="2015116" y="6427113"/>
            <a:ext cx="999439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>
            <a:spAutoFit/>
          </a:bodyPr>
          <a:lstStyle/>
          <a:p>
            <a:pPr lvl="1"/>
            <a:r>
              <a:rPr lang="en-US" sz="1600" dirty="0">
                <a:hlinkClick r:id="rId3"/>
              </a:rPr>
              <a:t>https://research.cs.wisc.edu/htcondor/CondorWeek2007/presentations/igor_GlideinFactories_final.pdf</a:t>
            </a:r>
            <a:endParaRPr lang="en-US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743E4D-00CA-B80D-C95B-02E648D53CB0}"/>
              </a:ext>
            </a:extLst>
          </p:cNvPr>
          <p:cNvSpPr txBox="1"/>
          <p:nvPr/>
        </p:nvSpPr>
        <p:spPr>
          <a:xfrm rot="21063077">
            <a:off x="4761340" y="2491403"/>
            <a:ext cx="3073855" cy="800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latin typeface="Helvetica" pitchFamily="2" charset="0"/>
              </a:rPr>
              <a:t>Thanks to VDT and OSG!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73BEAF-4F1D-A2A7-1693-11944CF06B1C}"/>
              </a:ext>
            </a:extLst>
          </p:cNvPr>
          <p:cNvSpPr txBox="1"/>
          <p:nvPr/>
        </p:nvSpPr>
        <p:spPr>
          <a:xfrm rot="21063077">
            <a:off x="8381296" y="77601"/>
            <a:ext cx="2851423" cy="800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latin typeface="Helvetica" pitchFamily="2" charset="0"/>
              </a:rPr>
              <a:t>Thanks for the support!</a:t>
            </a:r>
          </a:p>
        </p:txBody>
      </p:sp>
    </p:spTree>
    <p:extLst>
      <p:ext uri="{BB962C8B-B14F-4D97-AF65-F5344CB8AC3E}">
        <p14:creationId xmlns:p14="http://schemas.microsoft.com/office/powerpoint/2010/main" val="112918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8FB23-93CF-E960-5EFF-C1C3AF1A9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EA9610-6C6B-5FEC-D44D-C9048E8211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390153"/>
            <a:ext cx="9994392" cy="4791456"/>
          </a:xfrm>
        </p:spPr>
        <p:txBody>
          <a:bodyPr/>
          <a:lstStyle/>
          <a:p>
            <a:r>
              <a:rPr lang="en-US" sz="2400" dirty="0"/>
              <a:t>v3.11 (2025) New credentials model and generators</a:t>
            </a:r>
          </a:p>
          <a:p>
            <a:r>
              <a:rPr lang="en-US" sz="2400" dirty="0"/>
              <a:t>v3.11.5 (2026) On-demand CVMFS provisioning</a:t>
            </a:r>
          </a:p>
          <a:p>
            <a:r>
              <a:rPr lang="en-US" sz="2400" dirty="0"/>
              <a:t>v3.11.6 (2026) </a:t>
            </a:r>
            <a:r>
              <a:rPr lang="en-US" sz="2400" dirty="0" err="1"/>
              <a:t>condor_ssh_to_job</a:t>
            </a:r>
            <a:r>
              <a:rPr lang="en-US" sz="2400" dirty="0"/>
              <a:t> in containers</a:t>
            </a:r>
          </a:p>
          <a:p>
            <a:r>
              <a:rPr lang="en-US" sz="2400" dirty="0"/>
              <a:t>v3.11.6 (2026) Support for more HPC resources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590D74-AFCA-437D-EA53-A62C8972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/>
              <a:t>Current/next steps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3FC17-6E94-D3F4-2E90-45613F185CD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7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FDAC8-B7C1-146C-BE27-2857963A7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EAF616-7E86-1372-7EA0-9B4E051077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244009"/>
            <a:ext cx="9994392" cy="5248231"/>
          </a:xfrm>
        </p:spPr>
        <p:txBody>
          <a:bodyPr/>
          <a:lstStyle/>
          <a:p>
            <a:r>
              <a:rPr lang="en-US" dirty="0"/>
              <a:t>2006 </a:t>
            </a:r>
            <a:r>
              <a:rPr lang="en-US" dirty="0" err="1"/>
              <a:t>HTCondor</a:t>
            </a:r>
            <a:r>
              <a:rPr lang="en-US" dirty="0"/>
              <a:t> Pool  (vanilla universe)</a:t>
            </a:r>
          </a:p>
          <a:p>
            <a:r>
              <a:rPr lang="en-US" dirty="0"/>
              <a:t>2006 Grid (</a:t>
            </a:r>
            <a:r>
              <a:rPr lang="en-US" dirty="0" err="1"/>
              <a:t>HTCondor</a:t>
            </a:r>
            <a:r>
              <a:rPr lang="en-US" dirty="0"/>
              <a:t>-G/GRAM CE gt2, then gt5 - grid universe, gt2/gt5) up to HTC 9.x</a:t>
            </a:r>
          </a:p>
          <a:p>
            <a:r>
              <a:rPr lang="en-US" dirty="0"/>
              <a:t>2006-16 Batch systems (grid universe, batch (pbs, </a:t>
            </a:r>
            <a:r>
              <a:rPr lang="en-US" dirty="0" err="1"/>
              <a:t>lsf</a:t>
            </a:r>
            <a:r>
              <a:rPr lang="en-US" dirty="0"/>
              <a:t>, </a:t>
            </a:r>
            <a:r>
              <a:rPr lang="en-US" dirty="0" err="1"/>
              <a:t>sge</a:t>
            </a:r>
            <a:r>
              <a:rPr lang="en-US" dirty="0"/>
              <a:t>, or 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  <a:p>
            <a:r>
              <a:rPr lang="en-US" dirty="0"/>
              <a:t>2009-21 </a:t>
            </a:r>
            <a:r>
              <a:rPr lang="en-US" dirty="0" err="1"/>
              <a:t>NorduGrid</a:t>
            </a:r>
            <a:r>
              <a:rPr lang="en-US" dirty="0"/>
              <a:t> ARC CE, then v1 and finally REST (grid universe, arc)</a:t>
            </a:r>
          </a:p>
          <a:p>
            <a:r>
              <a:rPr lang="en-US" dirty="0"/>
              <a:t>2014-16 AWS, OpenStack/</a:t>
            </a:r>
            <a:r>
              <a:rPr lang="en-US" dirty="0" err="1"/>
              <a:t>OpenNebula</a:t>
            </a:r>
            <a:r>
              <a:rPr lang="en-US" dirty="0"/>
              <a:t> (grid universe, ec2)</a:t>
            </a:r>
          </a:p>
          <a:p>
            <a:r>
              <a:rPr lang="en-US" dirty="0"/>
              <a:t>2014 Remote cluster, aka BOSCO (ssh bridge - grid universe, batch and </a:t>
            </a:r>
            <a:r>
              <a:rPr lang="en-US" dirty="0" err="1"/>
              <a:t>remote_cluster</a:t>
            </a:r>
            <a:r>
              <a:rPr lang="en-US" dirty="0"/>
              <a:t>)</a:t>
            </a:r>
          </a:p>
          <a:p>
            <a:r>
              <a:rPr lang="en-US" dirty="0"/>
              <a:t>2015 </a:t>
            </a:r>
            <a:r>
              <a:rPr lang="en-US" dirty="0" err="1"/>
              <a:t>HTCondor</a:t>
            </a:r>
            <a:r>
              <a:rPr lang="en-US" dirty="0"/>
              <a:t>-CE/HTCondor-C (grid universe, condor)</a:t>
            </a:r>
          </a:p>
          <a:p>
            <a:r>
              <a:rPr lang="en-US" dirty="0"/>
              <a:t>2016 GCE (grid universe, </a:t>
            </a:r>
            <a:r>
              <a:rPr lang="en-US" dirty="0" err="1"/>
              <a:t>gce</a:t>
            </a:r>
            <a:r>
              <a:rPr lang="en-US" dirty="0"/>
              <a:t>)</a:t>
            </a:r>
          </a:p>
          <a:p>
            <a:r>
              <a:rPr lang="en-US" dirty="0"/>
              <a:t>2019 Azure (grid universe, azure)</a:t>
            </a:r>
          </a:p>
          <a:p>
            <a:r>
              <a:rPr lang="en-US" dirty="0"/>
              <a:t>2019 Split-starter and Lumberjack for no network HPC (only prototypes, no production)</a:t>
            </a:r>
          </a:p>
          <a:p>
            <a:r>
              <a:rPr lang="en-US" dirty="0"/>
              <a:t>2026? </a:t>
            </a:r>
            <a:r>
              <a:rPr lang="en-US" dirty="0">
                <a:solidFill>
                  <a:srgbClr val="4C8C2B"/>
                </a:solidFill>
              </a:rPr>
              <a:t>More HPC sites</a:t>
            </a:r>
          </a:p>
          <a:p>
            <a:pPr lvl="1"/>
            <a:r>
              <a:rPr lang="en-US" dirty="0">
                <a:solidFill>
                  <a:srgbClr val="4C8C2B"/>
                </a:solidFill>
              </a:rPr>
              <a:t>NERSC </a:t>
            </a:r>
            <a:r>
              <a:rPr lang="en-US" dirty="0" err="1">
                <a:solidFill>
                  <a:srgbClr val="4C8C2B"/>
                </a:solidFill>
              </a:rPr>
              <a:t>Superfacility</a:t>
            </a:r>
            <a:r>
              <a:rPr lang="en-US" dirty="0">
                <a:solidFill>
                  <a:srgbClr val="4C8C2B"/>
                </a:solidFill>
              </a:rPr>
              <a:t> API </a:t>
            </a:r>
          </a:p>
          <a:p>
            <a:pPr lvl="1"/>
            <a:r>
              <a:rPr lang="en-US" dirty="0">
                <a:solidFill>
                  <a:srgbClr val="4C8C2B"/>
                </a:solidFill>
              </a:rPr>
              <a:t>Integrated Research Infrastructure (IRI) API</a:t>
            </a:r>
          </a:p>
          <a:p>
            <a:pPr lvl="1"/>
            <a:r>
              <a:rPr lang="en-US" dirty="0">
                <a:solidFill>
                  <a:srgbClr val="4C8C2B"/>
                </a:solidFill>
              </a:rPr>
              <a:t>Globus Compute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5F16D-176F-253A-9C4B-D5B5A998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 err="1"/>
              <a:t>Glidein</a:t>
            </a:r>
            <a:r>
              <a:rPr lang="en-US" dirty="0"/>
              <a:t> Submission via </a:t>
            </a:r>
            <a:r>
              <a:rPr lang="en-US" dirty="0" err="1"/>
              <a:t>HTCondor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4DC3E-1DA5-002D-82D5-45F8FBAC3E6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9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D217-4312-67A3-6EE6-977264367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A6A1B6-56E0-838C-9F22-344EFDD78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244009"/>
            <a:ext cx="9994392" cy="5248231"/>
          </a:xfrm>
        </p:spPr>
        <p:txBody>
          <a:bodyPr/>
          <a:lstStyle/>
          <a:p>
            <a:pPr fontAlgn="base"/>
            <a:r>
              <a:rPr lang="en-US" dirty="0"/>
              <a:t>Used already for monitoring allocations,</a:t>
            </a:r>
            <a:br>
              <a:rPr lang="en-US" dirty="0"/>
            </a:br>
            <a:r>
              <a:rPr lang="en-US" dirty="0"/>
              <a:t>need to start using it for job management</a:t>
            </a:r>
          </a:p>
          <a:p>
            <a:pPr fontAlgn="base"/>
            <a:r>
              <a:rPr lang="en-US" dirty="0"/>
              <a:t>Code under development by</a:t>
            </a:r>
            <a:br>
              <a:rPr lang="en-US" dirty="0"/>
            </a:br>
            <a:r>
              <a:rPr lang="en-US" dirty="0" err="1"/>
              <a:t>Meghanto</a:t>
            </a:r>
            <a:r>
              <a:rPr lang="en-US" dirty="0"/>
              <a:t> Majumder</a:t>
            </a:r>
          </a:p>
          <a:p>
            <a:pPr fontAlgn="base"/>
            <a:r>
              <a:rPr lang="en-US" dirty="0"/>
              <a:t>Thanks to the Pegasus team for sharing</a:t>
            </a:r>
            <a:br>
              <a:rPr lang="en-US" dirty="0"/>
            </a:br>
            <a:r>
              <a:rPr lang="en-US" dirty="0"/>
              <a:t>documentation and reference implementation</a:t>
            </a:r>
          </a:p>
          <a:p>
            <a:pPr lvl="1" fontAlgn="base"/>
            <a:r>
              <a:rPr lang="en-US" dirty="0">
                <a:hlinkClick r:id="rId2"/>
              </a:rPr>
              <a:t>https://pegasus.isi.edu/docs/5.1.3-dev.0/user-guide/deployment-scenarios.html#nersc-perlmutter-via-sfapi</a:t>
            </a:r>
            <a:r>
              <a:rPr lang="en-US" dirty="0"/>
              <a:t> </a:t>
            </a:r>
          </a:p>
          <a:p>
            <a:pPr lvl="1" fontAlgn="base"/>
            <a:r>
              <a:rPr lang="en-US" dirty="0">
                <a:hlinkClick r:id="rId3"/>
              </a:rPr>
              <a:t>https://pegasus.isi.edu/docs/5.1.3-dev.0/reference-guide/nersc-sfapi-submission.html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Test from development machines at Fermilab to Perlmutter at NERSC</a:t>
            </a:r>
          </a:p>
          <a:p>
            <a:pPr fontAlgn="base"/>
            <a:endParaRPr lang="en-US" dirty="0"/>
          </a:p>
          <a:p>
            <a:pPr marL="457200" lvl="1" indent="0" fontAlgn="base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1B851D-8CA8-001A-B534-7B4367DD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433527"/>
          </a:xfrm>
        </p:spPr>
        <p:txBody>
          <a:bodyPr/>
          <a:lstStyle/>
          <a:p>
            <a:r>
              <a:rPr lang="en-US" dirty="0" err="1"/>
              <a:t>SuperFacility</a:t>
            </a:r>
            <a:r>
              <a:rPr lang="en-US" dirty="0"/>
              <a:t> API support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42E9E-E2FF-1561-8F33-635E4DB4EF0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830050" y="6356350"/>
            <a:ext cx="358919" cy="365125"/>
          </a:xfrm>
        </p:spPr>
        <p:txBody>
          <a:bodyPr/>
          <a:lstStyle/>
          <a:p>
            <a:fld id="{F4BAA12D-5F28-3140-935A-44BF4B54B6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676B6D-BAF7-BA57-737A-00459CE0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167" y="1"/>
            <a:ext cx="5325138" cy="29882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780928-0BB5-8035-7715-E57C72AA3B9C}"/>
              </a:ext>
            </a:extLst>
          </p:cNvPr>
          <p:cNvSpPr txBox="1"/>
          <p:nvPr/>
        </p:nvSpPr>
        <p:spPr>
          <a:xfrm>
            <a:off x="1059739" y="4782483"/>
            <a:ext cx="93623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effectLst/>
                <a:latin typeface="Cascadia Code" pitchFamily="49" charset="0"/>
              </a:rPr>
              <a:t>Name                                                                     </a:t>
            </a:r>
            <a:r>
              <a:rPr lang="en-US" sz="1200" b="0" dirty="0" err="1">
                <a:solidFill>
                  <a:schemeClr val="bg2">
                    <a:lumMod val="50000"/>
                  </a:schemeClr>
                </a:solidFill>
                <a:effectLst/>
                <a:latin typeface="Cascadia Code" pitchFamily="49" charset="0"/>
              </a:rPr>
              <a:t>OpSys</a:t>
            </a:r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effectLst/>
                <a:latin typeface="Cascadia Code" pitchFamily="49" charset="0"/>
              </a:rPr>
              <a:t>      Arch     State     Activity </a:t>
            </a:r>
            <a:r>
              <a:rPr lang="en-US" sz="1200" b="0" dirty="0" err="1">
                <a:solidFill>
                  <a:schemeClr val="bg2">
                    <a:lumMod val="50000"/>
                  </a:schemeClr>
                </a:solidFill>
                <a:effectLst/>
                <a:latin typeface="Cascadia Code" pitchFamily="49" charset="0"/>
              </a:rPr>
              <a:t>LoadAv</a:t>
            </a:r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effectLst/>
                <a:latin typeface="Cascadia Code" pitchFamily="49" charset="0"/>
              </a:rPr>
              <a:t> Mem    </a:t>
            </a:r>
            <a:r>
              <a:rPr lang="en-US" sz="1200" b="0" dirty="0" err="1">
                <a:solidFill>
                  <a:schemeClr val="bg2">
                    <a:lumMod val="50000"/>
                  </a:schemeClr>
                </a:solidFill>
                <a:effectLst/>
                <a:latin typeface="Cascadia Code" pitchFamily="49" charset="0"/>
              </a:rPr>
              <a:t>ActivityTime</a:t>
            </a:r>
            <a:endParaRPr lang="en-US" sz="1200" b="0" dirty="0">
              <a:solidFill>
                <a:schemeClr val="bg2">
                  <a:lumMod val="50000"/>
                </a:schemeClr>
              </a:solidFill>
              <a:effectLst/>
              <a:latin typeface="Cascadia Code" pitchFamily="49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effectLst/>
              <a:latin typeface="Cascadia Code" pitchFamily="49" charset="0"/>
            </a:endParaRPr>
          </a:p>
          <a:p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effectLst/>
                <a:latin typeface="Cascadia Code" pitchFamily="49" charset="0"/>
              </a:rPr>
              <a:t>slot1@glidein_1709526_362407216@x1306c7s6b0n1h0.chn.perlmutter.nersc.gov LINUX      X86_64   Unclaimed Idle      0.000 515140   0+00:00:00</a:t>
            </a: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effectLst/>
              <a:latin typeface="Cascadia Code" pitchFamily="49" charset="0"/>
            </a:endParaRPr>
          </a:p>
          <a:p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effectLst/>
                <a:latin typeface="Cascadia Code" pitchFamily="49" charset="0"/>
              </a:rPr>
              <a:t>               Total Owner Claimed Unclaimed Matched Preempting  Drain Backfill </a:t>
            </a:r>
            <a:r>
              <a:rPr lang="en-US" sz="1200" b="0" dirty="0" err="1">
                <a:solidFill>
                  <a:schemeClr val="bg2">
                    <a:lumMod val="50000"/>
                  </a:schemeClr>
                </a:solidFill>
                <a:effectLst/>
                <a:latin typeface="Cascadia Code" pitchFamily="49" charset="0"/>
              </a:rPr>
              <a:t>BkIdle</a:t>
            </a:r>
            <a:endParaRPr lang="en-US" sz="1200" b="0" dirty="0">
              <a:solidFill>
                <a:schemeClr val="bg2">
                  <a:lumMod val="50000"/>
                </a:schemeClr>
              </a:solidFill>
              <a:effectLst/>
              <a:latin typeface="Cascadia Code" pitchFamily="49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effectLst/>
              <a:latin typeface="Cascadia Code" pitchFamily="49" charset="0"/>
            </a:endParaRPr>
          </a:p>
          <a:p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effectLst/>
                <a:latin typeface="Cascadia Code" pitchFamily="49" charset="0"/>
              </a:rPr>
              <a:t>  X86_64/LINUX     1     0       0         1       0          0      0        0      0</a:t>
            </a: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effectLst/>
              <a:latin typeface="Cascadia Code" pitchFamily="49" charset="0"/>
            </a:endParaRPr>
          </a:p>
          <a:p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effectLst/>
                <a:latin typeface="Cascadia Code" pitchFamily="49" charset="0"/>
              </a:rPr>
              <a:t>         Total     1     0       0         1       0          0      0        0      0</a:t>
            </a:r>
          </a:p>
          <a:p>
            <a:endParaRPr lang="en-US" sz="1200" b="0" dirty="0">
              <a:solidFill>
                <a:srgbClr val="ADBAC7"/>
              </a:solidFill>
              <a:effectLst/>
              <a:latin typeface="Cascadia Cod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2108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Fermilab Palette">
      <a:dk1>
        <a:srgbClr val="343A40"/>
      </a:dk1>
      <a:lt1>
        <a:srgbClr val="FFFFFF"/>
      </a:lt1>
      <a:dk2>
        <a:srgbClr val="002855"/>
      </a:dk2>
      <a:lt2>
        <a:srgbClr val="EAEBEA"/>
      </a:lt2>
      <a:accent1>
        <a:srgbClr val="004C97"/>
      </a:accent1>
      <a:accent2>
        <a:srgbClr val="2B8282"/>
      </a:accent2>
      <a:accent3>
        <a:srgbClr val="33B9B5"/>
      </a:accent3>
      <a:accent4>
        <a:srgbClr val="CB6015"/>
      </a:accent4>
      <a:accent5>
        <a:srgbClr val="F68D2E"/>
      </a:accent5>
      <a:accent6>
        <a:srgbClr val="AF272F"/>
      </a:accent6>
      <a:hlink>
        <a:srgbClr val="004C97"/>
      </a:hlink>
      <a:folHlink>
        <a:srgbClr val="004C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</a:spPr>
      <a:bodyPr wrap="square" lIns="365760" tIns="274320" rIns="365760" bIns="274320" rtlCol="0">
        <a:spAutoFit/>
      </a:bodyPr>
      <a:lstStyle>
        <a:defPPr algn="ctr">
          <a:spcAft>
            <a:spcPts val="800"/>
          </a:spcAft>
          <a:defRPr sz="1900" b="1" dirty="0" smtClean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-Slide-Deck-Tempate_4.2025_Light" id="{4117714B-0F1D-FE4E-83D7-6E0F2E80C71C}" vid="{E08E9805-09EA-E442-BC7A-39F9B35BE742}"/>
    </a:ext>
  </a:extLst>
</a:theme>
</file>

<file path=ppt/theme/theme2.xml><?xml version="1.0" encoding="utf-8"?>
<a:theme xmlns:a="http://schemas.openxmlformats.org/drawingml/2006/main" name="Section Title and Agenda Slides">
  <a:themeElements>
    <a:clrScheme name="Fermilab Palette">
      <a:dk1>
        <a:srgbClr val="343A40"/>
      </a:dk1>
      <a:lt1>
        <a:srgbClr val="FFFFFF"/>
      </a:lt1>
      <a:dk2>
        <a:srgbClr val="002855"/>
      </a:dk2>
      <a:lt2>
        <a:srgbClr val="EAEBEA"/>
      </a:lt2>
      <a:accent1>
        <a:srgbClr val="004C97"/>
      </a:accent1>
      <a:accent2>
        <a:srgbClr val="2B8282"/>
      </a:accent2>
      <a:accent3>
        <a:srgbClr val="33B9B5"/>
      </a:accent3>
      <a:accent4>
        <a:srgbClr val="CB6015"/>
      </a:accent4>
      <a:accent5>
        <a:srgbClr val="F68D2E"/>
      </a:accent5>
      <a:accent6>
        <a:srgbClr val="AF272F"/>
      </a:accent6>
      <a:hlink>
        <a:srgbClr val="004C97"/>
      </a:hlink>
      <a:folHlink>
        <a:srgbClr val="004C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</a:spPr>
      <a:bodyPr wrap="square" lIns="365760" tIns="274320" rIns="365760" bIns="274320" rtlCol="0">
        <a:spAutoFit/>
      </a:bodyPr>
      <a:lstStyle>
        <a:defPPr algn="ctr">
          <a:spcAft>
            <a:spcPts val="800"/>
          </a:spcAft>
          <a:defRPr sz="1900" b="1" dirty="0" smtClean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-Slide-Deck-Tempate_4.2025_Light" id="{4117714B-0F1D-FE4E-83D7-6E0F2E80C71C}" vid="{1B434EB7-C851-D64F-B5FB-282E00DDE6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Content Slides</Template>
  <TotalTime>2203</TotalTime>
  <Words>2003</Words>
  <Application>Microsoft Macintosh PowerPoint</Application>
  <PresentationFormat>Widescreen</PresentationFormat>
  <Paragraphs>294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Cascadia Code</vt:lpstr>
      <vt:lpstr>Helvetica</vt:lpstr>
      <vt:lpstr>Wingdings</vt:lpstr>
      <vt:lpstr>Content Slides</vt:lpstr>
      <vt:lpstr>Section Title and Agenda Slides</vt:lpstr>
      <vt:lpstr>GlideinWMS Improvements and Challenges</vt:lpstr>
      <vt:lpstr>Glidein Workload Management System</vt:lpstr>
      <vt:lpstr>Glidein, Factory and Frontend</vt:lpstr>
      <vt:lpstr>Zoom-in on HTCondor components</vt:lpstr>
      <vt:lpstr>Contained operation effort</vt:lpstr>
      <vt:lpstr>Evolved with HTCondor and Python</vt:lpstr>
      <vt:lpstr>Current/next steps</vt:lpstr>
      <vt:lpstr>Glidein Submission via HTCondor</vt:lpstr>
      <vt:lpstr>SuperFacility API support</vt:lpstr>
      <vt:lpstr>Integrated Research Infrastructure (IRI) API</vt:lpstr>
      <vt:lpstr>On-demand CVMFS provisioning</vt:lpstr>
      <vt:lpstr>New credentials and generators (v3.11)</vt:lpstr>
      <vt:lpstr>Easier configuration with generators - old</vt:lpstr>
      <vt:lpstr>Easier configuration with generators - new</vt:lpstr>
      <vt:lpstr>Also with new credentials and generators</vt:lpstr>
      <vt:lpstr>GlideinWMS simplifies resource provisioning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Mambelli</dc:creator>
  <cp:lastModifiedBy>Marco Mambelli</cp:lastModifiedBy>
  <cp:revision>9</cp:revision>
  <cp:lastPrinted>2026-06-11T12:19:11Z</cp:lastPrinted>
  <dcterms:created xsi:type="dcterms:W3CDTF">2026-06-10T05:01:03Z</dcterms:created>
  <dcterms:modified xsi:type="dcterms:W3CDTF">2026-06-11T17:44:51Z</dcterms:modified>
</cp:coreProperties>
</file>