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3" r:id="rId5"/>
    <p:sldId id="269" r:id="rId6"/>
    <p:sldId id="270" r:id="rId7"/>
    <p:sldId id="260" r:id="rId8"/>
    <p:sldId id="271" r:id="rId9"/>
    <p:sldId id="262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6F7E8B"/>
    <a:srgbClr val="8EC0DA"/>
    <a:srgbClr val="60A7CC"/>
    <a:srgbClr val="96A3B0"/>
    <a:srgbClr val="CED5DB"/>
    <a:srgbClr val="F3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3C5FE-1ECD-4A96-9763-362B94B8E9B6}" v="142" dt="2026-06-10T17:10:03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7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FitzGerald" userId="01931fca5aba4608" providerId="LiveId" clId="{180298D6-2D4B-4972-AFEB-D226EF0EBC16}"/>
    <pc:docChg chg="undo redo custSel addSld delSld modSld sldOrd">
      <pc:chgData name="Ben FitzGerald" userId="01931fca5aba4608" providerId="LiveId" clId="{180298D6-2D4B-4972-AFEB-D226EF0EBC16}" dt="2026-06-10T17:41:05.591" v="8127" actId="6549"/>
      <pc:docMkLst>
        <pc:docMk/>
      </pc:docMkLst>
      <pc:sldChg chg="addSp modSp mod modNotesTx">
        <pc:chgData name="Ben FitzGerald" userId="01931fca5aba4608" providerId="LiveId" clId="{180298D6-2D4B-4972-AFEB-D226EF0EBC16}" dt="2026-06-10T17:41:05.591" v="8127" actId="6549"/>
        <pc:sldMkLst>
          <pc:docMk/>
          <pc:sldMk cId="0" sldId="256"/>
        </pc:sldMkLst>
        <pc:spChg chg="mod">
          <ac:chgData name="Ben FitzGerald" userId="01931fca5aba4608" providerId="LiveId" clId="{180298D6-2D4B-4972-AFEB-D226EF0EBC16}" dt="2026-06-10T16:35:03.504" v="7309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Ben FitzGerald" userId="01931fca5aba4608" providerId="LiveId" clId="{180298D6-2D4B-4972-AFEB-D226EF0EBC16}" dt="2026-06-10T16:25:30.539" v="7223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Ben FitzGerald" userId="01931fca5aba4608" providerId="LiveId" clId="{180298D6-2D4B-4972-AFEB-D226EF0EBC16}" dt="2026-06-10T16:35:11.166" v="7310" actId="1076"/>
          <ac:spMkLst>
            <pc:docMk/>
            <pc:sldMk cId="0" sldId="256"/>
            <ac:spMk id="5" creationId="{00000000-0000-0000-0000-000000000000}"/>
          </ac:spMkLst>
        </pc:spChg>
        <pc:picChg chg="add mod modCrop">
          <ac:chgData name="Ben FitzGerald" userId="01931fca5aba4608" providerId="LiveId" clId="{180298D6-2D4B-4972-AFEB-D226EF0EBC16}" dt="2026-06-10T16:32:55.870" v="7306" actId="1076"/>
          <ac:picMkLst>
            <pc:docMk/>
            <pc:sldMk cId="0" sldId="256"/>
            <ac:picMk id="7" creationId="{93CCEE72-00CE-A44A-4B27-6AB0996F22B0}"/>
          </ac:picMkLst>
        </pc:picChg>
        <pc:picChg chg="add mod">
          <ac:chgData name="Ben FitzGerald" userId="01931fca5aba4608" providerId="LiveId" clId="{180298D6-2D4B-4972-AFEB-D226EF0EBC16}" dt="2026-06-10T16:33:02.499" v="7308" actId="14100"/>
          <ac:picMkLst>
            <pc:docMk/>
            <pc:sldMk cId="0" sldId="256"/>
            <ac:picMk id="8" creationId="{E1614698-D4FE-4B60-1C3E-EED790FE841E}"/>
          </ac:picMkLst>
        </pc:picChg>
        <pc:picChg chg="add mod">
          <ac:chgData name="Ben FitzGerald" userId="01931fca5aba4608" providerId="LiveId" clId="{180298D6-2D4B-4972-AFEB-D226EF0EBC16}" dt="2026-06-10T16:31:18.559" v="7242" actId="1076"/>
          <ac:picMkLst>
            <pc:docMk/>
            <pc:sldMk cId="0" sldId="256"/>
            <ac:picMk id="9" creationId="{9AB123F5-1659-B086-997F-247AA5DDB375}"/>
          </ac:picMkLst>
        </pc:picChg>
        <pc:picChg chg="add mod">
          <ac:chgData name="Ben FitzGerald" userId="01931fca5aba4608" providerId="LiveId" clId="{180298D6-2D4B-4972-AFEB-D226EF0EBC16}" dt="2026-06-10T16:32:58.739" v="7307" actId="1076"/>
          <ac:picMkLst>
            <pc:docMk/>
            <pc:sldMk cId="0" sldId="256"/>
            <ac:picMk id="10" creationId="{CA377622-273C-A2FC-0379-99F48E89CD1F}"/>
          </ac:picMkLst>
        </pc:picChg>
      </pc:sldChg>
      <pc:sldChg chg="addSp delSp modSp mod modNotesTx">
        <pc:chgData name="Ben FitzGerald" userId="01931fca5aba4608" providerId="LiveId" clId="{180298D6-2D4B-4972-AFEB-D226EF0EBC16}" dt="2026-06-10T17:41:02.847" v="8126" actId="6549"/>
        <pc:sldMkLst>
          <pc:docMk/>
          <pc:sldMk cId="0" sldId="257"/>
        </pc:sldMkLst>
        <pc:spChg chg="mod">
          <ac:chgData name="Ben FitzGerald" userId="01931fca5aba4608" providerId="LiveId" clId="{180298D6-2D4B-4972-AFEB-D226EF0EBC16}" dt="2026-06-05T19:10:16.047" v="4794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Ben FitzGerald" userId="01931fca5aba4608" providerId="LiveId" clId="{180298D6-2D4B-4972-AFEB-D226EF0EBC16}" dt="2026-06-10T16:44:30.676" v="7341" actId="12"/>
          <ac:spMkLst>
            <pc:docMk/>
            <pc:sldMk cId="0" sldId="257"/>
            <ac:spMk id="4" creationId="{00000000-0000-0000-0000-000000000000}"/>
          </ac:spMkLst>
        </pc:spChg>
        <pc:spChg chg="add mod topLvl">
          <ac:chgData name="Ben FitzGerald" userId="01931fca5aba4608" providerId="LiveId" clId="{180298D6-2D4B-4972-AFEB-D226EF0EBC16}" dt="2026-06-04T19:02:12.455" v="512" actId="164"/>
          <ac:spMkLst>
            <pc:docMk/>
            <pc:sldMk cId="0" sldId="257"/>
            <ac:spMk id="6" creationId="{BAA28967-D31D-B2CA-445E-0B3C03524236}"/>
          </ac:spMkLst>
        </pc:spChg>
        <pc:spChg chg="add mod">
          <ac:chgData name="Ben FitzGerald" userId="01931fca5aba4608" providerId="LiveId" clId="{180298D6-2D4B-4972-AFEB-D226EF0EBC16}" dt="2026-06-04T19:01:24.739" v="498" actId="165"/>
          <ac:spMkLst>
            <pc:docMk/>
            <pc:sldMk cId="0" sldId="257"/>
            <ac:spMk id="8" creationId="{5EB3A06E-7FBA-B315-0C76-1B4A3EB22EE9}"/>
          </ac:spMkLst>
        </pc:spChg>
        <pc:spChg chg="add mod ord">
          <ac:chgData name="Ben FitzGerald" userId="01931fca5aba4608" providerId="LiveId" clId="{180298D6-2D4B-4972-AFEB-D226EF0EBC16}" dt="2026-06-10T16:44:57.016" v="7361" actId="20577"/>
          <ac:spMkLst>
            <pc:docMk/>
            <pc:sldMk cId="0" sldId="257"/>
            <ac:spMk id="9" creationId="{6ECAE61A-1090-DC43-9661-D1D32F525EEB}"/>
          </ac:spMkLst>
        </pc:spChg>
        <pc:spChg chg="add mod ord topLvl">
          <ac:chgData name="Ben FitzGerald" userId="01931fca5aba4608" providerId="LiveId" clId="{180298D6-2D4B-4972-AFEB-D226EF0EBC16}" dt="2026-06-04T19:02:12.455" v="512" actId="164"/>
          <ac:spMkLst>
            <pc:docMk/>
            <pc:sldMk cId="0" sldId="257"/>
            <ac:spMk id="10" creationId="{46D09649-C0D5-D19E-3532-8F6D44C2826D}"/>
          </ac:spMkLst>
        </pc:spChg>
        <pc:spChg chg="add mod topLvl">
          <ac:chgData name="Ben FitzGerald" userId="01931fca5aba4608" providerId="LiveId" clId="{180298D6-2D4B-4972-AFEB-D226EF0EBC16}" dt="2026-06-04T19:02:12.455" v="512" actId="164"/>
          <ac:spMkLst>
            <pc:docMk/>
            <pc:sldMk cId="0" sldId="257"/>
            <ac:spMk id="14" creationId="{669CF1B9-0E45-6AD5-8CB9-10530A19AD7D}"/>
          </ac:spMkLst>
        </pc:spChg>
        <pc:spChg chg="add mod topLvl">
          <ac:chgData name="Ben FitzGerald" userId="01931fca5aba4608" providerId="LiveId" clId="{180298D6-2D4B-4972-AFEB-D226EF0EBC16}" dt="2026-06-04T19:02:12.455" v="512" actId="164"/>
          <ac:spMkLst>
            <pc:docMk/>
            <pc:sldMk cId="0" sldId="257"/>
            <ac:spMk id="15" creationId="{41F8431D-4BD0-15E5-CE3C-087637007FD7}"/>
          </ac:spMkLst>
        </pc:spChg>
        <pc:spChg chg="add mod topLvl">
          <ac:chgData name="Ben FitzGerald" userId="01931fca5aba4608" providerId="LiveId" clId="{180298D6-2D4B-4972-AFEB-D226EF0EBC16}" dt="2026-06-04T19:01:24.739" v="498" actId="165"/>
          <ac:spMkLst>
            <pc:docMk/>
            <pc:sldMk cId="0" sldId="257"/>
            <ac:spMk id="18" creationId="{98B0BD92-7965-B75B-E3B1-E3919CBF1424}"/>
          </ac:spMkLst>
        </pc:spChg>
        <pc:spChg chg="add mod ord topLvl">
          <ac:chgData name="Ben FitzGerald" userId="01931fca5aba4608" providerId="LiveId" clId="{180298D6-2D4B-4972-AFEB-D226EF0EBC16}" dt="2026-06-10T16:44:54.204" v="7359" actId="14100"/>
          <ac:spMkLst>
            <pc:docMk/>
            <pc:sldMk cId="0" sldId="257"/>
            <ac:spMk id="20" creationId="{C4397327-CD24-2A24-6F47-5909DF306C73}"/>
          </ac:spMkLst>
        </pc:spChg>
        <pc:spChg chg="add mod topLvl">
          <ac:chgData name="Ben FitzGerald" userId="01931fca5aba4608" providerId="LiveId" clId="{180298D6-2D4B-4972-AFEB-D226EF0EBC16}" dt="2026-06-04T19:02:12.455" v="512" actId="164"/>
          <ac:spMkLst>
            <pc:docMk/>
            <pc:sldMk cId="0" sldId="257"/>
            <ac:spMk id="21" creationId="{A1D98892-4255-017E-5654-7D0E248CC322}"/>
          </ac:spMkLst>
        </pc:spChg>
        <pc:spChg chg="add mod">
          <ac:chgData name="Ben FitzGerald" userId="01931fca5aba4608" providerId="LiveId" clId="{180298D6-2D4B-4972-AFEB-D226EF0EBC16}" dt="2026-06-04T19:02:12.455" v="512" actId="164"/>
          <ac:spMkLst>
            <pc:docMk/>
            <pc:sldMk cId="0" sldId="257"/>
            <ac:spMk id="23" creationId="{E3486ED5-11C5-DE3F-A070-CD665EACDE88}"/>
          </ac:spMkLst>
        </pc:spChg>
        <pc:spChg chg="add mod topLvl">
          <ac:chgData name="Ben FitzGerald" userId="01931fca5aba4608" providerId="LiveId" clId="{180298D6-2D4B-4972-AFEB-D226EF0EBC16}" dt="2026-06-04T19:02:12.455" v="512" actId="164"/>
          <ac:spMkLst>
            <pc:docMk/>
            <pc:sldMk cId="0" sldId="257"/>
            <ac:spMk id="24" creationId="{CD724547-854B-72A7-9E34-6B14A7B0B8F2}"/>
          </ac:spMkLst>
        </pc:spChg>
        <pc:spChg chg="add mod topLvl">
          <ac:chgData name="Ben FitzGerald" userId="01931fca5aba4608" providerId="LiveId" clId="{180298D6-2D4B-4972-AFEB-D226EF0EBC16}" dt="2026-06-04T19:02:12.455" v="512" actId="164"/>
          <ac:spMkLst>
            <pc:docMk/>
            <pc:sldMk cId="0" sldId="257"/>
            <ac:spMk id="25" creationId="{8C349145-9827-BF24-C313-DCFFAE5855EE}"/>
          </ac:spMkLst>
        </pc:spChg>
        <pc:spChg chg="add mod">
          <ac:chgData name="Ben FitzGerald" userId="01931fca5aba4608" providerId="LiveId" clId="{180298D6-2D4B-4972-AFEB-D226EF0EBC16}" dt="2026-06-05T19:09:51.704" v="4768" actId="1076"/>
          <ac:spMkLst>
            <pc:docMk/>
            <pc:sldMk cId="0" sldId="257"/>
            <ac:spMk id="28" creationId="{8CD1EA0E-7955-5721-D278-D2F6B732AA74}"/>
          </ac:spMkLst>
        </pc:spChg>
        <pc:spChg chg="add mod">
          <ac:chgData name="Ben FitzGerald" userId="01931fca5aba4608" providerId="LiveId" clId="{180298D6-2D4B-4972-AFEB-D226EF0EBC16}" dt="2026-06-04T19:07:48.385" v="591" actId="164"/>
          <ac:spMkLst>
            <pc:docMk/>
            <pc:sldMk cId="0" sldId="257"/>
            <ac:spMk id="36" creationId="{9762FC8B-8F40-B87B-1DB8-716D2AE8CE09}"/>
          </ac:spMkLst>
        </pc:spChg>
        <pc:spChg chg="add mod">
          <ac:chgData name="Ben FitzGerald" userId="01931fca5aba4608" providerId="LiveId" clId="{180298D6-2D4B-4972-AFEB-D226EF0EBC16}" dt="2026-06-04T19:07:48.385" v="591" actId="164"/>
          <ac:spMkLst>
            <pc:docMk/>
            <pc:sldMk cId="0" sldId="257"/>
            <ac:spMk id="38" creationId="{FC4C156E-0976-4AD4-7992-2BED186D8F8A}"/>
          </ac:spMkLst>
        </pc:spChg>
        <pc:spChg chg="add mod">
          <ac:chgData name="Ben FitzGerald" userId="01931fca5aba4608" providerId="LiveId" clId="{180298D6-2D4B-4972-AFEB-D226EF0EBC16}" dt="2026-06-04T19:07:48.385" v="591" actId="164"/>
          <ac:spMkLst>
            <pc:docMk/>
            <pc:sldMk cId="0" sldId="257"/>
            <ac:spMk id="39" creationId="{DA7A7535-8031-73B6-1396-90F8741A54E0}"/>
          </ac:spMkLst>
        </pc:spChg>
        <pc:spChg chg="add mod">
          <ac:chgData name="Ben FitzGerald" userId="01931fca5aba4608" providerId="LiveId" clId="{180298D6-2D4B-4972-AFEB-D226EF0EBC16}" dt="2026-06-04T19:07:48.385" v="591" actId="164"/>
          <ac:spMkLst>
            <pc:docMk/>
            <pc:sldMk cId="0" sldId="257"/>
            <ac:spMk id="40" creationId="{93FD07B1-A785-A714-39B5-3A87B774F6C4}"/>
          </ac:spMkLst>
        </pc:spChg>
        <pc:spChg chg="add mod">
          <ac:chgData name="Ben FitzGerald" userId="01931fca5aba4608" providerId="LiveId" clId="{180298D6-2D4B-4972-AFEB-D226EF0EBC16}" dt="2026-06-04T19:07:48.385" v="591" actId="164"/>
          <ac:spMkLst>
            <pc:docMk/>
            <pc:sldMk cId="0" sldId="257"/>
            <ac:spMk id="41" creationId="{52F88D9E-95C3-5E87-B67B-1190B5F9FAC6}"/>
          </ac:spMkLst>
        </pc:spChg>
        <pc:spChg chg="add mod">
          <ac:chgData name="Ben FitzGerald" userId="01931fca5aba4608" providerId="LiveId" clId="{180298D6-2D4B-4972-AFEB-D226EF0EBC16}" dt="2026-06-05T16:30:41.531" v="1440" actId="1076"/>
          <ac:spMkLst>
            <pc:docMk/>
            <pc:sldMk cId="0" sldId="257"/>
            <ac:spMk id="45" creationId="{CD06CBEF-A1FB-7113-9E37-A157E67D2CA5}"/>
          </ac:spMkLst>
        </pc:spChg>
        <pc:grpChg chg="add mod topLvl">
          <ac:chgData name="Ben FitzGerald" userId="01931fca5aba4608" providerId="LiveId" clId="{180298D6-2D4B-4972-AFEB-D226EF0EBC16}" dt="2026-06-04T19:01:24.739" v="498" actId="165"/>
          <ac:grpSpMkLst>
            <pc:docMk/>
            <pc:sldMk cId="0" sldId="257"/>
            <ac:grpSpMk id="13" creationId="{140C656F-8CCA-EEA5-A537-27CB294F6C72}"/>
          </ac:grpSpMkLst>
        </pc:grpChg>
        <pc:grpChg chg="mod">
          <ac:chgData name="Ben FitzGerald" userId="01931fca5aba4608" providerId="LiveId" clId="{180298D6-2D4B-4972-AFEB-D226EF0EBC16}" dt="2026-06-05T19:10:01.980" v="4769" actId="1076"/>
          <ac:grpSpMkLst>
            <pc:docMk/>
            <pc:sldMk cId="0" sldId="257"/>
            <ac:grpSpMk id="29" creationId="{38726C93-E60E-AC12-2CD1-E5A74FB45D08}"/>
          </ac:grpSpMkLst>
        </pc:grpChg>
        <pc:grpChg chg="add mod">
          <ac:chgData name="Ben FitzGerald" userId="01931fca5aba4608" providerId="LiveId" clId="{180298D6-2D4B-4972-AFEB-D226EF0EBC16}" dt="2026-06-04T19:07:48.385" v="591" actId="164"/>
          <ac:grpSpMkLst>
            <pc:docMk/>
            <pc:sldMk cId="0" sldId="257"/>
            <ac:grpSpMk id="35" creationId="{6AFBB437-B211-B400-D4E9-390475AED722}"/>
          </ac:grpSpMkLst>
        </pc:grpChg>
        <pc:grpChg chg="add mod">
          <ac:chgData name="Ben FitzGerald" userId="01931fca5aba4608" providerId="LiveId" clId="{180298D6-2D4B-4972-AFEB-D226EF0EBC16}" dt="2026-06-05T19:10:01.980" v="4769" actId="1076"/>
          <ac:grpSpMkLst>
            <pc:docMk/>
            <pc:sldMk cId="0" sldId="257"/>
            <ac:grpSpMk id="42" creationId="{9E856BE7-A93D-B56F-84E3-F087A355FDA1}"/>
          </ac:grpSpMkLst>
        </pc:grpChg>
        <pc:cxnChg chg="add mod">
          <ac:chgData name="Ben FitzGerald" userId="01931fca5aba4608" providerId="LiveId" clId="{180298D6-2D4B-4972-AFEB-D226EF0EBC16}" dt="2026-06-04T18:53:11.566" v="119" actId="164"/>
          <ac:cxnSpMkLst>
            <pc:docMk/>
            <pc:sldMk cId="0" sldId="257"/>
            <ac:cxnSpMk id="16" creationId="{F0E0D8ED-31E3-0FF0-7222-71E34F2CA2FF}"/>
          </ac:cxnSpMkLst>
        </pc:cxnChg>
        <pc:cxnChg chg="add mod">
          <ac:chgData name="Ben FitzGerald" userId="01931fca5aba4608" providerId="LiveId" clId="{180298D6-2D4B-4972-AFEB-D226EF0EBC16}" dt="2026-06-04T18:53:11.566" v="119" actId="164"/>
          <ac:cxnSpMkLst>
            <pc:docMk/>
            <pc:sldMk cId="0" sldId="257"/>
            <ac:cxnSpMk id="17" creationId="{2F159DDC-B444-A3FF-D957-FBCC089C7CE8}"/>
          </ac:cxnSpMkLst>
        </pc:cxnChg>
        <pc:cxnChg chg="add mod">
          <ac:chgData name="Ben FitzGerald" userId="01931fca5aba4608" providerId="LiveId" clId="{180298D6-2D4B-4972-AFEB-D226EF0EBC16}" dt="2026-06-04T18:53:11.566" v="119" actId="164"/>
          <ac:cxnSpMkLst>
            <pc:docMk/>
            <pc:sldMk cId="0" sldId="257"/>
            <ac:cxnSpMk id="19" creationId="{DCBE26DA-2BB6-1DC0-5169-C551F1353913}"/>
          </ac:cxnSpMkLst>
        </pc:cxnChg>
        <pc:cxnChg chg="add mod">
          <ac:chgData name="Ben FitzGerald" userId="01931fca5aba4608" providerId="LiveId" clId="{180298D6-2D4B-4972-AFEB-D226EF0EBC16}" dt="2026-06-04T18:53:11.566" v="119" actId="164"/>
          <ac:cxnSpMkLst>
            <pc:docMk/>
            <pc:sldMk cId="0" sldId="257"/>
            <ac:cxnSpMk id="22" creationId="{E3C3070C-ADD7-742F-F13C-503153B5D504}"/>
          </ac:cxnSpMkLst>
        </pc:cxnChg>
        <pc:cxnChg chg="add mod">
          <ac:chgData name="Ben FitzGerald" userId="01931fca5aba4608" providerId="LiveId" clId="{180298D6-2D4B-4972-AFEB-D226EF0EBC16}" dt="2026-06-04T19:03:13.339" v="526" actId="13822"/>
          <ac:cxnSpMkLst>
            <pc:docMk/>
            <pc:sldMk cId="0" sldId="257"/>
            <ac:cxnSpMk id="31" creationId="{CFC3C031-C1E5-E9FA-4F73-2EE8DBB61B52}"/>
          </ac:cxnSpMkLst>
        </pc:cxnChg>
        <pc:cxnChg chg="add mod">
          <ac:chgData name="Ben FitzGerald" userId="01931fca5aba4608" providerId="LiveId" clId="{180298D6-2D4B-4972-AFEB-D226EF0EBC16}" dt="2026-06-04T19:03:13.339" v="526" actId="13822"/>
          <ac:cxnSpMkLst>
            <pc:docMk/>
            <pc:sldMk cId="0" sldId="257"/>
            <ac:cxnSpMk id="33" creationId="{6A888316-7D38-D357-CFB9-A80745000CC7}"/>
          </ac:cxnSpMkLst>
        </pc:cxnChg>
        <pc:cxnChg chg="add mod">
          <ac:chgData name="Ben FitzGerald" userId="01931fca5aba4608" providerId="LiveId" clId="{180298D6-2D4B-4972-AFEB-D226EF0EBC16}" dt="2026-06-05T19:10:01.980" v="4769" actId="1076"/>
          <ac:cxnSpMkLst>
            <pc:docMk/>
            <pc:sldMk cId="0" sldId="257"/>
            <ac:cxnSpMk id="44" creationId="{5D4F17FF-11D1-B69A-5434-4FF8E8EC3344}"/>
          </ac:cxnSpMkLst>
        </pc:cxnChg>
      </pc:sldChg>
      <pc:sldChg chg="addSp delSp modSp mod modNotesTx">
        <pc:chgData name="Ben FitzGerald" userId="01931fca5aba4608" providerId="LiveId" clId="{180298D6-2D4B-4972-AFEB-D226EF0EBC16}" dt="2026-06-10T17:41:00.736" v="8125" actId="6549"/>
        <pc:sldMkLst>
          <pc:docMk/>
          <pc:sldMk cId="0" sldId="259"/>
        </pc:sldMkLst>
        <pc:spChg chg="mod">
          <ac:chgData name="Ben FitzGerald" userId="01931fca5aba4608" providerId="LiveId" clId="{180298D6-2D4B-4972-AFEB-D226EF0EBC16}" dt="2026-06-10T16:46:11.406" v="7374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Ben FitzGerald" userId="01931fca5aba4608" providerId="LiveId" clId="{180298D6-2D4B-4972-AFEB-D226EF0EBC16}" dt="2026-06-05T16:49:31.107" v="1847" actId="1076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Ben FitzGerald" userId="01931fca5aba4608" providerId="LiveId" clId="{180298D6-2D4B-4972-AFEB-D226EF0EBC16}" dt="2026-06-05T17:12:40.030" v="2809" actId="1076"/>
          <ac:spMkLst>
            <pc:docMk/>
            <pc:sldMk cId="0" sldId="259"/>
            <ac:spMk id="8" creationId="{E9FC720B-0FC2-90B3-52B9-ED74B9CBF122}"/>
          </ac:spMkLst>
        </pc:spChg>
        <pc:spChg chg="add mod">
          <ac:chgData name="Ben FitzGerald" userId="01931fca5aba4608" providerId="LiveId" clId="{180298D6-2D4B-4972-AFEB-D226EF0EBC16}" dt="2026-06-05T17:12:40.030" v="2809" actId="1076"/>
          <ac:spMkLst>
            <pc:docMk/>
            <pc:sldMk cId="0" sldId="259"/>
            <ac:spMk id="9" creationId="{433AE78C-B0C5-C706-31C2-A7419932D348}"/>
          </ac:spMkLst>
        </pc:spChg>
        <pc:spChg chg="add mod">
          <ac:chgData name="Ben FitzGerald" userId="01931fca5aba4608" providerId="LiveId" clId="{180298D6-2D4B-4972-AFEB-D226EF0EBC16}" dt="2026-06-05T17:12:40.030" v="2809" actId="1076"/>
          <ac:spMkLst>
            <pc:docMk/>
            <pc:sldMk cId="0" sldId="259"/>
            <ac:spMk id="10" creationId="{B79ED1FA-9CB2-BE71-5182-71A198406460}"/>
          </ac:spMkLst>
        </pc:spChg>
        <pc:spChg chg="add mod">
          <ac:chgData name="Ben FitzGerald" userId="01931fca5aba4608" providerId="LiveId" clId="{180298D6-2D4B-4972-AFEB-D226EF0EBC16}" dt="2026-06-05T17:12:40.030" v="2809" actId="1076"/>
          <ac:spMkLst>
            <pc:docMk/>
            <pc:sldMk cId="0" sldId="259"/>
            <ac:spMk id="11" creationId="{037F50C1-BCBB-4FA8-DA36-1A2D307FB377}"/>
          </ac:spMkLst>
        </pc:spChg>
        <pc:spChg chg="add mod">
          <ac:chgData name="Ben FitzGerald" userId="01931fca5aba4608" providerId="LiveId" clId="{180298D6-2D4B-4972-AFEB-D226EF0EBC16}" dt="2026-06-05T17:12:40.030" v="2809" actId="1076"/>
          <ac:spMkLst>
            <pc:docMk/>
            <pc:sldMk cId="0" sldId="259"/>
            <ac:spMk id="12" creationId="{CCDC01EA-E8B0-3E27-C3A2-1DCBDB0D108D}"/>
          </ac:spMkLst>
        </pc:spChg>
        <pc:spChg chg="add mod">
          <ac:chgData name="Ben FitzGerald" userId="01931fca5aba4608" providerId="LiveId" clId="{180298D6-2D4B-4972-AFEB-D226EF0EBC16}" dt="2026-06-05T17:12:25.762" v="2807" actId="14100"/>
          <ac:spMkLst>
            <pc:docMk/>
            <pc:sldMk cId="0" sldId="259"/>
            <ac:spMk id="14" creationId="{2980ACD1-8218-86C4-8BCD-93B69A944803}"/>
          </ac:spMkLst>
        </pc:spChg>
        <pc:spChg chg="add mod">
          <ac:chgData name="Ben FitzGerald" userId="01931fca5aba4608" providerId="LiveId" clId="{180298D6-2D4B-4972-AFEB-D226EF0EBC16}" dt="2026-06-05T16:56:37.329" v="2298" actId="20577"/>
          <ac:spMkLst>
            <pc:docMk/>
            <pc:sldMk cId="0" sldId="259"/>
            <ac:spMk id="15" creationId="{E563AF79-C53C-E4CB-61F6-3C28B6122A24}"/>
          </ac:spMkLst>
        </pc:spChg>
        <pc:spChg chg="add mod">
          <ac:chgData name="Ben FitzGerald" userId="01931fca5aba4608" providerId="LiveId" clId="{180298D6-2D4B-4972-AFEB-D226EF0EBC16}" dt="2026-06-05T17:05:35.308" v="2359" actId="404"/>
          <ac:spMkLst>
            <pc:docMk/>
            <pc:sldMk cId="0" sldId="259"/>
            <ac:spMk id="16" creationId="{2CCF5438-6758-18C6-5328-69EA3D19B30B}"/>
          </ac:spMkLst>
        </pc:spChg>
        <pc:spChg chg="add mod">
          <ac:chgData name="Ben FitzGerald" userId="01931fca5aba4608" providerId="LiveId" clId="{180298D6-2D4B-4972-AFEB-D226EF0EBC16}" dt="2026-06-05T16:56:00.896" v="2237" actId="14100"/>
          <ac:spMkLst>
            <pc:docMk/>
            <pc:sldMk cId="0" sldId="259"/>
            <ac:spMk id="17" creationId="{203B386F-33A6-45AE-C10B-EEC971AAD27B}"/>
          </ac:spMkLst>
        </pc:spChg>
        <pc:spChg chg="add mod">
          <ac:chgData name="Ben FitzGerald" userId="01931fca5aba4608" providerId="LiveId" clId="{180298D6-2D4B-4972-AFEB-D226EF0EBC16}" dt="2026-06-05T16:57:26.375" v="2335" actId="14100"/>
          <ac:spMkLst>
            <pc:docMk/>
            <pc:sldMk cId="0" sldId="259"/>
            <ac:spMk id="18" creationId="{CCFC311F-9F1B-A72E-32A7-A758BFB1AD56}"/>
          </ac:spMkLst>
        </pc:spChg>
        <pc:spChg chg="add mod">
          <ac:chgData name="Ben FitzGerald" userId="01931fca5aba4608" providerId="LiveId" clId="{180298D6-2D4B-4972-AFEB-D226EF0EBC16}" dt="2026-06-05T16:57:31.462" v="2337" actId="20577"/>
          <ac:spMkLst>
            <pc:docMk/>
            <pc:sldMk cId="0" sldId="259"/>
            <ac:spMk id="19" creationId="{62EFDE0D-0D18-C3AB-F1EC-C295095C5FF1}"/>
          </ac:spMkLst>
        </pc:spChg>
        <pc:spChg chg="add mod">
          <ac:chgData name="Ben FitzGerald" userId="01931fca5aba4608" providerId="LiveId" clId="{180298D6-2D4B-4972-AFEB-D226EF0EBC16}" dt="2026-06-05T16:57:28.296" v="2336" actId="1076"/>
          <ac:spMkLst>
            <pc:docMk/>
            <pc:sldMk cId="0" sldId="259"/>
            <ac:spMk id="21" creationId="{D0050B09-AC53-8F16-C3F1-63BDFBF663FD}"/>
          </ac:spMkLst>
        </pc:spChg>
        <pc:spChg chg="add mod">
          <ac:chgData name="Ben FitzGerald" userId="01931fca5aba4608" providerId="LiveId" clId="{180298D6-2D4B-4972-AFEB-D226EF0EBC16}" dt="2026-06-10T16:47:27.110" v="7375" actId="20577"/>
          <ac:spMkLst>
            <pc:docMk/>
            <pc:sldMk cId="0" sldId="259"/>
            <ac:spMk id="27" creationId="{94F53306-B5EC-565A-F64A-D1CAF6E7218F}"/>
          </ac:spMkLst>
        </pc:spChg>
        <pc:spChg chg="add mod">
          <ac:chgData name="Ben FitzGerald" userId="01931fca5aba4608" providerId="LiveId" clId="{180298D6-2D4B-4972-AFEB-D226EF0EBC16}" dt="2026-06-05T17:12:11.208" v="2803" actId="1076"/>
          <ac:spMkLst>
            <pc:docMk/>
            <pc:sldMk cId="0" sldId="259"/>
            <ac:spMk id="28" creationId="{A0E58FFA-7A16-C412-BA69-6BF96DFC26C0}"/>
          </ac:spMkLst>
        </pc:spChg>
        <pc:spChg chg="add mod">
          <ac:chgData name="Ben FitzGerald" userId="01931fca5aba4608" providerId="LiveId" clId="{180298D6-2D4B-4972-AFEB-D226EF0EBC16}" dt="2026-06-05T17:11:59.370" v="2790" actId="20577"/>
          <ac:spMkLst>
            <pc:docMk/>
            <pc:sldMk cId="0" sldId="259"/>
            <ac:spMk id="29" creationId="{C44654AF-4117-5607-9AD3-1313AD14EC6F}"/>
          </ac:spMkLst>
        </pc:spChg>
        <pc:spChg chg="add del mod">
          <ac:chgData name="Ben FitzGerald" userId="01931fca5aba4608" providerId="LiveId" clId="{180298D6-2D4B-4972-AFEB-D226EF0EBC16}" dt="2026-06-05T17:12:14.040" v="2804" actId="1076"/>
          <ac:spMkLst>
            <pc:docMk/>
            <pc:sldMk cId="0" sldId="259"/>
            <ac:spMk id="30" creationId="{F402AB99-A1E3-72D5-E060-D1F2E69F43D8}"/>
          </ac:spMkLst>
        </pc:spChg>
        <pc:spChg chg="add mod">
          <ac:chgData name="Ben FitzGerald" userId="01931fca5aba4608" providerId="LiveId" clId="{180298D6-2D4B-4972-AFEB-D226EF0EBC16}" dt="2026-06-05T17:12:19.878" v="2806" actId="14100"/>
          <ac:spMkLst>
            <pc:docMk/>
            <pc:sldMk cId="0" sldId="259"/>
            <ac:spMk id="31" creationId="{E9141E91-6419-7CE1-EC2C-30CFB71B9549}"/>
          </ac:spMkLst>
        </pc:spChg>
        <pc:cxnChg chg="add mod">
          <ac:chgData name="Ben FitzGerald" userId="01931fca5aba4608" providerId="LiveId" clId="{180298D6-2D4B-4972-AFEB-D226EF0EBC16}" dt="2026-06-05T17:12:40.030" v="2809" actId="1076"/>
          <ac:cxnSpMkLst>
            <pc:docMk/>
            <pc:sldMk cId="0" sldId="259"/>
            <ac:cxnSpMk id="23" creationId="{B07920E7-37F2-CE42-DE3C-8C101F1EA36F}"/>
          </ac:cxnSpMkLst>
        </pc:cxnChg>
        <pc:cxnChg chg="add mod">
          <ac:chgData name="Ben FitzGerald" userId="01931fca5aba4608" providerId="LiveId" clId="{180298D6-2D4B-4972-AFEB-D226EF0EBC16}" dt="2026-06-05T17:12:40.030" v="2809" actId="1076"/>
          <ac:cxnSpMkLst>
            <pc:docMk/>
            <pc:sldMk cId="0" sldId="259"/>
            <ac:cxnSpMk id="24" creationId="{4C062079-D4E8-E2E4-E6C5-763074AE2D7A}"/>
          </ac:cxnSpMkLst>
        </pc:cxnChg>
        <pc:cxnChg chg="add mod">
          <ac:chgData name="Ben FitzGerald" userId="01931fca5aba4608" providerId="LiveId" clId="{180298D6-2D4B-4972-AFEB-D226EF0EBC16}" dt="2026-06-05T17:12:40.030" v="2809" actId="1076"/>
          <ac:cxnSpMkLst>
            <pc:docMk/>
            <pc:sldMk cId="0" sldId="259"/>
            <ac:cxnSpMk id="25" creationId="{8B8A1723-B1D8-3922-F689-11612BA65272}"/>
          </ac:cxnSpMkLst>
        </pc:cxnChg>
        <pc:cxnChg chg="add mod">
          <ac:chgData name="Ben FitzGerald" userId="01931fca5aba4608" providerId="LiveId" clId="{180298D6-2D4B-4972-AFEB-D226EF0EBC16}" dt="2026-06-05T17:12:40.030" v="2809" actId="1076"/>
          <ac:cxnSpMkLst>
            <pc:docMk/>
            <pc:sldMk cId="0" sldId="259"/>
            <ac:cxnSpMk id="26" creationId="{341AE5AA-00F8-AE30-C4AF-EBA6D5156647}"/>
          </ac:cxnSpMkLst>
        </pc:cxnChg>
      </pc:sldChg>
      <pc:sldChg chg="addSp delSp modSp mod modNotesTx">
        <pc:chgData name="Ben FitzGerald" userId="01931fca5aba4608" providerId="LiveId" clId="{180298D6-2D4B-4972-AFEB-D226EF0EBC16}" dt="2026-06-10T17:40:53.120" v="8123" actId="6549"/>
        <pc:sldMkLst>
          <pc:docMk/>
          <pc:sldMk cId="0" sldId="260"/>
        </pc:sldMkLst>
        <pc:spChg chg="mod">
          <ac:chgData name="Ben FitzGerald" userId="01931fca5aba4608" providerId="LiveId" clId="{180298D6-2D4B-4972-AFEB-D226EF0EBC16}" dt="2026-06-05T19:12:25.587" v="4887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Ben FitzGerald" userId="01931fca5aba4608" providerId="LiveId" clId="{180298D6-2D4B-4972-AFEB-D226EF0EBC16}" dt="2026-06-05T19:19:07.045" v="5333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Ben FitzGerald" userId="01931fca5aba4608" providerId="LiveId" clId="{180298D6-2D4B-4972-AFEB-D226EF0EBC16}" dt="2026-06-10T17:05:33.434" v="7816" actId="20577"/>
          <ac:spMkLst>
            <pc:docMk/>
            <pc:sldMk cId="0" sldId="260"/>
            <ac:spMk id="5" creationId="{00000000-0000-0000-0000-000000000000}"/>
          </ac:spMkLst>
        </pc:spChg>
        <pc:spChg chg="add mod">
          <ac:chgData name="Ben FitzGerald" userId="01931fca5aba4608" providerId="LiveId" clId="{180298D6-2D4B-4972-AFEB-D226EF0EBC16}" dt="2026-06-05T19:20:23.558" v="5503" actId="1076"/>
          <ac:spMkLst>
            <pc:docMk/>
            <pc:sldMk cId="0" sldId="260"/>
            <ac:spMk id="8" creationId="{F1C7D39A-79F1-D80C-330F-674F66FAA139}"/>
          </ac:spMkLst>
        </pc:spChg>
        <pc:picChg chg="add mod modCrop">
          <ac:chgData name="Ben FitzGerald" userId="01931fca5aba4608" providerId="LiveId" clId="{180298D6-2D4B-4972-AFEB-D226EF0EBC16}" dt="2026-06-10T17:05:35.955" v="7817" actId="1076"/>
          <ac:picMkLst>
            <pc:docMk/>
            <pc:sldMk cId="0" sldId="260"/>
            <ac:picMk id="10" creationId="{4EBBFEB9-1B39-330C-5B20-5CB8E65BA602}"/>
          </ac:picMkLst>
        </pc:picChg>
      </pc:sldChg>
      <pc:sldChg chg="addSp delSp modSp mod modNotesTx">
        <pc:chgData name="Ben FitzGerald" userId="01931fca5aba4608" providerId="LiveId" clId="{180298D6-2D4B-4972-AFEB-D226EF0EBC16}" dt="2026-06-10T17:40:49.416" v="8122" actId="6549"/>
        <pc:sldMkLst>
          <pc:docMk/>
          <pc:sldMk cId="0" sldId="262"/>
        </pc:sldMkLst>
        <pc:spChg chg="add mod">
          <ac:chgData name="Ben FitzGerald" userId="01931fca5aba4608" providerId="LiveId" clId="{180298D6-2D4B-4972-AFEB-D226EF0EBC16}" dt="2026-06-10T17:19:52.924" v="8018" actId="1076"/>
          <ac:spMkLst>
            <pc:docMk/>
            <pc:sldMk cId="0" sldId="262"/>
            <ac:spMk id="4" creationId="{5368AE14-BC68-1A49-EE85-FF0BA6661271}"/>
          </ac:spMkLst>
        </pc:spChg>
        <pc:spChg chg="add del mod">
          <ac:chgData name="Ben FitzGerald" userId="01931fca5aba4608" providerId="LiveId" clId="{180298D6-2D4B-4972-AFEB-D226EF0EBC16}" dt="2026-06-10T17:20:45.277" v="8115" actId="20577"/>
          <ac:spMkLst>
            <pc:docMk/>
            <pc:sldMk cId="0" sldId="262"/>
            <ac:spMk id="5" creationId="{00000000-0000-0000-0000-000000000000}"/>
          </ac:spMkLst>
        </pc:spChg>
        <pc:spChg chg="del">
          <ac:chgData name="Ben FitzGerald" userId="01931fca5aba4608" providerId="LiveId" clId="{180298D6-2D4B-4972-AFEB-D226EF0EBC16}" dt="2026-06-10T16:53:05.690" v="7456" actId="478"/>
          <ac:spMkLst>
            <pc:docMk/>
            <pc:sldMk cId="0" sldId="262"/>
            <ac:spMk id="6" creationId="{00000000-0000-0000-0000-000000000000}"/>
          </ac:spMkLst>
        </pc:spChg>
        <pc:spChg chg="del mod">
          <ac:chgData name="Ben FitzGerald" userId="01931fca5aba4608" providerId="LiveId" clId="{180298D6-2D4B-4972-AFEB-D226EF0EBC16}" dt="2026-06-10T16:51:42.643" v="7393" actId="478"/>
          <ac:spMkLst>
            <pc:docMk/>
            <pc:sldMk cId="0" sldId="262"/>
            <ac:spMk id="7" creationId="{00000000-0000-0000-0000-000000000000}"/>
          </ac:spMkLst>
        </pc:spChg>
        <pc:spChg chg="add mod">
          <ac:chgData name="Ben FitzGerald" userId="01931fca5aba4608" providerId="LiveId" clId="{180298D6-2D4B-4972-AFEB-D226EF0EBC16}" dt="2026-06-10T17:09:18.240" v="7841" actId="1076"/>
          <ac:spMkLst>
            <pc:docMk/>
            <pc:sldMk cId="0" sldId="262"/>
            <ac:spMk id="8" creationId="{9B271E3C-FC76-9ECF-92C6-F077CC4EBCC0}"/>
          </ac:spMkLst>
        </pc:spChg>
        <pc:spChg chg="add mod">
          <ac:chgData name="Ben FitzGerald" userId="01931fca5aba4608" providerId="LiveId" clId="{180298D6-2D4B-4972-AFEB-D226EF0EBC16}" dt="2026-06-10T17:09:15.409" v="7839" actId="1076"/>
          <ac:spMkLst>
            <pc:docMk/>
            <pc:sldMk cId="0" sldId="262"/>
            <ac:spMk id="9" creationId="{87875C01-EE52-350A-E575-0976740A3CEC}"/>
          </ac:spMkLst>
        </pc:spChg>
        <pc:spChg chg="add mod">
          <ac:chgData name="Ben FitzGerald" userId="01931fca5aba4608" providerId="LiveId" clId="{180298D6-2D4B-4972-AFEB-D226EF0EBC16}" dt="2026-06-10T17:09:59.957" v="7911" actId="20577"/>
          <ac:spMkLst>
            <pc:docMk/>
            <pc:sldMk cId="0" sldId="262"/>
            <ac:spMk id="10" creationId="{332254F8-2B16-53B9-7CAC-0139A12CDA3B}"/>
          </ac:spMkLst>
        </pc:spChg>
        <pc:spChg chg="add mod">
          <ac:chgData name="Ben FitzGerald" userId="01931fca5aba4608" providerId="LiveId" clId="{180298D6-2D4B-4972-AFEB-D226EF0EBC16}" dt="2026-06-05T19:51:20.437" v="7040"/>
          <ac:spMkLst>
            <pc:docMk/>
            <pc:sldMk cId="0" sldId="262"/>
            <ac:spMk id="11" creationId="{580B8355-E5A4-78EB-2D8B-82F3FA2C11EA}"/>
          </ac:spMkLst>
        </pc:spChg>
        <pc:spChg chg="add mod">
          <ac:chgData name="Ben FitzGerald" userId="01931fca5aba4608" providerId="LiveId" clId="{180298D6-2D4B-4972-AFEB-D226EF0EBC16}" dt="2026-06-05T19:51:26.943" v="7051" actId="20577"/>
          <ac:spMkLst>
            <pc:docMk/>
            <pc:sldMk cId="0" sldId="262"/>
            <ac:spMk id="12" creationId="{5EC6CF2E-4E5D-D71E-1B48-B6A7FAF48913}"/>
          </ac:spMkLst>
        </pc:spChg>
        <pc:spChg chg="add mod">
          <ac:chgData name="Ben FitzGerald" userId="01931fca5aba4608" providerId="LiveId" clId="{180298D6-2D4B-4972-AFEB-D226EF0EBC16}" dt="2026-06-05T19:51:20.437" v="7040"/>
          <ac:spMkLst>
            <pc:docMk/>
            <pc:sldMk cId="0" sldId="262"/>
            <ac:spMk id="13" creationId="{D0D4593B-7BDF-2D26-31A0-4505375574A6}"/>
          </ac:spMkLst>
        </pc:spChg>
        <pc:spChg chg="add del mod">
          <ac:chgData name="Ben FitzGerald" userId="01931fca5aba4608" providerId="LiveId" clId="{180298D6-2D4B-4972-AFEB-D226EF0EBC16}" dt="2026-06-10T16:53:03.386" v="7455" actId="478"/>
          <ac:spMkLst>
            <pc:docMk/>
            <pc:sldMk cId="0" sldId="262"/>
            <ac:spMk id="18" creationId="{E739569B-D69F-A369-06AA-493E7F2B9429}"/>
          </ac:spMkLst>
        </pc:spChg>
        <pc:spChg chg="add del mod">
          <ac:chgData name="Ben FitzGerald" userId="01931fca5aba4608" providerId="LiveId" clId="{180298D6-2D4B-4972-AFEB-D226EF0EBC16}" dt="2026-06-10T16:51:40.475" v="7391" actId="478"/>
          <ac:spMkLst>
            <pc:docMk/>
            <pc:sldMk cId="0" sldId="262"/>
            <ac:spMk id="20" creationId="{C256380A-5AF6-A706-E9A0-EB2B17882C08}"/>
          </ac:spMkLst>
        </pc:spChg>
        <pc:spChg chg="add del mod">
          <ac:chgData name="Ben FitzGerald" userId="01931fca5aba4608" providerId="LiveId" clId="{180298D6-2D4B-4972-AFEB-D226EF0EBC16}" dt="2026-06-10T16:55:42.648" v="7551" actId="478"/>
          <ac:spMkLst>
            <pc:docMk/>
            <pc:sldMk cId="0" sldId="262"/>
            <ac:spMk id="22" creationId="{2A907A0D-B8EE-3184-55EF-693D9AE2EFDD}"/>
          </ac:spMkLst>
        </pc:spChg>
        <pc:spChg chg="add mod">
          <ac:chgData name="Ben FitzGerald" userId="01931fca5aba4608" providerId="LiveId" clId="{180298D6-2D4B-4972-AFEB-D226EF0EBC16}" dt="2026-06-10T16:53:49.560" v="7463"/>
          <ac:spMkLst>
            <pc:docMk/>
            <pc:sldMk cId="0" sldId="262"/>
            <ac:spMk id="24" creationId="{A259CE09-49E4-6AA9-A089-148929DF1731}"/>
          </ac:spMkLst>
        </pc:spChg>
        <pc:spChg chg="add mod">
          <ac:chgData name="Ben FitzGerald" userId="01931fca5aba4608" providerId="LiveId" clId="{180298D6-2D4B-4972-AFEB-D226EF0EBC16}" dt="2026-06-10T17:19:59.223" v="8021" actId="1076"/>
          <ac:spMkLst>
            <pc:docMk/>
            <pc:sldMk cId="0" sldId="262"/>
            <ac:spMk id="25" creationId="{5D2EC212-D104-C66E-9C9E-CE86B4522230}"/>
          </ac:spMkLst>
        </pc:spChg>
        <pc:spChg chg="add del mod">
          <ac:chgData name="Ben FitzGerald" userId="01931fca5aba4608" providerId="LiveId" clId="{180298D6-2D4B-4972-AFEB-D226EF0EBC16}" dt="2026-06-10T16:56:48.175" v="7605" actId="478"/>
          <ac:spMkLst>
            <pc:docMk/>
            <pc:sldMk cId="0" sldId="262"/>
            <ac:spMk id="26" creationId="{1DF03C11-6350-C49B-1DE5-B540A0AC8970}"/>
          </ac:spMkLst>
        </pc:spChg>
        <pc:spChg chg="add mod">
          <ac:chgData name="Ben FitzGerald" userId="01931fca5aba4608" providerId="LiveId" clId="{180298D6-2D4B-4972-AFEB-D226EF0EBC16}" dt="2026-06-10T17:20:52.475" v="8118" actId="1076"/>
          <ac:spMkLst>
            <pc:docMk/>
            <pc:sldMk cId="0" sldId="262"/>
            <ac:spMk id="45" creationId="{ADCD0AA3-3214-C227-CBF8-EA5EA2304FB2}"/>
          </ac:spMkLst>
        </pc:spChg>
        <pc:spChg chg="add mod">
          <ac:chgData name="Ben FitzGerald" userId="01931fca5aba4608" providerId="LiveId" clId="{180298D6-2D4B-4972-AFEB-D226EF0EBC16}" dt="2026-06-10T17:20:08.816" v="8024" actId="1076"/>
          <ac:spMkLst>
            <pc:docMk/>
            <pc:sldMk cId="0" sldId="262"/>
            <ac:spMk id="59" creationId="{8F8464E2-58C8-6314-8520-0182288F31C3}"/>
          </ac:spMkLst>
        </pc:spChg>
        <pc:cxnChg chg="mod">
          <ac:chgData name="Ben FitzGerald" userId="01931fca5aba4608" providerId="LiveId" clId="{180298D6-2D4B-4972-AFEB-D226EF0EBC16}" dt="2026-06-10T17:09:18.240" v="7841" actId="1076"/>
          <ac:cxnSpMkLst>
            <pc:docMk/>
            <pc:sldMk cId="0" sldId="262"/>
            <ac:cxnSpMk id="14" creationId="{B0C351E1-14A2-4B4D-516C-FC4DC360BB7D}"/>
          </ac:cxnSpMkLst>
        </pc:cxnChg>
        <pc:cxnChg chg="mod">
          <ac:chgData name="Ben FitzGerald" userId="01931fca5aba4608" providerId="LiveId" clId="{180298D6-2D4B-4972-AFEB-D226EF0EBC16}" dt="2026-06-10T17:09:15.409" v="7839" actId="1076"/>
          <ac:cxnSpMkLst>
            <pc:docMk/>
            <pc:sldMk cId="0" sldId="262"/>
            <ac:cxnSpMk id="15" creationId="{F767DFC4-488C-EC02-85F9-4822EEFF0F50}"/>
          </ac:cxnSpMkLst>
        </pc:cxnChg>
        <pc:cxnChg chg="add mod">
          <ac:chgData name="Ben FitzGerald" userId="01931fca5aba4608" providerId="LiveId" clId="{180298D6-2D4B-4972-AFEB-D226EF0EBC16}" dt="2026-06-05T19:51:20.437" v="7040"/>
          <ac:cxnSpMkLst>
            <pc:docMk/>
            <pc:sldMk cId="0" sldId="262"/>
            <ac:cxnSpMk id="17" creationId="{A2B2DC10-3A4A-7D21-DF6E-E6711B12487D}"/>
          </ac:cxnSpMkLst>
        </pc:cxnChg>
        <pc:cxnChg chg="add del mod">
          <ac:chgData name="Ben FitzGerald" userId="01931fca5aba4608" providerId="LiveId" clId="{180298D6-2D4B-4972-AFEB-D226EF0EBC16}" dt="2026-06-10T16:51:41.611" v="7392" actId="478"/>
          <ac:cxnSpMkLst>
            <pc:docMk/>
            <pc:sldMk cId="0" sldId="262"/>
            <ac:cxnSpMk id="19" creationId="{308D9535-B134-B63C-2293-68D4CF492835}"/>
          </ac:cxnSpMkLst>
        </pc:cxnChg>
        <pc:cxnChg chg="add del mod">
          <ac:chgData name="Ben FitzGerald" userId="01931fca5aba4608" providerId="LiveId" clId="{180298D6-2D4B-4972-AFEB-D226EF0EBC16}" dt="2026-06-10T16:55:06.825" v="7506" actId="478"/>
          <ac:cxnSpMkLst>
            <pc:docMk/>
            <pc:sldMk cId="0" sldId="262"/>
            <ac:cxnSpMk id="21" creationId="{D7B5446B-A81A-B5E0-5C0F-752340AB72CD}"/>
          </ac:cxnSpMkLst>
        </pc:cxnChg>
        <pc:cxnChg chg="add mod">
          <ac:chgData name="Ben FitzGerald" userId="01931fca5aba4608" providerId="LiveId" clId="{180298D6-2D4B-4972-AFEB-D226EF0EBC16}" dt="2026-06-10T16:53:49.560" v="7463"/>
          <ac:cxnSpMkLst>
            <pc:docMk/>
            <pc:sldMk cId="0" sldId="262"/>
            <ac:cxnSpMk id="23" creationId="{49505823-126C-00B4-2CC7-D8F78BF6606A}"/>
          </ac:cxnSpMkLst>
        </pc:cxnChg>
        <pc:cxnChg chg="add del mod">
          <ac:chgData name="Ben FitzGerald" userId="01931fca5aba4608" providerId="LiveId" clId="{180298D6-2D4B-4972-AFEB-D226EF0EBC16}" dt="2026-06-10T16:56:26.592" v="7593" actId="478"/>
          <ac:cxnSpMkLst>
            <pc:docMk/>
            <pc:sldMk cId="0" sldId="262"/>
            <ac:cxnSpMk id="28" creationId="{B5D3CB45-6D86-F0F3-54B8-285A06A45C64}"/>
          </ac:cxnSpMkLst>
        </pc:cxnChg>
        <pc:cxnChg chg="add mod">
          <ac:chgData name="Ben FitzGerald" userId="01931fca5aba4608" providerId="LiveId" clId="{180298D6-2D4B-4972-AFEB-D226EF0EBC16}" dt="2026-06-10T17:19:59.223" v="8021" actId="1076"/>
          <ac:cxnSpMkLst>
            <pc:docMk/>
            <pc:sldMk cId="0" sldId="262"/>
            <ac:cxnSpMk id="30" creationId="{452C26E5-2DD1-D843-9E81-954744367C91}"/>
          </ac:cxnSpMkLst>
        </pc:cxnChg>
        <pc:cxnChg chg="add del mod">
          <ac:chgData name="Ben FitzGerald" userId="01931fca5aba4608" providerId="LiveId" clId="{180298D6-2D4B-4972-AFEB-D226EF0EBC16}" dt="2026-06-10T17:09:06.222" v="7835" actId="478"/>
          <ac:cxnSpMkLst>
            <pc:docMk/>
            <pc:sldMk cId="0" sldId="262"/>
            <ac:cxnSpMk id="37" creationId="{7AC66F03-179B-DA8E-42FF-A6160AEB853D}"/>
          </ac:cxnSpMkLst>
        </pc:cxnChg>
        <pc:cxnChg chg="add mod">
          <ac:chgData name="Ben FitzGerald" userId="01931fca5aba4608" providerId="LiveId" clId="{180298D6-2D4B-4972-AFEB-D226EF0EBC16}" dt="2026-06-10T17:20:06.230" v="8023" actId="14100"/>
          <ac:cxnSpMkLst>
            <pc:docMk/>
            <pc:sldMk cId="0" sldId="262"/>
            <ac:cxnSpMk id="57" creationId="{B1952FA7-0371-1B8A-39C5-00FDBDA64EDA}"/>
          </ac:cxnSpMkLst>
        </pc:cxnChg>
      </pc:sldChg>
      <pc:sldChg chg="addSp delSp modSp mod ord modAnim modNotesTx">
        <pc:chgData name="Ben FitzGerald" userId="01931fca5aba4608" providerId="LiveId" clId="{180298D6-2D4B-4972-AFEB-D226EF0EBC16}" dt="2026-06-10T17:40:58.087" v="8124" actId="6549"/>
        <pc:sldMkLst>
          <pc:docMk/>
          <pc:sldMk cId="0" sldId="263"/>
        </pc:sldMkLst>
        <pc:spChg chg="mod">
          <ac:chgData name="Ben FitzGerald" userId="01931fca5aba4608" providerId="LiveId" clId="{180298D6-2D4B-4972-AFEB-D226EF0EBC16}" dt="2026-06-05T19:17:37.928" v="5310" actId="1076"/>
          <ac:spMkLst>
            <pc:docMk/>
            <pc:sldMk cId="0" sldId="263"/>
            <ac:spMk id="2" creationId="{00000000-0000-0000-0000-000000000000}"/>
          </ac:spMkLst>
        </pc:spChg>
        <pc:spChg chg="add mod">
          <ac:chgData name="Ben FitzGerald" userId="01931fca5aba4608" providerId="LiveId" clId="{180298D6-2D4B-4972-AFEB-D226EF0EBC16}" dt="2026-06-05T16:21:30.371" v="1043" actId="1076"/>
          <ac:spMkLst>
            <pc:docMk/>
            <pc:sldMk cId="0" sldId="263"/>
            <ac:spMk id="26" creationId="{FD056EBB-1A28-BDEE-CC69-A6FF12A1209A}"/>
          </ac:spMkLst>
        </pc:spChg>
        <pc:spChg chg="add mod">
          <ac:chgData name="Ben FitzGerald" userId="01931fca5aba4608" providerId="LiveId" clId="{180298D6-2D4B-4972-AFEB-D226EF0EBC16}" dt="2026-06-05T16:21:30.371" v="1043" actId="1076"/>
          <ac:spMkLst>
            <pc:docMk/>
            <pc:sldMk cId="0" sldId="263"/>
            <ac:spMk id="38" creationId="{E4945C11-6C46-958C-1FD5-87533E38B674}"/>
          </ac:spMkLst>
        </pc:spChg>
        <pc:spChg chg="add mod">
          <ac:chgData name="Ben FitzGerald" userId="01931fca5aba4608" providerId="LiveId" clId="{180298D6-2D4B-4972-AFEB-D226EF0EBC16}" dt="2026-06-05T16:21:30.371" v="1043" actId="1076"/>
          <ac:spMkLst>
            <pc:docMk/>
            <pc:sldMk cId="0" sldId="263"/>
            <ac:spMk id="63" creationId="{E88AA443-1524-28BD-9F4D-8F96D12D2516}"/>
          </ac:spMkLst>
        </pc:spChg>
        <pc:spChg chg="add mod">
          <ac:chgData name="Ben FitzGerald" userId="01931fca5aba4608" providerId="LiveId" clId="{180298D6-2D4B-4972-AFEB-D226EF0EBC16}" dt="2026-06-05T16:21:30.371" v="1043" actId="1076"/>
          <ac:spMkLst>
            <pc:docMk/>
            <pc:sldMk cId="0" sldId="263"/>
            <ac:spMk id="64" creationId="{00123EF4-A173-A772-404B-506A99401A35}"/>
          </ac:spMkLst>
        </pc:spChg>
        <pc:spChg chg="add mod">
          <ac:chgData name="Ben FitzGerald" userId="01931fca5aba4608" providerId="LiveId" clId="{180298D6-2D4B-4972-AFEB-D226EF0EBC16}" dt="2026-06-05T16:21:30.027" v="1042" actId="1076"/>
          <ac:spMkLst>
            <pc:docMk/>
            <pc:sldMk cId="0" sldId="263"/>
            <ac:spMk id="65" creationId="{2CD125BC-4638-00AD-AB73-6F46B18B3099}"/>
          </ac:spMkLst>
        </pc:spChg>
        <pc:spChg chg="add mod">
          <ac:chgData name="Ben FitzGerald" userId="01931fca5aba4608" providerId="LiveId" clId="{180298D6-2D4B-4972-AFEB-D226EF0EBC16}" dt="2026-06-10T16:48:07.295" v="7376" actId="1076"/>
          <ac:spMkLst>
            <pc:docMk/>
            <pc:sldMk cId="0" sldId="263"/>
            <ac:spMk id="66" creationId="{33C11D3C-1FAA-419B-8E98-05CCACD10843}"/>
          </ac:spMkLst>
        </pc:spChg>
        <pc:picChg chg="add mod">
          <ac:chgData name="Ben FitzGerald" userId="01931fca5aba4608" providerId="LiveId" clId="{180298D6-2D4B-4972-AFEB-D226EF0EBC16}" dt="2026-06-05T16:21:30.371" v="1043" actId="1076"/>
          <ac:picMkLst>
            <pc:docMk/>
            <pc:sldMk cId="0" sldId="263"/>
            <ac:picMk id="25" creationId="{8405403F-0FC8-E339-22E6-5F97B8A616E6}"/>
          </ac:picMkLst>
        </pc:picChg>
        <pc:picChg chg="add mod ord">
          <ac:chgData name="Ben FitzGerald" userId="01931fca5aba4608" providerId="LiveId" clId="{180298D6-2D4B-4972-AFEB-D226EF0EBC16}" dt="2026-06-05T17:10:56.006" v="2756" actId="1076"/>
          <ac:picMkLst>
            <pc:docMk/>
            <pc:sldMk cId="0" sldId="263"/>
            <ac:picMk id="59" creationId="{AE7C31F4-4241-D7A2-17C5-EE1828FCCA83}"/>
          </ac:picMkLst>
        </pc:picChg>
        <pc:cxnChg chg="add mod">
          <ac:chgData name="Ben FitzGerald" userId="01931fca5aba4608" providerId="LiveId" clId="{180298D6-2D4B-4972-AFEB-D226EF0EBC16}" dt="2026-06-05T16:21:30.371" v="1043" actId="1076"/>
          <ac:cxnSpMkLst>
            <pc:docMk/>
            <pc:sldMk cId="0" sldId="263"/>
            <ac:cxnSpMk id="41" creationId="{E85DF3A7-D898-9319-63C5-E11774E9224C}"/>
          </ac:cxnSpMkLst>
        </pc:cxnChg>
        <pc:cxnChg chg="add mod">
          <ac:chgData name="Ben FitzGerald" userId="01931fca5aba4608" providerId="LiveId" clId="{180298D6-2D4B-4972-AFEB-D226EF0EBC16}" dt="2026-06-05T16:15:38.923" v="758" actId="13822"/>
          <ac:cxnSpMkLst>
            <pc:docMk/>
            <pc:sldMk cId="0" sldId="263"/>
            <ac:cxnSpMk id="43" creationId="{F3CAD193-A5E0-4B4D-65E1-A0ACCD9E8404}"/>
          </ac:cxnSpMkLst>
        </pc:cxnChg>
        <pc:cxnChg chg="add mod">
          <ac:chgData name="Ben FitzGerald" userId="01931fca5aba4608" providerId="LiveId" clId="{180298D6-2D4B-4972-AFEB-D226EF0EBC16}" dt="2026-06-05T16:15:50.118" v="762" actId="14100"/>
          <ac:cxnSpMkLst>
            <pc:docMk/>
            <pc:sldMk cId="0" sldId="263"/>
            <ac:cxnSpMk id="44" creationId="{90ADBC5F-8D42-84A2-3E91-D1F1B02EA7CB}"/>
          </ac:cxnSpMkLst>
        </pc:cxnChg>
        <pc:cxnChg chg="add mod">
          <ac:chgData name="Ben FitzGerald" userId="01931fca5aba4608" providerId="LiveId" clId="{180298D6-2D4B-4972-AFEB-D226EF0EBC16}" dt="2026-06-05T16:21:30.371" v="1043" actId="1076"/>
          <ac:cxnSpMkLst>
            <pc:docMk/>
            <pc:sldMk cId="0" sldId="263"/>
            <ac:cxnSpMk id="45" creationId="{89862913-BA3B-CC26-1CCC-EE1BB292945E}"/>
          </ac:cxnSpMkLst>
        </pc:cxnChg>
        <pc:cxnChg chg="add mod">
          <ac:chgData name="Ben FitzGerald" userId="01931fca5aba4608" providerId="LiveId" clId="{180298D6-2D4B-4972-AFEB-D226EF0EBC16}" dt="2026-06-05T16:21:30.371" v="1043" actId="1076"/>
          <ac:cxnSpMkLst>
            <pc:docMk/>
            <pc:sldMk cId="0" sldId="263"/>
            <ac:cxnSpMk id="53" creationId="{077A68AE-0FB7-AAED-43F3-386F37F7CB28}"/>
          </ac:cxnSpMkLst>
        </pc:cxnChg>
        <pc:cxnChg chg="add mod">
          <ac:chgData name="Ben FitzGerald" userId="01931fca5aba4608" providerId="LiveId" clId="{180298D6-2D4B-4972-AFEB-D226EF0EBC16}" dt="2026-06-05T16:18:13.210" v="799" actId="14100"/>
          <ac:cxnSpMkLst>
            <pc:docMk/>
            <pc:sldMk cId="0" sldId="263"/>
            <ac:cxnSpMk id="54" creationId="{010DF4AA-CCB9-E007-12FD-A696CFB67216}"/>
          </ac:cxnSpMkLst>
        </pc:cxnChg>
        <pc:cxnChg chg="add mod">
          <ac:chgData name="Ben FitzGerald" userId="01931fca5aba4608" providerId="LiveId" clId="{180298D6-2D4B-4972-AFEB-D226EF0EBC16}" dt="2026-06-05T16:21:30.371" v="1043" actId="1076"/>
          <ac:cxnSpMkLst>
            <pc:docMk/>
            <pc:sldMk cId="0" sldId="263"/>
            <ac:cxnSpMk id="56" creationId="{BDC96DB3-7B24-A37F-E053-E412FAD5590F}"/>
          </ac:cxnSpMkLst>
        </pc:cxnChg>
      </pc:sldChg>
      <pc:sldChg chg="del">
        <pc:chgData name="Ben FitzGerald" userId="01931fca5aba4608" providerId="LiveId" clId="{180298D6-2D4B-4972-AFEB-D226EF0EBC16}" dt="2026-06-10T16:51:07.393" v="7386" actId="47"/>
        <pc:sldMkLst>
          <pc:docMk/>
          <pc:sldMk cId="0" sldId="264"/>
        </pc:sldMkLst>
      </pc:sldChg>
      <pc:sldChg chg="modSp add del mod">
        <pc:chgData name="Ben FitzGerald" userId="01931fca5aba4608" providerId="LiveId" clId="{180298D6-2D4B-4972-AFEB-D226EF0EBC16}" dt="2026-06-10T16:57:58.920" v="7669" actId="47"/>
        <pc:sldMkLst>
          <pc:docMk/>
          <pc:sldMk cId="0" sldId="265"/>
        </pc:sldMkLst>
        <pc:picChg chg="mod">
          <ac:chgData name="Ben FitzGerald" userId="01931fca5aba4608" providerId="LiveId" clId="{180298D6-2D4B-4972-AFEB-D226EF0EBC16}" dt="2026-06-10T16:53:44.525" v="7461" actId="1076"/>
          <ac:picMkLst>
            <pc:docMk/>
            <pc:sldMk cId="0" sldId="265"/>
            <ac:picMk id="4" creationId="{00000000-0000-0000-0000-000000000000}"/>
          </ac:picMkLst>
        </pc:picChg>
      </pc:sldChg>
      <pc:sldChg chg="delSp modSp mod modNotesTx">
        <pc:chgData name="Ben FitzGerald" userId="01931fca5aba4608" providerId="LiveId" clId="{180298D6-2D4B-4972-AFEB-D226EF0EBC16}" dt="2026-06-10T17:40:47.768" v="8121" actId="6549"/>
        <pc:sldMkLst>
          <pc:docMk/>
          <pc:sldMk cId="0" sldId="266"/>
        </pc:sldMkLst>
        <pc:spChg chg="del">
          <ac:chgData name="Ben FitzGerald" userId="01931fca5aba4608" providerId="LiveId" clId="{180298D6-2D4B-4972-AFEB-D226EF0EBC16}" dt="2026-06-10T16:59:24.621" v="7694" actId="478"/>
          <ac:spMkLst>
            <pc:docMk/>
            <pc:sldMk cId="0" sldId="266"/>
            <ac:spMk id="6" creationId="{00000000-0000-0000-0000-000000000000}"/>
          </ac:spMkLst>
        </pc:spChg>
        <pc:spChg chg="del">
          <ac:chgData name="Ben FitzGerald" userId="01931fca5aba4608" providerId="LiveId" clId="{180298D6-2D4B-4972-AFEB-D226EF0EBC16}" dt="2026-06-10T16:59:20.006" v="7693" actId="478"/>
          <ac:spMkLst>
            <pc:docMk/>
            <pc:sldMk cId="0" sldId="266"/>
            <ac:spMk id="7" creationId="{00000000-0000-0000-0000-000000000000}"/>
          </ac:spMkLst>
        </pc:spChg>
        <pc:graphicFrameChg chg="mod modGraphic">
          <ac:chgData name="Ben FitzGerald" userId="01931fca5aba4608" providerId="LiveId" clId="{180298D6-2D4B-4972-AFEB-D226EF0EBC16}" dt="2026-06-10T17:20:56.834" v="8119" actId="1076"/>
          <ac:graphicFrameMkLst>
            <pc:docMk/>
            <pc:sldMk cId="0" sldId="266"/>
            <ac:graphicFrameMk id="5" creationId="{00000000-0000-0000-0000-000000000000}"/>
          </ac:graphicFrameMkLst>
        </pc:graphicFrameChg>
      </pc:sldChg>
      <pc:sldChg chg="addSp delSp modSp mod modNotesTx">
        <pc:chgData name="Ben FitzGerald" userId="01931fca5aba4608" providerId="LiveId" clId="{180298D6-2D4B-4972-AFEB-D226EF0EBC16}" dt="2026-06-10T17:40:45.920" v="8120" actId="6549"/>
        <pc:sldMkLst>
          <pc:docMk/>
          <pc:sldMk cId="0" sldId="267"/>
        </pc:sldMkLst>
        <pc:spChg chg="mod">
          <ac:chgData name="Ben FitzGerald" userId="01931fca5aba4608" providerId="LiveId" clId="{180298D6-2D4B-4972-AFEB-D226EF0EBC16}" dt="2026-06-10T17:00:31.228" v="7745" actId="20577"/>
          <ac:spMkLst>
            <pc:docMk/>
            <pc:sldMk cId="0" sldId="267"/>
            <ac:spMk id="2" creationId="{00000000-0000-0000-0000-000000000000}"/>
          </ac:spMkLst>
        </pc:spChg>
        <pc:spChg chg="mod">
          <ac:chgData name="Ben FitzGerald" userId="01931fca5aba4608" providerId="LiveId" clId="{180298D6-2D4B-4972-AFEB-D226EF0EBC16}" dt="2026-06-10T17:13:31.089" v="7984" actId="255"/>
          <ac:spMkLst>
            <pc:docMk/>
            <pc:sldMk cId="0" sldId="267"/>
            <ac:spMk id="4" creationId="{00000000-0000-0000-0000-000000000000}"/>
          </ac:spMkLst>
        </pc:spChg>
        <pc:spChg chg="add mod">
          <ac:chgData name="Ben FitzGerald" userId="01931fca5aba4608" providerId="LiveId" clId="{180298D6-2D4B-4972-AFEB-D226EF0EBC16}" dt="2026-06-10T17:13:39.645" v="7985" actId="20577"/>
          <ac:spMkLst>
            <pc:docMk/>
            <pc:sldMk cId="0" sldId="267"/>
            <ac:spMk id="5" creationId="{6555CC1E-E6BC-8BA1-CA2D-5F818A1AA08B}"/>
          </ac:spMkLst>
        </pc:spChg>
        <pc:spChg chg="add del mod">
          <ac:chgData name="Ben FitzGerald" userId="01931fca5aba4608" providerId="LiveId" clId="{180298D6-2D4B-4972-AFEB-D226EF0EBC16}" dt="2026-06-10T17:01:44.738" v="7783"/>
          <ac:spMkLst>
            <pc:docMk/>
            <pc:sldMk cId="0" sldId="267"/>
            <ac:spMk id="7" creationId="{12EE2B04-E5CF-A257-C206-E6708F84F4EA}"/>
          </ac:spMkLst>
        </pc:spChg>
      </pc:sldChg>
      <pc:sldChg chg="del">
        <pc:chgData name="Ben FitzGerald" userId="01931fca5aba4608" providerId="LiveId" clId="{180298D6-2D4B-4972-AFEB-D226EF0EBC16}" dt="2026-06-10T17:05:44.027" v="7818" actId="47"/>
        <pc:sldMkLst>
          <pc:docMk/>
          <pc:sldMk cId="0" sldId="268"/>
        </pc:sldMkLst>
      </pc:sldChg>
      <pc:sldChg chg="addSp modSp new mod">
        <pc:chgData name="Ben FitzGerald" userId="01931fca5aba4608" providerId="LiveId" clId="{180298D6-2D4B-4972-AFEB-D226EF0EBC16}" dt="2026-06-10T16:06:25.525" v="7152" actId="20577"/>
        <pc:sldMkLst>
          <pc:docMk/>
          <pc:sldMk cId="801316557" sldId="269"/>
        </pc:sldMkLst>
        <pc:spChg chg="add mod">
          <ac:chgData name="Ben FitzGerald" userId="01931fca5aba4608" providerId="LiveId" clId="{180298D6-2D4B-4972-AFEB-D226EF0EBC16}" dt="2026-06-10T16:06:25.525" v="7152" actId="20577"/>
          <ac:spMkLst>
            <pc:docMk/>
            <pc:sldMk cId="801316557" sldId="269"/>
            <ac:spMk id="2" creationId="{F92ECBA9-CDA5-3990-60D9-9DBC57567A57}"/>
          </ac:spMkLst>
        </pc:spChg>
        <pc:spChg chg="add mod">
          <ac:chgData name="Ben FitzGerald" userId="01931fca5aba4608" providerId="LiveId" clId="{180298D6-2D4B-4972-AFEB-D226EF0EBC16}" dt="2026-06-05T17:31:40.536" v="3887" actId="12"/>
          <ac:spMkLst>
            <pc:docMk/>
            <pc:sldMk cId="801316557" sldId="269"/>
            <ac:spMk id="3" creationId="{91763E9C-69EF-4B47-315F-E8E903B5A1EB}"/>
          </ac:spMkLst>
        </pc:spChg>
        <pc:spChg chg="add mod">
          <ac:chgData name="Ben FitzGerald" userId="01931fca5aba4608" providerId="LiveId" clId="{180298D6-2D4B-4972-AFEB-D226EF0EBC16}" dt="2026-06-05T17:29:00.142" v="3519" actId="20577"/>
          <ac:spMkLst>
            <pc:docMk/>
            <pc:sldMk cId="801316557" sldId="269"/>
            <ac:spMk id="4" creationId="{A62249FE-7F82-B457-9A57-E50094A2053C}"/>
          </ac:spMkLst>
        </pc:spChg>
        <pc:spChg chg="add mod">
          <ac:chgData name="Ben FitzGerald" userId="01931fca5aba4608" providerId="LiveId" clId="{180298D6-2D4B-4972-AFEB-D226EF0EBC16}" dt="2026-06-05T17:38:58.632" v="3932" actId="2711"/>
          <ac:spMkLst>
            <pc:docMk/>
            <pc:sldMk cId="801316557" sldId="269"/>
            <ac:spMk id="6" creationId="{CE9D4D81-B124-024B-55E4-F426656F5DCD}"/>
          </ac:spMkLst>
        </pc:spChg>
      </pc:sldChg>
      <pc:sldChg chg="addSp modSp new mod">
        <pc:chgData name="Ben FitzGerald" userId="01931fca5aba4608" providerId="LiveId" clId="{180298D6-2D4B-4972-AFEB-D226EF0EBC16}" dt="2026-06-05T19:08:41.600" v="4620" actId="1076"/>
        <pc:sldMkLst>
          <pc:docMk/>
          <pc:sldMk cId="4264990278" sldId="270"/>
        </pc:sldMkLst>
        <pc:spChg chg="mod">
          <ac:chgData name="Ben FitzGerald" userId="01931fca5aba4608" providerId="LiveId" clId="{180298D6-2D4B-4972-AFEB-D226EF0EBC16}" dt="2026-06-05T17:38:18.711" v="3926" actId="20577"/>
          <ac:spMkLst>
            <pc:docMk/>
            <pc:sldMk cId="4264990278" sldId="270"/>
            <ac:spMk id="2" creationId="{F92DC77F-1F39-4C2E-03C2-9E087EC6A820}"/>
          </ac:spMkLst>
        </pc:spChg>
        <pc:spChg chg="add mod">
          <ac:chgData name="Ben FitzGerald" userId="01931fca5aba4608" providerId="LiveId" clId="{180298D6-2D4B-4972-AFEB-D226EF0EBC16}" dt="2026-06-05T19:08:41.600" v="4620" actId="1076"/>
          <ac:spMkLst>
            <pc:docMk/>
            <pc:sldMk cId="4264990278" sldId="270"/>
            <ac:spMk id="4" creationId="{BB64B1E2-2503-D04A-A7EA-E59BAE7E1087}"/>
          </ac:spMkLst>
        </pc:spChg>
        <pc:spChg chg="add mod">
          <ac:chgData name="Ben FitzGerald" userId="01931fca5aba4608" providerId="LiveId" clId="{180298D6-2D4B-4972-AFEB-D226EF0EBC16}" dt="2026-06-05T19:08:41.600" v="4620" actId="1076"/>
          <ac:spMkLst>
            <pc:docMk/>
            <pc:sldMk cId="4264990278" sldId="270"/>
            <ac:spMk id="5" creationId="{3C963EB8-90C4-BD1E-E510-4C15E6273845}"/>
          </ac:spMkLst>
        </pc:spChg>
        <pc:spChg chg="add mod">
          <ac:chgData name="Ben FitzGerald" userId="01931fca5aba4608" providerId="LiveId" clId="{180298D6-2D4B-4972-AFEB-D226EF0EBC16}" dt="2026-06-05T19:08:41.600" v="4620" actId="1076"/>
          <ac:spMkLst>
            <pc:docMk/>
            <pc:sldMk cId="4264990278" sldId="270"/>
            <ac:spMk id="6" creationId="{6ED1554A-6587-6E38-3509-CE4B8EBD6362}"/>
          </ac:spMkLst>
        </pc:spChg>
      </pc:sldChg>
      <pc:sldChg chg="addSp delSp modSp new mod ord">
        <pc:chgData name="Ben FitzGerald" userId="01931fca5aba4608" providerId="LiveId" clId="{180298D6-2D4B-4972-AFEB-D226EF0EBC16}" dt="2026-06-10T17:19:40.038" v="8015" actId="20577"/>
        <pc:sldMkLst>
          <pc:docMk/>
          <pc:sldMk cId="3984422611" sldId="271"/>
        </pc:sldMkLst>
        <pc:spChg chg="mod">
          <ac:chgData name="Ben FitzGerald" userId="01931fca5aba4608" providerId="LiveId" clId="{180298D6-2D4B-4972-AFEB-D226EF0EBC16}" dt="2026-06-05T19:45:35.930" v="6698" actId="20577"/>
          <ac:spMkLst>
            <pc:docMk/>
            <pc:sldMk cId="3984422611" sldId="271"/>
            <ac:spMk id="2" creationId="{42CF1305-D596-69BA-6450-4C8F698B6BC8}"/>
          </ac:spMkLst>
        </pc:spChg>
        <pc:spChg chg="add mod">
          <ac:chgData name="Ben FitzGerald" userId="01931fca5aba4608" providerId="LiveId" clId="{180298D6-2D4B-4972-AFEB-D226EF0EBC16}" dt="2026-06-05T19:38:00.818" v="6443" actId="13822"/>
          <ac:spMkLst>
            <pc:docMk/>
            <pc:sldMk cId="3984422611" sldId="271"/>
            <ac:spMk id="3" creationId="{AF8A8BE3-21AD-0588-ACB6-535CFDEECC5C}"/>
          </ac:spMkLst>
        </pc:spChg>
        <pc:spChg chg="add mod">
          <ac:chgData name="Ben FitzGerald" userId="01931fca5aba4608" providerId="LiveId" clId="{180298D6-2D4B-4972-AFEB-D226EF0EBC16}" dt="2026-06-05T19:38:00.818" v="6443" actId="13822"/>
          <ac:spMkLst>
            <pc:docMk/>
            <pc:sldMk cId="3984422611" sldId="271"/>
            <ac:spMk id="4" creationId="{86FA45E2-3E19-00D3-C2E9-01454C4C7670}"/>
          </ac:spMkLst>
        </pc:spChg>
        <pc:spChg chg="add mod">
          <ac:chgData name="Ben FitzGerald" userId="01931fca5aba4608" providerId="LiveId" clId="{180298D6-2D4B-4972-AFEB-D226EF0EBC16}" dt="2026-06-05T19:38:00.818" v="6443" actId="13822"/>
          <ac:spMkLst>
            <pc:docMk/>
            <pc:sldMk cId="3984422611" sldId="271"/>
            <ac:spMk id="5" creationId="{BB911AD7-A621-8BD7-162A-02A09B6820DB}"/>
          </ac:spMkLst>
        </pc:spChg>
        <pc:spChg chg="add mod">
          <ac:chgData name="Ben FitzGerald" userId="01931fca5aba4608" providerId="LiveId" clId="{180298D6-2D4B-4972-AFEB-D226EF0EBC16}" dt="2026-06-05T19:38:00.818" v="6443" actId="13822"/>
          <ac:spMkLst>
            <pc:docMk/>
            <pc:sldMk cId="3984422611" sldId="271"/>
            <ac:spMk id="6" creationId="{75A20132-EB48-3EC1-F8DA-B3223F95A510}"/>
          </ac:spMkLst>
        </pc:spChg>
        <pc:spChg chg="add mod">
          <ac:chgData name="Ben FitzGerald" userId="01931fca5aba4608" providerId="LiveId" clId="{180298D6-2D4B-4972-AFEB-D226EF0EBC16}" dt="2026-06-05T19:37:43.557" v="6440" actId="1076"/>
          <ac:spMkLst>
            <pc:docMk/>
            <pc:sldMk cId="3984422611" sldId="271"/>
            <ac:spMk id="7" creationId="{77C084FF-8055-BCC4-AE9B-6BB13FEAA7BC}"/>
          </ac:spMkLst>
        </pc:spChg>
        <pc:spChg chg="add mod">
          <ac:chgData name="Ben FitzGerald" userId="01931fca5aba4608" providerId="LiveId" clId="{180298D6-2D4B-4972-AFEB-D226EF0EBC16}" dt="2026-06-05T19:37:54.453" v="6442" actId="13822"/>
          <ac:spMkLst>
            <pc:docMk/>
            <pc:sldMk cId="3984422611" sldId="271"/>
            <ac:spMk id="8" creationId="{8BB1C511-BB3E-DEA5-2AED-ADDF32B5A802}"/>
          </ac:spMkLst>
        </pc:spChg>
        <pc:spChg chg="add mod">
          <ac:chgData name="Ben FitzGerald" userId="01931fca5aba4608" providerId="LiveId" clId="{180298D6-2D4B-4972-AFEB-D226EF0EBC16}" dt="2026-06-05T19:37:43.557" v="6440" actId="1076"/>
          <ac:spMkLst>
            <pc:docMk/>
            <pc:sldMk cId="3984422611" sldId="271"/>
            <ac:spMk id="17" creationId="{A7BA9AC8-F75E-872C-CE2C-617753CDEB12}"/>
          </ac:spMkLst>
        </pc:spChg>
        <pc:spChg chg="add mod">
          <ac:chgData name="Ben FitzGerald" userId="01931fca5aba4608" providerId="LiveId" clId="{180298D6-2D4B-4972-AFEB-D226EF0EBC16}" dt="2026-06-05T19:39:11.887" v="6546" actId="20577"/>
          <ac:spMkLst>
            <pc:docMk/>
            <pc:sldMk cId="3984422611" sldId="271"/>
            <ac:spMk id="22" creationId="{D416782E-BE9F-598F-BCA0-AEC92A006550}"/>
          </ac:spMkLst>
        </pc:spChg>
        <pc:spChg chg="add mod">
          <ac:chgData name="Ben FitzGerald" userId="01931fca5aba4608" providerId="LiveId" clId="{180298D6-2D4B-4972-AFEB-D226EF0EBC16}" dt="2026-06-10T17:19:40.038" v="8015" actId="20577"/>
          <ac:spMkLst>
            <pc:docMk/>
            <pc:sldMk cId="3984422611" sldId="271"/>
            <ac:spMk id="24" creationId="{B87846C2-40A8-FC34-E092-35E49D380B6A}"/>
          </ac:spMkLst>
        </pc:spChg>
        <pc:cxnChg chg="add mod">
          <ac:chgData name="Ben FitzGerald" userId="01931fca5aba4608" providerId="LiveId" clId="{180298D6-2D4B-4972-AFEB-D226EF0EBC16}" dt="2026-06-05T19:37:43.557" v="6440" actId="1076"/>
          <ac:cxnSpMkLst>
            <pc:docMk/>
            <pc:sldMk cId="3984422611" sldId="271"/>
            <ac:cxnSpMk id="10" creationId="{F8FE8064-776B-88C3-AA67-F6AD062F061A}"/>
          </ac:cxnSpMkLst>
        </pc:cxnChg>
        <pc:cxnChg chg="add mod">
          <ac:chgData name="Ben FitzGerald" userId="01931fca5aba4608" providerId="LiveId" clId="{180298D6-2D4B-4972-AFEB-D226EF0EBC16}" dt="2026-06-05T19:37:43.557" v="6440" actId="1076"/>
          <ac:cxnSpMkLst>
            <pc:docMk/>
            <pc:sldMk cId="3984422611" sldId="271"/>
            <ac:cxnSpMk id="12" creationId="{57C991A2-88C3-62EC-2737-6137A8C5D06F}"/>
          </ac:cxnSpMkLst>
        </pc:cxnChg>
        <pc:cxnChg chg="add mod">
          <ac:chgData name="Ben FitzGerald" userId="01931fca5aba4608" providerId="LiveId" clId="{180298D6-2D4B-4972-AFEB-D226EF0EBC16}" dt="2026-06-05T19:37:43.557" v="6440" actId="1076"/>
          <ac:cxnSpMkLst>
            <pc:docMk/>
            <pc:sldMk cId="3984422611" sldId="271"/>
            <ac:cxnSpMk id="14" creationId="{A2EC2D71-8B34-F07A-CEF0-E69F417AA234}"/>
          </ac:cxnSpMkLst>
        </pc:cxnChg>
        <pc:cxnChg chg="add">
          <ac:chgData name="Ben FitzGerald" userId="01931fca5aba4608" providerId="LiveId" clId="{180298D6-2D4B-4972-AFEB-D226EF0EBC16}" dt="2026-06-05T19:35:26.897" v="6324" actId="11529"/>
          <ac:cxnSpMkLst>
            <pc:docMk/>
            <pc:sldMk cId="3984422611" sldId="271"/>
            <ac:cxnSpMk id="16" creationId="{0F241953-1801-CF57-A3AB-C7443A322F07}"/>
          </ac:cxnSpMkLst>
        </pc:cxnChg>
        <pc:cxnChg chg="add mod">
          <ac:chgData name="Ben FitzGerald" userId="01931fca5aba4608" providerId="LiveId" clId="{180298D6-2D4B-4972-AFEB-D226EF0EBC16}" dt="2026-06-05T19:38:29.900" v="6446" actId="14100"/>
          <ac:cxnSpMkLst>
            <pc:docMk/>
            <pc:sldMk cId="3984422611" sldId="271"/>
            <ac:cxnSpMk id="19" creationId="{3DA482D6-A004-D6B0-1AA0-40BE1E6DDE7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0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040"/>
            <a:ext cx="12191695" cy="64008"/>
          </a:xfrm>
          <a:prstGeom prst="rect">
            <a:avLst/>
          </a:prstGeom>
          <a:solidFill>
            <a:srgbClr val="B539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46607" y="1239428"/>
            <a:ext cx="10698480" cy="1554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800" b="1" dirty="0">
                <a:solidFill>
                  <a:srgbClr val="222222"/>
                </a:solidFill>
              </a:rPr>
              <a:t>Auto-regulating Input Files that Save Time when Jobs Fail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044279"/>
            <a:ext cx="103696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555555"/>
                </a:solidFill>
              </a:rPr>
              <a:t>Daily Precipitation File Analysis with </a:t>
            </a:r>
            <a:r>
              <a:rPr sz="2200" dirty="0">
                <a:solidFill>
                  <a:srgbClr val="555555"/>
                </a:solidFill>
              </a:rPr>
              <a:t>Item-level retries in an </a:t>
            </a:r>
            <a:r>
              <a:rPr sz="2200" dirty="0" err="1">
                <a:solidFill>
                  <a:srgbClr val="555555"/>
                </a:solidFill>
              </a:rPr>
              <a:t>HTCondor</a:t>
            </a:r>
            <a:r>
              <a:rPr sz="2200" dirty="0">
                <a:solidFill>
                  <a:srgbClr val="555555"/>
                </a:solidFill>
              </a:rPr>
              <a:t> / </a:t>
            </a:r>
            <a:r>
              <a:rPr sz="2200" dirty="0" err="1">
                <a:solidFill>
                  <a:srgbClr val="555555"/>
                </a:solidFill>
              </a:rPr>
              <a:t>DAGMan</a:t>
            </a:r>
            <a:r>
              <a:rPr sz="2200" dirty="0">
                <a:solidFill>
                  <a:srgbClr val="555555"/>
                </a:solidFill>
              </a:rPr>
              <a:t> pipeline</a:t>
            </a:r>
            <a:r>
              <a:rPr lang="en-US" sz="2200" dirty="0">
                <a:solidFill>
                  <a:srgbClr val="555555"/>
                </a:solidFill>
              </a:rPr>
              <a:t> when files are missing</a:t>
            </a:r>
            <a:endParaRPr sz="2200" dirty="0">
              <a:solidFill>
                <a:srgbClr val="55555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0647" y="4469195"/>
            <a:ext cx="6960240" cy="10310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Aft>
                <a:spcPts val="400"/>
              </a:spcAft>
            </a:pPr>
            <a:r>
              <a:rPr sz="2200" b="1" i="0" dirty="0">
                <a:solidFill>
                  <a:srgbClr val="222222"/>
                </a:solidFill>
              </a:rPr>
              <a:t>Benjamin FitzGerald</a:t>
            </a:r>
          </a:p>
          <a:p>
            <a:pPr algn="ctr">
              <a:spcAft>
                <a:spcPts val="200"/>
              </a:spcAft>
            </a:pPr>
            <a:r>
              <a:rPr sz="1800" b="0" i="0" dirty="0">
                <a:solidFill>
                  <a:srgbClr val="555555"/>
                </a:solidFill>
              </a:rPr>
              <a:t>PhD student, </a:t>
            </a:r>
            <a:r>
              <a:rPr lang="en-US" sz="1800" b="0" i="0" dirty="0">
                <a:solidFill>
                  <a:srgbClr val="555555"/>
                </a:solidFill>
              </a:rPr>
              <a:t>Hydroclimate Extremes Research Group (Dr. Daniel Wright)</a:t>
            </a:r>
            <a:endParaRPr sz="1800" b="0" i="0" dirty="0">
              <a:solidFill>
                <a:srgbClr val="555555"/>
              </a:solidFill>
            </a:endParaRPr>
          </a:p>
          <a:p>
            <a:pPr algn="ctr">
              <a:spcAft>
                <a:spcPts val="600"/>
              </a:spcAft>
            </a:pPr>
            <a:r>
              <a:rPr sz="1600" b="0" i="0" dirty="0" err="1">
                <a:solidFill>
                  <a:srgbClr val="555555"/>
                </a:solidFill>
              </a:rPr>
              <a:t>HTCondor</a:t>
            </a:r>
            <a:r>
              <a:rPr sz="1600" b="0" i="0" dirty="0">
                <a:solidFill>
                  <a:srgbClr val="555555"/>
                </a:solidFill>
              </a:rPr>
              <a:t> Week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CEE72-00CE-A44A-4B27-6AB0996F22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9700"/>
          <a:stretch>
            <a:fillRect/>
          </a:stretch>
        </p:blipFill>
        <p:spPr>
          <a:xfrm>
            <a:off x="7763051" y="74195"/>
            <a:ext cx="3228037" cy="855009"/>
          </a:xfrm>
          <a:prstGeom prst="rect">
            <a:avLst/>
          </a:prstGeom>
        </p:spPr>
      </p:pic>
      <p:pic>
        <p:nvPicPr>
          <p:cNvPr id="8" name="Picture 7" descr="A close-up of a clock&#10;&#10;Description automatically generated">
            <a:extLst>
              <a:ext uri="{FF2B5EF4-FFF2-40B4-BE49-F238E27FC236}">
                <a16:creationId xmlns:a16="http://schemas.microsoft.com/office/drawing/2014/main" id="{E1614698-D4FE-4B60-1C3E-EED790FE8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95" y="190295"/>
            <a:ext cx="1653365" cy="586945"/>
          </a:xfrm>
          <a:prstGeom prst="rect">
            <a:avLst/>
          </a:prstGeom>
        </p:spPr>
      </p:pic>
      <p:pic>
        <p:nvPicPr>
          <p:cNvPr id="9" name="Picture 8" descr="A red sign with white castle in the middle&#10;&#10;Description automatically generated">
            <a:extLst>
              <a:ext uri="{FF2B5EF4-FFF2-40B4-BE49-F238E27FC236}">
                <a16:creationId xmlns:a16="http://schemas.microsoft.com/office/drawing/2014/main" id="{9AB123F5-1659-B086-997F-247AA5DDB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748" y="74195"/>
            <a:ext cx="1004421" cy="771625"/>
          </a:xfrm>
          <a:prstGeom prst="rect">
            <a:avLst/>
          </a:prstGeom>
        </p:spPr>
      </p:pic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CA377622-273C-A2FC-0379-99F48E89C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92" y="125176"/>
            <a:ext cx="894592" cy="7206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92608"/>
            <a:ext cx="11064240" cy="8686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222222"/>
                </a:solidFill>
              </a:rPr>
              <a:t>The same scripts in every stage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928" y="1097280"/>
            <a:ext cx="2743200" cy="54864"/>
          </a:xfrm>
          <a:prstGeom prst="rect">
            <a:avLst/>
          </a:prstGeom>
          <a:solidFill>
            <a:srgbClr val="B539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85800" y="1280160"/>
            <a:ext cx="1088136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r>
              <a:rPr sz="1800" b="0" i="0">
                <a:solidFill>
                  <a:srgbClr val="222222"/>
                </a:solidFill>
              </a:rPr>
              <a:t>The same PRE and POST logic runs in all five stages. Only the unit of work changes: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36268"/>
              </p:ext>
            </p:extLst>
          </p:nvPr>
        </p:nvGraphicFramePr>
        <p:xfrm>
          <a:off x="2651760" y="2340864"/>
          <a:ext cx="4846320" cy="283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sz="1500" b="1" i="0" dirty="0">
                          <a:solidFill>
                            <a:srgbClr val="FFFFFF"/>
                          </a:solidFill>
                        </a:rPr>
                        <a:t>Stage</a:t>
                      </a:r>
                    </a:p>
                  </a:txBody>
                  <a:tcPr marL="88900" marT="25400" marB="25400" anchor="ctr">
                    <a:solidFill>
                      <a:srgbClr val="B539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500" b="1" i="0" dirty="0">
                          <a:solidFill>
                            <a:srgbClr val="FFFFFF"/>
                          </a:solidFill>
                        </a:rPr>
                        <a:t>Item unit</a:t>
                      </a:r>
                    </a:p>
                  </a:txBody>
                  <a:tcPr marL="88900" marT="25400" marB="25400" anchor="ctr">
                    <a:solidFill>
                      <a:srgbClr val="B539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sz="1500" b="0" i="0">
                          <a:solidFill>
                            <a:srgbClr val="222222"/>
                          </a:solidFill>
                        </a:rPr>
                        <a:t>PP2WAP</a:t>
                      </a:r>
                    </a:p>
                  </a:txBody>
                  <a:tcPr marL="88900" marT="25400" marB="254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rgbClr val="222222"/>
                          </a:solidFill>
                        </a:rPr>
                        <a:t>Daily</a:t>
                      </a:r>
                      <a:r>
                        <a:rPr sz="1500" b="0" i="0" dirty="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en-US" sz="1500" b="0" i="0" dirty="0">
                          <a:solidFill>
                            <a:srgbClr val="222222"/>
                          </a:solidFill>
                        </a:rPr>
                        <a:t>P</a:t>
                      </a:r>
                      <a:r>
                        <a:rPr sz="1500" b="0" i="0" dirty="0">
                          <a:solidFill>
                            <a:srgbClr val="222222"/>
                          </a:solidFill>
                        </a:rPr>
                        <a:t>recip files</a:t>
                      </a:r>
                    </a:p>
                  </a:txBody>
                  <a:tcPr marL="88900" marT="25400" marB="2540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sz="1500" b="0" i="0">
                          <a:solidFill>
                            <a:srgbClr val="222222"/>
                          </a:solidFill>
                        </a:rPr>
                        <a:t>AMC</a:t>
                      </a:r>
                    </a:p>
                  </a:txBody>
                  <a:tcPr marL="88900" marT="25400" marB="25400" anchor="ctr"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500" b="0" i="0" dirty="0">
                          <a:solidFill>
                            <a:srgbClr val="222222"/>
                          </a:solidFill>
                        </a:rPr>
                        <a:t>one year</a:t>
                      </a:r>
                    </a:p>
                  </a:txBody>
                  <a:tcPr marL="88900" marT="25400" marB="25400" anchor="ctr"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sz="1500" b="0" i="0">
                          <a:solidFill>
                            <a:srgbClr val="222222"/>
                          </a:solidFill>
                        </a:rPr>
                        <a:t>LMC</a:t>
                      </a:r>
                    </a:p>
                  </a:txBody>
                  <a:tcPr marL="88900" marT="25400" marB="254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rgbClr val="222222"/>
                          </a:solidFill>
                        </a:rPr>
                        <a:t>L</a:t>
                      </a:r>
                      <a:r>
                        <a:rPr sz="1500" b="0" i="0" dirty="0">
                          <a:solidFill>
                            <a:srgbClr val="222222"/>
                          </a:solidFill>
                        </a:rPr>
                        <a:t>ongitude chunk</a:t>
                      </a:r>
                    </a:p>
                  </a:txBody>
                  <a:tcPr marL="88900" marT="25400" marB="2540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sz="1500" b="0" i="0">
                          <a:solidFill>
                            <a:srgbClr val="222222"/>
                          </a:solidFill>
                        </a:rPr>
                        <a:t>CLMPV</a:t>
                      </a:r>
                    </a:p>
                  </a:txBody>
                  <a:tcPr marL="88900" marT="25400" marB="25400" anchor="ctr"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500" b="0" i="0" dirty="0">
                          <a:solidFill>
                            <a:srgbClr val="222222"/>
                          </a:solidFill>
                        </a:rPr>
                        <a:t>one domain</a:t>
                      </a:r>
                    </a:p>
                  </a:txBody>
                  <a:tcPr marL="88900" marT="25400" marB="25400" anchor="ctr"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sz="1500" b="0" i="0" dirty="0" err="1">
                          <a:solidFill>
                            <a:srgbClr val="222222"/>
                          </a:solidFill>
                        </a:rPr>
                        <a:t>RDCatalog</a:t>
                      </a:r>
                      <a:endParaRPr sz="1500" b="0" i="0" dirty="0">
                        <a:solidFill>
                          <a:srgbClr val="222222"/>
                        </a:solidFill>
                      </a:endParaRPr>
                    </a:p>
                  </a:txBody>
                  <a:tcPr marL="88900" marT="25400" marB="254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500" b="0" i="0" dirty="0">
                          <a:solidFill>
                            <a:srgbClr val="222222"/>
                          </a:solidFill>
                        </a:rPr>
                        <a:t>one year</a:t>
                      </a:r>
                    </a:p>
                  </a:txBody>
                  <a:tcPr marL="88900" marT="25400" marB="2540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92608"/>
            <a:ext cx="251665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222222"/>
                </a:solidFill>
              </a:rPr>
              <a:t>Final Thoughts</a:t>
            </a:r>
            <a:endParaRPr sz="3000" b="1" dirty="0">
              <a:solidFill>
                <a:srgbClr val="22222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6928" y="1097280"/>
            <a:ext cx="2743200" cy="54864"/>
          </a:xfrm>
          <a:prstGeom prst="rect">
            <a:avLst/>
          </a:prstGeom>
          <a:solidFill>
            <a:srgbClr val="B539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55320" y="1286246"/>
            <a:ext cx="10881360" cy="520142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0" i="0" dirty="0">
                <a:solidFill>
                  <a:schemeClr val="accent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Cautions:</a:t>
            </a:r>
            <a:r>
              <a:rPr lang="en-US" sz="2400" b="0" i="0" dirty="0">
                <a:solidFill>
                  <a:srgbClr val="22222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The set of job codes needs to be written to be compatible with files given.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If processing code is looking for AORC.YYYYMMDD.nc but input_file.txt can give C404.YYYYMMDD.nc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b="0" i="0" dirty="0">
                <a:solidFill>
                  <a:srgbClr val="22222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 empty queue file does not submit zero jobs. queue x from &lt;empty file&gt; submits one job with x empty. When a stage is finished</a:t>
            </a:r>
            <a:r>
              <a:rPr lang="en-US" b="0" i="0" dirty="0">
                <a:solidFill>
                  <a:srgbClr val="22222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</a:t>
            </a:r>
            <a:r>
              <a:rPr b="0" i="0" dirty="0">
                <a:solidFill>
                  <a:srgbClr val="22222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I write a DONE line and exit early, or that one job ends up held.</a:t>
            </a:r>
            <a:endParaRPr lang="en-US" b="0" i="0" dirty="0">
              <a:solidFill>
                <a:srgbClr val="22222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2222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Summary: 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22222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Have each batch stage read its list of work from a file.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rgbClr val="555555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The PRE script fills that list from what is missing on disk. The POST script trims it to the failures.</a:t>
            </a:r>
          </a:p>
          <a:p>
            <a:pPr>
              <a:spcAft>
                <a:spcPts val="1800"/>
              </a:spcAft>
            </a:pPr>
            <a:endParaRPr sz="1900" b="0" i="0" dirty="0">
              <a:solidFill>
                <a:srgbClr val="2222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5CC1E-E6BC-8BA1-CA2D-5F818A1AA08B}"/>
              </a:ext>
            </a:extLst>
          </p:cNvPr>
          <p:cNvSpPr txBox="1"/>
          <p:nvPr/>
        </p:nvSpPr>
        <p:spPr>
          <a:xfrm>
            <a:off x="2592241" y="6172200"/>
            <a:ext cx="6977038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500" dirty="0">
                <a:solidFill>
                  <a:srgbClr val="555555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Benjamin FitzGerald·  bfitzgerald4@wisc.edu  ·  Thank you.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92608"/>
            <a:ext cx="8066439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222222"/>
                </a:solidFill>
              </a:rPr>
              <a:t>Storm Transposition and </a:t>
            </a:r>
            <a:r>
              <a:rPr sz="3000" b="1" dirty="0">
                <a:solidFill>
                  <a:srgbClr val="222222"/>
                </a:solidFill>
              </a:rPr>
              <a:t>Rainfall-runoff modeling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928" y="1097280"/>
            <a:ext cx="2743200" cy="54864"/>
          </a:xfrm>
          <a:prstGeom prst="rect">
            <a:avLst/>
          </a:prstGeom>
          <a:solidFill>
            <a:srgbClr val="B539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85800" y="1234440"/>
            <a:ext cx="10881360" cy="160556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sz="1700" b="0" i="0" dirty="0">
                <a:solidFill>
                  <a:srgbClr val="222222"/>
                </a:solidFill>
              </a:rPr>
              <a:t>Engineers design dams, bridges, and floodplains for rare storms (the 100- or 1,000-year event). A rainfall-runoff model turns a storm into the flood it produces, so it needs rainfall estimates far out in the tail.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222222"/>
                </a:solidFill>
              </a:rPr>
              <a:t>The </a:t>
            </a:r>
            <a:r>
              <a:rPr sz="1700" b="0" i="0" dirty="0">
                <a:solidFill>
                  <a:srgbClr val="222222"/>
                </a:solidFill>
              </a:rPr>
              <a:t>observed record is short, so its biggest storm is nowhere near a 1,000-year event. Stochastic storm transposition (SST) extends </a:t>
            </a:r>
            <a:r>
              <a:rPr lang="en-US" sz="1700" b="0" i="0" dirty="0">
                <a:solidFill>
                  <a:srgbClr val="222222"/>
                </a:solidFill>
              </a:rPr>
              <a:t>the record</a:t>
            </a:r>
            <a:r>
              <a:rPr sz="1700" b="0" i="0" dirty="0">
                <a:solidFill>
                  <a:srgbClr val="222222"/>
                </a:solidFill>
              </a:rPr>
              <a:t>, by moving observed storms</a:t>
            </a:r>
            <a:endParaRPr lang="en-US" sz="1700" dirty="0">
              <a:solidFill>
                <a:srgbClr val="222222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222222"/>
                </a:solidFill>
              </a:rPr>
              <a:t>Spatial L-Moments of Annual Maxima (SLAM) is a workflow for creating the transposition domain </a:t>
            </a:r>
            <a:endParaRPr sz="1700" b="0" i="0" dirty="0">
              <a:solidFill>
                <a:srgbClr val="22222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D1EA0E-7955-5721-D278-D2F6B732AA74}"/>
              </a:ext>
            </a:extLst>
          </p:cNvPr>
          <p:cNvSpPr txBox="1"/>
          <p:nvPr/>
        </p:nvSpPr>
        <p:spPr>
          <a:xfrm>
            <a:off x="1098191" y="5440499"/>
            <a:ext cx="858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SST shifts real storms to many positions over the basin, building a larger synthetic set of extreme events than the short record alone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726C93-E60E-AC12-2CD1-E5A74FB45D08}"/>
              </a:ext>
            </a:extLst>
          </p:cNvPr>
          <p:cNvGrpSpPr/>
          <p:nvPr/>
        </p:nvGrpSpPr>
        <p:grpSpPr>
          <a:xfrm>
            <a:off x="214213" y="3034241"/>
            <a:ext cx="7073072" cy="2112587"/>
            <a:chOff x="1458696" y="3945155"/>
            <a:chExt cx="7073072" cy="211258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9CF1B9-0E45-6AD5-8CB9-10530A19AD7D}"/>
                </a:ext>
              </a:extLst>
            </p:cNvPr>
            <p:cNvSpPr txBox="1"/>
            <p:nvPr/>
          </p:nvSpPr>
          <p:spPr>
            <a:xfrm>
              <a:off x="1458696" y="3945155"/>
              <a:ext cx="23971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8EC0DA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An Observed Extreme Storm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AA28967-D31D-B2CA-445E-0B3C03524236}"/>
                </a:ext>
              </a:extLst>
            </p:cNvPr>
            <p:cNvSpPr/>
            <p:nvPr/>
          </p:nvSpPr>
          <p:spPr>
            <a:xfrm>
              <a:off x="1875288" y="4247230"/>
              <a:ext cx="6583680" cy="1810512"/>
            </a:xfrm>
            <a:prstGeom prst="roundRect">
              <a:avLst>
                <a:gd name="adj" fmla="val 5051"/>
              </a:avLst>
            </a:prstGeom>
            <a:solidFill>
              <a:srgbClr val="F3F5F7"/>
            </a:solidFill>
            <a:ln>
              <a:solidFill>
                <a:srgbClr val="96A3B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0C656F-8CCA-EEA5-A537-27CB294F6C72}"/>
                </a:ext>
              </a:extLst>
            </p:cNvPr>
            <p:cNvGrpSpPr/>
            <p:nvPr/>
          </p:nvGrpSpPr>
          <p:grpSpPr>
            <a:xfrm>
              <a:off x="4098887" y="4520497"/>
              <a:ext cx="2363398" cy="1263977"/>
              <a:chOff x="8980808" y="4557166"/>
              <a:chExt cx="1828800" cy="938403"/>
            </a:xfrm>
          </p:grpSpPr>
          <p:sp>
            <p:nvSpPr>
              <p:cNvPr id="8" name="Decagon 7">
                <a:extLst>
                  <a:ext uri="{FF2B5EF4-FFF2-40B4-BE49-F238E27FC236}">
                    <a16:creationId xmlns:a16="http://schemas.microsoft.com/office/drawing/2014/main" id="{5EB3A06E-7FBA-B315-0C76-1B4A3EB22EE9}"/>
                  </a:ext>
                </a:extLst>
              </p:cNvPr>
              <p:cNvSpPr/>
              <p:nvPr/>
            </p:nvSpPr>
            <p:spPr>
              <a:xfrm rot="21099061">
                <a:off x="8980808" y="4593414"/>
                <a:ext cx="1828800" cy="902155"/>
              </a:xfrm>
              <a:prstGeom prst="decago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0E0D8ED-31E3-0FF0-7222-71E34F2CA2FF}"/>
                  </a:ext>
                </a:extLst>
              </p:cNvPr>
              <p:cNvCxnSpPr>
                <a:cxnSpLocks/>
                <a:stCxn id="8" idx="6"/>
              </p:cNvCxnSpPr>
              <p:nvPr/>
            </p:nvCxnSpPr>
            <p:spPr>
              <a:xfrm flipV="1">
                <a:off x="8990499" y="5056632"/>
                <a:ext cx="821013" cy="1206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F159DDC-B444-A3FF-D957-FBCC089C7CE8}"/>
                  </a:ext>
                </a:extLst>
              </p:cNvPr>
              <p:cNvCxnSpPr>
                <a:cxnSpLocks/>
                <a:endCxn id="8" idx="9"/>
              </p:cNvCxnSpPr>
              <p:nvPr/>
            </p:nvCxnSpPr>
            <p:spPr>
              <a:xfrm flipV="1">
                <a:off x="9811512" y="4557166"/>
                <a:ext cx="297769" cy="49946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CBE26DA-2BB6-1DC0-5169-C551F1353913}"/>
                  </a:ext>
                </a:extLst>
              </p:cNvPr>
              <p:cNvCxnSpPr>
                <a:cxnSpLocks/>
                <a:endCxn id="8" idx="1"/>
              </p:cNvCxnSpPr>
              <p:nvPr/>
            </p:nvCxnSpPr>
            <p:spPr>
              <a:xfrm flipV="1">
                <a:off x="9811512" y="4911719"/>
                <a:ext cx="988405" cy="14491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3C3070C-ADD7-742F-F13C-503153B5D504}"/>
                  </a:ext>
                </a:extLst>
              </p:cNvPr>
              <p:cNvCxnSpPr>
                <a:cxnSpLocks/>
                <a:endCxn id="8" idx="3"/>
              </p:cNvCxnSpPr>
              <p:nvPr/>
            </p:nvCxnSpPr>
            <p:spPr>
              <a:xfrm>
                <a:off x="9811512" y="5056632"/>
                <a:ext cx="428764" cy="39312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6D09649-C0D5-D19E-3532-8F6D44C2826D}"/>
                </a:ext>
              </a:extLst>
            </p:cNvPr>
            <p:cNvSpPr/>
            <p:nvPr/>
          </p:nvSpPr>
          <p:spPr>
            <a:xfrm rot="20769880">
              <a:off x="3761878" y="4559474"/>
              <a:ext cx="1726898" cy="742599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F8431D-4BD0-15E5-CE3C-087637007FD7}"/>
                </a:ext>
              </a:extLst>
            </p:cNvPr>
            <p:cNvSpPr/>
            <p:nvPr/>
          </p:nvSpPr>
          <p:spPr>
            <a:xfrm rot="20769880">
              <a:off x="3788567" y="5101047"/>
              <a:ext cx="1726898" cy="742599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8B0BD92-7965-B75B-E3B1-E3919CBF1424}"/>
                </a:ext>
              </a:extLst>
            </p:cNvPr>
            <p:cNvSpPr/>
            <p:nvPr/>
          </p:nvSpPr>
          <p:spPr>
            <a:xfrm rot="20769880">
              <a:off x="4934246" y="4534042"/>
              <a:ext cx="1726898" cy="742599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1D98892-4255-017E-5654-7D0E248CC322}"/>
                </a:ext>
              </a:extLst>
            </p:cNvPr>
            <p:cNvSpPr/>
            <p:nvPr/>
          </p:nvSpPr>
          <p:spPr>
            <a:xfrm rot="20158244">
              <a:off x="3627429" y="4601688"/>
              <a:ext cx="902660" cy="490291"/>
            </a:xfrm>
            <a:custGeom>
              <a:avLst/>
              <a:gdLst>
                <a:gd name="csX0" fmla="*/ 0 w 1589649"/>
                <a:gd name="csY0" fmla="*/ 0 h 499403"/>
                <a:gd name="csX1" fmla="*/ 1055077 w 1589649"/>
                <a:gd name="csY1" fmla="*/ 98473 h 499403"/>
                <a:gd name="csX2" fmla="*/ 1589649 w 1589649"/>
                <a:gd name="csY2" fmla="*/ 499403 h 4994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589649" h="499403">
                  <a:moveTo>
                    <a:pt x="0" y="0"/>
                  </a:moveTo>
                  <a:cubicBezTo>
                    <a:pt x="395068" y="7619"/>
                    <a:pt x="790136" y="15239"/>
                    <a:pt x="1055077" y="98473"/>
                  </a:cubicBezTo>
                  <a:cubicBezTo>
                    <a:pt x="1320018" y="181707"/>
                    <a:pt x="1562686" y="431409"/>
                    <a:pt x="1589649" y="499403"/>
                  </a:cubicBez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724547-854B-72A7-9E34-6B14A7B0B8F2}"/>
                </a:ext>
              </a:extLst>
            </p:cNvPr>
            <p:cNvSpPr txBox="1"/>
            <p:nvPr/>
          </p:nvSpPr>
          <p:spPr>
            <a:xfrm>
              <a:off x="1898836" y="5751293"/>
              <a:ext cx="1848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6F7E8B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Transposition domain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349145-9827-BF24-C313-DCFFAE5855EE}"/>
                </a:ext>
              </a:extLst>
            </p:cNvPr>
            <p:cNvSpPr txBox="1"/>
            <p:nvPr/>
          </p:nvSpPr>
          <p:spPr>
            <a:xfrm>
              <a:off x="6909878" y="4337358"/>
              <a:ext cx="1621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6F7E8B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The same storm transposed over the watershed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ECAE61A-1090-DC43-9661-D1D32F525EEB}"/>
                </a:ext>
              </a:extLst>
            </p:cNvPr>
            <p:cNvSpPr/>
            <p:nvPr/>
          </p:nvSpPr>
          <p:spPr>
            <a:xfrm rot="20769880">
              <a:off x="1938999" y="4376254"/>
              <a:ext cx="1726898" cy="722376"/>
            </a:xfrm>
            <a:prstGeom prst="ellipse">
              <a:avLst/>
            </a:prstGeom>
            <a:solidFill>
              <a:srgbClr val="8EC0DA"/>
            </a:solidFill>
            <a:ln>
              <a:solidFill>
                <a:srgbClr val="60A7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1000-year event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3486ED5-11C5-DE3F-A070-CD665EACDE88}"/>
                </a:ext>
              </a:extLst>
            </p:cNvPr>
            <p:cNvSpPr/>
            <p:nvPr/>
          </p:nvSpPr>
          <p:spPr>
            <a:xfrm rot="20158244">
              <a:off x="4200231" y="4287606"/>
              <a:ext cx="1590002" cy="975756"/>
            </a:xfrm>
            <a:custGeom>
              <a:avLst/>
              <a:gdLst>
                <a:gd name="csX0" fmla="*/ 0 w 1589649"/>
                <a:gd name="csY0" fmla="*/ 0 h 499403"/>
                <a:gd name="csX1" fmla="*/ 1055077 w 1589649"/>
                <a:gd name="csY1" fmla="*/ 98473 h 499403"/>
                <a:gd name="csX2" fmla="*/ 1589649 w 1589649"/>
                <a:gd name="csY2" fmla="*/ 499403 h 4994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589649" h="499403">
                  <a:moveTo>
                    <a:pt x="0" y="0"/>
                  </a:moveTo>
                  <a:cubicBezTo>
                    <a:pt x="395068" y="7619"/>
                    <a:pt x="790136" y="15239"/>
                    <a:pt x="1055077" y="98473"/>
                  </a:cubicBezTo>
                  <a:cubicBezTo>
                    <a:pt x="1320018" y="181707"/>
                    <a:pt x="1562686" y="431409"/>
                    <a:pt x="1589649" y="499403"/>
                  </a:cubicBez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4397327-CD24-2A24-6F47-5909DF306C73}"/>
                </a:ext>
              </a:extLst>
            </p:cNvPr>
            <p:cNvSpPr/>
            <p:nvPr/>
          </p:nvSpPr>
          <p:spPr>
            <a:xfrm>
              <a:off x="2948737" y="4755832"/>
              <a:ext cx="1549874" cy="741947"/>
            </a:xfrm>
            <a:custGeom>
              <a:avLst/>
              <a:gdLst>
                <a:gd name="csX0" fmla="*/ 0 w 1589649"/>
                <a:gd name="csY0" fmla="*/ 0 h 499403"/>
                <a:gd name="csX1" fmla="*/ 1055077 w 1589649"/>
                <a:gd name="csY1" fmla="*/ 98473 h 499403"/>
                <a:gd name="csX2" fmla="*/ 1589649 w 1589649"/>
                <a:gd name="csY2" fmla="*/ 499403 h 4994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589649" h="499403">
                  <a:moveTo>
                    <a:pt x="0" y="0"/>
                  </a:moveTo>
                  <a:cubicBezTo>
                    <a:pt x="395068" y="7619"/>
                    <a:pt x="790136" y="15239"/>
                    <a:pt x="1055077" y="98473"/>
                  </a:cubicBezTo>
                  <a:cubicBezTo>
                    <a:pt x="1320018" y="181707"/>
                    <a:pt x="1562686" y="431409"/>
                    <a:pt x="1589649" y="499403"/>
                  </a:cubicBez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E856BE7-A93D-B56F-84E3-F087A355FDA1}"/>
              </a:ext>
            </a:extLst>
          </p:cNvPr>
          <p:cNvGrpSpPr/>
          <p:nvPr/>
        </p:nvGrpSpPr>
        <p:grpSpPr>
          <a:xfrm>
            <a:off x="8267310" y="2995610"/>
            <a:ext cx="3437646" cy="2345118"/>
            <a:chOff x="7809801" y="3200076"/>
            <a:chExt cx="3437646" cy="234511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AFBB437-B211-B400-D4E9-390475AED722}"/>
                </a:ext>
              </a:extLst>
            </p:cNvPr>
            <p:cNvGrpSpPr/>
            <p:nvPr/>
          </p:nvGrpSpPr>
          <p:grpSpPr>
            <a:xfrm>
              <a:off x="8296128" y="3200076"/>
              <a:ext cx="2951319" cy="1807986"/>
              <a:chOff x="8708571" y="3000571"/>
              <a:chExt cx="2108344" cy="1461155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CFC3C031-C1E5-E9FA-4F73-2EE8DBB61B52}"/>
                  </a:ext>
                </a:extLst>
              </p:cNvPr>
              <p:cNvCxnSpPr/>
              <p:nvPr/>
            </p:nvCxnSpPr>
            <p:spPr>
              <a:xfrm>
                <a:off x="8708571" y="4461726"/>
                <a:ext cx="21083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6A888316-7D38-D357-CFB9-A80745000C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8571" y="3000571"/>
                <a:ext cx="0" cy="146115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762FC8B-8F40-B87B-1DB8-716D2AE8CE09}"/>
                </a:ext>
              </a:extLst>
            </p:cNvPr>
            <p:cNvSpPr/>
            <p:nvPr/>
          </p:nvSpPr>
          <p:spPr>
            <a:xfrm>
              <a:off x="8296129" y="3546906"/>
              <a:ext cx="2569029" cy="1450088"/>
            </a:xfrm>
            <a:custGeom>
              <a:avLst/>
              <a:gdLst>
                <a:gd name="csX0" fmla="*/ 0 w 2569029"/>
                <a:gd name="csY0" fmla="*/ 1132806 h 1141515"/>
                <a:gd name="csX1" fmla="*/ 1018903 w 2569029"/>
                <a:gd name="csY1" fmla="*/ 692 h 1141515"/>
                <a:gd name="csX2" fmla="*/ 1863634 w 2569029"/>
                <a:gd name="csY2" fmla="*/ 967343 h 1141515"/>
                <a:gd name="csX3" fmla="*/ 2569029 w 2569029"/>
                <a:gd name="csY3" fmla="*/ 1141515 h 11415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569029" h="1141515">
                  <a:moveTo>
                    <a:pt x="0" y="1132806"/>
                  </a:moveTo>
                  <a:cubicBezTo>
                    <a:pt x="354148" y="580537"/>
                    <a:pt x="708297" y="28269"/>
                    <a:pt x="1018903" y="692"/>
                  </a:cubicBezTo>
                  <a:cubicBezTo>
                    <a:pt x="1329509" y="-26885"/>
                    <a:pt x="1605280" y="777206"/>
                    <a:pt x="1863634" y="967343"/>
                  </a:cubicBezTo>
                  <a:cubicBezTo>
                    <a:pt x="2121988" y="1157480"/>
                    <a:pt x="2410823" y="1115389"/>
                    <a:pt x="2569029" y="1141515"/>
                  </a:cubicBezTo>
                </a:path>
              </a:pathLst>
            </a:cu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C4C156E-0976-4AD4-7992-2BED186D8F8A}"/>
                </a:ext>
              </a:extLst>
            </p:cNvPr>
            <p:cNvSpPr/>
            <p:nvPr/>
          </p:nvSpPr>
          <p:spPr>
            <a:xfrm>
              <a:off x="8296129" y="3733753"/>
              <a:ext cx="1326841" cy="1265599"/>
            </a:xfrm>
            <a:custGeom>
              <a:avLst/>
              <a:gdLst>
                <a:gd name="csX0" fmla="*/ 0 w 2569029"/>
                <a:gd name="csY0" fmla="*/ 1132806 h 1141515"/>
                <a:gd name="csX1" fmla="*/ 1018903 w 2569029"/>
                <a:gd name="csY1" fmla="*/ 692 h 1141515"/>
                <a:gd name="csX2" fmla="*/ 1863634 w 2569029"/>
                <a:gd name="csY2" fmla="*/ 967343 h 1141515"/>
                <a:gd name="csX3" fmla="*/ 2569029 w 2569029"/>
                <a:gd name="csY3" fmla="*/ 1141515 h 11415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569029" h="1141515">
                  <a:moveTo>
                    <a:pt x="0" y="1132806"/>
                  </a:moveTo>
                  <a:cubicBezTo>
                    <a:pt x="354148" y="580537"/>
                    <a:pt x="708297" y="28269"/>
                    <a:pt x="1018903" y="692"/>
                  </a:cubicBezTo>
                  <a:cubicBezTo>
                    <a:pt x="1329509" y="-26885"/>
                    <a:pt x="1605280" y="777206"/>
                    <a:pt x="1863634" y="967343"/>
                  </a:cubicBezTo>
                  <a:cubicBezTo>
                    <a:pt x="2121988" y="1157480"/>
                    <a:pt x="2410823" y="1115389"/>
                    <a:pt x="2569029" y="1141515"/>
                  </a:cubicBezTo>
                </a:path>
              </a:pathLst>
            </a:cu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A7A7535-8031-73B6-1396-90F8741A54E0}"/>
                </a:ext>
              </a:extLst>
            </p:cNvPr>
            <p:cNvSpPr/>
            <p:nvPr/>
          </p:nvSpPr>
          <p:spPr>
            <a:xfrm>
              <a:off x="8291219" y="3941247"/>
              <a:ext cx="1854266" cy="1076027"/>
            </a:xfrm>
            <a:custGeom>
              <a:avLst/>
              <a:gdLst>
                <a:gd name="csX0" fmla="*/ 0 w 2569029"/>
                <a:gd name="csY0" fmla="*/ 1132806 h 1141515"/>
                <a:gd name="csX1" fmla="*/ 1018903 w 2569029"/>
                <a:gd name="csY1" fmla="*/ 692 h 1141515"/>
                <a:gd name="csX2" fmla="*/ 1863634 w 2569029"/>
                <a:gd name="csY2" fmla="*/ 967343 h 1141515"/>
                <a:gd name="csX3" fmla="*/ 2569029 w 2569029"/>
                <a:gd name="csY3" fmla="*/ 1141515 h 11415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569029" h="1141515">
                  <a:moveTo>
                    <a:pt x="0" y="1132806"/>
                  </a:moveTo>
                  <a:cubicBezTo>
                    <a:pt x="354148" y="580537"/>
                    <a:pt x="708297" y="28269"/>
                    <a:pt x="1018903" y="692"/>
                  </a:cubicBezTo>
                  <a:cubicBezTo>
                    <a:pt x="1329509" y="-26885"/>
                    <a:pt x="1605280" y="777206"/>
                    <a:pt x="1863634" y="967343"/>
                  </a:cubicBezTo>
                  <a:cubicBezTo>
                    <a:pt x="2121988" y="1157480"/>
                    <a:pt x="2410823" y="1115389"/>
                    <a:pt x="2569029" y="1141515"/>
                  </a:cubicBezTo>
                </a:path>
              </a:pathLst>
            </a:cu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3FD07B1-A785-A714-39B5-3A87B774F6C4}"/>
                </a:ext>
              </a:extLst>
            </p:cNvPr>
            <p:cNvSpPr txBox="1"/>
            <p:nvPr/>
          </p:nvSpPr>
          <p:spPr>
            <a:xfrm>
              <a:off x="9479609" y="5175862"/>
              <a:ext cx="823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Time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2F88D9E-95C3-5E87-B67B-1190B5F9FAC6}"/>
                </a:ext>
              </a:extLst>
            </p:cNvPr>
            <p:cNvSpPr txBox="1"/>
            <p:nvPr/>
          </p:nvSpPr>
          <p:spPr>
            <a:xfrm rot="16200000">
              <a:off x="7210566" y="3986504"/>
              <a:ext cx="1567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Streamflow 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D4F17FF-11D1-B69A-5434-4FF8E8EC3344}"/>
              </a:ext>
            </a:extLst>
          </p:cNvPr>
          <p:cNvCxnSpPr/>
          <p:nvPr/>
        </p:nvCxnSpPr>
        <p:spPr>
          <a:xfrm>
            <a:off x="7391074" y="4124072"/>
            <a:ext cx="67627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D06CBEF-A1FB-7113-9E37-A157E67D2CA5}"/>
              </a:ext>
            </a:extLst>
          </p:cNvPr>
          <p:cNvSpPr txBox="1"/>
          <p:nvPr/>
        </p:nvSpPr>
        <p:spPr>
          <a:xfrm>
            <a:off x="214213" y="6239241"/>
            <a:ext cx="9876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This work has been used in FEMA’s modernization of National Flood Insurance Program’s Rate Maps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92608"/>
            <a:ext cx="379661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22222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SLAM-SST Pipeline </a:t>
            </a:r>
            <a:endParaRPr sz="3000" b="1" dirty="0">
              <a:solidFill>
                <a:srgbClr val="22222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6928" y="978185"/>
            <a:ext cx="2743200" cy="54864"/>
          </a:xfrm>
          <a:prstGeom prst="rect">
            <a:avLst/>
          </a:prstGeom>
          <a:solidFill>
            <a:srgbClr val="B539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FC720B-0FC2-90B3-52B9-ED74B9CBF122}"/>
              </a:ext>
            </a:extLst>
          </p:cNvPr>
          <p:cNvSpPr/>
          <p:nvPr/>
        </p:nvSpPr>
        <p:spPr>
          <a:xfrm>
            <a:off x="127310" y="3240205"/>
            <a:ext cx="1851660" cy="10786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F7E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Point Precipitation to Watershed Average (WA)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3AE78C-B0C5-C706-31C2-A7419932D348}"/>
              </a:ext>
            </a:extLst>
          </p:cNvPr>
          <p:cNvSpPr/>
          <p:nvPr/>
        </p:nvSpPr>
        <p:spPr>
          <a:xfrm>
            <a:off x="2377404" y="3240205"/>
            <a:ext cx="1990344" cy="10786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F7E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WA Annual Maxima Calculation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9ED1FA-9CB2-BE71-5182-71A198406460}"/>
              </a:ext>
            </a:extLst>
          </p:cNvPr>
          <p:cNvSpPr/>
          <p:nvPr/>
        </p:nvSpPr>
        <p:spPr>
          <a:xfrm>
            <a:off x="4766182" y="3240205"/>
            <a:ext cx="1990344" cy="10786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F7E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L-Moment Calculation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7F50C1-BCBB-4FA8-DA36-1A2D307FB377}"/>
              </a:ext>
            </a:extLst>
          </p:cNvPr>
          <p:cNvSpPr/>
          <p:nvPr/>
        </p:nvSpPr>
        <p:spPr>
          <a:xfrm>
            <a:off x="7154960" y="3240205"/>
            <a:ext cx="1990344" cy="10786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F7E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P-Value Calculation and SLAM Domian Drawing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C01EA-E8B0-3E27-C3A2-1DCBDB0D108D}"/>
              </a:ext>
            </a:extLst>
          </p:cNvPr>
          <p:cNvSpPr/>
          <p:nvPr/>
        </p:nvSpPr>
        <p:spPr>
          <a:xfrm>
            <a:off x="9543739" y="3240205"/>
            <a:ext cx="1990344" cy="10786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F7E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RainyDay</a:t>
            </a:r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SST Catalog Creation and Rainfall Estimation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980ACD1-8218-86C4-8BCD-93B69A944803}"/>
              </a:ext>
            </a:extLst>
          </p:cNvPr>
          <p:cNvSpPr/>
          <p:nvPr/>
        </p:nvSpPr>
        <p:spPr>
          <a:xfrm>
            <a:off x="80619" y="1638487"/>
            <a:ext cx="11768481" cy="3994217"/>
          </a:xfrm>
          <a:prstGeom prst="roundRect">
            <a:avLst>
              <a:gd name="adj" fmla="val 4853"/>
            </a:avLst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63AF79-C53C-E4CB-61F6-3C28B6122A24}"/>
              </a:ext>
            </a:extLst>
          </p:cNvPr>
          <p:cNvSpPr txBox="1"/>
          <p:nvPr/>
        </p:nvSpPr>
        <p:spPr>
          <a:xfrm>
            <a:off x="259019" y="1733700"/>
            <a:ext cx="3864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Run for each basin (this study: ~215 basins)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CF5438-6758-18C6-5328-69EA3D19B30B}"/>
              </a:ext>
            </a:extLst>
          </p:cNvPr>
          <p:cNvSpPr txBox="1"/>
          <p:nvPr/>
        </p:nvSpPr>
        <p:spPr>
          <a:xfrm>
            <a:off x="127309" y="1178349"/>
            <a:ext cx="7943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Whole process could be run for any basin and gridded precipitation dataset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3B386F-33A6-45AE-C10B-EEC971AAD27B}"/>
              </a:ext>
            </a:extLst>
          </p:cNvPr>
          <p:cNvSpPr/>
          <p:nvPr/>
        </p:nvSpPr>
        <p:spPr>
          <a:xfrm>
            <a:off x="2247900" y="2121656"/>
            <a:ext cx="9515475" cy="3440943"/>
          </a:xfrm>
          <a:prstGeom prst="roundRect">
            <a:avLst>
              <a:gd name="adj" fmla="val 4853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FC311F-9F1B-A72E-32A7-A758BFB1AD56}"/>
              </a:ext>
            </a:extLst>
          </p:cNvPr>
          <p:cNvSpPr/>
          <p:nvPr/>
        </p:nvSpPr>
        <p:spPr>
          <a:xfrm>
            <a:off x="9229907" y="2468450"/>
            <a:ext cx="2466793" cy="3017949"/>
          </a:xfrm>
          <a:prstGeom prst="roundRect">
            <a:avLst>
              <a:gd name="adj" fmla="val 4853"/>
            </a:avLst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EFDE0D-0D18-C3AB-F1EC-C295095C5FF1}"/>
              </a:ext>
            </a:extLst>
          </p:cNvPr>
          <p:cNvSpPr txBox="1"/>
          <p:nvPr/>
        </p:nvSpPr>
        <p:spPr>
          <a:xfrm>
            <a:off x="2414316" y="2296907"/>
            <a:ext cx="4363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Run for each duration ( this study: 6, 24, 72 hour)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050B09-AC53-8F16-C3F1-63BDFBF663FD}"/>
              </a:ext>
            </a:extLst>
          </p:cNvPr>
          <p:cNvSpPr txBox="1"/>
          <p:nvPr/>
        </p:nvSpPr>
        <p:spPr>
          <a:xfrm>
            <a:off x="9263244" y="2509154"/>
            <a:ext cx="2466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Repeated for each domain type (this study: x3)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07920E7-37F2-CE42-DE3C-8C101F1EA36F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1978970" y="3779511"/>
            <a:ext cx="3984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C062079-D4E8-E2E4-E6C5-763074AE2D7A}"/>
              </a:ext>
            </a:extLst>
          </p:cNvPr>
          <p:cNvCxnSpPr/>
          <p:nvPr/>
        </p:nvCxnSpPr>
        <p:spPr>
          <a:xfrm>
            <a:off x="4375927" y="3757504"/>
            <a:ext cx="3984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B8A1723-B1D8-3922-F689-11612BA65272}"/>
              </a:ext>
            </a:extLst>
          </p:cNvPr>
          <p:cNvCxnSpPr/>
          <p:nvPr/>
        </p:nvCxnSpPr>
        <p:spPr>
          <a:xfrm>
            <a:off x="9145305" y="3757505"/>
            <a:ext cx="3984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1AE5AA-00F8-AE30-C4AF-EBA6D5156647}"/>
              </a:ext>
            </a:extLst>
          </p:cNvPr>
          <p:cNvCxnSpPr/>
          <p:nvPr/>
        </p:nvCxnSpPr>
        <p:spPr>
          <a:xfrm>
            <a:off x="6756526" y="3747980"/>
            <a:ext cx="3984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4F53306-B5EC-565A-F64A-D1CAF6E7218F}"/>
              </a:ext>
            </a:extLst>
          </p:cNvPr>
          <p:cNvSpPr txBox="1"/>
          <p:nvPr/>
        </p:nvSpPr>
        <p:spPr>
          <a:xfrm>
            <a:off x="80619" y="4516153"/>
            <a:ext cx="2167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17,000 daily precip files </a:t>
            </a:r>
          </a:p>
          <a:p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Sorted into batches with user defined 15 days per job (+1000 jobs)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E58FFA-7A16-C412-BA69-6BF96DFC26C0}"/>
              </a:ext>
            </a:extLst>
          </p:cNvPr>
          <p:cNvSpPr txBox="1"/>
          <p:nvPr/>
        </p:nvSpPr>
        <p:spPr>
          <a:xfrm>
            <a:off x="2782893" y="4683609"/>
            <a:ext cx="153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One job per year</a:t>
            </a:r>
          </a:p>
          <a:p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(x 47 years)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4654AF-4117-5607-9AD3-1313AD14EC6F}"/>
              </a:ext>
            </a:extLst>
          </p:cNvPr>
          <p:cNvSpPr txBox="1"/>
          <p:nvPr/>
        </p:nvSpPr>
        <p:spPr>
          <a:xfrm>
            <a:off x="4856518" y="4429784"/>
            <a:ext cx="194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Must analyze every grid cell (50,000) </a:t>
            </a:r>
          </a:p>
          <a:p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Jobs batched based on longitude (25 jobs)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02AB99-A1E3-72D5-E060-D1F2E69F43D8}"/>
              </a:ext>
            </a:extLst>
          </p:cNvPr>
          <p:cNvSpPr txBox="1"/>
          <p:nvPr/>
        </p:nvSpPr>
        <p:spPr>
          <a:xfrm>
            <a:off x="7154960" y="4560339"/>
            <a:ext cx="211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Once per basin/duration</a:t>
            </a:r>
          </a:p>
          <a:p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Can output multiple domains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141E91-6419-7CE1-EC2C-30CFB71B9549}"/>
              </a:ext>
            </a:extLst>
          </p:cNvPr>
          <p:cNvSpPr txBox="1"/>
          <p:nvPr/>
        </p:nvSpPr>
        <p:spPr>
          <a:xfrm>
            <a:off x="9819406" y="4683609"/>
            <a:ext cx="1620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Once per domain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AE7C31F4-4241-D7A2-17C5-EE1828FCC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110" y="2126268"/>
            <a:ext cx="4021841" cy="29046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169" y="115818"/>
            <a:ext cx="116436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000" b="1" dirty="0">
                <a:solidFill>
                  <a:srgbClr val="222222"/>
                </a:solidFill>
              </a:rPr>
              <a:t>What </a:t>
            </a:r>
            <a:r>
              <a:rPr lang="en-US" sz="3000" b="1" dirty="0">
                <a:solidFill>
                  <a:srgbClr val="222222"/>
                </a:solidFill>
              </a:rPr>
              <a:t>Point </a:t>
            </a:r>
            <a:r>
              <a:rPr sz="3000" b="1" dirty="0">
                <a:solidFill>
                  <a:srgbClr val="222222"/>
                </a:solidFill>
              </a:rPr>
              <a:t>P</a:t>
            </a:r>
            <a:r>
              <a:rPr lang="en-US" sz="3000" b="1" dirty="0">
                <a:solidFill>
                  <a:srgbClr val="222222"/>
                </a:solidFill>
              </a:rPr>
              <a:t>recipitation to </a:t>
            </a:r>
            <a:r>
              <a:rPr sz="3000" b="1" dirty="0">
                <a:solidFill>
                  <a:srgbClr val="222222"/>
                </a:solidFill>
              </a:rPr>
              <a:t>W</a:t>
            </a:r>
            <a:r>
              <a:rPr lang="en-US" sz="3000" b="1" dirty="0">
                <a:solidFill>
                  <a:srgbClr val="222222"/>
                </a:solidFill>
              </a:rPr>
              <a:t>atershed </a:t>
            </a:r>
            <a:r>
              <a:rPr sz="3000" b="1" dirty="0">
                <a:solidFill>
                  <a:srgbClr val="222222"/>
                </a:solidFill>
              </a:rPr>
              <a:t>A</a:t>
            </a:r>
            <a:r>
              <a:rPr lang="en-US" sz="3000" b="1" dirty="0">
                <a:solidFill>
                  <a:srgbClr val="222222"/>
                </a:solidFill>
              </a:rPr>
              <a:t>verage </a:t>
            </a:r>
            <a:r>
              <a:rPr sz="3000" b="1" dirty="0">
                <a:solidFill>
                  <a:srgbClr val="222222"/>
                </a:solidFill>
              </a:rPr>
              <a:t>P</a:t>
            </a:r>
            <a:r>
              <a:rPr lang="en-US" sz="3000" b="1" dirty="0">
                <a:solidFill>
                  <a:srgbClr val="222222"/>
                </a:solidFill>
              </a:rPr>
              <a:t>recipitation (PP2WAP)</a:t>
            </a:r>
            <a:r>
              <a:rPr sz="3000" b="1" dirty="0">
                <a:solidFill>
                  <a:srgbClr val="222222"/>
                </a:solidFill>
              </a:rPr>
              <a:t> job computes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928" y="1097280"/>
            <a:ext cx="2743200" cy="54864"/>
          </a:xfrm>
          <a:prstGeom prst="rect">
            <a:avLst/>
          </a:prstGeom>
          <a:solidFill>
            <a:srgbClr val="B539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405403F-0FC8-E339-22E6-5F97B8A61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057" y="2148933"/>
            <a:ext cx="4021841" cy="2904663"/>
          </a:xfrm>
          <a:prstGeom prst="rect">
            <a:avLst/>
          </a:prstGeom>
        </p:spPr>
      </p:pic>
      <p:sp>
        <p:nvSpPr>
          <p:cNvPr id="26" name="Decagon 25">
            <a:extLst>
              <a:ext uri="{FF2B5EF4-FFF2-40B4-BE49-F238E27FC236}">
                <a16:creationId xmlns:a16="http://schemas.microsoft.com/office/drawing/2014/main" id="{FD056EBB-1A28-BDEE-CC69-A6FF12A1209A}"/>
              </a:ext>
            </a:extLst>
          </p:cNvPr>
          <p:cNvSpPr/>
          <p:nvPr/>
        </p:nvSpPr>
        <p:spPr>
          <a:xfrm rot="21099061">
            <a:off x="1793103" y="2377356"/>
            <a:ext cx="1460694" cy="882509"/>
          </a:xfrm>
          <a:prstGeom prst="decagon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Decagon 37">
            <a:extLst>
              <a:ext uri="{FF2B5EF4-FFF2-40B4-BE49-F238E27FC236}">
                <a16:creationId xmlns:a16="http://schemas.microsoft.com/office/drawing/2014/main" id="{E4945C11-6C46-958C-1FD5-87533E38B674}"/>
              </a:ext>
            </a:extLst>
          </p:cNvPr>
          <p:cNvSpPr/>
          <p:nvPr/>
        </p:nvSpPr>
        <p:spPr>
          <a:xfrm rot="21099061">
            <a:off x="3539729" y="3358108"/>
            <a:ext cx="1460694" cy="882509"/>
          </a:xfrm>
          <a:prstGeom prst="decagon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85DF3A7-D898-9319-63C5-E11774E9224C}"/>
              </a:ext>
            </a:extLst>
          </p:cNvPr>
          <p:cNvCxnSpPr>
            <a:cxnSpLocks/>
            <a:stCxn id="26" idx="9"/>
          </p:cNvCxnSpPr>
          <p:nvPr/>
        </p:nvCxnSpPr>
        <p:spPr>
          <a:xfrm>
            <a:off x="2682677" y="2349263"/>
            <a:ext cx="4919906" cy="4693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3CAD193-A5E0-4B4D-65E1-A0ACCD9E8404}"/>
              </a:ext>
            </a:extLst>
          </p:cNvPr>
          <p:cNvCxnSpPr>
            <a:stCxn id="26" idx="3"/>
          </p:cNvCxnSpPr>
          <p:nvPr/>
        </p:nvCxnSpPr>
        <p:spPr>
          <a:xfrm flipV="1">
            <a:off x="2810819" y="2818610"/>
            <a:ext cx="4791764" cy="40380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0ADBC5F-8D42-84A2-3E91-D1F1B02EA7CB}"/>
              </a:ext>
            </a:extLst>
          </p:cNvPr>
          <p:cNvCxnSpPr>
            <a:cxnSpLocks/>
            <a:stCxn id="38" idx="9"/>
          </p:cNvCxnSpPr>
          <p:nvPr/>
        </p:nvCxnSpPr>
        <p:spPr>
          <a:xfrm>
            <a:off x="4429303" y="3330015"/>
            <a:ext cx="4941120" cy="4693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62913-BA3B-CC26-1CCC-EE1BB292945E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4557445" y="3799362"/>
            <a:ext cx="4812978" cy="40380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77A68AE-0FB7-AAED-43F3-386F37F7CB28}"/>
              </a:ext>
            </a:extLst>
          </p:cNvPr>
          <p:cNvCxnSpPr/>
          <p:nvPr/>
        </p:nvCxnSpPr>
        <p:spPr>
          <a:xfrm>
            <a:off x="2682677" y="2818610"/>
            <a:ext cx="2283681" cy="0"/>
          </a:xfrm>
          <a:prstGeom prst="straightConnector1">
            <a:avLst/>
          </a:prstGeom>
          <a:ln w="57150">
            <a:solidFill>
              <a:srgbClr val="6F7E8B"/>
            </a:solidFill>
            <a:prstDash val="dashDot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10DF4AA-CCB9-E007-12FD-A696CFB67216}"/>
              </a:ext>
            </a:extLst>
          </p:cNvPr>
          <p:cNvCxnSpPr>
            <a:cxnSpLocks/>
          </p:cNvCxnSpPr>
          <p:nvPr/>
        </p:nvCxnSpPr>
        <p:spPr>
          <a:xfrm flipV="1">
            <a:off x="2523449" y="3799362"/>
            <a:ext cx="1905854" cy="21448"/>
          </a:xfrm>
          <a:prstGeom prst="straightConnector1">
            <a:avLst/>
          </a:prstGeom>
          <a:ln w="57150">
            <a:solidFill>
              <a:srgbClr val="6F7E8B"/>
            </a:solidFill>
            <a:prstDash val="lgDashDot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DC96DB3-7B24-A37F-E053-E412FAD5590F}"/>
              </a:ext>
            </a:extLst>
          </p:cNvPr>
          <p:cNvCxnSpPr>
            <a:cxnSpLocks/>
          </p:cNvCxnSpPr>
          <p:nvPr/>
        </p:nvCxnSpPr>
        <p:spPr>
          <a:xfrm>
            <a:off x="2525050" y="2818610"/>
            <a:ext cx="0" cy="1002648"/>
          </a:xfrm>
          <a:prstGeom prst="line">
            <a:avLst/>
          </a:prstGeom>
          <a:ln w="57150">
            <a:solidFill>
              <a:srgbClr val="6F7E8B"/>
            </a:solidFill>
            <a:prstDash val="lg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88AA443-1524-28BD-9F4D-8F96D12D2516}"/>
              </a:ext>
            </a:extLst>
          </p:cNvPr>
          <p:cNvSpPr txBox="1"/>
          <p:nvPr/>
        </p:nvSpPr>
        <p:spPr>
          <a:xfrm>
            <a:off x="1684548" y="1733356"/>
            <a:ext cx="3511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1-hr Accumulation Precipitation Map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123EF4-A173-A772-404B-506A99401A35}"/>
              </a:ext>
            </a:extLst>
          </p:cNvPr>
          <p:cNvSpPr txBox="1"/>
          <p:nvPr/>
        </p:nvSpPr>
        <p:spPr>
          <a:xfrm>
            <a:off x="6577945" y="1733355"/>
            <a:ext cx="3986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1-hr Watershed Average Precipitation Map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CD125BC-4638-00AD-AB73-6F46B18B3099}"/>
              </a:ext>
            </a:extLst>
          </p:cNvPr>
          <p:cNvSpPr txBox="1"/>
          <p:nvPr/>
        </p:nvSpPr>
        <p:spPr>
          <a:xfrm>
            <a:off x="1288099" y="5495768"/>
            <a:ext cx="858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Calculate watershed average precipitation at every possible transposition location. Store in output file.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3C11D3C-1FAA-419B-8E98-05CCACD10843}"/>
              </a:ext>
            </a:extLst>
          </p:cNvPr>
          <p:cNvSpPr txBox="1"/>
          <p:nvPr/>
        </p:nvSpPr>
        <p:spPr>
          <a:xfrm>
            <a:off x="1002349" y="1258247"/>
            <a:ext cx="8587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Jobs: Watersheds [215] x 400,000 hours of precip data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ECBA9-CDA5-3990-60D9-9DBC57567A57}"/>
              </a:ext>
            </a:extLst>
          </p:cNvPr>
          <p:cNvSpPr txBox="1"/>
          <p:nvPr/>
        </p:nvSpPr>
        <p:spPr>
          <a:xfrm>
            <a:off x="304800" y="1171575"/>
            <a:ext cx="6096000" cy="28007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ea typeface="DejaVu Sans" panose="020B0603030804020204" pitchFamily="34" charset="0"/>
                <a:cs typeface="DejaVu Sans" panose="020B0603030804020204" pitchFamily="34" charset="0"/>
              </a:rPr>
              <a:t>Original Submit file piece:</a:t>
            </a:r>
          </a:p>
          <a:p>
            <a:r>
              <a:rPr lang="en-US" sz="1600" dirty="0" err="1">
                <a:solidFill>
                  <a:srgbClr val="222222"/>
                </a:solidFill>
                <a:latin typeface="Consolas"/>
              </a:rPr>
              <a:t>transfer_input_files</a:t>
            </a:r>
            <a:r>
              <a:rPr lang="en-US" sz="1600" dirty="0">
                <a:solidFill>
                  <a:srgbClr val="222222"/>
                </a:solidFill>
                <a:latin typeface="Consolas"/>
              </a:rPr>
              <a:t> </a:t>
            </a:r>
            <a:r>
              <a:rPr lang="en-US" sz="1600" dirty="0">
                <a:latin typeface="Consolas" panose="020B0609020204030204" pitchFamily="49" charset="0"/>
                <a:ea typeface="DejaVu Sans" panose="020B0603030804020204" pitchFamily="34" charset="0"/>
                <a:cs typeface="DejaVu Sans" panose="020B0603030804020204" pitchFamily="34" charset="0"/>
              </a:rPr>
              <a:t>= </a:t>
            </a:r>
            <a:r>
              <a:rPr lang="en-US" sz="1600" i="1" dirty="0">
                <a:latin typeface="Consolas" panose="020B0609020204030204" pitchFamily="49" charset="0"/>
                <a:ea typeface="DejaVu Sans" panose="020B0603030804020204" pitchFamily="34" charset="0"/>
                <a:cs typeface="DejaVu Sans" panose="020B0603030804020204" pitchFamily="34" charset="0"/>
              </a:rPr>
              <a:t>Other inputs,</a:t>
            </a:r>
          </a:p>
          <a:p>
            <a:r>
              <a:rPr lang="en-US" sz="1600" dirty="0">
                <a:latin typeface="Consolas" panose="020B0609020204030204" pitchFamily="49" charset="0"/>
                <a:ea typeface="DejaVu Sans" panose="020B0603030804020204" pitchFamily="34" charset="0"/>
                <a:cs typeface="DejaVu Sans" panose="020B0603030804020204" pitchFamily="34" charset="0"/>
              </a:rPr>
              <a:t>AORC.$(Day1).Precip.nc, </a:t>
            </a:r>
          </a:p>
          <a:p>
            <a:r>
              <a:rPr lang="en-US" sz="1600" dirty="0">
                <a:latin typeface="Consolas" panose="020B0609020204030204" pitchFamily="49" charset="0"/>
                <a:ea typeface="DejaVu Sans" panose="020B0603030804020204" pitchFamily="34" charset="0"/>
                <a:cs typeface="DejaVu Sans" panose="020B0603030804020204" pitchFamily="34" charset="0"/>
              </a:rPr>
              <a:t>AORC.$(Day2).Precip.nc, </a:t>
            </a:r>
          </a:p>
          <a:p>
            <a:r>
              <a:rPr lang="en-US" sz="1600" dirty="0">
                <a:latin typeface="Consolas" panose="020B0609020204030204" pitchFamily="49" charset="0"/>
                <a:ea typeface="DejaVu Sans" panose="020B0603030804020204" pitchFamily="34" charset="0"/>
                <a:cs typeface="DejaVu Sans" panose="020B0603030804020204" pitchFamily="34" charset="0"/>
              </a:rPr>
              <a:t>AORC.$(Day3).Precip.nc, </a:t>
            </a:r>
          </a:p>
          <a:p>
            <a:r>
              <a:rPr lang="en-US" sz="1600" dirty="0">
                <a:latin typeface="Consolas" panose="020B0609020204030204" pitchFamily="49" charset="0"/>
                <a:ea typeface="DejaVu Sans" panose="020B0603030804020204" pitchFamily="34" charset="0"/>
                <a:cs typeface="DejaVu Sans" panose="020B0603030804020204" pitchFamily="34" charset="0"/>
              </a:rPr>
              <a:t>AORC.$(Day4).Precip.nc, </a:t>
            </a:r>
          </a:p>
          <a:p>
            <a:r>
              <a:rPr lang="en-US" sz="1600" dirty="0">
                <a:latin typeface="Consolas" panose="020B0609020204030204" pitchFamily="49" charset="0"/>
                <a:ea typeface="DejaVu Sans" panose="020B0603030804020204" pitchFamily="34" charset="0"/>
                <a:cs typeface="DejaVu Sans" panose="020B0603030804020204" pitchFamily="34" charset="0"/>
              </a:rPr>
              <a:t>AORC.$(Day5).Precip.nc, …</a:t>
            </a:r>
          </a:p>
          <a:p>
            <a:endParaRPr lang="en-US" sz="1600" dirty="0">
              <a:latin typeface="Consolas" panose="020B0609020204030204" pitchFamily="49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ea typeface="DejaVu Sans" panose="020B0603030804020204" pitchFamily="34" charset="0"/>
                <a:cs typeface="DejaVu Sans" panose="020B0603030804020204" pitchFamily="34" charset="0"/>
              </a:rPr>
              <a:t>…</a:t>
            </a:r>
          </a:p>
          <a:p>
            <a:r>
              <a:rPr lang="en-US" sz="1600" dirty="0">
                <a:latin typeface="Consolas" panose="020B0609020204030204" pitchFamily="49" charset="0"/>
                <a:ea typeface="DejaVu Sans" panose="020B0603030804020204" pitchFamily="34" charset="0"/>
                <a:cs typeface="DejaVu Sans" panose="020B0603030804020204" pitchFamily="34" charset="0"/>
              </a:rPr>
              <a:t>queue Day1, Day2, Day3, Day4, Day5 from dates.csv</a:t>
            </a:r>
          </a:p>
          <a:p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63E9C-69EF-4B47-315F-E8E903B5A1EB}"/>
              </a:ext>
            </a:extLst>
          </p:cNvPr>
          <p:cNvSpPr txBox="1"/>
          <p:nvPr/>
        </p:nvSpPr>
        <p:spPr>
          <a:xfrm>
            <a:off x="6972300" y="1038225"/>
            <a:ext cx="47910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Problems: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What if I’m using a different data resolution and need more or less than 5 files per job?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What if our total files isn’t divisible by 5?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What if I need to rerun a select number?</a:t>
            </a:r>
          </a:p>
          <a:p>
            <a:endParaRPr lang="en-US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We can manage submit files and </a:t>
            </a:r>
          </a:p>
          <a:p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we can manually or automatically populate the .csv file. </a:t>
            </a:r>
          </a:p>
          <a:p>
            <a:endParaRPr lang="en-US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But is there a way to have 1 submit file that works with any number of inputs per job?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249FE-7F82-B457-9A57-E50094A2053C}"/>
              </a:ext>
            </a:extLst>
          </p:cNvPr>
          <p:cNvSpPr txBox="1"/>
          <p:nvPr/>
        </p:nvSpPr>
        <p:spPr>
          <a:xfrm>
            <a:off x="224488" y="292608"/>
            <a:ext cx="211949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222222"/>
                </a:solidFill>
              </a:rPr>
              <a:t>Submit Files</a:t>
            </a:r>
            <a:endParaRPr sz="3000" b="1" dirty="0">
              <a:solidFill>
                <a:srgbClr val="22222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9D4D81-B124-024B-55E4-F426656F5DCD}"/>
              </a:ext>
            </a:extLst>
          </p:cNvPr>
          <p:cNvSpPr txBox="1"/>
          <p:nvPr/>
        </p:nvSpPr>
        <p:spPr>
          <a:xfrm>
            <a:off x="304800" y="4088964"/>
            <a:ext cx="6096000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ea typeface="DejaVu Sans" panose="020B0603030804020204" pitchFamily="34" charset="0"/>
                <a:cs typeface="DejaVu Sans" panose="020B0603030804020204" pitchFamily="34" charset="0"/>
              </a:rPr>
              <a:t>dates.csv:</a:t>
            </a:r>
          </a:p>
          <a:p>
            <a:r>
              <a:rPr lang="en-US" sz="1600" dirty="0">
                <a:latin typeface="Consolas" panose="020B0609020204030204" pitchFamily="49" charset="0"/>
                <a:ea typeface="DejaVu Sans" panose="020B0603030804020204" pitchFamily="34" charset="0"/>
                <a:cs typeface="DejaVu Sans" panose="020B0603030804020204" pitchFamily="34" charset="0"/>
              </a:rPr>
              <a:t>Day1, Day2, Day3, Day4, Day5</a:t>
            </a:r>
          </a:p>
          <a:p>
            <a:r>
              <a:rPr lang="en-US" sz="1600" dirty="0">
                <a:latin typeface="Consolas" panose="020B0609020204030204" pitchFamily="49" charset="0"/>
                <a:ea typeface="DejaVu Sans" panose="020B0603030804020204" pitchFamily="34" charset="0"/>
                <a:cs typeface="DejaVu Sans" panose="020B0603030804020204" pitchFamily="34" charset="0"/>
              </a:rPr>
              <a:t>01011979, 01021979, 01031979, 01041979, 01051979</a:t>
            </a:r>
          </a:p>
          <a:p>
            <a:r>
              <a:rPr lang="en-US" sz="1600" dirty="0">
                <a:latin typeface="Consolas" panose="020B0609020204030204" pitchFamily="49" charset="0"/>
                <a:ea typeface="DejaVu Sans" panose="020B0603030804020204" pitchFamily="34" charset="0"/>
                <a:cs typeface="DejaVu Sans" panose="020B0603030804020204" pitchFamily="34" charset="0"/>
              </a:rPr>
              <a:t>01061979, 01071979, 01081979, 01091979, 01101979</a:t>
            </a:r>
          </a:p>
          <a:p>
            <a:r>
              <a:rPr lang="en-US" sz="1600" dirty="0">
                <a:latin typeface="Consolas" panose="020B0609020204030204" pitchFamily="49" charset="0"/>
                <a:ea typeface="DejaVu Sans" panose="020B0603030804020204" pitchFamily="34" charset="0"/>
                <a:cs typeface="DejaVu Sans" panose="020B0603030804020204" pitchFamily="34" charset="0"/>
              </a:rPr>
              <a:t>01111979, 01121979, 01131979, 01141979, 01151979</a:t>
            </a:r>
          </a:p>
          <a:p>
            <a:r>
              <a:rPr lang="en-US" sz="1600" dirty="0">
                <a:latin typeface="Consolas" panose="020B0609020204030204" pitchFamily="49" charset="0"/>
                <a:ea typeface="DejaVu Sans" panose="020B0603030804020204" pitchFamily="34" charset="0"/>
                <a:cs typeface="DejaVu Sans" panose="020B0603030804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0131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C77F-1F39-4C2E-03C2-9E087EC6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input submit files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4B1E2-2503-D04A-A7EA-E59BAE7E1087}"/>
              </a:ext>
            </a:extLst>
          </p:cNvPr>
          <p:cNvSpPr txBox="1"/>
          <p:nvPr/>
        </p:nvSpPr>
        <p:spPr>
          <a:xfrm>
            <a:off x="547687" y="1634160"/>
            <a:ext cx="7034213" cy="671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800" dirty="0">
                <a:solidFill>
                  <a:srgbClr val="222222"/>
                </a:solidFill>
                <a:latin typeface="Consolas"/>
              </a:rPr>
              <a:t>Remove </a:t>
            </a:r>
            <a:r>
              <a:rPr lang="en-US" sz="1800" dirty="0" err="1">
                <a:solidFill>
                  <a:srgbClr val="222222"/>
                </a:solidFill>
                <a:latin typeface="Consolas"/>
              </a:rPr>
              <a:t>transfer_input_files</a:t>
            </a:r>
            <a:r>
              <a:rPr lang="en-US" sz="1800" dirty="0">
                <a:solidFill>
                  <a:srgbClr val="222222"/>
                </a:solidFill>
                <a:latin typeface="Consolas"/>
              </a:rPr>
              <a:t> from Submit File and add:</a:t>
            </a:r>
            <a:endParaRPr lang="en-US" dirty="0">
              <a:solidFill>
                <a:srgbClr val="222222"/>
              </a:solidFill>
              <a:latin typeface="Consolas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solidFill>
                  <a:srgbClr val="222222"/>
                </a:solidFill>
                <a:latin typeface="Consolas"/>
              </a:rPr>
              <a:t>queue </a:t>
            </a:r>
            <a:r>
              <a:rPr lang="en-US" sz="1800" dirty="0" err="1">
                <a:solidFill>
                  <a:srgbClr val="222222"/>
                </a:solidFill>
                <a:latin typeface="Consolas"/>
              </a:rPr>
              <a:t>transfer_input_files</a:t>
            </a:r>
            <a:r>
              <a:rPr lang="en-US" sz="1800" dirty="0">
                <a:solidFill>
                  <a:srgbClr val="222222"/>
                </a:solidFill>
                <a:latin typeface="Consolas"/>
              </a:rPr>
              <a:t> from PP2WAP_Input.txt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63EB8-90C4-BD1E-E510-4C15E6273845}"/>
              </a:ext>
            </a:extLst>
          </p:cNvPr>
          <p:cNvSpPr txBox="1"/>
          <p:nvPr/>
        </p:nvSpPr>
        <p:spPr>
          <a:xfrm>
            <a:off x="547687" y="2797851"/>
            <a:ext cx="9082088" cy="1579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800" dirty="0">
                <a:solidFill>
                  <a:srgbClr val="222222"/>
                </a:solidFill>
                <a:latin typeface="Consolas"/>
              </a:rPr>
              <a:t>PP2WAP_Input.txt: </a:t>
            </a: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rgbClr val="222222"/>
                </a:solidFill>
                <a:latin typeface="Consolas"/>
              </a:rPr>
              <a:t>AORC.19790101.precip.nc, AORC.19790102.precip.nc, …, </a:t>
            </a:r>
            <a:r>
              <a:rPr lang="en-US" dirty="0" err="1">
                <a:solidFill>
                  <a:srgbClr val="222222"/>
                </a:solidFill>
                <a:latin typeface="Consolas"/>
              </a:rPr>
              <a:t>WS.shp</a:t>
            </a:r>
            <a:r>
              <a:rPr lang="en-US" dirty="0">
                <a:solidFill>
                  <a:srgbClr val="222222"/>
                </a:solidFill>
                <a:latin typeface="Consolas"/>
              </a:rPr>
              <a:t>, PP2WAP.py</a:t>
            </a: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rgbClr val="222222"/>
                </a:solidFill>
                <a:latin typeface="Consolas"/>
              </a:rPr>
              <a:t>AORC.19790101.precip.nc, AORC.19790102.precip.nc, …, </a:t>
            </a:r>
            <a:r>
              <a:rPr lang="en-US" dirty="0" err="1">
                <a:solidFill>
                  <a:srgbClr val="222222"/>
                </a:solidFill>
                <a:latin typeface="Consolas"/>
              </a:rPr>
              <a:t>WS.shp</a:t>
            </a:r>
            <a:r>
              <a:rPr lang="en-US" dirty="0">
                <a:solidFill>
                  <a:srgbClr val="222222"/>
                </a:solidFill>
                <a:latin typeface="Consolas"/>
              </a:rPr>
              <a:t>, PP2WAP.py </a:t>
            </a: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rgbClr val="222222"/>
                </a:solidFill>
                <a:latin typeface="Consolas"/>
              </a:rPr>
              <a:t>AORC.19790101.precip.nc, AORC.19790102.precip.nc, …, </a:t>
            </a:r>
            <a:r>
              <a:rPr lang="en-US" dirty="0" err="1">
                <a:solidFill>
                  <a:srgbClr val="222222"/>
                </a:solidFill>
                <a:latin typeface="Consolas"/>
              </a:rPr>
              <a:t>WS.shp</a:t>
            </a:r>
            <a:r>
              <a:rPr lang="en-US" dirty="0">
                <a:solidFill>
                  <a:srgbClr val="222222"/>
                </a:solidFill>
                <a:latin typeface="Consolas"/>
              </a:rPr>
              <a:t>, PP2WAP.py </a:t>
            </a:r>
          </a:p>
          <a:p>
            <a:pPr>
              <a:spcAft>
                <a:spcPts val="200"/>
              </a:spcAft>
            </a:pPr>
            <a:r>
              <a:rPr lang="en-US" sz="1800" dirty="0">
                <a:solidFill>
                  <a:srgbClr val="222222"/>
                </a:solidFill>
                <a:latin typeface="Consolas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1554A-6587-6E38-3509-CE4B8EBD6362}"/>
              </a:ext>
            </a:extLst>
          </p:cNvPr>
          <p:cNvSpPr txBox="1"/>
          <p:nvPr/>
        </p:nvSpPr>
        <p:spPr>
          <a:xfrm>
            <a:off x="781051" y="4689217"/>
            <a:ext cx="1013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PP2WAP_Input.txt is generated by a script that would take user input over what files are necessary, how many to batch per job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Just allows you to use same job scripts (.sub, .</a:t>
            </a:r>
            <a:r>
              <a:rPr lang="en-US" dirty="0" err="1"/>
              <a:t>sh</a:t>
            </a:r>
            <a:r>
              <a:rPr lang="en-US" dirty="0"/>
              <a:t>, .</a:t>
            </a:r>
            <a:r>
              <a:rPr lang="en-US" dirty="0" err="1"/>
              <a:t>py</a:t>
            </a:r>
            <a:r>
              <a:rPr lang="en-US" dirty="0"/>
              <a:t>) with different batch sizes (useful for different resolution dataset and when rerunning portion).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Could also be used to run different inputs (</a:t>
            </a:r>
            <a:r>
              <a:rPr lang="en-US" dirty="0" err="1"/>
              <a:t>i.e</a:t>
            </a:r>
            <a:r>
              <a:rPr lang="en-US" dirty="0"/>
              <a:t> watershed shapes) and python scripts for same job</a:t>
            </a:r>
          </a:p>
        </p:txBody>
      </p:sp>
    </p:spTree>
    <p:extLst>
      <p:ext uri="{BB962C8B-B14F-4D97-AF65-F5344CB8AC3E}">
        <p14:creationId xmlns:p14="http://schemas.microsoft.com/office/powerpoint/2010/main" val="426499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92608"/>
            <a:ext cx="466935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222222"/>
                </a:solidFill>
              </a:rPr>
              <a:t>SLAM-CONUS with </a:t>
            </a:r>
            <a:r>
              <a:rPr lang="en-US" sz="3000" b="1" dirty="0" err="1">
                <a:solidFill>
                  <a:srgbClr val="222222"/>
                </a:solidFill>
              </a:rPr>
              <a:t>DAGman</a:t>
            </a:r>
            <a:endParaRPr sz="3000" b="1" dirty="0">
              <a:solidFill>
                <a:srgbClr val="22222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6928" y="1097280"/>
            <a:ext cx="2743200" cy="54864"/>
          </a:xfrm>
          <a:prstGeom prst="rect">
            <a:avLst/>
          </a:prstGeom>
          <a:solidFill>
            <a:srgbClr val="B539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55320" y="1428573"/>
            <a:ext cx="10881360" cy="4770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500" b="1" i="0" dirty="0">
                <a:solidFill>
                  <a:srgbClr val="B5392F"/>
                </a:solidFill>
              </a:rPr>
              <a:t>SLAM-CONUS: Goal to create transposition domains for all 215 HUC4 basins</a:t>
            </a:r>
            <a:endParaRPr sz="2500" b="1" i="0" dirty="0">
              <a:solidFill>
                <a:srgbClr val="B5392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6840" y="5341203"/>
            <a:ext cx="8423910" cy="112338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900" dirty="0">
                <a:solidFill>
                  <a:srgbClr val="222222"/>
                </a:solidFill>
              </a:rPr>
              <a:t>Issue:</a:t>
            </a:r>
            <a:r>
              <a:rPr sz="1900" b="0" i="0" dirty="0">
                <a:solidFill>
                  <a:srgbClr val="222222"/>
                </a:solidFill>
              </a:rPr>
              <a:t>  </a:t>
            </a:r>
            <a:endParaRPr lang="en-US" sz="1900" dirty="0">
              <a:solidFill>
                <a:srgbClr val="222222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900" b="0" i="0" dirty="0">
                <a:solidFill>
                  <a:srgbClr val="222222"/>
                </a:solidFill>
              </a:rPr>
              <a:t>We need to have the complete processed dataset and sometimes outputs go missing</a:t>
            </a:r>
            <a:endParaRPr sz="1900" b="0" i="0" dirty="0">
              <a:solidFill>
                <a:srgbClr val="22222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680" y="5440680"/>
            <a:ext cx="82296" cy="731520"/>
          </a:xfrm>
          <a:prstGeom prst="rect">
            <a:avLst/>
          </a:prstGeom>
          <a:solidFill>
            <a:srgbClr val="B539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C7D39A-79F1-D80C-330F-674F66FAA139}"/>
              </a:ext>
            </a:extLst>
          </p:cNvPr>
          <p:cNvSpPr txBox="1"/>
          <p:nvPr/>
        </p:nvSpPr>
        <p:spPr>
          <a:xfrm>
            <a:off x="5791199" y="2460180"/>
            <a:ext cx="5457063" cy="1708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900" dirty="0">
                <a:solidFill>
                  <a:srgbClr val="222222"/>
                </a:solidFill>
              </a:rPr>
              <a:t>Hard to manually run per basin workflow with proper error checking for 300,000 PP2WAP jobs</a:t>
            </a:r>
          </a:p>
          <a:p>
            <a:pPr>
              <a:spcAft>
                <a:spcPts val="1200"/>
              </a:spcAft>
            </a:pPr>
            <a:r>
              <a:rPr lang="en-US" sz="1900" dirty="0" err="1">
                <a:solidFill>
                  <a:srgbClr val="222222"/>
                </a:solidFill>
              </a:rPr>
              <a:t>DAGman</a:t>
            </a:r>
            <a:r>
              <a:rPr lang="en-US" sz="1900" dirty="0">
                <a:solidFill>
                  <a:srgbClr val="222222"/>
                </a:solidFill>
              </a:rPr>
              <a:t> breaks up pipeline into a series of nodes and manages pre-processing, running jobs and post-processing. </a:t>
            </a:r>
            <a:endParaRPr lang="en-US" sz="1900" b="0" i="0" dirty="0">
              <a:solidFill>
                <a:srgbClr val="22222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BBFEB9-1B39-330C-5B20-5CB8E65BA6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19"/>
          <a:stretch>
            <a:fillRect/>
          </a:stretch>
        </p:blipFill>
        <p:spPr>
          <a:xfrm>
            <a:off x="548640" y="2207320"/>
            <a:ext cx="4664198" cy="27327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1305-D596-69BA-6450-4C8F698B6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651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Original Workflow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8A8BE3-21AD-0588-ACB6-535CFDEECC5C}"/>
              </a:ext>
            </a:extLst>
          </p:cNvPr>
          <p:cNvSpPr/>
          <p:nvPr/>
        </p:nvSpPr>
        <p:spPr>
          <a:xfrm>
            <a:off x="1035204" y="2271897"/>
            <a:ext cx="2286000" cy="54864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Pre-Script: </a:t>
            </a:r>
          </a:p>
          <a:p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Create input file list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FA45E2-3E19-00D3-C2E9-01454C4C7670}"/>
              </a:ext>
            </a:extLst>
          </p:cNvPr>
          <p:cNvSpPr/>
          <p:nvPr/>
        </p:nvSpPr>
        <p:spPr>
          <a:xfrm>
            <a:off x="1035204" y="3104096"/>
            <a:ext cx="2286000" cy="54864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Submitted Job: </a:t>
            </a:r>
          </a:p>
          <a:p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Run PP2WAP over file list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B911AD7-A621-8BD7-162A-02A09B6820DB}"/>
              </a:ext>
            </a:extLst>
          </p:cNvPr>
          <p:cNvSpPr/>
          <p:nvPr/>
        </p:nvSpPr>
        <p:spPr>
          <a:xfrm>
            <a:off x="1035204" y="3936295"/>
            <a:ext cx="2286000" cy="54864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Check for missing daily WAP.nc files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A20132-EB48-3EC1-F8DA-B3223F95A510}"/>
              </a:ext>
            </a:extLst>
          </p:cNvPr>
          <p:cNvSpPr/>
          <p:nvPr/>
        </p:nvSpPr>
        <p:spPr>
          <a:xfrm>
            <a:off x="1035204" y="4768494"/>
            <a:ext cx="2286000" cy="54864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Post-Script: </a:t>
            </a:r>
          </a:p>
          <a:p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Create annual TAR balls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C084FF-8055-BCC4-AE9B-6BB13FEAA7BC}"/>
              </a:ext>
            </a:extLst>
          </p:cNvPr>
          <p:cNvSpPr/>
          <p:nvPr/>
        </p:nvSpPr>
        <p:spPr>
          <a:xfrm>
            <a:off x="565458" y="1468387"/>
            <a:ext cx="3225491" cy="6568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Manual Workflow </a:t>
            </a:r>
          </a:p>
          <a:p>
            <a:pPr algn="ctr"/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(Entering each script and monitoring for completion)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B1C511-BB3E-DEA5-2AED-ADDF32B5A802}"/>
              </a:ext>
            </a:extLst>
          </p:cNvPr>
          <p:cNvSpPr/>
          <p:nvPr/>
        </p:nvSpPr>
        <p:spPr>
          <a:xfrm>
            <a:off x="1035204" y="5875014"/>
            <a:ext cx="2286000" cy="54864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B05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Move on to Annual Maximum Calculation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FE8064-776B-88C3-AA67-F6AD062F061A}"/>
              </a:ext>
            </a:extLst>
          </p:cNvPr>
          <p:cNvCxnSpPr>
            <a:stCxn id="3" idx="2"/>
            <a:endCxn id="4" idx="0"/>
          </p:cNvCxnSpPr>
          <p:nvPr/>
        </p:nvCxnSpPr>
        <p:spPr>
          <a:xfrm>
            <a:off x="2178204" y="2820537"/>
            <a:ext cx="0" cy="283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C991A2-88C3-62EC-2737-6137A8C5D06F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2178204" y="3652736"/>
            <a:ext cx="0" cy="283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EC2D71-8B34-F07A-CEF0-E69F417AA234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2178204" y="4484935"/>
            <a:ext cx="0" cy="283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241953-1801-CF57-A3AB-C7443A322F07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2178204" y="5317134"/>
            <a:ext cx="0" cy="557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BA9AC8-F75E-872C-CE2C-617753CDEB12}"/>
              </a:ext>
            </a:extLst>
          </p:cNvPr>
          <p:cNvSpPr/>
          <p:nvPr/>
        </p:nvSpPr>
        <p:spPr>
          <a:xfrm>
            <a:off x="926945" y="3830588"/>
            <a:ext cx="2495550" cy="163830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3DA482D6-A004-D6B0-1AA0-40BE1E6DDE73}"/>
              </a:ext>
            </a:extLst>
          </p:cNvPr>
          <p:cNvCxnSpPr>
            <a:cxnSpLocks/>
            <a:stCxn id="5" idx="3"/>
            <a:endCxn id="4" idx="3"/>
          </p:cNvCxnSpPr>
          <p:nvPr/>
        </p:nvCxnSpPr>
        <p:spPr>
          <a:xfrm flipV="1">
            <a:off x="3321204" y="3378416"/>
            <a:ext cx="12700" cy="832199"/>
          </a:xfrm>
          <a:prstGeom prst="bentConnector3">
            <a:avLst>
              <a:gd name="adj1" fmla="val 450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416782E-BE9F-598F-BCA0-AEC92A006550}"/>
              </a:ext>
            </a:extLst>
          </p:cNvPr>
          <p:cNvSpPr txBox="1"/>
          <p:nvPr/>
        </p:nvSpPr>
        <p:spPr>
          <a:xfrm>
            <a:off x="3943350" y="3230423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 manually alter file list to only rerun missing days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87846C2-40A8-FC34-E092-35E49D380B6A}"/>
              </a:ext>
            </a:extLst>
          </p:cNvPr>
          <p:cNvSpPr/>
          <p:nvPr/>
        </p:nvSpPr>
        <p:spPr>
          <a:xfrm>
            <a:off x="6216805" y="1969519"/>
            <a:ext cx="5753099" cy="26432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5F5F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With shift to </a:t>
            </a:r>
            <a:r>
              <a:rPr lang="en-US" sz="1600" dirty="0" err="1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DAGMan</a:t>
            </a:r>
            <a:r>
              <a:rPr lang="en-US" sz="1600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can’t manually check before telling it to move on. </a:t>
            </a:r>
          </a:p>
          <a:p>
            <a:endParaRPr lang="en-US" sz="1600" dirty="0">
              <a:solidFill>
                <a:schemeClr val="tx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DAGMan</a:t>
            </a:r>
            <a:r>
              <a:rPr lang="en-US" sz="1600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has some capabilities for covering jobs failing (retry, submit file </a:t>
            </a:r>
            <a:r>
              <a:rPr lang="en-US" sz="1600" dirty="0" err="1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max_retries</a:t>
            </a:r>
            <a:r>
              <a:rPr lang="en-US" sz="1600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periodic_release</a:t>
            </a:r>
            <a:r>
              <a:rPr lang="en-US" sz="1600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</a:t>
            </a:r>
          </a:p>
          <a:p>
            <a:endParaRPr lang="en-US" sz="1600" dirty="0">
              <a:solidFill>
                <a:schemeClr val="tx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No </a:t>
            </a:r>
            <a:r>
              <a:rPr lang="en-US" sz="1600" dirty="0" err="1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transfer_output_files</a:t>
            </a:r>
            <a:r>
              <a:rPr lang="en-US" sz="1600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line in submit file</a:t>
            </a:r>
          </a:p>
        </p:txBody>
      </p:sp>
    </p:spTree>
    <p:extLst>
      <p:ext uri="{BB962C8B-B14F-4D97-AF65-F5344CB8AC3E}">
        <p14:creationId xmlns:p14="http://schemas.microsoft.com/office/powerpoint/2010/main" val="398442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92608"/>
            <a:ext cx="11064240" cy="8686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222222"/>
                </a:solidFill>
              </a:rPr>
              <a:t>The pattern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928" y="1097280"/>
            <a:ext cx="2743200" cy="54864"/>
          </a:xfrm>
          <a:prstGeom prst="rect">
            <a:avLst/>
          </a:prstGeom>
          <a:solidFill>
            <a:srgbClr val="B539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736374" y="3598943"/>
            <a:ext cx="7158070" cy="36317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spcAft>
                <a:spcPts val="1200"/>
              </a:spcAft>
            </a:pPr>
            <a:r>
              <a:rPr sz="1800" b="0" i="0" dirty="0">
                <a:solidFill>
                  <a:srgbClr val="222222"/>
                </a:solidFill>
              </a:rPr>
              <a:t>1.  First run: the PRE script writes every item that still needs doing, and skips any whose output is already on disk</a:t>
            </a:r>
            <a:r>
              <a:rPr lang="en-US" sz="1800" b="0" i="0" dirty="0">
                <a:solidFill>
                  <a:srgbClr val="222222"/>
                </a:solidFill>
              </a:rPr>
              <a:t> (unless over-write flag)</a:t>
            </a:r>
            <a:r>
              <a:rPr sz="1800" b="0" i="0" dirty="0">
                <a:solidFill>
                  <a:srgbClr val="222222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sz="1800" b="0" i="0" dirty="0">
                <a:solidFill>
                  <a:srgbClr val="222222"/>
                </a:solidFill>
              </a:rPr>
              <a:t>2.  On a retry: if a .retry flag is present, the PRE script keeps the shortened file as it is, then clears the flag.</a:t>
            </a:r>
          </a:p>
          <a:p>
            <a:pPr>
              <a:spcAft>
                <a:spcPts val="1200"/>
              </a:spcAft>
            </a:pPr>
            <a:r>
              <a:rPr sz="1800" b="0" i="0" dirty="0">
                <a:solidFill>
                  <a:srgbClr val="222222"/>
                </a:solidFill>
              </a:rPr>
              <a:t>3.  POST script: it checks the outputs. If any are missing, it rewrites the file to just those items, </a:t>
            </a:r>
            <a:r>
              <a:rPr lang="en-US" dirty="0">
                <a:solidFill>
                  <a:srgbClr val="222222"/>
                </a:solidFill>
              </a:rPr>
              <a:t>creates</a:t>
            </a:r>
            <a:r>
              <a:rPr sz="1800" b="0" i="0" dirty="0">
                <a:solidFill>
                  <a:srgbClr val="222222"/>
                </a:solidFill>
              </a:rPr>
              <a:t> the .retry flag, and exits non-zero so </a:t>
            </a:r>
            <a:r>
              <a:rPr sz="1800" b="0" i="0" dirty="0" err="1">
                <a:solidFill>
                  <a:srgbClr val="222222"/>
                </a:solidFill>
              </a:rPr>
              <a:t>DAGMan</a:t>
            </a:r>
            <a:r>
              <a:rPr sz="1800" b="0" i="0" dirty="0">
                <a:solidFill>
                  <a:srgbClr val="222222"/>
                </a:solidFill>
              </a:rPr>
              <a:t> retries the node.</a:t>
            </a:r>
            <a:endParaRPr lang="en-US" sz="1800" b="0" i="0" dirty="0">
              <a:solidFill>
                <a:srgbClr val="222222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</a:rPr>
              <a:t>If no shrinking file, </a:t>
            </a:r>
            <a:r>
              <a:rPr lang="en-US" dirty="0" err="1">
                <a:solidFill>
                  <a:srgbClr val="222222"/>
                </a:solidFill>
              </a:rPr>
              <a:t>DAGMan</a:t>
            </a:r>
            <a:r>
              <a:rPr lang="en-US" dirty="0">
                <a:solidFill>
                  <a:srgbClr val="222222"/>
                </a:solidFill>
              </a:rPr>
              <a:t> retries nodes with all files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rgbClr val="222222"/>
              </a:solidFill>
            </a:endParaRPr>
          </a:p>
          <a:p>
            <a:pPr>
              <a:spcAft>
                <a:spcPts val="1200"/>
              </a:spcAft>
            </a:pPr>
            <a:endParaRPr sz="1800" b="0" i="0" dirty="0">
              <a:solidFill>
                <a:srgbClr val="222222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271E3C-FC76-9ECF-92C6-F077CC4EBCC0}"/>
              </a:ext>
            </a:extLst>
          </p:cNvPr>
          <p:cNvSpPr/>
          <p:nvPr/>
        </p:nvSpPr>
        <p:spPr>
          <a:xfrm>
            <a:off x="1035204" y="2241752"/>
            <a:ext cx="2286000" cy="54864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Pre-Script: </a:t>
            </a:r>
          </a:p>
          <a:p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Create input file list based on existing files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875C01-EE52-350A-E575-0976740A3CEC}"/>
              </a:ext>
            </a:extLst>
          </p:cNvPr>
          <p:cNvSpPr/>
          <p:nvPr/>
        </p:nvSpPr>
        <p:spPr>
          <a:xfrm>
            <a:off x="1035204" y="3104096"/>
            <a:ext cx="2286000" cy="54864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Submitted Job: </a:t>
            </a:r>
          </a:p>
          <a:p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Run PP2WAP over file list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32254F8-2B16-53B9-7CAC-0139A12CDA3B}"/>
              </a:ext>
            </a:extLst>
          </p:cNvPr>
          <p:cNvSpPr/>
          <p:nvPr/>
        </p:nvSpPr>
        <p:spPr>
          <a:xfrm>
            <a:off x="1035204" y="3936295"/>
            <a:ext cx="2286000" cy="54864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Remove existing outputs from list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0B8355-E5A4-78EB-2D8B-82F3FA2C11EA}"/>
              </a:ext>
            </a:extLst>
          </p:cNvPr>
          <p:cNvSpPr/>
          <p:nvPr/>
        </p:nvSpPr>
        <p:spPr>
          <a:xfrm>
            <a:off x="1035204" y="4768494"/>
            <a:ext cx="2286000" cy="54864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Post-Script: </a:t>
            </a:r>
          </a:p>
          <a:p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Create annual TAR balls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C6CF2E-4E5D-D71E-1B48-B6A7FAF48913}"/>
              </a:ext>
            </a:extLst>
          </p:cNvPr>
          <p:cNvSpPr/>
          <p:nvPr/>
        </p:nvSpPr>
        <p:spPr>
          <a:xfrm>
            <a:off x="565458" y="1468387"/>
            <a:ext cx="3225491" cy="6568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DAGMan</a:t>
            </a:r>
            <a:r>
              <a:rPr lang="en-US" sz="1200" dirty="0">
                <a:solidFill>
                  <a:srgbClr val="5F5F5F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Workflow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0D4593B-7BDF-2D26-31A0-4505375574A6}"/>
              </a:ext>
            </a:extLst>
          </p:cNvPr>
          <p:cNvSpPr/>
          <p:nvPr/>
        </p:nvSpPr>
        <p:spPr>
          <a:xfrm>
            <a:off x="1035204" y="5875014"/>
            <a:ext cx="2286000" cy="54864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B05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Move on to Annual Maximum Calculation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C351E1-14A2-4B4D-516C-FC4DC360BB7D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2178204" y="2790392"/>
            <a:ext cx="0" cy="3137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67DFC4-488C-EC02-85F9-4822EEFF0F50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2178204" y="3652736"/>
            <a:ext cx="0" cy="283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AB6DF6-2302-40DC-C2B4-15332DD63C23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2178204" y="4484935"/>
            <a:ext cx="0" cy="283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B2DC10-3A4A-7D21-DF6E-E6711B12487D}"/>
              </a:ext>
            </a:extLst>
          </p:cNvPr>
          <p:cNvCxnSpPr>
            <a:stCxn id="11" idx="2"/>
            <a:endCxn id="13" idx="0"/>
          </p:cNvCxnSpPr>
          <p:nvPr/>
        </p:nvCxnSpPr>
        <p:spPr>
          <a:xfrm>
            <a:off x="2178204" y="5317134"/>
            <a:ext cx="0" cy="557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368AE14-BC68-1A49-EE85-FF0BA6661271}"/>
              </a:ext>
            </a:extLst>
          </p:cNvPr>
          <p:cNvSpPr txBox="1"/>
          <p:nvPr/>
        </p:nvSpPr>
        <p:spPr>
          <a:xfrm>
            <a:off x="5167529" y="544678"/>
            <a:ext cx="5549592" cy="1431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100" dirty="0">
                <a:solidFill>
                  <a:srgbClr val="222222"/>
                </a:solidFill>
                <a:latin typeface="Consolas"/>
              </a:rPr>
              <a:t>PP2WAP_Input.txt: </a:t>
            </a: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rgbClr val="222222"/>
                </a:solidFill>
                <a:latin typeface="Consolas"/>
              </a:rPr>
              <a:t>AORC.19790101.precip.nc, AORC.19790102.precip.nc, …, </a:t>
            </a:r>
            <a:r>
              <a:rPr lang="en-US" sz="1100" dirty="0" err="1">
                <a:solidFill>
                  <a:srgbClr val="222222"/>
                </a:solidFill>
                <a:latin typeface="Consolas"/>
              </a:rPr>
              <a:t>WS.shp</a:t>
            </a:r>
            <a:r>
              <a:rPr lang="en-US" sz="1100" dirty="0">
                <a:solidFill>
                  <a:srgbClr val="222222"/>
                </a:solidFill>
                <a:latin typeface="Consolas"/>
              </a:rPr>
              <a:t>, PP2WAP.py</a:t>
            </a: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rgbClr val="222222"/>
                </a:solidFill>
                <a:latin typeface="Consolas"/>
              </a:rPr>
              <a:t>AORC.19790101.precip.nc, AORC.19790102.precip.nc, …, </a:t>
            </a:r>
            <a:r>
              <a:rPr lang="en-US" sz="1100" dirty="0" err="1">
                <a:solidFill>
                  <a:srgbClr val="222222"/>
                </a:solidFill>
                <a:latin typeface="Consolas"/>
              </a:rPr>
              <a:t>WS.shp</a:t>
            </a:r>
            <a:r>
              <a:rPr lang="en-US" sz="1100" dirty="0">
                <a:solidFill>
                  <a:srgbClr val="222222"/>
                </a:solidFill>
                <a:latin typeface="Consolas"/>
              </a:rPr>
              <a:t>, PP2WAP.py </a:t>
            </a: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rgbClr val="222222"/>
                </a:solidFill>
                <a:latin typeface="Consolas"/>
              </a:rPr>
              <a:t>AORC.19790101.precip.nc, AORC.19790102.precip.nc, …, </a:t>
            </a:r>
            <a:r>
              <a:rPr lang="en-US" sz="1100" dirty="0" err="1">
                <a:solidFill>
                  <a:srgbClr val="222222"/>
                </a:solidFill>
                <a:latin typeface="Consolas"/>
              </a:rPr>
              <a:t>WS.shp</a:t>
            </a:r>
            <a:r>
              <a:rPr lang="en-US" sz="1100" dirty="0">
                <a:solidFill>
                  <a:srgbClr val="222222"/>
                </a:solidFill>
                <a:latin typeface="Consolas"/>
              </a:rPr>
              <a:t>, PP2WAP.py </a:t>
            </a: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rgbClr val="222222"/>
                </a:solidFill>
                <a:latin typeface="Consolas"/>
              </a:rPr>
              <a:t>…</a:t>
            </a:r>
          </a:p>
          <a:p>
            <a:pPr>
              <a:spcAft>
                <a:spcPts val="200"/>
              </a:spcAft>
            </a:pPr>
            <a:endParaRPr lang="en-US" sz="1100" dirty="0">
              <a:solidFill>
                <a:srgbClr val="222222"/>
              </a:solidFill>
              <a:latin typeface="Consolas"/>
            </a:endParaRP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rgbClr val="222222"/>
                </a:solidFill>
                <a:latin typeface="Consolas"/>
              </a:rPr>
              <a:t>1,143 Lines for 17,136 daily files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2EC212-D104-C66E-9C9E-CE86B4522230}"/>
              </a:ext>
            </a:extLst>
          </p:cNvPr>
          <p:cNvSpPr txBox="1"/>
          <p:nvPr/>
        </p:nvSpPr>
        <p:spPr>
          <a:xfrm>
            <a:off x="5167529" y="2236335"/>
            <a:ext cx="5549592" cy="1041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100" dirty="0">
                <a:solidFill>
                  <a:srgbClr val="222222"/>
                </a:solidFill>
                <a:latin typeface="Consolas"/>
              </a:rPr>
              <a:t>Edit PP2WAP_Input.txt: </a:t>
            </a: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rgbClr val="222222"/>
                </a:solidFill>
                <a:latin typeface="Consolas"/>
              </a:rPr>
              <a:t>AORC.19830714.precip.nc, AORC.20010322.precip.nc, …, </a:t>
            </a:r>
            <a:r>
              <a:rPr lang="en-US" sz="1100" dirty="0" err="1">
                <a:solidFill>
                  <a:srgbClr val="222222"/>
                </a:solidFill>
                <a:latin typeface="Consolas"/>
              </a:rPr>
              <a:t>WS.shp</a:t>
            </a:r>
            <a:r>
              <a:rPr lang="en-US" sz="1100" dirty="0">
                <a:solidFill>
                  <a:srgbClr val="222222"/>
                </a:solidFill>
                <a:latin typeface="Consolas"/>
              </a:rPr>
              <a:t>, PP2WAP.py</a:t>
            </a: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rgbClr val="222222"/>
                </a:solidFill>
                <a:latin typeface="Consolas"/>
              </a:rPr>
              <a:t>…</a:t>
            </a:r>
          </a:p>
          <a:p>
            <a:pPr>
              <a:spcAft>
                <a:spcPts val="200"/>
              </a:spcAft>
            </a:pPr>
            <a:endParaRPr lang="en-US" sz="1100" dirty="0">
              <a:solidFill>
                <a:srgbClr val="222222"/>
              </a:solidFill>
              <a:latin typeface="Consolas"/>
            </a:endParaRP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rgbClr val="222222"/>
                </a:solidFill>
                <a:latin typeface="Consolas"/>
              </a:rPr>
              <a:t>1 Lines for 2 daily files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52C26E5-2DD1-D843-9E81-954744367C91}"/>
              </a:ext>
            </a:extLst>
          </p:cNvPr>
          <p:cNvCxnSpPr>
            <a:cxnSpLocks/>
            <a:stCxn id="10" idx="3"/>
            <a:endCxn id="25" idx="1"/>
          </p:cNvCxnSpPr>
          <p:nvPr/>
        </p:nvCxnSpPr>
        <p:spPr>
          <a:xfrm flipV="1">
            <a:off x="3321204" y="2756991"/>
            <a:ext cx="1846325" cy="1453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DCD0AA3-3214-C227-CBF8-EA5EA2304FB2}"/>
              </a:ext>
            </a:extLst>
          </p:cNvPr>
          <p:cNvSpPr txBox="1"/>
          <p:nvPr/>
        </p:nvSpPr>
        <p:spPr>
          <a:xfrm rot="19180615">
            <a:off x="3130005" y="337235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If missing any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1952FA7-0371-1B8A-39C5-00FDBDA64EDA}"/>
              </a:ext>
            </a:extLst>
          </p:cNvPr>
          <p:cNvCxnSpPr>
            <a:cxnSpLocks/>
            <a:stCxn id="25" idx="1"/>
            <a:endCxn id="8" idx="3"/>
          </p:cNvCxnSpPr>
          <p:nvPr/>
        </p:nvCxnSpPr>
        <p:spPr>
          <a:xfrm flipH="1" flipV="1">
            <a:off x="3321204" y="2516072"/>
            <a:ext cx="1846325" cy="240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Wave 58">
            <a:extLst>
              <a:ext uri="{FF2B5EF4-FFF2-40B4-BE49-F238E27FC236}">
                <a16:creationId xmlns:a16="http://schemas.microsoft.com/office/drawing/2014/main" id="{8F8464E2-58C8-6314-8520-0182288F31C3}"/>
              </a:ext>
            </a:extLst>
          </p:cNvPr>
          <p:cNvSpPr/>
          <p:nvPr/>
        </p:nvSpPr>
        <p:spPr>
          <a:xfrm>
            <a:off x="3752359" y="2428153"/>
            <a:ext cx="874365" cy="454604"/>
          </a:xfrm>
          <a:prstGeom prst="wave">
            <a:avLst>
              <a:gd name="adj1" fmla="val 12500"/>
              <a:gd name="adj2" fmla="val -165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1388</Words>
  <Application>Microsoft Office PowerPoint</Application>
  <PresentationFormat>Widescreen</PresentationFormat>
  <Paragraphs>154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DejaVu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input submit files</vt:lpstr>
      <vt:lpstr>PowerPoint Presentation</vt:lpstr>
      <vt:lpstr>Original Workflow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Ben FitzGerald</cp:lastModifiedBy>
  <cp:revision>1</cp:revision>
  <dcterms:created xsi:type="dcterms:W3CDTF">2013-01-27T09:14:16Z</dcterms:created>
  <dcterms:modified xsi:type="dcterms:W3CDTF">2026-06-10T17:41:06Z</dcterms:modified>
  <cp:category/>
</cp:coreProperties>
</file>