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Arvo"/>
      <p:regular r:id="rId31"/>
      <p:bold r:id="rId32"/>
      <p:italic r:id="rId33"/>
      <p:boldItalic r:id="rId34"/>
    </p:embeddedFont>
    <p:embeddedFont>
      <p:font typeface="Roboto Condensed"/>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v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rvo-italic.fntdata"/><Relationship Id="rId10" Type="http://schemas.openxmlformats.org/officeDocument/2006/relationships/slide" Target="slides/slide4.xml"/><Relationship Id="rId32" Type="http://schemas.openxmlformats.org/officeDocument/2006/relationships/font" Target="fonts/Arvo-bold.fntdata"/><Relationship Id="rId13" Type="http://schemas.openxmlformats.org/officeDocument/2006/relationships/slide" Target="slides/slide7.xml"/><Relationship Id="rId35" Type="http://schemas.openxmlformats.org/officeDocument/2006/relationships/font" Target="fonts/RobotoCondensed-regular.fntdata"/><Relationship Id="rId12" Type="http://schemas.openxmlformats.org/officeDocument/2006/relationships/slide" Target="slides/slide6.xml"/><Relationship Id="rId34" Type="http://schemas.openxmlformats.org/officeDocument/2006/relationships/font" Target="fonts/Arvo-boldItalic.fntdata"/><Relationship Id="rId15" Type="http://schemas.openxmlformats.org/officeDocument/2006/relationships/slide" Target="slides/slide9.xml"/><Relationship Id="rId37" Type="http://schemas.openxmlformats.org/officeDocument/2006/relationships/font" Target="fonts/RobotoCondensed-italic.fntdata"/><Relationship Id="rId14" Type="http://schemas.openxmlformats.org/officeDocument/2006/relationships/slide" Target="slides/slide8.xml"/><Relationship Id="rId36" Type="http://schemas.openxmlformats.org/officeDocument/2006/relationships/font" Target="fonts/RobotoCondensed-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RobotoCondensed-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6481264417_1_413:notes"/>
          <p:cNvSpPr/>
          <p:nvPr>
            <p:ph idx="2" type="sldImg"/>
          </p:nvPr>
        </p:nvSpPr>
        <p:spPr>
          <a:xfrm>
            <a:off x="381163"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6481264417_1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eac88b3c44_0_22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eac88b3c4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ee9fa61144_0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5" name="Google Shape;535;g3ee9fa6114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ee9fa6114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ee9fa6114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a14d1e2d00_12_158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a14d1e2d00_12_1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eeac783fad_0_91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eeac783fad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eeac783fad_0_3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eeac783fa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eeac783fad_0_40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eeac783fad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a14d1e2d00_12_155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a14d1e2d00_12_1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a14d1e2d00_12_138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a14d1e2d00_12_1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eeac783fad_0_77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eeac783fad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a26125aebb_0_94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a26125aebb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eac88b3c44_5_1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eac88b3c44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eeac783fad_0_90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eeac783fad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3eeac783fad_0_9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3eeac783fad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f66e88e0fe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f66e88e0fe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3302018bc0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3302018bc0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eac88b3c44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eac88b3c44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ee9fa61144_0_14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ee9fa61144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ee9fa61144_0_15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ee9fa61144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eac88b3c44_5_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eac88b3c44_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a26125aebb_0_122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a26125aebb_0_1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ac88b3c44_0_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eac88b3c4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a26125aebb_0_63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a26125aebb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4" name="Google Shape;14;p2"/>
          <p:cNvGrpSpPr/>
          <p:nvPr/>
        </p:nvGrpSpPr>
        <p:grpSpPr>
          <a:xfrm flipH="1" rot="10800000">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710175"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 name="Google Shape;22;p2"/>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bg>
      <p:bgPr>
        <a:solidFill>
          <a:srgbClr val="EFEFEF"/>
        </a:solidFill>
      </p:bgPr>
    </p:bg>
    <p:spTree>
      <p:nvGrpSpPr>
        <p:cNvPr id="133" name="Shape 133"/>
        <p:cNvGrpSpPr/>
        <p:nvPr/>
      </p:nvGrpSpPr>
      <p:grpSpPr>
        <a:xfrm>
          <a:off x="0" y="0"/>
          <a:ext cx="0" cy="0"/>
          <a:chOff x="0" y="0"/>
          <a:chExt cx="0" cy="0"/>
        </a:xfrm>
      </p:grpSpPr>
      <p:sp>
        <p:nvSpPr>
          <p:cNvPr id="134" name="Google Shape;134;p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5" name="Google Shape;135;p11"/>
          <p:cNvSpPr txBox="1"/>
          <p:nvPr>
            <p:ph idx="1" type="subTitle"/>
          </p:nvPr>
        </p:nvSpPr>
        <p:spPr>
          <a:xfrm>
            <a:off x="311700" y="2834125"/>
            <a:ext cx="8520600" cy="792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48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36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36" name="Google Shape;13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7" name="Google Shape;137;p11"/>
          <p:cNvPicPr preferRelativeResize="0"/>
          <p:nvPr/>
        </p:nvPicPr>
        <p:blipFill>
          <a:blip r:embed="rId2">
            <a:alphaModFix/>
          </a:blip>
          <a:stretch>
            <a:fillRect/>
          </a:stretch>
        </p:blipFill>
        <p:spPr>
          <a:xfrm>
            <a:off x="7478241" y="0"/>
            <a:ext cx="1665758" cy="744575"/>
          </a:xfrm>
          <a:prstGeom prst="rect">
            <a:avLst/>
          </a:prstGeom>
          <a:noFill/>
          <a:ln>
            <a:noFill/>
          </a:ln>
        </p:spPr>
      </p:pic>
      <p:pic>
        <p:nvPicPr>
          <p:cNvPr id="138" name="Google Shape;138;p11"/>
          <p:cNvPicPr preferRelativeResize="0"/>
          <p:nvPr/>
        </p:nvPicPr>
        <p:blipFill>
          <a:blip r:embed="rId3">
            <a:alphaModFix/>
          </a:blip>
          <a:stretch>
            <a:fillRect/>
          </a:stretch>
        </p:blipFill>
        <p:spPr>
          <a:xfrm>
            <a:off x="387900" y="180975"/>
            <a:ext cx="5036071" cy="393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bg>
      <p:bgPr>
        <a:solidFill>
          <a:srgbClr val="EFEFEF"/>
        </a:solidFill>
      </p:bgPr>
    </p:bg>
    <p:spTree>
      <p:nvGrpSpPr>
        <p:cNvPr id="139" name="Shape 139"/>
        <p:cNvGrpSpPr/>
        <p:nvPr/>
      </p:nvGrpSpPr>
      <p:grpSpPr>
        <a:xfrm>
          <a:off x="0" y="0"/>
          <a:ext cx="0" cy="0"/>
          <a:chOff x="0" y="0"/>
          <a:chExt cx="0" cy="0"/>
        </a:xfrm>
      </p:grpSpPr>
      <p:sp>
        <p:nvSpPr>
          <p:cNvPr id="140" name="Google Shape;140;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1" name="Google Shape;141;p12"/>
          <p:cNvSpPr txBox="1"/>
          <p:nvPr>
            <p:ph idx="1" type="subTitle"/>
          </p:nvPr>
        </p:nvSpPr>
        <p:spPr>
          <a:xfrm>
            <a:off x="311700" y="2834125"/>
            <a:ext cx="8520600" cy="792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48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36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42" name="Google Shape;14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12"/>
          <p:cNvPicPr preferRelativeResize="0"/>
          <p:nvPr/>
        </p:nvPicPr>
        <p:blipFill>
          <a:blip r:embed="rId2">
            <a:alphaModFix/>
          </a:blip>
          <a:stretch>
            <a:fillRect/>
          </a:stretch>
        </p:blipFill>
        <p:spPr>
          <a:xfrm>
            <a:off x="7478241" y="0"/>
            <a:ext cx="1665758" cy="744575"/>
          </a:xfrm>
          <a:prstGeom prst="rect">
            <a:avLst/>
          </a:prstGeom>
          <a:noFill/>
          <a:ln>
            <a:noFill/>
          </a:ln>
        </p:spPr>
      </p:pic>
      <p:pic>
        <p:nvPicPr>
          <p:cNvPr id="144" name="Google Shape;144;p12"/>
          <p:cNvPicPr preferRelativeResize="0"/>
          <p:nvPr/>
        </p:nvPicPr>
        <p:blipFill>
          <a:blip r:embed="rId3">
            <a:alphaModFix/>
          </a:blip>
          <a:stretch>
            <a:fillRect/>
          </a:stretch>
        </p:blipFill>
        <p:spPr>
          <a:xfrm>
            <a:off x="387900" y="180975"/>
            <a:ext cx="5036071" cy="393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2">
  <p:cSld name="TITLE_AND_BODY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13"/>
          <p:cNvSpPr txBox="1"/>
          <p:nvPr>
            <p:ph type="title"/>
          </p:nvPr>
        </p:nvSpPr>
        <p:spPr>
          <a:xfrm>
            <a:off x="877550" y="1005700"/>
            <a:ext cx="6306600" cy="1993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600"/>
              <a:buNone/>
              <a:defRPr sz="4600"/>
            </a:lvl1pPr>
            <a:lvl2pPr lvl="1" algn="l">
              <a:lnSpc>
                <a:spcPct val="100000"/>
              </a:lnSpc>
              <a:spcBef>
                <a:spcPts val="0"/>
              </a:spcBef>
              <a:spcAft>
                <a:spcPts val="0"/>
              </a:spcAft>
              <a:buSzPts val="4600"/>
              <a:buNone/>
              <a:defRPr sz="4600"/>
            </a:lvl2pPr>
            <a:lvl3pPr lvl="2" algn="l">
              <a:lnSpc>
                <a:spcPct val="100000"/>
              </a:lnSpc>
              <a:spcBef>
                <a:spcPts val="0"/>
              </a:spcBef>
              <a:spcAft>
                <a:spcPts val="0"/>
              </a:spcAft>
              <a:buSzPts val="4600"/>
              <a:buNone/>
              <a:defRPr sz="4600"/>
            </a:lvl3pPr>
            <a:lvl4pPr lvl="3" algn="l">
              <a:lnSpc>
                <a:spcPct val="100000"/>
              </a:lnSpc>
              <a:spcBef>
                <a:spcPts val="0"/>
              </a:spcBef>
              <a:spcAft>
                <a:spcPts val="0"/>
              </a:spcAft>
              <a:buSzPts val="4600"/>
              <a:buNone/>
              <a:defRPr sz="4600"/>
            </a:lvl4pPr>
            <a:lvl5pPr lvl="4" algn="l">
              <a:lnSpc>
                <a:spcPct val="100000"/>
              </a:lnSpc>
              <a:spcBef>
                <a:spcPts val="0"/>
              </a:spcBef>
              <a:spcAft>
                <a:spcPts val="0"/>
              </a:spcAft>
              <a:buSzPts val="4600"/>
              <a:buNone/>
              <a:defRPr sz="4600"/>
            </a:lvl5pPr>
            <a:lvl6pPr lvl="5" algn="l">
              <a:lnSpc>
                <a:spcPct val="100000"/>
              </a:lnSpc>
              <a:spcBef>
                <a:spcPts val="0"/>
              </a:spcBef>
              <a:spcAft>
                <a:spcPts val="0"/>
              </a:spcAft>
              <a:buSzPts val="4600"/>
              <a:buNone/>
              <a:defRPr sz="4600"/>
            </a:lvl6pPr>
            <a:lvl7pPr lvl="6" algn="l">
              <a:lnSpc>
                <a:spcPct val="100000"/>
              </a:lnSpc>
              <a:spcBef>
                <a:spcPts val="0"/>
              </a:spcBef>
              <a:spcAft>
                <a:spcPts val="0"/>
              </a:spcAft>
              <a:buSzPts val="4600"/>
              <a:buNone/>
              <a:defRPr sz="4600"/>
            </a:lvl7pPr>
            <a:lvl8pPr lvl="7" algn="l">
              <a:lnSpc>
                <a:spcPct val="100000"/>
              </a:lnSpc>
              <a:spcBef>
                <a:spcPts val="0"/>
              </a:spcBef>
              <a:spcAft>
                <a:spcPts val="0"/>
              </a:spcAft>
              <a:buSzPts val="4600"/>
              <a:buNone/>
              <a:defRPr sz="4600"/>
            </a:lvl8pPr>
            <a:lvl9pPr lvl="8" algn="l">
              <a:lnSpc>
                <a:spcPct val="100000"/>
              </a:lnSpc>
              <a:spcBef>
                <a:spcPts val="0"/>
              </a:spcBef>
              <a:spcAft>
                <a:spcPts val="0"/>
              </a:spcAft>
              <a:buSzPts val="4600"/>
              <a:buNone/>
              <a:defRPr sz="4600"/>
            </a:lvl9pPr>
          </a:lstStyle>
          <a:p/>
        </p:txBody>
      </p:sp>
      <p:sp>
        <p:nvSpPr>
          <p:cNvPr id="147" name="Google Shape;147;p13"/>
          <p:cNvSpPr txBox="1"/>
          <p:nvPr>
            <p:ph idx="1" type="subTitle"/>
          </p:nvPr>
        </p:nvSpPr>
        <p:spPr>
          <a:xfrm>
            <a:off x="311700" y="106700"/>
            <a:ext cx="3768300" cy="462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p:txBody>
      </p:sp>
      <p:sp>
        <p:nvSpPr>
          <p:cNvPr id="148" name="Google Shape;148;p13"/>
          <p:cNvSpPr txBox="1"/>
          <p:nvPr>
            <p:ph idx="2" type="body"/>
          </p:nvPr>
        </p:nvSpPr>
        <p:spPr>
          <a:xfrm>
            <a:off x="1601850" y="2770900"/>
            <a:ext cx="2598300" cy="17085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Char char="●"/>
              <a:defRPr sz="16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49" name="Google Shape;149;p13"/>
          <p:cNvSpPr txBox="1"/>
          <p:nvPr>
            <p:ph idx="3" type="body"/>
          </p:nvPr>
        </p:nvSpPr>
        <p:spPr>
          <a:xfrm>
            <a:off x="4954675" y="2770900"/>
            <a:ext cx="2598300" cy="17085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Char char="●"/>
              <a:defRPr sz="16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0" name="Google Shape;150;p13"/>
          <p:cNvSpPr txBox="1"/>
          <p:nvPr>
            <p:ph idx="12" type="sldNum"/>
          </p:nvPr>
        </p:nvSpPr>
        <p:spPr>
          <a:xfrm>
            <a:off x="8472458" y="1066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2 1">
  <p:cSld name="TITLE_AND_BODY_2">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14"/>
          <p:cNvSpPr txBox="1"/>
          <p:nvPr>
            <p:ph type="title"/>
          </p:nvPr>
        </p:nvSpPr>
        <p:spPr>
          <a:xfrm>
            <a:off x="877550" y="1005700"/>
            <a:ext cx="6306600" cy="1993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600"/>
              <a:buNone/>
              <a:defRPr sz="4600"/>
            </a:lvl1pPr>
            <a:lvl2pPr lvl="1" algn="l">
              <a:lnSpc>
                <a:spcPct val="100000"/>
              </a:lnSpc>
              <a:spcBef>
                <a:spcPts val="0"/>
              </a:spcBef>
              <a:spcAft>
                <a:spcPts val="0"/>
              </a:spcAft>
              <a:buSzPts val="4600"/>
              <a:buNone/>
              <a:defRPr sz="4600"/>
            </a:lvl2pPr>
            <a:lvl3pPr lvl="2" algn="l">
              <a:lnSpc>
                <a:spcPct val="100000"/>
              </a:lnSpc>
              <a:spcBef>
                <a:spcPts val="0"/>
              </a:spcBef>
              <a:spcAft>
                <a:spcPts val="0"/>
              </a:spcAft>
              <a:buSzPts val="4600"/>
              <a:buNone/>
              <a:defRPr sz="4600"/>
            </a:lvl3pPr>
            <a:lvl4pPr lvl="3" algn="l">
              <a:lnSpc>
                <a:spcPct val="100000"/>
              </a:lnSpc>
              <a:spcBef>
                <a:spcPts val="0"/>
              </a:spcBef>
              <a:spcAft>
                <a:spcPts val="0"/>
              </a:spcAft>
              <a:buSzPts val="4600"/>
              <a:buNone/>
              <a:defRPr sz="4600"/>
            </a:lvl4pPr>
            <a:lvl5pPr lvl="4" algn="l">
              <a:lnSpc>
                <a:spcPct val="100000"/>
              </a:lnSpc>
              <a:spcBef>
                <a:spcPts val="0"/>
              </a:spcBef>
              <a:spcAft>
                <a:spcPts val="0"/>
              </a:spcAft>
              <a:buSzPts val="4600"/>
              <a:buNone/>
              <a:defRPr sz="4600"/>
            </a:lvl5pPr>
            <a:lvl6pPr lvl="5" algn="l">
              <a:lnSpc>
                <a:spcPct val="100000"/>
              </a:lnSpc>
              <a:spcBef>
                <a:spcPts val="0"/>
              </a:spcBef>
              <a:spcAft>
                <a:spcPts val="0"/>
              </a:spcAft>
              <a:buSzPts val="4600"/>
              <a:buNone/>
              <a:defRPr sz="4600"/>
            </a:lvl6pPr>
            <a:lvl7pPr lvl="6" algn="l">
              <a:lnSpc>
                <a:spcPct val="100000"/>
              </a:lnSpc>
              <a:spcBef>
                <a:spcPts val="0"/>
              </a:spcBef>
              <a:spcAft>
                <a:spcPts val="0"/>
              </a:spcAft>
              <a:buSzPts val="4600"/>
              <a:buNone/>
              <a:defRPr sz="4600"/>
            </a:lvl7pPr>
            <a:lvl8pPr lvl="7" algn="l">
              <a:lnSpc>
                <a:spcPct val="100000"/>
              </a:lnSpc>
              <a:spcBef>
                <a:spcPts val="0"/>
              </a:spcBef>
              <a:spcAft>
                <a:spcPts val="0"/>
              </a:spcAft>
              <a:buSzPts val="4600"/>
              <a:buNone/>
              <a:defRPr sz="4600"/>
            </a:lvl8pPr>
            <a:lvl9pPr lvl="8" algn="l">
              <a:lnSpc>
                <a:spcPct val="100000"/>
              </a:lnSpc>
              <a:spcBef>
                <a:spcPts val="0"/>
              </a:spcBef>
              <a:spcAft>
                <a:spcPts val="0"/>
              </a:spcAft>
              <a:buSzPts val="4600"/>
              <a:buNone/>
              <a:defRPr sz="4600"/>
            </a:lvl9pPr>
          </a:lstStyle>
          <a:p/>
        </p:txBody>
      </p:sp>
      <p:sp>
        <p:nvSpPr>
          <p:cNvPr id="153" name="Google Shape;153;p14"/>
          <p:cNvSpPr txBox="1"/>
          <p:nvPr>
            <p:ph idx="1" type="subTitle"/>
          </p:nvPr>
        </p:nvSpPr>
        <p:spPr>
          <a:xfrm>
            <a:off x="311700" y="106700"/>
            <a:ext cx="3768300" cy="462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1200"/>
              <a:buNone/>
              <a:defRPr sz="1200">
                <a:solidFill>
                  <a:schemeClr val="lt1"/>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p:txBody>
      </p:sp>
      <p:sp>
        <p:nvSpPr>
          <p:cNvPr id="154" name="Google Shape;154;p14"/>
          <p:cNvSpPr txBox="1"/>
          <p:nvPr>
            <p:ph idx="2" type="body"/>
          </p:nvPr>
        </p:nvSpPr>
        <p:spPr>
          <a:xfrm>
            <a:off x="1601850" y="2770900"/>
            <a:ext cx="2598300" cy="17085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Char char="●"/>
              <a:defRPr sz="16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5" name="Google Shape;155;p14"/>
          <p:cNvSpPr txBox="1"/>
          <p:nvPr>
            <p:ph idx="3" type="body"/>
          </p:nvPr>
        </p:nvSpPr>
        <p:spPr>
          <a:xfrm>
            <a:off x="4954675" y="2770900"/>
            <a:ext cx="2598300" cy="17085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Char char="●"/>
              <a:defRPr sz="16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6" name="Google Shape;156;p14"/>
          <p:cNvSpPr txBox="1"/>
          <p:nvPr>
            <p:ph idx="12" type="sldNum"/>
          </p:nvPr>
        </p:nvSpPr>
        <p:spPr>
          <a:xfrm>
            <a:off x="8472458" y="1066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1" name="Shape 161"/>
        <p:cNvGrpSpPr/>
        <p:nvPr/>
      </p:nvGrpSpPr>
      <p:grpSpPr>
        <a:xfrm>
          <a:off x="0" y="0"/>
          <a:ext cx="0" cy="0"/>
          <a:chOff x="0" y="0"/>
          <a:chExt cx="0" cy="0"/>
        </a:xfrm>
      </p:grpSpPr>
      <p:sp>
        <p:nvSpPr>
          <p:cNvPr id="162" name="Google Shape;162;p16"/>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nvGrpSpPr>
          <p:cNvPr id="163" name="Google Shape;163;p16"/>
          <p:cNvGrpSpPr/>
          <p:nvPr/>
        </p:nvGrpSpPr>
        <p:grpSpPr>
          <a:xfrm>
            <a:off x="0" y="-7088"/>
            <a:ext cx="8661398" cy="5150588"/>
            <a:chOff x="0" y="-7088"/>
            <a:chExt cx="8661398" cy="5150588"/>
          </a:xfrm>
        </p:grpSpPr>
        <p:sp>
          <p:nvSpPr>
            <p:cNvPr id="164" name="Google Shape;164;p16"/>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6"/>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166" name="Google Shape;166;p16"/>
          <p:cNvGrpSpPr/>
          <p:nvPr/>
        </p:nvGrpSpPr>
        <p:grpSpPr>
          <a:xfrm flipH="1" rot="10800000">
            <a:off x="1" y="1090763"/>
            <a:ext cx="8847502" cy="2961974"/>
            <a:chOff x="-8178042" y="-4493254"/>
            <a:chExt cx="19483597" cy="6522736"/>
          </a:xfrm>
        </p:grpSpPr>
        <p:sp>
          <p:nvSpPr>
            <p:cNvPr id="167" name="Google Shape;167;p16"/>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168" name="Google Shape;168;p16"/>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169" name="Google Shape;169;p16"/>
          <p:cNvGrpSpPr/>
          <p:nvPr/>
        </p:nvGrpSpPr>
        <p:grpSpPr>
          <a:xfrm>
            <a:off x="3677236" y="4278349"/>
            <a:ext cx="5480828" cy="432996"/>
            <a:chOff x="5582265" y="4646738"/>
            <a:chExt cx="5480828" cy="432996"/>
          </a:xfrm>
        </p:grpSpPr>
        <p:sp>
          <p:nvSpPr>
            <p:cNvPr id="170" name="Google Shape;170;p16"/>
            <p:cNvSpPr/>
            <p:nvPr/>
          </p:nvSpPr>
          <p:spPr>
            <a:xfrm rot="10800000">
              <a:off x="5582265"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1" name="Google Shape;171;p16"/>
            <p:cNvGrpSpPr/>
            <p:nvPr/>
          </p:nvGrpSpPr>
          <p:grpSpPr>
            <a:xfrm flipH="1">
              <a:off x="5585232" y="4646738"/>
              <a:ext cx="5477861" cy="304551"/>
              <a:chOff x="-24158748" y="330075"/>
              <a:chExt cx="30568423" cy="1699506"/>
            </a:xfrm>
          </p:grpSpPr>
          <p:sp>
            <p:nvSpPr>
              <p:cNvPr id="172" name="Google Shape;172;p16"/>
              <p:cNvSpPr/>
              <p:nvPr/>
            </p:nvSpPr>
            <p:spPr>
              <a:xfrm>
                <a:off x="-24158748" y="330081"/>
                <a:ext cx="289080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6"/>
              <p:cNvSpPr/>
              <p:nvPr/>
            </p:nvSpPr>
            <p:spPr>
              <a:xfrm>
                <a:off x="4710175"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74" name="Google Shape;174;p16"/>
          <p:cNvSpPr txBox="1"/>
          <p:nvPr>
            <p:ph type="ctrTitle"/>
          </p:nvPr>
        </p:nvSpPr>
        <p:spPr>
          <a:xfrm>
            <a:off x="685800" y="1090750"/>
            <a:ext cx="5367900" cy="2961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Font typeface="Arial"/>
              <a:buNone/>
              <a:defRPr sz="4800">
                <a:latin typeface="Arial"/>
                <a:ea typeface="Arial"/>
                <a:cs typeface="Arial"/>
                <a:sym typeface="Arial"/>
              </a:defRPr>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75" name="Google Shape;175;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rgbClr val="263248"/>
                </a:solidFill>
                <a:latin typeface="Arial"/>
                <a:ea typeface="Arial"/>
                <a:cs typeface="Arial"/>
                <a:sym typeface="Arial"/>
              </a:defRPr>
            </a:lvl1pPr>
            <a:lvl2pPr lvl="1" rtl="0">
              <a:buNone/>
              <a:defRPr sz="1300">
                <a:solidFill>
                  <a:srgbClr val="263248"/>
                </a:solidFill>
                <a:latin typeface="Arial"/>
                <a:ea typeface="Arial"/>
                <a:cs typeface="Arial"/>
                <a:sym typeface="Arial"/>
              </a:defRPr>
            </a:lvl2pPr>
            <a:lvl3pPr lvl="2" rtl="0">
              <a:buNone/>
              <a:defRPr sz="1300">
                <a:solidFill>
                  <a:srgbClr val="263248"/>
                </a:solidFill>
                <a:latin typeface="Arial"/>
                <a:ea typeface="Arial"/>
                <a:cs typeface="Arial"/>
                <a:sym typeface="Arial"/>
              </a:defRPr>
            </a:lvl3pPr>
            <a:lvl4pPr lvl="3" rtl="0">
              <a:buNone/>
              <a:defRPr sz="1300">
                <a:solidFill>
                  <a:srgbClr val="263248"/>
                </a:solidFill>
                <a:latin typeface="Arial"/>
                <a:ea typeface="Arial"/>
                <a:cs typeface="Arial"/>
                <a:sym typeface="Arial"/>
              </a:defRPr>
            </a:lvl4pPr>
            <a:lvl5pPr lvl="4" rtl="0">
              <a:buNone/>
              <a:defRPr sz="1300">
                <a:solidFill>
                  <a:srgbClr val="263248"/>
                </a:solidFill>
                <a:latin typeface="Arial"/>
                <a:ea typeface="Arial"/>
                <a:cs typeface="Arial"/>
                <a:sym typeface="Arial"/>
              </a:defRPr>
            </a:lvl5pPr>
            <a:lvl6pPr lvl="5" rtl="0">
              <a:buNone/>
              <a:defRPr sz="1300">
                <a:solidFill>
                  <a:srgbClr val="263248"/>
                </a:solidFill>
                <a:latin typeface="Arial"/>
                <a:ea typeface="Arial"/>
                <a:cs typeface="Arial"/>
                <a:sym typeface="Arial"/>
              </a:defRPr>
            </a:lvl6pPr>
            <a:lvl7pPr lvl="6" rtl="0">
              <a:buNone/>
              <a:defRPr sz="1300">
                <a:solidFill>
                  <a:srgbClr val="263248"/>
                </a:solidFill>
                <a:latin typeface="Arial"/>
                <a:ea typeface="Arial"/>
                <a:cs typeface="Arial"/>
                <a:sym typeface="Arial"/>
              </a:defRPr>
            </a:lvl7pPr>
            <a:lvl8pPr lvl="7" rtl="0">
              <a:buNone/>
              <a:defRPr sz="1300">
                <a:solidFill>
                  <a:srgbClr val="263248"/>
                </a:solidFill>
                <a:latin typeface="Arial"/>
                <a:ea typeface="Arial"/>
                <a:cs typeface="Arial"/>
                <a:sym typeface="Arial"/>
              </a:defRPr>
            </a:lvl8pPr>
            <a:lvl9pPr lvl="8" rtl="0">
              <a:buNone/>
              <a:defRPr sz="1300">
                <a:solidFill>
                  <a:srgbClr val="26324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grpSp>
        <p:nvGrpSpPr>
          <p:cNvPr id="177" name="Google Shape;177;p17"/>
          <p:cNvGrpSpPr/>
          <p:nvPr/>
        </p:nvGrpSpPr>
        <p:grpSpPr>
          <a:xfrm>
            <a:off x="-4" y="41"/>
            <a:ext cx="7072430" cy="1327314"/>
            <a:chOff x="-4" y="41"/>
            <a:chExt cx="7072430" cy="1327314"/>
          </a:xfrm>
        </p:grpSpPr>
        <p:sp>
          <p:nvSpPr>
            <p:cNvPr id="178" name="Google Shape;178;p17"/>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endParaRPr>
            </a:p>
          </p:txBody>
        </p:sp>
        <p:grpSp>
          <p:nvGrpSpPr>
            <p:cNvPr id="179" name="Google Shape;179;p17"/>
            <p:cNvGrpSpPr/>
            <p:nvPr/>
          </p:nvGrpSpPr>
          <p:grpSpPr>
            <a:xfrm flipH="1" rot="10800000">
              <a:off x="3" y="41"/>
              <a:ext cx="6756168" cy="1327314"/>
              <a:chOff x="-2168138" y="330075"/>
              <a:chExt cx="8650663" cy="1699506"/>
            </a:xfrm>
          </p:grpSpPr>
          <p:sp>
            <p:nvSpPr>
              <p:cNvPr id="180" name="Google Shape;180;p17"/>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endParaRPr>
              </a:p>
            </p:txBody>
          </p:sp>
          <p:sp>
            <p:nvSpPr>
              <p:cNvPr id="181" name="Google Shape;181;p17"/>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endParaRPr>
              </a:p>
            </p:txBody>
          </p:sp>
        </p:grpSp>
        <p:grpSp>
          <p:nvGrpSpPr>
            <p:cNvPr id="182" name="Google Shape;182;p17"/>
            <p:cNvGrpSpPr/>
            <p:nvPr/>
          </p:nvGrpSpPr>
          <p:grpSpPr>
            <a:xfrm flipH="1" rot="10800000">
              <a:off x="-4" y="381008"/>
              <a:ext cx="7072430" cy="771743"/>
              <a:chOff x="-9092084" y="330075"/>
              <a:chExt cx="15574609" cy="1699501"/>
            </a:xfrm>
          </p:grpSpPr>
          <p:sp>
            <p:nvSpPr>
              <p:cNvPr id="183" name="Google Shape;183;p17"/>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endParaRPr>
              </a:p>
            </p:txBody>
          </p:sp>
          <p:sp>
            <p:nvSpPr>
              <p:cNvPr id="184" name="Google Shape;184;p17"/>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endParaRPr>
              </a:p>
            </p:txBody>
          </p:sp>
        </p:grpSp>
      </p:grpSp>
      <p:grpSp>
        <p:nvGrpSpPr>
          <p:cNvPr id="185" name="Google Shape;185;p17"/>
          <p:cNvGrpSpPr/>
          <p:nvPr/>
        </p:nvGrpSpPr>
        <p:grpSpPr>
          <a:xfrm>
            <a:off x="6946842" y="4472723"/>
            <a:ext cx="2202830" cy="670795"/>
            <a:chOff x="5575242" y="4472723"/>
            <a:chExt cx="2202830" cy="670795"/>
          </a:xfrm>
        </p:grpSpPr>
        <p:sp>
          <p:nvSpPr>
            <p:cNvPr id="186" name="Google Shape;186;p17"/>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7" name="Google Shape;187;p17"/>
            <p:cNvGrpSpPr/>
            <p:nvPr/>
          </p:nvGrpSpPr>
          <p:grpSpPr>
            <a:xfrm flipH="1">
              <a:off x="5734850" y="4472723"/>
              <a:ext cx="2040837" cy="670795"/>
              <a:chOff x="1297954" y="330075"/>
              <a:chExt cx="5169293" cy="1699506"/>
            </a:xfrm>
          </p:grpSpPr>
          <p:sp>
            <p:nvSpPr>
              <p:cNvPr id="188" name="Google Shape;188;p17"/>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7"/>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0" name="Google Shape;190;p17"/>
            <p:cNvGrpSpPr/>
            <p:nvPr/>
          </p:nvGrpSpPr>
          <p:grpSpPr>
            <a:xfrm flipH="1">
              <a:off x="5578209" y="4646738"/>
              <a:ext cx="2199863" cy="304563"/>
              <a:chOff x="-5827153" y="330075"/>
              <a:chExt cx="12276019" cy="1699569"/>
            </a:xfrm>
          </p:grpSpPr>
          <p:sp>
            <p:nvSpPr>
              <p:cNvPr id="191" name="Google Shape;191;p17"/>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7"/>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93" name="Google Shape;193;p17"/>
          <p:cNvSpPr txBox="1"/>
          <p:nvPr>
            <p:ph type="title"/>
          </p:nvPr>
        </p:nvSpPr>
        <p:spPr>
          <a:xfrm>
            <a:off x="433275" y="392569"/>
            <a:ext cx="5888400" cy="766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Font typeface="Arial"/>
              <a:buNone/>
              <a:defRPr sz="3000">
                <a:latin typeface="Arial"/>
                <a:ea typeface="Arial"/>
                <a:cs typeface="Arial"/>
                <a:sym typeface="Arial"/>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194" name="Google Shape;194;p17"/>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5" name="Shape 195"/>
        <p:cNvGrpSpPr/>
        <p:nvPr/>
      </p:nvGrpSpPr>
      <p:grpSpPr>
        <a:xfrm>
          <a:off x="0" y="0"/>
          <a:ext cx="0" cy="0"/>
          <a:chOff x="0" y="0"/>
          <a:chExt cx="0" cy="0"/>
        </a:xfrm>
      </p:grpSpPr>
      <p:sp>
        <p:nvSpPr>
          <p:cNvPr id="196" name="Google Shape;196;p18"/>
          <p:cNvSpPr txBox="1"/>
          <p:nvPr>
            <p:ph idx="12" type="sldNum"/>
          </p:nvPr>
        </p:nvSpPr>
        <p:spPr>
          <a:xfrm>
            <a:off x="7618000" y="4636500"/>
            <a:ext cx="1487400" cy="315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grpSp>
        <p:nvGrpSpPr>
          <p:cNvPr id="197" name="Google Shape;197;p18"/>
          <p:cNvGrpSpPr/>
          <p:nvPr/>
        </p:nvGrpSpPr>
        <p:grpSpPr>
          <a:xfrm>
            <a:off x="6946842" y="4472723"/>
            <a:ext cx="2202830" cy="670795"/>
            <a:chOff x="5575242" y="4472723"/>
            <a:chExt cx="2202830" cy="670795"/>
          </a:xfrm>
        </p:grpSpPr>
        <p:sp>
          <p:nvSpPr>
            <p:cNvPr id="198" name="Google Shape;198;p18"/>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9" name="Google Shape;199;p18"/>
            <p:cNvGrpSpPr/>
            <p:nvPr/>
          </p:nvGrpSpPr>
          <p:grpSpPr>
            <a:xfrm flipH="1">
              <a:off x="5734850" y="4472723"/>
              <a:ext cx="2040837" cy="670795"/>
              <a:chOff x="1297954" y="330075"/>
              <a:chExt cx="5169293" cy="1699506"/>
            </a:xfrm>
          </p:grpSpPr>
          <p:sp>
            <p:nvSpPr>
              <p:cNvPr id="200" name="Google Shape;200;p18"/>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8"/>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2" name="Google Shape;202;p18"/>
            <p:cNvGrpSpPr/>
            <p:nvPr/>
          </p:nvGrpSpPr>
          <p:grpSpPr>
            <a:xfrm flipH="1">
              <a:off x="5578209" y="4646738"/>
              <a:ext cx="2199863" cy="304563"/>
              <a:chOff x="-5827153" y="330075"/>
              <a:chExt cx="12276019" cy="1699569"/>
            </a:xfrm>
          </p:grpSpPr>
          <p:sp>
            <p:nvSpPr>
              <p:cNvPr id="203" name="Google Shape;203;p18"/>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8"/>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5" name="Google Shape;205;p18"/>
          <p:cNvGrpSpPr/>
          <p:nvPr/>
        </p:nvGrpSpPr>
        <p:grpSpPr>
          <a:xfrm rot="10800000">
            <a:off x="-8" y="-2"/>
            <a:ext cx="2202830" cy="670795"/>
            <a:chOff x="5575242" y="4472723"/>
            <a:chExt cx="2202830" cy="670795"/>
          </a:xfrm>
        </p:grpSpPr>
        <p:sp>
          <p:nvSpPr>
            <p:cNvPr id="206" name="Google Shape;206;p18"/>
            <p:cNvSpPr/>
            <p:nvPr/>
          </p:nvSpPr>
          <p:spPr>
            <a:xfrm rot="10800000">
              <a:off x="5575242" y="4948334"/>
              <a:ext cx="394200" cy="131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7" name="Google Shape;207;p18"/>
            <p:cNvGrpSpPr/>
            <p:nvPr/>
          </p:nvGrpSpPr>
          <p:grpSpPr>
            <a:xfrm flipH="1">
              <a:off x="5734850" y="4472723"/>
              <a:ext cx="2040837" cy="670795"/>
              <a:chOff x="1297954" y="330075"/>
              <a:chExt cx="5169293" cy="1699506"/>
            </a:xfrm>
          </p:grpSpPr>
          <p:sp>
            <p:nvSpPr>
              <p:cNvPr id="208" name="Google Shape;208;p18"/>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8"/>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 name="Google Shape;210;p18"/>
            <p:cNvGrpSpPr/>
            <p:nvPr/>
          </p:nvGrpSpPr>
          <p:grpSpPr>
            <a:xfrm flipH="1">
              <a:off x="5578209" y="4646738"/>
              <a:ext cx="2199863" cy="304563"/>
              <a:chOff x="-5827153" y="330075"/>
              <a:chExt cx="12276019" cy="1699569"/>
            </a:xfrm>
          </p:grpSpPr>
          <p:sp>
            <p:nvSpPr>
              <p:cNvPr id="211" name="Google Shape;211;p18"/>
              <p:cNvSpPr/>
              <p:nvPr/>
            </p:nvSpPr>
            <p:spPr>
              <a:xfrm>
                <a:off x="-5827153" y="330144"/>
                <a:ext cx="1061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8"/>
              <p:cNvSpPr/>
              <p:nvPr/>
            </p:nvSpPr>
            <p:spPr>
              <a:xfrm>
                <a:off x="4749366"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13" name="Shape 213"/>
        <p:cNvGrpSpPr/>
        <p:nvPr/>
      </p:nvGrpSpPr>
      <p:grpSpPr>
        <a:xfrm>
          <a:off x="0" y="0"/>
          <a:ext cx="0" cy="0"/>
          <a:chOff x="0" y="0"/>
          <a:chExt cx="0" cy="0"/>
        </a:xfrm>
      </p:grpSpPr>
      <p:grpSp>
        <p:nvGrpSpPr>
          <p:cNvPr id="214" name="Google Shape;214;p19"/>
          <p:cNvGrpSpPr/>
          <p:nvPr/>
        </p:nvGrpSpPr>
        <p:grpSpPr>
          <a:xfrm>
            <a:off x="-4" y="41"/>
            <a:ext cx="7072430" cy="1327314"/>
            <a:chOff x="-4" y="41"/>
            <a:chExt cx="7072430" cy="1327314"/>
          </a:xfrm>
        </p:grpSpPr>
        <p:sp>
          <p:nvSpPr>
            <p:cNvPr id="215" name="Google Shape;215;p19"/>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nvGrpSpPr>
            <p:cNvPr id="216" name="Google Shape;216;p19"/>
            <p:cNvGrpSpPr/>
            <p:nvPr/>
          </p:nvGrpSpPr>
          <p:grpSpPr>
            <a:xfrm flipH="1" rot="10800000">
              <a:off x="3" y="41"/>
              <a:ext cx="6756168" cy="1327314"/>
              <a:chOff x="-2168138" y="330075"/>
              <a:chExt cx="8650663" cy="1699506"/>
            </a:xfrm>
          </p:grpSpPr>
          <p:sp>
            <p:nvSpPr>
              <p:cNvPr id="217" name="Google Shape;217;p19"/>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18" name="Google Shape;218;p19"/>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219" name="Google Shape;219;p19"/>
            <p:cNvGrpSpPr/>
            <p:nvPr/>
          </p:nvGrpSpPr>
          <p:grpSpPr>
            <a:xfrm flipH="1" rot="10800000">
              <a:off x="-4" y="381008"/>
              <a:ext cx="7072430" cy="771743"/>
              <a:chOff x="-9092084" y="330075"/>
              <a:chExt cx="15574609" cy="1699501"/>
            </a:xfrm>
          </p:grpSpPr>
          <p:sp>
            <p:nvSpPr>
              <p:cNvPr id="220" name="Google Shape;220;p19"/>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21" name="Google Shape;221;p19"/>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grpSp>
        <p:nvGrpSpPr>
          <p:cNvPr id="222" name="Google Shape;222;p19"/>
          <p:cNvGrpSpPr/>
          <p:nvPr/>
        </p:nvGrpSpPr>
        <p:grpSpPr>
          <a:xfrm>
            <a:off x="6946842" y="4472723"/>
            <a:ext cx="2202830" cy="670795"/>
            <a:chOff x="5575242" y="4472723"/>
            <a:chExt cx="2202830" cy="670795"/>
          </a:xfrm>
        </p:grpSpPr>
        <p:sp>
          <p:nvSpPr>
            <p:cNvPr id="223" name="Google Shape;223;p19"/>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4" name="Google Shape;224;p19"/>
            <p:cNvGrpSpPr/>
            <p:nvPr/>
          </p:nvGrpSpPr>
          <p:grpSpPr>
            <a:xfrm flipH="1">
              <a:off x="5734850" y="4472723"/>
              <a:ext cx="2040837" cy="670795"/>
              <a:chOff x="1297954" y="330075"/>
              <a:chExt cx="5169293" cy="1699506"/>
            </a:xfrm>
          </p:grpSpPr>
          <p:sp>
            <p:nvSpPr>
              <p:cNvPr id="225" name="Google Shape;225;p19"/>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19"/>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7" name="Google Shape;227;p19"/>
            <p:cNvGrpSpPr/>
            <p:nvPr/>
          </p:nvGrpSpPr>
          <p:grpSpPr>
            <a:xfrm flipH="1">
              <a:off x="5578209" y="4646738"/>
              <a:ext cx="2199863" cy="304563"/>
              <a:chOff x="-5827153" y="330075"/>
              <a:chExt cx="12276019" cy="1699569"/>
            </a:xfrm>
          </p:grpSpPr>
          <p:sp>
            <p:nvSpPr>
              <p:cNvPr id="228" name="Google Shape;228;p19"/>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9"/>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30" name="Google Shape;230;p19"/>
          <p:cNvSpPr txBox="1"/>
          <p:nvPr>
            <p:ph type="title"/>
          </p:nvPr>
        </p:nvSpPr>
        <p:spPr>
          <a:xfrm>
            <a:off x="293750" y="392569"/>
            <a:ext cx="5778900" cy="766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Font typeface="Arial"/>
              <a:buNone/>
              <a:defRPr sz="3000">
                <a:latin typeface="Arial"/>
                <a:ea typeface="Arial"/>
                <a:cs typeface="Arial"/>
                <a:sym typeface="Arial"/>
              </a:defRPr>
            </a:lvl1pPr>
            <a:lvl2pPr lvl="1" rtl="0" algn="l">
              <a:lnSpc>
                <a:spcPct val="100000"/>
              </a:lnSpc>
              <a:spcBef>
                <a:spcPts val="0"/>
              </a:spcBef>
              <a:spcAft>
                <a:spcPts val="0"/>
              </a:spcAft>
              <a:buSzPts val="3000"/>
              <a:buFont typeface="Arial"/>
              <a:buNone/>
              <a:defRPr sz="3000">
                <a:latin typeface="Arial"/>
                <a:ea typeface="Arial"/>
                <a:cs typeface="Arial"/>
                <a:sym typeface="Arial"/>
              </a:defRPr>
            </a:lvl2pPr>
            <a:lvl3pPr lvl="2" rtl="0" algn="l">
              <a:lnSpc>
                <a:spcPct val="100000"/>
              </a:lnSpc>
              <a:spcBef>
                <a:spcPts val="0"/>
              </a:spcBef>
              <a:spcAft>
                <a:spcPts val="0"/>
              </a:spcAft>
              <a:buSzPts val="3000"/>
              <a:buFont typeface="Arial"/>
              <a:buNone/>
              <a:defRPr sz="3000">
                <a:latin typeface="Arial"/>
                <a:ea typeface="Arial"/>
                <a:cs typeface="Arial"/>
                <a:sym typeface="Arial"/>
              </a:defRPr>
            </a:lvl3pPr>
            <a:lvl4pPr lvl="3" rtl="0" algn="l">
              <a:lnSpc>
                <a:spcPct val="100000"/>
              </a:lnSpc>
              <a:spcBef>
                <a:spcPts val="0"/>
              </a:spcBef>
              <a:spcAft>
                <a:spcPts val="0"/>
              </a:spcAft>
              <a:buSzPts val="3000"/>
              <a:buFont typeface="Arial"/>
              <a:buNone/>
              <a:defRPr sz="3000">
                <a:latin typeface="Arial"/>
                <a:ea typeface="Arial"/>
                <a:cs typeface="Arial"/>
                <a:sym typeface="Arial"/>
              </a:defRPr>
            </a:lvl4pPr>
            <a:lvl5pPr lvl="4" rtl="0" algn="l">
              <a:lnSpc>
                <a:spcPct val="100000"/>
              </a:lnSpc>
              <a:spcBef>
                <a:spcPts val="0"/>
              </a:spcBef>
              <a:spcAft>
                <a:spcPts val="0"/>
              </a:spcAft>
              <a:buSzPts val="3000"/>
              <a:buFont typeface="Arial"/>
              <a:buNone/>
              <a:defRPr sz="3000">
                <a:latin typeface="Arial"/>
                <a:ea typeface="Arial"/>
                <a:cs typeface="Arial"/>
                <a:sym typeface="Arial"/>
              </a:defRPr>
            </a:lvl5pPr>
            <a:lvl6pPr lvl="5" rtl="0" algn="l">
              <a:lnSpc>
                <a:spcPct val="100000"/>
              </a:lnSpc>
              <a:spcBef>
                <a:spcPts val="0"/>
              </a:spcBef>
              <a:spcAft>
                <a:spcPts val="0"/>
              </a:spcAft>
              <a:buSzPts val="3000"/>
              <a:buFont typeface="Arial"/>
              <a:buNone/>
              <a:defRPr sz="3000">
                <a:latin typeface="Arial"/>
                <a:ea typeface="Arial"/>
                <a:cs typeface="Arial"/>
                <a:sym typeface="Arial"/>
              </a:defRPr>
            </a:lvl6pPr>
            <a:lvl7pPr lvl="6" rtl="0" algn="l">
              <a:lnSpc>
                <a:spcPct val="100000"/>
              </a:lnSpc>
              <a:spcBef>
                <a:spcPts val="0"/>
              </a:spcBef>
              <a:spcAft>
                <a:spcPts val="0"/>
              </a:spcAft>
              <a:buSzPts val="3000"/>
              <a:buFont typeface="Arial"/>
              <a:buNone/>
              <a:defRPr sz="3000">
                <a:latin typeface="Arial"/>
                <a:ea typeface="Arial"/>
                <a:cs typeface="Arial"/>
                <a:sym typeface="Arial"/>
              </a:defRPr>
            </a:lvl7pPr>
            <a:lvl8pPr lvl="7" rtl="0" algn="l">
              <a:lnSpc>
                <a:spcPct val="100000"/>
              </a:lnSpc>
              <a:spcBef>
                <a:spcPts val="0"/>
              </a:spcBef>
              <a:spcAft>
                <a:spcPts val="0"/>
              </a:spcAft>
              <a:buSzPts val="3000"/>
              <a:buFont typeface="Arial"/>
              <a:buNone/>
              <a:defRPr sz="3000">
                <a:latin typeface="Arial"/>
                <a:ea typeface="Arial"/>
                <a:cs typeface="Arial"/>
                <a:sym typeface="Arial"/>
              </a:defRPr>
            </a:lvl8pPr>
            <a:lvl9pPr lvl="8" rtl="0" algn="l">
              <a:lnSpc>
                <a:spcPct val="100000"/>
              </a:lnSpc>
              <a:spcBef>
                <a:spcPts val="0"/>
              </a:spcBef>
              <a:spcAft>
                <a:spcPts val="0"/>
              </a:spcAft>
              <a:buSzPts val="3000"/>
              <a:buFont typeface="Arial"/>
              <a:buNone/>
              <a:defRPr sz="3000">
                <a:latin typeface="Arial"/>
                <a:ea typeface="Arial"/>
                <a:cs typeface="Arial"/>
                <a:sym typeface="Arial"/>
              </a:defRPr>
            </a:lvl9pPr>
          </a:lstStyle>
          <a:p/>
        </p:txBody>
      </p:sp>
      <p:sp>
        <p:nvSpPr>
          <p:cNvPr id="231" name="Google Shape;231;p19"/>
          <p:cNvSpPr txBox="1"/>
          <p:nvPr>
            <p:ph idx="1" type="body"/>
          </p:nvPr>
        </p:nvSpPr>
        <p:spPr>
          <a:xfrm>
            <a:off x="814275" y="1537988"/>
            <a:ext cx="3378300" cy="2724300"/>
          </a:xfrm>
          <a:prstGeom prst="rect">
            <a:avLst/>
          </a:prstGeom>
          <a:noFill/>
          <a:ln>
            <a:noFill/>
          </a:ln>
        </p:spPr>
        <p:txBody>
          <a:bodyPr anchorCtr="0" anchor="t" bIns="91425" lIns="91425" spcFirstLastPara="1" rIns="91425" wrap="square" tIns="91425">
            <a:noAutofit/>
          </a:bodyPr>
          <a:lstStyle>
            <a:lvl1pPr indent="-355600" lvl="0" marL="457200" rtl="0" algn="l">
              <a:lnSpc>
                <a:spcPct val="100000"/>
              </a:lnSpc>
              <a:spcBef>
                <a:spcPts val="600"/>
              </a:spcBef>
              <a:spcAft>
                <a:spcPts val="0"/>
              </a:spcAft>
              <a:buSzPts val="2000"/>
              <a:buChar char="▰"/>
              <a:defRPr sz="2000"/>
            </a:lvl1pPr>
            <a:lvl2pPr indent="-355600" lvl="1" marL="914400" rtl="0" algn="l">
              <a:lnSpc>
                <a:spcPct val="100000"/>
              </a:lnSpc>
              <a:spcBef>
                <a:spcPts val="1000"/>
              </a:spcBef>
              <a:spcAft>
                <a:spcPts val="0"/>
              </a:spcAft>
              <a:buSzPts val="2000"/>
              <a:buChar char="▻"/>
              <a:defRPr sz="2000"/>
            </a:lvl2pPr>
            <a:lvl3pPr indent="-355600" lvl="2" marL="1371600" rtl="0" algn="l">
              <a:lnSpc>
                <a:spcPct val="100000"/>
              </a:lnSpc>
              <a:spcBef>
                <a:spcPts val="1000"/>
              </a:spcBef>
              <a:spcAft>
                <a:spcPts val="0"/>
              </a:spcAft>
              <a:buSzPts val="2000"/>
              <a:buChar char="▻"/>
              <a:defRPr sz="2000"/>
            </a:lvl3pPr>
            <a:lvl4pPr indent="-355600" lvl="3" marL="1828800" rtl="0" algn="l">
              <a:lnSpc>
                <a:spcPct val="100000"/>
              </a:lnSpc>
              <a:spcBef>
                <a:spcPts val="1000"/>
              </a:spcBef>
              <a:spcAft>
                <a:spcPts val="0"/>
              </a:spcAft>
              <a:buSzPts val="2000"/>
              <a:buChar char="▻"/>
              <a:defRPr sz="2000"/>
            </a:lvl4pPr>
            <a:lvl5pPr indent="-355600" lvl="4" marL="2286000" rtl="0" algn="l">
              <a:lnSpc>
                <a:spcPct val="100000"/>
              </a:lnSpc>
              <a:spcBef>
                <a:spcPts val="1000"/>
              </a:spcBef>
              <a:spcAft>
                <a:spcPts val="0"/>
              </a:spcAft>
              <a:buSzPts val="2000"/>
              <a:buChar char="▻"/>
              <a:defRPr sz="2000"/>
            </a:lvl5pPr>
            <a:lvl6pPr indent="-355600" lvl="5" marL="2743200" rtl="0" algn="l">
              <a:lnSpc>
                <a:spcPct val="100000"/>
              </a:lnSpc>
              <a:spcBef>
                <a:spcPts val="1000"/>
              </a:spcBef>
              <a:spcAft>
                <a:spcPts val="0"/>
              </a:spcAft>
              <a:buSzPts val="2000"/>
              <a:buChar char="▻"/>
              <a:defRPr sz="2000"/>
            </a:lvl6pPr>
            <a:lvl7pPr indent="-355600" lvl="6" marL="3200400" rtl="0" algn="l">
              <a:lnSpc>
                <a:spcPct val="100000"/>
              </a:lnSpc>
              <a:spcBef>
                <a:spcPts val="1000"/>
              </a:spcBef>
              <a:spcAft>
                <a:spcPts val="0"/>
              </a:spcAft>
              <a:buSzPts val="2000"/>
              <a:buChar char="▻"/>
              <a:defRPr sz="2000"/>
            </a:lvl7pPr>
            <a:lvl8pPr indent="-355600" lvl="7" marL="3657600" rtl="0" algn="l">
              <a:lnSpc>
                <a:spcPct val="100000"/>
              </a:lnSpc>
              <a:spcBef>
                <a:spcPts val="1000"/>
              </a:spcBef>
              <a:spcAft>
                <a:spcPts val="0"/>
              </a:spcAft>
              <a:buSzPts val="2000"/>
              <a:buChar char="▻"/>
              <a:defRPr sz="2000"/>
            </a:lvl8pPr>
            <a:lvl9pPr indent="-355600" lvl="8" marL="4114800" rtl="0" algn="l">
              <a:lnSpc>
                <a:spcPct val="100000"/>
              </a:lnSpc>
              <a:spcBef>
                <a:spcPts val="1000"/>
              </a:spcBef>
              <a:spcAft>
                <a:spcPts val="1000"/>
              </a:spcAft>
              <a:buSzPts val="2000"/>
              <a:buChar char="▻"/>
              <a:defRPr sz="2000"/>
            </a:lvl9pPr>
          </a:lstStyle>
          <a:p/>
        </p:txBody>
      </p:sp>
      <p:sp>
        <p:nvSpPr>
          <p:cNvPr id="232" name="Google Shape;232;p19"/>
          <p:cNvSpPr txBox="1"/>
          <p:nvPr>
            <p:ph idx="2" type="body"/>
          </p:nvPr>
        </p:nvSpPr>
        <p:spPr>
          <a:xfrm>
            <a:off x="4396123" y="1537988"/>
            <a:ext cx="3378300" cy="2724300"/>
          </a:xfrm>
          <a:prstGeom prst="rect">
            <a:avLst/>
          </a:prstGeom>
          <a:noFill/>
          <a:ln>
            <a:noFill/>
          </a:ln>
        </p:spPr>
        <p:txBody>
          <a:bodyPr anchorCtr="0" anchor="t" bIns="91425" lIns="91425" spcFirstLastPara="1" rIns="91425" wrap="square" tIns="91425">
            <a:noAutofit/>
          </a:bodyPr>
          <a:lstStyle>
            <a:lvl1pPr indent="-355600" lvl="0" marL="457200" rtl="0" algn="l">
              <a:lnSpc>
                <a:spcPct val="100000"/>
              </a:lnSpc>
              <a:spcBef>
                <a:spcPts val="600"/>
              </a:spcBef>
              <a:spcAft>
                <a:spcPts val="0"/>
              </a:spcAft>
              <a:buSzPts val="2000"/>
              <a:buChar char="▰"/>
              <a:defRPr sz="2000"/>
            </a:lvl1pPr>
            <a:lvl2pPr indent="-355600" lvl="1" marL="914400" rtl="0" algn="l">
              <a:lnSpc>
                <a:spcPct val="100000"/>
              </a:lnSpc>
              <a:spcBef>
                <a:spcPts val="1000"/>
              </a:spcBef>
              <a:spcAft>
                <a:spcPts val="0"/>
              </a:spcAft>
              <a:buSzPts val="2000"/>
              <a:buChar char="▻"/>
              <a:defRPr sz="2000"/>
            </a:lvl2pPr>
            <a:lvl3pPr indent="-355600" lvl="2" marL="1371600" rtl="0" algn="l">
              <a:lnSpc>
                <a:spcPct val="100000"/>
              </a:lnSpc>
              <a:spcBef>
                <a:spcPts val="1000"/>
              </a:spcBef>
              <a:spcAft>
                <a:spcPts val="0"/>
              </a:spcAft>
              <a:buSzPts val="2000"/>
              <a:buChar char="▻"/>
              <a:defRPr sz="2000"/>
            </a:lvl3pPr>
            <a:lvl4pPr indent="-355600" lvl="3" marL="1828800" rtl="0" algn="l">
              <a:lnSpc>
                <a:spcPct val="100000"/>
              </a:lnSpc>
              <a:spcBef>
                <a:spcPts val="1000"/>
              </a:spcBef>
              <a:spcAft>
                <a:spcPts val="0"/>
              </a:spcAft>
              <a:buSzPts val="2000"/>
              <a:buChar char="▻"/>
              <a:defRPr sz="2000"/>
            </a:lvl4pPr>
            <a:lvl5pPr indent="-355600" lvl="4" marL="2286000" rtl="0" algn="l">
              <a:lnSpc>
                <a:spcPct val="100000"/>
              </a:lnSpc>
              <a:spcBef>
                <a:spcPts val="1000"/>
              </a:spcBef>
              <a:spcAft>
                <a:spcPts val="0"/>
              </a:spcAft>
              <a:buSzPts val="2000"/>
              <a:buChar char="▻"/>
              <a:defRPr sz="2000"/>
            </a:lvl5pPr>
            <a:lvl6pPr indent="-355600" lvl="5" marL="2743200" rtl="0" algn="l">
              <a:lnSpc>
                <a:spcPct val="100000"/>
              </a:lnSpc>
              <a:spcBef>
                <a:spcPts val="1000"/>
              </a:spcBef>
              <a:spcAft>
                <a:spcPts val="0"/>
              </a:spcAft>
              <a:buSzPts val="2000"/>
              <a:buChar char="▻"/>
              <a:defRPr sz="2000"/>
            </a:lvl6pPr>
            <a:lvl7pPr indent="-355600" lvl="6" marL="3200400" rtl="0" algn="l">
              <a:lnSpc>
                <a:spcPct val="100000"/>
              </a:lnSpc>
              <a:spcBef>
                <a:spcPts val="1000"/>
              </a:spcBef>
              <a:spcAft>
                <a:spcPts val="0"/>
              </a:spcAft>
              <a:buSzPts val="2000"/>
              <a:buChar char="▻"/>
              <a:defRPr sz="2000"/>
            </a:lvl7pPr>
            <a:lvl8pPr indent="-355600" lvl="7" marL="3657600" rtl="0" algn="l">
              <a:lnSpc>
                <a:spcPct val="100000"/>
              </a:lnSpc>
              <a:spcBef>
                <a:spcPts val="1000"/>
              </a:spcBef>
              <a:spcAft>
                <a:spcPts val="0"/>
              </a:spcAft>
              <a:buSzPts val="2000"/>
              <a:buChar char="▻"/>
              <a:defRPr sz="2000"/>
            </a:lvl8pPr>
            <a:lvl9pPr indent="-355600" lvl="8" marL="4114800" rtl="0" algn="l">
              <a:lnSpc>
                <a:spcPct val="100000"/>
              </a:lnSpc>
              <a:spcBef>
                <a:spcPts val="1000"/>
              </a:spcBef>
              <a:spcAft>
                <a:spcPts val="1000"/>
              </a:spcAft>
              <a:buSzPts val="2000"/>
              <a:buChar char="▻"/>
              <a:defRPr sz="2000"/>
            </a:lvl9pPr>
          </a:lstStyle>
          <a:p/>
        </p:txBody>
      </p:sp>
      <p:sp>
        <p:nvSpPr>
          <p:cNvPr id="233" name="Google Shape;233;p19"/>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4" name="Shape 234"/>
        <p:cNvGrpSpPr/>
        <p:nvPr/>
      </p:nvGrpSpPr>
      <p:grpSpPr>
        <a:xfrm>
          <a:off x="0" y="0"/>
          <a:ext cx="0" cy="0"/>
          <a:chOff x="0" y="0"/>
          <a:chExt cx="0" cy="0"/>
        </a:xfrm>
      </p:grpSpPr>
      <p:sp>
        <p:nvSpPr>
          <p:cNvPr id="235" name="Google Shape;235;p20"/>
          <p:cNvSpPr/>
          <p:nvPr/>
        </p:nvSpPr>
        <p:spPr>
          <a:xfrm>
            <a:off x="5697214" y="2635519"/>
            <a:ext cx="889200" cy="296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nvGrpSpPr>
          <p:cNvPr id="236" name="Google Shape;236;p20"/>
          <p:cNvGrpSpPr/>
          <p:nvPr/>
        </p:nvGrpSpPr>
        <p:grpSpPr>
          <a:xfrm>
            <a:off x="0" y="-7088"/>
            <a:ext cx="8661398" cy="5150588"/>
            <a:chOff x="0" y="-7088"/>
            <a:chExt cx="8661398" cy="5150588"/>
          </a:xfrm>
        </p:grpSpPr>
        <p:sp>
          <p:nvSpPr>
            <p:cNvPr id="237" name="Google Shape;237;p20"/>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0"/>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239" name="Google Shape;239;p20"/>
          <p:cNvGrpSpPr/>
          <p:nvPr/>
        </p:nvGrpSpPr>
        <p:grpSpPr>
          <a:xfrm flipH="1" rot="10800000">
            <a:off x="-2" y="2924826"/>
            <a:ext cx="6589087" cy="2027268"/>
            <a:chOff x="-9894852" y="-4493254"/>
            <a:chExt cx="21200407" cy="6522740"/>
          </a:xfrm>
        </p:grpSpPr>
        <p:sp>
          <p:nvSpPr>
            <p:cNvPr id="240" name="Google Shape;240;p20"/>
            <p:cNvSpPr/>
            <p:nvPr/>
          </p:nvSpPr>
          <p:spPr>
            <a:xfrm>
              <a:off x="-9894852" y="-4493114"/>
              <a:ext cx="146853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41" name="Google Shape;241;p20"/>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242" name="Google Shape;242;p20"/>
          <p:cNvGrpSpPr/>
          <p:nvPr/>
        </p:nvGrpSpPr>
        <p:grpSpPr>
          <a:xfrm>
            <a:off x="6946842" y="4472723"/>
            <a:ext cx="2202830" cy="670795"/>
            <a:chOff x="5575242" y="4472723"/>
            <a:chExt cx="2202830" cy="670795"/>
          </a:xfrm>
        </p:grpSpPr>
        <p:sp>
          <p:nvSpPr>
            <p:cNvPr id="243" name="Google Shape;243;p20"/>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4" name="Google Shape;244;p20"/>
            <p:cNvGrpSpPr/>
            <p:nvPr/>
          </p:nvGrpSpPr>
          <p:grpSpPr>
            <a:xfrm flipH="1">
              <a:off x="5734850" y="4472723"/>
              <a:ext cx="2040837" cy="670795"/>
              <a:chOff x="1297954" y="330075"/>
              <a:chExt cx="5169293" cy="1699506"/>
            </a:xfrm>
          </p:grpSpPr>
          <p:sp>
            <p:nvSpPr>
              <p:cNvPr id="245" name="Google Shape;245;p20"/>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0"/>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7" name="Google Shape;247;p20"/>
            <p:cNvGrpSpPr/>
            <p:nvPr/>
          </p:nvGrpSpPr>
          <p:grpSpPr>
            <a:xfrm flipH="1">
              <a:off x="5578209" y="4646738"/>
              <a:ext cx="2199863" cy="304563"/>
              <a:chOff x="-5827153" y="330075"/>
              <a:chExt cx="12276019" cy="1699569"/>
            </a:xfrm>
          </p:grpSpPr>
          <p:sp>
            <p:nvSpPr>
              <p:cNvPr id="248" name="Google Shape;248;p20"/>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0"/>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50" name="Google Shape;250;p20"/>
          <p:cNvSpPr txBox="1"/>
          <p:nvPr>
            <p:ph type="ctrTitle"/>
          </p:nvPr>
        </p:nvSpPr>
        <p:spPr>
          <a:xfrm>
            <a:off x="463525" y="2871148"/>
            <a:ext cx="40944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Arial"/>
              <a:buNone/>
              <a:defRPr sz="3000">
                <a:latin typeface="Arial"/>
                <a:ea typeface="Arial"/>
                <a:cs typeface="Arial"/>
                <a:sym typeface="Arial"/>
              </a:defRPr>
            </a:lvl1pPr>
            <a:lvl2pPr lvl="1" rtl="0" algn="l">
              <a:lnSpc>
                <a:spcPct val="100000"/>
              </a:lnSpc>
              <a:spcBef>
                <a:spcPts val="0"/>
              </a:spcBef>
              <a:spcAft>
                <a:spcPts val="0"/>
              </a:spcAft>
              <a:buSzPts val="3000"/>
              <a:buFont typeface="Arial"/>
              <a:buNone/>
              <a:defRPr sz="3000">
                <a:latin typeface="Arial"/>
                <a:ea typeface="Arial"/>
                <a:cs typeface="Arial"/>
                <a:sym typeface="Arial"/>
              </a:defRPr>
            </a:lvl2pPr>
            <a:lvl3pPr lvl="2" rtl="0" algn="l">
              <a:lnSpc>
                <a:spcPct val="100000"/>
              </a:lnSpc>
              <a:spcBef>
                <a:spcPts val="0"/>
              </a:spcBef>
              <a:spcAft>
                <a:spcPts val="0"/>
              </a:spcAft>
              <a:buSzPts val="3000"/>
              <a:buFont typeface="Arial"/>
              <a:buNone/>
              <a:defRPr sz="3000">
                <a:latin typeface="Arial"/>
                <a:ea typeface="Arial"/>
                <a:cs typeface="Arial"/>
                <a:sym typeface="Arial"/>
              </a:defRPr>
            </a:lvl3pPr>
            <a:lvl4pPr lvl="3" rtl="0" algn="l">
              <a:lnSpc>
                <a:spcPct val="100000"/>
              </a:lnSpc>
              <a:spcBef>
                <a:spcPts val="0"/>
              </a:spcBef>
              <a:spcAft>
                <a:spcPts val="0"/>
              </a:spcAft>
              <a:buSzPts val="3000"/>
              <a:buFont typeface="Arial"/>
              <a:buNone/>
              <a:defRPr sz="3000">
                <a:latin typeface="Arial"/>
                <a:ea typeface="Arial"/>
                <a:cs typeface="Arial"/>
                <a:sym typeface="Arial"/>
              </a:defRPr>
            </a:lvl4pPr>
            <a:lvl5pPr lvl="4" rtl="0" algn="l">
              <a:lnSpc>
                <a:spcPct val="100000"/>
              </a:lnSpc>
              <a:spcBef>
                <a:spcPts val="0"/>
              </a:spcBef>
              <a:spcAft>
                <a:spcPts val="0"/>
              </a:spcAft>
              <a:buSzPts val="3000"/>
              <a:buFont typeface="Arial"/>
              <a:buNone/>
              <a:defRPr sz="3000">
                <a:latin typeface="Arial"/>
                <a:ea typeface="Arial"/>
                <a:cs typeface="Arial"/>
                <a:sym typeface="Arial"/>
              </a:defRPr>
            </a:lvl5pPr>
            <a:lvl6pPr lvl="5" rtl="0" algn="l">
              <a:lnSpc>
                <a:spcPct val="100000"/>
              </a:lnSpc>
              <a:spcBef>
                <a:spcPts val="0"/>
              </a:spcBef>
              <a:spcAft>
                <a:spcPts val="0"/>
              </a:spcAft>
              <a:buSzPts val="3000"/>
              <a:buFont typeface="Arial"/>
              <a:buNone/>
              <a:defRPr sz="3000">
                <a:latin typeface="Arial"/>
                <a:ea typeface="Arial"/>
                <a:cs typeface="Arial"/>
                <a:sym typeface="Arial"/>
              </a:defRPr>
            </a:lvl6pPr>
            <a:lvl7pPr lvl="6" rtl="0" algn="l">
              <a:lnSpc>
                <a:spcPct val="100000"/>
              </a:lnSpc>
              <a:spcBef>
                <a:spcPts val="0"/>
              </a:spcBef>
              <a:spcAft>
                <a:spcPts val="0"/>
              </a:spcAft>
              <a:buSzPts val="3000"/>
              <a:buFont typeface="Arial"/>
              <a:buNone/>
              <a:defRPr sz="3000">
                <a:latin typeface="Arial"/>
                <a:ea typeface="Arial"/>
                <a:cs typeface="Arial"/>
                <a:sym typeface="Arial"/>
              </a:defRPr>
            </a:lvl7pPr>
            <a:lvl8pPr lvl="7" rtl="0" algn="l">
              <a:lnSpc>
                <a:spcPct val="100000"/>
              </a:lnSpc>
              <a:spcBef>
                <a:spcPts val="0"/>
              </a:spcBef>
              <a:spcAft>
                <a:spcPts val="0"/>
              </a:spcAft>
              <a:buSzPts val="3000"/>
              <a:buFont typeface="Arial"/>
              <a:buNone/>
              <a:defRPr sz="3000">
                <a:latin typeface="Arial"/>
                <a:ea typeface="Arial"/>
                <a:cs typeface="Arial"/>
                <a:sym typeface="Arial"/>
              </a:defRPr>
            </a:lvl8pPr>
            <a:lvl9pPr lvl="8" rtl="0" algn="l">
              <a:lnSpc>
                <a:spcPct val="100000"/>
              </a:lnSpc>
              <a:spcBef>
                <a:spcPts val="0"/>
              </a:spcBef>
              <a:spcAft>
                <a:spcPts val="0"/>
              </a:spcAft>
              <a:buSzPts val="3000"/>
              <a:buFont typeface="Arial"/>
              <a:buNone/>
              <a:defRPr sz="3000">
                <a:latin typeface="Arial"/>
                <a:ea typeface="Arial"/>
                <a:cs typeface="Arial"/>
                <a:sym typeface="Arial"/>
              </a:defRPr>
            </a:lvl9pPr>
          </a:lstStyle>
          <a:p/>
        </p:txBody>
      </p:sp>
      <p:sp>
        <p:nvSpPr>
          <p:cNvPr id="251" name="Google Shape;251;p20"/>
          <p:cNvSpPr txBox="1"/>
          <p:nvPr>
            <p:ph idx="1" type="subTitle"/>
          </p:nvPr>
        </p:nvSpPr>
        <p:spPr>
          <a:xfrm>
            <a:off x="463525" y="3975449"/>
            <a:ext cx="4094400" cy="784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1C232"/>
              </a:buClr>
              <a:buSzPts val="2000"/>
              <a:buNone/>
              <a:defRPr sz="2000">
                <a:solidFill>
                  <a:srgbClr val="F1C232"/>
                </a:solidFill>
              </a:defRPr>
            </a:lvl1pPr>
            <a:lvl2pPr lvl="1" rtl="0" algn="l">
              <a:lnSpc>
                <a:spcPct val="100000"/>
              </a:lnSpc>
              <a:spcBef>
                <a:spcPts val="1000"/>
              </a:spcBef>
              <a:spcAft>
                <a:spcPts val="0"/>
              </a:spcAft>
              <a:buClr>
                <a:srgbClr val="FF9800"/>
              </a:buClr>
              <a:buSzPts val="2000"/>
              <a:buNone/>
              <a:defRPr sz="2000">
                <a:solidFill>
                  <a:srgbClr val="FF9800"/>
                </a:solidFill>
              </a:defRPr>
            </a:lvl2pPr>
            <a:lvl3pPr lvl="2" rtl="0" algn="l">
              <a:lnSpc>
                <a:spcPct val="100000"/>
              </a:lnSpc>
              <a:spcBef>
                <a:spcPts val="1000"/>
              </a:spcBef>
              <a:spcAft>
                <a:spcPts val="0"/>
              </a:spcAft>
              <a:buClr>
                <a:srgbClr val="FF9800"/>
              </a:buClr>
              <a:buSzPts val="2000"/>
              <a:buNone/>
              <a:defRPr sz="2000">
                <a:solidFill>
                  <a:srgbClr val="FF9800"/>
                </a:solidFill>
              </a:defRPr>
            </a:lvl3pPr>
            <a:lvl4pPr lvl="3" rtl="0" algn="l">
              <a:lnSpc>
                <a:spcPct val="100000"/>
              </a:lnSpc>
              <a:spcBef>
                <a:spcPts val="1000"/>
              </a:spcBef>
              <a:spcAft>
                <a:spcPts val="0"/>
              </a:spcAft>
              <a:buClr>
                <a:srgbClr val="FF9800"/>
              </a:buClr>
              <a:buSzPts val="2000"/>
              <a:buNone/>
              <a:defRPr sz="2000">
                <a:solidFill>
                  <a:srgbClr val="FF9800"/>
                </a:solidFill>
              </a:defRPr>
            </a:lvl4pPr>
            <a:lvl5pPr lvl="4" rtl="0" algn="l">
              <a:lnSpc>
                <a:spcPct val="100000"/>
              </a:lnSpc>
              <a:spcBef>
                <a:spcPts val="1000"/>
              </a:spcBef>
              <a:spcAft>
                <a:spcPts val="0"/>
              </a:spcAft>
              <a:buClr>
                <a:srgbClr val="FF9800"/>
              </a:buClr>
              <a:buSzPts val="2000"/>
              <a:buNone/>
              <a:defRPr sz="2000">
                <a:solidFill>
                  <a:srgbClr val="FF9800"/>
                </a:solidFill>
              </a:defRPr>
            </a:lvl5pPr>
            <a:lvl6pPr lvl="5" rtl="0" algn="l">
              <a:lnSpc>
                <a:spcPct val="100000"/>
              </a:lnSpc>
              <a:spcBef>
                <a:spcPts val="1000"/>
              </a:spcBef>
              <a:spcAft>
                <a:spcPts val="0"/>
              </a:spcAft>
              <a:buClr>
                <a:srgbClr val="FF9800"/>
              </a:buClr>
              <a:buSzPts val="2000"/>
              <a:buNone/>
              <a:defRPr sz="2000">
                <a:solidFill>
                  <a:srgbClr val="FF9800"/>
                </a:solidFill>
              </a:defRPr>
            </a:lvl6pPr>
            <a:lvl7pPr lvl="6" rtl="0" algn="l">
              <a:lnSpc>
                <a:spcPct val="100000"/>
              </a:lnSpc>
              <a:spcBef>
                <a:spcPts val="1000"/>
              </a:spcBef>
              <a:spcAft>
                <a:spcPts val="0"/>
              </a:spcAft>
              <a:buClr>
                <a:srgbClr val="FF9800"/>
              </a:buClr>
              <a:buSzPts val="2000"/>
              <a:buNone/>
              <a:defRPr sz="2000">
                <a:solidFill>
                  <a:srgbClr val="FF9800"/>
                </a:solidFill>
              </a:defRPr>
            </a:lvl7pPr>
            <a:lvl8pPr lvl="7" rtl="0" algn="l">
              <a:lnSpc>
                <a:spcPct val="100000"/>
              </a:lnSpc>
              <a:spcBef>
                <a:spcPts val="1000"/>
              </a:spcBef>
              <a:spcAft>
                <a:spcPts val="0"/>
              </a:spcAft>
              <a:buClr>
                <a:srgbClr val="FF9800"/>
              </a:buClr>
              <a:buSzPts val="2000"/>
              <a:buNone/>
              <a:defRPr sz="2000">
                <a:solidFill>
                  <a:srgbClr val="FF9800"/>
                </a:solidFill>
              </a:defRPr>
            </a:lvl8pPr>
            <a:lvl9pPr lvl="8" rtl="0" algn="l">
              <a:lnSpc>
                <a:spcPct val="100000"/>
              </a:lnSpc>
              <a:spcBef>
                <a:spcPts val="1000"/>
              </a:spcBef>
              <a:spcAft>
                <a:spcPts val="1000"/>
              </a:spcAft>
              <a:buClr>
                <a:srgbClr val="FF9800"/>
              </a:buClr>
              <a:buSzPts val="2000"/>
              <a:buNone/>
              <a:defRPr sz="2000">
                <a:solidFill>
                  <a:srgbClr val="FF9800"/>
                </a:solidFill>
              </a:defRPr>
            </a:lvl9pPr>
          </a:lstStyle>
          <a:p/>
        </p:txBody>
      </p:sp>
      <p:sp>
        <p:nvSpPr>
          <p:cNvPr id="252" name="Google Shape;252;p20"/>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53" name="Shape 253"/>
        <p:cNvGrpSpPr/>
        <p:nvPr/>
      </p:nvGrpSpPr>
      <p:grpSpPr>
        <a:xfrm>
          <a:off x="0" y="0"/>
          <a:ext cx="0" cy="0"/>
          <a:chOff x="0" y="0"/>
          <a:chExt cx="0" cy="0"/>
        </a:xfrm>
      </p:grpSpPr>
      <p:sp>
        <p:nvSpPr>
          <p:cNvPr id="254" name="Google Shape;254;p21"/>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nvGrpSpPr>
          <p:cNvPr id="255" name="Google Shape;255;p21"/>
          <p:cNvGrpSpPr/>
          <p:nvPr/>
        </p:nvGrpSpPr>
        <p:grpSpPr>
          <a:xfrm>
            <a:off x="0" y="-7088"/>
            <a:ext cx="8661398" cy="5150588"/>
            <a:chOff x="0" y="-7088"/>
            <a:chExt cx="8661398" cy="5150588"/>
          </a:xfrm>
        </p:grpSpPr>
        <p:sp>
          <p:nvSpPr>
            <p:cNvPr id="256" name="Google Shape;256;p21"/>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1"/>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258" name="Google Shape;258;p21"/>
          <p:cNvGrpSpPr/>
          <p:nvPr/>
        </p:nvGrpSpPr>
        <p:grpSpPr>
          <a:xfrm flipH="1" rot="10800000">
            <a:off x="1" y="1090763"/>
            <a:ext cx="8847502" cy="2961974"/>
            <a:chOff x="-8178042" y="-4493254"/>
            <a:chExt cx="19483597" cy="6522736"/>
          </a:xfrm>
        </p:grpSpPr>
        <p:sp>
          <p:nvSpPr>
            <p:cNvPr id="259" name="Google Shape;259;p21"/>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60" name="Google Shape;260;p21"/>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sp>
        <p:nvSpPr>
          <p:cNvPr id="261" name="Google Shape;261;p21"/>
          <p:cNvSpPr txBox="1"/>
          <p:nvPr>
            <p:ph idx="1" type="body"/>
          </p:nvPr>
        </p:nvSpPr>
        <p:spPr>
          <a:xfrm>
            <a:off x="829775" y="1202000"/>
            <a:ext cx="5090700" cy="2745000"/>
          </a:xfrm>
          <a:prstGeom prst="rect">
            <a:avLst/>
          </a:prstGeom>
          <a:noFill/>
          <a:ln>
            <a:noFill/>
          </a:ln>
        </p:spPr>
        <p:txBody>
          <a:bodyPr anchorCtr="0" anchor="t" bIns="91425" lIns="91425" spcFirstLastPara="1" rIns="91425" wrap="square" tIns="91425">
            <a:noAutofit/>
          </a:bodyPr>
          <a:lstStyle>
            <a:lvl1pPr indent="-419100" lvl="0" marL="457200" rtl="0" algn="l">
              <a:lnSpc>
                <a:spcPct val="100000"/>
              </a:lnSpc>
              <a:spcBef>
                <a:spcPts val="600"/>
              </a:spcBef>
              <a:spcAft>
                <a:spcPts val="0"/>
              </a:spcAft>
              <a:buClr>
                <a:srgbClr val="FFFFFF"/>
              </a:buClr>
              <a:buSzPts val="3000"/>
              <a:buChar char="▰"/>
              <a:defRPr i="1" sz="3000">
                <a:solidFill>
                  <a:srgbClr val="FFFFFF"/>
                </a:solidFill>
              </a:defRPr>
            </a:lvl1pPr>
            <a:lvl2pPr indent="-419100" lvl="1" marL="914400" rtl="0" algn="l">
              <a:lnSpc>
                <a:spcPct val="100000"/>
              </a:lnSpc>
              <a:spcBef>
                <a:spcPts val="480"/>
              </a:spcBef>
              <a:spcAft>
                <a:spcPts val="0"/>
              </a:spcAft>
              <a:buClr>
                <a:srgbClr val="FFFFFF"/>
              </a:buClr>
              <a:buSzPts val="3000"/>
              <a:buChar char="▻"/>
              <a:defRPr i="1" sz="3000">
                <a:solidFill>
                  <a:srgbClr val="FFFFFF"/>
                </a:solidFill>
              </a:defRPr>
            </a:lvl2pPr>
            <a:lvl3pPr indent="-419100" lvl="2" marL="1371600" rtl="0" algn="l">
              <a:lnSpc>
                <a:spcPct val="100000"/>
              </a:lnSpc>
              <a:spcBef>
                <a:spcPts val="480"/>
              </a:spcBef>
              <a:spcAft>
                <a:spcPts val="0"/>
              </a:spcAft>
              <a:buClr>
                <a:srgbClr val="FFFFFF"/>
              </a:buClr>
              <a:buSzPts val="3000"/>
              <a:buChar char="▻"/>
              <a:defRPr i="1" sz="3000">
                <a:solidFill>
                  <a:srgbClr val="FFFFFF"/>
                </a:solidFill>
              </a:defRPr>
            </a:lvl3pPr>
            <a:lvl4pPr indent="-419100" lvl="3" marL="1828800" rtl="0" algn="l">
              <a:lnSpc>
                <a:spcPct val="100000"/>
              </a:lnSpc>
              <a:spcBef>
                <a:spcPts val="360"/>
              </a:spcBef>
              <a:spcAft>
                <a:spcPts val="0"/>
              </a:spcAft>
              <a:buClr>
                <a:srgbClr val="FFFFFF"/>
              </a:buClr>
              <a:buSzPts val="3000"/>
              <a:buChar char="▻"/>
              <a:defRPr i="1" sz="3000">
                <a:solidFill>
                  <a:srgbClr val="FFFFFF"/>
                </a:solidFill>
              </a:defRPr>
            </a:lvl4pPr>
            <a:lvl5pPr indent="-419100" lvl="4" marL="2286000" rtl="0" algn="l">
              <a:lnSpc>
                <a:spcPct val="100000"/>
              </a:lnSpc>
              <a:spcBef>
                <a:spcPts val="360"/>
              </a:spcBef>
              <a:spcAft>
                <a:spcPts val="0"/>
              </a:spcAft>
              <a:buClr>
                <a:srgbClr val="FFFFFF"/>
              </a:buClr>
              <a:buSzPts val="3000"/>
              <a:buChar char="▻"/>
              <a:defRPr i="1" sz="3000">
                <a:solidFill>
                  <a:srgbClr val="FFFFFF"/>
                </a:solidFill>
              </a:defRPr>
            </a:lvl5pPr>
            <a:lvl6pPr indent="-419100" lvl="5" marL="2743200" rtl="0" algn="l">
              <a:lnSpc>
                <a:spcPct val="100000"/>
              </a:lnSpc>
              <a:spcBef>
                <a:spcPts val="360"/>
              </a:spcBef>
              <a:spcAft>
                <a:spcPts val="0"/>
              </a:spcAft>
              <a:buClr>
                <a:srgbClr val="FFFFFF"/>
              </a:buClr>
              <a:buSzPts val="3000"/>
              <a:buChar char="▻"/>
              <a:defRPr i="1" sz="3000">
                <a:solidFill>
                  <a:srgbClr val="FFFFFF"/>
                </a:solidFill>
              </a:defRPr>
            </a:lvl6pPr>
            <a:lvl7pPr indent="-419100" lvl="6" marL="3200400" rtl="0" algn="l">
              <a:lnSpc>
                <a:spcPct val="100000"/>
              </a:lnSpc>
              <a:spcBef>
                <a:spcPts val="360"/>
              </a:spcBef>
              <a:spcAft>
                <a:spcPts val="0"/>
              </a:spcAft>
              <a:buClr>
                <a:srgbClr val="FFFFFF"/>
              </a:buClr>
              <a:buSzPts val="3000"/>
              <a:buChar char="▻"/>
              <a:defRPr i="1" sz="3000">
                <a:solidFill>
                  <a:srgbClr val="FFFFFF"/>
                </a:solidFill>
              </a:defRPr>
            </a:lvl7pPr>
            <a:lvl8pPr indent="-419100" lvl="7" marL="3657600" rtl="0" algn="l">
              <a:lnSpc>
                <a:spcPct val="100000"/>
              </a:lnSpc>
              <a:spcBef>
                <a:spcPts val="360"/>
              </a:spcBef>
              <a:spcAft>
                <a:spcPts val="0"/>
              </a:spcAft>
              <a:buClr>
                <a:srgbClr val="FFFFFF"/>
              </a:buClr>
              <a:buSzPts val="3000"/>
              <a:buChar char="▻"/>
              <a:defRPr i="1" sz="3000">
                <a:solidFill>
                  <a:srgbClr val="FFFFFF"/>
                </a:solidFill>
              </a:defRPr>
            </a:lvl8pPr>
            <a:lvl9pPr indent="-419100" lvl="8" marL="4114800" rtl="0" algn="l">
              <a:lnSpc>
                <a:spcPct val="100000"/>
              </a:lnSpc>
              <a:spcBef>
                <a:spcPts val="360"/>
              </a:spcBef>
              <a:spcAft>
                <a:spcPts val="0"/>
              </a:spcAft>
              <a:buClr>
                <a:srgbClr val="FFFFFF"/>
              </a:buClr>
              <a:buSzPts val="3000"/>
              <a:buChar char="▻"/>
              <a:defRPr i="1" sz="3000">
                <a:solidFill>
                  <a:srgbClr val="FFFFFF"/>
                </a:solidFill>
              </a:defRPr>
            </a:lvl9pPr>
          </a:lstStyle>
          <a:p/>
        </p:txBody>
      </p:sp>
      <p:sp>
        <p:nvSpPr>
          <p:cNvPr id="262" name="Google Shape;262;p21"/>
          <p:cNvSpPr txBox="1"/>
          <p:nvPr/>
        </p:nvSpPr>
        <p:spPr>
          <a:xfrm>
            <a:off x="286600" y="1014575"/>
            <a:ext cx="676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200"/>
              <a:buFont typeface="Arial"/>
              <a:buNone/>
            </a:pPr>
            <a:r>
              <a:rPr b="1" i="0" lang="en" sz="7200" u="none" cap="none" strike="noStrike">
                <a:solidFill>
                  <a:srgbClr val="F1C232"/>
                </a:solidFill>
                <a:latin typeface="Arial"/>
                <a:ea typeface="Arial"/>
                <a:cs typeface="Arial"/>
                <a:sym typeface="Arial"/>
              </a:rPr>
              <a:t>“</a:t>
            </a:r>
            <a:endParaRPr b="1" i="0" sz="7200" u="none" cap="none" strike="noStrike">
              <a:solidFill>
                <a:srgbClr val="F1C232"/>
              </a:solidFill>
              <a:latin typeface="Arial"/>
              <a:ea typeface="Arial"/>
              <a:cs typeface="Arial"/>
              <a:sym typeface="Arial"/>
            </a:endParaRPr>
          </a:p>
        </p:txBody>
      </p:sp>
      <p:grpSp>
        <p:nvGrpSpPr>
          <p:cNvPr id="263" name="Google Shape;263;p21"/>
          <p:cNvGrpSpPr/>
          <p:nvPr/>
        </p:nvGrpSpPr>
        <p:grpSpPr>
          <a:xfrm>
            <a:off x="6946842" y="4472723"/>
            <a:ext cx="2202830" cy="670795"/>
            <a:chOff x="5575242" y="4472723"/>
            <a:chExt cx="2202830" cy="670795"/>
          </a:xfrm>
        </p:grpSpPr>
        <p:sp>
          <p:nvSpPr>
            <p:cNvPr id="264" name="Google Shape;264;p21"/>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5" name="Google Shape;265;p21"/>
            <p:cNvGrpSpPr/>
            <p:nvPr/>
          </p:nvGrpSpPr>
          <p:grpSpPr>
            <a:xfrm flipH="1">
              <a:off x="5734850" y="4472723"/>
              <a:ext cx="2040837" cy="670795"/>
              <a:chOff x="1297954" y="330075"/>
              <a:chExt cx="5169293" cy="1699506"/>
            </a:xfrm>
          </p:grpSpPr>
          <p:sp>
            <p:nvSpPr>
              <p:cNvPr id="266" name="Google Shape;266;p21"/>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1"/>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8" name="Google Shape;268;p21"/>
            <p:cNvGrpSpPr/>
            <p:nvPr/>
          </p:nvGrpSpPr>
          <p:grpSpPr>
            <a:xfrm flipH="1">
              <a:off x="5578209" y="4646738"/>
              <a:ext cx="2199863" cy="304563"/>
              <a:chOff x="-5827153" y="330075"/>
              <a:chExt cx="12276019" cy="1699569"/>
            </a:xfrm>
          </p:grpSpPr>
          <p:sp>
            <p:nvSpPr>
              <p:cNvPr id="269" name="Google Shape;269;p21"/>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1"/>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71" name="Google Shape;271;p21"/>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8" name="Google Shape;28;p3"/>
          <p:cNvGrpSpPr/>
          <p:nvPr/>
        </p:nvGrpSpPr>
        <p:grpSpPr>
          <a:xfrm flipH="1" rot="10800000">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 name="Google Shape;39;p3"/>
          <p:cNvSpPr txBox="1"/>
          <p:nvPr>
            <p:ph type="ctrTitle"/>
          </p:nvPr>
        </p:nvSpPr>
        <p:spPr>
          <a:xfrm>
            <a:off x="463525" y="2871148"/>
            <a:ext cx="40944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Arial"/>
              <a:buNone/>
              <a:defRPr sz="3000">
                <a:latin typeface="Arial"/>
                <a:ea typeface="Arial"/>
                <a:cs typeface="Arial"/>
                <a:sym typeface="Arial"/>
              </a:defRPr>
            </a:lvl1pPr>
            <a:lvl2pPr lvl="1" rtl="0">
              <a:spcBef>
                <a:spcPts val="0"/>
              </a:spcBef>
              <a:spcAft>
                <a:spcPts val="0"/>
              </a:spcAft>
              <a:buSzPts val="3000"/>
              <a:buFont typeface="Arial"/>
              <a:buNone/>
              <a:defRPr sz="3000">
                <a:latin typeface="Arial"/>
                <a:ea typeface="Arial"/>
                <a:cs typeface="Arial"/>
                <a:sym typeface="Arial"/>
              </a:defRPr>
            </a:lvl2pPr>
            <a:lvl3pPr lvl="2" rtl="0">
              <a:spcBef>
                <a:spcPts val="0"/>
              </a:spcBef>
              <a:spcAft>
                <a:spcPts val="0"/>
              </a:spcAft>
              <a:buSzPts val="3000"/>
              <a:buFont typeface="Arial"/>
              <a:buNone/>
              <a:defRPr sz="3000">
                <a:latin typeface="Arial"/>
                <a:ea typeface="Arial"/>
                <a:cs typeface="Arial"/>
                <a:sym typeface="Arial"/>
              </a:defRPr>
            </a:lvl3pPr>
            <a:lvl4pPr lvl="3" rtl="0">
              <a:spcBef>
                <a:spcPts val="0"/>
              </a:spcBef>
              <a:spcAft>
                <a:spcPts val="0"/>
              </a:spcAft>
              <a:buSzPts val="3000"/>
              <a:buFont typeface="Arial"/>
              <a:buNone/>
              <a:defRPr sz="3000">
                <a:latin typeface="Arial"/>
                <a:ea typeface="Arial"/>
                <a:cs typeface="Arial"/>
                <a:sym typeface="Arial"/>
              </a:defRPr>
            </a:lvl4pPr>
            <a:lvl5pPr lvl="4" rtl="0">
              <a:spcBef>
                <a:spcPts val="0"/>
              </a:spcBef>
              <a:spcAft>
                <a:spcPts val="0"/>
              </a:spcAft>
              <a:buSzPts val="3000"/>
              <a:buFont typeface="Arial"/>
              <a:buNone/>
              <a:defRPr sz="3000">
                <a:latin typeface="Arial"/>
                <a:ea typeface="Arial"/>
                <a:cs typeface="Arial"/>
                <a:sym typeface="Arial"/>
              </a:defRPr>
            </a:lvl5pPr>
            <a:lvl6pPr lvl="5" rtl="0">
              <a:spcBef>
                <a:spcPts val="0"/>
              </a:spcBef>
              <a:spcAft>
                <a:spcPts val="0"/>
              </a:spcAft>
              <a:buSzPts val="3000"/>
              <a:buFont typeface="Arial"/>
              <a:buNone/>
              <a:defRPr sz="3000">
                <a:latin typeface="Arial"/>
                <a:ea typeface="Arial"/>
                <a:cs typeface="Arial"/>
                <a:sym typeface="Arial"/>
              </a:defRPr>
            </a:lvl6pPr>
            <a:lvl7pPr lvl="6" rtl="0">
              <a:spcBef>
                <a:spcPts val="0"/>
              </a:spcBef>
              <a:spcAft>
                <a:spcPts val="0"/>
              </a:spcAft>
              <a:buSzPts val="3000"/>
              <a:buFont typeface="Arial"/>
              <a:buNone/>
              <a:defRPr sz="3000">
                <a:latin typeface="Arial"/>
                <a:ea typeface="Arial"/>
                <a:cs typeface="Arial"/>
                <a:sym typeface="Arial"/>
              </a:defRPr>
            </a:lvl7pPr>
            <a:lvl8pPr lvl="7" rtl="0">
              <a:spcBef>
                <a:spcPts val="0"/>
              </a:spcBef>
              <a:spcAft>
                <a:spcPts val="0"/>
              </a:spcAft>
              <a:buSzPts val="3000"/>
              <a:buFont typeface="Arial"/>
              <a:buNone/>
              <a:defRPr sz="3000">
                <a:latin typeface="Arial"/>
                <a:ea typeface="Arial"/>
                <a:cs typeface="Arial"/>
                <a:sym typeface="Arial"/>
              </a:defRPr>
            </a:lvl8pPr>
            <a:lvl9pPr lvl="8" rtl="0">
              <a:spcBef>
                <a:spcPts val="0"/>
              </a:spcBef>
              <a:spcAft>
                <a:spcPts val="0"/>
              </a:spcAft>
              <a:buSzPts val="3000"/>
              <a:buFont typeface="Arial"/>
              <a:buNone/>
              <a:defRPr sz="3000">
                <a:latin typeface="Arial"/>
                <a:ea typeface="Arial"/>
                <a:cs typeface="Arial"/>
                <a:sym typeface="Arial"/>
              </a:defRPr>
            </a:lvl9pPr>
          </a:lstStyle>
          <a:p/>
        </p:txBody>
      </p:sp>
      <p:sp>
        <p:nvSpPr>
          <p:cNvPr id="40" name="Google Shape;40;p3"/>
          <p:cNvSpPr txBox="1"/>
          <p:nvPr>
            <p:ph idx="1" type="subTitle"/>
          </p:nvPr>
        </p:nvSpPr>
        <p:spPr>
          <a:xfrm>
            <a:off x="463525" y="3975449"/>
            <a:ext cx="4094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1C232"/>
              </a:buClr>
              <a:buSzPts val="2000"/>
              <a:buFont typeface="Arial"/>
              <a:buNone/>
              <a:defRPr sz="2000">
                <a:solidFill>
                  <a:srgbClr val="F1C232"/>
                </a:solidFill>
                <a:latin typeface="Arial"/>
                <a:ea typeface="Arial"/>
                <a:cs typeface="Arial"/>
                <a:sym typeface="Arial"/>
              </a:defRPr>
            </a:lvl1pPr>
            <a:lvl2pPr lvl="1"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2pPr>
            <a:lvl3pPr lvl="2"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3pPr>
            <a:lvl4pPr lvl="3"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4pPr>
            <a:lvl5pPr lvl="4"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5pPr>
            <a:lvl6pPr lvl="5"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6pPr>
            <a:lvl7pPr lvl="6"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7pPr>
            <a:lvl8pPr lvl="7" rtl="0">
              <a:spcBef>
                <a:spcPts val="1000"/>
              </a:spcBef>
              <a:spcAft>
                <a:spcPts val="0"/>
              </a:spcAft>
              <a:buClr>
                <a:srgbClr val="FF9800"/>
              </a:buClr>
              <a:buSzPts val="2000"/>
              <a:buFont typeface="Arial"/>
              <a:buNone/>
              <a:defRPr sz="2000">
                <a:solidFill>
                  <a:srgbClr val="FF9800"/>
                </a:solidFill>
                <a:latin typeface="Arial"/>
                <a:ea typeface="Arial"/>
                <a:cs typeface="Arial"/>
                <a:sym typeface="Arial"/>
              </a:defRPr>
            </a:lvl8pPr>
            <a:lvl9pPr lvl="8" rtl="0">
              <a:spcBef>
                <a:spcPts val="1000"/>
              </a:spcBef>
              <a:spcAft>
                <a:spcPts val="1000"/>
              </a:spcAft>
              <a:buClr>
                <a:srgbClr val="FF9800"/>
              </a:buClr>
              <a:buSzPts val="2000"/>
              <a:buFont typeface="Arial"/>
              <a:buNone/>
              <a:defRPr sz="2000">
                <a:solidFill>
                  <a:srgbClr val="FF9800"/>
                </a:solidFill>
                <a:latin typeface="Arial"/>
                <a:ea typeface="Arial"/>
                <a:cs typeface="Arial"/>
                <a:sym typeface="Arial"/>
              </a:defRPr>
            </a:lvl9pPr>
          </a:lstStyle>
          <a:p/>
        </p:txBody>
      </p:sp>
      <p:sp>
        <p:nvSpPr>
          <p:cNvPr id="41" name="Google Shape;41;p3"/>
          <p:cNvSpPr txBox="1"/>
          <p:nvPr>
            <p:ph idx="12" type="sldNum"/>
          </p:nvPr>
        </p:nvSpPr>
        <p:spPr>
          <a:xfrm>
            <a:off x="7618000" y="4636500"/>
            <a:ext cx="1487400" cy="315600"/>
          </a:xfrm>
          <a:prstGeom prst="rect">
            <a:avLst/>
          </a:prstGeom>
          <a:solidFill>
            <a:srgbClr val="F1C232"/>
          </a:solidFill>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72" name="Shape 272"/>
        <p:cNvGrpSpPr/>
        <p:nvPr/>
      </p:nvGrpSpPr>
      <p:grpSpPr>
        <a:xfrm>
          <a:off x="0" y="0"/>
          <a:ext cx="0" cy="0"/>
          <a:chOff x="0" y="0"/>
          <a:chExt cx="0" cy="0"/>
        </a:xfrm>
      </p:grpSpPr>
      <p:grpSp>
        <p:nvGrpSpPr>
          <p:cNvPr id="273" name="Google Shape;273;p22"/>
          <p:cNvGrpSpPr/>
          <p:nvPr/>
        </p:nvGrpSpPr>
        <p:grpSpPr>
          <a:xfrm>
            <a:off x="-4" y="41"/>
            <a:ext cx="7072430" cy="1327314"/>
            <a:chOff x="-4" y="41"/>
            <a:chExt cx="7072430" cy="1327314"/>
          </a:xfrm>
        </p:grpSpPr>
        <p:sp>
          <p:nvSpPr>
            <p:cNvPr id="274" name="Google Shape;274;p22"/>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nvGrpSpPr>
            <p:cNvPr id="275" name="Google Shape;275;p22"/>
            <p:cNvGrpSpPr/>
            <p:nvPr/>
          </p:nvGrpSpPr>
          <p:grpSpPr>
            <a:xfrm flipH="1" rot="10800000">
              <a:off x="3" y="41"/>
              <a:ext cx="6756168" cy="1327314"/>
              <a:chOff x="-2168138" y="330075"/>
              <a:chExt cx="8650663" cy="1699506"/>
            </a:xfrm>
          </p:grpSpPr>
          <p:sp>
            <p:nvSpPr>
              <p:cNvPr id="276" name="Google Shape;276;p22"/>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77" name="Google Shape;277;p22"/>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278" name="Google Shape;278;p22"/>
            <p:cNvGrpSpPr/>
            <p:nvPr/>
          </p:nvGrpSpPr>
          <p:grpSpPr>
            <a:xfrm flipH="1" rot="10800000">
              <a:off x="-4" y="381008"/>
              <a:ext cx="7072430" cy="771743"/>
              <a:chOff x="-9092084" y="330075"/>
              <a:chExt cx="15574609" cy="1699501"/>
            </a:xfrm>
          </p:grpSpPr>
          <p:sp>
            <p:nvSpPr>
              <p:cNvPr id="279" name="Google Shape;279;p22"/>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80" name="Google Shape;280;p22"/>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grpSp>
        <p:nvGrpSpPr>
          <p:cNvPr id="281" name="Google Shape;281;p22"/>
          <p:cNvGrpSpPr/>
          <p:nvPr/>
        </p:nvGrpSpPr>
        <p:grpSpPr>
          <a:xfrm>
            <a:off x="6946842" y="4472723"/>
            <a:ext cx="2202830" cy="670795"/>
            <a:chOff x="5575242" y="4472723"/>
            <a:chExt cx="2202830" cy="670795"/>
          </a:xfrm>
        </p:grpSpPr>
        <p:sp>
          <p:nvSpPr>
            <p:cNvPr id="282" name="Google Shape;282;p22"/>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3" name="Google Shape;283;p22"/>
            <p:cNvGrpSpPr/>
            <p:nvPr/>
          </p:nvGrpSpPr>
          <p:grpSpPr>
            <a:xfrm flipH="1">
              <a:off x="5734850" y="4472723"/>
              <a:ext cx="2040837" cy="670795"/>
              <a:chOff x="1297954" y="330075"/>
              <a:chExt cx="5169293" cy="1699506"/>
            </a:xfrm>
          </p:grpSpPr>
          <p:sp>
            <p:nvSpPr>
              <p:cNvPr id="284" name="Google Shape;284;p22"/>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2"/>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6" name="Google Shape;286;p22"/>
            <p:cNvGrpSpPr/>
            <p:nvPr/>
          </p:nvGrpSpPr>
          <p:grpSpPr>
            <a:xfrm flipH="1">
              <a:off x="5578209" y="4646738"/>
              <a:ext cx="2199863" cy="304563"/>
              <a:chOff x="-5827153" y="330075"/>
              <a:chExt cx="12276019" cy="1699569"/>
            </a:xfrm>
          </p:grpSpPr>
          <p:sp>
            <p:nvSpPr>
              <p:cNvPr id="287" name="Google Shape;287;p22"/>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2"/>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89" name="Google Shape;289;p22"/>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290" name="Google Shape;290;p22"/>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rtl="0" algn="l">
              <a:lnSpc>
                <a:spcPct val="100000"/>
              </a:lnSpc>
              <a:spcBef>
                <a:spcPts val="600"/>
              </a:spcBef>
              <a:spcAft>
                <a:spcPts val="0"/>
              </a:spcAft>
              <a:buSzPts val="2400"/>
              <a:buChar char="▰"/>
              <a:defRPr/>
            </a:lvl1pPr>
            <a:lvl2pPr indent="-381000" lvl="1" marL="914400" rtl="0" algn="l">
              <a:lnSpc>
                <a:spcPct val="100000"/>
              </a:lnSpc>
              <a:spcBef>
                <a:spcPts val="1000"/>
              </a:spcBef>
              <a:spcAft>
                <a:spcPts val="0"/>
              </a:spcAft>
              <a:buSzPts val="2400"/>
              <a:buChar char="▻"/>
              <a:defRPr/>
            </a:lvl2pPr>
            <a:lvl3pPr indent="-381000" lvl="2" marL="1371600" rtl="0" algn="l">
              <a:lnSpc>
                <a:spcPct val="100000"/>
              </a:lnSpc>
              <a:spcBef>
                <a:spcPts val="1000"/>
              </a:spcBef>
              <a:spcAft>
                <a:spcPts val="0"/>
              </a:spcAft>
              <a:buSzPts val="2400"/>
              <a:buChar char="▻"/>
              <a:defRPr/>
            </a:lvl3pPr>
            <a:lvl4pPr indent="-381000" lvl="3" marL="1828800" rtl="0" algn="l">
              <a:lnSpc>
                <a:spcPct val="100000"/>
              </a:lnSpc>
              <a:spcBef>
                <a:spcPts val="1000"/>
              </a:spcBef>
              <a:spcAft>
                <a:spcPts val="0"/>
              </a:spcAft>
              <a:buSzPts val="2400"/>
              <a:buChar char="▻"/>
              <a:defRPr/>
            </a:lvl4pPr>
            <a:lvl5pPr indent="-381000" lvl="4" marL="2286000" rtl="0" algn="l">
              <a:lnSpc>
                <a:spcPct val="100000"/>
              </a:lnSpc>
              <a:spcBef>
                <a:spcPts val="1000"/>
              </a:spcBef>
              <a:spcAft>
                <a:spcPts val="0"/>
              </a:spcAft>
              <a:buSzPts val="2400"/>
              <a:buChar char="▻"/>
              <a:defRPr/>
            </a:lvl5pPr>
            <a:lvl6pPr indent="-381000" lvl="5" marL="2743200" rtl="0" algn="l">
              <a:lnSpc>
                <a:spcPct val="100000"/>
              </a:lnSpc>
              <a:spcBef>
                <a:spcPts val="1000"/>
              </a:spcBef>
              <a:spcAft>
                <a:spcPts val="0"/>
              </a:spcAft>
              <a:buSzPts val="2400"/>
              <a:buChar char="▻"/>
              <a:defRPr/>
            </a:lvl6pPr>
            <a:lvl7pPr indent="-381000" lvl="6" marL="3200400" rtl="0" algn="l">
              <a:lnSpc>
                <a:spcPct val="100000"/>
              </a:lnSpc>
              <a:spcBef>
                <a:spcPts val="1000"/>
              </a:spcBef>
              <a:spcAft>
                <a:spcPts val="0"/>
              </a:spcAft>
              <a:buSzPts val="2400"/>
              <a:buChar char="▻"/>
              <a:defRPr/>
            </a:lvl7pPr>
            <a:lvl8pPr indent="-381000" lvl="7" marL="3657600" rtl="0" algn="l">
              <a:lnSpc>
                <a:spcPct val="100000"/>
              </a:lnSpc>
              <a:spcBef>
                <a:spcPts val="1000"/>
              </a:spcBef>
              <a:spcAft>
                <a:spcPts val="0"/>
              </a:spcAft>
              <a:buSzPts val="2400"/>
              <a:buChar char="▻"/>
              <a:defRPr/>
            </a:lvl8pPr>
            <a:lvl9pPr indent="-381000" lvl="8" marL="4114800" rtl="0" algn="l">
              <a:lnSpc>
                <a:spcPct val="100000"/>
              </a:lnSpc>
              <a:spcBef>
                <a:spcPts val="1000"/>
              </a:spcBef>
              <a:spcAft>
                <a:spcPts val="1000"/>
              </a:spcAft>
              <a:buSzPts val="2400"/>
              <a:buChar char="▻"/>
              <a:defRPr/>
            </a:lvl9pPr>
          </a:lstStyle>
          <a:p/>
        </p:txBody>
      </p:sp>
      <p:sp>
        <p:nvSpPr>
          <p:cNvPr id="291" name="Google Shape;291;p22"/>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92" name="Shape 292"/>
        <p:cNvGrpSpPr/>
        <p:nvPr/>
      </p:nvGrpSpPr>
      <p:grpSpPr>
        <a:xfrm>
          <a:off x="0" y="0"/>
          <a:ext cx="0" cy="0"/>
          <a:chOff x="0" y="0"/>
          <a:chExt cx="0" cy="0"/>
        </a:xfrm>
      </p:grpSpPr>
      <p:grpSp>
        <p:nvGrpSpPr>
          <p:cNvPr id="293" name="Google Shape;293;p23"/>
          <p:cNvGrpSpPr/>
          <p:nvPr/>
        </p:nvGrpSpPr>
        <p:grpSpPr>
          <a:xfrm>
            <a:off x="-4" y="41"/>
            <a:ext cx="7072430" cy="1327314"/>
            <a:chOff x="-4" y="41"/>
            <a:chExt cx="7072430" cy="1327314"/>
          </a:xfrm>
        </p:grpSpPr>
        <p:sp>
          <p:nvSpPr>
            <p:cNvPr id="294" name="Google Shape;294;p23"/>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nvGrpSpPr>
            <p:cNvPr id="295" name="Google Shape;295;p23"/>
            <p:cNvGrpSpPr/>
            <p:nvPr/>
          </p:nvGrpSpPr>
          <p:grpSpPr>
            <a:xfrm flipH="1" rot="10800000">
              <a:off x="3" y="41"/>
              <a:ext cx="6756168" cy="1327314"/>
              <a:chOff x="-2168138" y="330075"/>
              <a:chExt cx="8650663" cy="1699506"/>
            </a:xfrm>
          </p:grpSpPr>
          <p:sp>
            <p:nvSpPr>
              <p:cNvPr id="296" name="Google Shape;296;p23"/>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297" name="Google Shape;297;p23"/>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nvGrpSpPr>
            <p:cNvPr id="298" name="Google Shape;298;p23"/>
            <p:cNvGrpSpPr/>
            <p:nvPr/>
          </p:nvGrpSpPr>
          <p:grpSpPr>
            <a:xfrm flipH="1" rot="10800000">
              <a:off x="-4" y="381008"/>
              <a:ext cx="7072430" cy="771743"/>
              <a:chOff x="-9092084" y="330075"/>
              <a:chExt cx="15574609" cy="1699501"/>
            </a:xfrm>
          </p:grpSpPr>
          <p:sp>
            <p:nvSpPr>
              <p:cNvPr id="299" name="Google Shape;299;p23"/>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sp>
            <p:nvSpPr>
              <p:cNvPr id="300" name="Google Shape;300;p23"/>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vo"/>
                  <a:ea typeface="Arvo"/>
                  <a:cs typeface="Arvo"/>
                  <a:sym typeface="Arvo"/>
                </a:endParaRPr>
              </a:p>
            </p:txBody>
          </p:sp>
        </p:grpSp>
      </p:grpSp>
      <p:grpSp>
        <p:nvGrpSpPr>
          <p:cNvPr id="301" name="Google Shape;301;p23"/>
          <p:cNvGrpSpPr/>
          <p:nvPr/>
        </p:nvGrpSpPr>
        <p:grpSpPr>
          <a:xfrm>
            <a:off x="6946842" y="4472723"/>
            <a:ext cx="2202830" cy="670795"/>
            <a:chOff x="5575242" y="4472723"/>
            <a:chExt cx="2202830" cy="670795"/>
          </a:xfrm>
        </p:grpSpPr>
        <p:sp>
          <p:nvSpPr>
            <p:cNvPr id="302" name="Google Shape;302;p23"/>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3" name="Google Shape;303;p23"/>
            <p:cNvGrpSpPr/>
            <p:nvPr/>
          </p:nvGrpSpPr>
          <p:grpSpPr>
            <a:xfrm flipH="1">
              <a:off x="5734850" y="4472723"/>
              <a:ext cx="2040837" cy="670795"/>
              <a:chOff x="1297954" y="330075"/>
              <a:chExt cx="5169293" cy="1699506"/>
            </a:xfrm>
          </p:grpSpPr>
          <p:sp>
            <p:nvSpPr>
              <p:cNvPr id="304" name="Google Shape;304;p23"/>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3"/>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6" name="Google Shape;306;p23"/>
            <p:cNvGrpSpPr/>
            <p:nvPr/>
          </p:nvGrpSpPr>
          <p:grpSpPr>
            <a:xfrm flipH="1">
              <a:off x="5578209" y="4646738"/>
              <a:ext cx="2199863" cy="304563"/>
              <a:chOff x="-5827153" y="330075"/>
              <a:chExt cx="12276019" cy="1699569"/>
            </a:xfrm>
          </p:grpSpPr>
          <p:sp>
            <p:nvSpPr>
              <p:cNvPr id="307" name="Google Shape;307;p23"/>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3"/>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09" name="Google Shape;309;p23"/>
          <p:cNvSpPr txBox="1"/>
          <p:nvPr>
            <p:ph type="title"/>
          </p:nvPr>
        </p:nvSpPr>
        <p:spPr>
          <a:xfrm>
            <a:off x="342300" y="392569"/>
            <a:ext cx="5730300" cy="766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Font typeface="Arial"/>
              <a:buNone/>
              <a:defRPr sz="3000">
                <a:latin typeface="Arial"/>
                <a:ea typeface="Arial"/>
                <a:cs typeface="Arial"/>
                <a:sym typeface="Arial"/>
              </a:defRPr>
            </a:lvl1pPr>
            <a:lvl2pPr lvl="1" rtl="0" algn="l">
              <a:lnSpc>
                <a:spcPct val="100000"/>
              </a:lnSpc>
              <a:spcBef>
                <a:spcPts val="0"/>
              </a:spcBef>
              <a:spcAft>
                <a:spcPts val="0"/>
              </a:spcAft>
              <a:buSzPts val="3000"/>
              <a:buFont typeface="Arial"/>
              <a:buNone/>
              <a:defRPr sz="3000">
                <a:latin typeface="Arial"/>
                <a:ea typeface="Arial"/>
                <a:cs typeface="Arial"/>
                <a:sym typeface="Arial"/>
              </a:defRPr>
            </a:lvl2pPr>
            <a:lvl3pPr lvl="2" rtl="0" algn="l">
              <a:lnSpc>
                <a:spcPct val="100000"/>
              </a:lnSpc>
              <a:spcBef>
                <a:spcPts val="0"/>
              </a:spcBef>
              <a:spcAft>
                <a:spcPts val="0"/>
              </a:spcAft>
              <a:buSzPts val="3000"/>
              <a:buFont typeface="Arial"/>
              <a:buNone/>
              <a:defRPr sz="3000">
                <a:latin typeface="Arial"/>
                <a:ea typeface="Arial"/>
                <a:cs typeface="Arial"/>
                <a:sym typeface="Arial"/>
              </a:defRPr>
            </a:lvl3pPr>
            <a:lvl4pPr lvl="3" rtl="0" algn="l">
              <a:lnSpc>
                <a:spcPct val="100000"/>
              </a:lnSpc>
              <a:spcBef>
                <a:spcPts val="0"/>
              </a:spcBef>
              <a:spcAft>
                <a:spcPts val="0"/>
              </a:spcAft>
              <a:buSzPts val="3000"/>
              <a:buFont typeface="Arial"/>
              <a:buNone/>
              <a:defRPr sz="3000">
                <a:latin typeface="Arial"/>
                <a:ea typeface="Arial"/>
                <a:cs typeface="Arial"/>
                <a:sym typeface="Arial"/>
              </a:defRPr>
            </a:lvl4pPr>
            <a:lvl5pPr lvl="4" rtl="0" algn="l">
              <a:lnSpc>
                <a:spcPct val="100000"/>
              </a:lnSpc>
              <a:spcBef>
                <a:spcPts val="0"/>
              </a:spcBef>
              <a:spcAft>
                <a:spcPts val="0"/>
              </a:spcAft>
              <a:buSzPts val="3000"/>
              <a:buFont typeface="Arial"/>
              <a:buNone/>
              <a:defRPr sz="3000">
                <a:latin typeface="Arial"/>
                <a:ea typeface="Arial"/>
                <a:cs typeface="Arial"/>
                <a:sym typeface="Arial"/>
              </a:defRPr>
            </a:lvl5pPr>
            <a:lvl6pPr lvl="5" rtl="0" algn="l">
              <a:lnSpc>
                <a:spcPct val="100000"/>
              </a:lnSpc>
              <a:spcBef>
                <a:spcPts val="0"/>
              </a:spcBef>
              <a:spcAft>
                <a:spcPts val="0"/>
              </a:spcAft>
              <a:buSzPts val="3000"/>
              <a:buFont typeface="Arial"/>
              <a:buNone/>
              <a:defRPr sz="3000">
                <a:latin typeface="Arial"/>
                <a:ea typeface="Arial"/>
                <a:cs typeface="Arial"/>
                <a:sym typeface="Arial"/>
              </a:defRPr>
            </a:lvl6pPr>
            <a:lvl7pPr lvl="6" rtl="0" algn="l">
              <a:lnSpc>
                <a:spcPct val="100000"/>
              </a:lnSpc>
              <a:spcBef>
                <a:spcPts val="0"/>
              </a:spcBef>
              <a:spcAft>
                <a:spcPts val="0"/>
              </a:spcAft>
              <a:buSzPts val="3000"/>
              <a:buFont typeface="Arial"/>
              <a:buNone/>
              <a:defRPr sz="3000">
                <a:latin typeface="Arial"/>
                <a:ea typeface="Arial"/>
                <a:cs typeface="Arial"/>
                <a:sym typeface="Arial"/>
              </a:defRPr>
            </a:lvl7pPr>
            <a:lvl8pPr lvl="7" rtl="0" algn="l">
              <a:lnSpc>
                <a:spcPct val="100000"/>
              </a:lnSpc>
              <a:spcBef>
                <a:spcPts val="0"/>
              </a:spcBef>
              <a:spcAft>
                <a:spcPts val="0"/>
              </a:spcAft>
              <a:buSzPts val="3000"/>
              <a:buFont typeface="Arial"/>
              <a:buNone/>
              <a:defRPr sz="3000">
                <a:latin typeface="Arial"/>
                <a:ea typeface="Arial"/>
                <a:cs typeface="Arial"/>
                <a:sym typeface="Arial"/>
              </a:defRPr>
            </a:lvl8pPr>
            <a:lvl9pPr lvl="8" rtl="0" algn="l">
              <a:lnSpc>
                <a:spcPct val="100000"/>
              </a:lnSpc>
              <a:spcBef>
                <a:spcPts val="0"/>
              </a:spcBef>
              <a:spcAft>
                <a:spcPts val="0"/>
              </a:spcAft>
              <a:buSzPts val="3000"/>
              <a:buFont typeface="Arial"/>
              <a:buNone/>
              <a:defRPr sz="3000">
                <a:latin typeface="Arial"/>
                <a:ea typeface="Arial"/>
                <a:cs typeface="Arial"/>
                <a:sym typeface="Arial"/>
              </a:defRPr>
            </a:lvl9pPr>
          </a:lstStyle>
          <a:p/>
        </p:txBody>
      </p:sp>
      <p:sp>
        <p:nvSpPr>
          <p:cNvPr id="310" name="Google Shape;310;p23"/>
          <p:cNvSpPr txBox="1"/>
          <p:nvPr>
            <p:ph idx="1" type="body"/>
          </p:nvPr>
        </p:nvSpPr>
        <p:spPr>
          <a:xfrm>
            <a:off x="870450" y="1545076"/>
            <a:ext cx="2247900" cy="2709900"/>
          </a:xfrm>
          <a:prstGeom prst="rect">
            <a:avLst/>
          </a:prstGeom>
          <a:noFill/>
          <a:ln>
            <a:noFill/>
          </a:ln>
        </p:spPr>
        <p:txBody>
          <a:bodyPr anchorCtr="0" anchor="t" bIns="91425" lIns="91425" spcFirstLastPara="1" rIns="91425" wrap="square" tIns="91425">
            <a:noAutofit/>
          </a:bodyPr>
          <a:lstStyle>
            <a:lvl1pPr indent="-342900" lvl="0" marL="457200" rtl="0" algn="l">
              <a:lnSpc>
                <a:spcPct val="100000"/>
              </a:lnSpc>
              <a:spcBef>
                <a:spcPts val="600"/>
              </a:spcBef>
              <a:spcAft>
                <a:spcPts val="0"/>
              </a:spcAft>
              <a:buSzPts val="1800"/>
              <a:buChar char="▰"/>
              <a:defRPr sz="1800"/>
            </a:lvl1pPr>
            <a:lvl2pPr indent="-342900" lvl="1" marL="914400" rtl="0" algn="l">
              <a:lnSpc>
                <a:spcPct val="100000"/>
              </a:lnSpc>
              <a:spcBef>
                <a:spcPts val="1000"/>
              </a:spcBef>
              <a:spcAft>
                <a:spcPts val="0"/>
              </a:spcAft>
              <a:buSzPts val="1800"/>
              <a:buChar char="▻"/>
              <a:defRPr sz="1800"/>
            </a:lvl2pPr>
            <a:lvl3pPr indent="-342900" lvl="2" marL="1371600" rtl="0" algn="l">
              <a:lnSpc>
                <a:spcPct val="100000"/>
              </a:lnSpc>
              <a:spcBef>
                <a:spcPts val="1000"/>
              </a:spcBef>
              <a:spcAft>
                <a:spcPts val="0"/>
              </a:spcAft>
              <a:buSzPts val="1800"/>
              <a:buChar char="▻"/>
              <a:defRPr sz="1800"/>
            </a:lvl3pPr>
            <a:lvl4pPr indent="-342900" lvl="3" marL="1828800" rtl="0" algn="l">
              <a:lnSpc>
                <a:spcPct val="100000"/>
              </a:lnSpc>
              <a:spcBef>
                <a:spcPts val="1000"/>
              </a:spcBef>
              <a:spcAft>
                <a:spcPts val="0"/>
              </a:spcAft>
              <a:buSzPts val="1800"/>
              <a:buChar char="▻"/>
              <a:defRPr sz="1800"/>
            </a:lvl4pPr>
            <a:lvl5pPr indent="-342900" lvl="4" marL="2286000" rtl="0" algn="l">
              <a:lnSpc>
                <a:spcPct val="100000"/>
              </a:lnSpc>
              <a:spcBef>
                <a:spcPts val="1000"/>
              </a:spcBef>
              <a:spcAft>
                <a:spcPts val="0"/>
              </a:spcAft>
              <a:buSzPts val="1800"/>
              <a:buChar char="▻"/>
              <a:defRPr sz="1800"/>
            </a:lvl5pPr>
            <a:lvl6pPr indent="-342900" lvl="5" marL="2743200" rtl="0" algn="l">
              <a:lnSpc>
                <a:spcPct val="100000"/>
              </a:lnSpc>
              <a:spcBef>
                <a:spcPts val="1000"/>
              </a:spcBef>
              <a:spcAft>
                <a:spcPts val="0"/>
              </a:spcAft>
              <a:buSzPts val="1800"/>
              <a:buChar char="▻"/>
              <a:defRPr sz="1800"/>
            </a:lvl6pPr>
            <a:lvl7pPr indent="-342900" lvl="6" marL="3200400" rtl="0" algn="l">
              <a:lnSpc>
                <a:spcPct val="100000"/>
              </a:lnSpc>
              <a:spcBef>
                <a:spcPts val="1000"/>
              </a:spcBef>
              <a:spcAft>
                <a:spcPts val="0"/>
              </a:spcAft>
              <a:buSzPts val="1800"/>
              <a:buChar char="▻"/>
              <a:defRPr sz="1800"/>
            </a:lvl7pPr>
            <a:lvl8pPr indent="-342900" lvl="7" marL="3657600" rtl="0" algn="l">
              <a:lnSpc>
                <a:spcPct val="100000"/>
              </a:lnSpc>
              <a:spcBef>
                <a:spcPts val="1000"/>
              </a:spcBef>
              <a:spcAft>
                <a:spcPts val="0"/>
              </a:spcAft>
              <a:buSzPts val="1800"/>
              <a:buChar char="▻"/>
              <a:defRPr sz="1800"/>
            </a:lvl8pPr>
            <a:lvl9pPr indent="-342900" lvl="8" marL="4114800" rtl="0" algn="l">
              <a:lnSpc>
                <a:spcPct val="100000"/>
              </a:lnSpc>
              <a:spcBef>
                <a:spcPts val="1000"/>
              </a:spcBef>
              <a:spcAft>
                <a:spcPts val="1000"/>
              </a:spcAft>
              <a:buSzPts val="1800"/>
              <a:buChar char="▻"/>
              <a:defRPr sz="1800"/>
            </a:lvl9pPr>
          </a:lstStyle>
          <a:p/>
        </p:txBody>
      </p:sp>
      <p:sp>
        <p:nvSpPr>
          <p:cNvPr id="311" name="Google Shape;311;p23"/>
          <p:cNvSpPr txBox="1"/>
          <p:nvPr>
            <p:ph idx="2" type="body"/>
          </p:nvPr>
        </p:nvSpPr>
        <p:spPr>
          <a:xfrm>
            <a:off x="3233637" y="1545076"/>
            <a:ext cx="2247900" cy="2709900"/>
          </a:xfrm>
          <a:prstGeom prst="rect">
            <a:avLst/>
          </a:prstGeom>
          <a:noFill/>
          <a:ln>
            <a:noFill/>
          </a:ln>
        </p:spPr>
        <p:txBody>
          <a:bodyPr anchorCtr="0" anchor="t" bIns="91425" lIns="91425" spcFirstLastPara="1" rIns="91425" wrap="square" tIns="91425">
            <a:noAutofit/>
          </a:bodyPr>
          <a:lstStyle>
            <a:lvl1pPr indent="-342900" lvl="0" marL="457200" rtl="0" algn="l">
              <a:lnSpc>
                <a:spcPct val="100000"/>
              </a:lnSpc>
              <a:spcBef>
                <a:spcPts val="600"/>
              </a:spcBef>
              <a:spcAft>
                <a:spcPts val="0"/>
              </a:spcAft>
              <a:buSzPts val="1800"/>
              <a:buChar char="▰"/>
              <a:defRPr sz="1800"/>
            </a:lvl1pPr>
            <a:lvl2pPr indent="-342900" lvl="1" marL="914400" rtl="0" algn="l">
              <a:lnSpc>
                <a:spcPct val="100000"/>
              </a:lnSpc>
              <a:spcBef>
                <a:spcPts val="1000"/>
              </a:spcBef>
              <a:spcAft>
                <a:spcPts val="0"/>
              </a:spcAft>
              <a:buSzPts val="1800"/>
              <a:buChar char="▻"/>
              <a:defRPr sz="1800"/>
            </a:lvl2pPr>
            <a:lvl3pPr indent="-342900" lvl="2" marL="1371600" rtl="0" algn="l">
              <a:lnSpc>
                <a:spcPct val="100000"/>
              </a:lnSpc>
              <a:spcBef>
                <a:spcPts val="1000"/>
              </a:spcBef>
              <a:spcAft>
                <a:spcPts val="0"/>
              </a:spcAft>
              <a:buSzPts val="1800"/>
              <a:buChar char="▻"/>
              <a:defRPr sz="1800"/>
            </a:lvl3pPr>
            <a:lvl4pPr indent="-342900" lvl="3" marL="1828800" rtl="0" algn="l">
              <a:lnSpc>
                <a:spcPct val="100000"/>
              </a:lnSpc>
              <a:spcBef>
                <a:spcPts val="1000"/>
              </a:spcBef>
              <a:spcAft>
                <a:spcPts val="0"/>
              </a:spcAft>
              <a:buSzPts val="1800"/>
              <a:buChar char="▻"/>
              <a:defRPr sz="1800"/>
            </a:lvl4pPr>
            <a:lvl5pPr indent="-342900" lvl="4" marL="2286000" rtl="0" algn="l">
              <a:lnSpc>
                <a:spcPct val="100000"/>
              </a:lnSpc>
              <a:spcBef>
                <a:spcPts val="1000"/>
              </a:spcBef>
              <a:spcAft>
                <a:spcPts val="0"/>
              </a:spcAft>
              <a:buSzPts val="1800"/>
              <a:buChar char="▻"/>
              <a:defRPr sz="1800"/>
            </a:lvl5pPr>
            <a:lvl6pPr indent="-342900" lvl="5" marL="2743200" rtl="0" algn="l">
              <a:lnSpc>
                <a:spcPct val="100000"/>
              </a:lnSpc>
              <a:spcBef>
                <a:spcPts val="1000"/>
              </a:spcBef>
              <a:spcAft>
                <a:spcPts val="0"/>
              </a:spcAft>
              <a:buSzPts val="1800"/>
              <a:buChar char="▻"/>
              <a:defRPr sz="1800"/>
            </a:lvl6pPr>
            <a:lvl7pPr indent="-342900" lvl="6" marL="3200400" rtl="0" algn="l">
              <a:lnSpc>
                <a:spcPct val="100000"/>
              </a:lnSpc>
              <a:spcBef>
                <a:spcPts val="1000"/>
              </a:spcBef>
              <a:spcAft>
                <a:spcPts val="0"/>
              </a:spcAft>
              <a:buSzPts val="1800"/>
              <a:buChar char="▻"/>
              <a:defRPr sz="1800"/>
            </a:lvl7pPr>
            <a:lvl8pPr indent="-342900" lvl="7" marL="3657600" rtl="0" algn="l">
              <a:lnSpc>
                <a:spcPct val="100000"/>
              </a:lnSpc>
              <a:spcBef>
                <a:spcPts val="1000"/>
              </a:spcBef>
              <a:spcAft>
                <a:spcPts val="0"/>
              </a:spcAft>
              <a:buSzPts val="1800"/>
              <a:buChar char="▻"/>
              <a:defRPr sz="1800"/>
            </a:lvl8pPr>
            <a:lvl9pPr indent="-342900" lvl="8" marL="4114800" rtl="0" algn="l">
              <a:lnSpc>
                <a:spcPct val="100000"/>
              </a:lnSpc>
              <a:spcBef>
                <a:spcPts val="1000"/>
              </a:spcBef>
              <a:spcAft>
                <a:spcPts val="1000"/>
              </a:spcAft>
              <a:buSzPts val="1800"/>
              <a:buChar char="▻"/>
              <a:defRPr sz="1800"/>
            </a:lvl9pPr>
          </a:lstStyle>
          <a:p/>
        </p:txBody>
      </p:sp>
      <p:sp>
        <p:nvSpPr>
          <p:cNvPr id="312" name="Google Shape;312;p23"/>
          <p:cNvSpPr txBox="1"/>
          <p:nvPr>
            <p:ph idx="3" type="body"/>
          </p:nvPr>
        </p:nvSpPr>
        <p:spPr>
          <a:xfrm>
            <a:off x="5540650" y="1545076"/>
            <a:ext cx="2247900" cy="2709900"/>
          </a:xfrm>
          <a:prstGeom prst="rect">
            <a:avLst/>
          </a:prstGeom>
          <a:noFill/>
          <a:ln>
            <a:noFill/>
          </a:ln>
        </p:spPr>
        <p:txBody>
          <a:bodyPr anchorCtr="0" anchor="t" bIns="91425" lIns="91425" spcFirstLastPara="1" rIns="91425" wrap="square" tIns="91425">
            <a:noAutofit/>
          </a:bodyPr>
          <a:lstStyle>
            <a:lvl1pPr indent="-342900" lvl="0" marL="457200" rtl="0" algn="l">
              <a:lnSpc>
                <a:spcPct val="100000"/>
              </a:lnSpc>
              <a:spcBef>
                <a:spcPts val="600"/>
              </a:spcBef>
              <a:spcAft>
                <a:spcPts val="0"/>
              </a:spcAft>
              <a:buSzPts val="1800"/>
              <a:buChar char="▰"/>
              <a:defRPr sz="1800"/>
            </a:lvl1pPr>
            <a:lvl2pPr indent="-342900" lvl="1" marL="914400" rtl="0" algn="l">
              <a:lnSpc>
                <a:spcPct val="100000"/>
              </a:lnSpc>
              <a:spcBef>
                <a:spcPts val="1000"/>
              </a:spcBef>
              <a:spcAft>
                <a:spcPts val="0"/>
              </a:spcAft>
              <a:buSzPts val="1800"/>
              <a:buChar char="▻"/>
              <a:defRPr sz="1800"/>
            </a:lvl2pPr>
            <a:lvl3pPr indent="-342900" lvl="2" marL="1371600" rtl="0" algn="l">
              <a:lnSpc>
                <a:spcPct val="100000"/>
              </a:lnSpc>
              <a:spcBef>
                <a:spcPts val="1000"/>
              </a:spcBef>
              <a:spcAft>
                <a:spcPts val="0"/>
              </a:spcAft>
              <a:buSzPts val="1800"/>
              <a:buChar char="▻"/>
              <a:defRPr sz="1800"/>
            </a:lvl3pPr>
            <a:lvl4pPr indent="-342900" lvl="3" marL="1828800" rtl="0" algn="l">
              <a:lnSpc>
                <a:spcPct val="100000"/>
              </a:lnSpc>
              <a:spcBef>
                <a:spcPts val="1000"/>
              </a:spcBef>
              <a:spcAft>
                <a:spcPts val="0"/>
              </a:spcAft>
              <a:buSzPts val="1800"/>
              <a:buChar char="▻"/>
              <a:defRPr sz="1800"/>
            </a:lvl4pPr>
            <a:lvl5pPr indent="-342900" lvl="4" marL="2286000" rtl="0" algn="l">
              <a:lnSpc>
                <a:spcPct val="100000"/>
              </a:lnSpc>
              <a:spcBef>
                <a:spcPts val="1000"/>
              </a:spcBef>
              <a:spcAft>
                <a:spcPts val="0"/>
              </a:spcAft>
              <a:buSzPts val="1800"/>
              <a:buChar char="▻"/>
              <a:defRPr sz="1800"/>
            </a:lvl5pPr>
            <a:lvl6pPr indent="-342900" lvl="5" marL="2743200" rtl="0" algn="l">
              <a:lnSpc>
                <a:spcPct val="100000"/>
              </a:lnSpc>
              <a:spcBef>
                <a:spcPts val="1000"/>
              </a:spcBef>
              <a:spcAft>
                <a:spcPts val="0"/>
              </a:spcAft>
              <a:buSzPts val="1800"/>
              <a:buChar char="▻"/>
              <a:defRPr sz="1800"/>
            </a:lvl6pPr>
            <a:lvl7pPr indent="-342900" lvl="6" marL="3200400" rtl="0" algn="l">
              <a:lnSpc>
                <a:spcPct val="100000"/>
              </a:lnSpc>
              <a:spcBef>
                <a:spcPts val="1000"/>
              </a:spcBef>
              <a:spcAft>
                <a:spcPts val="0"/>
              </a:spcAft>
              <a:buSzPts val="1800"/>
              <a:buChar char="▻"/>
              <a:defRPr sz="1800"/>
            </a:lvl7pPr>
            <a:lvl8pPr indent="-342900" lvl="7" marL="3657600" rtl="0" algn="l">
              <a:lnSpc>
                <a:spcPct val="100000"/>
              </a:lnSpc>
              <a:spcBef>
                <a:spcPts val="1000"/>
              </a:spcBef>
              <a:spcAft>
                <a:spcPts val="0"/>
              </a:spcAft>
              <a:buSzPts val="1800"/>
              <a:buChar char="▻"/>
              <a:defRPr sz="1800"/>
            </a:lvl8pPr>
            <a:lvl9pPr indent="-342900" lvl="8" marL="4114800" rtl="0" algn="l">
              <a:lnSpc>
                <a:spcPct val="100000"/>
              </a:lnSpc>
              <a:spcBef>
                <a:spcPts val="1000"/>
              </a:spcBef>
              <a:spcAft>
                <a:spcPts val="1000"/>
              </a:spcAft>
              <a:buSzPts val="1800"/>
              <a:buChar char="▻"/>
              <a:defRPr sz="1800"/>
            </a:lvl9pPr>
          </a:lstStyle>
          <a:p/>
        </p:txBody>
      </p:sp>
      <p:sp>
        <p:nvSpPr>
          <p:cNvPr id="313" name="Google Shape;313;p23"/>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4" name="Shape 314"/>
        <p:cNvGrpSpPr/>
        <p:nvPr/>
      </p:nvGrpSpPr>
      <p:grpSpPr>
        <a:xfrm>
          <a:off x="0" y="0"/>
          <a:ext cx="0" cy="0"/>
          <a:chOff x="0" y="0"/>
          <a:chExt cx="0" cy="0"/>
        </a:xfrm>
      </p:grpSpPr>
      <p:grpSp>
        <p:nvGrpSpPr>
          <p:cNvPr id="315" name="Google Shape;315;p24"/>
          <p:cNvGrpSpPr/>
          <p:nvPr/>
        </p:nvGrpSpPr>
        <p:grpSpPr>
          <a:xfrm>
            <a:off x="2466138" y="4472723"/>
            <a:ext cx="6686825" cy="670795"/>
            <a:chOff x="5589288" y="4472723"/>
            <a:chExt cx="6686825" cy="670795"/>
          </a:xfrm>
        </p:grpSpPr>
        <p:sp>
          <p:nvSpPr>
            <p:cNvPr id="316" name="Google Shape;316;p24"/>
            <p:cNvSpPr/>
            <p:nvPr/>
          </p:nvSpPr>
          <p:spPr>
            <a:xfrm rot="10800000">
              <a:off x="5589288"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7" name="Google Shape;317;p24"/>
            <p:cNvGrpSpPr/>
            <p:nvPr/>
          </p:nvGrpSpPr>
          <p:grpSpPr>
            <a:xfrm flipH="1">
              <a:off x="5748896" y="4472723"/>
              <a:ext cx="6527217" cy="670795"/>
              <a:chOff x="-10101302" y="330075"/>
              <a:chExt cx="16532971" cy="1699506"/>
            </a:xfrm>
          </p:grpSpPr>
          <p:sp>
            <p:nvSpPr>
              <p:cNvPr id="318" name="Google Shape;318;p24"/>
              <p:cNvSpPr/>
              <p:nvPr/>
            </p:nvSpPr>
            <p:spPr>
              <a:xfrm>
                <a:off x="-10101302" y="330081"/>
                <a:ext cx="148464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4"/>
              <p:cNvSpPr/>
              <p:nvPr/>
            </p:nvSpPr>
            <p:spPr>
              <a:xfrm>
                <a:off x="4732169"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0" name="Google Shape;320;p24"/>
            <p:cNvGrpSpPr/>
            <p:nvPr/>
          </p:nvGrpSpPr>
          <p:grpSpPr>
            <a:xfrm flipH="1">
              <a:off x="5592255" y="4646738"/>
              <a:ext cx="6682918" cy="304563"/>
              <a:chOff x="-30922587" y="330075"/>
              <a:chExt cx="37293071" cy="1699569"/>
            </a:xfrm>
          </p:grpSpPr>
          <p:sp>
            <p:nvSpPr>
              <p:cNvPr id="321" name="Google Shape;321;p24"/>
              <p:cNvSpPr/>
              <p:nvPr/>
            </p:nvSpPr>
            <p:spPr>
              <a:xfrm>
                <a:off x="-30922587" y="330144"/>
                <a:ext cx="355881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4"/>
              <p:cNvSpPr/>
              <p:nvPr/>
            </p:nvSpPr>
            <p:spPr>
              <a:xfrm>
                <a:off x="4670984"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23" name="Google Shape;323;p24"/>
          <p:cNvSpPr txBox="1"/>
          <p:nvPr>
            <p:ph idx="1" type="body"/>
          </p:nvPr>
        </p:nvSpPr>
        <p:spPr>
          <a:xfrm>
            <a:off x="2682800" y="4636500"/>
            <a:ext cx="6004200" cy="3156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300"/>
              <a:buNone/>
              <a:defRPr sz="1300"/>
            </a:lvl1pPr>
          </a:lstStyle>
          <a:p/>
        </p:txBody>
      </p:sp>
      <p:sp>
        <p:nvSpPr>
          <p:cNvPr id="324" name="Google Shape;324;p24"/>
          <p:cNvSpPr txBox="1"/>
          <p:nvPr>
            <p:ph idx="12" type="sldNum"/>
          </p:nvPr>
        </p:nvSpPr>
        <p:spPr>
          <a:xfrm>
            <a:off x="7618000" y="4636500"/>
            <a:ext cx="1487400" cy="315600"/>
          </a:xfrm>
          <a:prstGeom prst="rect">
            <a:avLst/>
          </a:prstGeom>
          <a:solidFill>
            <a:srgbClr val="F1C232"/>
          </a:solid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grpSp>
        <p:nvGrpSpPr>
          <p:cNvPr id="325" name="Google Shape;325;p24"/>
          <p:cNvGrpSpPr/>
          <p:nvPr/>
        </p:nvGrpSpPr>
        <p:grpSpPr>
          <a:xfrm rot="10800000">
            <a:off x="-8" y="-2"/>
            <a:ext cx="2202830" cy="670795"/>
            <a:chOff x="5575242" y="4472723"/>
            <a:chExt cx="2202830" cy="670795"/>
          </a:xfrm>
        </p:grpSpPr>
        <p:sp>
          <p:nvSpPr>
            <p:cNvPr id="326" name="Google Shape;326;p24"/>
            <p:cNvSpPr/>
            <p:nvPr/>
          </p:nvSpPr>
          <p:spPr>
            <a:xfrm rot="10800000">
              <a:off x="5575242" y="4948334"/>
              <a:ext cx="394200" cy="131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7" name="Google Shape;327;p24"/>
            <p:cNvGrpSpPr/>
            <p:nvPr/>
          </p:nvGrpSpPr>
          <p:grpSpPr>
            <a:xfrm flipH="1">
              <a:off x="5734850" y="4472723"/>
              <a:ext cx="2040837" cy="670795"/>
              <a:chOff x="1297954" y="330075"/>
              <a:chExt cx="5169293" cy="1699506"/>
            </a:xfrm>
          </p:grpSpPr>
          <p:sp>
            <p:nvSpPr>
              <p:cNvPr id="328" name="Google Shape;328;p24"/>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4"/>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0" name="Google Shape;330;p24"/>
            <p:cNvGrpSpPr/>
            <p:nvPr/>
          </p:nvGrpSpPr>
          <p:grpSpPr>
            <a:xfrm flipH="1">
              <a:off x="5578209" y="4646738"/>
              <a:ext cx="2199863" cy="304563"/>
              <a:chOff x="-5827153" y="330075"/>
              <a:chExt cx="12276019" cy="1699569"/>
            </a:xfrm>
          </p:grpSpPr>
          <p:sp>
            <p:nvSpPr>
              <p:cNvPr id="331" name="Google Shape;331;p24"/>
              <p:cNvSpPr/>
              <p:nvPr/>
            </p:nvSpPr>
            <p:spPr>
              <a:xfrm>
                <a:off x="-5827153" y="330144"/>
                <a:ext cx="1061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4"/>
              <p:cNvSpPr/>
              <p:nvPr/>
            </p:nvSpPr>
            <p:spPr>
              <a:xfrm>
                <a:off x="4749366"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333" name="Shape 333"/>
        <p:cNvGrpSpPr/>
        <p:nvPr/>
      </p:nvGrpSpPr>
      <p:grpSpPr>
        <a:xfrm>
          <a:off x="0" y="0"/>
          <a:ext cx="0" cy="0"/>
          <a:chOff x="0" y="0"/>
          <a:chExt cx="0" cy="0"/>
        </a:xfrm>
      </p:grpSpPr>
      <p:sp>
        <p:nvSpPr>
          <p:cNvPr id="334" name="Google Shape;334;p25"/>
          <p:cNvSpPr txBox="1"/>
          <p:nvPr>
            <p:ph type="ctrTitle"/>
          </p:nvPr>
        </p:nvSpPr>
        <p:spPr>
          <a:xfrm>
            <a:off x="1143000" y="841772"/>
            <a:ext cx="6858000" cy="1790700"/>
          </a:xfrm>
          <a:prstGeom prst="rect">
            <a:avLst/>
          </a:prstGeom>
          <a:noFill/>
          <a:ln>
            <a:noFill/>
          </a:ln>
        </p:spPr>
        <p:txBody>
          <a:bodyPr anchorCtr="0" anchor="b" bIns="91425" lIns="91425" spcFirstLastPara="1" rIns="91425" wrap="square" tIns="91425">
            <a:noAutofit/>
          </a:bodyPr>
          <a:lstStyle>
            <a:lvl1pPr lvl="0" marR="0" rtl="0" algn="ctr">
              <a:lnSpc>
                <a:spcPct val="90000"/>
              </a:lnSpc>
              <a:spcBef>
                <a:spcPts val="0"/>
              </a:spcBef>
              <a:spcAft>
                <a:spcPts val="0"/>
              </a:spcAft>
              <a:buClr>
                <a:schemeClr val="dk1"/>
              </a:buClr>
              <a:buSzPts val="2000"/>
              <a:buFont typeface="Arial"/>
              <a:buNone/>
              <a:defRPr b="0" i="0" sz="45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SzPts val="2000"/>
              <a:buFont typeface="Arial"/>
              <a:buNone/>
              <a:defRPr sz="1800">
                <a:latin typeface="Arial"/>
                <a:ea typeface="Arial"/>
                <a:cs typeface="Arial"/>
                <a:sym typeface="Arial"/>
              </a:defRPr>
            </a:lvl2pPr>
            <a:lvl3pPr lvl="2" rtl="0" algn="l">
              <a:lnSpc>
                <a:spcPct val="100000"/>
              </a:lnSpc>
              <a:spcBef>
                <a:spcPts val="0"/>
              </a:spcBef>
              <a:spcAft>
                <a:spcPts val="0"/>
              </a:spcAft>
              <a:buSzPts val="2000"/>
              <a:buFont typeface="Arial"/>
              <a:buNone/>
              <a:defRPr sz="1800">
                <a:latin typeface="Arial"/>
                <a:ea typeface="Arial"/>
                <a:cs typeface="Arial"/>
                <a:sym typeface="Arial"/>
              </a:defRPr>
            </a:lvl3pPr>
            <a:lvl4pPr lvl="3" rtl="0" algn="l">
              <a:lnSpc>
                <a:spcPct val="100000"/>
              </a:lnSpc>
              <a:spcBef>
                <a:spcPts val="0"/>
              </a:spcBef>
              <a:spcAft>
                <a:spcPts val="0"/>
              </a:spcAft>
              <a:buSzPts val="2000"/>
              <a:buFont typeface="Arial"/>
              <a:buNone/>
              <a:defRPr sz="1800">
                <a:latin typeface="Arial"/>
                <a:ea typeface="Arial"/>
                <a:cs typeface="Arial"/>
                <a:sym typeface="Arial"/>
              </a:defRPr>
            </a:lvl4pPr>
            <a:lvl5pPr lvl="4" rtl="0" algn="l">
              <a:lnSpc>
                <a:spcPct val="100000"/>
              </a:lnSpc>
              <a:spcBef>
                <a:spcPts val="0"/>
              </a:spcBef>
              <a:spcAft>
                <a:spcPts val="0"/>
              </a:spcAft>
              <a:buSzPts val="2000"/>
              <a:buFont typeface="Arial"/>
              <a:buNone/>
              <a:defRPr sz="1800">
                <a:latin typeface="Arial"/>
                <a:ea typeface="Arial"/>
                <a:cs typeface="Arial"/>
                <a:sym typeface="Arial"/>
              </a:defRPr>
            </a:lvl5pPr>
            <a:lvl6pPr lvl="5" rtl="0" algn="l">
              <a:lnSpc>
                <a:spcPct val="100000"/>
              </a:lnSpc>
              <a:spcBef>
                <a:spcPts val="0"/>
              </a:spcBef>
              <a:spcAft>
                <a:spcPts val="0"/>
              </a:spcAft>
              <a:buSzPts val="2000"/>
              <a:buFont typeface="Arial"/>
              <a:buNone/>
              <a:defRPr sz="1800">
                <a:latin typeface="Arial"/>
                <a:ea typeface="Arial"/>
                <a:cs typeface="Arial"/>
                <a:sym typeface="Arial"/>
              </a:defRPr>
            </a:lvl6pPr>
            <a:lvl7pPr lvl="6" rtl="0" algn="l">
              <a:lnSpc>
                <a:spcPct val="100000"/>
              </a:lnSpc>
              <a:spcBef>
                <a:spcPts val="0"/>
              </a:spcBef>
              <a:spcAft>
                <a:spcPts val="0"/>
              </a:spcAft>
              <a:buSzPts val="2000"/>
              <a:buFont typeface="Arial"/>
              <a:buNone/>
              <a:defRPr sz="1800">
                <a:latin typeface="Arial"/>
                <a:ea typeface="Arial"/>
                <a:cs typeface="Arial"/>
                <a:sym typeface="Arial"/>
              </a:defRPr>
            </a:lvl7pPr>
            <a:lvl8pPr lvl="7" rtl="0" algn="l">
              <a:lnSpc>
                <a:spcPct val="100000"/>
              </a:lnSpc>
              <a:spcBef>
                <a:spcPts val="0"/>
              </a:spcBef>
              <a:spcAft>
                <a:spcPts val="0"/>
              </a:spcAft>
              <a:buSzPts val="2000"/>
              <a:buFont typeface="Arial"/>
              <a:buNone/>
              <a:defRPr sz="1800">
                <a:latin typeface="Arial"/>
                <a:ea typeface="Arial"/>
                <a:cs typeface="Arial"/>
                <a:sym typeface="Arial"/>
              </a:defRPr>
            </a:lvl8pPr>
            <a:lvl9pPr lvl="8" rtl="0" algn="l">
              <a:lnSpc>
                <a:spcPct val="100000"/>
              </a:lnSpc>
              <a:spcBef>
                <a:spcPts val="0"/>
              </a:spcBef>
              <a:spcAft>
                <a:spcPts val="0"/>
              </a:spcAft>
              <a:buSzPts val="2000"/>
              <a:buFont typeface="Arial"/>
              <a:buNone/>
              <a:defRPr sz="1800">
                <a:latin typeface="Arial"/>
                <a:ea typeface="Arial"/>
                <a:cs typeface="Arial"/>
                <a:sym typeface="Arial"/>
              </a:defRPr>
            </a:lvl9pPr>
          </a:lstStyle>
          <a:p/>
        </p:txBody>
      </p:sp>
      <p:sp>
        <p:nvSpPr>
          <p:cNvPr id="335" name="Google Shape;335;p25"/>
          <p:cNvSpPr txBox="1"/>
          <p:nvPr>
            <p:ph idx="1" type="subTitle"/>
          </p:nvPr>
        </p:nvSpPr>
        <p:spPr>
          <a:xfrm>
            <a:off x="1143000" y="2701528"/>
            <a:ext cx="6858000" cy="12417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750"/>
              </a:spcBef>
              <a:spcAft>
                <a:spcPts val="0"/>
              </a:spcAft>
              <a:buClr>
                <a:schemeClr val="dk1"/>
              </a:buClr>
              <a:buSzPts val="2400"/>
              <a:buNone/>
              <a:defRPr i="0" sz="1800" u="none" cap="none" strike="noStrike">
                <a:solidFill>
                  <a:schemeClr val="dk1"/>
                </a:solidFill>
              </a:defRPr>
            </a:lvl1pPr>
            <a:lvl2pPr lvl="1" marR="0" rtl="0" algn="ctr">
              <a:lnSpc>
                <a:spcPct val="90000"/>
              </a:lnSpc>
              <a:spcBef>
                <a:spcPts val="1000"/>
              </a:spcBef>
              <a:spcAft>
                <a:spcPts val="0"/>
              </a:spcAft>
              <a:buClr>
                <a:schemeClr val="dk1"/>
              </a:buClr>
              <a:buSzPts val="2400"/>
              <a:buNone/>
              <a:defRPr i="0" sz="1500" u="none" cap="none" strike="noStrike">
                <a:solidFill>
                  <a:schemeClr val="dk1"/>
                </a:solidFill>
              </a:defRPr>
            </a:lvl2pPr>
            <a:lvl3pPr lvl="2" marR="0" rtl="0" algn="ctr">
              <a:lnSpc>
                <a:spcPct val="90000"/>
              </a:lnSpc>
              <a:spcBef>
                <a:spcPts val="1000"/>
              </a:spcBef>
              <a:spcAft>
                <a:spcPts val="0"/>
              </a:spcAft>
              <a:buClr>
                <a:schemeClr val="dk1"/>
              </a:buClr>
              <a:buSzPts val="2400"/>
              <a:buNone/>
              <a:defRPr i="0" sz="1350" u="none" cap="none" strike="noStrike">
                <a:solidFill>
                  <a:schemeClr val="dk1"/>
                </a:solidFill>
              </a:defRPr>
            </a:lvl3pPr>
            <a:lvl4pPr lvl="3" marR="0" rtl="0" algn="ctr">
              <a:lnSpc>
                <a:spcPct val="90000"/>
              </a:lnSpc>
              <a:spcBef>
                <a:spcPts val="1000"/>
              </a:spcBef>
              <a:spcAft>
                <a:spcPts val="0"/>
              </a:spcAft>
              <a:buClr>
                <a:schemeClr val="dk1"/>
              </a:buClr>
              <a:buSzPts val="2400"/>
              <a:buNone/>
              <a:defRPr i="0" sz="1200" u="none" cap="none" strike="noStrike">
                <a:solidFill>
                  <a:schemeClr val="dk1"/>
                </a:solidFill>
              </a:defRPr>
            </a:lvl4pPr>
            <a:lvl5pPr lvl="4" marR="0" rtl="0" algn="ctr">
              <a:lnSpc>
                <a:spcPct val="90000"/>
              </a:lnSpc>
              <a:spcBef>
                <a:spcPts val="1000"/>
              </a:spcBef>
              <a:spcAft>
                <a:spcPts val="0"/>
              </a:spcAft>
              <a:buClr>
                <a:schemeClr val="dk1"/>
              </a:buClr>
              <a:buSzPts val="2400"/>
              <a:buNone/>
              <a:defRPr i="0" sz="1200" u="none" cap="none" strike="noStrike">
                <a:solidFill>
                  <a:schemeClr val="dk1"/>
                </a:solidFill>
              </a:defRPr>
            </a:lvl5pPr>
            <a:lvl6pPr lvl="5" marR="0" rtl="0" algn="ctr">
              <a:lnSpc>
                <a:spcPct val="90000"/>
              </a:lnSpc>
              <a:spcBef>
                <a:spcPts val="1000"/>
              </a:spcBef>
              <a:spcAft>
                <a:spcPts val="0"/>
              </a:spcAft>
              <a:buClr>
                <a:schemeClr val="dk1"/>
              </a:buClr>
              <a:buSzPts val="2400"/>
              <a:buNone/>
              <a:defRPr i="0" sz="1200" u="none" cap="none" strike="noStrike">
                <a:solidFill>
                  <a:schemeClr val="dk1"/>
                </a:solidFill>
              </a:defRPr>
            </a:lvl6pPr>
            <a:lvl7pPr lvl="6" marR="0" rtl="0" algn="ctr">
              <a:lnSpc>
                <a:spcPct val="90000"/>
              </a:lnSpc>
              <a:spcBef>
                <a:spcPts val="1000"/>
              </a:spcBef>
              <a:spcAft>
                <a:spcPts val="0"/>
              </a:spcAft>
              <a:buClr>
                <a:schemeClr val="dk1"/>
              </a:buClr>
              <a:buSzPts val="2400"/>
              <a:buNone/>
              <a:defRPr i="0" sz="1200" u="none" cap="none" strike="noStrike">
                <a:solidFill>
                  <a:schemeClr val="dk1"/>
                </a:solidFill>
              </a:defRPr>
            </a:lvl7pPr>
            <a:lvl8pPr lvl="7" marR="0" rtl="0" algn="ctr">
              <a:lnSpc>
                <a:spcPct val="90000"/>
              </a:lnSpc>
              <a:spcBef>
                <a:spcPts val="1000"/>
              </a:spcBef>
              <a:spcAft>
                <a:spcPts val="0"/>
              </a:spcAft>
              <a:buClr>
                <a:schemeClr val="dk1"/>
              </a:buClr>
              <a:buSzPts val="2400"/>
              <a:buNone/>
              <a:defRPr i="0" sz="1200" u="none" cap="none" strike="noStrike">
                <a:solidFill>
                  <a:schemeClr val="dk1"/>
                </a:solidFill>
              </a:defRPr>
            </a:lvl8pPr>
            <a:lvl9pPr lvl="8" marR="0" rtl="0" algn="ctr">
              <a:lnSpc>
                <a:spcPct val="90000"/>
              </a:lnSpc>
              <a:spcBef>
                <a:spcPts val="1000"/>
              </a:spcBef>
              <a:spcAft>
                <a:spcPts val="1000"/>
              </a:spcAft>
              <a:buClr>
                <a:schemeClr val="dk1"/>
              </a:buClr>
              <a:buSzPts val="2400"/>
              <a:buNone/>
              <a:defRPr i="0" sz="1200" u="none" cap="none" strike="noStrike">
                <a:solidFill>
                  <a:schemeClr val="dk1"/>
                </a:solidFill>
              </a:defRPr>
            </a:lvl9pPr>
          </a:lstStyle>
          <a:p/>
        </p:txBody>
      </p:sp>
      <p:sp>
        <p:nvSpPr>
          <p:cNvPr id="336" name="Google Shape;336;p2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37" name="Google Shape;337;p2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38" name="Google Shape;338;p2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9" name="Shape 339"/>
        <p:cNvGrpSpPr/>
        <p:nvPr/>
      </p:nvGrpSpPr>
      <p:grpSpPr>
        <a:xfrm>
          <a:off x="0" y="0"/>
          <a:ext cx="0" cy="0"/>
          <a:chOff x="0" y="0"/>
          <a:chExt cx="0" cy="0"/>
        </a:xfrm>
      </p:grpSpPr>
      <p:sp>
        <p:nvSpPr>
          <p:cNvPr id="340" name="Google Shape;340;p2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2000"/>
              <a:buFont typeface="Arial"/>
              <a:buNone/>
              <a:defRPr b="0" i="0" sz="33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SzPts val="2000"/>
              <a:buFont typeface="Arial"/>
              <a:buNone/>
              <a:defRPr sz="1800">
                <a:latin typeface="Arial"/>
                <a:ea typeface="Arial"/>
                <a:cs typeface="Arial"/>
                <a:sym typeface="Arial"/>
              </a:defRPr>
            </a:lvl2pPr>
            <a:lvl3pPr lvl="2" rtl="0" algn="l">
              <a:lnSpc>
                <a:spcPct val="100000"/>
              </a:lnSpc>
              <a:spcBef>
                <a:spcPts val="0"/>
              </a:spcBef>
              <a:spcAft>
                <a:spcPts val="0"/>
              </a:spcAft>
              <a:buSzPts val="2000"/>
              <a:buFont typeface="Arial"/>
              <a:buNone/>
              <a:defRPr sz="1800">
                <a:latin typeface="Arial"/>
                <a:ea typeface="Arial"/>
                <a:cs typeface="Arial"/>
                <a:sym typeface="Arial"/>
              </a:defRPr>
            </a:lvl3pPr>
            <a:lvl4pPr lvl="3" rtl="0" algn="l">
              <a:lnSpc>
                <a:spcPct val="100000"/>
              </a:lnSpc>
              <a:spcBef>
                <a:spcPts val="0"/>
              </a:spcBef>
              <a:spcAft>
                <a:spcPts val="0"/>
              </a:spcAft>
              <a:buSzPts val="2000"/>
              <a:buFont typeface="Arial"/>
              <a:buNone/>
              <a:defRPr sz="1800">
                <a:latin typeface="Arial"/>
                <a:ea typeface="Arial"/>
                <a:cs typeface="Arial"/>
                <a:sym typeface="Arial"/>
              </a:defRPr>
            </a:lvl4pPr>
            <a:lvl5pPr lvl="4" rtl="0" algn="l">
              <a:lnSpc>
                <a:spcPct val="100000"/>
              </a:lnSpc>
              <a:spcBef>
                <a:spcPts val="0"/>
              </a:spcBef>
              <a:spcAft>
                <a:spcPts val="0"/>
              </a:spcAft>
              <a:buSzPts val="2000"/>
              <a:buFont typeface="Arial"/>
              <a:buNone/>
              <a:defRPr sz="1800">
                <a:latin typeface="Arial"/>
                <a:ea typeface="Arial"/>
                <a:cs typeface="Arial"/>
                <a:sym typeface="Arial"/>
              </a:defRPr>
            </a:lvl5pPr>
            <a:lvl6pPr lvl="5" rtl="0" algn="l">
              <a:lnSpc>
                <a:spcPct val="100000"/>
              </a:lnSpc>
              <a:spcBef>
                <a:spcPts val="0"/>
              </a:spcBef>
              <a:spcAft>
                <a:spcPts val="0"/>
              </a:spcAft>
              <a:buSzPts val="2000"/>
              <a:buFont typeface="Arial"/>
              <a:buNone/>
              <a:defRPr sz="1800">
                <a:latin typeface="Arial"/>
                <a:ea typeface="Arial"/>
                <a:cs typeface="Arial"/>
                <a:sym typeface="Arial"/>
              </a:defRPr>
            </a:lvl6pPr>
            <a:lvl7pPr lvl="6" rtl="0" algn="l">
              <a:lnSpc>
                <a:spcPct val="100000"/>
              </a:lnSpc>
              <a:spcBef>
                <a:spcPts val="0"/>
              </a:spcBef>
              <a:spcAft>
                <a:spcPts val="0"/>
              </a:spcAft>
              <a:buSzPts val="2000"/>
              <a:buFont typeface="Arial"/>
              <a:buNone/>
              <a:defRPr sz="1800">
                <a:latin typeface="Arial"/>
                <a:ea typeface="Arial"/>
                <a:cs typeface="Arial"/>
                <a:sym typeface="Arial"/>
              </a:defRPr>
            </a:lvl7pPr>
            <a:lvl8pPr lvl="7" rtl="0" algn="l">
              <a:lnSpc>
                <a:spcPct val="100000"/>
              </a:lnSpc>
              <a:spcBef>
                <a:spcPts val="0"/>
              </a:spcBef>
              <a:spcAft>
                <a:spcPts val="0"/>
              </a:spcAft>
              <a:buSzPts val="2000"/>
              <a:buFont typeface="Arial"/>
              <a:buNone/>
              <a:defRPr sz="1800">
                <a:latin typeface="Arial"/>
                <a:ea typeface="Arial"/>
                <a:cs typeface="Arial"/>
                <a:sym typeface="Arial"/>
              </a:defRPr>
            </a:lvl8pPr>
            <a:lvl9pPr lvl="8" rtl="0" algn="l">
              <a:lnSpc>
                <a:spcPct val="100000"/>
              </a:lnSpc>
              <a:spcBef>
                <a:spcPts val="0"/>
              </a:spcBef>
              <a:spcAft>
                <a:spcPts val="0"/>
              </a:spcAft>
              <a:buSzPts val="2000"/>
              <a:buFont typeface="Arial"/>
              <a:buNone/>
              <a:defRPr sz="1800">
                <a:latin typeface="Arial"/>
                <a:ea typeface="Arial"/>
                <a:cs typeface="Arial"/>
                <a:sym typeface="Arial"/>
              </a:defRPr>
            </a:lvl9pPr>
          </a:lstStyle>
          <a:p/>
        </p:txBody>
      </p:sp>
      <p:sp>
        <p:nvSpPr>
          <p:cNvPr id="341" name="Google Shape;341;p26"/>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750"/>
              </a:spcBef>
              <a:spcAft>
                <a:spcPts val="0"/>
              </a:spcAft>
              <a:buClr>
                <a:schemeClr val="dk1"/>
              </a:buClr>
              <a:buSzPts val="2100"/>
              <a:buChar char="•"/>
              <a:defRPr i="0" sz="2100" u="none" cap="none" strike="noStrike">
                <a:solidFill>
                  <a:schemeClr val="dk1"/>
                </a:solidFill>
              </a:defRPr>
            </a:lvl1pPr>
            <a:lvl2pPr indent="-342900" lvl="1" marL="914400" marR="0" rtl="0" algn="l">
              <a:lnSpc>
                <a:spcPct val="90000"/>
              </a:lnSpc>
              <a:spcBef>
                <a:spcPts val="10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1000"/>
              </a:spcBef>
              <a:spcAft>
                <a:spcPts val="0"/>
              </a:spcAft>
              <a:buClr>
                <a:schemeClr val="dk1"/>
              </a:buClr>
              <a:buSzPts val="1500"/>
              <a:buChar char="•"/>
              <a:defRPr i="0" sz="1500" u="none" cap="none" strike="noStrike">
                <a:solidFill>
                  <a:schemeClr val="dk1"/>
                </a:solidFill>
              </a:defRPr>
            </a:lvl3pPr>
            <a:lvl4pPr indent="-314325" lvl="3" marL="1828800" marR="0" rtl="0" algn="l">
              <a:lnSpc>
                <a:spcPct val="90000"/>
              </a:lnSpc>
              <a:spcBef>
                <a:spcPts val="1000"/>
              </a:spcBef>
              <a:spcAft>
                <a:spcPts val="0"/>
              </a:spcAft>
              <a:buClr>
                <a:schemeClr val="dk1"/>
              </a:buClr>
              <a:buSzPts val="1350"/>
              <a:buChar char="•"/>
              <a:defRPr i="0" sz="1350" u="none" cap="none" strike="noStrike">
                <a:solidFill>
                  <a:schemeClr val="dk1"/>
                </a:solidFill>
              </a:defRPr>
            </a:lvl4pPr>
            <a:lvl5pPr indent="-314325" lvl="4" marL="2286000" marR="0" rtl="0" algn="l">
              <a:lnSpc>
                <a:spcPct val="90000"/>
              </a:lnSpc>
              <a:spcBef>
                <a:spcPts val="1000"/>
              </a:spcBef>
              <a:spcAft>
                <a:spcPts val="0"/>
              </a:spcAft>
              <a:buClr>
                <a:schemeClr val="dk1"/>
              </a:buClr>
              <a:buSzPts val="1350"/>
              <a:buChar char="•"/>
              <a:defRPr i="0" sz="1350" u="none" cap="none" strike="noStrike">
                <a:solidFill>
                  <a:schemeClr val="dk1"/>
                </a:solidFill>
              </a:defRPr>
            </a:lvl5pPr>
            <a:lvl6pPr indent="-314325" lvl="5" marL="2743200" marR="0" rtl="0" algn="l">
              <a:lnSpc>
                <a:spcPct val="90000"/>
              </a:lnSpc>
              <a:spcBef>
                <a:spcPts val="1000"/>
              </a:spcBef>
              <a:spcAft>
                <a:spcPts val="0"/>
              </a:spcAft>
              <a:buClr>
                <a:schemeClr val="dk1"/>
              </a:buClr>
              <a:buSzPts val="1350"/>
              <a:buChar char="•"/>
              <a:defRPr i="0" sz="1350" u="none" cap="none" strike="noStrike">
                <a:solidFill>
                  <a:schemeClr val="dk1"/>
                </a:solidFill>
              </a:defRPr>
            </a:lvl6pPr>
            <a:lvl7pPr indent="-314325" lvl="6" marL="3200400" marR="0" rtl="0" algn="l">
              <a:lnSpc>
                <a:spcPct val="90000"/>
              </a:lnSpc>
              <a:spcBef>
                <a:spcPts val="1000"/>
              </a:spcBef>
              <a:spcAft>
                <a:spcPts val="0"/>
              </a:spcAft>
              <a:buClr>
                <a:schemeClr val="dk1"/>
              </a:buClr>
              <a:buSzPts val="1350"/>
              <a:buChar char="•"/>
              <a:defRPr i="0" sz="1350" u="none" cap="none" strike="noStrike">
                <a:solidFill>
                  <a:schemeClr val="dk1"/>
                </a:solidFill>
              </a:defRPr>
            </a:lvl7pPr>
            <a:lvl8pPr indent="-314325" lvl="7" marL="3657600" marR="0" rtl="0" algn="l">
              <a:lnSpc>
                <a:spcPct val="90000"/>
              </a:lnSpc>
              <a:spcBef>
                <a:spcPts val="1000"/>
              </a:spcBef>
              <a:spcAft>
                <a:spcPts val="0"/>
              </a:spcAft>
              <a:buClr>
                <a:schemeClr val="dk1"/>
              </a:buClr>
              <a:buSzPts val="1350"/>
              <a:buChar char="•"/>
              <a:defRPr i="0" sz="1350" u="none" cap="none" strike="noStrike">
                <a:solidFill>
                  <a:schemeClr val="dk1"/>
                </a:solidFill>
              </a:defRPr>
            </a:lvl8pPr>
            <a:lvl9pPr indent="-314325" lvl="8" marL="4114800" marR="0" rtl="0" algn="l">
              <a:lnSpc>
                <a:spcPct val="90000"/>
              </a:lnSpc>
              <a:spcBef>
                <a:spcPts val="1000"/>
              </a:spcBef>
              <a:spcAft>
                <a:spcPts val="1000"/>
              </a:spcAft>
              <a:buClr>
                <a:schemeClr val="dk1"/>
              </a:buClr>
              <a:buSzPts val="1350"/>
              <a:buChar char="•"/>
              <a:defRPr i="0" sz="1350" u="none" cap="none" strike="noStrike">
                <a:solidFill>
                  <a:schemeClr val="dk1"/>
                </a:solidFill>
              </a:defRPr>
            </a:lvl9pPr>
          </a:lstStyle>
          <a:p/>
        </p:txBody>
      </p:sp>
      <p:sp>
        <p:nvSpPr>
          <p:cNvPr id="342" name="Google Shape;342;p2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3" name="Google Shape;343;p2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4" name="Google Shape;344;p2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345" name="Shape 345"/>
        <p:cNvGrpSpPr/>
        <p:nvPr/>
      </p:nvGrpSpPr>
      <p:grpSpPr>
        <a:xfrm>
          <a:off x="0" y="0"/>
          <a:ext cx="0" cy="0"/>
          <a:chOff x="0" y="0"/>
          <a:chExt cx="0" cy="0"/>
        </a:xfrm>
      </p:grpSpPr>
      <p:sp>
        <p:nvSpPr>
          <p:cNvPr id="346" name="Google Shape;346;p27"/>
          <p:cNvSpPr txBox="1"/>
          <p:nvPr>
            <p:ph type="ctrTitle"/>
          </p:nvPr>
        </p:nvSpPr>
        <p:spPr>
          <a:xfrm>
            <a:off x="311708" y="744575"/>
            <a:ext cx="8520600" cy="20526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6900"/>
              <a:buFont typeface="Arial"/>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347" name="Google Shape;347;p27"/>
          <p:cNvSpPr txBox="1"/>
          <p:nvPr>
            <p:ph idx="1" type="subTitle"/>
          </p:nvPr>
        </p:nvSpPr>
        <p:spPr>
          <a:xfrm>
            <a:off x="311700" y="2834125"/>
            <a:ext cx="8520600" cy="7926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Font typeface="Arial"/>
              <a:buNone/>
              <a:defRPr sz="3700"/>
            </a:lvl1pPr>
            <a:lvl2pPr lvl="1" rtl="0" algn="ctr">
              <a:lnSpc>
                <a:spcPct val="100000"/>
              </a:lnSpc>
              <a:spcBef>
                <a:spcPts val="0"/>
              </a:spcBef>
              <a:spcAft>
                <a:spcPts val="0"/>
              </a:spcAft>
              <a:buSzPts val="3700"/>
              <a:buFont typeface="Arial"/>
              <a:buNone/>
              <a:defRPr sz="3700"/>
            </a:lvl2pPr>
            <a:lvl3pPr lvl="2" rtl="0" algn="ctr">
              <a:lnSpc>
                <a:spcPct val="100000"/>
              </a:lnSpc>
              <a:spcBef>
                <a:spcPts val="0"/>
              </a:spcBef>
              <a:spcAft>
                <a:spcPts val="0"/>
              </a:spcAft>
              <a:buSzPts val="3700"/>
              <a:buFont typeface="Arial"/>
              <a:buNone/>
              <a:defRPr sz="3700"/>
            </a:lvl3pPr>
            <a:lvl4pPr lvl="3" rtl="0" algn="ctr">
              <a:lnSpc>
                <a:spcPct val="100000"/>
              </a:lnSpc>
              <a:spcBef>
                <a:spcPts val="0"/>
              </a:spcBef>
              <a:spcAft>
                <a:spcPts val="0"/>
              </a:spcAft>
              <a:buSzPts val="3700"/>
              <a:buFont typeface="Arial"/>
              <a:buNone/>
              <a:defRPr sz="3700"/>
            </a:lvl4pPr>
            <a:lvl5pPr lvl="4" rtl="0" algn="ctr">
              <a:lnSpc>
                <a:spcPct val="100000"/>
              </a:lnSpc>
              <a:spcBef>
                <a:spcPts val="0"/>
              </a:spcBef>
              <a:spcAft>
                <a:spcPts val="0"/>
              </a:spcAft>
              <a:buSzPts val="3700"/>
              <a:buFont typeface="Arial"/>
              <a:buNone/>
              <a:defRPr sz="3700"/>
            </a:lvl5pPr>
            <a:lvl6pPr lvl="5" rtl="0" algn="ctr">
              <a:lnSpc>
                <a:spcPct val="100000"/>
              </a:lnSpc>
              <a:spcBef>
                <a:spcPts val="0"/>
              </a:spcBef>
              <a:spcAft>
                <a:spcPts val="0"/>
              </a:spcAft>
              <a:buSzPts val="3700"/>
              <a:buFont typeface="Arial"/>
              <a:buNone/>
              <a:defRPr sz="3700"/>
            </a:lvl6pPr>
            <a:lvl7pPr lvl="6" rtl="0" algn="ctr">
              <a:lnSpc>
                <a:spcPct val="100000"/>
              </a:lnSpc>
              <a:spcBef>
                <a:spcPts val="0"/>
              </a:spcBef>
              <a:spcAft>
                <a:spcPts val="0"/>
              </a:spcAft>
              <a:buSzPts val="3700"/>
              <a:buFont typeface="Arial"/>
              <a:buNone/>
              <a:defRPr sz="3700"/>
            </a:lvl7pPr>
            <a:lvl8pPr lvl="7" rtl="0" algn="ctr">
              <a:lnSpc>
                <a:spcPct val="100000"/>
              </a:lnSpc>
              <a:spcBef>
                <a:spcPts val="0"/>
              </a:spcBef>
              <a:spcAft>
                <a:spcPts val="0"/>
              </a:spcAft>
              <a:buSzPts val="3700"/>
              <a:buFont typeface="Arial"/>
              <a:buNone/>
              <a:defRPr sz="3700"/>
            </a:lvl8pPr>
            <a:lvl9pPr lvl="8" rtl="0" algn="ctr">
              <a:lnSpc>
                <a:spcPct val="100000"/>
              </a:lnSpc>
              <a:spcBef>
                <a:spcPts val="0"/>
              </a:spcBef>
              <a:spcAft>
                <a:spcPts val="0"/>
              </a:spcAft>
              <a:buSzPts val="3700"/>
              <a:buFont typeface="Arial"/>
              <a:buNone/>
              <a:defRPr sz="3700"/>
            </a:lvl9pPr>
          </a:lstStyle>
          <a:p/>
        </p:txBody>
      </p:sp>
      <p:sp>
        <p:nvSpPr>
          <p:cNvPr id="348" name="Google Shape;348;p27"/>
          <p:cNvSpPr txBox="1"/>
          <p:nvPr>
            <p:ph idx="12" type="sldNum"/>
          </p:nvPr>
        </p:nvSpPr>
        <p:spPr>
          <a:xfrm>
            <a:off x="8472458" y="4663216"/>
            <a:ext cx="548700" cy="393600"/>
          </a:xfrm>
          <a:prstGeom prst="rect">
            <a:avLst/>
          </a:prstGeom>
          <a:noFill/>
          <a:ln>
            <a:noFill/>
          </a:ln>
        </p:spPr>
        <p:txBody>
          <a:bodyPr anchorCtr="0" anchor="ctr" bIns="121900" lIns="121900" spcFirstLastPara="1" rIns="121900" wrap="square" tIns="121900">
            <a:noAutofit/>
          </a:bodyPr>
          <a:lstStyle>
            <a:lvl1pPr indent="0" lvl="0" marL="0" rtl="0" algn="l">
              <a:lnSpc>
                <a:spcPct val="100000"/>
              </a:lnSpc>
              <a:spcBef>
                <a:spcPts val="0"/>
              </a:spcBef>
              <a:spcAft>
                <a:spcPts val="0"/>
              </a:spcAft>
              <a:buClr>
                <a:srgbClr val="000000"/>
              </a:buClr>
              <a:buSzPts val="1400"/>
              <a:buFont typeface="Arial"/>
              <a:buNone/>
              <a:defRPr/>
            </a:lvl1pPr>
            <a:lvl2pPr indent="0" lvl="1" marL="0" rtl="0" algn="l">
              <a:lnSpc>
                <a:spcPct val="100000"/>
              </a:lnSpc>
              <a:spcBef>
                <a:spcPts val="0"/>
              </a:spcBef>
              <a:spcAft>
                <a:spcPts val="0"/>
              </a:spcAft>
              <a:buClr>
                <a:srgbClr val="000000"/>
              </a:buClr>
              <a:buSzPts val="1400"/>
              <a:buFont typeface="Arial"/>
              <a:buNone/>
              <a:defRPr/>
            </a:lvl2pPr>
            <a:lvl3pPr indent="0" lvl="2" marL="0" rtl="0" algn="l">
              <a:lnSpc>
                <a:spcPct val="100000"/>
              </a:lnSpc>
              <a:spcBef>
                <a:spcPts val="0"/>
              </a:spcBef>
              <a:spcAft>
                <a:spcPts val="0"/>
              </a:spcAft>
              <a:buClr>
                <a:srgbClr val="000000"/>
              </a:buClr>
              <a:buSzPts val="1400"/>
              <a:buFont typeface="Arial"/>
              <a:buNone/>
              <a:defRPr/>
            </a:lvl3pPr>
            <a:lvl4pPr indent="0" lvl="3" marL="0" rtl="0" algn="l">
              <a:lnSpc>
                <a:spcPct val="100000"/>
              </a:lnSpc>
              <a:spcBef>
                <a:spcPts val="0"/>
              </a:spcBef>
              <a:spcAft>
                <a:spcPts val="0"/>
              </a:spcAft>
              <a:buClr>
                <a:srgbClr val="000000"/>
              </a:buClr>
              <a:buSzPts val="1400"/>
              <a:buFont typeface="Arial"/>
              <a:buNone/>
              <a:defRPr/>
            </a:lvl4pPr>
            <a:lvl5pPr indent="0" lvl="4" marL="0" rtl="0" algn="l">
              <a:lnSpc>
                <a:spcPct val="100000"/>
              </a:lnSpc>
              <a:spcBef>
                <a:spcPts val="0"/>
              </a:spcBef>
              <a:spcAft>
                <a:spcPts val="0"/>
              </a:spcAft>
              <a:buClr>
                <a:srgbClr val="000000"/>
              </a:buClr>
              <a:buSzPts val="1400"/>
              <a:buFont typeface="Arial"/>
              <a:buNone/>
              <a:defRPr/>
            </a:lvl5pPr>
            <a:lvl6pPr indent="0" lvl="5" marL="0" rtl="0" algn="l">
              <a:lnSpc>
                <a:spcPct val="100000"/>
              </a:lnSpc>
              <a:spcBef>
                <a:spcPts val="0"/>
              </a:spcBef>
              <a:spcAft>
                <a:spcPts val="0"/>
              </a:spcAft>
              <a:buClr>
                <a:srgbClr val="000000"/>
              </a:buClr>
              <a:buSzPts val="1400"/>
              <a:buFont typeface="Arial"/>
              <a:buNone/>
              <a:defRPr/>
            </a:lvl6pPr>
            <a:lvl7pPr indent="0" lvl="6" marL="0" rtl="0" algn="l">
              <a:lnSpc>
                <a:spcPct val="100000"/>
              </a:lnSpc>
              <a:spcBef>
                <a:spcPts val="0"/>
              </a:spcBef>
              <a:spcAft>
                <a:spcPts val="0"/>
              </a:spcAft>
              <a:buClr>
                <a:srgbClr val="000000"/>
              </a:buClr>
              <a:buSzPts val="1400"/>
              <a:buFont typeface="Arial"/>
              <a:buNone/>
              <a:defRPr/>
            </a:lvl7pPr>
            <a:lvl8pPr indent="0" lvl="7" marL="0" rtl="0" algn="l">
              <a:lnSpc>
                <a:spcPct val="100000"/>
              </a:lnSpc>
              <a:spcBef>
                <a:spcPts val="0"/>
              </a:spcBef>
              <a:spcAft>
                <a:spcPts val="0"/>
              </a:spcAft>
              <a:buClr>
                <a:srgbClr val="000000"/>
              </a:buClr>
              <a:buSzPts val="1400"/>
              <a:buFont typeface="Arial"/>
              <a:buNone/>
              <a:defRPr/>
            </a:lvl8pPr>
            <a:lvl9pPr indent="0" lvl="8" marL="0" rtl="0" algn="l">
              <a:lnSpc>
                <a:spcPct val="100000"/>
              </a:lnSpc>
              <a:spcBef>
                <a:spcPts val="0"/>
              </a:spcBef>
              <a:spcAft>
                <a:spcPts val="0"/>
              </a:spcAft>
              <a:buClr>
                <a:srgbClr val="000000"/>
              </a:buClr>
              <a:buSzPts val="1400"/>
              <a:buFont typeface="Arial"/>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9" name="Shape 349"/>
        <p:cNvGrpSpPr/>
        <p:nvPr/>
      </p:nvGrpSpPr>
      <p:grpSpPr>
        <a:xfrm>
          <a:off x="0" y="0"/>
          <a:ext cx="0" cy="0"/>
          <a:chOff x="0" y="0"/>
          <a:chExt cx="0" cy="0"/>
        </a:xfrm>
      </p:grpSpPr>
      <p:sp>
        <p:nvSpPr>
          <p:cNvPr id="350" name="Google Shape;350;p28"/>
          <p:cNvSpPr txBox="1"/>
          <p:nvPr>
            <p:ph type="title"/>
          </p:nvPr>
        </p:nvSpPr>
        <p:spPr>
          <a:xfrm>
            <a:off x="311700" y="2150850"/>
            <a:ext cx="8520600" cy="8418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800"/>
              <a:buFont typeface="Arial"/>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51" name="Google Shape;351;p28"/>
          <p:cNvSpPr txBox="1"/>
          <p:nvPr>
            <p:ph idx="12" type="sldNum"/>
          </p:nvPr>
        </p:nvSpPr>
        <p:spPr>
          <a:xfrm>
            <a:off x="8472458" y="4663216"/>
            <a:ext cx="548700" cy="393600"/>
          </a:xfrm>
          <a:prstGeom prst="rect">
            <a:avLst/>
          </a:prstGeom>
          <a:noFill/>
          <a:ln>
            <a:noFill/>
          </a:ln>
        </p:spPr>
        <p:txBody>
          <a:bodyPr anchorCtr="0" anchor="ctr" bIns="121900" lIns="121900" spcFirstLastPara="1" rIns="121900" wrap="square" tIns="121900">
            <a:noAutofit/>
          </a:bodyPr>
          <a:lstStyle>
            <a:lvl1pPr indent="0" lvl="0" marL="0" rtl="0" algn="l">
              <a:lnSpc>
                <a:spcPct val="100000"/>
              </a:lnSpc>
              <a:spcBef>
                <a:spcPts val="0"/>
              </a:spcBef>
              <a:spcAft>
                <a:spcPts val="0"/>
              </a:spcAft>
              <a:buClr>
                <a:srgbClr val="000000"/>
              </a:buClr>
              <a:buSzPts val="1400"/>
              <a:buFont typeface="Arial"/>
              <a:buNone/>
              <a:defRPr/>
            </a:lvl1pPr>
            <a:lvl2pPr indent="0" lvl="1" marL="0" rtl="0" algn="l">
              <a:lnSpc>
                <a:spcPct val="100000"/>
              </a:lnSpc>
              <a:spcBef>
                <a:spcPts val="0"/>
              </a:spcBef>
              <a:spcAft>
                <a:spcPts val="0"/>
              </a:spcAft>
              <a:buClr>
                <a:srgbClr val="000000"/>
              </a:buClr>
              <a:buSzPts val="1400"/>
              <a:buFont typeface="Arial"/>
              <a:buNone/>
              <a:defRPr/>
            </a:lvl2pPr>
            <a:lvl3pPr indent="0" lvl="2" marL="0" rtl="0" algn="l">
              <a:lnSpc>
                <a:spcPct val="100000"/>
              </a:lnSpc>
              <a:spcBef>
                <a:spcPts val="0"/>
              </a:spcBef>
              <a:spcAft>
                <a:spcPts val="0"/>
              </a:spcAft>
              <a:buClr>
                <a:srgbClr val="000000"/>
              </a:buClr>
              <a:buSzPts val="1400"/>
              <a:buFont typeface="Arial"/>
              <a:buNone/>
              <a:defRPr/>
            </a:lvl3pPr>
            <a:lvl4pPr indent="0" lvl="3" marL="0" rtl="0" algn="l">
              <a:lnSpc>
                <a:spcPct val="100000"/>
              </a:lnSpc>
              <a:spcBef>
                <a:spcPts val="0"/>
              </a:spcBef>
              <a:spcAft>
                <a:spcPts val="0"/>
              </a:spcAft>
              <a:buClr>
                <a:srgbClr val="000000"/>
              </a:buClr>
              <a:buSzPts val="1400"/>
              <a:buFont typeface="Arial"/>
              <a:buNone/>
              <a:defRPr/>
            </a:lvl4pPr>
            <a:lvl5pPr indent="0" lvl="4" marL="0" rtl="0" algn="l">
              <a:lnSpc>
                <a:spcPct val="100000"/>
              </a:lnSpc>
              <a:spcBef>
                <a:spcPts val="0"/>
              </a:spcBef>
              <a:spcAft>
                <a:spcPts val="0"/>
              </a:spcAft>
              <a:buClr>
                <a:srgbClr val="000000"/>
              </a:buClr>
              <a:buSzPts val="1400"/>
              <a:buFont typeface="Arial"/>
              <a:buNone/>
              <a:defRPr/>
            </a:lvl5pPr>
            <a:lvl6pPr indent="0" lvl="5" marL="0" rtl="0" algn="l">
              <a:lnSpc>
                <a:spcPct val="100000"/>
              </a:lnSpc>
              <a:spcBef>
                <a:spcPts val="0"/>
              </a:spcBef>
              <a:spcAft>
                <a:spcPts val="0"/>
              </a:spcAft>
              <a:buClr>
                <a:srgbClr val="000000"/>
              </a:buClr>
              <a:buSzPts val="1400"/>
              <a:buFont typeface="Arial"/>
              <a:buNone/>
              <a:defRPr/>
            </a:lvl6pPr>
            <a:lvl7pPr indent="0" lvl="6" marL="0" rtl="0" algn="l">
              <a:lnSpc>
                <a:spcPct val="100000"/>
              </a:lnSpc>
              <a:spcBef>
                <a:spcPts val="0"/>
              </a:spcBef>
              <a:spcAft>
                <a:spcPts val="0"/>
              </a:spcAft>
              <a:buClr>
                <a:srgbClr val="000000"/>
              </a:buClr>
              <a:buSzPts val="1400"/>
              <a:buFont typeface="Arial"/>
              <a:buNone/>
              <a:defRPr/>
            </a:lvl7pPr>
            <a:lvl8pPr indent="0" lvl="7" marL="0" rtl="0" algn="l">
              <a:lnSpc>
                <a:spcPct val="100000"/>
              </a:lnSpc>
              <a:spcBef>
                <a:spcPts val="0"/>
              </a:spcBef>
              <a:spcAft>
                <a:spcPts val="0"/>
              </a:spcAft>
              <a:buClr>
                <a:srgbClr val="000000"/>
              </a:buClr>
              <a:buSzPts val="1400"/>
              <a:buFont typeface="Arial"/>
              <a:buNone/>
              <a:defRPr/>
            </a:lvl8pPr>
            <a:lvl9pPr indent="0" lvl="8" marL="0" rtl="0" algn="l">
              <a:lnSpc>
                <a:spcPct val="100000"/>
              </a:lnSpc>
              <a:spcBef>
                <a:spcPts val="0"/>
              </a:spcBef>
              <a:spcAft>
                <a:spcPts val="0"/>
              </a:spcAft>
              <a:buClr>
                <a:srgbClr val="000000"/>
              </a:buClr>
              <a:buSzPts val="1400"/>
              <a:buFont typeface="Arial"/>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
    <p:spTree>
      <p:nvGrpSpPr>
        <p:cNvPr id="352" name="Shape 352"/>
        <p:cNvGrpSpPr/>
        <p:nvPr/>
      </p:nvGrpSpPr>
      <p:grpSpPr>
        <a:xfrm>
          <a:off x="0" y="0"/>
          <a:ext cx="0" cy="0"/>
          <a:chOff x="0" y="0"/>
          <a:chExt cx="0" cy="0"/>
        </a:xfrm>
      </p:grpSpPr>
      <p:sp>
        <p:nvSpPr>
          <p:cNvPr id="353" name="Google Shape;353;p2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4" name="Google Shape;35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bg>
      <p:bgPr>
        <a:blipFill>
          <a:blip r:embed="rId2">
            <a:alphaModFix/>
          </a:blip>
          <a:stretch>
            <a:fillRect/>
          </a:stretch>
        </a:blipFill>
      </p:bgPr>
    </p:bg>
    <p:spTree>
      <p:nvGrpSpPr>
        <p:cNvPr id="355" name="Shape 355"/>
        <p:cNvGrpSpPr/>
        <p:nvPr/>
      </p:nvGrpSpPr>
      <p:grpSpPr>
        <a:xfrm>
          <a:off x="0" y="0"/>
          <a:ext cx="0" cy="0"/>
          <a:chOff x="0" y="0"/>
          <a:chExt cx="0" cy="0"/>
        </a:xfrm>
      </p:grpSpPr>
      <p:sp>
        <p:nvSpPr>
          <p:cNvPr id="356" name="Google Shape;356;p30"/>
          <p:cNvSpPr txBox="1"/>
          <p:nvPr>
            <p:ph type="title"/>
          </p:nvPr>
        </p:nvSpPr>
        <p:spPr>
          <a:xfrm>
            <a:off x="2115475" y="102450"/>
            <a:ext cx="6284700" cy="638400"/>
          </a:xfrm>
          <a:prstGeom prst="rect">
            <a:avLst/>
          </a:prstGeom>
          <a:noFill/>
          <a:ln>
            <a:noFill/>
          </a:ln>
        </p:spPr>
        <p:txBody>
          <a:bodyPr anchorCtr="0" anchor="t" bIns="45700" lIns="0" spcFirstLastPara="1" rIns="91425" wrap="square" tIns="45700">
            <a:normAutofit/>
          </a:bodyPr>
          <a:lstStyle>
            <a:lvl1pPr lvl="0" rtl="0" algn="l">
              <a:lnSpc>
                <a:spcPct val="100000"/>
              </a:lnSpc>
              <a:spcBef>
                <a:spcPts val="0"/>
              </a:spcBef>
              <a:spcAft>
                <a:spcPts val="0"/>
              </a:spcAft>
              <a:buClr>
                <a:srgbClr val="002B5C"/>
              </a:buClr>
              <a:buSzPts val="3300"/>
              <a:buFont typeface="Georgia"/>
              <a:buNone/>
              <a:defRPr b="0" i="0" sz="3300" cap="none">
                <a:latin typeface="Georgia"/>
                <a:ea typeface="Georgia"/>
                <a:cs typeface="Georgia"/>
                <a:sym typeface="Georgia"/>
              </a:defRPr>
            </a:lvl1pPr>
            <a:lvl2pPr lvl="1" rtl="0" algn="l">
              <a:lnSpc>
                <a:spcPct val="100000"/>
              </a:lnSpc>
              <a:spcBef>
                <a:spcPts val="0"/>
              </a:spcBef>
              <a:spcAft>
                <a:spcPts val="0"/>
              </a:spcAft>
              <a:buSzPts val="100"/>
              <a:buNone/>
              <a:defRPr sz="100"/>
            </a:lvl2pPr>
            <a:lvl3pPr lvl="2" rtl="0" algn="l">
              <a:lnSpc>
                <a:spcPct val="100000"/>
              </a:lnSpc>
              <a:spcBef>
                <a:spcPts val="0"/>
              </a:spcBef>
              <a:spcAft>
                <a:spcPts val="0"/>
              </a:spcAft>
              <a:buSzPts val="100"/>
              <a:buNone/>
              <a:defRPr sz="100"/>
            </a:lvl3pPr>
            <a:lvl4pPr lvl="3" rtl="0" algn="l">
              <a:lnSpc>
                <a:spcPct val="100000"/>
              </a:lnSpc>
              <a:spcBef>
                <a:spcPts val="0"/>
              </a:spcBef>
              <a:spcAft>
                <a:spcPts val="0"/>
              </a:spcAft>
              <a:buSzPts val="100"/>
              <a:buNone/>
              <a:defRPr sz="100"/>
            </a:lvl4pPr>
            <a:lvl5pPr lvl="4" rtl="0" algn="l">
              <a:lnSpc>
                <a:spcPct val="100000"/>
              </a:lnSpc>
              <a:spcBef>
                <a:spcPts val="0"/>
              </a:spcBef>
              <a:spcAft>
                <a:spcPts val="0"/>
              </a:spcAft>
              <a:buSzPts val="100"/>
              <a:buNone/>
              <a:defRPr sz="100"/>
            </a:lvl5pPr>
            <a:lvl6pPr lvl="5" rtl="0" algn="l">
              <a:lnSpc>
                <a:spcPct val="100000"/>
              </a:lnSpc>
              <a:spcBef>
                <a:spcPts val="0"/>
              </a:spcBef>
              <a:spcAft>
                <a:spcPts val="0"/>
              </a:spcAft>
              <a:buSzPts val="100"/>
              <a:buNone/>
              <a:defRPr sz="100"/>
            </a:lvl6pPr>
            <a:lvl7pPr lvl="6" rtl="0" algn="l">
              <a:lnSpc>
                <a:spcPct val="100000"/>
              </a:lnSpc>
              <a:spcBef>
                <a:spcPts val="0"/>
              </a:spcBef>
              <a:spcAft>
                <a:spcPts val="0"/>
              </a:spcAft>
              <a:buSzPts val="100"/>
              <a:buNone/>
              <a:defRPr sz="100"/>
            </a:lvl7pPr>
            <a:lvl8pPr lvl="7" rtl="0" algn="l">
              <a:lnSpc>
                <a:spcPct val="100000"/>
              </a:lnSpc>
              <a:spcBef>
                <a:spcPts val="0"/>
              </a:spcBef>
              <a:spcAft>
                <a:spcPts val="0"/>
              </a:spcAft>
              <a:buSzPts val="100"/>
              <a:buNone/>
              <a:defRPr sz="100"/>
            </a:lvl8pPr>
            <a:lvl9pPr lvl="8" rtl="0" algn="l">
              <a:lnSpc>
                <a:spcPct val="100000"/>
              </a:lnSpc>
              <a:spcBef>
                <a:spcPts val="0"/>
              </a:spcBef>
              <a:spcAft>
                <a:spcPts val="0"/>
              </a:spcAft>
              <a:buSzPts val="100"/>
              <a:buNone/>
              <a:defRPr sz="100"/>
            </a:lvl9pPr>
          </a:lstStyle>
          <a:p/>
        </p:txBody>
      </p:sp>
      <p:sp>
        <p:nvSpPr>
          <p:cNvPr id="357" name="Google Shape;357;p30"/>
          <p:cNvSpPr txBox="1"/>
          <p:nvPr>
            <p:ph idx="1" type="body"/>
          </p:nvPr>
        </p:nvSpPr>
        <p:spPr>
          <a:xfrm>
            <a:off x="538650" y="1366325"/>
            <a:ext cx="6858000" cy="457200"/>
          </a:xfrm>
          <a:prstGeom prst="rect">
            <a:avLst/>
          </a:prstGeom>
          <a:noFill/>
          <a:ln>
            <a:noFill/>
          </a:ln>
        </p:spPr>
        <p:txBody>
          <a:bodyPr anchorCtr="0" anchor="t" bIns="45700" lIns="0" spcFirstLastPara="1" rIns="91425" wrap="square" tIns="45700">
            <a:normAutofit/>
          </a:bodyPr>
          <a:lstStyle>
            <a:lvl1pPr indent="-228600" lvl="0" marL="457200" rtl="0" algn="l">
              <a:lnSpc>
                <a:spcPct val="100000"/>
              </a:lnSpc>
              <a:spcBef>
                <a:spcPts val="400"/>
              </a:spcBef>
              <a:spcAft>
                <a:spcPts val="0"/>
              </a:spcAft>
              <a:buClr>
                <a:srgbClr val="002B5C"/>
              </a:buClr>
              <a:buSzPts val="2000"/>
              <a:buNone/>
              <a:defRPr sz="2000">
                <a:solidFill>
                  <a:srgbClr val="002B5C"/>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bg>
      <p:bgPr>
        <a:blipFill>
          <a:blip r:embed="rId2">
            <a:alphaModFix/>
          </a:blip>
          <a:stretch>
            <a:fillRect/>
          </a:stretch>
        </a:blipFill>
      </p:bgPr>
    </p:bg>
    <p:spTree>
      <p:nvGrpSpPr>
        <p:cNvPr id="358" name="Shape 358"/>
        <p:cNvGrpSpPr/>
        <p:nvPr/>
      </p:nvGrpSpPr>
      <p:grpSpPr>
        <a:xfrm>
          <a:off x="0" y="0"/>
          <a:ext cx="0" cy="0"/>
          <a:chOff x="0" y="0"/>
          <a:chExt cx="0" cy="0"/>
        </a:xfrm>
      </p:grpSpPr>
      <p:sp>
        <p:nvSpPr>
          <p:cNvPr id="359" name="Google Shape;359;p31"/>
          <p:cNvSpPr txBox="1"/>
          <p:nvPr>
            <p:ph type="title"/>
          </p:nvPr>
        </p:nvSpPr>
        <p:spPr>
          <a:xfrm>
            <a:off x="2115475" y="102450"/>
            <a:ext cx="6284700" cy="638400"/>
          </a:xfrm>
          <a:prstGeom prst="rect">
            <a:avLst/>
          </a:prstGeom>
          <a:noFill/>
          <a:ln>
            <a:noFill/>
          </a:ln>
        </p:spPr>
        <p:txBody>
          <a:bodyPr anchorCtr="0" anchor="t" bIns="45700" lIns="0" spcFirstLastPara="1" rIns="91425" wrap="square" tIns="45700">
            <a:normAutofit/>
          </a:bodyPr>
          <a:lstStyle>
            <a:lvl1pPr lvl="0" rtl="0" algn="l">
              <a:lnSpc>
                <a:spcPct val="100000"/>
              </a:lnSpc>
              <a:spcBef>
                <a:spcPts val="0"/>
              </a:spcBef>
              <a:spcAft>
                <a:spcPts val="0"/>
              </a:spcAft>
              <a:buClr>
                <a:srgbClr val="002B5C"/>
              </a:buClr>
              <a:buSzPts val="3300"/>
              <a:buFont typeface="Georgia"/>
              <a:buNone/>
              <a:defRPr b="0" i="0" sz="3300" cap="none">
                <a:latin typeface="Georgia"/>
                <a:ea typeface="Georgia"/>
                <a:cs typeface="Georgia"/>
                <a:sym typeface="Georgia"/>
              </a:defRPr>
            </a:lvl1pPr>
            <a:lvl2pPr lvl="1" rtl="0" algn="l">
              <a:lnSpc>
                <a:spcPct val="100000"/>
              </a:lnSpc>
              <a:spcBef>
                <a:spcPts val="0"/>
              </a:spcBef>
              <a:spcAft>
                <a:spcPts val="0"/>
              </a:spcAft>
              <a:buSzPts val="100"/>
              <a:buNone/>
              <a:defRPr sz="100"/>
            </a:lvl2pPr>
            <a:lvl3pPr lvl="2" rtl="0" algn="l">
              <a:lnSpc>
                <a:spcPct val="100000"/>
              </a:lnSpc>
              <a:spcBef>
                <a:spcPts val="0"/>
              </a:spcBef>
              <a:spcAft>
                <a:spcPts val="0"/>
              </a:spcAft>
              <a:buSzPts val="100"/>
              <a:buNone/>
              <a:defRPr sz="100"/>
            </a:lvl3pPr>
            <a:lvl4pPr lvl="3" rtl="0" algn="l">
              <a:lnSpc>
                <a:spcPct val="100000"/>
              </a:lnSpc>
              <a:spcBef>
                <a:spcPts val="0"/>
              </a:spcBef>
              <a:spcAft>
                <a:spcPts val="0"/>
              </a:spcAft>
              <a:buSzPts val="100"/>
              <a:buNone/>
              <a:defRPr sz="100"/>
            </a:lvl4pPr>
            <a:lvl5pPr lvl="4" rtl="0" algn="l">
              <a:lnSpc>
                <a:spcPct val="100000"/>
              </a:lnSpc>
              <a:spcBef>
                <a:spcPts val="0"/>
              </a:spcBef>
              <a:spcAft>
                <a:spcPts val="0"/>
              </a:spcAft>
              <a:buSzPts val="100"/>
              <a:buNone/>
              <a:defRPr sz="100"/>
            </a:lvl5pPr>
            <a:lvl6pPr lvl="5" rtl="0" algn="l">
              <a:lnSpc>
                <a:spcPct val="100000"/>
              </a:lnSpc>
              <a:spcBef>
                <a:spcPts val="0"/>
              </a:spcBef>
              <a:spcAft>
                <a:spcPts val="0"/>
              </a:spcAft>
              <a:buSzPts val="100"/>
              <a:buNone/>
              <a:defRPr sz="100"/>
            </a:lvl6pPr>
            <a:lvl7pPr lvl="6" rtl="0" algn="l">
              <a:lnSpc>
                <a:spcPct val="100000"/>
              </a:lnSpc>
              <a:spcBef>
                <a:spcPts val="0"/>
              </a:spcBef>
              <a:spcAft>
                <a:spcPts val="0"/>
              </a:spcAft>
              <a:buSzPts val="100"/>
              <a:buNone/>
              <a:defRPr sz="100"/>
            </a:lvl7pPr>
            <a:lvl8pPr lvl="7" rtl="0" algn="l">
              <a:lnSpc>
                <a:spcPct val="100000"/>
              </a:lnSpc>
              <a:spcBef>
                <a:spcPts val="0"/>
              </a:spcBef>
              <a:spcAft>
                <a:spcPts val="0"/>
              </a:spcAft>
              <a:buSzPts val="100"/>
              <a:buNone/>
              <a:defRPr sz="100"/>
            </a:lvl8pPr>
            <a:lvl9pPr lvl="8" rtl="0" algn="l">
              <a:lnSpc>
                <a:spcPct val="100000"/>
              </a:lnSpc>
              <a:spcBef>
                <a:spcPts val="0"/>
              </a:spcBef>
              <a:spcAft>
                <a:spcPts val="0"/>
              </a:spcAft>
              <a:buSzPts val="100"/>
              <a:buNone/>
              <a:defRPr sz="100"/>
            </a:lvl9pPr>
          </a:lstStyle>
          <a:p/>
        </p:txBody>
      </p:sp>
      <p:sp>
        <p:nvSpPr>
          <p:cNvPr id="360" name="Google Shape;360;p31"/>
          <p:cNvSpPr txBox="1"/>
          <p:nvPr>
            <p:ph idx="1" type="body"/>
          </p:nvPr>
        </p:nvSpPr>
        <p:spPr>
          <a:xfrm>
            <a:off x="538650" y="1366325"/>
            <a:ext cx="6858000" cy="457200"/>
          </a:xfrm>
          <a:prstGeom prst="rect">
            <a:avLst/>
          </a:prstGeom>
          <a:noFill/>
          <a:ln>
            <a:noFill/>
          </a:ln>
        </p:spPr>
        <p:txBody>
          <a:bodyPr anchorCtr="0" anchor="t" bIns="45700" lIns="0" spcFirstLastPara="1" rIns="91425" wrap="square" tIns="45700">
            <a:normAutofit/>
          </a:bodyPr>
          <a:lstStyle>
            <a:lvl1pPr indent="-228600" lvl="0" marL="457200" rtl="0" algn="l">
              <a:lnSpc>
                <a:spcPct val="100000"/>
              </a:lnSpc>
              <a:spcBef>
                <a:spcPts val="400"/>
              </a:spcBef>
              <a:spcAft>
                <a:spcPts val="0"/>
              </a:spcAft>
              <a:buClr>
                <a:srgbClr val="002B5C"/>
              </a:buClr>
              <a:buSzPts val="2000"/>
              <a:buNone/>
              <a:defRPr sz="2000">
                <a:solidFill>
                  <a:srgbClr val="002B5C"/>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2" name="Shape 42"/>
        <p:cNvGrpSpPr/>
        <p:nvPr/>
      </p:nvGrpSpPr>
      <p:grpSpPr>
        <a:xfrm>
          <a:off x="0" y="0"/>
          <a:ext cx="0" cy="0"/>
          <a:chOff x="0" y="0"/>
          <a:chExt cx="0" cy="0"/>
        </a:xfrm>
      </p:grpSpPr>
      <p:grpSp>
        <p:nvGrpSpPr>
          <p:cNvPr id="43" name="Google Shape;43;p4"/>
          <p:cNvGrpSpPr/>
          <p:nvPr/>
        </p:nvGrpSpPr>
        <p:grpSpPr>
          <a:xfrm>
            <a:off x="-4" y="40"/>
            <a:ext cx="7072430" cy="1327315"/>
            <a:chOff x="-4" y="40"/>
            <a:chExt cx="7072430" cy="1327315"/>
          </a:xfrm>
        </p:grpSpPr>
        <p:sp>
          <p:nvSpPr>
            <p:cNvPr id="44" name="Google Shape;44;p4"/>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5" name="Google Shape;45;p4"/>
            <p:cNvGrpSpPr/>
            <p:nvPr/>
          </p:nvGrpSpPr>
          <p:grpSpPr>
            <a:xfrm flipH="1" rot="10800000">
              <a:off x="3" y="40"/>
              <a:ext cx="6756168" cy="1327315"/>
              <a:chOff x="-2168138" y="330075"/>
              <a:chExt cx="8650663" cy="1699506"/>
            </a:xfrm>
          </p:grpSpPr>
          <p:sp>
            <p:nvSpPr>
              <p:cNvPr id="46" name="Google Shape;46;p4"/>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7" name="Google Shape;47;p4"/>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8" name="Google Shape;48;p4"/>
            <p:cNvGrpSpPr/>
            <p:nvPr/>
          </p:nvGrpSpPr>
          <p:grpSpPr>
            <a:xfrm flipH="1" rot="10800000">
              <a:off x="-4" y="381007"/>
              <a:ext cx="7072430" cy="771744"/>
              <a:chOff x="-9092084" y="330075"/>
              <a:chExt cx="15574609" cy="1699501"/>
            </a:xfrm>
          </p:grpSpPr>
          <p:sp>
            <p:nvSpPr>
              <p:cNvPr id="49" name="Google Shape;49;p4"/>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50" name="Google Shape;50;p4"/>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51" name="Google Shape;51;p4"/>
          <p:cNvSpPr txBox="1"/>
          <p:nvPr>
            <p:ph type="title"/>
          </p:nvPr>
        </p:nvSpPr>
        <p:spPr>
          <a:xfrm>
            <a:off x="357075" y="392575"/>
            <a:ext cx="5492400" cy="766200"/>
          </a:xfrm>
          <a:prstGeom prst="rect">
            <a:avLst/>
          </a:prstGeom>
        </p:spPr>
        <p:txBody>
          <a:bodyPr anchorCtr="0" anchor="ctr" bIns="91425" lIns="91425" spcFirstLastPara="1" rIns="91425" wrap="square" tIns="91425">
            <a:noAutofit/>
          </a:bodyPr>
          <a:lstStyle>
            <a:lvl1pPr lvl="0">
              <a:spcBef>
                <a:spcPts val="0"/>
              </a:spcBef>
              <a:spcAft>
                <a:spcPts val="0"/>
              </a:spcAft>
              <a:buSzPts val="2300"/>
              <a:buFont typeface="Arial"/>
              <a:buNone/>
              <a:defRPr sz="2300">
                <a:latin typeface="Arial"/>
                <a:ea typeface="Arial"/>
                <a:cs typeface="Arial"/>
                <a:sym typeface="Arial"/>
              </a:defRPr>
            </a:lvl1pPr>
            <a:lvl2pPr lvl="1">
              <a:spcBef>
                <a:spcPts val="0"/>
              </a:spcBef>
              <a:spcAft>
                <a:spcPts val="0"/>
              </a:spcAft>
              <a:buSzPts val="2300"/>
              <a:buNone/>
              <a:defRPr sz="2300"/>
            </a:lvl2pPr>
            <a:lvl3pPr lvl="2">
              <a:spcBef>
                <a:spcPts val="0"/>
              </a:spcBef>
              <a:spcAft>
                <a:spcPts val="0"/>
              </a:spcAft>
              <a:buSzPts val="2300"/>
              <a:buNone/>
              <a:defRPr sz="2300"/>
            </a:lvl3pPr>
            <a:lvl4pPr lvl="3">
              <a:spcBef>
                <a:spcPts val="0"/>
              </a:spcBef>
              <a:spcAft>
                <a:spcPts val="0"/>
              </a:spcAft>
              <a:buSzPts val="2300"/>
              <a:buNone/>
              <a:defRPr sz="2300"/>
            </a:lvl4pPr>
            <a:lvl5pPr lvl="4">
              <a:spcBef>
                <a:spcPts val="0"/>
              </a:spcBef>
              <a:spcAft>
                <a:spcPts val="0"/>
              </a:spcAft>
              <a:buSzPts val="2300"/>
              <a:buNone/>
              <a:defRPr sz="2300"/>
            </a:lvl5pPr>
            <a:lvl6pPr lvl="5">
              <a:spcBef>
                <a:spcPts val="0"/>
              </a:spcBef>
              <a:spcAft>
                <a:spcPts val="0"/>
              </a:spcAft>
              <a:buSzPts val="2300"/>
              <a:buNone/>
              <a:defRPr sz="2300"/>
            </a:lvl6pPr>
            <a:lvl7pPr lvl="6">
              <a:spcBef>
                <a:spcPts val="0"/>
              </a:spcBef>
              <a:spcAft>
                <a:spcPts val="0"/>
              </a:spcAft>
              <a:buSzPts val="2300"/>
              <a:buNone/>
              <a:defRPr sz="2300"/>
            </a:lvl7pPr>
            <a:lvl8pPr lvl="7">
              <a:spcBef>
                <a:spcPts val="0"/>
              </a:spcBef>
              <a:spcAft>
                <a:spcPts val="0"/>
              </a:spcAft>
              <a:buSzPts val="2300"/>
              <a:buNone/>
              <a:defRPr sz="2300"/>
            </a:lvl8pPr>
            <a:lvl9pPr lvl="8">
              <a:spcBef>
                <a:spcPts val="0"/>
              </a:spcBef>
              <a:spcAft>
                <a:spcPts val="0"/>
              </a:spcAft>
              <a:buSzPts val="2300"/>
              <a:buNone/>
              <a:defRPr sz="2300"/>
            </a:lvl9pPr>
          </a:lstStyle>
          <a:p/>
        </p:txBody>
      </p:sp>
      <p:sp>
        <p:nvSpPr>
          <p:cNvPr id="52" name="Google Shape;52;p4"/>
          <p:cNvSpPr txBox="1"/>
          <p:nvPr>
            <p:ph idx="1" type="body"/>
          </p:nvPr>
        </p:nvSpPr>
        <p:spPr>
          <a:xfrm>
            <a:off x="357075" y="1487450"/>
            <a:ext cx="8520900" cy="3290100"/>
          </a:xfrm>
          <a:prstGeom prst="rect">
            <a:avLst/>
          </a:prstGeom>
        </p:spPr>
        <p:txBody>
          <a:bodyPr anchorCtr="0" anchor="ctr" bIns="91425" lIns="91425" spcFirstLastPara="1" rIns="91425" wrap="square" tIns="91425">
            <a:noAutofit/>
          </a:bodyPr>
          <a:lstStyle>
            <a:lvl1pPr indent="-381000" lvl="0" marL="457200">
              <a:spcBef>
                <a:spcPts val="600"/>
              </a:spcBef>
              <a:spcAft>
                <a:spcPts val="0"/>
              </a:spcAft>
              <a:buSzPts val="2400"/>
              <a:buFont typeface="Arial"/>
              <a:buChar char="▰"/>
              <a:defRPr>
                <a:latin typeface="Arial"/>
                <a:ea typeface="Arial"/>
                <a:cs typeface="Arial"/>
                <a:sym typeface="Arial"/>
              </a:defRPr>
            </a:lvl1pPr>
            <a:lvl2pPr indent="-381000" lvl="1" marL="914400">
              <a:spcBef>
                <a:spcPts val="1000"/>
              </a:spcBef>
              <a:spcAft>
                <a:spcPts val="0"/>
              </a:spcAft>
              <a:buSzPts val="2400"/>
              <a:buFont typeface="Arial"/>
              <a:buChar char="▻"/>
              <a:defRPr>
                <a:latin typeface="Arial"/>
                <a:ea typeface="Arial"/>
                <a:cs typeface="Arial"/>
                <a:sym typeface="Arial"/>
              </a:defRPr>
            </a:lvl2pPr>
            <a:lvl3pPr indent="-381000" lvl="2" marL="1371600">
              <a:spcBef>
                <a:spcPts val="1000"/>
              </a:spcBef>
              <a:spcAft>
                <a:spcPts val="0"/>
              </a:spcAft>
              <a:buSzPts val="2400"/>
              <a:buFont typeface="Arial"/>
              <a:buChar char="▻"/>
              <a:defRPr>
                <a:latin typeface="Arial"/>
                <a:ea typeface="Arial"/>
                <a:cs typeface="Arial"/>
                <a:sym typeface="Arial"/>
              </a:defRPr>
            </a:lvl3pPr>
            <a:lvl4pPr indent="-381000" lvl="3" marL="1828800">
              <a:spcBef>
                <a:spcPts val="1000"/>
              </a:spcBef>
              <a:spcAft>
                <a:spcPts val="0"/>
              </a:spcAft>
              <a:buSzPts val="2400"/>
              <a:buFont typeface="Arial"/>
              <a:buChar char="▻"/>
              <a:defRPr>
                <a:latin typeface="Arial"/>
                <a:ea typeface="Arial"/>
                <a:cs typeface="Arial"/>
                <a:sym typeface="Arial"/>
              </a:defRPr>
            </a:lvl4pPr>
            <a:lvl5pPr indent="-381000" lvl="4" marL="2286000">
              <a:spcBef>
                <a:spcPts val="1000"/>
              </a:spcBef>
              <a:spcAft>
                <a:spcPts val="0"/>
              </a:spcAft>
              <a:buSzPts val="2400"/>
              <a:buFont typeface="Arial"/>
              <a:buChar char="▻"/>
              <a:defRPr>
                <a:latin typeface="Arial"/>
                <a:ea typeface="Arial"/>
                <a:cs typeface="Arial"/>
                <a:sym typeface="Arial"/>
              </a:defRPr>
            </a:lvl5pPr>
            <a:lvl6pPr indent="-381000" lvl="5" marL="2743200">
              <a:spcBef>
                <a:spcPts val="1000"/>
              </a:spcBef>
              <a:spcAft>
                <a:spcPts val="0"/>
              </a:spcAft>
              <a:buSzPts val="2400"/>
              <a:buFont typeface="Arial"/>
              <a:buChar char="▻"/>
              <a:defRPr>
                <a:latin typeface="Arial"/>
                <a:ea typeface="Arial"/>
                <a:cs typeface="Arial"/>
                <a:sym typeface="Arial"/>
              </a:defRPr>
            </a:lvl6pPr>
            <a:lvl7pPr indent="-381000" lvl="6" marL="3200400">
              <a:spcBef>
                <a:spcPts val="1000"/>
              </a:spcBef>
              <a:spcAft>
                <a:spcPts val="0"/>
              </a:spcAft>
              <a:buSzPts val="2400"/>
              <a:buFont typeface="Arial"/>
              <a:buChar char="▻"/>
              <a:defRPr>
                <a:latin typeface="Arial"/>
                <a:ea typeface="Arial"/>
                <a:cs typeface="Arial"/>
                <a:sym typeface="Arial"/>
              </a:defRPr>
            </a:lvl7pPr>
            <a:lvl8pPr indent="-381000" lvl="7" marL="3657600">
              <a:spcBef>
                <a:spcPts val="1000"/>
              </a:spcBef>
              <a:spcAft>
                <a:spcPts val="0"/>
              </a:spcAft>
              <a:buSzPts val="2400"/>
              <a:buFont typeface="Arial"/>
              <a:buChar char="▻"/>
              <a:defRPr>
                <a:latin typeface="Arial"/>
                <a:ea typeface="Arial"/>
                <a:cs typeface="Arial"/>
                <a:sym typeface="Arial"/>
              </a:defRPr>
            </a:lvl8pPr>
            <a:lvl9pPr indent="-381000" lvl="8" marL="4114800">
              <a:spcBef>
                <a:spcPts val="1000"/>
              </a:spcBef>
              <a:spcAft>
                <a:spcPts val="1000"/>
              </a:spcAft>
              <a:buSzPts val="2400"/>
              <a:buFont typeface="Arial"/>
              <a:buChar char="▻"/>
              <a:defRPr>
                <a:latin typeface="Arial"/>
                <a:ea typeface="Arial"/>
                <a:cs typeface="Arial"/>
                <a:sym typeface="Arial"/>
              </a:defRPr>
            </a:lvl9pPr>
          </a:lstStyle>
          <a:p/>
        </p:txBody>
      </p:sp>
      <p:sp>
        <p:nvSpPr>
          <p:cNvPr id="53" name="Google Shape;53;p4"/>
          <p:cNvSpPr txBox="1"/>
          <p:nvPr>
            <p:ph idx="12" type="sldNum"/>
          </p:nvPr>
        </p:nvSpPr>
        <p:spPr>
          <a:xfrm>
            <a:off x="8289150" y="4665300"/>
            <a:ext cx="727800" cy="315600"/>
          </a:xfrm>
          <a:prstGeom prst="rect">
            <a:avLst/>
          </a:prstGeom>
          <a:noFill/>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cctools_logo_2.png" id="54" name="Google Shape;54;p4"/>
          <p:cNvPicPr preferRelativeResize="0"/>
          <p:nvPr/>
        </p:nvPicPr>
        <p:blipFill rotWithShape="1">
          <a:blip r:embed="rId2">
            <a:alphaModFix/>
          </a:blip>
          <a:srcRect b="0" l="0" r="0" t="0"/>
          <a:stretch/>
        </p:blipFill>
        <p:spPr>
          <a:xfrm>
            <a:off x="7377410" y="133349"/>
            <a:ext cx="1500650" cy="67078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blipFill>
          <a:blip r:embed="rId2">
            <a:alphaModFix/>
          </a:blip>
          <a:stretch>
            <a:fillRect/>
          </a:stretch>
        </a:blipFill>
      </p:bgPr>
    </p:bg>
    <p:spTree>
      <p:nvGrpSpPr>
        <p:cNvPr id="361" name="Shape 36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55" name="Shape 55"/>
        <p:cNvGrpSpPr/>
        <p:nvPr/>
      </p:nvGrpSpPr>
      <p:grpSpPr>
        <a:xfrm>
          <a:off x="0" y="0"/>
          <a:ext cx="0" cy="0"/>
          <a:chOff x="0" y="0"/>
          <a:chExt cx="0" cy="0"/>
        </a:xfrm>
      </p:grpSpPr>
      <p:grpSp>
        <p:nvGrpSpPr>
          <p:cNvPr id="56" name="Google Shape;56;p5"/>
          <p:cNvGrpSpPr/>
          <p:nvPr/>
        </p:nvGrpSpPr>
        <p:grpSpPr>
          <a:xfrm>
            <a:off x="-4" y="40"/>
            <a:ext cx="7072430" cy="1327315"/>
            <a:chOff x="-4" y="40"/>
            <a:chExt cx="7072430" cy="1327315"/>
          </a:xfrm>
        </p:grpSpPr>
        <p:sp>
          <p:nvSpPr>
            <p:cNvPr id="57" name="Google Shape;57;p5"/>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58" name="Google Shape;58;p5"/>
            <p:cNvGrpSpPr/>
            <p:nvPr/>
          </p:nvGrpSpPr>
          <p:grpSpPr>
            <a:xfrm flipH="1" rot="10800000">
              <a:off x="3" y="40"/>
              <a:ext cx="6756168" cy="1327315"/>
              <a:chOff x="-2168138" y="330075"/>
              <a:chExt cx="8650663" cy="1699506"/>
            </a:xfrm>
          </p:grpSpPr>
          <p:sp>
            <p:nvSpPr>
              <p:cNvPr id="59" name="Google Shape;59;p5"/>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60" name="Google Shape;60;p5"/>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61" name="Google Shape;61;p5"/>
            <p:cNvGrpSpPr/>
            <p:nvPr/>
          </p:nvGrpSpPr>
          <p:grpSpPr>
            <a:xfrm flipH="1" rot="10800000">
              <a:off x="-4" y="381007"/>
              <a:ext cx="7072430" cy="771744"/>
              <a:chOff x="-9092084" y="330075"/>
              <a:chExt cx="15574609" cy="1699501"/>
            </a:xfrm>
          </p:grpSpPr>
          <p:sp>
            <p:nvSpPr>
              <p:cNvPr id="62" name="Google Shape;62;p5"/>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63" name="Google Shape;63;p5"/>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64" name="Google Shape;64;p5"/>
          <p:cNvSpPr txBox="1"/>
          <p:nvPr>
            <p:ph type="title"/>
          </p:nvPr>
        </p:nvSpPr>
        <p:spPr>
          <a:xfrm>
            <a:off x="433275" y="392575"/>
            <a:ext cx="5258400" cy="766200"/>
          </a:xfrm>
          <a:prstGeom prst="rect">
            <a:avLst/>
          </a:prstGeom>
        </p:spPr>
        <p:txBody>
          <a:bodyPr anchorCtr="0" anchor="ctr" bIns="91425" lIns="91425" spcFirstLastPara="1" rIns="91425" wrap="square" tIns="91425">
            <a:noAutofit/>
          </a:bodyPr>
          <a:lstStyle>
            <a:lvl1pPr lvl="0">
              <a:spcBef>
                <a:spcPts val="0"/>
              </a:spcBef>
              <a:spcAft>
                <a:spcPts val="0"/>
              </a:spcAft>
              <a:buSzPts val="2200"/>
              <a:buFont typeface="Arial"/>
              <a:buNone/>
              <a:defRPr sz="2200">
                <a:latin typeface="Arial"/>
                <a:ea typeface="Arial"/>
                <a:cs typeface="Arial"/>
                <a:sym typeface="Arial"/>
              </a:defRPr>
            </a:lvl1pPr>
            <a:lvl2pPr lvl="1">
              <a:spcBef>
                <a:spcPts val="0"/>
              </a:spcBef>
              <a:spcAft>
                <a:spcPts val="0"/>
              </a:spcAft>
              <a:buSzPts val="2200"/>
              <a:buFont typeface="Arial"/>
              <a:buNone/>
              <a:defRPr sz="2200">
                <a:latin typeface="Arial"/>
                <a:ea typeface="Arial"/>
                <a:cs typeface="Arial"/>
                <a:sym typeface="Arial"/>
              </a:defRPr>
            </a:lvl2pPr>
            <a:lvl3pPr lvl="2">
              <a:spcBef>
                <a:spcPts val="0"/>
              </a:spcBef>
              <a:spcAft>
                <a:spcPts val="0"/>
              </a:spcAft>
              <a:buSzPts val="2200"/>
              <a:buFont typeface="Arial"/>
              <a:buNone/>
              <a:defRPr sz="2200">
                <a:latin typeface="Arial"/>
                <a:ea typeface="Arial"/>
                <a:cs typeface="Arial"/>
                <a:sym typeface="Arial"/>
              </a:defRPr>
            </a:lvl3pPr>
            <a:lvl4pPr lvl="3">
              <a:spcBef>
                <a:spcPts val="0"/>
              </a:spcBef>
              <a:spcAft>
                <a:spcPts val="0"/>
              </a:spcAft>
              <a:buSzPts val="2200"/>
              <a:buFont typeface="Arial"/>
              <a:buNone/>
              <a:defRPr sz="2200">
                <a:latin typeface="Arial"/>
                <a:ea typeface="Arial"/>
                <a:cs typeface="Arial"/>
                <a:sym typeface="Arial"/>
              </a:defRPr>
            </a:lvl4pPr>
            <a:lvl5pPr lvl="4">
              <a:spcBef>
                <a:spcPts val="0"/>
              </a:spcBef>
              <a:spcAft>
                <a:spcPts val="0"/>
              </a:spcAft>
              <a:buSzPts val="2200"/>
              <a:buFont typeface="Arial"/>
              <a:buNone/>
              <a:defRPr sz="2200">
                <a:latin typeface="Arial"/>
                <a:ea typeface="Arial"/>
                <a:cs typeface="Arial"/>
                <a:sym typeface="Arial"/>
              </a:defRPr>
            </a:lvl5pPr>
            <a:lvl6pPr lvl="5">
              <a:spcBef>
                <a:spcPts val="0"/>
              </a:spcBef>
              <a:spcAft>
                <a:spcPts val="0"/>
              </a:spcAft>
              <a:buSzPts val="2200"/>
              <a:buFont typeface="Arial"/>
              <a:buNone/>
              <a:defRPr sz="2200">
                <a:latin typeface="Arial"/>
                <a:ea typeface="Arial"/>
                <a:cs typeface="Arial"/>
                <a:sym typeface="Arial"/>
              </a:defRPr>
            </a:lvl6pPr>
            <a:lvl7pPr lvl="6">
              <a:spcBef>
                <a:spcPts val="0"/>
              </a:spcBef>
              <a:spcAft>
                <a:spcPts val="0"/>
              </a:spcAft>
              <a:buSzPts val="2200"/>
              <a:buFont typeface="Arial"/>
              <a:buNone/>
              <a:defRPr sz="2200">
                <a:latin typeface="Arial"/>
                <a:ea typeface="Arial"/>
                <a:cs typeface="Arial"/>
                <a:sym typeface="Arial"/>
              </a:defRPr>
            </a:lvl7pPr>
            <a:lvl8pPr lvl="7">
              <a:spcBef>
                <a:spcPts val="0"/>
              </a:spcBef>
              <a:spcAft>
                <a:spcPts val="0"/>
              </a:spcAft>
              <a:buSzPts val="2200"/>
              <a:buFont typeface="Arial"/>
              <a:buNone/>
              <a:defRPr sz="2200">
                <a:latin typeface="Arial"/>
                <a:ea typeface="Arial"/>
                <a:cs typeface="Arial"/>
                <a:sym typeface="Arial"/>
              </a:defRPr>
            </a:lvl8pPr>
            <a:lvl9pPr lvl="8">
              <a:spcBef>
                <a:spcPts val="0"/>
              </a:spcBef>
              <a:spcAft>
                <a:spcPts val="0"/>
              </a:spcAft>
              <a:buSzPts val="2200"/>
              <a:buFont typeface="Arial"/>
              <a:buNone/>
              <a:defRPr sz="2200">
                <a:latin typeface="Arial"/>
                <a:ea typeface="Arial"/>
                <a:cs typeface="Arial"/>
                <a:sym typeface="Arial"/>
              </a:defRPr>
            </a:lvl9pPr>
          </a:lstStyle>
          <a:p/>
        </p:txBody>
      </p:sp>
      <p:sp>
        <p:nvSpPr>
          <p:cNvPr id="65" name="Google Shape;65;p5"/>
          <p:cNvSpPr txBox="1"/>
          <p:nvPr>
            <p:ph idx="1" type="body"/>
          </p:nvPr>
        </p:nvSpPr>
        <p:spPr>
          <a:xfrm>
            <a:off x="357075" y="1538002"/>
            <a:ext cx="4156500" cy="32586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Font typeface="Arial"/>
              <a:buChar char="▰"/>
              <a:defRPr sz="2000">
                <a:latin typeface="Arial"/>
                <a:ea typeface="Arial"/>
                <a:cs typeface="Arial"/>
                <a:sym typeface="Arial"/>
              </a:defRPr>
            </a:lvl1pPr>
            <a:lvl2pPr indent="-355600" lvl="1" marL="914400">
              <a:spcBef>
                <a:spcPts val="1000"/>
              </a:spcBef>
              <a:spcAft>
                <a:spcPts val="0"/>
              </a:spcAft>
              <a:buSzPts val="2000"/>
              <a:buFont typeface="Arial"/>
              <a:buChar char="▻"/>
              <a:defRPr sz="2000">
                <a:latin typeface="Arial"/>
                <a:ea typeface="Arial"/>
                <a:cs typeface="Arial"/>
                <a:sym typeface="Arial"/>
              </a:defRPr>
            </a:lvl2pPr>
            <a:lvl3pPr indent="-355600" lvl="2" marL="1371600">
              <a:spcBef>
                <a:spcPts val="1000"/>
              </a:spcBef>
              <a:spcAft>
                <a:spcPts val="0"/>
              </a:spcAft>
              <a:buSzPts val="2000"/>
              <a:buFont typeface="Arial"/>
              <a:buChar char="▻"/>
              <a:defRPr sz="2000">
                <a:latin typeface="Arial"/>
                <a:ea typeface="Arial"/>
                <a:cs typeface="Arial"/>
                <a:sym typeface="Arial"/>
              </a:defRPr>
            </a:lvl3pPr>
            <a:lvl4pPr indent="-355600" lvl="3" marL="1828800">
              <a:spcBef>
                <a:spcPts val="1000"/>
              </a:spcBef>
              <a:spcAft>
                <a:spcPts val="0"/>
              </a:spcAft>
              <a:buSzPts val="2000"/>
              <a:buFont typeface="Arial"/>
              <a:buChar char="▻"/>
              <a:defRPr sz="2000">
                <a:latin typeface="Arial"/>
                <a:ea typeface="Arial"/>
                <a:cs typeface="Arial"/>
                <a:sym typeface="Arial"/>
              </a:defRPr>
            </a:lvl4pPr>
            <a:lvl5pPr indent="-355600" lvl="4" marL="2286000">
              <a:spcBef>
                <a:spcPts val="1000"/>
              </a:spcBef>
              <a:spcAft>
                <a:spcPts val="0"/>
              </a:spcAft>
              <a:buSzPts val="2000"/>
              <a:buFont typeface="Arial"/>
              <a:buChar char="▻"/>
              <a:defRPr sz="2000">
                <a:latin typeface="Arial"/>
                <a:ea typeface="Arial"/>
                <a:cs typeface="Arial"/>
                <a:sym typeface="Arial"/>
              </a:defRPr>
            </a:lvl5pPr>
            <a:lvl6pPr indent="-355600" lvl="5" marL="2743200">
              <a:spcBef>
                <a:spcPts val="1000"/>
              </a:spcBef>
              <a:spcAft>
                <a:spcPts val="0"/>
              </a:spcAft>
              <a:buSzPts val="2000"/>
              <a:buFont typeface="Arial"/>
              <a:buChar char="▻"/>
              <a:defRPr sz="2000">
                <a:latin typeface="Arial"/>
                <a:ea typeface="Arial"/>
                <a:cs typeface="Arial"/>
                <a:sym typeface="Arial"/>
              </a:defRPr>
            </a:lvl6pPr>
            <a:lvl7pPr indent="-355600" lvl="6" marL="3200400">
              <a:spcBef>
                <a:spcPts val="1000"/>
              </a:spcBef>
              <a:spcAft>
                <a:spcPts val="0"/>
              </a:spcAft>
              <a:buSzPts val="2000"/>
              <a:buFont typeface="Arial"/>
              <a:buChar char="▻"/>
              <a:defRPr sz="2000">
                <a:latin typeface="Arial"/>
                <a:ea typeface="Arial"/>
                <a:cs typeface="Arial"/>
                <a:sym typeface="Arial"/>
              </a:defRPr>
            </a:lvl7pPr>
            <a:lvl8pPr indent="-355600" lvl="7" marL="3657600">
              <a:spcBef>
                <a:spcPts val="1000"/>
              </a:spcBef>
              <a:spcAft>
                <a:spcPts val="0"/>
              </a:spcAft>
              <a:buSzPts val="2000"/>
              <a:buFont typeface="Arial"/>
              <a:buChar char="▻"/>
              <a:defRPr sz="2000">
                <a:latin typeface="Arial"/>
                <a:ea typeface="Arial"/>
                <a:cs typeface="Arial"/>
                <a:sym typeface="Arial"/>
              </a:defRPr>
            </a:lvl8pPr>
            <a:lvl9pPr indent="-355600" lvl="8" marL="4114800">
              <a:spcBef>
                <a:spcPts val="1000"/>
              </a:spcBef>
              <a:spcAft>
                <a:spcPts val="1000"/>
              </a:spcAft>
              <a:buSzPts val="2000"/>
              <a:buFont typeface="Arial"/>
              <a:buChar char="▻"/>
              <a:defRPr sz="2000">
                <a:latin typeface="Arial"/>
                <a:ea typeface="Arial"/>
                <a:cs typeface="Arial"/>
                <a:sym typeface="Arial"/>
              </a:defRPr>
            </a:lvl9pPr>
          </a:lstStyle>
          <a:p/>
        </p:txBody>
      </p:sp>
      <p:sp>
        <p:nvSpPr>
          <p:cNvPr id="66" name="Google Shape;66;p5"/>
          <p:cNvSpPr txBox="1"/>
          <p:nvPr>
            <p:ph idx="2" type="body"/>
          </p:nvPr>
        </p:nvSpPr>
        <p:spPr>
          <a:xfrm>
            <a:off x="4532325" y="1538003"/>
            <a:ext cx="4156500" cy="33285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Font typeface="Arial"/>
              <a:buChar char="▰"/>
              <a:defRPr sz="2000">
                <a:latin typeface="Arial"/>
                <a:ea typeface="Arial"/>
                <a:cs typeface="Arial"/>
                <a:sym typeface="Arial"/>
              </a:defRPr>
            </a:lvl1pPr>
            <a:lvl2pPr indent="-355600" lvl="1" marL="914400">
              <a:spcBef>
                <a:spcPts val="1000"/>
              </a:spcBef>
              <a:spcAft>
                <a:spcPts val="0"/>
              </a:spcAft>
              <a:buSzPts val="2000"/>
              <a:buFont typeface="Arial"/>
              <a:buChar char="▻"/>
              <a:defRPr sz="2000">
                <a:latin typeface="Arial"/>
                <a:ea typeface="Arial"/>
                <a:cs typeface="Arial"/>
                <a:sym typeface="Arial"/>
              </a:defRPr>
            </a:lvl2pPr>
            <a:lvl3pPr indent="-355600" lvl="2" marL="1371600">
              <a:spcBef>
                <a:spcPts val="1000"/>
              </a:spcBef>
              <a:spcAft>
                <a:spcPts val="0"/>
              </a:spcAft>
              <a:buSzPts val="2000"/>
              <a:buFont typeface="Arial"/>
              <a:buChar char="▻"/>
              <a:defRPr sz="2000">
                <a:latin typeface="Arial"/>
                <a:ea typeface="Arial"/>
                <a:cs typeface="Arial"/>
                <a:sym typeface="Arial"/>
              </a:defRPr>
            </a:lvl3pPr>
            <a:lvl4pPr indent="-355600" lvl="3" marL="1828800">
              <a:spcBef>
                <a:spcPts val="1000"/>
              </a:spcBef>
              <a:spcAft>
                <a:spcPts val="0"/>
              </a:spcAft>
              <a:buSzPts val="2000"/>
              <a:buFont typeface="Arial"/>
              <a:buChar char="▻"/>
              <a:defRPr sz="2000">
                <a:latin typeface="Arial"/>
                <a:ea typeface="Arial"/>
                <a:cs typeface="Arial"/>
                <a:sym typeface="Arial"/>
              </a:defRPr>
            </a:lvl4pPr>
            <a:lvl5pPr indent="-355600" lvl="4" marL="2286000">
              <a:spcBef>
                <a:spcPts val="1000"/>
              </a:spcBef>
              <a:spcAft>
                <a:spcPts val="0"/>
              </a:spcAft>
              <a:buSzPts val="2000"/>
              <a:buFont typeface="Arial"/>
              <a:buChar char="▻"/>
              <a:defRPr sz="2000">
                <a:latin typeface="Arial"/>
                <a:ea typeface="Arial"/>
                <a:cs typeface="Arial"/>
                <a:sym typeface="Arial"/>
              </a:defRPr>
            </a:lvl5pPr>
            <a:lvl6pPr indent="-355600" lvl="5" marL="2743200">
              <a:spcBef>
                <a:spcPts val="1000"/>
              </a:spcBef>
              <a:spcAft>
                <a:spcPts val="0"/>
              </a:spcAft>
              <a:buSzPts val="2000"/>
              <a:buFont typeface="Arial"/>
              <a:buChar char="▻"/>
              <a:defRPr sz="2000">
                <a:latin typeface="Arial"/>
                <a:ea typeface="Arial"/>
                <a:cs typeface="Arial"/>
                <a:sym typeface="Arial"/>
              </a:defRPr>
            </a:lvl6pPr>
            <a:lvl7pPr indent="-355600" lvl="6" marL="3200400">
              <a:spcBef>
                <a:spcPts val="1000"/>
              </a:spcBef>
              <a:spcAft>
                <a:spcPts val="0"/>
              </a:spcAft>
              <a:buSzPts val="2000"/>
              <a:buFont typeface="Arial"/>
              <a:buChar char="▻"/>
              <a:defRPr sz="2000">
                <a:latin typeface="Arial"/>
                <a:ea typeface="Arial"/>
                <a:cs typeface="Arial"/>
                <a:sym typeface="Arial"/>
              </a:defRPr>
            </a:lvl7pPr>
            <a:lvl8pPr indent="-355600" lvl="7" marL="3657600">
              <a:spcBef>
                <a:spcPts val="1000"/>
              </a:spcBef>
              <a:spcAft>
                <a:spcPts val="0"/>
              </a:spcAft>
              <a:buSzPts val="2000"/>
              <a:buFont typeface="Arial"/>
              <a:buChar char="▻"/>
              <a:defRPr sz="2000">
                <a:latin typeface="Arial"/>
                <a:ea typeface="Arial"/>
                <a:cs typeface="Arial"/>
                <a:sym typeface="Arial"/>
              </a:defRPr>
            </a:lvl8pPr>
            <a:lvl9pPr indent="-355600" lvl="8" marL="4114800">
              <a:spcBef>
                <a:spcPts val="1000"/>
              </a:spcBef>
              <a:spcAft>
                <a:spcPts val="1000"/>
              </a:spcAft>
              <a:buSzPts val="2000"/>
              <a:buFont typeface="Arial"/>
              <a:buChar char="▻"/>
              <a:defRPr sz="2000">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67" name="Shape 67"/>
        <p:cNvGrpSpPr/>
        <p:nvPr/>
      </p:nvGrpSpPr>
      <p:grpSpPr>
        <a:xfrm>
          <a:off x="0" y="0"/>
          <a:ext cx="0" cy="0"/>
          <a:chOff x="0" y="0"/>
          <a:chExt cx="0" cy="0"/>
        </a:xfrm>
      </p:grpSpPr>
      <p:grpSp>
        <p:nvGrpSpPr>
          <p:cNvPr id="68" name="Google Shape;68;p6"/>
          <p:cNvGrpSpPr/>
          <p:nvPr/>
        </p:nvGrpSpPr>
        <p:grpSpPr>
          <a:xfrm>
            <a:off x="-4" y="40"/>
            <a:ext cx="7072430" cy="1327315"/>
            <a:chOff x="-4" y="40"/>
            <a:chExt cx="7072430" cy="1327315"/>
          </a:xfrm>
        </p:grpSpPr>
        <p:sp>
          <p:nvSpPr>
            <p:cNvPr id="69" name="Google Shape;69;p6"/>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70" name="Google Shape;70;p6"/>
            <p:cNvGrpSpPr/>
            <p:nvPr/>
          </p:nvGrpSpPr>
          <p:grpSpPr>
            <a:xfrm flipH="1" rot="10800000">
              <a:off x="3" y="40"/>
              <a:ext cx="6756168" cy="1327315"/>
              <a:chOff x="-2168138" y="330075"/>
              <a:chExt cx="8650663" cy="1699506"/>
            </a:xfrm>
          </p:grpSpPr>
          <p:sp>
            <p:nvSpPr>
              <p:cNvPr id="71" name="Google Shape;71;p6"/>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2" name="Google Shape;72;p6"/>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73" name="Google Shape;73;p6"/>
            <p:cNvGrpSpPr/>
            <p:nvPr/>
          </p:nvGrpSpPr>
          <p:grpSpPr>
            <a:xfrm flipH="1" rot="10800000">
              <a:off x="-4" y="381007"/>
              <a:ext cx="7072430" cy="771744"/>
              <a:chOff x="-9092084" y="330075"/>
              <a:chExt cx="15574609" cy="1699501"/>
            </a:xfrm>
          </p:grpSpPr>
          <p:sp>
            <p:nvSpPr>
              <p:cNvPr id="74" name="Google Shape;74;p6"/>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5" name="Google Shape;75;p6"/>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76" name="Google Shape;76;p6"/>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Arial"/>
              <a:buNone/>
              <a:defRPr>
                <a:latin typeface="Arial"/>
                <a:ea typeface="Arial"/>
                <a:cs typeface="Arial"/>
                <a:sym typeface="Arial"/>
              </a:defRPr>
            </a:lvl1pPr>
            <a:lvl2pPr lvl="1" rtl="0">
              <a:spcBef>
                <a:spcPts val="0"/>
              </a:spcBef>
              <a:spcAft>
                <a:spcPts val="0"/>
              </a:spcAft>
              <a:buSzPts val="2000"/>
              <a:buFont typeface="Arial"/>
              <a:buNone/>
              <a:defRPr>
                <a:latin typeface="Arial"/>
                <a:ea typeface="Arial"/>
                <a:cs typeface="Arial"/>
                <a:sym typeface="Arial"/>
              </a:defRPr>
            </a:lvl2pPr>
            <a:lvl3pPr lvl="2" rtl="0">
              <a:spcBef>
                <a:spcPts val="0"/>
              </a:spcBef>
              <a:spcAft>
                <a:spcPts val="0"/>
              </a:spcAft>
              <a:buSzPts val="2000"/>
              <a:buFont typeface="Arial"/>
              <a:buNone/>
              <a:defRPr>
                <a:latin typeface="Arial"/>
                <a:ea typeface="Arial"/>
                <a:cs typeface="Arial"/>
                <a:sym typeface="Arial"/>
              </a:defRPr>
            </a:lvl3pPr>
            <a:lvl4pPr lvl="3" rtl="0">
              <a:spcBef>
                <a:spcPts val="0"/>
              </a:spcBef>
              <a:spcAft>
                <a:spcPts val="0"/>
              </a:spcAft>
              <a:buSzPts val="2000"/>
              <a:buFont typeface="Arial"/>
              <a:buNone/>
              <a:defRPr>
                <a:latin typeface="Arial"/>
                <a:ea typeface="Arial"/>
                <a:cs typeface="Arial"/>
                <a:sym typeface="Arial"/>
              </a:defRPr>
            </a:lvl4pPr>
            <a:lvl5pPr lvl="4" rtl="0">
              <a:spcBef>
                <a:spcPts val="0"/>
              </a:spcBef>
              <a:spcAft>
                <a:spcPts val="0"/>
              </a:spcAft>
              <a:buSzPts val="2000"/>
              <a:buFont typeface="Arial"/>
              <a:buNone/>
              <a:defRPr>
                <a:latin typeface="Arial"/>
                <a:ea typeface="Arial"/>
                <a:cs typeface="Arial"/>
                <a:sym typeface="Arial"/>
              </a:defRPr>
            </a:lvl5pPr>
            <a:lvl6pPr lvl="5" rtl="0">
              <a:spcBef>
                <a:spcPts val="0"/>
              </a:spcBef>
              <a:spcAft>
                <a:spcPts val="0"/>
              </a:spcAft>
              <a:buSzPts val="2000"/>
              <a:buFont typeface="Arial"/>
              <a:buNone/>
              <a:defRPr>
                <a:latin typeface="Arial"/>
                <a:ea typeface="Arial"/>
                <a:cs typeface="Arial"/>
                <a:sym typeface="Arial"/>
              </a:defRPr>
            </a:lvl6pPr>
            <a:lvl7pPr lvl="6" rtl="0">
              <a:spcBef>
                <a:spcPts val="0"/>
              </a:spcBef>
              <a:spcAft>
                <a:spcPts val="0"/>
              </a:spcAft>
              <a:buSzPts val="2000"/>
              <a:buFont typeface="Arial"/>
              <a:buNone/>
              <a:defRPr>
                <a:latin typeface="Arial"/>
                <a:ea typeface="Arial"/>
                <a:cs typeface="Arial"/>
                <a:sym typeface="Arial"/>
              </a:defRPr>
            </a:lvl7pPr>
            <a:lvl8pPr lvl="7" rtl="0">
              <a:spcBef>
                <a:spcPts val="0"/>
              </a:spcBef>
              <a:spcAft>
                <a:spcPts val="0"/>
              </a:spcAft>
              <a:buSzPts val="2000"/>
              <a:buFont typeface="Arial"/>
              <a:buNone/>
              <a:defRPr>
                <a:latin typeface="Arial"/>
                <a:ea typeface="Arial"/>
                <a:cs typeface="Arial"/>
                <a:sym typeface="Arial"/>
              </a:defRPr>
            </a:lvl8pPr>
            <a:lvl9pPr lvl="8" rtl="0">
              <a:spcBef>
                <a:spcPts val="0"/>
              </a:spcBef>
              <a:spcAft>
                <a:spcPts val="0"/>
              </a:spcAft>
              <a:buSzPts val="2000"/>
              <a:buFont typeface="Arial"/>
              <a:buNone/>
              <a:defRPr>
                <a:latin typeface="Arial"/>
                <a:ea typeface="Arial"/>
                <a:cs typeface="Arial"/>
                <a:sym typeface="Arial"/>
              </a:defRPr>
            </a:lvl9pPr>
          </a:lstStyle>
          <a:p/>
        </p:txBody>
      </p:sp>
      <p:sp>
        <p:nvSpPr>
          <p:cNvPr id="77" name="Google Shape;77;p6"/>
          <p:cNvSpPr txBox="1"/>
          <p:nvPr>
            <p:ph idx="1" type="body"/>
          </p:nvPr>
        </p:nvSpPr>
        <p:spPr>
          <a:xfrm>
            <a:off x="8704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Font typeface="Arial"/>
              <a:buChar char="▰"/>
              <a:defRPr sz="1800">
                <a:latin typeface="Arial"/>
                <a:ea typeface="Arial"/>
                <a:cs typeface="Arial"/>
                <a:sym typeface="Arial"/>
              </a:defRPr>
            </a:lvl1pPr>
            <a:lvl2pPr indent="-342900" lvl="1" marL="914400" rtl="0">
              <a:spcBef>
                <a:spcPts val="1000"/>
              </a:spcBef>
              <a:spcAft>
                <a:spcPts val="0"/>
              </a:spcAft>
              <a:buSzPts val="1800"/>
              <a:buFont typeface="Arial"/>
              <a:buChar char="▻"/>
              <a:defRPr sz="1800">
                <a:latin typeface="Arial"/>
                <a:ea typeface="Arial"/>
                <a:cs typeface="Arial"/>
                <a:sym typeface="Arial"/>
              </a:defRPr>
            </a:lvl2pPr>
            <a:lvl3pPr indent="-342900" lvl="2" marL="1371600" rtl="0">
              <a:spcBef>
                <a:spcPts val="1000"/>
              </a:spcBef>
              <a:spcAft>
                <a:spcPts val="0"/>
              </a:spcAft>
              <a:buSzPts val="1800"/>
              <a:buFont typeface="Arial"/>
              <a:buChar char="▻"/>
              <a:defRPr sz="1800">
                <a:latin typeface="Arial"/>
                <a:ea typeface="Arial"/>
                <a:cs typeface="Arial"/>
                <a:sym typeface="Arial"/>
              </a:defRPr>
            </a:lvl3pPr>
            <a:lvl4pPr indent="-342900" lvl="3" marL="1828800" rtl="0">
              <a:spcBef>
                <a:spcPts val="1000"/>
              </a:spcBef>
              <a:spcAft>
                <a:spcPts val="0"/>
              </a:spcAft>
              <a:buSzPts val="1800"/>
              <a:buFont typeface="Arial"/>
              <a:buChar char="▻"/>
              <a:defRPr sz="1800">
                <a:latin typeface="Arial"/>
                <a:ea typeface="Arial"/>
                <a:cs typeface="Arial"/>
                <a:sym typeface="Arial"/>
              </a:defRPr>
            </a:lvl4pPr>
            <a:lvl5pPr indent="-342900" lvl="4" marL="2286000" rtl="0">
              <a:spcBef>
                <a:spcPts val="1000"/>
              </a:spcBef>
              <a:spcAft>
                <a:spcPts val="0"/>
              </a:spcAft>
              <a:buSzPts val="1800"/>
              <a:buFont typeface="Arial"/>
              <a:buChar char="▻"/>
              <a:defRPr sz="1800">
                <a:latin typeface="Arial"/>
                <a:ea typeface="Arial"/>
                <a:cs typeface="Arial"/>
                <a:sym typeface="Arial"/>
              </a:defRPr>
            </a:lvl5pPr>
            <a:lvl6pPr indent="-342900" lvl="5" marL="2743200" rtl="0">
              <a:spcBef>
                <a:spcPts val="1000"/>
              </a:spcBef>
              <a:spcAft>
                <a:spcPts val="0"/>
              </a:spcAft>
              <a:buSzPts val="1800"/>
              <a:buFont typeface="Arial"/>
              <a:buChar char="▻"/>
              <a:defRPr sz="1800">
                <a:latin typeface="Arial"/>
                <a:ea typeface="Arial"/>
                <a:cs typeface="Arial"/>
                <a:sym typeface="Arial"/>
              </a:defRPr>
            </a:lvl6pPr>
            <a:lvl7pPr indent="-342900" lvl="6" marL="3200400" rtl="0">
              <a:spcBef>
                <a:spcPts val="1000"/>
              </a:spcBef>
              <a:spcAft>
                <a:spcPts val="0"/>
              </a:spcAft>
              <a:buSzPts val="1800"/>
              <a:buFont typeface="Arial"/>
              <a:buChar char="▻"/>
              <a:defRPr sz="1800">
                <a:latin typeface="Arial"/>
                <a:ea typeface="Arial"/>
                <a:cs typeface="Arial"/>
                <a:sym typeface="Arial"/>
              </a:defRPr>
            </a:lvl7pPr>
            <a:lvl8pPr indent="-342900" lvl="7" marL="3657600" rtl="0">
              <a:spcBef>
                <a:spcPts val="1000"/>
              </a:spcBef>
              <a:spcAft>
                <a:spcPts val="0"/>
              </a:spcAft>
              <a:buSzPts val="1800"/>
              <a:buFont typeface="Arial"/>
              <a:buChar char="▻"/>
              <a:defRPr sz="1800">
                <a:latin typeface="Arial"/>
                <a:ea typeface="Arial"/>
                <a:cs typeface="Arial"/>
                <a:sym typeface="Arial"/>
              </a:defRPr>
            </a:lvl8pPr>
            <a:lvl9pPr indent="-342900" lvl="8" marL="4114800" rtl="0">
              <a:spcBef>
                <a:spcPts val="1000"/>
              </a:spcBef>
              <a:spcAft>
                <a:spcPts val="1000"/>
              </a:spcAft>
              <a:buSzPts val="1800"/>
              <a:buFont typeface="Arial"/>
              <a:buChar char="▻"/>
              <a:defRPr sz="1800">
                <a:latin typeface="Arial"/>
                <a:ea typeface="Arial"/>
                <a:cs typeface="Arial"/>
                <a:sym typeface="Arial"/>
              </a:defRPr>
            </a:lvl9pPr>
          </a:lstStyle>
          <a:p/>
        </p:txBody>
      </p:sp>
      <p:sp>
        <p:nvSpPr>
          <p:cNvPr id="78" name="Google Shape;78;p6"/>
          <p:cNvSpPr txBox="1"/>
          <p:nvPr>
            <p:ph idx="2" type="body"/>
          </p:nvPr>
        </p:nvSpPr>
        <p:spPr>
          <a:xfrm>
            <a:off x="3233637"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Font typeface="Arial"/>
              <a:buChar char="▰"/>
              <a:defRPr sz="1800">
                <a:latin typeface="Arial"/>
                <a:ea typeface="Arial"/>
                <a:cs typeface="Arial"/>
                <a:sym typeface="Arial"/>
              </a:defRPr>
            </a:lvl1pPr>
            <a:lvl2pPr indent="-342900" lvl="1" marL="914400" rtl="0">
              <a:spcBef>
                <a:spcPts val="1000"/>
              </a:spcBef>
              <a:spcAft>
                <a:spcPts val="0"/>
              </a:spcAft>
              <a:buSzPts val="1800"/>
              <a:buFont typeface="Arial"/>
              <a:buChar char="▻"/>
              <a:defRPr sz="1800">
                <a:latin typeface="Arial"/>
                <a:ea typeface="Arial"/>
                <a:cs typeface="Arial"/>
                <a:sym typeface="Arial"/>
              </a:defRPr>
            </a:lvl2pPr>
            <a:lvl3pPr indent="-342900" lvl="2" marL="1371600" rtl="0">
              <a:spcBef>
                <a:spcPts val="1000"/>
              </a:spcBef>
              <a:spcAft>
                <a:spcPts val="0"/>
              </a:spcAft>
              <a:buSzPts val="1800"/>
              <a:buFont typeface="Arial"/>
              <a:buChar char="▻"/>
              <a:defRPr sz="1800">
                <a:latin typeface="Arial"/>
                <a:ea typeface="Arial"/>
                <a:cs typeface="Arial"/>
                <a:sym typeface="Arial"/>
              </a:defRPr>
            </a:lvl3pPr>
            <a:lvl4pPr indent="-342900" lvl="3" marL="1828800" rtl="0">
              <a:spcBef>
                <a:spcPts val="1000"/>
              </a:spcBef>
              <a:spcAft>
                <a:spcPts val="0"/>
              </a:spcAft>
              <a:buSzPts val="1800"/>
              <a:buFont typeface="Arial"/>
              <a:buChar char="▻"/>
              <a:defRPr sz="1800">
                <a:latin typeface="Arial"/>
                <a:ea typeface="Arial"/>
                <a:cs typeface="Arial"/>
                <a:sym typeface="Arial"/>
              </a:defRPr>
            </a:lvl4pPr>
            <a:lvl5pPr indent="-342900" lvl="4" marL="2286000" rtl="0">
              <a:spcBef>
                <a:spcPts val="1000"/>
              </a:spcBef>
              <a:spcAft>
                <a:spcPts val="0"/>
              </a:spcAft>
              <a:buSzPts val="1800"/>
              <a:buFont typeface="Arial"/>
              <a:buChar char="▻"/>
              <a:defRPr sz="1800">
                <a:latin typeface="Arial"/>
                <a:ea typeface="Arial"/>
                <a:cs typeface="Arial"/>
                <a:sym typeface="Arial"/>
              </a:defRPr>
            </a:lvl5pPr>
            <a:lvl6pPr indent="-342900" lvl="5" marL="2743200" rtl="0">
              <a:spcBef>
                <a:spcPts val="1000"/>
              </a:spcBef>
              <a:spcAft>
                <a:spcPts val="0"/>
              </a:spcAft>
              <a:buSzPts val="1800"/>
              <a:buFont typeface="Arial"/>
              <a:buChar char="▻"/>
              <a:defRPr sz="1800">
                <a:latin typeface="Arial"/>
                <a:ea typeface="Arial"/>
                <a:cs typeface="Arial"/>
                <a:sym typeface="Arial"/>
              </a:defRPr>
            </a:lvl6pPr>
            <a:lvl7pPr indent="-342900" lvl="6" marL="3200400" rtl="0">
              <a:spcBef>
                <a:spcPts val="1000"/>
              </a:spcBef>
              <a:spcAft>
                <a:spcPts val="0"/>
              </a:spcAft>
              <a:buSzPts val="1800"/>
              <a:buFont typeface="Arial"/>
              <a:buChar char="▻"/>
              <a:defRPr sz="1800">
                <a:latin typeface="Arial"/>
                <a:ea typeface="Arial"/>
                <a:cs typeface="Arial"/>
                <a:sym typeface="Arial"/>
              </a:defRPr>
            </a:lvl7pPr>
            <a:lvl8pPr indent="-342900" lvl="7" marL="3657600" rtl="0">
              <a:spcBef>
                <a:spcPts val="1000"/>
              </a:spcBef>
              <a:spcAft>
                <a:spcPts val="0"/>
              </a:spcAft>
              <a:buSzPts val="1800"/>
              <a:buFont typeface="Arial"/>
              <a:buChar char="▻"/>
              <a:defRPr sz="1800">
                <a:latin typeface="Arial"/>
                <a:ea typeface="Arial"/>
                <a:cs typeface="Arial"/>
                <a:sym typeface="Arial"/>
              </a:defRPr>
            </a:lvl8pPr>
            <a:lvl9pPr indent="-342900" lvl="8" marL="4114800" rtl="0">
              <a:spcBef>
                <a:spcPts val="1000"/>
              </a:spcBef>
              <a:spcAft>
                <a:spcPts val="1000"/>
              </a:spcAft>
              <a:buSzPts val="1800"/>
              <a:buFont typeface="Arial"/>
              <a:buChar char="▻"/>
              <a:defRPr sz="1800">
                <a:latin typeface="Arial"/>
                <a:ea typeface="Arial"/>
                <a:cs typeface="Arial"/>
                <a:sym typeface="Arial"/>
              </a:defRPr>
            </a:lvl9pPr>
          </a:lstStyle>
          <a:p/>
        </p:txBody>
      </p:sp>
      <p:sp>
        <p:nvSpPr>
          <p:cNvPr id="79" name="Google Shape;79;p6"/>
          <p:cNvSpPr txBox="1"/>
          <p:nvPr>
            <p:ph idx="3" type="body"/>
          </p:nvPr>
        </p:nvSpPr>
        <p:spPr>
          <a:xfrm>
            <a:off x="55406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Font typeface="Arial"/>
              <a:buChar char="▰"/>
              <a:defRPr sz="1800">
                <a:latin typeface="Arial"/>
                <a:ea typeface="Arial"/>
                <a:cs typeface="Arial"/>
                <a:sym typeface="Arial"/>
              </a:defRPr>
            </a:lvl1pPr>
            <a:lvl2pPr indent="-342900" lvl="1" marL="914400" rtl="0">
              <a:spcBef>
                <a:spcPts val="1000"/>
              </a:spcBef>
              <a:spcAft>
                <a:spcPts val="0"/>
              </a:spcAft>
              <a:buSzPts val="1800"/>
              <a:buFont typeface="Arial"/>
              <a:buChar char="▻"/>
              <a:defRPr sz="1800">
                <a:latin typeface="Arial"/>
                <a:ea typeface="Arial"/>
                <a:cs typeface="Arial"/>
                <a:sym typeface="Arial"/>
              </a:defRPr>
            </a:lvl2pPr>
            <a:lvl3pPr indent="-342900" lvl="2" marL="1371600" rtl="0">
              <a:spcBef>
                <a:spcPts val="1000"/>
              </a:spcBef>
              <a:spcAft>
                <a:spcPts val="0"/>
              </a:spcAft>
              <a:buSzPts val="1800"/>
              <a:buFont typeface="Arial"/>
              <a:buChar char="▻"/>
              <a:defRPr sz="1800">
                <a:latin typeface="Arial"/>
                <a:ea typeface="Arial"/>
                <a:cs typeface="Arial"/>
                <a:sym typeface="Arial"/>
              </a:defRPr>
            </a:lvl3pPr>
            <a:lvl4pPr indent="-342900" lvl="3" marL="1828800" rtl="0">
              <a:spcBef>
                <a:spcPts val="1000"/>
              </a:spcBef>
              <a:spcAft>
                <a:spcPts val="0"/>
              </a:spcAft>
              <a:buSzPts val="1800"/>
              <a:buFont typeface="Arial"/>
              <a:buChar char="▻"/>
              <a:defRPr sz="1800">
                <a:latin typeface="Arial"/>
                <a:ea typeface="Arial"/>
                <a:cs typeface="Arial"/>
                <a:sym typeface="Arial"/>
              </a:defRPr>
            </a:lvl4pPr>
            <a:lvl5pPr indent="-342900" lvl="4" marL="2286000" rtl="0">
              <a:spcBef>
                <a:spcPts val="1000"/>
              </a:spcBef>
              <a:spcAft>
                <a:spcPts val="0"/>
              </a:spcAft>
              <a:buSzPts val="1800"/>
              <a:buFont typeface="Arial"/>
              <a:buChar char="▻"/>
              <a:defRPr sz="1800">
                <a:latin typeface="Arial"/>
                <a:ea typeface="Arial"/>
                <a:cs typeface="Arial"/>
                <a:sym typeface="Arial"/>
              </a:defRPr>
            </a:lvl5pPr>
            <a:lvl6pPr indent="-342900" lvl="5" marL="2743200" rtl="0">
              <a:spcBef>
                <a:spcPts val="1000"/>
              </a:spcBef>
              <a:spcAft>
                <a:spcPts val="0"/>
              </a:spcAft>
              <a:buSzPts val="1800"/>
              <a:buFont typeface="Arial"/>
              <a:buChar char="▻"/>
              <a:defRPr sz="1800">
                <a:latin typeface="Arial"/>
                <a:ea typeface="Arial"/>
                <a:cs typeface="Arial"/>
                <a:sym typeface="Arial"/>
              </a:defRPr>
            </a:lvl6pPr>
            <a:lvl7pPr indent="-342900" lvl="6" marL="3200400" rtl="0">
              <a:spcBef>
                <a:spcPts val="1000"/>
              </a:spcBef>
              <a:spcAft>
                <a:spcPts val="0"/>
              </a:spcAft>
              <a:buSzPts val="1800"/>
              <a:buFont typeface="Arial"/>
              <a:buChar char="▻"/>
              <a:defRPr sz="1800">
                <a:latin typeface="Arial"/>
                <a:ea typeface="Arial"/>
                <a:cs typeface="Arial"/>
                <a:sym typeface="Arial"/>
              </a:defRPr>
            </a:lvl7pPr>
            <a:lvl8pPr indent="-342900" lvl="7" marL="3657600" rtl="0">
              <a:spcBef>
                <a:spcPts val="1000"/>
              </a:spcBef>
              <a:spcAft>
                <a:spcPts val="0"/>
              </a:spcAft>
              <a:buSzPts val="1800"/>
              <a:buFont typeface="Arial"/>
              <a:buChar char="▻"/>
              <a:defRPr sz="1800">
                <a:latin typeface="Arial"/>
                <a:ea typeface="Arial"/>
                <a:cs typeface="Arial"/>
                <a:sym typeface="Arial"/>
              </a:defRPr>
            </a:lvl8pPr>
            <a:lvl9pPr indent="-342900" lvl="8" marL="4114800" rtl="0">
              <a:spcBef>
                <a:spcPts val="1000"/>
              </a:spcBef>
              <a:spcAft>
                <a:spcPts val="1000"/>
              </a:spcAft>
              <a:buSzPts val="1800"/>
              <a:buFont typeface="Arial"/>
              <a:buChar char="▻"/>
              <a:defRPr sz="1800">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grpSp>
        <p:nvGrpSpPr>
          <p:cNvPr id="81" name="Google Shape;81;p7"/>
          <p:cNvGrpSpPr/>
          <p:nvPr/>
        </p:nvGrpSpPr>
        <p:grpSpPr>
          <a:xfrm>
            <a:off x="-4" y="40"/>
            <a:ext cx="7072430" cy="1327315"/>
            <a:chOff x="-4" y="40"/>
            <a:chExt cx="7072430" cy="1327315"/>
          </a:xfrm>
        </p:grpSpPr>
        <p:sp>
          <p:nvSpPr>
            <p:cNvPr id="82" name="Google Shape;82;p7"/>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83" name="Google Shape;83;p7"/>
            <p:cNvGrpSpPr/>
            <p:nvPr/>
          </p:nvGrpSpPr>
          <p:grpSpPr>
            <a:xfrm flipH="1" rot="10800000">
              <a:off x="3" y="40"/>
              <a:ext cx="6756168" cy="1327315"/>
              <a:chOff x="-2168138" y="330075"/>
              <a:chExt cx="8650663" cy="1699506"/>
            </a:xfrm>
          </p:grpSpPr>
          <p:sp>
            <p:nvSpPr>
              <p:cNvPr id="84" name="Google Shape;84;p7"/>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5" name="Google Shape;85;p7"/>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86" name="Google Shape;86;p7"/>
            <p:cNvGrpSpPr/>
            <p:nvPr/>
          </p:nvGrpSpPr>
          <p:grpSpPr>
            <a:xfrm flipH="1" rot="10800000">
              <a:off x="-4" y="381007"/>
              <a:ext cx="7072430" cy="771744"/>
              <a:chOff x="-9092084" y="330075"/>
              <a:chExt cx="15574609" cy="1699501"/>
            </a:xfrm>
          </p:grpSpPr>
          <p:sp>
            <p:nvSpPr>
              <p:cNvPr id="87" name="Google Shape;87;p7"/>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8" name="Google Shape;88;p7"/>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89" name="Google Shape;89;p7"/>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a:spcBef>
                <a:spcPts val="0"/>
              </a:spcBef>
              <a:spcAft>
                <a:spcPts val="0"/>
              </a:spcAft>
              <a:buSzPts val="2000"/>
              <a:buFont typeface="Arial"/>
              <a:buNone/>
              <a:defRPr>
                <a:latin typeface="Arial"/>
                <a:ea typeface="Arial"/>
                <a:cs typeface="Arial"/>
                <a:sym typeface="Aria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grpSp>
        <p:nvGrpSpPr>
          <p:cNvPr id="91" name="Google Shape;91;p8"/>
          <p:cNvGrpSpPr/>
          <p:nvPr/>
        </p:nvGrpSpPr>
        <p:grpSpPr>
          <a:xfrm>
            <a:off x="2466138" y="4472723"/>
            <a:ext cx="6686825" cy="670795"/>
            <a:chOff x="5589288" y="4472723"/>
            <a:chExt cx="6686825" cy="670795"/>
          </a:xfrm>
        </p:grpSpPr>
        <p:sp>
          <p:nvSpPr>
            <p:cNvPr id="92" name="Google Shape;92;p8"/>
            <p:cNvSpPr/>
            <p:nvPr/>
          </p:nvSpPr>
          <p:spPr>
            <a:xfrm rot="10800000">
              <a:off x="5589288"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8"/>
            <p:cNvGrpSpPr/>
            <p:nvPr/>
          </p:nvGrpSpPr>
          <p:grpSpPr>
            <a:xfrm flipH="1">
              <a:off x="5748896" y="4472723"/>
              <a:ext cx="6527217" cy="670795"/>
              <a:chOff x="-10101302" y="330075"/>
              <a:chExt cx="16532971" cy="1699506"/>
            </a:xfrm>
          </p:grpSpPr>
          <p:sp>
            <p:nvSpPr>
              <p:cNvPr id="94" name="Google Shape;94;p8"/>
              <p:cNvSpPr/>
              <p:nvPr/>
            </p:nvSpPr>
            <p:spPr>
              <a:xfrm>
                <a:off x="-10101302" y="330081"/>
                <a:ext cx="148464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p:nvPr/>
            </p:nvSpPr>
            <p:spPr>
              <a:xfrm>
                <a:off x="4732169"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 name="Google Shape;96;p8"/>
            <p:cNvGrpSpPr/>
            <p:nvPr/>
          </p:nvGrpSpPr>
          <p:grpSpPr>
            <a:xfrm flipH="1">
              <a:off x="5592255" y="4646738"/>
              <a:ext cx="6682918" cy="304563"/>
              <a:chOff x="-30922586" y="330075"/>
              <a:chExt cx="37293070" cy="1699569"/>
            </a:xfrm>
          </p:grpSpPr>
          <p:sp>
            <p:nvSpPr>
              <p:cNvPr id="97" name="Google Shape;97;p8"/>
              <p:cNvSpPr/>
              <p:nvPr/>
            </p:nvSpPr>
            <p:spPr>
              <a:xfrm>
                <a:off x="-30922586" y="330144"/>
                <a:ext cx="355881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8"/>
              <p:cNvSpPr/>
              <p:nvPr/>
            </p:nvSpPr>
            <p:spPr>
              <a:xfrm>
                <a:off x="4670984"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 name="Google Shape;99;p8"/>
          <p:cNvSpPr txBox="1"/>
          <p:nvPr>
            <p:ph idx="1" type="body"/>
          </p:nvPr>
        </p:nvSpPr>
        <p:spPr>
          <a:xfrm>
            <a:off x="2682800" y="4636500"/>
            <a:ext cx="6004200" cy="3156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300"/>
              <a:buNone/>
              <a:defRPr sz="1300"/>
            </a:lvl1pPr>
          </a:lstStyle>
          <a:p/>
        </p:txBody>
      </p:sp>
      <p:sp>
        <p:nvSpPr>
          <p:cNvPr id="100" name="Google Shape;100;p8"/>
          <p:cNvSpPr txBox="1"/>
          <p:nvPr>
            <p:ph idx="12" type="sldNum"/>
          </p:nvPr>
        </p:nvSpPr>
        <p:spPr>
          <a:xfrm>
            <a:off x="7618000" y="4636500"/>
            <a:ext cx="1487400" cy="315600"/>
          </a:xfrm>
          <a:prstGeom prst="rect">
            <a:avLst/>
          </a:prstGeom>
          <a:solidFill>
            <a:srgbClr val="F1C232"/>
          </a:solidFill>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01" name="Google Shape;101;p8"/>
          <p:cNvGrpSpPr/>
          <p:nvPr/>
        </p:nvGrpSpPr>
        <p:grpSpPr>
          <a:xfrm rot="10800000">
            <a:off x="-8" y="-2"/>
            <a:ext cx="2202830" cy="670795"/>
            <a:chOff x="5575242" y="4472723"/>
            <a:chExt cx="2202830" cy="670795"/>
          </a:xfrm>
        </p:grpSpPr>
        <p:sp>
          <p:nvSpPr>
            <p:cNvPr id="102" name="Google Shape;102;p8"/>
            <p:cNvSpPr/>
            <p:nvPr/>
          </p:nvSpPr>
          <p:spPr>
            <a:xfrm rot="10800000">
              <a:off x="5575242" y="4948334"/>
              <a:ext cx="394200" cy="131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 name="Google Shape;103;p8"/>
            <p:cNvGrpSpPr/>
            <p:nvPr/>
          </p:nvGrpSpPr>
          <p:grpSpPr>
            <a:xfrm flipH="1">
              <a:off x="5734850" y="4472723"/>
              <a:ext cx="2040837" cy="670795"/>
              <a:chOff x="1297954" y="330075"/>
              <a:chExt cx="5169293" cy="1699506"/>
            </a:xfrm>
          </p:grpSpPr>
          <p:sp>
            <p:nvSpPr>
              <p:cNvPr id="104" name="Google Shape;104;p8"/>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 name="Google Shape;106;p8"/>
            <p:cNvGrpSpPr/>
            <p:nvPr/>
          </p:nvGrpSpPr>
          <p:grpSpPr>
            <a:xfrm flipH="1">
              <a:off x="5578209" y="4646738"/>
              <a:ext cx="2199863" cy="304563"/>
              <a:chOff x="-5827153" y="330075"/>
              <a:chExt cx="12276019" cy="1699569"/>
            </a:xfrm>
          </p:grpSpPr>
          <p:sp>
            <p:nvSpPr>
              <p:cNvPr id="107" name="Google Shape;107;p8"/>
              <p:cNvSpPr/>
              <p:nvPr/>
            </p:nvSpPr>
            <p:spPr>
              <a:xfrm>
                <a:off x="-5827153" y="330144"/>
                <a:ext cx="1061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p:nvPr/>
            </p:nvSpPr>
            <p:spPr>
              <a:xfrm>
                <a:off x="4749366"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11" name="Google Shape;111;p9"/>
          <p:cNvGrpSpPr/>
          <p:nvPr/>
        </p:nvGrpSpPr>
        <p:grpSpPr>
          <a:xfrm rot="10800000">
            <a:off x="-8" y="-2"/>
            <a:ext cx="2202830" cy="670795"/>
            <a:chOff x="5575242" y="4472723"/>
            <a:chExt cx="2202830" cy="670795"/>
          </a:xfrm>
        </p:grpSpPr>
        <p:sp>
          <p:nvSpPr>
            <p:cNvPr id="112" name="Google Shape;112;p9"/>
            <p:cNvSpPr/>
            <p:nvPr/>
          </p:nvSpPr>
          <p:spPr>
            <a:xfrm rot="10800000">
              <a:off x="5575242" y="4948334"/>
              <a:ext cx="394200" cy="131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9"/>
            <p:cNvGrpSpPr/>
            <p:nvPr/>
          </p:nvGrpSpPr>
          <p:grpSpPr>
            <a:xfrm flipH="1">
              <a:off x="5734850" y="4472723"/>
              <a:ext cx="2040837" cy="670795"/>
              <a:chOff x="1297954" y="330075"/>
              <a:chExt cx="5169293" cy="1699506"/>
            </a:xfrm>
          </p:grpSpPr>
          <p:sp>
            <p:nvSpPr>
              <p:cNvPr id="114" name="Google Shape;114;p9"/>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9"/>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9"/>
            <p:cNvGrpSpPr/>
            <p:nvPr/>
          </p:nvGrpSpPr>
          <p:grpSpPr>
            <a:xfrm flipH="1">
              <a:off x="5578209" y="4646738"/>
              <a:ext cx="2199863" cy="304563"/>
              <a:chOff x="-5827153" y="330075"/>
              <a:chExt cx="12276019" cy="1699569"/>
            </a:xfrm>
          </p:grpSpPr>
          <p:sp>
            <p:nvSpPr>
              <p:cNvPr id="117" name="Google Shape;117;p9"/>
              <p:cNvSpPr/>
              <p:nvPr/>
            </p:nvSpPr>
            <p:spPr>
              <a:xfrm>
                <a:off x="-5827153" y="330144"/>
                <a:ext cx="1061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p:cNvSpPr/>
              <p:nvPr/>
            </p:nvSpPr>
            <p:spPr>
              <a:xfrm>
                <a:off x="4749366"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9" name="Google Shape;119;p9"/>
          <p:cNvGrpSpPr/>
          <p:nvPr/>
        </p:nvGrpSpPr>
        <p:grpSpPr>
          <a:xfrm>
            <a:off x="6946842" y="4472723"/>
            <a:ext cx="2202830" cy="670795"/>
            <a:chOff x="5575242" y="4472723"/>
            <a:chExt cx="2202830" cy="670795"/>
          </a:xfrm>
        </p:grpSpPr>
        <p:sp>
          <p:nvSpPr>
            <p:cNvPr id="120" name="Google Shape;120;p9"/>
            <p:cNvSpPr/>
            <p:nvPr/>
          </p:nvSpPr>
          <p:spPr>
            <a:xfrm rot="10800000">
              <a:off x="5575242" y="4948334"/>
              <a:ext cx="394200" cy="131400"/>
            </a:xfrm>
            <a:prstGeom prst="triangle">
              <a:avLst>
                <a:gd fmla="val 32425" name="adj"/>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9"/>
            <p:cNvGrpSpPr/>
            <p:nvPr/>
          </p:nvGrpSpPr>
          <p:grpSpPr>
            <a:xfrm flipH="1">
              <a:off x="5734850" y="4472723"/>
              <a:ext cx="2040837" cy="670795"/>
              <a:chOff x="1297954" y="330075"/>
              <a:chExt cx="5169293" cy="1699506"/>
            </a:xfrm>
          </p:grpSpPr>
          <p:sp>
            <p:nvSpPr>
              <p:cNvPr id="122" name="Google Shape;122;p9"/>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9"/>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 name="Google Shape;124;p9"/>
            <p:cNvGrpSpPr/>
            <p:nvPr/>
          </p:nvGrpSpPr>
          <p:grpSpPr>
            <a:xfrm flipH="1">
              <a:off x="5578209" y="4646738"/>
              <a:ext cx="2199863" cy="304563"/>
              <a:chOff x="-5827153" y="330075"/>
              <a:chExt cx="12276019" cy="1699569"/>
            </a:xfrm>
          </p:grpSpPr>
          <p:sp>
            <p:nvSpPr>
              <p:cNvPr id="125" name="Google Shape;125;p9"/>
              <p:cNvSpPr/>
              <p:nvPr/>
            </p:nvSpPr>
            <p:spPr>
              <a:xfrm>
                <a:off x="-5827153" y="330144"/>
                <a:ext cx="10612200" cy="1699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p:nvPr/>
            </p:nvSpPr>
            <p:spPr>
              <a:xfrm>
                <a:off x="4749366" y="330075"/>
                <a:ext cx="1699500" cy="1699500"/>
              </a:xfrm>
              <a:prstGeom prst="rtTriangl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7" name="Shape 127"/>
        <p:cNvGrpSpPr/>
        <p:nvPr/>
      </p:nvGrpSpPr>
      <p:grpSpPr>
        <a:xfrm>
          <a:off x="0" y="0"/>
          <a:ext cx="0" cy="0"/>
          <a:chOff x="0" y="0"/>
          <a:chExt cx="0" cy="0"/>
        </a:xfrm>
      </p:grpSpPr>
      <p:sp>
        <p:nvSpPr>
          <p:cNvPr id="128" name="Google Shape;128;p1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20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2000"/>
              <a:buNone/>
              <a:defRPr sz="1800"/>
            </a:lvl2pPr>
            <a:lvl3pPr indent="0" lvl="2" rtl="0">
              <a:spcBef>
                <a:spcPts val="0"/>
              </a:spcBef>
              <a:spcAft>
                <a:spcPts val="0"/>
              </a:spcAft>
              <a:buSzPts val="2000"/>
              <a:buNone/>
              <a:defRPr sz="1800"/>
            </a:lvl3pPr>
            <a:lvl4pPr indent="0" lvl="3" rtl="0">
              <a:spcBef>
                <a:spcPts val="0"/>
              </a:spcBef>
              <a:spcAft>
                <a:spcPts val="0"/>
              </a:spcAft>
              <a:buSzPts val="2000"/>
              <a:buNone/>
              <a:defRPr sz="1800"/>
            </a:lvl4pPr>
            <a:lvl5pPr indent="0" lvl="4" rtl="0">
              <a:spcBef>
                <a:spcPts val="0"/>
              </a:spcBef>
              <a:spcAft>
                <a:spcPts val="0"/>
              </a:spcAft>
              <a:buSzPts val="2000"/>
              <a:buNone/>
              <a:defRPr sz="1800"/>
            </a:lvl5pPr>
            <a:lvl6pPr indent="0" lvl="5" rtl="0">
              <a:spcBef>
                <a:spcPts val="0"/>
              </a:spcBef>
              <a:spcAft>
                <a:spcPts val="0"/>
              </a:spcAft>
              <a:buSzPts val="2000"/>
              <a:buNone/>
              <a:defRPr sz="1800"/>
            </a:lvl6pPr>
            <a:lvl7pPr indent="0" lvl="6" rtl="0">
              <a:spcBef>
                <a:spcPts val="0"/>
              </a:spcBef>
              <a:spcAft>
                <a:spcPts val="0"/>
              </a:spcAft>
              <a:buSzPts val="2000"/>
              <a:buNone/>
              <a:defRPr sz="1800"/>
            </a:lvl7pPr>
            <a:lvl8pPr indent="0" lvl="7" rtl="0">
              <a:spcBef>
                <a:spcPts val="0"/>
              </a:spcBef>
              <a:spcAft>
                <a:spcPts val="0"/>
              </a:spcAft>
              <a:buSzPts val="2000"/>
              <a:buNone/>
              <a:defRPr sz="1800"/>
            </a:lvl8pPr>
            <a:lvl9pPr indent="0" lvl="8" rtl="0">
              <a:spcBef>
                <a:spcPts val="0"/>
              </a:spcBef>
              <a:spcAft>
                <a:spcPts val="0"/>
              </a:spcAft>
              <a:buSzPts val="2000"/>
              <a:buNone/>
              <a:defRPr sz="1800"/>
            </a:lvl9pPr>
          </a:lstStyle>
          <a:p/>
        </p:txBody>
      </p:sp>
      <p:sp>
        <p:nvSpPr>
          <p:cNvPr id="129" name="Google Shape;129;p10"/>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0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0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0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0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0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0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000"/>
              </a:spcBef>
              <a:spcAft>
                <a:spcPts val="10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30" name="Google Shape;130;p10"/>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9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1" name="Google Shape;131;p10"/>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9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2" name="Google Shape;132;p1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18" Type="http://schemas.openxmlformats.org/officeDocument/2006/relationships/theme" Target="../theme/theme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9pPr>
          </a:lstStyle>
          <a:p/>
        </p:txBody>
      </p:sp>
      <p:sp>
        <p:nvSpPr>
          <p:cNvPr id="7" name="Google Shape;7;p1"/>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a:spcBef>
                <a:spcPts val="600"/>
              </a:spcBef>
              <a:spcAft>
                <a:spcPts val="0"/>
              </a:spcAft>
              <a:buClr>
                <a:srgbClr val="C7D3E6"/>
              </a:buClr>
              <a:buSzPts val="2400"/>
              <a:buChar char="▰"/>
              <a:defRPr sz="2400">
                <a:solidFill>
                  <a:srgbClr val="263248"/>
                </a:solidFill>
              </a:defRPr>
            </a:lvl1pPr>
            <a:lvl2pPr indent="-381000" lvl="1" marL="914400">
              <a:spcBef>
                <a:spcPts val="1000"/>
              </a:spcBef>
              <a:spcAft>
                <a:spcPts val="0"/>
              </a:spcAft>
              <a:buClr>
                <a:srgbClr val="C7D3E6"/>
              </a:buClr>
              <a:buSzPts val="2400"/>
              <a:buChar char="▻"/>
              <a:defRPr sz="2400">
                <a:solidFill>
                  <a:srgbClr val="263248"/>
                </a:solidFill>
              </a:defRPr>
            </a:lvl2pPr>
            <a:lvl3pPr indent="-381000" lvl="2" marL="1371600">
              <a:spcBef>
                <a:spcPts val="1000"/>
              </a:spcBef>
              <a:spcAft>
                <a:spcPts val="0"/>
              </a:spcAft>
              <a:buClr>
                <a:srgbClr val="C7D3E6"/>
              </a:buClr>
              <a:buSzPts val="2400"/>
              <a:buChar char="▻"/>
              <a:defRPr sz="2400">
                <a:solidFill>
                  <a:srgbClr val="263248"/>
                </a:solidFill>
              </a:defRPr>
            </a:lvl3pPr>
            <a:lvl4pPr indent="-381000" lvl="3" marL="1828800">
              <a:spcBef>
                <a:spcPts val="1000"/>
              </a:spcBef>
              <a:spcAft>
                <a:spcPts val="0"/>
              </a:spcAft>
              <a:buClr>
                <a:srgbClr val="C7D3E6"/>
              </a:buClr>
              <a:buSzPts val="2400"/>
              <a:buChar char="▻"/>
              <a:defRPr sz="2400">
                <a:solidFill>
                  <a:srgbClr val="263248"/>
                </a:solidFill>
              </a:defRPr>
            </a:lvl4pPr>
            <a:lvl5pPr indent="-381000" lvl="4" marL="2286000">
              <a:spcBef>
                <a:spcPts val="1000"/>
              </a:spcBef>
              <a:spcAft>
                <a:spcPts val="0"/>
              </a:spcAft>
              <a:buClr>
                <a:srgbClr val="C7D3E6"/>
              </a:buClr>
              <a:buSzPts val="2400"/>
              <a:buChar char="▻"/>
              <a:defRPr sz="2400">
                <a:solidFill>
                  <a:srgbClr val="263248"/>
                </a:solidFill>
              </a:defRPr>
            </a:lvl5pPr>
            <a:lvl6pPr indent="-381000" lvl="5" marL="2743200">
              <a:spcBef>
                <a:spcPts val="1000"/>
              </a:spcBef>
              <a:spcAft>
                <a:spcPts val="0"/>
              </a:spcAft>
              <a:buClr>
                <a:srgbClr val="C7D3E6"/>
              </a:buClr>
              <a:buSzPts val="2400"/>
              <a:buChar char="▻"/>
              <a:defRPr sz="2400">
                <a:solidFill>
                  <a:srgbClr val="263248"/>
                </a:solidFill>
              </a:defRPr>
            </a:lvl6pPr>
            <a:lvl7pPr indent="-381000" lvl="6" marL="3200400">
              <a:spcBef>
                <a:spcPts val="1000"/>
              </a:spcBef>
              <a:spcAft>
                <a:spcPts val="0"/>
              </a:spcAft>
              <a:buClr>
                <a:srgbClr val="C7D3E6"/>
              </a:buClr>
              <a:buSzPts val="2400"/>
              <a:buChar char="▻"/>
              <a:defRPr sz="2400">
                <a:solidFill>
                  <a:srgbClr val="263248"/>
                </a:solidFill>
              </a:defRPr>
            </a:lvl7pPr>
            <a:lvl8pPr indent="-381000" lvl="7" marL="3657600">
              <a:spcBef>
                <a:spcPts val="1000"/>
              </a:spcBef>
              <a:spcAft>
                <a:spcPts val="0"/>
              </a:spcAft>
              <a:buClr>
                <a:srgbClr val="C7D3E6"/>
              </a:buClr>
              <a:buSzPts val="2400"/>
              <a:buChar char="▻"/>
              <a:defRPr sz="2400">
                <a:solidFill>
                  <a:srgbClr val="263248"/>
                </a:solidFill>
              </a:defRPr>
            </a:lvl8pPr>
            <a:lvl9pPr indent="-381000" lvl="8" marL="4114800">
              <a:spcBef>
                <a:spcPts val="1000"/>
              </a:spcBef>
              <a:spcAft>
                <a:spcPts val="1000"/>
              </a:spcAft>
              <a:buClr>
                <a:srgbClr val="C7D3E6"/>
              </a:buClr>
              <a:buSzPts val="2400"/>
              <a:buChar char="▻"/>
              <a:defRPr sz="2400">
                <a:solidFill>
                  <a:srgbClr val="263248"/>
                </a:solidFill>
              </a:defRPr>
            </a:lvl9pPr>
          </a:lstStyle>
          <a:p/>
        </p:txBody>
      </p:sp>
      <p:sp>
        <p:nvSpPr>
          <p:cNvPr id="8" name="Google Shape;8;p1"/>
          <p:cNvSpPr txBox="1"/>
          <p:nvPr>
            <p:ph idx="12" type="sldNum"/>
          </p:nvPr>
        </p:nvSpPr>
        <p:spPr>
          <a:xfrm>
            <a:off x="7618000" y="4636500"/>
            <a:ext cx="1487400" cy="315600"/>
          </a:xfrm>
          <a:prstGeom prst="rect">
            <a:avLst/>
          </a:prstGeom>
          <a:noFill/>
          <a:ln>
            <a:noFill/>
          </a:ln>
        </p:spPr>
        <p:txBody>
          <a:bodyPr anchorCtr="0" anchor="ctr" bIns="91425" lIns="91425" spcFirstLastPara="1" rIns="91425" wrap="square" tIns="91425">
            <a:noAutofit/>
          </a:bodyPr>
          <a:lstStyle>
            <a:lvl1pPr lvl="0" algn="r">
              <a:buNone/>
              <a:defRPr b="1" sz="1200">
                <a:solidFill>
                  <a:srgbClr val="FFFFFF"/>
                </a:solidFill>
                <a:latin typeface="Roboto Condensed"/>
                <a:ea typeface="Roboto Condensed"/>
                <a:cs typeface="Roboto Condensed"/>
                <a:sym typeface="Roboto Condensed"/>
              </a:defRPr>
            </a:lvl1pPr>
            <a:lvl2pPr lvl="1" algn="r">
              <a:buNone/>
              <a:defRPr b="1" sz="1200">
                <a:solidFill>
                  <a:srgbClr val="FFFFFF"/>
                </a:solidFill>
                <a:latin typeface="Roboto Condensed"/>
                <a:ea typeface="Roboto Condensed"/>
                <a:cs typeface="Roboto Condensed"/>
                <a:sym typeface="Roboto Condensed"/>
              </a:defRPr>
            </a:lvl2pPr>
            <a:lvl3pPr lvl="2" algn="r">
              <a:buNone/>
              <a:defRPr b="1" sz="1200">
                <a:solidFill>
                  <a:srgbClr val="FFFFFF"/>
                </a:solidFill>
                <a:latin typeface="Roboto Condensed"/>
                <a:ea typeface="Roboto Condensed"/>
                <a:cs typeface="Roboto Condensed"/>
                <a:sym typeface="Roboto Condensed"/>
              </a:defRPr>
            </a:lvl3pPr>
            <a:lvl4pPr lvl="3" algn="r">
              <a:buNone/>
              <a:defRPr b="1" sz="1200">
                <a:solidFill>
                  <a:srgbClr val="FFFFFF"/>
                </a:solidFill>
                <a:latin typeface="Roboto Condensed"/>
                <a:ea typeface="Roboto Condensed"/>
                <a:cs typeface="Roboto Condensed"/>
                <a:sym typeface="Roboto Condensed"/>
              </a:defRPr>
            </a:lvl4pPr>
            <a:lvl5pPr lvl="4" algn="r">
              <a:buNone/>
              <a:defRPr b="1" sz="1200">
                <a:solidFill>
                  <a:srgbClr val="FFFFFF"/>
                </a:solidFill>
                <a:latin typeface="Roboto Condensed"/>
                <a:ea typeface="Roboto Condensed"/>
                <a:cs typeface="Roboto Condensed"/>
                <a:sym typeface="Roboto Condensed"/>
              </a:defRPr>
            </a:lvl5pPr>
            <a:lvl6pPr lvl="5" algn="r">
              <a:buNone/>
              <a:defRPr b="1" sz="1200">
                <a:solidFill>
                  <a:srgbClr val="FFFFFF"/>
                </a:solidFill>
                <a:latin typeface="Roboto Condensed"/>
                <a:ea typeface="Roboto Condensed"/>
                <a:cs typeface="Roboto Condensed"/>
                <a:sym typeface="Roboto Condensed"/>
              </a:defRPr>
            </a:lvl6pPr>
            <a:lvl7pPr lvl="6" algn="r">
              <a:buNone/>
              <a:defRPr b="1" sz="1200">
                <a:solidFill>
                  <a:srgbClr val="FFFFFF"/>
                </a:solidFill>
                <a:latin typeface="Roboto Condensed"/>
                <a:ea typeface="Roboto Condensed"/>
                <a:cs typeface="Roboto Condensed"/>
                <a:sym typeface="Roboto Condensed"/>
              </a:defRPr>
            </a:lvl7pPr>
            <a:lvl8pPr lvl="7" algn="r">
              <a:buNone/>
              <a:defRPr b="1" sz="1200">
                <a:solidFill>
                  <a:srgbClr val="FFFFFF"/>
                </a:solidFill>
                <a:latin typeface="Roboto Condensed"/>
                <a:ea typeface="Roboto Condensed"/>
                <a:cs typeface="Roboto Condensed"/>
                <a:sym typeface="Roboto Condensed"/>
              </a:defRPr>
            </a:lvl8pPr>
            <a:lvl9pPr lvl="8" algn="r">
              <a:buNone/>
              <a:defRPr b="1" sz="1200">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57" name="Shape 157"/>
        <p:cNvGrpSpPr/>
        <p:nvPr/>
      </p:nvGrpSpPr>
      <p:grpSpPr>
        <a:xfrm>
          <a:off x="0" y="0"/>
          <a:ext cx="0" cy="0"/>
          <a:chOff x="0" y="0"/>
          <a:chExt cx="0" cy="0"/>
        </a:xfrm>
      </p:grpSpPr>
      <p:sp>
        <p:nvSpPr>
          <p:cNvPr id="158" name="Google Shape;158;p15"/>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1pPr>
            <a:lvl2pPr lvl="1"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2pPr>
            <a:lvl3pPr lvl="2"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3pPr>
            <a:lvl4pPr lvl="3"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4pPr>
            <a:lvl5pPr lvl="4"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5pPr>
            <a:lvl6pPr lvl="5"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6pPr>
            <a:lvl7pPr lvl="6"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7pPr>
            <a:lvl8pPr lvl="7"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8pPr>
            <a:lvl9pPr lvl="8" marR="0" rtl="0" algn="l">
              <a:lnSpc>
                <a:spcPct val="100000"/>
              </a:lnSpc>
              <a:spcBef>
                <a:spcPts val="0"/>
              </a:spcBef>
              <a:spcAft>
                <a:spcPts val="0"/>
              </a:spcAft>
              <a:buClr>
                <a:srgbClr val="FFFFFF"/>
              </a:buClr>
              <a:buSzPts val="2000"/>
              <a:buFont typeface="Roboto Condensed"/>
              <a:buNone/>
              <a:defRPr b="1" i="0" sz="2000" u="none" cap="none" strike="noStrike">
                <a:solidFill>
                  <a:srgbClr val="FFFFFF"/>
                </a:solidFill>
                <a:latin typeface="Roboto Condensed"/>
                <a:ea typeface="Roboto Condensed"/>
                <a:cs typeface="Roboto Condensed"/>
                <a:sym typeface="Roboto Condensed"/>
              </a:defRPr>
            </a:lvl9pPr>
          </a:lstStyle>
          <a:p/>
        </p:txBody>
      </p:sp>
      <p:sp>
        <p:nvSpPr>
          <p:cNvPr id="159" name="Google Shape;159;p15"/>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600"/>
              </a:spcBef>
              <a:spcAft>
                <a:spcPts val="0"/>
              </a:spcAft>
              <a:buClr>
                <a:srgbClr val="C7D3E6"/>
              </a:buClr>
              <a:buSzPts val="2400"/>
              <a:buChar char="▰"/>
              <a:defRPr i="0" sz="2400" u="none" cap="none" strike="noStrike">
                <a:solidFill>
                  <a:srgbClr val="263248"/>
                </a:solidFill>
              </a:defRPr>
            </a:lvl1pPr>
            <a:lvl2pPr indent="-381000" lvl="1" marL="914400" marR="0" rtl="0" algn="l">
              <a:lnSpc>
                <a:spcPct val="100000"/>
              </a:lnSpc>
              <a:spcBef>
                <a:spcPts val="1000"/>
              </a:spcBef>
              <a:spcAft>
                <a:spcPts val="0"/>
              </a:spcAft>
              <a:buClr>
                <a:srgbClr val="C7D3E6"/>
              </a:buClr>
              <a:buSzPts val="2400"/>
              <a:buChar char="▻"/>
              <a:defRPr i="0" sz="2400" u="none" cap="none" strike="noStrike">
                <a:solidFill>
                  <a:srgbClr val="263248"/>
                </a:solidFill>
              </a:defRPr>
            </a:lvl2pPr>
            <a:lvl3pPr indent="-381000" lvl="2" marL="1371600" marR="0" rtl="0" algn="l">
              <a:lnSpc>
                <a:spcPct val="100000"/>
              </a:lnSpc>
              <a:spcBef>
                <a:spcPts val="1000"/>
              </a:spcBef>
              <a:spcAft>
                <a:spcPts val="0"/>
              </a:spcAft>
              <a:buClr>
                <a:srgbClr val="C7D3E6"/>
              </a:buClr>
              <a:buSzPts val="2400"/>
              <a:buChar char="▻"/>
              <a:defRPr i="0" sz="2400" u="none" cap="none" strike="noStrike">
                <a:solidFill>
                  <a:srgbClr val="263248"/>
                </a:solidFill>
              </a:defRPr>
            </a:lvl3pPr>
            <a:lvl4pPr indent="-381000" lvl="3" marL="1828800" marR="0" rtl="0" algn="l">
              <a:lnSpc>
                <a:spcPct val="100000"/>
              </a:lnSpc>
              <a:spcBef>
                <a:spcPts val="1000"/>
              </a:spcBef>
              <a:spcAft>
                <a:spcPts val="0"/>
              </a:spcAft>
              <a:buClr>
                <a:srgbClr val="C7D3E6"/>
              </a:buClr>
              <a:buSzPts val="2400"/>
              <a:buChar char="▻"/>
              <a:defRPr i="0" sz="2400" u="none" cap="none" strike="noStrike">
                <a:solidFill>
                  <a:srgbClr val="263248"/>
                </a:solidFill>
              </a:defRPr>
            </a:lvl4pPr>
            <a:lvl5pPr indent="-381000" lvl="4" marL="2286000" marR="0" rtl="0" algn="l">
              <a:lnSpc>
                <a:spcPct val="100000"/>
              </a:lnSpc>
              <a:spcBef>
                <a:spcPts val="1000"/>
              </a:spcBef>
              <a:spcAft>
                <a:spcPts val="0"/>
              </a:spcAft>
              <a:buClr>
                <a:srgbClr val="C7D3E6"/>
              </a:buClr>
              <a:buSzPts val="2400"/>
              <a:buChar char="▻"/>
              <a:defRPr i="0" sz="2400" u="none" cap="none" strike="noStrike">
                <a:solidFill>
                  <a:srgbClr val="263248"/>
                </a:solidFill>
              </a:defRPr>
            </a:lvl5pPr>
            <a:lvl6pPr indent="-381000" lvl="5" marL="2743200" marR="0" rtl="0" algn="l">
              <a:lnSpc>
                <a:spcPct val="100000"/>
              </a:lnSpc>
              <a:spcBef>
                <a:spcPts val="1000"/>
              </a:spcBef>
              <a:spcAft>
                <a:spcPts val="0"/>
              </a:spcAft>
              <a:buClr>
                <a:srgbClr val="C7D3E6"/>
              </a:buClr>
              <a:buSzPts val="2400"/>
              <a:buChar char="▻"/>
              <a:defRPr i="0" sz="2400" u="none" cap="none" strike="noStrike">
                <a:solidFill>
                  <a:srgbClr val="263248"/>
                </a:solidFill>
              </a:defRPr>
            </a:lvl6pPr>
            <a:lvl7pPr indent="-381000" lvl="6" marL="3200400" marR="0" rtl="0" algn="l">
              <a:lnSpc>
                <a:spcPct val="100000"/>
              </a:lnSpc>
              <a:spcBef>
                <a:spcPts val="1000"/>
              </a:spcBef>
              <a:spcAft>
                <a:spcPts val="0"/>
              </a:spcAft>
              <a:buClr>
                <a:srgbClr val="C7D3E6"/>
              </a:buClr>
              <a:buSzPts val="2400"/>
              <a:buChar char="▻"/>
              <a:defRPr i="0" sz="2400" u="none" cap="none" strike="noStrike">
                <a:solidFill>
                  <a:srgbClr val="263248"/>
                </a:solidFill>
              </a:defRPr>
            </a:lvl7pPr>
            <a:lvl8pPr indent="-381000" lvl="7" marL="3657600" marR="0" rtl="0" algn="l">
              <a:lnSpc>
                <a:spcPct val="100000"/>
              </a:lnSpc>
              <a:spcBef>
                <a:spcPts val="1000"/>
              </a:spcBef>
              <a:spcAft>
                <a:spcPts val="0"/>
              </a:spcAft>
              <a:buClr>
                <a:srgbClr val="C7D3E6"/>
              </a:buClr>
              <a:buSzPts val="2400"/>
              <a:buChar char="▻"/>
              <a:defRPr i="0" sz="2400" u="none" cap="none" strike="noStrike">
                <a:solidFill>
                  <a:srgbClr val="263248"/>
                </a:solidFill>
              </a:defRPr>
            </a:lvl8pPr>
            <a:lvl9pPr indent="-381000" lvl="8" marL="4114800" marR="0" rtl="0" algn="l">
              <a:lnSpc>
                <a:spcPct val="100000"/>
              </a:lnSpc>
              <a:spcBef>
                <a:spcPts val="1000"/>
              </a:spcBef>
              <a:spcAft>
                <a:spcPts val="1000"/>
              </a:spcAft>
              <a:buClr>
                <a:srgbClr val="C7D3E6"/>
              </a:buClr>
              <a:buSzPts val="2400"/>
              <a:buChar char="▻"/>
              <a:defRPr i="0" sz="2400" u="none" cap="none" strike="noStrike">
                <a:solidFill>
                  <a:srgbClr val="263248"/>
                </a:solidFill>
              </a:defRPr>
            </a:lvl9pPr>
          </a:lstStyle>
          <a:p/>
        </p:txBody>
      </p:sp>
      <p:sp>
        <p:nvSpPr>
          <p:cNvPr id="160" name="Google Shape;160;p15"/>
          <p:cNvSpPr txBox="1"/>
          <p:nvPr>
            <p:ph idx="12" type="sldNum"/>
          </p:nvPr>
        </p:nvSpPr>
        <p:spPr>
          <a:xfrm>
            <a:off x="7618000" y="4636500"/>
            <a:ext cx="1487400" cy="315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hyperlink" Target="http://ccl.cse.nd.edu/research/papers/reshaping-sc-2024.pdf" TargetMode="External"/><Relationship Id="rId5" Type="http://schemas.openxmlformats.org/officeDocument/2006/relationships/hyperlink" Target="http://dx.doi.org/10.1109/SC41406.2024.00068" TargetMode="External"/><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5.png"/><Relationship Id="rId5" Type="http://schemas.openxmlformats.org/officeDocument/2006/relationships/hyperlink" Target="https://cctools.readthedocs.i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hyperlink" Target="https://cctools.readthedocs.io" TargetMode="External"/><Relationship Id="rId5" Type="http://schemas.openxmlformats.org/officeDocument/2006/relationships/hyperlink" Target="https://ccl.cse.nd.edu" TargetMode="External"/><Relationship Id="rId6" Type="http://schemas.openxmlformats.org/officeDocument/2006/relationships/image" Target="../media/image43.png"/><Relationship Id="rId7" Type="http://schemas.openxmlformats.org/officeDocument/2006/relationships/image" Target="../media/image49.png"/><Relationship Id="rId8" Type="http://schemas.openxmlformats.org/officeDocument/2006/relationships/image" Target="../media/image35.png"/></Relationships>
</file>

<file path=ppt/slides/_rels/slide3.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22.png"/><Relationship Id="rId13" Type="http://schemas.openxmlformats.org/officeDocument/2006/relationships/image" Target="../media/image12.png"/><Relationship Id="rId12"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3.png"/><Relationship Id="rId15" Type="http://schemas.openxmlformats.org/officeDocument/2006/relationships/image" Target="../media/image7.png"/><Relationship Id="rId14" Type="http://schemas.openxmlformats.org/officeDocument/2006/relationships/image" Target="../media/image6.png"/><Relationship Id="rId17" Type="http://schemas.openxmlformats.org/officeDocument/2006/relationships/image" Target="../media/image11.png"/><Relationship Id="rId16"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hyperlink" Target="http://ccl.cse.nd.edu" TargetMode="External"/><Relationship Id="rId18" Type="http://schemas.openxmlformats.org/officeDocument/2006/relationships/image" Target="../media/image14.png"/><Relationship Id="rId7" Type="http://schemas.openxmlformats.org/officeDocument/2006/relationships/hyperlink" Target="http://ccl.cse.nd.edu" TargetMode="External"/><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44.png"/><Relationship Id="rId5" Type="http://schemas.openxmlformats.org/officeDocument/2006/relationships/image" Target="../media/image19.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3"/>
          <p:cNvSpPr txBox="1"/>
          <p:nvPr>
            <p:ph type="ctrTitle"/>
          </p:nvPr>
        </p:nvSpPr>
        <p:spPr>
          <a:xfrm>
            <a:off x="228600" y="1024314"/>
            <a:ext cx="8859600" cy="296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700">
                <a:solidFill>
                  <a:schemeClr val="lt1"/>
                </a:solidFill>
                <a:latin typeface="Arial"/>
                <a:ea typeface="Arial"/>
                <a:cs typeface="Arial"/>
                <a:sym typeface="Arial"/>
              </a:rPr>
              <a:t>Wrangling Massive Task Graphs with Vine Reduce</a:t>
            </a:r>
            <a:endParaRPr b="0" sz="2700">
              <a:solidFill>
                <a:schemeClr val="lt1"/>
              </a:solidFill>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0" lvl="0" marL="0" rtl="0" algn="l">
              <a:spcBef>
                <a:spcPts val="0"/>
              </a:spcBef>
              <a:spcAft>
                <a:spcPts val="0"/>
              </a:spcAft>
              <a:buNone/>
            </a:pPr>
            <a:r>
              <a:rPr b="0" lang="en" sz="1700">
                <a:latin typeface="Arial"/>
                <a:ea typeface="Arial"/>
                <a:cs typeface="Arial"/>
                <a:sym typeface="Arial"/>
              </a:rPr>
              <a:t>Ben Tovar  and Douglas Thain</a:t>
            </a:r>
            <a:endParaRPr b="0" sz="1700">
              <a:latin typeface="Arial"/>
              <a:ea typeface="Arial"/>
              <a:cs typeface="Arial"/>
              <a:sym typeface="Arial"/>
            </a:endParaRPr>
          </a:p>
          <a:p>
            <a:pPr indent="0" lvl="0" marL="0" rtl="0" algn="l">
              <a:spcBef>
                <a:spcPts val="0"/>
              </a:spcBef>
              <a:spcAft>
                <a:spcPts val="0"/>
              </a:spcAft>
              <a:buNone/>
            </a:pPr>
            <a:r>
              <a:rPr b="0" lang="en" sz="1700">
                <a:latin typeface="Arial"/>
                <a:ea typeface="Arial"/>
                <a:cs typeface="Arial"/>
                <a:sym typeface="Arial"/>
              </a:rPr>
              <a:t>University of Notre Dame</a:t>
            </a:r>
            <a:endParaRPr b="0" sz="1700">
              <a:latin typeface="Arial"/>
              <a:ea typeface="Arial"/>
              <a:cs typeface="Arial"/>
              <a:sym typeface="Arial"/>
            </a:endParaRPr>
          </a:p>
          <a:p>
            <a:pPr indent="0" lvl="0" marL="0" rtl="0" algn="l">
              <a:spcBef>
                <a:spcPts val="0"/>
              </a:spcBef>
              <a:spcAft>
                <a:spcPts val="0"/>
              </a:spcAft>
              <a:buNone/>
            </a:pPr>
            <a:r>
              <a:t/>
            </a:r>
            <a:endParaRPr b="0" sz="1700">
              <a:latin typeface="Arial"/>
              <a:ea typeface="Arial"/>
              <a:cs typeface="Arial"/>
              <a:sym typeface="Arial"/>
            </a:endParaRPr>
          </a:p>
          <a:p>
            <a:pPr indent="0" lvl="0" marL="0" rtl="0" algn="l">
              <a:spcBef>
                <a:spcPts val="0"/>
              </a:spcBef>
              <a:spcAft>
                <a:spcPts val="0"/>
              </a:spcAft>
              <a:buNone/>
            </a:pPr>
            <a:r>
              <a:rPr b="0" lang="en" sz="1700">
                <a:latin typeface="Arial"/>
                <a:ea typeface="Arial"/>
                <a:cs typeface="Arial"/>
                <a:sym typeface="Arial"/>
              </a:rPr>
              <a:t>Throughput Computing</a:t>
            </a:r>
            <a:endParaRPr b="0" sz="1700">
              <a:latin typeface="Arial"/>
              <a:ea typeface="Arial"/>
              <a:cs typeface="Arial"/>
              <a:sym typeface="Arial"/>
            </a:endParaRPr>
          </a:p>
          <a:p>
            <a:pPr indent="0" lvl="0" marL="0" rtl="0" algn="l">
              <a:spcBef>
                <a:spcPts val="0"/>
              </a:spcBef>
              <a:spcAft>
                <a:spcPts val="0"/>
              </a:spcAft>
              <a:buNone/>
            </a:pPr>
            <a:r>
              <a:rPr b="0" lang="en" sz="1700">
                <a:latin typeface="Arial"/>
                <a:ea typeface="Arial"/>
                <a:cs typeface="Arial"/>
                <a:sym typeface="Arial"/>
              </a:rPr>
              <a:t>University of Wisconsin</a:t>
            </a:r>
            <a:endParaRPr b="0" sz="1700">
              <a:latin typeface="Arial"/>
              <a:ea typeface="Arial"/>
              <a:cs typeface="Arial"/>
              <a:sym typeface="Arial"/>
            </a:endParaRPr>
          </a:p>
          <a:p>
            <a:pPr indent="0" lvl="0" marL="0" rtl="0" algn="l">
              <a:spcBef>
                <a:spcPts val="0"/>
              </a:spcBef>
              <a:spcAft>
                <a:spcPts val="0"/>
              </a:spcAft>
              <a:buNone/>
            </a:pPr>
            <a:r>
              <a:rPr b="0" lang="en" sz="1700">
                <a:latin typeface="Arial"/>
                <a:ea typeface="Arial"/>
                <a:cs typeface="Arial"/>
                <a:sym typeface="Arial"/>
              </a:rPr>
              <a:t>11 June 2026</a:t>
            </a:r>
            <a:endParaRPr b="0" sz="1700">
              <a:latin typeface="Arial"/>
              <a:ea typeface="Arial"/>
              <a:cs typeface="Arial"/>
              <a:sym typeface="Arial"/>
            </a:endParaRPr>
          </a:p>
        </p:txBody>
      </p:sp>
      <p:pic>
        <p:nvPicPr>
          <p:cNvPr id="367" name="Google Shape;367;p33"/>
          <p:cNvPicPr preferRelativeResize="0"/>
          <p:nvPr/>
        </p:nvPicPr>
        <p:blipFill>
          <a:blip r:embed="rId3">
            <a:alphaModFix/>
          </a:blip>
          <a:stretch>
            <a:fillRect/>
          </a:stretch>
        </p:blipFill>
        <p:spPr>
          <a:xfrm>
            <a:off x="261550" y="205173"/>
            <a:ext cx="3021275" cy="704975"/>
          </a:xfrm>
          <a:prstGeom prst="rect">
            <a:avLst/>
          </a:prstGeom>
          <a:noFill/>
          <a:ln>
            <a:noFill/>
          </a:ln>
        </p:spPr>
      </p:pic>
      <p:pic>
        <p:nvPicPr>
          <p:cNvPr id="368" name="Google Shape;368;p33"/>
          <p:cNvPicPr preferRelativeResize="0"/>
          <p:nvPr/>
        </p:nvPicPr>
        <p:blipFill>
          <a:blip r:embed="rId4">
            <a:alphaModFix/>
          </a:blip>
          <a:stretch>
            <a:fillRect/>
          </a:stretch>
        </p:blipFill>
        <p:spPr>
          <a:xfrm>
            <a:off x="5045150" y="4066400"/>
            <a:ext cx="4106626" cy="1026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42"/>
          <p:cNvPicPr preferRelativeResize="0"/>
          <p:nvPr/>
        </p:nvPicPr>
        <p:blipFill>
          <a:blip r:embed="rId3">
            <a:alphaModFix/>
          </a:blip>
          <a:stretch>
            <a:fillRect/>
          </a:stretch>
        </p:blipFill>
        <p:spPr>
          <a:xfrm>
            <a:off x="2075403" y="164968"/>
            <a:ext cx="4666500" cy="1166625"/>
          </a:xfrm>
          <a:prstGeom prst="rect">
            <a:avLst/>
          </a:prstGeom>
          <a:noFill/>
          <a:ln>
            <a:noFill/>
          </a:ln>
        </p:spPr>
      </p:pic>
      <p:sp>
        <p:nvSpPr>
          <p:cNvPr id="532" name="Google Shape;532;p42"/>
          <p:cNvSpPr txBox="1"/>
          <p:nvPr/>
        </p:nvSpPr>
        <p:spPr>
          <a:xfrm>
            <a:off x="128325" y="1386625"/>
            <a:ext cx="89010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t>TaskVine is a scheduler for data intensive, high throughput,</a:t>
            </a:r>
            <a:endParaRPr sz="2300"/>
          </a:p>
          <a:p>
            <a:pPr indent="0" lvl="0" marL="0" rtl="0" algn="l">
              <a:spcBef>
                <a:spcPts val="0"/>
              </a:spcBef>
              <a:spcAft>
                <a:spcPts val="0"/>
              </a:spcAft>
              <a:buNone/>
            </a:pPr>
            <a:r>
              <a:rPr lang="en" sz="2300"/>
              <a:t>large scale, task graphs on opportunistic resources:</a:t>
            </a:r>
            <a:endParaRPr sz="2300"/>
          </a:p>
          <a:p>
            <a:pPr indent="0" lvl="0" marL="0" rtl="0" algn="l">
              <a:spcBef>
                <a:spcPts val="0"/>
              </a:spcBef>
              <a:spcAft>
                <a:spcPts val="0"/>
              </a:spcAft>
              <a:buNone/>
            </a:pPr>
            <a:r>
              <a:t/>
            </a:r>
            <a:endParaRPr sz="2300"/>
          </a:p>
          <a:p>
            <a:pPr indent="-374650" lvl="0" marL="457200" rtl="0" algn="l">
              <a:spcBef>
                <a:spcPts val="0"/>
              </a:spcBef>
              <a:spcAft>
                <a:spcPts val="0"/>
              </a:spcAft>
              <a:buClr>
                <a:schemeClr val="dk1"/>
              </a:buClr>
              <a:buSzPts val="2300"/>
              <a:buChar char="●"/>
            </a:pPr>
            <a:r>
              <a:rPr lang="en" sz="2300">
                <a:solidFill>
                  <a:schemeClr val="dk1"/>
                </a:solidFill>
              </a:rPr>
              <a:t>Slice up cores/memory/gpus arbitrarily among tasks.</a:t>
            </a:r>
            <a:endParaRPr sz="2300">
              <a:solidFill>
                <a:schemeClr val="dk1"/>
              </a:solidFill>
            </a:endParaRPr>
          </a:p>
          <a:p>
            <a:pPr indent="-374650" lvl="0" marL="457200" rtl="0" algn="l">
              <a:spcBef>
                <a:spcPts val="0"/>
              </a:spcBef>
              <a:spcAft>
                <a:spcPts val="0"/>
              </a:spcAft>
              <a:buClr>
                <a:schemeClr val="dk1"/>
              </a:buClr>
              <a:buSzPts val="2300"/>
              <a:buChar char="●"/>
            </a:pPr>
            <a:r>
              <a:rPr lang="en" sz="2300">
                <a:solidFill>
                  <a:schemeClr val="dk1"/>
                </a:solidFill>
              </a:rPr>
              <a:t>Automatically choose task resource allocations.</a:t>
            </a:r>
            <a:endParaRPr sz="2300">
              <a:solidFill>
                <a:schemeClr val="dk1"/>
              </a:solidFill>
            </a:endParaRPr>
          </a:p>
          <a:p>
            <a:pPr indent="-374650" lvl="0" marL="457200" rtl="0" algn="l">
              <a:spcBef>
                <a:spcPts val="0"/>
              </a:spcBef>
              <a:spcAft>
                <a:spcPts val="0"/>
              </a:spcAft>
              <a:buClr>
                <a:schemeClr val="dk1"/>
              </a:buClr>
              <a:buSzPts val="2300"/>
              <a:buChar char="●"/>
            </a:pPr>
            <a:r>
              <a:rPr lang="en" sz="2300">
                <a:solidFill>
                  <a:schemeClr val="dk1"/>
                </a:solidFill>
              </a:rPr>
              <a:t>Intermix Unix tasks and FaaS ("serverless") tasks.</a:t>
            </a:r>
            <a:endParaRPr sz="2300">
              <a:solidFill>
                <a:schemeClr val="dk1"/>
              </a:solidFill>
            </a:endParaRPr>
          </a:p>
          <a:p>
            <a:pPr indent="-374650" lvl="0" marL="457200" rtl="0" algn="l">
              <a:spcBef>
                <a:spcPts val="0"/>
              </a:spcBef>
              <a:spcAft>
                <a:spcPts val="0"/>
              </a:spcAft>
              <a:buSzPts val="2300"/>
              <a:buChar char="●"/>
            </a:pPr>
            <a:r>
              <a:rPr lang="en" sz="2300"/>
              <a:t>Maintain data on the workers, schedule for locality.</a:t>
            </a:r>
            <a:endParaRPr sz="2300"/>
          </a:p>
          <a:p>
            <a:pPr indent="-374650" lvl="0" marL="457200" rtl="0" algn="l">
              <a:spcBef>
                <a:spcPts val="0"/>
              </a:spcBef>
              <a:spcAft>
                <a:spcPts val="0"/>
              </a:spcAft>
              <a:buSzPts val="2300"/>
              <a:buChar char="●"/>
            </a:pPr>
            <a:r>
              <a:rPr lang="en" sz="2300"/>
              <a:t>Handle failures/retry of workers, tasks, transfers, etc.</a:t>
            </a:r>
            <a:endParaRPr sz="2300"/>
          </a:p>
          <a:p>
            <a:pPr indent="-374650" lvl="0" marL="457200" rtl="0" algn="l">
              <a:spcBef>
                <a:spcPts val="0"/>
              </a:spcBef>
              <a:spcAft>
                <a:spcPts val="0"/>
              </a:spcAft>
              <a:buSzPts val="2300"/>
              <a:buChar char="●"/>
            </a:pPr>
            <a:r>
              <a:rPr lang="en" sz="2300"/>
              <a:t>Integrates effortlessly with HTCondor as a resource provider.</a:t>
            </a:r>
            <a:endParaRPr sz="2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3"/>
          <p:cNvSpPr txBox="1"/>
          <p:nvPr>
            <p:ph type="title"/>
          </p:nvPr>
        </p:nvSpPr>
        <p:spPr>
          <a:xfrm>
            <a:off x="143163" y="255537"/>
            <a:ext cx="7769400" cy="1021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 sz="2400"/>
              <a:t>Dask + </a:t>
            </a:r>
            <a:r>
              <a:rPr lang="en" sz="2400"/>
              <a:t>TaskVine Architecture</a:t>
            </a:r>
            <a:endParaRPr sz="2400"/>
          </a:p>
        </p:txBody>
      </p:sp>
      <p:sp>
        <p:nvSpPr>
          <p:cNvPr id="538" name="Google Shape;538;p43"/>
          <p:cNvSpPr/>
          <p:nvPr/>
        </p:nvSpPr>
        <p:spPr>
          <a:xfrm>
            <a:off x="3429000" y="1474188"/>
            <a:ext cx="4404000" cy="1883700"/>
          </a:xfrm>
          <a:prstGeom prst="roundRect">
            <a:avLst>
              <a:gd fmla="val 16667" name="adj"/>
            </a:avLst>
          </a:prstGeom>
          <a:solidFill>
            <a:srgbClr val="CCCCC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chemeClr val="dk1"/>
                </a:solidFill>
              </a:rPr>
              <a:t>HTCondor Pool</a:t>
            </a:r>
            <a:endParaRPr b="1" sz="1800">
              <a:solidFill>
                <a:schemeClr val="dk1"/>
              </a:solidFill>
            </a:endParaRPr>
          </a:p>
        </p:txBody>
      </p:sp>
      <p:sp>
        <p:nvSpPr>
          <p:cNvPr id="539" name="Google Shape;539;p43"/>
          <p:cNvSpPr txBox="1"/>
          <p:nvPr>
            <p:ph idx="4294967295" type="sldNum"/>
          </p:nvPr>
        </p:nvSpPr>
        <p:spPr>
          <a:xfrm>
            <a:off x="7618000" y="6182000"/>
            <a:ext cx="1487400" cy="420900"/>
          </a:xfrm>
          <a:prstGeom prst="rect">
            <a:avLst/>
          </a:prstGeom>
          <a:solidFill>
            <a:srgbClr val="F1C23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0" name="Google Shape;540;p43"/>
          <p:cNvSpPr/>
          <p:nvPr/>
        </p:nvSpPr>
        <p:spPr>
          <a:xfrm>
            <a:off x="5843913" y="3537975"/>
            <a:ext cx="1825524" cy="1393956"/>
          </a:xfrm>
          <a:prstGeom prst="cloud">
            <a:avLst/>
          </a:prstGeom>
          <a:solidFill>
            <a:srgbClr val="CCCCCC"/>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rPr>
              <a:t>Remote</a:t>
            </a:r>
            <a:endParaRPr b="1">
              <a:solidFill>
                <a:schemeClr val="dk1"/>
              </a:solidFill>
            </a:endParaRPr>
          </a:p>
          <a:p>
            <a:pPr indent="0" lvl="0" marL="0" rtl="0" algn="ctr">
              <a:spcBef>
                <a:spcPts val="0"/>
              </a:spcBef>
              <a:spcAft>
                <a:spcPts val="0"/>
              </a:spcAft>
              <a:buNone/>
            </a:pPr>
            <a:r>
              <a:rPr b="1" lang="en">
                <a:solidFill>
                  <a:schemeClr val="dk1"/>
                </a:solidFill>
              </a:rPr>
              <a:t>Services</a:t>
            </a:r>
            <a:endParaRPr b="1">
              <a:solidFill>
                <a:schemeClr val="dk1"/>
              </a:solidFill>
            </a:endParaRPr>
          </a:p>
        </p:txBody>
      </p:sp>
      <p:sp>
        <p:nvSpPr>
          <p:cNvPr id="541" name="Google Shape;541;p43"/>
          <p:cNvSpPr/>
          <p:nvPr/>
        </p:nvSpPr>
        <p:spPr>
          <a:xfrm>
            <a:off x="3692450" y="3584575"/>
            <a:ext cx="1593150" cy="1393950"/>
          </a:xfrm>
          <a:prstGeom prst="flowChartMagneticDisk">
            <a:avLst/>
          </a:prstGeom>
          <a:solidFill>
            <a:srgbClr val="CCCCCC"/>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b="1">
              <a:solidFill>
                <a:schemeClr val="dk1"/>
              </a:solidFill>
            </a:endParaRPr>
          </a:p>
          <a:p>
            <a:pPr indent="0" lvl="0" marL="0" rtl="0" algn="ctr">
              <a:spcBef>
                <a:spcPts val="0"/>
              </a:spcBef>
              <a:spcAft>
                <a:spcPts val="0"/>
              </a:spcAft>
              <a:buNone/>
            </a:pPr>
            <a:r>
              <a:t/>
            </a:r>
            <a:endParaRPr b="1">
              <a:solidFill>
                <a:schemeClr val="dk1"/>
              </a:solidFill>
            </a:endParaRPr>
          </a:p>
          <a:p>
            <a:pPr indent="0" lvl="0" marL="0" rtl="0" algn="ctr">
              <a:spcBef>
                <a:spcPts val="0"/>
              </a:spcBef>
              <a:spcAft>
                <a:spcPts val="0"/>
              </a:spcAft>
              <a:buNone/>
            </a:pPr>
            <a:r>
              <a:rPr b="1" lang="en">
                <a:solidFill>
                  <a:schemeClr val="dk1"/>
                </a:solidFill>
              </a:rPr>
              <a:t>Shared</a:t>
            </a:r>
            <a:endParaRPr b="1">
              <a:solidFill>
                <a:schemeClr val="dk1"/>
              </a:solidFill>
            </a:endParaRPr>
          </a:p>
          <a:p>
            <a:pPr indent="0" lvl="0" marL="0" rtl="0" algn="ctr">
              <a:spcBef>
                <a:spcPts val="0"/>
              </a:spcBef>
              <a:spcAft>
                <a:spcPts val="0"/>
              </a:spcAft>
              <a:buNone/>
            </a:pPr>
            <a:r>
              <a:rPr b="1" lang="en">
                <a:solidFill>
                  <a:schemeClr val="dk1"/>
                </a:solidFill>
              </a:rPr>
              <a:t>Filesystem</a:t>
            </a:r>
            <a:endParaRPr b="1">
              <a:solidFill>
                <a:schemeClr val="dk1"/>
              </a:solidFill>
            </a:endParaRPr>
          </a:p>
        </p:txBody>
      </p:sp>
      <p:sp>
        <p:nvSpPr>
          <p:cNvPr id="542" name="Google Shape;542;p43"/>
          <p:cNvSpPr/>
          <p:nvPr/>
        </p:nvSpPr>
        <p:spPr>
          <a:xfrm>
            <a:off x="3612375" y="1566175"/>
            <a:ext cx="1100700" cy="693600"/>
          </a:xfrm>
          <a:prstGeom prst="roundRect">
            <a:avLst>
              <a:gd fmla="val 16667" name="adj"/>
            </a:avLst>
          </a:prstGeom>
          <a:solidFill>
            <a:srgbClr val="00517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TaskVine</a:t>
            </a:r>
            <a:endParaRPr b="1" sz="1500">
              <a:solidFill>
                <a:srgbClr val="FFFFFF"/>
              </a:solidFill>
            </a:endParaRPr>
          </a:p>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Worker</a:t>
            </a:r>
            <a:endParaRPr b="1" i="0" sz="1500" u="none" cap="none" strike="noStrike">
              <a:solidFill>
                <a:srgbClr val="FFFFFF"/>
              </a:solidFill>
            </a:endParaRPr>
          </a:p>
        </p:txBody>
      </p:sp>
      <p:sp>
        <p:nvSpPr>
          <p:cNvPr id="543" name="Google Shape;543;p43"/>
          <p:cNvSpPr/>
          <p:nvPr/>
        </p:nvSpPr>
        <p:spPr>
          <a:xfrm>
            <a:off x="5103750" y="1566175"/>
            <a:ext cx="1100700" cy="693600"/>
          </a:xfrm>
          <a:prstGeom prst="roundRect">
            <a:avLst>
              <a:gd fmla="val 16667" name="adj"/>
            </a:avLst>
          </a:prstGeom>
          <a:solidFill>
            <a:srgbClr val="00517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TaskVine</a:t>
            </a:r>
            <a:endParaRPr b="1" sz="1500">
              <a:solidFill>
                <a:srgbClr val="FFFFFF"/>
              </a:solidFill>
            </a:endParaRPr>
          </a:p>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Worker</a:t>
            </a:r>
            <a:endParaRPr b="1" i="0" sz="1500" u="none" cap="none" strike="noStrike">
              <a:solidFill>
                <a:srgbClr val="FFFFFF"/>
              </a:solidFill>
            </a:endParaRPr>
          </a:p>
        </p:txBody>
      </p:sp>
      <p:sp>
        <p:nvSpPr>
          <p:cNvPr id="544" name="Google Shape;544;p43"/>
          <p:cNvSpPr/>
          <p:nvPr/>
        </p:nvSpPr>
        <p:spPr>
          <a:xfrm>
            <a:off x="5103750" y="2542275"/>
            <a:ext cx="1100700" cy="693600"/>
          </a:xfrm>
          <a:prstGeom prst="roundRect">
            <a:avLst>
              <a:gd fmla="val 16667" name="adj"/>
            </a:avLst>
          </a:prstGeom>
          <a:solidFill>
            <a:srgbClr val="00517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TaskVine</a:t>
            </a:r>
            <a:endParaRPr b="1" sz="1500">
              <a:solidFill>
                <a:srgbClr val="FFFFFF"/>
              </a:solidFill>
            </a:endParaRPr>
          </a:p>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Worker</a:t>
            </a:r>
            <a:endParaRPr b="1" i="0" sz="1500" u="none" cap="none" strike="noStrike">
              <a:solidFill>
                <a:srgbClr val="FFFFFF"/>
              </a:solidFill>
            </a:endParaRPr>
          </a:p>
        </p:txBody>
      </p:sp>
      <p:sp>
        <p:nvSpPr>
          <p:cNvPr id="545" name="Google Shape;545;p43"/>
          <p:cNvSpPr/>
          <p:nvPr/>
        </p:nvSpPr>
        <p:spPr>
          <a:xfrm>
            <a:off x="6550575" y="2542275"/>
            <a:ext cx="1100700" cy="693600"/>
          </a:xfrm>
          <a:prstGeom prst="roundRect">
            <a:avLst>
              <a:gd fmla="val 16667" name="adj"/>
            </a:avLst>
          </a:prstGeom>
          <a:solidFill>
            <a:srgbClr val="00517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TaskVine</a:t>
            </a:r>
            <a:endParaRPr b="1" sz="1500">
              <a:solidFill>
                <a:srgbClr val="FFFFFF"/>
              </a:solidFill>
            </a:endParaRPr>
          </a:p>
          <a:p>
            <a:pPr indent="0" lvl="0" marL="0" marR="0" rtl="0" algn="ctr">
              <a:lnSpc>
                <a:spcPct val="100000"/>
              </a:lnSpc>
              <a:spcBef>
                <a:spcPts val="0"/>
              </a:spcBef>
              <a:spcAft>
                <a:spcPts val="0"/>
              </a:spcAft>
              <a:buClr>
                <a:srgbClr val="000000"/>
              </a:buClr>
              <a:buSzPts val="1800"/>
              <a:buFont typeface="Arial"/>
              <a:buNone/>
            </a:pPr>
            <a:r>
              <a:rPr b="1" lang="en" sz="1500">
                <a:solidFill>
                  <a:srgbClr val="FFFFFF"/>
                </a:solidFill>
              </a:rPr>
              <a:t>Worker</a:t>
            </a:r>
            <a:endParaRPr b="1" i="0" sz="1500" u="none" cap="none" strike="noStrike">
              <a:solidFill>
                <a:srgbClr val="FFFFFF"/>
              </a:solidFill>
            </a:endParaRPr>
          </a:p>
        </p:txBody>
      </p:sp>
      <p:cxnSp>
        <p:nvCxnSpPr>
          <p:cNvPr id="546" name="Google Shape;546;p43"/>
          <p:cNvCxnSpPr>
            <a:stCxn id="547" idx="0"/>
            <a:endCxn id="544" idx="2"/>
          </p:cNvCxnSpPr>
          <p:nvPr/>
        </p:nvCxnSpPr>
        <p:spPr>
          <a:xfrm rot="10800000">
            <a:off x="5654010" y="3235943"/>
            <a:ext cx="616800" cy="1231500"/>
          </a:xfrm>
          <a:prstGeom prst="straightConnector1">
            <a:avLst/>
          </a:prstGeom>
          <a:noFill/>
          <a:ln cap="flat" cmpd="sng" w="19050">
            <a:solidFill>
              <a:schemeClr val="dk1"/>
            </a:solidFill>
            <a:prstDash val="solid"/>
            <a:round/>
            <a:headEnd len="med" w="med" type="none"/>
            <a:tailEnd len="med" w="med" type="triangle"/>
          </a:ln>
        </p:spPr>
      </p:cxnSp>
      <p:sp>
        <p:nvSpPr>
          <p:cNvPr id="548" name="Google Shape;548;p43"/>
          <p:cNvSpPr/>
          <p:nvPr/>
        </p:nvSpPr>
        <p:spPr>
          <a:xfrm>
            <a:off x="3974575" y="3896175"/>
            <a:ext cx="647400" cy="381600"/>
          </a:xfrm>
          <a:prstGeom prst="rect">
            <a:avLst/>
          </a:prstGeom>
          <a:solidFill>
            <a:srgbClr val="00517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Files</a:t>
            </a:r>
            <a:endParaRPr b="1">
              <a:solidFill>
                <a:schemeClr val="lt1"/>
              </a:solidFill>
            </a:endParaRPr>
          </a:p>
        </p:txBody>
      </p:sp>
      <p:sp>
        <p:nvSpPr>
          <p:cNvPr id="549" name="Google Shape;549;p43"/>
          <p:cNvSpPr/>
          <p:nvPr/>
        </p:nvSpPr>
        <p:spPr>
          <a:xfrm>
            <a:off x="4126975" y="4048575"/>
            <a:ext cx="647400" cy="381600"/>
          </a:xfrm>
          <a:prstGeom prst="rect">
            <a:avLst/>
          </a:prstGeom>
          <a:solidFill>
            <a:srgbClr val="00517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Files</a:t>
            </a:r>
            <a:endParaRPr b="1">
              <a:solidFill>
                <a:schemeClr val="lt1"/>
              </a:solidFill>
            </a:endParaRPr>
          </a:p>
        </p:txBody>
      </p:sp>
      <p:sp>
        <p:nvSpPr>
          <p:cNvPr id="550" name="Google Shape;550;p43"/>
          <p:cNvSpPr/>
          <p:nvPr/>
        </p:nvSpPr>
        <p:spPr>
          <a:xfrm>
            <a:off x="4279375" y="4200975"/>
            <a:ext cx="647400" cy="381600"/>
          </a:xfrm>
          <a:prstGeom prst="rect">
            <a:avLst/>
          </a:prstGeom>
          <a:solidFill>
            <a:srgbClr val="00517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Files</a:t>
            </a:r>
            <a:endParaRPr b="1">
              <a:solidFill>
                <a:schemeClr val="lt1"/>
              </a:solidFill>
            </a:endParaRPr>
          </a:p>
        </p:txBody>
      </p:sp>
      <p:sp>
        <p:nvSpPr>
          <p:cNvPr id="547" name="Google Shape;547;p43"/>
          <p:cNvSpPr/>
          <p:nvPr/>
        </p:nvSpPr>
        <p:spPr>
          <a:xfrm>
            <a:off x="5947110" y="4467443"/>
            <a:ext cx="647400" cy="381600"/>
          </a:xfrm>
          <a:prstGeom prst="rect">
            <a:avLst/>
          </a:prstGeom>
          <a:solidFill>
            <a:srgbClr val="00517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Data</a:t>
            </a:r>
            <a:endParaRPr b="1">
              <a:solidFill>
                <a:schemeClr val="lt1"/>
              </a:solidFill>
            </a:endParaRPr>
          </a:p>
        </p:txBody>
      </p:sp>
      <p:sp>
        <p:nvSpPr>
          <p:cNvPr id="551" name="Google Shape;551;p43"/>
          <p:cNvSpPr/>
          <p:nvPr/>
        </p:nvSpPr>
        <p:spPr>
          <a:xfrm>
            <a:off x="7049160" y="3747593"/>
            <a:ext cx="647400" cy="381600"/>
          </a:xfrm>
          <a:prstGeom prst="rect">
            <a:avLst/>
          </a:prstGeom>
          <a:solidFill>
            <a:srgbClr val="00517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S/W</a:t>
            </a:r>
            <a:endParaRPr b="1">
              <a:solidFill>
                <a:schemeClr val="lt1"/>
              </a:solidFill>
            </a:endParaRPr>
          </a:p>
        </p:txBody>
      </p:sp>
      <p:sp>
        <p:nvSpPr>
          <p:cNvPr id="552" name="Google Shape;552;p43"/>
          <p:cNvSpPr/>
          <p:nvPr/>
        </p:nvSpPr>
        <p:spPr>
          <a:xfrm>
            <a:off x="6475350" y="1566175"/>
            <a:ext cx="1100700" cy="693600"/>
          </a:xfrm>
          <a:prstGeom prst="roundRect">
            <a:avLst>
              <a:gd fmla="val 16667" name="adj"/>
            </a:avLst>
          </a:prstGeom>
          <a:solidFill>
            <a:schemeClr val="dk2"/>
          </a:solidFill>
          <a:ln cap="flat" cmpd="sng" w="12700">
            <a:solidFill>
              <a:srgbClr val="000000"/>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500">
                <a:solidFill>
                  <a:schemeClr val="dk1"/>
                </a:solidFill>
              </a:rPr>
              <a:t>Other</a:t>
            </a:r>
            <a:endParaRPr b="1" sz="1500">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rPr b="1" lang="en" sz="1500">
                <a:solidFill>
                  <a:schemeClr val="dk1"/>
                </a:solidFill>
              </a:rPr>
              <a:t>App</a:t>
            </a:r>
            <a:endParaRPr b="1" sz="1500">
              <a:solidFill>
                <a:schemeClr val="dk1"/>
              </a:solidFill>
            </a:endParaRPr>
          </a:p>
        </p:txBody>
      </p:sp>
      <p:sp>
        <p:nvSpPr>
          <p:cNvPr id="553" name="Google Shape;553;p43"/>
          <p:cNvSpPr/>
          <p:nvPr/>
        </p:nvSpPr>
        <p:spPr>
          <a:xfrm>
            <a:off x="3610300" y="2575375"/>
            <a:ext cx="1100700" cy="693600"/>
          </a:xfrm>
          <a:prstGeom prst="roundRect">
            <a:avLst>
              <a:gd fmla="val 16667" name="adj"/>
            </a:avLst>
          </a:prstGeom>
          <a:solidFill>
            <a:schemeClr val="dk2"/>
          </a:solidFill>
          <a:ln cap="flat" cmpd="sng" w="12700">
            <a:solidFill>
              <a:srgbClr val="000000"/>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500">
                <a:solidFill>
                  <a:schemeClr val="dk1"/>
                </a:solidFill>
              </a:rPr>
              <a:t>Other</a:t>
            </a:r>
            <a:endParaRPr b="1" sz="1500">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rPr b="1" lang="en" sz="1500">
                <a:solidFill>
                  <a:schemeClr val="dk1"/>
                </a:solidFill>
              </a:rPr>
              <a:t>App</a:t>
            </a:r>
            <a:endParaRPr b="1" sz="1500">
              <a:solidFill>
                <a:schemeClr val="dk1"/>
              </a:solidFill>
            </a:endParaRPr>
          </a:p>
        </p:txBody>
      </p:sp>
      <p:cxnSp>
        <p:nvCxnSpPr>
          <p:cNvPr id="554" name="Google Shape;554;p43"/>
          <p:cNvCxnSpPr>
            <a:stCxn id="548" idx="0"/>
            <a:endCxn id="542" idx="2"/>
          </p:cNvCxnSpPr>
          <p:nvPr/>
        </p:nvCxnSpPr>
        <p:spPr>
          <a:xfrm rot="10800000">
            <a:off x="4162675" y="2259675"/>
            <a:ext cx="135600" cy="1636500"/>
          </a:xfrm>
          <a:prstGeom prst="straightConnector1">
            <a:avLst/>
          </a:prstGeom>
          <a:noFill/>
          <a:ln cap="flat" cmpd="sng" w="19050">
            <a:solidFill>
              <a:schemeClr val="dk1"/>
            </a:solidFill>
            <a:prstDash val="solid"/>
            <a:round/>
            <a:headEnd len="med" w="med" type="none"/>
            <a:tailEnd len="med" w="med" type="triangle"/>
          </a:ln>
        </p:spPr>
      </p:cxnSp>
      <p:cxnSp>
        <p:nvCxnSpPr>
          <p:cNvPr id="555" name="Google Shape;555;p43"/>
          <p:cNvCxnSpPr>
            <a:stCxn id="542" idx="3"/>
            <a:endCxn id="543" idx="1"/>
          </p:cNvCxnSpPr>
          <p:nvPr/>
        </p:nvCxnSpPr>
        <p:spPr>
          <a:xfrm>
            <a:off x="4713075" y="1912975"/>
            <a:ext cx="390600" cy="0"/>
          </a:xfrm>
          <a:prstGeom prst="straightConnector1">
            <a:avLst/>
          </a:prstGeom>
          <a:noFill/>
          <a:ln cap="flat" cmpd="sng" w="19050">
            <a:solidFill>
              <a:schemeClr val="dk1"/>
            </a:solidFill>
            <a:prstDash val="solid"/>
            <a:round/>
            <a:headEnd len="med" w="med" type="triangle"/>
            <a:tailEnd len="med" w="med" type="triangle"/>
          </a:ln>
        </p:spPr>
      </p:cxnSp>
      <p:cxnSp>
        <p:nvCxnSpPr>
          <p:cNvPr id="556" name="Google Shape;556;p43"/>
          <p:cNvCxnSpPr>
            <a:stCxn id="542" idx="2"/>
            <a:endCxn id="544" idx="1"/>
          </p:cNvCxnSpPr>
          <p:nvPr/>
        </p:nvCxnSpPr>
        <p:spPr>
          <a:xfrm>
            <a:off x="4162725" y="2259775"/>
            <a:ext cx="941100" cy="629400"/>
          </a:xfrm>
          <a:prstGeom prst="straightConnector1">
            <a:avLst/>
          </a:prstGeom>
          <a:noFill/>
          <a:ln cap="flat" cmpd="sng" w="19050">
            <a:solidFill>
              <a:schemeClr val="dk1"/>
            </a:solidFill>
            <a:prstDash val="solid"/>
            <a:round/>
            <a:headEnd len="med" w="med" type="triangle"/>
            <a:tailEnd len="med" w="med" type="triangle"/>
          </a:ln>
        </p:spPr>
      </p:cxnSp>
      <p:cxnSp>
        <p:nvCxnSpPr>
          <p:cNvPr id="557" name="Google Shape;557;p43"/>
          <p:cNvCxnSpPr>
            <a:stCxn id="545" idx="1"/>
            <a:endCxn id="544" idx="3"/>
          </p:cNvCxnSpPr>
          <p:nvPr/>
        </p:nvCxnSpPr>
        <p:spPr>
          <a:xfrm rot="10800000">
            <a:off x="6204375" y="2889075"/>
            <a:ext cx="346200" cy="0"/>
          </a:xfrm>
          <a:prstGeom prst="straightConnector1">
            <a:avLst/>
          </a:prstGeom>
          <a:noFill/>
          <a:ln cap="flat" cmpd="sng" w="19050">
            <a:solidFill>
              <a:schemeClr val="dk1"/>
            </a:solidFill>
            <a:prstDash val="solid"/>
            <a:round/>
            <a:headEnd len="med" w="med" type="triangle"/>
            <a:tailEnd len="med" w="med" type="triangle"/>
          </a:ln>
        </p:spPr>
      </p:cxnSp>
      <p:cxnSp>
        <p:nvCxnSpPr>
          <p:cNvPr id="558" name="Google Shape;558;p43"/>
          <p:cNvCxnSpPr>
            <a:stCxn id="543" idx="3"/>
            <a:endCxn id="545" idx="0"/>
          </p:cNvCxnSpPr>
          <p:nvPr/>
        </p:nvCxnSpPr>
        <p:spPr>
          <a:xfrm>
            <a:off x="6204450" y="1912975"/>
            <a:ext cx="896400" cy="629400"/>
          </a:xfrm>
          <a:prstGeom prst="straightConnector1">
            <a:avLst/>
          </a:prstGeom>
          <a:noFill/>
          <a:ln cap="flat" cmpd="sng" w="19050">
            <a:solidFill>
              <a:schemeClr val="dk1"/>
            </a:solidFill>
            <a:prstDash val="solid"/>
            <a:round/>
            <a:headEnd len="med" w="med" type="triangle"/>
            <a:tailEnd len="med" w="med" type="triangle"/>
          </a:ln>
        </p:spPr>
      </p:cxnSp>
      <p:cxnSp>
        <p:nvCxnSpPr>
          <p:cNvPr id="559" name="Google Shape;559;p43"/>
          <p:cNvCxnSpPr>
            <a:stCxn id="560" idx="3"/>
            <a:endCxn id="542" idx="1"/>
          </p:cNvCxnSpPr>
          <p:nvPr/>
        </p:nvCxnSpPr>
        <p:spPr>
          <a:xfrm flipH="1" rot="10800000">
            <a:off x="2567039" y="1912863"/>
            <a:ext cx="1045200" cy="2187600"/>
          </a:xfrm>
          <a:prstGeom prst="straightConnector1">
            <a:avLst/>
          </a:prstGeom>
          <a:noFill/>
          <a:ln cap="flat" cmpd="sng" w="19050">
            <a:solidFill>
              <a:schemeClr val="dk1"/>
            </a:solidFill>
            <a:prstDash val="solid"/>
            <a:round/>
            <a:headEnd len="med" w="med" type="none"/>
            <a:tailEnd len="med" w="med" type="triangle"/>
          </a:ln>
        </p:spPr>
      </p:cxnSp>
      <p:cxnSp>
        <p:nvCxnSpPr>
          <p:cNvPr id="561" name="Google Shape;561;p43"/>
          <p:cNvCxnSpPr>
            <a:stCxn id="560" idx="3"/>
            <a:endCxn id="544" idx="1"/>
          </p:cNvCxnSpPr>
          <p:nvPr/>
        </p:nvCxnSpPr>
        <p:spPr>
          <a:xfrm flipH="1" rot="10800000">
            <a:off x="2567039" y="2889063"/>
            <a:ext cx="2536800" cy="1211400"/>
          </a:xfrm>
          <a:prstGeom prst="straightConnector1">
            <a:avLst/>
          </a:prstGeom>
          <a:noFill/>
          <a:ln cap="flat" cmpd="sng" w="19050">
            <a:solidFill>
              <a:schemeClr val="dk1"/>
            </a:solidFill>
            <a:prstDash val="solid"/>
            <a:round/>
            <a:headEnd len="med" w="med" type="none"/>
            <a:tailEnd len="med" w="med" type="triangle"/>
          </a:ln>
        </p:spPr>
      </p:cxnSp>
      <p:cxnSp>
        <p:nvCxnSpPr>
          <p:cNvPr id="562" name="Google Shape;562;p43"/>
          <p:cNvCxnSpPr>
            <a:stCxn id="544" idx="2"/>
            <a:endCxn id="550" idx="0"/>
          </p:cNvCxnSpPr>
          <p:nvPr/>
        </p:nvCxnSpPr>
        <p:spPr>
          <a:xfrm flipH="1">
            <a:off x="4603200" y="3235875"/>
            <a:ext cx="1050900" cy="965100"/>
          </a:xfrm>
          <a:prstGeom prst="straightConnector1">
            <a:avLst/>
          </a:prstGeom>
          <a:noFill/>
          <a:ln cap="flat" cmpd="sng" w="19050">
            <a:solidFill>
              <a:schemeClr val="dk1"/>
            </a:solidFill>
            <a:prstDash val="solid"/>
            <a:round/>
            <a:headEnd len="med" w="med" type="none"/>
            <a:tailEnd len="med" w="med" type="triangle"/>
          </a:ln>
        </p:spPr>
      </p:cxnSp>
      <p:sp>
        <p:nvSpPr>
          <p:cNvPr id="563" name="Google Shape;563;p43"/>
          <p:cNvSpPr/>
          <p:nvPr/>
        </p:nvSpPr>
        <p:spPr>
          <a:xfrm>
            <a:off x="4451050" y="2038400"/>
            <a:ext cx="260700" cy="318600"/>
          </a:xfrm>
          <a:prstGeom prst="can">
            <a:avLst>
              <a:gd fmla="val 25000" name="adj"/>
            </a:avLst>
          </a:prstGeom>
          <a:solidFill>
            <a:srgbClr val="4F81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3"/>
          <p:cNvSpPr/>
          <p:nvPr/>
        </p:nvSpPr>
        <p:spPr>
          <a:xfrm>
            <a:off x="5960100" y="2028750"/>
            <a:ext cx="260700" cy="318600"/>
          </a:xfrm>
          <a:prstGeom prst="can">
            <a:avLst>
              <a:gd fmla="val 25000" name="adj"/>
            </a:avLst>
          </a:prstGeom>
          <a:solidFill>
            <a:srgbClr val="4F81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3"/>
          <p:cNvSpPr/>
          <p:nvPr/>
        </p:nvSpPr>
        <p:spPr>
          <a:xfrm>
            <a:off x="5988050" y="2991400"/>
            <a:ext cx="260700" cy="318600"/>
          </a:xfrm>
          <a:prstGeom prst="can">
            <a:avLst>
              <a:gd fmla="val 25000" name="adj"/>
            </a:avLst>
          </a:prstGeom>
          <a:solidFill>
            <a:srgbClr val="4F81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3"/>
          <p:cNvSpPr/>
          <p:nvPr/>
        </p:nvSpPr>
        <p:spPr>
          <a:xfrm>
            <a:off x="7435850" y="2989399"/>
            <a:ext cx="260700" cy="318600"/>
          </a:xfrm>
          <a:prstGeom prst="can">
            <a:avLst>
              <a:gd fmla="val 25000" name="adj"/>
            </a:avLst>
          </a:prstGeom>
          <a:solidFill>
            <a:srgbClr val="4F81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7" name="Google Shape;567;p43"/>
          <p:cNvCxnSpPr>
            <a:stCxn id="551" idx="0"/>
            <a:endCxn id="545" idx="2"/>
          </p:cNvCxnSpPr>
          <p:nvPr/>
        </p:nvCxnSpPr>
        <p:spPr>
          <a:xfrm rot="10800000">
            <a:off x="7101060" y="3235793"/>
            <a:ext cx="271800" cy="511800"/>
          </a:xfrm>
          <a:prstGeom prst="straightConnector1">
            <a:avLst/>
          </a:prstGeom>
          <a:noFill/>
          <a:ln cap="flat" cmpd="sng" w="19050">
            <a:solidFill>
              <a:schemeClr val="dk1"/>
            </a:solidFill>
            <a:prstDash val="solid"/>
            <a:round/>
            <a:headEnd len="med" w="med" type="none"/>
            <a:tailEnd len="med" w="med" type="triangle"/>
          </a:ln>
        </p:spPr>
      </p:cxnSp>
      <p:sp>
        <p:nvSpPr>
          <p:cNvPr id="568" name="Google Shape;568;p43"/>
          <p:cNvSpPr/>
          <p:nvPr/>
        </p:nvSpPr>
        <p:spPr>
          <a:xfrm>
            <a:off x="441539" y="1480041"/>
            <a:ext cx="2125500" cy="413400"/>
          </a:xfrm>
          <a:prstGeom prst="roundRect">
            <a:avLst>
              <a:gd fmla="val 16667" name="adj"/>
            </a:avLst>
          </a:prstGeom>
          <a:solidFill>
            <a:srgbClr val="00517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End User</a:t>
            </a:r>
            <a:endParaRPr b="1" sz="1600">
              <a:solidFill>
                <a:schemeClr val="lt1"/>
              </a:solidFill>
            </a:endParaRPr>
          </a:p>
        </p:txBody>
      </p:sp>
      <p:sp>
        <p:nvSpPr>
          <p:cNvPr id="560" name="Google Shape;560;p43"/>
          <p:cNvSpPr/>
          <p:nvPr/>
        </p:nvSpPr>
        <p:spPr>
          <a:xfrm>
            <a:off x="441539" y="3893763"/>
            <a:ext cx="2125500" cy="413400"/>
          </a:xfrm>
          <a:prstGeom prst="roundRect">
            <a:avLst>
              <a:gd fmla="val 16667" name="adj"/>
            </a:avLst>
          </a:prstGeom>
          <a:solidFill>
            <a:srgbClr val="00517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TaskVine </a:t>
            </a:r>
            <a:r>
              <a:rPr b="1" lang="en" sz="1600">
                <a:solidFill>
                  <a:schemeClr val="lt1"/>
                </a:solidFill>
              </a:rPr>
              <a:t>Manager</a:t>
            </a:r>
            <a:endParaRPr b="1" sz="1600">
              <a:solidFill>
                <a:schemeClr val="lt1"/>
              </a:solidFill>
            </a:endParaRPr>
          </a:p>
        </p:txBody>
      </p:sp>
      <p:sp>
        <p:nvSpPr>
          <p:cNvPr id="569" name="Google Shape;569;p43"/>
          <p:cNvSpPr/>
          <p:nvPr/>
        </p:nvSpPr>
        <p:spPr>
          <a:xfrm>
            <a:off x="441545" y="2434096"/>
            <a:ext cx="2125500" cy="1404600"/>
          </a:xfrm>
          <a:prstGeom prst="roundRect">
            <a:avLst>
              <a:gd fmla="val 16667" name="adj"/>
            </a:avLst>
          </a:prstGeom>
          <a:solidFill>
            <a:srgbClr val="00517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Workflow</a:t>
            </a:r>
            <a:endParaRPr b="1" sz="1600">
              <a:solidFill>
                <a:schemeClr val="lt1"/>
              </a:solidFill>
            </a:endParaRPr>
          </a:p>
        </p:txBody>
      </p:sp>
      <p:pic>
        <p:nvPicPr>
          <p:cNvPr id="570" name="Google Shape;570;p43"/>
          <p:cNvPicPr preferRelativeResize="0"/>
          <p:nvPr/>
        </p:nvPicPr>
        <p:blipFill rotWithShape="1">
          <a:blip r:embed="rId3">
            <a:alphaModFix/>
          </a:blip>
          <a:srcRect b="0" l="0" r="0" t="0"/>
          <a:stretch/>
        </p:blipFill>
        <p:spPr>
          <a:xfrm>
            <a:off x="1041007" y="2554697"/>
            <a:ext cx="991830" cy="1188036"/>
          </a:xfrm>
          <a:prstGeom prst="rect">
            <a:avLst/>
          </a:prstGeom>
          <a:noFill/>
          <a:ln>
            <a:noFill/>
          </a:ln>
        </p:spPr>
      </p:pic>
      <p:sp>
        <p:nvSpPr>
          <p:cNvPr id="571" name="Google Shape;571;p43"/>
          <p:cNvSpPr/>
          <p:nvPr/>
        </p:nvSpPr>
        <p:spPr>
          <a:xfrm>
            <a:off x="1417295" y="3763164"/>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43"/>
          <p:cNvSpPr/>
          <p:nvPr/>
        </p:nvSpPr>
        <p:spPr>
          <a:xfrm>
            <a:off x="441539" y="1973391"/>
            <a:ext cx="2125500" cy="413400"/>
          </a:xfrm>
          <a:prstGeom prst="roundRect">
            <a:avLst>
              <a:gd fmla="val 16667" name="adj"/>
            </a:avLst>
          </a:prstGeom>
          <a:solidFill>
            <a:srgbClr val="00517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Dask </a:t>
            </a:r>
            <a:r>
              <a:rPr b="1" lang="en" sz="1600">
                <a:solidFill>
                  <a:schemeClr val="lt1"/>
                </a:solidFill>
              </a:rPr>
              <a:t> Program</a:t>
            </a:r>
            <a:endParaRPr b="1" sz="1600">
              <a:solidFill>
                <a:schemeClr val="lt1"/>
              </a:solidFill>
            </a:endParaRPr>
          </a:p>
        </p:txBody>
      </p:sp>
      <p:sp>
        <p:nvSpPr>
          <p:cNvPr id="573" name="Google Shape;573;p43"/>
          <p:cNvSpPr/>
          <p:nvPr/>
        </p:nvSpPr>
        <p:spPr>
          <a:xfrm>
            <a:off x="1449870" y="1871846"/>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43"/>
          <p:cNvSpPr/>
          <p:nvPr/>
        </p:nvSpPr>
        <p:spPr>
          <a:xfrm>
            <a:off x="1449924" y="2292666"/>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4"/>
          <p:cNvSpPr/>
          <p:nvPr/>
        </p:nvSpPr>
        <p:spPr>
          <a:xfrm>
            <a:off x="3123506" y="33125"/>
            <a:ext cx="5775900" cy="524700"/>
          </a:xfrm>
          <a:prstGeom prst="roundRect">
            <a:avLst>
              <a:gd fmla="val 16667" name="adj"/>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TaskVine Worker</a:t>
            </a:r>
            <a:endParaRPr b="1" sz="2000">
              <a:solidFill>
                <a:schemeClr val="lt1"/>
              </a:solidFill>
            </a:endParaRPr>
          </a:p>
        </p:txBody>
      </p:sp>
      <p:sp>
        <p:nvSpPr>
          <p:cNvPr id="580" name="Google Shape;580;p44"/>
          <p:cNvSpPr/>
          <p:nvPr/>
        </p:nvSpPr>
        <p:spPr>
          <a:xfrm>
            <a:off x="-2139144" y="1153631"/>
            <a:ext cx="646200" cy="2631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f</a:t>
            </a:r>
            <a:r>
              <a:rPr baseline="-25000" lang="en" sz="1000">
                <a:solidFill>
                  <a:schemeClr val="lt1"/>
                </a:solidFill>
              </a:rPr>
              <a:t>3</a:t>
            </a:r>
            <a:endParaRPr baseline="-25000" sz="1000">
              <a:solidFill>
                <a:schemeClr val="lt1"/>
              </a:solidFill>
            </a:endParaRPr>
          </a:p>
        </p:txBody>
      </p:sp>
      <p:sp>
        <p:nvSpPr>
          <p:cNvPr id="581" name="Google Shape;581;p44"/>
          <p:cNvSpPr/>
          <p:nvPr/>
        </p:nvSpPr>
        <p:spPr>
          <a:xfrm>
            <a:off x="2811500" y="1719025"/>
            <a:ext cx="5775900" cy="8646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4"/>
          <p:cNvSpPr/>
          <p:nvPr/>
        </p:nvSpPr>
        <p:spPr>
          <a:xfrm>
            <a:off x="-2139160" y="1679974"/>
            <a:ext cx="646200" cy="2631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rPr>
              <a:t>f</a:t>
            </a:r>
            <a:r>
              <a:rPr baseline="-25000" lang="en" sz="1000">
                <a:solidFill>
                  <a:schemeClr val="lt1"/>
                </a:solidFill>
              </a:rPr>
              <a:t>5</a:t>
            </a:r>
            <a:endParaRPr baseline="-25000" sz="1000">
              <a:solidFill>
                <a:schemeClr val="lt1"/>
              </a:solidFill>
            </a:endParaRPr>
          </a:p>
        </p:txBody>
      </p:sp>
      <p:sp>
        <p:nvSpPr>
          <p:cNvPr id="583" name="Google Shape;583;p44"/>
          <p:cNvSpPr/>
          <p:nvPr/>
        </p:nvSpPr>
        <p:spPr>
          <a:xfrm>
            <a:off x="3080910" y="1828825"/>
            <a:ext cx="908700" cy="6450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url</a:t>
            </a:r>
            <a:endParaRPr sz="1200">
              <a:solidFill>
                <a:schemeClr val="lt1"/>
              </a:solidFill>
            </a:endParaRPr>
          </a:p>
          <a:p>
            <a:pPr indent="0" lvl="0" marL="0" rtl="0" algn="ctr">
              <a:spcBef>
                <a:spcPts val="0"/>
              </a:spcBef>
              <a:spcAft>
                <a:spcPts val="0"/>
              </a:spcAft>
              <a:buNone/>
            </a:pPr>
            <a:r>
              <a:rPr lang="en" sz="1200">
                <a:solidFill>
                  <a:schemeClr val="lt1"/>
                </a:solidFill>
              </a:rPr>
              <a:t>sd698d</a:t>
            </a:r>
            <a:endParaRPr baseline="-25000" sz="1200">
              <a:solidFill>
                <a:schemeClr val="lt1"/>
              </a:solidFill>
            </a:endParaRPr>
          </a:p>
        </p:txBody>
      </p:sp>
      <p:sp>
        <p:nvSpPr>
          <p:cNvPr id="584" name="Google Shape;584;p44"/>
          <p:cNvSpPr/>
          <p:nvPr/>
        </p:nvSpPr>
        <p:spPr>
          <a:xfrm>
            <a:off x="5633505" y="1857275"/>
            <a:ext cx="908700" cy="6450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file</a:t>
            </a:r>
            <a:endParaRPr sz="1200">
              <a:solidFill>
                <a:schemeClr val="lt1"/>
              </a:solidFill>
            </a:endParaRPr>
          </a:p>
          <a:p>
            <a:pPr indent="0" lvl="0" marL="0" rtl="0" algn="ctr">
              <a:spcBef>
                <a:spcPts val="0"/>
              </a:spcBef>
              <a:spcAft>
                <a:spcPts val="0"/>
              </a:spcAft>
              <a:buNone/>
            </a:pPr>
            <a:r>
              <a:rPr lang="en" sz="1200">
                <a:solidFill>
                  <a:schemeClr val="lt1"/>
                </a:solidFill>
              </a:rPr>
              <a:t>su3g2n</a:t>
            </a:r>
            <a:endParaRPr sz="1200">
              <a:solidFill>
                <a:schemeClr val="lt1"/>
              </a:solidFill>
            </a:endParaRPr>
          </a:p>
        </p:txBody>
      </p:sp>
      <p:grpSp>
        <p:nvGrpSpPr>
          <p:cNvPr id="585" name="Google Shape;585;p44"/>
          <p:cNvGrpSpPr/>
          <p:nvPr/>
        </p:nvGrpSpPr>
        <p:grpSpPr>
          <a:xfrm>
            <a:off x="4494850" y="2486110"/>
            <a:ext cx="2420104" cy="2727866"/>
            <a:chOff x="4494850" y="2486110"/>
            <a:chExt cx="2420104" cy="2727866"/>
          </a:xfrm>
        </p:grpSpPr>
        <p:sp>
          <p:nvSpPr>
            <p:cNvPr id="586" name="Google Shape;586;p44"/>
            <p:cNvSpPr/>
            <p:nvPr/>
          </p:nvSpPr>
          <p:spPr>
            <a:xfrm>
              <a:off x="4494855" y="2680914"/>
              <a:ext cx="2420100" cy="21849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4"/>
            <p:cNvSpPr/>
            <p:nvPr/>
          </p:nvSpPr>
          <p:spPr>
            <a:xfrm>
              <a:off x="5818755" y="3511014"/>
              <a:ext cx="538200" cy="524700"/>
            </a:xfrm>
            <a:prstGeom prst="ellipse">
              <a:avLst/>
            </a:prstGeom>
            <a:solidFill>
              <a:srgbClr val="8AE23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a:t>
              </a:r>
              <a:endParaRPr baseline="-25000"/>
            </a:p>
          </p:txBody>
        </p:sp>
        <p:sp>
          <p:nvSpPr>
            <p:cNvPr id="588" name="Google Shape;588;p44"/>
            <p:cNvSpPr/>
            <p:nvPr/>
          </p:nvSpPr>
          <p:spPr>
            <a:xfrm>
              <a:off x="5600904" y="2835914"/>
              <a:ext cx="980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config</a:t>
              </a:r>
              <a:endParaRPr sz="1200">
                <a:solidFill>
                  <a:schemeClr val="lt1"/>
                </a:solidFill>
              </a:endParaRPr>
            </a:p>
          </p:txBody>
        </p:sp>
        <p:sp>
          <p:nvSpPr>
            <p:cNvPr id="589" name="Google Shape;589;p44"/>
            <p:cNvSpPr/>
            <p:nvPr/>
          </p:nvSpPr>
          <p:spPr>
            <a:xfrm>
              <a:off x="4640230" y="2841089"/>
              <a:ext cx="908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input.txt</a:t>
              </a:r>
              <a:endParaRPr sz="1200">
                <a:solidFill>
                  <a:schemeClr val="lt1"/>
                </a:solidFill>
              </a:endParaRPr>
            </a:p>
          </p:txBody>
        </p:sp>
        <p:sp>
          <p:nvSpPr>
            <p:cNvPr id="590" name="Google Shape;590;p44"/>
            <p:cNvSpPr/>
            <p:nvPr/>
          </p:nvSpPr>
          <p:spPr>
            <a:xfrm>
              <a:off x="5633505" y="4282342"/>
              <a:ext cx="908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stdout</a:t>
              </a:r>
              <a:r>
                <a:rPr lang="en" sz="1200">
                  <a:solidFill>
                    <a:schemeClr val="lt1"/>
                  </a:solidFill>
                </a:rPr>
                <a:t>.txt</a:t>
              </a:r>
              <a:endParaRPr sz="1200">
                <a:solidFill>
                  <a:schemeClr val="lt1"/>
                </a:solidFill>
              </a:endParaRPr>
            </a:p>
          </p:txBody>
        </p:sp>
        <p:cxnSp>
          <p:nvCxnSpPr>
            <p:cNvPr id="591" name="Google Shape;591;p44"/>
            <p:cNvCxnSpPr>
              <a:stCxn id="592" idx="2"/>
              <a:endCxn id="589" idx="0"/>
            </p:cNvCxnSpPr>
            <p:nvPr/>
          </p:nvCxnSpPr>
          <p:spPr>
            <a:xfrm>
              <a:off x="5090611" y="2486110"/>
              <a:ext cx="3900" cy="354900"/>
            </a:xfrm>
            <a:prstGeom prst="straightConnector1">
              <a:avLst/>
            </a:prstGeom>
            <a:noFill/>
            <a:ln cap="flat" cmpd="sng" w="19050">
              <a:solidFill>
                <a:schemeClr val="dk2"/>
              </a:solidFill>
              <a:prstDash val="dash"/>
              <a:round/>
              <a:headEnd len="med" w="med" type="none"/>
              <a:tailEnd len="med" w="med" type="triangle"/>
            </a:ln>
          </p:spPr>
        </p:cxnSp>
        <p:cxnSp>
          <p:nvCxnSpPr>
            <p:cNvPr id="593" name="Google Shape;593;p44"/>
            <p:cNvCxnSpPr>
              <a:stCxn id="588" idx="2"/>
              <a:endCxn id="587" idx="0"/>
            </p:cNvCxnSpPr>
            <p:nvPr/>
          </p:nvCxnSpPr>
          <p:spPr>
            <a:xfrm flipH="1">
              <a:off x="6087954" y="3220214"/>
              <a:ext cx="3300" cy="290700"/>
            </a:xfrm>
            <a:prstGeom prst="straightConnector1">
              <a:avLst/>
            </a:prstGeom>
            <a:noFill/>
            <a:ln cap="flat" cmpd="sng" w="9525">
              <a:solidFill>
                <a:schemeClr val="dk2"/>
              </a:solidFill>
              <a:prstDash val="solid"/>
              <a:round/>
              <a:headEnd len="med" w="med" type="none"/>
              <a:tailEnd len="med" w="med" type="triangle"/>
            </a:ln>
          </p:spPr>
        </p:cxnSp>
        <p:cxnSp>
          <p:nvCxnSpPr>
            <p:cNvPr id="594" name="Google Shape;594;p44"/>
            <p:cNvCxnSpPr>
              <a:stCxn id="584" idx="2"/>
              <a:endCxn id="588" idx="0"/>
            </p:cNvCxnSpPr>
            <p:nvPr/>
          </p:nvCxnSpPr>
          <p:spPr>
            <a:xfrm>
              <a:off x="6087855" y="2502275"/>
              <a:ext cx="3300" cy="333600"/>
            </a:xfrm>
            <a:prstGeom prst="straightConnector1">
              <a:avLst/>
            </a:prstGeom>
            <a:noFill/>
            <a:ln cap="flat" cmpd="sng" w="19050">
              <a:solidFill>
                <a:schemeClr val="dk2"/>
              </a:solidFill>
              <a:prstDash val="dash"/>
              <a:round/>
              <a:headEnd len="med" w="med" type="none"/>
              <a:tailEnd len="med" w="med" type="triangle"/>
            </a:ln>
          </p:spPr>
        </p:cxnSp>
        <p:cxnSp>
          <p:nvCxnSpPr>
            <p:cNvPr id="595" name="Google Shape;595;p44"/>
            <p:cNvCxnSpPr>
              <a:stCxn id="587" idx="4"/>
              <a:endCxn id="590" idx="0"/>
            </p:cNvCxnSpPr>
            <p:nvPr/>
          </p:nvCxnSpPr>
          <p:spPr>
            <a:xfrm>
              <a:off x="6087855" y="4035714"/>
              <a:ext cx="0" cy="246600"/>
            </a:xfrm>
            <a:prstGeom prst="straightConnector1">
              <a:avLst/>
            </a:prstGeom>
            <a:noFill/>
            <a:ln cap="flat" cmpd="sng" w="9525">
              <a:solidFill>
                <a:schemeClr val="dk2"/>
              </a:solidFill>
              <a:prstDash val="solid"/>
              <a:round/>
              <a:headEnd len="med" w="med" type="none"/>
              <a:tailEnd len="med" w="med" type="triangle"/>
            </a:ln>
          </p:spPr>
        </p:cxnSp>
        <p:cxnSp>
          <p:nvCxnSpPr>
            <p:cNvPr id="596" name="Google Shape;596;p44"/>
            <p:cNvCxnSpPr>
              <a:stCxn id="589" idx="2"/>
              <a:endCxn id="587" idx="2"/>
            </p:cNvCxnSpPr>
            <p:nvPr/>
          </p:nvCxnSpPr>
          <p:spPr>
            <a:xfrm flipH="1" rot="-5400000">
              <a:off x="5182630" y="3137339"/>
              <a:ext cx="548100" cy="724200"/>
            </a:xfrm>
            <a:prstGeom prst="bentConnector2">
              <a:avLst/>
            </a:prstGeom>
            <a:noFill/>
            <a:ln cap="flat" cmpd="sng" w="9525">
              <a:solidFill>
                <a:schemeClr val="dk2"/>
              </a:solidFill>
              <a:prstDash val="solid"/>
              <a:round/>
              <a:headEnd len="med" w="med" type="none"/>
              <a:tailEnd len="med" w="med" type="triangle"/>
            </a:ln>
          </p:spPr>
        </p:cxnSp>
        <p:sp>
          <p:nvSpPr>
            <p:cNvPr id="597" name="Google Shape;597;p44"/>
            <p:cNvSpPr txBox="1"/>
            <p:nvPr/>
          </p:nvSpPr>
          <p:spPr>
            <a:xfrm>
              <a:off x="4494850" y="4844676"/>
              <a:ext cx="2337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Task 2 - Persistent Library</a:t>
              </a:r>
              <a:endParaRPr sz="1200"/>
            </a:p>
          </p:txBody>
        </p:sp>
      </p:grpSp>
      <p:grpSp>
        <p:nvGrpSpPr>
          <p:cNvPr id="598" name="Google Shape;598;p44"/>
          <p:cNvGrpSpPr/>
          <p:nvPr/>
        </p:nvGrpSpPr>
        <p:grpSpPr>
          <a:xfrm>
            <a:off x="2534738" y="1841110"/>
            <a:ext cx="3010223" cy="3361715"/>
            <a:chOff x="2534738" y="1841110"/>
            <a:chExt cx="3010223" cy="3361715"/>
          </a:xfrm>
        </p:grpSpPr>
        <p:sp>
          <p:nvSpPr>
            <p:cNvPr id="599" name="Google Shape;599;p44"/>
            <p:cNvSpPr/>
            <p:nvPr/>
          </p:nvSpPr>
          <p:spPr>
            <a:xfrm>
              <a:off x="2890162" y="2678025"/>
              <a:ext cx="1324800" cy="21384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4"/>
            <p:cNvSpPr/>
            <p:nvPr/>
          </p:nvSpPr>
          <p:spPr>
            <a:xfrm>
              <a:off x="4636261" y="1841110"/>
              <a:ext cx="908700" cy="6450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temp</a:t>
              </a:r>
              <a:endParaRPr sz="1200">
                <a:solidFill>
                  <a:schemeClr val="lt1"/>
                </a:solidFill>
              </a:endParaRPr>
            </a:p>
            <a:p>
              <a:pPr indent="0" lvl="0" marL="0" rtl="0" algn="ctr">
                <a:spcBef>
                  <a:spcPts val="0"/>
                </a:spcBef>
                <a:spcAft>
                  <a:spcPts val="0"/>
                </a:spcAft>
                <a:buNone/>
              </a:pPr>
              <a:r>
                <a:rPr lang="en" sz="1200">
                  <a:solidFill>
                    <a:schemeClr val="lt1"/>
                  </a:solidFill>
                </a:rPr>
                <a:t>xyz123</a:t>
              </a:r>
              <a:endParaRPr sz="1200">
                <a:solidFill>
                  <a:schemeClr val="lt1"/>
                </a:solidFill>
              </a:endParaRPr>
            </a:p>
          </p:txBody>
        </p:sp>
        <p:sp>
          <p:nvSpPr>
            <p:cNvPr id="600" name="Google Shape;600;p44"/>
            <p:cNvSpPr/>
            <p:nvPr/>
          </p:nvSpPr>
          <p:spPr>
            <a:xfrm>
              <a:off x="3283462" y="3429050"/>
              <a:ext cx="538200" cy="524700"/>
            </a:xfrm>
            <a:prstGeom prst="ellipse">
              <a:avLst/>
            </a:prstGeom>
            <a:solidFill>
              <a:srgbClr val="8AE23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a:t>
              </a:r>
              <a:endParaRPr baseline="-25000"/>
            </a:p>
          </p:txBody>
        </p:sp>
        <p:sp>
          <p:nvSpPr>
            <p:cNvPr id="601" name="Google Shape;601;p44"/>
            <p:cNvSpPr/>
            <p:nvPr/>
          </p:nvSpPr>
          <p:spPr>
            <a:xfrm>
              <a:off x="3092834" y="2788450"/>
              <a:ext cx="908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data.tar.gz</a:t>
              </a:r>
              <a:endParaRPr sz="1200">
                <a:solidFill>
                  <a:schemeClr val="lt1"/>
                </a:solidFill>
              </a:endParaRPr>
            </a:p>
          </p:txBody>
        </p:sp>
        <p:sp>
          <p:nvSpPr>
            <p:cNvPr id="602" name="Google Shape;602;p44"/>
            <p:cNvSpPr/>
            <p:nvPr/>
          </p:nvSpPr>
          <p:spPr>
            <a:xfrm>
              <a:off x="3098212" y="4210075"/>
              <a:ext cx="908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output.txt</a:t>
              </a:r>
              <a:endParaRPr sz="1200">
                <a:solidFill>
                  <a:schemeClr val="lt1"/>
                </a:solidFill>
              </a:endParaRPr>
            </a:p>
          </p:txBody>
        </p:sp>
        <p:cxnSp>
          <p:nvCxnSpPr>
            <p:cNvPr id="603" name="Google Shape;603;p44"/>
            <p:cNvCxnSpPr>
              <a:stCxn id="601" idx="2"/>
              <a:endCxn id="600" idx="0"/>
            </p:cNvCxnSpPr>
            <p:nvPr/>
          </p:nvCxnSpPr>
          <p:spPr>
            <a:xfrm>
              <a:off x="3547184" y="3172750"/>
              <a:ext cx="5400" cy="256200"/>
            </a:xfrm>
            <a:prstGeom prst="straightConnector1">
              <a:avLst/>
            </a:prstGeom>
            <a:noFill/>
            <a:ln cap="flat" cmpd="sng" w="9525">
              <a:solidFill>
                <a:schemeClr val="dk2"/>
              </a:solidFill>
              <a:prstDash val="solid"/>
              <a:round/>
              <a:headEnd len="med" w="med" type="none"/>
              <a:tailEnd len="med" w="med" type="triangle"/>
            </a:ln>
          </p:spPr>
        </p:cxnSp>
        <p:cxnSp>
          <p:nvCxnSpPr>
            <p:cNvPr id="604" name="Google Shape;604;p44"/>
            <p:cNvCxnSpPr>
              <a:stCxn id="600" idx="4"/>
              <a:endCxn id="602" idx="0"/>
            </p:cNvCxnSpPr>
            <p:nvPr/>
          </p:nvCxnSpPr>
          <p:spPr>
            <a:xfrm>
              <a:off x="3552562" y="3953750"/>
              <a:ext cx="0" cy="256200"/>
            </a:xfrm>
            <a:prstGeom prst="straightConnector1">
              <a:avLst/>
            </a:prstGeom>
            <a:noFill/>
            <a:ln cap="flat" cmpd="sng" w="9525">
              <a:solidFill>
                <a:schemeClr val="dk2"/>
              </a:solidFill>
              <a:prstDash val="solid"/>
              <a:round/>
              <a:headEnd len="med" w="med" type="none"/>
              <a:tailEnd len="med" w="med" type="triangle"/>
            </a:ln>
          </p:spPr>
        </p:cxnSp>
        <p:cxnSp>
          <p:nvCxnSpPr>
            <p:cNvPr id="605" name="Google Shape;605;p44"/>
            <p:cNvCxnSpPr>
              <a:stCxn id="583" idx="2"/>
              <a:endCxn id="601" idx="0"/>
            </p:cNvCxnSpPr>
            <p:nvPr/>
          </p:nvCxnSpPr>
          <p:spPr>
            <a:xfrm>
              <a:off x="3535260" y="2473825"/>
              <a:ext cx="12000" cy="314700"/>
            </a:xfrm>
            <a:prstGeom prst="straightConnector1">
              <a:avLst/>
            </a:prstGeom>
            <a:noFill/>
            <a:ln cap="flat" cmpd="sng" w="19050">
              <a:solidFill>
                <a:schemeClr val="dk2"/>
              </a:solidFill>
              <a:prstDash val="dash"/>
              <a:round/>
              <a:headEnd len="med" w="med" type="none"/>
              <a:tailEnd len="med" w="med" type="triangle"/>
            </a:ln>
          </p:spPr>
        </p:cxnSp>
        <p:sp>
          <p:nvSpPr>
            <p:cNvPr id="606" name="Google Shape;606;p44"/>
            <p:cNvSpPr txBox="1"/>
            <p:nvPr/>
          </p:nvSpPr>
          <p:spPr>
            <a:xfrm>
              <a:off x="2534738" y="4833525"/>
              <a:ext cx="2001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Task 1 - Unix Executable</a:t>
              </a:r>
              <a:endParaRPr sz="1200"/>
            </a:p>
          </p:txBody>
        </p:sp>
        <p:cxnSp>
          <p:nvCxnSpPr>
            <p:cNvPr id="607" name="Google Shape;607;p44"/>
            <p:cNvCxnSpPr>
              <a:stCxn id="602" idx="3"/>
              <a:endCxn id="592" idx="1"/>
            </p:cNvCxnSpPr>
            <p:nvPr/>
          </p:nvCxnSpPr>
          <p:spPr>
            <a:xfrm flipH="1" rot="10800000">
              <a:off x="4006912" y="2163625"/>
              <a:ext cx="629400" cy="2238600"/>
            </a:xfrm>
            <a:prstGeom prst="bentConnector3">
              <a:avLst>
                <a:gd fmla="val 49996" name="adj1"/>
              </a:avLst>
            </a:prstGeom>
            <a:noFill/>
            <a:ln cap="flat" cmpd="sng" w="19050">
              <a:solidFill>
                <a:schemeClr val="dk2"/>
              </a:solidFill>
              <a:prstDash val="dash"/>
              <a:round/>
              <a:headEnd len="med" w="med" type="none"/>
              <a:tailEnd len="med" w="med" type="triangle"/>
            </a:ln>
          </p:spPr>
        </p:cxnSp>
      </p:grpSp>
      <p:sp>
        <p:nvSpPr>
          <p:cNvPr id="608" name="Google Shape;608;p44"/>
          <p:cNvSpPr/>
          <p:nvPr/>
        </p:nvSpPr>
        <p:spPr>
          <a:xfrm>
            <a:off x="230200" y="246970"/>
            <a:ext cx="2057400" cy="507900"/>
          </a:xfrm>
          <a:prstGeom prst="roundRect">
            <a:avLst>
              <a:gd fmla="val 16667" name="adj"/>
            </a:avLst>
          </a:prstGeom>
          <a:solidFill>
            <a:srgbClr val="00517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rgbClr val="FFFFFF"/>
                </a:solidFill>
              </a:rPr>
              <a:t>Application</a:t>
            </a:r>
            <a:endParaRPr b="1" i="0" sz="1800" u="none" cap="none" strike="noStrike">
              <a:solidFill>
                <a:srgbClr val="FFFFFF"/>
              </a:solidFill>
            </a:endParaRPr>
          </a:p>
        </p:txBody>
      </p:sp>
      <p:sp>
        <p:nvSpPr>
          <p:cNvPr id="609" name="Google Shape;609;p44"/>
          <p:cNvSpPr/>
          <p:nvPr/>
        </p:nvSpPr>
        <p:spPr>
          <a:xfrm>
            <a:off x="230200" y="1415706"/>
            <a:ext cx="2057400" cy="507900"/>
          </a:xfrm>
          <a:prstGeom prst="roundRect">
            <a:avLst>
              <a:gd fmla="val 16667" name="adj"/>
            </a:avLst>
          </a:prstGeom>
          <a:solidFill>
            <a:srgbClr val="00517C"/>
          </a:solidFill>
          <a:ln cap="flat" cmpd="sng" w="1270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rgbClr val="FFFFFF"/>
                </a:solidFill>
              </a:rPr>
              <a:t>Manager</a:t>
            </a:r>
            <a:endParaRPr b="1" i="0" sz="1800" u="none" cap="none" strike="noStrike">
              <a:solidFill>
                <a:srgbClr val="FFFFFF"/>
              </a:solidFill>
            </a:endParaRPr>
          </a:p>
        </p:txBody>
      </p:sp>
      <p:sp>
        <p:nvSpPr>
          <p:cNvPr id="610" name="Google Shape;610;p44"/>
          <p:cNvSpPr/>
          <p:nvPr/>
        </p:nvSpPr>
        <p:spPr>
          <a:xfrm>
            <a:off x="458798" y="888083"/>
            <a:ext cx="533400" cy="282600"/>
          </a:xfrm>
          <a:prstGeom prst="rect">
            <a:avLst/>
          </a:prstGeom>
          <a:solidFill>
            <a:srgbClr val="4F81BD"/>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11" name="Google Shape;611;p44"/>
          <p:cNvSpPr/>
          <p:nvPr/>
        </p:nvSpPr>
        <p:spPr>
          <a:xfrm>
            <a:off x="534998" y="964283"/>
            <a:ext cx="533400" cy="282600"/>
          </a:xfrm>
          <a:prstGeom prst="rect">
            <a:avLst/>
          </a:prstGeom>
          <a:solidFill>
            <a:srgbClr val="4F81BD"/>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12" name="Google Shape;612;p44"/>
          <p:cNvSpPr/>
          <p:nvPr/>
        </p:nvSpPr>
        <p:spPr>
          <a:xfrm>
            <a:off x="611198" y="1040483"/>
            <a:ext cx="533400" cy="282600"/>
          </a:xfrm>
          <a:prstGeom prst="rect">
            <a:avLst/>
          </a:prstGeom>
          <a:solidFill>
            <a:srgbClr val="4F81BD"/>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 sz="1000">
                <a:solidFill>
                  <a:schemeClr val="dk1"/>
                </a:solidFill>
              </a:rPr>
              <a:t>tasks</a:t>
            </a:r>
            <a:endParaRPr b="0" i="0" sz="1000" u="none" cap="none" strike="noStrike">
              <a:solidFill>
                <a:schemeClr val="dk1"/>
              </a:solidFill>
              <a:latin typeface="Arial"/>
              <a:ea typeface="Arial"/>
              <a:cs typeface="Arial"/>
              <a:sym typeface="Arial"/>
            </a:endParaRPr>
          </a:p>
        </p:txBody>
      </p:sp>
      <p:cxnSp>
        <p:nvCxnSpPr>
          <p:cNvPr id="613" name="Google Shape;613;p44"/>
          <p:cNvCxnSpPr/>
          <p:nvPr/>
        </p:nvCxnSpPr>
        <p:spPr>
          <a:xfrm>
            <a:off x="325500" y="825875"/>
            <a:ext cx="0" cy="468600"/>
          </a:xfrm>
          <a:prstGeom prst="straightConnector1">
            <a:avLst/>
          </a:prstGeom>
          <a:noFill/>
          <a:ln cap="flat" cmpd="sng" w="19050">
            <a:solidFill>
              <a:schemeClr val="dk1"/>
            </a:solidFill>
            <a:prstDash val="solid"/>
            <a:round/>
            <a:headEnd len="med" w="med" type="none"/>
            <a:tailEnd len="med" w="med" type="triangle"/>
          </a:ln>
        </p:spPr>
      </p:cxnSp>
      <p:cxnSp>
        <p:nvCxnSpPr>
          <p:cNvPr id="614" name="Google Shape;614;p44"/>
          <p:cNvCxnSpPr/>
          <p:nvPr/>
        </p:nvCxnSpPr>
        <p:spPr>
          <a:xfrm flipH="1" rot="10800000">
            <a:off x="1401613" y="845888"/>
            <a:ext cx="6000" cy="470100"/>
          </a:xfrm>
          <a:prstGeom prst="straightConnector1">
            <a:avLst/>
          </a:prstGeom>
          <a:noFill/>
          <a:ln cap="flat" cmpd="sng" w="19050">
            <a:solidFill>
              <a:schemeClr val="dk1"/>
            </a:solidFill>
            <a:prstDash val="solid"/>
            <a:round/>
            <a:headEnd len="med" w="med" type="none"/>
            <a:tailEnd len="med" w="med" type="triangle"/>
          </a:ln>
        </p:spPr>
      </p:cxnSp>
      <p:sp>
        <p:nvSpPr>
          <p:cNvPr id="615" name="Google Shape;615;p44"/>
          <p:cNvSpPr/>
          <p:nvPr/>
        </p:nvSpPr>
        <p:spPr>
          <a:xfrm>
            <a:off x="1489350" y="910300"/>
            <a:ext cx="647400" cy="291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4"/>
          <p:cNvSpPr/>
          <p:nvPr/>
        </p:nvSpPr>
        <p:spPr>
          <a:xfrm>
            <a:off x="1565550" y="995500"/>
            <a:ext cx="647400" cy="282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4"/>
          <p:cNvSpPr/>
          <p:nvPr/>
        </p:nvSpPr>
        <p:spPr>
          <a:xfrm>
            <a:off x="1641750" y="1071600"/>
            <a:ext cx="647400" cy="2826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results</a:t>
            </a:r>
            <a:endParaRPr sz="1000"/>
          </a:p>
        </p:txBody>
      </p:sp>
      <p:sp>
        <p:nvSpPr>
          <p:cNvPr id="618" name="Google Shape;618;p44"/>
          <p:cNvSpPr/>
          <p:nvPr/>
        </p:nvSpPr>
        <p:spPr>
          <a:xfrm>
            <a:off x="2862500" y="930225"/>
            <a:ext cx="2057400" cy="6450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RAM</a:t>
            </a:r>
            <a:endParaRPr/>
          </a:p>
        </p:txBody>
      </p:sp>
      <p:sp>
        <p:nvSpPr>
          <p:cNvPr id="619" name="Google Shape;619;p44"/>
          <p:cNvSpPr/>
          <p:nvPr/>
        </p:nvSpPr>
        <p:spPr>
          <a:xfrm>
            <a:off x="5091275" y="930225"/>
            <a:ext cx="647400" cy="6450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CPU</a:t>
            </a:r>
            <a:endParaRPr/>
          </a:p>
          <a:p>
            <a:pPr indent="0" lvl="0" marL="0" rtl="0" algn="ctr">
              <a:spcBef>
                <a:spcPts val="0"/>
              </a:spcBef>
              <a:spcAft>
                <a:spcPts val="0"/>
              </a:spcAft>
              <a:buNone/>
            </a:pPr>
            <a:r>
              <a:rPr lang="en"/>
              <a:t>0</a:t>
            </a:r>
            <a:endParaRPr/>
          </a:p>
        </p:txBody>
      </p:sp>
      <p:sp>
        <p:nvSpPr>
          <p:cNvPr id="620" name="Google Shape;620;p44"/>
          <p:cNvSpPr/>
          <p:nvPr/>
        </p:nvSpPr>
        <p:spPr>
          <a:xfrm>
            <a:off x="5910050" y="930225"/>
            <a:ext cx="647400" cy="6450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CPU</a:t>
            </a:r>
            <a:endParaRPr/>
          </a:p>
          <a:p>
            <a:pPr indent="0" lvl="0" marL="0" rtl="0" algn="ctr">
              <a:spcBef>
                <a:spcPts val="0"/>
              </a:spcBef>
              <a:spcAft>
                <a:spcPts val="0"/>
              </a:spcAft>
              <a:buNone/>
            </a:pPr>
            <a:r>
              <a:rPr lang="en"/>
              <a:t>1</a:t>
            </a:r>
            <a:endParaRPr/>
          </a:p>
        </p:txBody>
      </p:sp>
      <p:sp>
        <p:nvSpPr>
          <p:cNvPr id="621" name="Google Shape;621;p44"/>
          <p:cNvSpPr/>
          <p:nvPr/>
        </p:nvSpPr>
        <p:spPr>
          <a:xfrm>
            <a:off x="6728825" y="930225"/>
            <a:ext cx="908700" cy="6450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GPU</a:t>
            </a:r>
            <a:endParaRPr/>
          </a:p>
          <a:p>
            <a:pPr indent="0" lvl="0" marL="0" rtl="0" algn="ctr">
              <a:spcBef>
                <a:spcPts val="0"/>
              </a:spcBef>
              <a:spcAft>
                <a:spcPts val="0"/>
              </a:spcAft>
              <a:buNone/>
            </a:pPr>
            <a:r>
              <a:rPr lang="en"/>
              <a:t>0</a:t>
            </a:r>
            <a:endParaRPr/>
          </a:p>
        </p:txBody>
      </p:sp>
      <p:sp>
        <p:nvSpPr>
          <p:cNvPr id="622" name="Google Shape;622;p44"/>
          <p:cNvSpPr/>
          <p:nvPr/>
        </p:nvSpPr>
        <p:spPr>
          <a:xfrm>
            <a:off x="7759700" y="930225"/>
            <a:ext cx="834900" cy="6450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GPU</a:t>
            </a:r>
            <a:endParaRPr/>
          </a:p>
          <a:p>
            <a:pPr indent="0" lvl="0" marL="0" rtl="0" algn="ctr">
              <a:spcBef>
                <a:spcPts val="0"/>
              </a:spcBef>
              <a:spcAft>
                <a:spcPts val="0"/>
              </a:spcAft>
              <a:buNone/>
            </a:pPr>
            <a:r>
              <a:rPr lang="en"/>
              <a:t>1</a:t>
            </a:r>
            <a:endParaRPr/>
          </a:p>
        </p:txBody>
      </p:sp>
      <p:cxnSp>
        <p:nvCxnSpPr>
          <p:cNvPr id="623" name="Google Shape;623;p44"/>
          <p:cNvCxnSpPr>
            <a:stCxn id="609" idx="3"/>
            <a:endCxn id="579" idx="1"/>
          </p:cNvCxnSpPr>
          <p:nvPr/>
        </p:nvCxnSpPr>
        <p:spPr>
          <a:xfrm flipH="1" rot="10800000">
            <a:off x="2287600" y="295356"/>
            <a:ext cx="835800" cy="1374300"/>
          </a:xfrm>
          <a:prstGeom prst="bentConnector3">
            <a:avLst>
              <a:gd fmla="val 50006" name="adj1"/>
            </a:avLst>
          </a:prstGeom>
          <a:noFill/>
          <a:ln cap="flat" cmpd="sng" w="19050">
            <a:solidFill>
              <a:schemeClr val="dk2"/>
            </a:solidFill>
            <a:prstDash val="solid"/>
            <a:round/>
            <a:headEnd len="med" w="med" type="none"/>
            <a:tailEnd len="med" w="med" type="triangle"/>
          </a:ln>
        </p:spPr>
      </p:cxnSp>
      <p:sp>
        <p:nvSpPr>
          <p:cNvPr id="624" name="Google Shape;624;p44"/>
          <p:cNvSpPr txBox="1"/>
          <p:nvPr/>
        </p:nvSpPr>
        <p:spPr>
          <a:xfrm>
            <a:off x="125350" y="2236725"/>
            <a:ext cx="27342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Each task runs in a sandbox with a private file namespace and an allocation of cores, memory, disk, and gpus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Three different kinds of tasks can exist simultaneously and interact with each other:</a:t>
            </a:r>
            <a:endParaRPr/>
          </a:p>
          <a:p>
            <a:pPr indent="-317500" lvl="0" marL="457200" rtl="0" algn="l">
              <a:spcBef>
                <a:spcPts val="0"/>
              </a:spcBef>
              <a:spcAft>
                <a:spcPts val="0"/>
              </a:spcAft>
              <a:buSzPts val="1400"/>
              <a:buChar char="●"/>
            </a:pPr>
            <a:r>
              <a:rPr lang="en"/>
              <a:t>Unix Executables</a:t>
            </a:r>
            <a:endParaRPr/>
          </a:p>
          <a:p>
            <a:pPr indent="-317500" lvl="0" marL="457200" rtl="0" algn="l">
              <a:spcBef>
                <a:spcPts val="0"/>
              </a:spcBef>
              <a:spcAft>
                <a:spcPts val="0"/>
              </a:spcAft>
              <a:buSzPts val="1400"/>
              <a:buChar char="●"/>
            </a:pPr>
            <a:r>
              <a:rPr lang="en"/>
              <a:t>Library Tasks</a:t>
            </a:r>
            <a:endParaRPr/>
          </a:p>
          <a:p>
            <a:pPr indent="-317500" lvl="0" marL="457200" rtl="0" algn="l">
              <a:spcBef>
                <a:spcPts val="0"/>
              </a:spcBef>
              <a:spcAft>
                <a:spcPts val="0"/>
              </a:spcAft>
              <a:buSzPts val="1400"/>
              <a:buChar char="●"/>
            </a:pPr>
            <a:r>
              <a:rPr lang="en"/>
              <a:t>Function Call Tasks</a:t>
            </a:r>
            <a:endParaRPr/>
          </a:p>
        </p:txBody>
      </p:sp>
      <p:sp>
        <p:nvSpPr>
          <p:cNvPr id="625" name="Google Shape;625;p44"/>
          <p:cNvSpPr/>
          <p:nvPr/>
        </p:nvSpPr>
        <p:spPr>
          <a:xfrm>
            <a:off x="2971106" y="185525"/>
            <a:ext cx="5775900" cy="524700"/>
          </a:xfrm>
          <a:prstGeom prst="roundRect">
            <a:avLst>
              <a:gd fmla="val 16667" name="adj"/>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TaskVine Worker</a:t>
            </a:r>
            <a:endParaRPr b="1" sz="2000">
              <a:solidFill>
                <a:schemeClr val="lt1"/>
              </a:solidFill>
            </a:endParaRPr>
          </a:p>
        </p:txBody>
      </p:sp>
      <p:sp>
        <p:nvSpPr>
          <p:cNvPr id="626" name="Google Shape;626;p44"/>
          <p:cNvSpPr/>
          <p:nvPr/>
        </p:nvSpPr>
        <p:spPr>
          <a:xfrm>
            <a:off x="2818706" y="337925"/>
            <a:ext cx="5775900" cy="524700"/>
          </a:xfrm>
          <a:prstGeom prst="roundRect">
            <a:avLst>
              <a:gd fmla="val 16667" name="adj"/>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TaskVine Worker</a:t>
            </a:r>
            <a:endParaRPr b="1" sz="2000">
              <a:solidFill>
                <a:schemeClr val="lt1"/>
              </a:solidFill>
            </a:endParaRPr>
          </a:p>
        </p:txBody>
      </p:sp>
      <p:sp>
        <p:nvSpPr>
          <p:cNvPr id="627" name="Google Shape;627;p44"/>
          <p:cNvSpPr/>
          <p:nvPr/>
        </p:nvSpPr>
        <p:spPr>
          <a:xfrm>
            <a:off x="6630755" y="1857275"/>
            <a:ext cx="908700" cy="6450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file</a:t>
            </a:r>
            <a:endParaRPr sz="1200">
              <a:solidFill>
                <a:schemeClr val="lt1"/>
              </a:solidFill>
            </a:endParaRPr>
          </a:p>
          <a:p>
            <a:pPr indent="0" lvl="0" marL="0" rtl="0" algn="ctr">
              <a:spcBef>
                <a:spcPts val="0"/>
              </a:spcBef>
              <a:spcAft>
                <a:spcPts val="0"/>
              </a:spcAft>
              <a:buNone/>
            </a:pPr>
            <a:r>
              <a:rPr lang="en" sz="1200">
                <a:solidFill>
                  <a:schemeClr val="lt1"/>
                </a:solidFill>
              </a:rPr>
              <a:t>bc98a</a:t>
            </a:r>
            <a:endParaRPr sz="1200">
              <a:solidFill>
                <a:schemeClr val="lt1"/>
              </a:solidFill>
            </a:endParaRPr>
          </a:p>
        </p:txBody>
      </p:sp>
      <p:grpSp>
        <p:nvGrpSpPr>
          <p:cNvPr id="628" name="Google Shape;628;p44"/>
          <p:cNvGrpSpPr/>
          <p:nvPr/>
        </p:nvGrpSpPr>
        <p:grpSpPr>
          <a:xfrm>
            <a:off x="6357088" y="1857275"/>
            <a:ext cx="2710220" cy="3345435"/>
            <a:chOff x="6357088" y="1857275"/>
            <a:chExt cx="2710220" cy="3345435"/>
          </a:xfrm>
        </p:grpSpPr>
        <p:sp>
          <p:nvSpPr>
            <p:cNvPr id="629" name="Google Shape;629;p44"/>
            <p:cNvSpPr/>
            <p:nvPr/>
          </p:nvSpPr>
          <p:spPr>
            <a:xfrm>
              <a:off x="7194856" y="2654775"/>
              <a:ext cx="1396800" cy="21849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4"/>
            <p:cNvSpPr/>
            <p:nvPr/>
          </p:nvSpPr>
          <p:spPr>
            <a:xfrm>
              <a:off x="7628005" y="1857275"/>
              <a:ext cx="908700" cy="6450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file</a:t>
              </a:r>
              <a:endParaRPr sz="1200">
                <a:solidFill>
                  <a:schemeClr val="lt1"/>
                </a:solidFill>
              </a:endParaRPr>
            </a:p>
            <a:p>
              <a:pPr indent="0" lvl="0" marL="0" rtl="0" algn="ctr">
                <a:spcBef>
                  <a:spcPts val="0"/>
                </a:spcBef>
                <a:spcAft>
                  <a:spcPts val="0"/>
                </a:spcAft>
                <a:buNone/>
              </a:pPr>
              <a:r>
                <a:rPr lang="en" sz="1200">
                  <a:solidFill>
                    <a:schemeClr val="lt1"/>
                  </a:solidFill>
                </a:rPr>
                <a:t>rockn3</a:t>
              </a:r>
              <a:endParaRPr sz="1200">
                <a:solidFill>
                  <a:schemeClr val="lt1"/>
                </a:solidFill>
              </a:endParaRPr>
            </a:p>
          </p:txBody>
        </p:sp>
        <p:sp>
          <p:nvSpPr>
            <p:cNvPr id="631" name="Google Shape;631;p44"/>
            <p:cNvSpPr/>
            <p:nvPr/>
          </p:nvSpPr>
          <p:spPr>
            <a:xfrm>
              <a:off x="7623688" y="3498291"/>
              <a:ext cx="538200" cy="524700"/>
            </a:xfrm>
            <a:prstGeom prst="ellipse">
              <a:avLst/>
            </a:prstGeom>
            <a:solidFill>
              <a:srgbClr val="8AE23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a:t>
              </a:r>
              <a:endParaRPr baseline="-25000"/>
            </a:p>
          </p:txBody>
        </p:sp>
        <p:cxnSp>
          <p:nvCxnSpPr>
            <p:cNvPr id="632" name="Google Shape;632;p44"/>
            <p:cNvCxnSpPr>
              <a:stCxn id="631" idx="2"/>
              <a:endCxn id="587" idx="6"/>
            </p:cNvCxnSpPr>
            <p:nvPr/>
          </p:nvCxnSpPr>
          <p:spPr>
            <a:xfrm flipH="1">
              <a:off x="6357088" y="3760641"/>
              <a:ext cx="1266600" cy="12600"/>
            </a:xfrm>
            <a:prstGeom prst="straightConnector1">
              <a:avLst/>
            </a:prstGeom>
            <a:noFill/>
            <a:ln cap="flat" cmpd="sng" w="19050">
              <a:solidFill>
                <a:schemeClr val="dk2"/>
              </a:solidFill>
              <a:prstDash val="solid"/>
              <a:round/>
              <a:headEnd len="med" w="med" type="none"/>
              <a:tailEnd len="med" w="med" type="triangle"/>
            </a:ln>
          </p:spPr>
        </p:cxnSp>
        <p:sp>
          <p:nvSpPr>
            <p:cNvPr id="633" name="Google Shape;633;p44"/>
            <p:cNvSpPr/>
            <p:nvPr/>
          </p:nvSpPr>
          <p:spPr>
            <a:xfrm>
              <a:off x="7396434" y="2854714"/>
              <a:ext cx="980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args</a:t>
              </a:r>
              <a:endParaRPr sz="1200">
                <a:solidFill>
                  <a:schemeClr val="lt1"/>
                </a:solidFill>
              </a:endParaRPr>
            </a:p>
          </p:txBody>
        </p:sp>
        <p:sp>
          <p:nvSpPr>
            <p:cNvPr id="634" name="Google Shape;634;p44"/>
            <p:cNvSpPr/>
            <p:nvPr/>
          </p:nvSpPr>
          <p:spPr>
            <a:xfrm>
              <a:off x="7402904" y="4294070"/>
              <a:ext cx="980700" cy="384300"/>
            </a:xfrm>
            <a:prstGeom prst="rect">
              <a:avLst/>
            </a:prstGeom>
            <a:solidFill>
              <a:srgbClr val="0051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rPr>
                <a:t>results</a:t>
              </a:r>
              <a:endParaRPr sz="1200">
                <a:solidFill>
                  <a:schemeClr val="lt1"/>
                </a:solidFill>
              </a:endParaRPr>
            </a:p>
          </p:txBody>
        </p:sp>
        <p:cxnSp>
          <p:nvCxnSpPr>
            <p:cNvPr id="635" name="Google Shape;635;p44"/>
            <p:cNvCxnSpPr>
              <a:stCxn id="627" idx="2"/>
              <a:endCxn id="633" idx="1"/>
            </p:cNvCxnSpPr>
            <p:nvPr/>
          </p:nvCxnSpPr>
          <p:spPr>
            <a:xfrm flipH="1" rot="-5400000">
              <a:off x="6968555" y="2618825"/>
              <a:ext cx="544500" cy="311400"/>
            </a:xfrm>
            <a:prstGeom prst="bentConnector2">
              <a:avLst/>
            </a:prstGeom>
            <a:noFill/>
            <a:ln cap="flat" cmpd="sng" w="9525">
              <a:solidFill>
                <a:schemeClr val="dk2"/>
              </a:solidFill>
              <a:prstDash val="dash"/>
              <a:round/>
              <a:headEnd len="med" w="med" type="none"/>
              <a:tailEnd len="med" w="med" type="triangle"/>
            </a:ln>
          </p:spPr>
        </p:cxnSp>
        <p:cxnSp>
          <p:nvCxnSpPr>
            <p:cNvPr id="636" name="Google Shape;636;p44"/>
            <p:cNvCxnSpPr>
              <a:stCxn id="634" idx="3"/>
              <a:endCxn id="630" idx="3"/>
            </p:cNvCxnSpPr>
            <p:nvPr/>
          </p:nvCxnSpPr>
          <p:spPr>
            <a:xfrm flipH="1" rot="10800000">
              <a:off x="8383604" y="2179820"/>
              <a:ext cx="153000" cy="2306400"/>
            </a:xfrm>
            <a:prstGeom prst="bentConnector3">
              <a:avLst>
                <a:gd fmla="val 255703" name="adj1"/>
              </a:avLst>
            </a:prstGeom>
            <a:noFill/>
            <a:ln cap="flat" cmpd="sng" w="9525">
              <a:solidFill>
                <a:schemeClr val="dk2"/>
              </a:solidFill>
              <a:prstDash val="dash"/>
              <a:round/>
              <a:headEnd len="med" w="med" type="none"/>
              <a:tailEnd len="med" w="med" type="triangle"/>
            </a:ln>
          </p:spPr>
        </p:cxnSp>
        <p:sp>
          <p:nvSpPr>
            <p:cNvPr id="637" name="Google Shape;637;p44"/>
            <p:cNvSpPr txBox="1"/>
            <p:nvPr/>
          </p:nvSpPr>
          <p:spPr>
            <a:xfrm>
              <a:off x="6632961" y="3423086"/>
              <a:ext cx="834900" cy="1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263248"/>
                  </a:solidFill>
                </a:rPr>
                <a:t>invoke</a:t>
              </a:r>
              <a:endParaRPr sz="1700">
                <a:solidFill>
                  <a:srgbClr val="263248"/>
                </a:solidFill>
              </a:endParaRPr>
            </a:p>
          </p:txBody>
        </p:sp>
        <p:sp>
          <p:nvSpPr>
            <p:cNvPr id="638" name="Google Shape;638;p44"/>
            <p:cNvSpPr txBox="1"/>
            <p:nvPr/>
          </p:nvSpPr>
          <p:spPr>
            <a:xfrm>
              <a:off x="6647208" y="4833411"/>
              <a:ext cx="2420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Task 3 - Function Call</a:t>
              </a:r>
              <a:endParaRPr sz="1200"/>
            </a:p>
          </p:txBody>
        </p:sp>
        <p:cxnSp>
          <p:nvCxnSpPr>
            <p:cNvPr id="639" name="Google Shape;639;p44"/>
            <p:cNvCxnSpPr>
              <a:stCxn id="633" idx="2"/>
              <a:endCxn id="631" idx="0"/>
            </p:cNvCxnSpPr>
            <p:nvPr/>
          </p:nvCxnSpPr>
          <p:spPr>
            <a:xfrm>
              <a:off x="7886784" y="3239014"/>
              <a:ext cx="6000" cy="259200"/>
            </a:xfrm>
            <a:prstGeom prst="straightConnector1">
              <a:avLst/>
            </a:prstGeom>
            <a:noFill/>
            <a:ln cap="flat" cmpd="sng" w="9525">
              <a:solidFill>
                <a:schemeClr val="dk2"/>
              </a:solidFill>
              <a:prstDash val="solid"/>
              <a:round/>
              <a:headEnd len="med" w="med" type="none"/>
              <a:tailEnd len="med" w="med" type="triangle"/>
            </a:ln>
          </p:spPr>
        </p:cxnSp>
        <p:cxnSp>
          <p:nvCxnSpPr>
            <p:cNvPr id="640" name="Google Shape;640;p44"/>
            <p:cNvCxnSpPr>
              <a:stCxn id="631" idx="4"/>
              <a:endCxn id="634" idx="0"/>
            </p:cNvCxnSpPr>
            <p:nvPr/>
          </p:nvCxnSpPr>
          <p:spPr>
            <a:xfrm>
              <a:off x="7892788" y="4022991"/>
              <a:ext cx="600" cy="2712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45"/>
          <p:cNvSpPr txBox="1"/>
          <p:nvPr>
            <p:ph type="title"/>
          </p:nvPr>
        </p:nvSpPr>
        <p:spPr>
          <a:xfrm>
            <a:off x="176741" y="392575"/>
            <a:ext cx="65700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Task Graph Execution with TaskVine</a:t>
            </a:r>
            <a:endParaRPr/>
          </a:p>
        </p:txBody>
      </p:sp>
      <p:pic>
        <p:nvPicPr>
          <p:cNvPr id="646" name="Google Shape;646;p45" title="Screenshot 2025-11-12 at 9.52.38 AM.png"/>
          <p:cNvPicPr preferRelativeResize="0"/>
          <p:nvPr/>
        </p:nvPicPr>
        <p:blipFill>
          <a:blip r:embed="rId3">
            <a:alphaModFix/>
          </a:blip>
          <a:stretch>
            <a:fillRect/>
          </a:stretch>
        </p:blipFill>
        <p:spPr>
          <a:xfrm>
            <a:off x="253775" y="1376275"/>
            <a:ext cx="4830500" cy="2004899"/>
          </a:xfrm>
          <a:prstGeom prst="rect">
            <a:avLst/>
          </a:prstGeom>
          <a:noFill/>
          <a:ln>
            <a:noFill/>
          </a:ln>
        </p:spPr>
      </p:pic>
      <p:sp>
        <p:nvSpPr>
          <p:cNvPr id="647" name="Google Shape;647;p45"/>
          <p:cNvSpPr txBox="1"/>
          <p:nvPr/>
        </p:nvSpPr>
        <p:spPr>
          <a:xfrm>
            <a:off x="253775" y="4162175"/>
            <a:ext cx="8485200" cy="87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Barry Sly-Delgado, Ben Tovar, Jin Zhou, and Douglas Thain,</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rgbClr val="000080"/>
                </a:solidFill>
                <a:hlinkClick r:id="rId4">
                  <a:extLst>
                    <a:ext uri="{A12FA001-AC4F-418D-AE19-62706E023703}">
                      <ahyp:hlinkClr val="tx"/>
                    </a:ext>
                  </a:extLst>
                </a:hlinkClick>
              </a:rPr>
              <a:t>Reshaping High Energy Physics Applications for Near-Interactive Execution Using TaskVine</a:t>
            </a:r>
            <a:r>
              <a:rPr lang="en" sz="1200">
                <a:solidFill>
                  <a:schemeClr val="dk1"/>
                </a:solidFill>
                <a:highlight>
                  <a:srgbClr val="FFFFFF"/>
                </a:highlight>
              </a:rPr>
              <a:t>,</a:t>
            </a:r>
            <a:endParaRPr sz="1200">
              <a:solidFill>
                <a:schemeClr val="dk1"/>
              </a:solidFill>
              <a:highlight>
                <a:srgbClr val="FFFFFF"/>
              </a:highlight>
            </a:endParaRPr>
          </a:p>
          <a:p>
            <a:pPr indent="0" lvl="0" marL="0" rtl="0" algn="l">
              <a:spcBef>
                <a:spcPts val="0"/>
              </a:spcBef>
              <a:spcAft>
                <a:spcPts val="0"/>
              </a:spcAft>
              <a:buNone/>
            </a:pPr>
            <a:r>
              <a:rPr i="1" lang="en" sz="1200">
                <a:solidFill>
                  <a:schemeClr val="dk1"/>
                </a:solidFill>
              </a:rPr>
              <a:t>ACM/IEEE Supercomputing</a:t>
            </a:r>
            <a:r>
              <a:rPr lang="en" sz="1200">
                <a:solidFill>
                  <a:schemeClr val="dk1"/>
                </a:solidFill>
                <a:highlight>
                  <a:srgbClr val="FFFFFF"/>
                </a:highlight>
              </a:rPr>
              <a:t>, pages 1-11, November, 2024. DOI: </a:t>
            </a:r>
            <a:r>
              <a:rPr lang="en" sz="1200" u="sng">
                <a:solidFill>
                  <a:srgbClr val="000080"/>
                </a:solidFill>
                <a:hlinkClick r:id="rId5">
                  <a:extLst>
                    <a:ext uri="{A12FA001-AC4F-418D-AE19-62706E023703}">
                      <ahyp:hlinkClr val="tx"/>
                    </a:ext>
                  </a:extLst>
                </a:hlinkClick>
              </a:rPr>
              <a:t>10.1109/SC41406.2024.00068</a:t>
            </a:r>
            <a:endParaRPr sz="2400">
              <a:solidFill>
                <a:srgbClr val="263248"/>
              </a:solidFill>
            </a:endParaRPr>
          </a:p>
        </p:txBody>
      </p:sp>
      <p:sp>
        <p:nvSpPr>
          <p:cNvPr id="648" name="Google Shape;648;p45"/>
          <p:cNvSpPr txBox="1"/>
          <p:nvPr/>
        </p:nvSpPr>
        <p:spPr>
          <a:xfrm>
            <a:off x="253772" y="3428556"/>
            <a:ext cx="6199800" cy="8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63248"/>
                </a:solidFill>
              </a:rPr>
              <a:t>DV5 data analysis program generated task graph of 185,000 tasks, running on 7000 cores done in 41 minutes.</a:t>
            </a:r>
            <a:endParaRPr sz="1800">
              <a:solidFill>
                <a:srgbClr val="263248"/>
              </a:solidFill>
            </a:endParaRPr>
          </a:p>
        </p:txBody>
      </p:sp>
      <p:sp>
        <p:nvSpPr>
          <p:cNvPr id="649" name="Google Shape;649;p45"/>
          <p:cNvSpPr/>
          <p:nvPr/>
        </p:nvSpPr>
        <p:spPr>
          <a:xfrm>
            <a:off x="4868225" y="2182600"/>
            <a:ext cx="516000" cy="482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0" name="Google Shape;650;p45"/>
          <p:cNvPicPr preferRelativeResize="0"/>
          <p:nvPr/>
        </p:nvPicPr>
        <p:blipFill>
          <a:blip r:embed="rId6">
            <a:alphaModFix/>
          </a:blip>
          <a:stretch>
            <a:fillRect/>
          </a:stretch>
        </p:blipFill>
        <p:spPr>
          <a:xfrm>
            <a:off x="5384225" y="1465948"/>
            <a:ext cx="3590575" cy="2011150"/>
          </a:xfrm>
          <a:prstGeom prst="rect">
            <a:avLst/>
          </a:prstGeom>
          <a:noFill/>
          <a:ln>
            <a:noFill/>
          </a:ln>
        </p:spPr>
      </p:pic>
      <p:pic>
        <p:nvPicPr>
          <p:cNvPr id="651" name="Google Shape;651;p45"/>
          <p:cNvPicPr preferRelativeResize="0"/>
          <p:nvPr/>
        </p:nvPicPr>
        <p:blipFill>
          <a:blip r:embed="rId7">
            <a:alphaModFix/>
          </a:blip>
          <a:stretch>
            <a:fillRect/>
          </a:stretch>
        </p:blipFill>
        <p:spPr>
          <a:xfrm>
            <a:off x="8194548" y="3759301"/>
            <a:ext cx="780249" cy="1169326"/>
          </a:xfrm>
          <a:prstGeom prst="rect">
            <a:avLst/>
          </a:prstGeom>
          <a:noFill/>
          <a:ln>
            <a:noFill/>
          </a:ln>
        </p:spPr>
      </p:pic>
      <p:pic>
        <p:nvPicPr>
          <p:cNvPr id="652" name="Google Shape;652;p45"/>
          <p:cNvPicPr preferRelativeResize="0"/>
          <p:nvPr/>
        </p:nvPicPr>
        <p:blipFill>
          <a:blip r:embed="rId8">
            <a:alphaModFix/>
          </a:blip>
          <a:stretch>
            <a:fillRect/>
          </a:stretch>
        </p:blipFill>
        <p:spPr>
          <a:xfrm>
            <a:off x="7113213" y="3748375"/>
            <a:ext cx="793911" cy="1191173"/>
          </a:xfrm>
          <a:prstGeom prst="rect">
            <a:avLst/>
          </a:prstGeom>
          <a:noFill/>
          <a:ln>
            <a:noFill/>
          </a:ln>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6"/>
          <p:cNvSpPr txBox="1"/>
          <p:nvPr>
            <p:ph type="title"/>
          </p:nvPr>
        </p:nvSpPr>
        <p:spPr>
          <a:xfrm>
            <a:off x="115200" y="392575"/>
            <a:ext cx="61560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Let's go even larger!</a:t>
            </a:r>
            <a:endParaRPr/>
          </a:p>
        </p:txBody>
      </p:sp>
      <p:sp>
        <p:nvSpPr>
          <p:cNvPr id="658" name="Google Shape;658;p46"/>
          <p:cNvSpPr txBox="1"/>
          <p:nvPr/>
        </p:nvSpPr>
        <p:spPr>
          <a:xfrm>
            <a:off x="1597799" y="3399383"/>
            <a:ext cx="6103500" cy="1416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Cortado data analysis application:</a:t>
            </a:r>
            <a:br>
              <a:rPr lang="en" sz="1600">
                <a:solidFill>
                  <a:schemeClr val="dk1"/>
                </a:solidFill>
              </a:rPr>
            </a:br>
            <a:r>
              <a:rPr lang="en" sz="1600">
                <a:solidFill>
                  <a:schemeClr val="dk1"/>
                </a:solidFill>
              </a:rPr>
              <a:t>419 datasets, 19631 files, 14TB, 12 billion events</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Char char="●"/>
            </a:pPr>
            <a:r>
              <a:rPr b="1" lang="en" sz="1600">
                <a:solidFill>
                  <a:schemeClr val="dk1"/>
                </a:solidFill>
              </a:rPr>
              <a:t>Generating the complete Dask graph the simple way</a:t>
            </a:r>
            <a:br>
              <a:rPr b="1" lang="en" sz="1600">
                <a:solidFill>
                  <a:schemeClr val="dk1"/>
                </a:solidFill>
              </a:rPr>
            </a:br>
            <a:r>
              <a:rPr b="1" lang="en" sz="1600">
                <a:solidFill>
                  <a:schemeClr val="dk1"/>
                </a:solidFill>
              </a:rPr>
              <a:t>takes </a:t>
            </a:r>
            <a:r>
              <a:rPr b="1" lang="en" sz="1600">
                <a:solidFill>
                  <a:srgbClr val="980000"/>
                </a:solidFill>
              </a:rPr>
              <a:t>20 hours</a:t>
            </a:r>
            <a:r>
              <a:rPr b="1" lang="en" sz="1600">
                <a:solidFill>
                  <a:schemeClr val="dk1"/>
                </a:solidFill>
              </a:rPr>
              <a:t> </a:t>
            </a:r>
            <a:r>
              <a:rPr b="1" lang="en" sz="1600">
                <a:solidFill>
                  <a:schemeClr val="dk1"/>
                </a:solidFill>
              </a:rPr>
              <a:t>even before execution starts!</a:t>
            </a:r>
            <a:endParaRPr b="1" sz="1600">
              <a:solidFill>
                <a:schemeClr val="dk1"/>
              </a:solidFill>
            </a:endParaRPr>
          </a:p>
        </p:txBody>
      </p:sp>
      <p:pic>
        <p:nvPicPr>
          <p:cNvPr id="659" name="Google Shape;659;p46"/>
          <p:cNvPicPr preferRelativeResize="0"/>
          <p:nvPr/>
        </p:nvPicPr>
        <p:blipFill rotWithShape="1">
          <a:blip r:embed="rId3">
            <a:alphaModFix/>
          </a:blip>
          <a:srcRect b="23103" l="8383" r="8116" t="5238"/>
          <a:stretch/>
        </p:blipFill>
        <p:spPr>
          <a:xfrm flipH="1">
            <a:off x="442692" y="1738329"/>
            <a:ext cx="767102" cy="1089076"/>
          </a:xfrm>
          <a:prstGeom prst="rect">
            <a:avLst/>
          </a:prstGeom>
          <a:noFill/>
          <a:ln>
            <a:noFill/>
          </a:ln>
        </p:spPr>
      </p:pic>
      <p:sp>
        <p:nvSpPr>
          <p:cNvPr id="660" name="Google Shape;660;p46"/>
          <p:cNvSpPr txBox="1"/>
          <p:nvPr/>
        </p:nvSpPr>
        <p:spPr>
          <a:xfrm>
            <a:off x="62252" y="2881876"/>
            <a:ext cx="14826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63248"/>
                </a:solidFill>
              </a:rPr>
              <a:t>Kelci Mohrman (UFL)</a:t>
            </a:r>
            <a:endParaRPr b="1">
              <a:solidFill>
                <a:srgbClr val="263248"/>
              </a:solidFill>
            </a:endParaRPr>
          </a:p>
        </p:txBody>
      </p:sp>
      <p:sp>
        <p:nvSpPr>
          <p:cNvPr id="661" name="Google Shape;661;p46"/>
          <p:cNvSpPr txBox="1"/>
          <p:nvPr/>
        </p:nvSpPr>
        <p:spPr>
          <a:xfrm>
            <a:off x="2239610" y="1278062"/>
            <a:ext cx="5994900" cy="452700"/>
          </a:xfrm>
          <a:prstGeom prst="rect">
            <a:avLst/>
          </a:prstGeom>
          <a:noFill/>
          <a:ln>
            <a:noFill/>
          </a:ln>
        </p:spPr>
        <p:txBody>
          <a:bodyPr anchorCtr="0" anchor="t" bIns="72150" lIns="72150" spcFirstLastPara="1" rIns="72150" wrap="square" tIns="72150">
            <a:noAutofit/>
          </a:bodyPr>
          <a:lstStyle/>
          <a:p>
            <a:pPr indent="0" lvl="0" marL="0" rtl="0" algn="ctr">
              <a:spcBef>
                <a:spcPts val="0"/>
              </a:spcBef>
              <a:spcAft>
                <a:spcPts val="0"/>
              </a:spcAft>
              <a:buNone/>
            </a:pPr>
            <a:r>
              <a:rPr i="1" lang="en" sz="1578">
                <a:solidFill>
                  <a:schemeClr val="dk2"/>
                </a:solidFill>
              </a:rPr>
              <a:t>(multiply this graph by 419X to get the full task graph.)</a:t>
            </a:r>
            <a:endParaRPr i="1" sz="1578">
              <a:solidFill>
                <a:schemeClr val="dk2"/>
              </a:solidFill>
            </a:endParaRPr>
          </a:p>
        </p:txBody>
      </p:sp>
      <p:pic>
        <p:nvPicPr>
          <p:cNvPr id="662" name="Google Shape;662;p46"/>
          <p:cNvPicPr preferRelativeResize="0"/>
          <p:nvPr/>
        </p:nvPicPr>
        <p:blipFill>
          <a:blip r:embed="rId4">
            <a:alphaModFix/>
          </a:blip>
          <a:stretch>
            <a:fillRect/>
          </a:stretch>
        </p:blipFill>
        <p:spPr>
          <a:xfrm>
            <a:off x="1597800" y="1730767"/>
            <a:ext cx="6988779" cy="15493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7"/>
          <p:cNvSpPr txBox="1"/>
          <p:nvPr>
            <p:ph type="title"/>
          </p:nvPr>
        </p:nvSpPr>
        <p:spPr>
          <a:xfrm>
            <a:off x="93600" y="392575"/>
            <a:ext cx="69552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Problem: Setup Time is Atrocious!</a:t>
            </a:r>
            <a:endParaRPr/>
          </a:p>
        </p:txBody>
      </p:sp>
      <p:pic>
        <p:nvPicPr>
          <p:cNvPr id="668" name="Google Shape;668;p47" title="graph-times.png"/>
          <p:cNvPicPr preferRelativeResize="0"/>
          <p:nvPr/>
        </p:nvPicPr>
        <p:blipFill>
          <a:blip r:embed="rId3">
            <a:alphaModFix/>
          </a:blip>
          <a:stretch>
            <a:fillRect/>
          </a:stretch>
        </p:blipFill>
        <p:spPr>
          <a:xfrm>
            <a:off x="221625" y="1540800"/>
            <a:ext cx="5055976" cy="3415025"/>
          </a:xfrm>
          <a:prstGeom prst="rect">
            <a:avLst/>
          </a:prstGeom>
          <a:noFill/>
          <a:ln>
            <a:noFill/>
          </a:ln>
        </p:spPr>
      </p:pic>
      <p:sp>
        <p:nvSpPr>
          <p:cNvPr id="669" name="Google Shape;669;p47"/>
          <p:cNvSpPr txBox="1"/>
          <p:nvPr/>
        </p:nvSpPr>
        <p:spPr>
          <a:xfrm>
            <a:off x="5422692" y="1535704"/>
            <a:ext cx="3631500" cy="17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263248"/>
                </a:solidFill>
              </a:rPr>
              <a:t>Just </a:t>
            </a:r>
            <a:r>
              <a:rPr b="1" lang="en" sz="2000">
                <a:solidFill>
                  <a:srgbClr val="263248"/>
                </a:solidFill>
              </a:rPr>
              <a:t>creating </a:t>
            </a:r>
            <a:r>
              <a:rPr lang="en" sz="2000">
                <a:solidFill>
                  <a:srgbClr val="263248"/>
                </a:solidFill>
              </a:rPr>
              <a:t>the graph starts to rival the distributed execution time!</a:t>
            </a:r>
            <a:endParaRPr sz="2000">
              <a:solidFill>
                <a:srgbClr val="263248"/>
              </a:solidFill>
            </a:endParaRPr>
          </a:p>
          <a:p>
            <a:pPr indent="0" lvl="0" marL="0" rtl="0" algn="l">
              <a:spcBef>
                <a:spcPts val="0"/>
              </a:spcBef>
              <a:spcAft>
                <a:spcPts val="0"/>
              </a:spcAft>
              <a:buNone/>
            </a:pPr>
            <a:r>
              <a:t/>
            </a:r>
            <a:endParaRPr i="1" sz="2000">
              <a:solidFill>
                <a:srgbClr val="263248"/>
              </a:solidFill>
            </a:endParaRPr>
          </a:p>
          <a:p>
            <a:pPr indent="0" lvl="0" marL="0" rtl="0" algn="l">
              <a:spcBef>
                <a:spcPts val="0"/>
              </a:spcBef>
              <a:spcAft>
                <a:spcPts val="0"/>
              </a:spcAft>
              <a:buNone/>
            </a:pPr>
            <a:r>
              <a:rPr b="1" i="1" lang="en" sz="2000">
                <a:solidFill>
                  <a:srgbClr val="263248"/>
                </a:solidFill>
              </a:rPr>
              <a:t>(Maybe </a:t>
            </a:r>
            <a:r>
              <a:rPr i="1" lang="en" sz="2000">
                <a:solidFill>
                  <a:srgbClr val="263248"/>
                </a:solidFill>
              </a:rPr>
              <a:t>we can optimize this by a constant factor, but it's still going to be large.)</a:t>
            </a:r>
            <a:endParaRPr i="1" sz="2000">
              <a:solidFill>
                <a:srgbClr val="263248"/>
              </a:solidFill>
            </a:endParaRPr>
          </a:p>
        </p:txBody>
      </p:sp>
      <p:sp>
        <p:nvSpPr>
          <p:cNvPr id="670" name="Google Shape;670;p47"/>
          <p:cNvSpPr/>
          <p:nvPr/>
        </p:nvSpPr>
        <p:spPr>
          <a:xfrm>
            <a:off x="5060297" y="1611138"/>
            <a:ext cx="416100" cy="348000"/>
          </a:xfrm>
          <a:prstGeom prst="lef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47"/>
          <p:cNvSpPr txBox="1"/>
          <p:nvPr/>
        </p:nvSpPr>
        <p:spPr>
          <a:xfrm>
            <a:off x="5400000" y="4048082"/>
            <a:ext cx="3631500" cy="5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63248"/>
                </a:solidFill>
              </a:rPr>
              <a:t>(Ignore this line for now.)</a:t>
            </a:r>
            <a:endParaRPr sz="1200">
              <a:solidFill>
                <a:srgbClr val="26324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8"/>
          <p:cNvSpPr txBox="1"/>
          <p:nvPr>
            <p:ph type="title"/>
          </p:nvPr>
        </p:nvSpPr>
        <p:spPr>
          <a:xfrm>
            <a:off x="3564468" y="1662647"/>
            <a:ext cx="5105700" cy="712500"/>
          </a:xfrm>
          <a:prstGeom prst="rect">
            <a:avLst/>
          </a:prstGeom>
        </p:spPr>
        <p:txBody>
          <a:bodyPr anchorCtr="0" anchor="ctr" bIns="84975" lIns="84975" spcFirstLastPara="1" rIns="84975" wrap="square" tIns="84975">
            <a:noAutofit/>
          </a:bodyPr>
          <a:lstStyle/>
          <a:p>
            <a:pPr indent="0" lvl="0" marL="0" rtl="0" algn="l">
              <a:spcBef>
                <a:spcPts val="0"/>
              </a:spcBef>
              <a:spcAft>
                <a:spcPts val="0"/>
              </a:spcAft>
              <a:buNone/>
            </a:pPr>
            <a:r>
              <a:t/>
            </a:r>
            <a:endParaRPr sz="2138"/>
          </a:p>
        </p:txBody>
      </p:sp>
      <p:cxnSp>
        <p:nvCxnSpPr>
          <p:cNvPr id="677" name="Google Shape;677;p48"/>
          <p:cNvCxnSpPr>
            <a:endCxn id="678" idx="2"/>
          </p:cNvCxnSpPr>
          <p:nvPr/>
        </p:nvCxnSpPr>
        <p:spPr>
          <a:xfrm flipH="1" rot="10800000">
            <a:off x="6256014" y="2468828"/>
            <a:ext cx="569700" cy="600"/>
          </a:xfrm>
          <a:prstGeom prst="straightConnector1">
            <a:avLst/>
          </a:prstGeom>
          <a:noFill/>
          <a:ln cap="flat" cmpd="sng" w="8850">
            <a:solidFill>
              <a:srgbClr val="595959"/>
            </a:solidFill>
            <a:prstDash val="solid"/>
            <a:round/>
            <a:headEnd len="med" w="med" type="none"/>
            <a:tailEnd len="med" w="med" type="triangle"/>
          </a:ln>
        </p:spPr>
      </p:cxnSp>
      <p:cxnSp>
        <p:nvCxnSpPr>
          <p:cNvPr id="679" name="Google Shape;679;p48"/>
          <p:cNvCxnSpPr>
            <a:stCxn id="680" idx="3"/>
            <a:endCxn id="678" idx="1"/>
          </p:cNvCxnSpPr>
          <p:nvPr/>
        </p:nvCxnSpPr>
        <p:spPr>
          <a:xfrm>
            <a:off x="5948084" y="2094726"/>
            <a:ext cx="918900" cy="284100"/>
          </a:xfrm>
          <a:prstGeom prst="straightConnector1">
            <a:avLst/>
          </a:prstGeom>
          <a:noFill/>
          <a:ln cap="flat" cmpd="sng" w="8850">
            <a:solidFill>
              <a:srgbClr val="595959"/>
            </a:solidFill>
            <a:prstDash val="solid"/>
            <a:round/>
            <a:headEnd len="med" w="med" type="none"/>
            <a:tailEnd len="med" w="med" type="triangle"/>
          </a:ln>
        </p:spPr>
      </p:cxnSp>
      <p:sp>
        <p:nvSpPr>
          <p:cNvPr id="678" name="Google Shape;678;p48"/>
          <p:cNvSpPr/>
          <p:nvPr/>
        </p:nvSpPr>
        <p:spPr>
          <a:xfrm>
            <a:off x="6825714" y="2341628"/>
            <a:ext cx="282300" cy="2544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A</a:t>
            </a:r>
            <a:endParaRPr sz="930"/>
          </a:p>
        </p:txBody>
      </p:sp>
      <p:sp>
        <p:nvSpPr>
          <p:cNvPr id="681" name="Google Shape;681;p48"/>
          <p:cNvSpPr/>
          <p:nvPr/>
        </p:nvSpPr>
        <p:spPr>
          <a:xfrm>
            <a:off x="7380451" y="2288476"/>
            <a:ext cx="389400" cy="3588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1301"/>
              <a:t>H</a:t>
            </a:r>
            <a:r>
              <a:rPr baseline="-25000" lang="en" sz="1301"/>
              <a:t>F</a:t>
            </a:r>
            <a:endParaRPr baseline="-25000" sz="1301"/>
          </a:p>
        </p:txBody>
      </p:sp>
      <p:cxnSp>
        <p:nvCxnSpPr>
          <p:cNvPr id="682" name="Google Shape;682;p48"/>
          <p:cNvCxnSpPr>
            <a:stCxn id="678" idx="6"/>
            <a:endCxn id="681" idx="1"/>
          </p:cNvCxnSpPr>
          <p:nvPr/>
        </p:nvCxnSpPr>
        <p:spPr>
          <a:xfrm flipH="1" rot="10800000">
            <a:off x="7108014" y="2467928"/>
            <a:ext cx="272400" cy="900"/>
          </a:xfrm>
          <a:prstGeom prst="straightConnector1">
            <a:avLst/>
          </a:prstGeom>
          <a:noFill/>
          <a:ln cap="flat" cmpd="sng" w="8850">
            <a:solidFill>
              <a:srgbClr val="595959"/>
            </a:solidFill>
            <a:prstDash val="solid"/>
            <a:round/>
            <a:headEnd len="med" w="med" type="none"/>
            <a:tailEnd len="med" w="med" type="triangle"/>
          </a:ln>
        </p:spPr>
      </p:cxnSp>
      <p:grpSp>
        <p:nvGrpSpPr>
          <p:cNvPr id="683" name="Google Shape;683;p48"/>
          <p:cNvGrpSpPr/>
          <p:nvPr/>
        </p:nvGrpSpPr>
        <p:grpSpPr>
          <a:xfrm>
            <a:off x="3411717" y="1438776"/>
            <a:ext cx="2769656" cy="1352980"/>
            <a:chOff x="2174023" y="380350"/>
            <a:chExt cx="2979727" cy="1455600"/>
          </a:xfrm>
        </p:grpSpPr>
        <p:sp>
          <p:nvSpPr>
            <p:cNvPr id="684" name="Google Shape;684;p48"/>
            <p:cNvSpPr txBox="1"/>
            <p:nvPr/>
          </p:nvSpPr>
          <p:spPr>
            <a:xfrm>
              <a:off x="3979850" y="421675"/>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1</a:t>
              </a:r>
              <a:endParaRPr sz="1115">
                <a:solidFill>
                  <a:srgbClr val="595959"/>
                </a:solidFill>
              </a:endParaRPr>
            </a:p>
          </p:txBody>
        </p:sp>
        <p:sp>
          <p:nvSpPr>
            <p:cNvPr id="685" name="Google Shape;685;p48"/>
            <p:cNvSpPr txBox="1"/>
            <p:nvPr/>
          </p:nvSpPr>
          <p:spPr>
            <a:xfrm>
              <a:off x="4208450" y="802675"/>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2</a:t>
              </a:r>
              <a:endParaRPr sz="1115">
                <a:solidFill>
                  <a:srgbClr val="595959"/>
                </a:solidFill>
              </a:endParaRPr>
            </a:p>
          </p:txBody>
        </p:sp>
        <p:sp>
          <p:nvSpPr>
            <p:cNvPr id="686" name="Google Shape;686;p48"/>
            <p:cNvSpPr/>
            <p:nvPr/>
          </p:nvSpPr>
          <p:spPr>
            <a:xfrm>
              <a:off x="2174023" y="380350"/>
              <a:ext cx="2799300" cy="1455600"/>
            </a:xfrm>
            <a:prstGeom prst="roundRect">
              <a:avLst>
                <a:gd fmla="val 16667" name="adj"/>
              </a:avLst>
            </a:prstGeom>
            <a:solidFill>
              <a:srgbClr val="EEEEEE"/>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nvGrpSpPr>
            <p:cNvPr id="687" name="Google Shape;687;p48"/>
            <p:cNvGrpSpPr/>
            <p:nvPr/>
          </p:nvGrpSpPr>
          <p:grpSpPr>
            <a:xfrm>
              <a:off x="2406274" y="535303"/>
              <a:ext cx="311198" cy="1186464"/>
              <a:chOff x="347250" y="1992767"/>
              <a:chExt cx="224400" cy="972990"/>
            </a:xfrm>
          </p:grpSpPr>
          <p:sp>
            <p:nvSpPr>
              <p:cNvPr id="688" name="Google Shape;688;p48"/>
              <p:cNvSpPr/>
              <p:nvPr/>
            </p:nvSpPr>
            <p:spPr>
              <a:xfrm>
                <a:off x="347250" y="199276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689" name="Google Shape;689;p48"/>
              <p:cNvSpPr/>
              <p:nvPr/>
            </p:nvSpPr>
            <p:spPr>
              <a:xfrm>
                <a:off x="347250" y="274105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sp>
          <p:nvSpPr>
            <p:cNvPr id="680" name="Google Shape;680;p48"/>
            <p:cNvSpPr/>
            <p:nvPr/>
          </p:nvSpPr>
          <p:spPr>
            <a:xfrm>
              <a:off x="4591666" y="949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l">
                <a:spcBef>
                  <a:spcPts val="0"/>
                </a:spcBef>
                <a:spcAft>
                  <a:spcPts val="0"/>
                </a:spcAft>
                <a:buNone/>
              </a:pPr>
              <a:r>
                <a:rPr lang="en" sz="1115"/>
                <a:t>H</a:t>
              </a:r>
              <a:endParaRPr sz="1115"/>
            </a:p>
          </p:txBody>
        </p:sp>
        <p:sp>
          <p:nvSpPr>
            <p:cNvPr id="690" name="Google Shape;690;p48"/>
            <p:cNvSpPr/>
            <p:nvPr/>
          </p:nvSpPr>
          <p:spPr>
            <a:xfrm>
              <a:off x="2904550" y="535300"/>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P</a:t>
              </a:r>
              <a:endParaRPr sz="930"/>
            </a:p>
          </p:txBody>
        </p:sp>
        <p:cxnSp>
          <p:nvCxnSpPr>
            <p:cNvPr id="691" name="Google Shape;691;p48"/>
            <p:cNvCxnSpPr>
              <a:stCxn id="688" idx="3"/>
              <a:endCxn id="690" idx="2"/>
            </p:cNvCxnSpPr>
            <p:nvPr/>
          </p:nvCxnSpPr>
          <p:spPr>
            <a:xfrm>
              <a:off x="2717472" y="672302"/>
              <a:ext cx="187200" cy="0"/>
            </a:xfrm>
            <a:prstGeom prst="straightConnector1">
              <a:avLst/>
            </a:prstGeom>
            <a:noFill/>
            <a:ln cap="flat" cmpd="sng" w="8850">
              <a:solidFill>
                <a:srgbClr val="595959"/>
              </a:solidFill>
              <a:prstDash val="solid"/>
              <a:round/>
              <a:headEnd len="med" w="med" type="none"/>
              <a:tailEnd len="med" w="med" type="triangle"/>
            </a:ln>
          </p:spPr>
        </p:cxnSp>
        <p:sp>
          <p:nvSpPr>
            <p:cNvPr id="692" name="Google Shape;692;p48"/>
            <p:cNvSpPr/>
            <p:nvPr/>
          </p:nvSpPr>
          <p:spPr>
            <a:xfrm>
              <a:off x="2904550" y="1442429"/>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P</a:t>
              </a:r>
              <a:endParaRPr sz="930"/>
            </a:p>
          </p:txBody>
        </p:sp>
        <p:cxnSp>
          <p:nvCxnSpPr>
            <p:cNvPr id="693" name="Google Shape;693;p48"/>
            <p:cNvCxnSpPr>
              <a:stCxn id="689" idx="3"/>
              <a:endCxn id="692" idx="2"/>
            </p:cNvCxnSpPr>
            <p:nvPr/>
          </p:nvCxnSpPr>
          <p:spPr>
            <a:xfrm flipH="1" rot="10800000">
              <a:off x="2717472" y="1579367"/>
              <a:ext cx="187200" cy="5400"/>
            </a:xfrm>
            <a:prstGeom prst="straightConnector1">
              <a:avLst/>
            </a:prstGeom>
            <a:noFill/>
            <a:ln cap="flat" cmpd="sng" w="8850">
              <a:solidFill>
                <a:srgbClr val="595959"/>
              </a:solidFill>
              <a:prstDash val="solid"/>
              <a:round/>
              <a:headEnd len="med" w="med" type="none"/>
              <a:tailEnd len="med" w="med" type="triangle"/>
            </a:ln>
          </p:spPr>
        </p:cxnSp>
        <p:sp>
          <p:nvSpPr>
            <p:cNvPr id="694" name="Google Shape;694;p48"/>
            <p:cNvSpPr/>
            <p:nvPr/>
          </p:nvSpPr>
          <p:spPr>
            <a:xfrm>
              <a:off x="4074754" y="949095"/>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A</a:t>
              </a:r>
              <a:endParaRPr sz="930"/>
            </a:p>
          </p:txBody>
        </p:sp>
        <p:cxnSp>
          <p:nvCxnSpPr>
            <p:cNvPr id="695" name="Google Shape;695;p48"/>
            <p:cNvCxnSpPr>
              <a:stCxn id="696" idx="3"/>
              <a:endCxn id="694" idx="1"/>
            </p:cNvCxnSpPr>
            <p:nvPr/>
          </p:nvCxnSpPr>
          <p:spPr>
            <a:xfrm>
              <a:off x="3809662" y="672302"/>
              <a:ext cx="310800" cy="316800"/>
            </a:xfrm>
            <a:prstGeom prst="straightConnector1">
              <a:avLst/>
            </a:prstGeom>
            <a:noFill/>
            <a:ln cap="flat" cmpd="sng" w="8850">
              <a:solidFill>
                <a:srgbClr val="595959"/>
              </a:solidFill>
              <a:prstDash val="solid"/>
              <a:round/>
              <a:headEnd len="med" w="med" type="none"/>
              <a:tailEnd len="med" w="med" type="triangle"/>
            </a:ln>
          </p:spPr>
        </p:cxnSp>
        <p:cxnSp>
          <p:nvCxnSpPr>
            <p:cNvPr id="697" name="Google Shape;697;p48"/>
            <p:cNvCxnSpPr>
              <a:stCxn id="698" idx="3"/>
              <a:endCxn id="694" idx="2"/>
            </p:cNvCxnSpPr>
            <p:nvPr/>
          </p:nvCxnSpPr>
          <p:spPr>
            <a:xfrm>
              <a:off x="3809578" y="977053"/>
              <a:ext cx="265200" cy="108900"/>
            </a:xfrm>
            <a:prstGeom prst="straightConnector1">
              <a:avLst/>
            </a:prstGeom>
            <a:noFill/>
            <a:ln cap="flat" cmpd="sng" w="8850">
              <a:solidFill>
                <a:srgbClr val="595959"/>
              </a:solidFill>
              <a:prstDash val="solid"/>
              <a:round/>
              <a:headEnd len="med" w="med" type="none"/>
              <a:tailEnd len="med" w="med" type="triangle"/>
            </a:ln>
          </p:spPr>
        </p:cxnSp>
        <p:cxnSp>
          <p:nvCxnSpPr>
            <p:cNvPr id="699" name="Google Shape;699;p48"/>
            <p:cNvCxnSpPr>
              <a:stCxn id="700" idx="3"/>
              <a:endCxn id="694" idx="2"/>
            </p:cNvCxnSpPr>
            <p:nvPr/>
          </p:nvCxnSpPr>
          <p:spPr>
            <a:xfrm flipH="1" rot="10800000">
              <a:off x="3809578" y="1085953"/>
              <a:ext cx="265200" cy="195900"/>
            </a:xfrm>
            <a:prstGeom prst="straightConnector1">
              <a:avLst/>
            </a:prstGeom>
            <a:noFill/>
            <a:ln cap="flat" cmpd="sng" w="8850">
              <a:solidFill>
                <a:srgbClr val="595959"/>
              </a:solidFill>
              <a:prstDash val="solid"/>
              <a:round/>
              <a:headEnd len="med" w="med" type="none"/>
              <a:tailEnd len="med" w="med" type="triangle"/>
            </a:ln>
          </p:spPr>
        </p:cxnSp>
        <p:cxnSp>
          <p:nvCxnSpPr>
            <p:cNvPr id="701" name="Google Shape;701;p48"/>
            <p:cNvCxnSpPr>
              <a:stCxn id="702" idx="3"/>
              <a:endCxn id="694" idx="3"/>
            </p:cNvCxnSpPr>
            <p:nvPr/>
          </p:nvCxnSpPr>
          <p:spPr>
            <a:xfrm flipH="1" rot="10800000">
              <a:off x="3809662" y="1182767"/>
              <a:ext cx="310800" cy="402000"/>
            </a:xfrm>
            <a:prstGeom prst="straightConnector1">
              <a:avLst/>
            </a:prstGeom>
            <a:noFill/>
            <a:ln cap="flat" cmpd="sng" w="8850">
              <a:solidFill>
                <a:srgbClr val="595959"/>
              </a:solidFill>
              <a:prstDash val="solid"/>
              <a:round/>
              <a:headEnd len="med" w="med" type="none"/>
              <a:tailEnd len="med" w="med" type="triangle"/>
            </a:ln>
          </p:spPr>
        </p:cxnSp>
        <p:cxnSp>
          <p:nvCxnSpPr>
            <p:cNvPr id="703" name="Google Shape;703;p48"/>
            <p:cNvCxnSpPr>
              <a:stCxn id="694" idx="6"/>
              <a:endCxn id="680" idx="1"/>
            </p:cNvCxnSpPr>
            <p:nvPr/>
          </p:nvCxnSpPr>
          <p:spPr>
            <a:xfrm>
              <a:off x="4385854" y="1086045"/>
              <a:ext cx="205800" cy="0"/>
            </a:xfrm>
            <a:prstGeom prst="straightConnector1">
              <a:avLst/>
            </a:prstGeom>
            <a:noFill/>
            <a:ln cap="flat" cmpd="sng" w="8850">
              <a:solidFill>
                <a:srgbClr val="595959"/>
              </a:solidFill>
              <a:prstDash val="solid"/>
              <a:round/>
              <a:headEnd len="med" w="med" type="none"/>
              <a:tailEnd len="med" w="med" type="triangle"/>
            </a:ln>
          </p:spPr>
        </p:cxnSp>
        <p:sp>
          <p:nvSpPr>
            <p:cNvPr id="704" name="Google Shape;704;p48"/>
            <p:cNvSpPr/>
            <p:nvPr/>
          </p:nvSpPr>
          <p:spPr>
            <a:xfrm>
              <a:off x="2406288" y="840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05" name="Google Shape;705;p48"/>
            <p:cNvSpPr/>
            <p:nvPr/>
          </p:nvSpPr>
          <p:spPr>
            <a:xfrm>
              <a:off x="2406288" y="11449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nvGrpSpPr>
            <p:cNvPr id="706" name="Google Shape;706;p48"/>
            <p:cNvGrpSpPr/>
            <p:nvPr/>
          </p:nvGrpSpPr>
          <p:grpSpPr>
            <a:xfrm>
              <a:off x="3498464" y="535303"/>
              <a:ext cx="311198" cy="1186464"/>
              <a:chOff x="347250" y="1992767"/>
              <a:chExt cx="224400" cy="972990"/>
            </a:xfrm>
          </p:grpSpPr>
          <p:sp>
            <p:nvSpPr>
              <p:cNvPr id="696" name="Google Shape;696;p48"/>
              <p:cNvSpPr/>
              <p:nvPr/>
            </p:nvSpPr>
            <p:spPr>
              <a:xfrm>
                <a:off x="347250" y="199276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02" name="Google Shape;702;p48"/>
              <p:cNvSpPr/>
              <p:nvPr/>
            </p:nvSpPr>
            <p:spPr>
              <a:xfrm>
                <a:off x="347250" y="274105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sp>
          <p:nvSpPr>
            <p:cNvPr id="698" name="Google Shape;698;p48"/>
            <p:cNvSpPr/>
            <p:nvPr/>
          </p:nvSpPr>
          <p:spPr>
            <a:xfrm>
              <a:off x="3498478" y="840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00" name="Google Shape;700;p48"/>
            <p:cNvSpPr/>
            <p:nvPr/>
          </p:nvSpPr>
          <p:spPr>
            <a:xfrm>
              <a:off x="3498478" y="11449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cxnSp>
          <p:nvCxnSpPr>
            <p:cNvPr id="707" name="Google Shape;707;p48"/>
            <p:cNvCxnSpPr>
              <a:stCxn id="690" idx="6"/>
              <a:endCxn id="696" idx="1"/>
            </p:cNvCxnSpPr>
            <p:nvPr/>
          </p:nvCxnSpPr>
          <p:spPr>
            <a:xfrm>
              <a:off x="3215650" y="672250"/>
              <a:ext cx="282900" cy="0"/>
            </a:xfrm>
            <a:prstGeom prst="straightConnector1">
              <a:avLst/>
            </a:prstGeom>
            <a:noFill/>
            <a:ln cap="flat" cmpd="sng" w="8850">
              <a:solidFill>
                <a:srgbClr val="595959"/>
              </a:solidFill>
              <a:prstDash val="solid"/>
              <a:round/>
              <a:headEnd len="med" w="med" type="none"/>
              <a:tailEnd len="med" w="med" type="triangle"/>
            </a:ln>
          </p:spPr>
        </p:cxnSp>
        <p:cxnSp>
          <p:nvCxnSpPr>
            <p:cNvPr id="708" name="Google Shape;708;p48"/>
            <p:cNvCxnSpPr>
              <a:stCxn id="692" idx="6"/>
              <a:endCxn id="702" idx="1"/>
            </p:cNvCxnSpPr>
            <p:nvPr/>
          </p:nvCxnSpPr>
          <p:spPr>
            <a:xfrm>
              <a:off x="3215650" y="1579379"/>
              <a:ext cx="282900" cy="5400"/>
            </a:xfrm>
            <a:prstGeom prst="straightConnector1">
              <a:avLst/>
            </a:prstGeom>
            <a:noFill/>
            <a:ln cap="flat" cmpd="sng" w="8850">
              <a:solidFill>
                <a:srgbClr val="595959"/>
              </a:solidFill>
              <a:prstDash val="solid"/>
              <a:round/>
              <a:headEnd len="med" w="med" type="none"/>
              <a:tailEnd len="med" w="med" type="triangle"/>
            </a:ln>
          </p:spPr>
        </p:cxnSp>
        <p:sp>
          <p:nvSpPr>
            <p:cNvPr id="709" name="Google Shape;709;p48"/>
            <p:cNvSpPr txBox="1"/>
            <p:nvPr/>
          </p:nvSpPr>
          <p:spPr>
            <a:xfrm rot="5400000">
              <a:off x="2918455" y="951471"/>
              <a:ext cx="523500" cy="3705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673">
                  <a:solidFill>
                    <a:srgbClr val="595959"/>
                  </a:solidFill>
                </a:rPr>
                <a:t>. . .</a:t>
              </a:r>
              <a:endParaRPr sz="1673">
                <a:solidFill>
                  <a:srgbClr val="595959"/>
                </a:solidFill>
              </a:endParaRPr>
            </a:p>
          </p:txBody>
        </p:sp>
        <p:sp>
          <p:nvSpPr>
            <p:cNvPr id="710" name="Google Shape;710;p48"/>
            <p:cNvSpPr txBox="1"/>
            <p:nvPr/>
          </p:nvSpPr>
          <p:spPr>
            <a:xfrm rot="-5400000">
              <a:off x="1957523" y="991748"/>
              <a:ext cx="1197000" cy="280500"/>
            </a:xfrm>
            <a:prstGeom prst="rect">
              <a:avLst/>
            </a:prstGeom>
            <a:noFill/>
            <a:ln>
              <a:noFill/>
            </a:ln>
          </p:spPr>
          <p:txBody>
            <a:bodyPr anchorCtr="0" anchor="ctr" bIns="84975" lIns="84975" spcFirstLastPara="1" rIns="84975" wrap="square" tIns="84975">
              <a:noAutofit/>
            </a:bodyPr>
            <a:lstStyle/>
            <a:p>
              <a:pPr indent="0" lvl="0" marL="0" rtl="0" algn="l">
                <a:spcBef>
                  <a:spcPts val="0"/>
                </a:spcBef>
                <a:spcAft>
                  <a:spcPts val="0"/>
                </a:spcAft>
                <a:buNone/>
              </a:pPr>
              <a:r>
                <a:rPr lang="en" sz="1115">
                  <a:solidFill>
                    <a:srgbClr val="595959"/>
                  </a:solidFill>
                </a:rPr>
                <a:t>physics events</a:t>
              </a:r>
              <a:endParaRPr sz="1115">
                <a:solidFill>
                  <a:srgbClr val="595959"/>
                </a:solidFill>
              </a:endParaRPr>
            </a:p>
          </p:txBody>
        </p:sp>
        <p:sp>
          <p:nvSpPr>
            <p:cNvPr id="711" name="Google Shape;711;p48"/>
            <p:cNvSpPr txBox="1"/>
            <p:nvPr/>
          </p:nvSpPr>
          <p:spPr>
            <a:xfrm rot="-5400000">
              <a:off x="3053286" y="991748"/>
              <a:ext cx="1197000" cy="280500"/>
            </a:xfrm>
            <a:prstGeom prst="rect">
              <a:avLst/>
            </a:prstGeom>
            <a:noFill/>
            <a:ln>
              <a:noFill/>
            </a:ln>
          </p:spPr>
          <p:txBody>
            <a:bodyPr anchorCtr="0" anchor="ctr" bIns="84975" lIns="84975" spcFirstLastPara="1" rIns="84975" wrap="square" tIns="84975">
              <a:noAutofit/>
            </a:bodyPr>
            <a:lstStyle/>
            <a:p>
              <a:pPr indent="0" lvl="0" marL="0" rtl="0" algn="ctr">
                <a:spcBef>
                  <a:spcPts val="0"/>
                </a:spcBef>
                <a:spcAft>
                  <a:spcPts val="0"/>
                </a:spcAft>
                <a:buNone/>
              </a:pPr>
              <a:r>
                <a:rPr lang="en" sz="1022">
                  <a:solidFill>
                    <a:srgbClr val="595959"/>
                  </a:solidFill>
                </a:rPr>
                <a:t>processed data</a:t>
              </a:r>
              <a:endParaRPr sz="1022">
                <a:solidFill>
                  <a:srgbClr val="595959"/>
                </a:solidFill>
              </a:endParaRPr>
            </a:p>
          </p:txBody>
        </p:sp>
        <p:sp>
          <p:nvSpPr>
            <p:cNvPr id="712" name="Google Shape;712;p48"/>
            <p:cNvSpPr txBox="1"/>
            <p:nvPr/>
          </p:nvSpPr>
          <p:spPr>
            <a:xfrm>
              <a:off x="4072925" y="421666"/>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1</a:t>
              </a:r>
              <a:endParaRPr sz="1115">
                <a:solidFill>
                  <a:srgbClr val="595959"/>
                </a:solidFill>
              </a:endParaRPr>
            </a:p>
          </p:txBody>
        </p:sp>
      </p:grpSp>
      <p:grpSp>
        <p:nvGrpSpPr>
          <p:cNvPr id="713" name="Google Shape;713;p48"/>
          <p:cNvGrpSpPr/>
          <p:nvPr/>
        </p:nvGrpSpPr>
        <p:grpSpPr>
          <a:xfrm>
            <a:off x="3695039" y="1722099"/>
            <a:ext cx="2769656" cy="1352980"/>
            <a:chOff x="2174023" y="380350"/>
            <a:chExt cx="2979727" cy="1455600"/>
          </a:xfrm>
        </p:grpSpPr>
        <p:sp>
          <p:nvSpPr>
            <p:cNvPr id="714" name="Google Shape;714;p48"/>
            <p:cNvSpPr txBox="1"/>
            <p:nvPr/>
          </p:nvSpPr>
          <p:spPr>
            <a:xfrm>
              <a:off x="3979850" y="421675"/>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1</a:t>
              </a:r>
              <a:endParaRPr sz="1115">
                <a:solidFill>
                  <a:srgbClr val="595959"/>
                </a:solidFill>
              </a:endParaRPr>
            </a:p>
          </p:txBody>
        </p:sp>
        <p:sp>
          <p:nvSpPr>
            <p:cNvPr id="715" name="Google Shape;715;p48"/>
            <p:cNvSpPr txBox="1"/>
            <p:nvPr/>
          </p:nvSpPr>
          <p:spPr>
            <a:xfrm>
              <a:off x="4208450" y="802675"/>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2</a:t>
              </a:r>
              <a:endParaRPr sz="1115">
                <a:solidFill>
                  <a:srgbClr val="595959"/>
                </a:solidFill>
              </a:endParaRPr>
            </a:p>
          </p:txBody>
        </p:sp>
        <p:sp>
          <p:nvSpPr>
            <p:cNvPr id="716" name="Google Shape;716;p48"/>
            <p:cNvSpPr/>
            <p:nvPr/>
          </p:nvSpPr>
          <p:spPr>
            <a:xfrm>
              <a:off x="2174023" y="380350"/>
              <a:ext cx="2799300" cy="1455600"/>
            </a:xfrm>
            <a:prstGeom prst="roundRect">
              <a:avLst>
                <a:gd fmla="val 16667" name="adj"/>
              </a:avLst>
            </a:prstGeom>
            <a:solidFill>
              <a:srgbClr val="EEEEEE"/>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nvGrpSpPr>
            <p:cNvPr id="717" name="Google Shape;717;p48"/>
            <p:cNvGrpSpPr/>
            <p:nvPr/>
          </p:nvGrpSpPr>
          <p:grpSpPr>
            <a:xfrm>
              <a:off x="2406274" y="535303"/>
              <a:ext cx="311198" cy="1186464"/>
              <a:chOff x="347250" y="1992767"/>
              <a:chExt cx="224400" cy="972990"/>
            </a:xfrm>
          </p:grpSpPr>
          <p:sp>
            <p:nvSpPr>
              <p:cNvPr id="718" name="Google Shape;718;p48"/>
              <p:cNvSpPr/>
              <p:nvPr/>
            </p:nvSpPr>
            <p:spPr>
              <a:xfrm>
                <a:off x="347250" y="199276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19" name="Google Shape;719;p48"/>
              <p:cNvSpPr/>
              <p:nvPr/>
            </p:nvSpPr>
            <p:spPr>
              <a:xfrm>
                <a:off x="347250" y="274105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sp>
          <p:nvSpPr>
            <p:cNvPr id="720" name="Google Shape;720;p48"/>
            <p:cNvSpPr/>
            <p:nvPr/>
          </p:nvSpPr>
          <p:spPr>
            <a:xfrm>
              <a:off x="4591666" y="949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l">
                <a:spcBef>
                  <a:spcPts val="0"/>
                </a:spcBef>
                <a:spcAft>
                  <a:spcPts val="0"/>
                </a:spcAft>
                <a:buNone/>
              </a:pPr>
              <a:r>
                <a:rPr lang="en" sz="1115"/>
                <a:t>H</a:t>
              </a:r>
              <a:endParaRPr sz="1115"/>
            </a:p>
          </p:txBody>
        </p:sp>
        <p:sp>
          <p:nvSpPr>
            <p:cNvPr id="721" name="Google Shape;721;p48"/>
            <p:cNvSpPr/>
            <p:nvPr/>
          </p:nvSpPr>
          <p:spPr>
            <a:xfrm>
              <a:off x="2904550" y="535300"/>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P</a:t>
              </a:r>
              <a:endParaRPr sz="930"/>
            </a:p>
          </p:txBody>
        </p:sp>
        <p:cxnSp>
          <p:nvCxnSpPr>
            <p:cNvPr id="722" name="Google Shape;722;p48"/>
            <p:cNvCxnSpPr>
              <a:stCxn id="718" idx="3"/>
              <a:endCxn id="721" idx="2"/>
            </p:cNvCxnSpPr>
            <p:nvPr/>
          </p:nvCxnSpPr>
          <p:spPr>
            <a:xfrm>
              <a:off x="2717472" y="672302"/>
              <a:ext cx="187200" cy="0"/>
            </a:xfrm>
            <a:prstGeom prst="straightConnector1">
              <a:avLst/>
            </a:prstGeom>
            <a:noFill/>
            <a:ln cap="flat" cmpd="sng" w="8850">
              <a:solidFill>
                <a:srgbClr val="595959"/>
              </a:solidFill>
              <a:prstDash val="solid"/>
              <a:round/>
              <a:headEnd len="med" w="med" type="none"/>
              <a:tailEnd len="med" w="med" type="triangle"/>
            </a:ln>
          </p:spPr>
        </p:cxnSp>
        <p:sp>
          <p:nvSpPr>
            <p:cNvPr id="723" name="Google Shape;723;p48"/>
            <p:cNvSpPr/>
            <p:nvPr/>
          </p:nvSpPr>
          <p:spPr>
            <a:xfrm>
              <a:off x="2904550" y="1442429"/>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P</a:t>
              </a:r>
              <a:endParaRPr sz="930"/>
            </a:p>
          </p:txBody>
        </p:sp>
        <p:cxnSp>
          <p:nvCxnSpPr>
            <p:cNvPr id="724" name="Google Shape;724;p48"/>
            <p:cNvCxnSpPr>
              <a:stCxn id="719" idx="3"/>
              <a:endCxn id="723" idx="2"/>
            </p:cNvCxnSpPr>
            <p:nvPr/>
          </p:nvCxnSpPr>
          <p:spPr>
            <a:xfrm flipH="1" rot="10800000">
              <a:off x="2717472" y="1579367"/>
              <a:ext cx="187200" cy="5400"/>
            </a:xfrm>
            <a:prstGeom prst="straightConnector1">
              <a:avLst/>
            </a:prstGeom>
            <a:noFill/>
            <a:ln cap="flat" cmpd="sng" w="8850">
              <a:solidFill>
                <a:srgbClr val="595959"/>
              </a:solidFill>
              <a:prstDash val="solid"/>
              <a:round/>
              <a:headEnd len="med" w="med" type="none"/>
              <a:tailEnd len="med" w="med" type="triangle"/>
            </a:ln>
          </p:spPr>
        </p:cxnSp>
        <p:sp>
          <p:nvSpPr>
            <p:cNvPr id="725" name="Google Shape;725;p48"/>
            <p:cNvSpPr/>
            <p:nvPr/>
          </p:nvSpPr>
          <p:spPr>
            <a:xfrm>
              <a:off x="4074754" y="949095"/>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A</a:t>
              </a:r>
              <a:endParaRPr sz="930"/>
            </a:p>
          </p:txBody>
        </p:sp>
        <p:cxnSp>
          <p:nvCxnSpPr>
            <p:cNvPr id="726" name="Google Shape;726;p48"/>
            <p:cNvCxnSpPr>
              <a:stCxn id="727" idx="3"/>
              <a:endCxn id="725" idx="1"/>
            </p:cNvCxnSpPr>
            <p:nvPr/>
          </p:nvCxnSpPr>
          <p:spPr>
            <a:xfrm>
              <a:off x="3809662" y="672302"/>
              <a:ext cx="310800" cy="316800"/>
            </a:xfrm>
            <a:prstGeom prst="straightConnector1">
              <a:avLst/>
            </a:prstGeom>
            <a:noFill/>
            <a:ln cap="flat" cmpd="sng" w="8850">
              <a:solidFill>
                <a:srgbClr val="595959"/>
              </a:solidFill>
              <a:prstDash val="solid"/>
              <a:round/>
              <a:headEnd len="med" w="med" type="none"/>
              <a:tailEnd len="med" w="med" type="triangle"/>
            </a:ln>
          </p:spPr>
        </p:cxnSp>
        <p:cxnSp>
          <p:nvCxnSpPr>
            <p:cNvPr id="728" name="Google Shape;728;p48"/>
            <p:cNvCxnSpPr>
              <a:stCxn id="729" idx="3"/>
              <a:endCxn id="725" idx="2"/>
            </p:cNvCxnSpPr>
            <p:nvPr/>
          </p:nvCxnSpPr>
          <p:spPr>
            <a:xfrm>
              <a:off x="3809578" y="977053"/>
              <a:ext cx="265200" cy="108900"/>
            </a:xfrm>
            <a:prstGeom prst="straightConnector1">
              <a:avLst/>
            </a:prstGeom>
            <a:noFill/>
            <a:ln cap="flat" cmpd="sng" w="8850">
              <a:solidFill>
                <a:srgbClr val="595959"/>
              </a:solidFill>
              <a:prstDash val="solid"/>
              <a:round/>
              <a:headEnd len="med" w="med" type="none"/>
              <a:tailEnd len="med" w="med" type="triangle"/>
            </a:ln>
          </p:spPr>
        </p:cxnSp>
        <p:cxnSp>
          <p:nvCxnSpPr>
            <p:cNvPr id="730" name="Google Shape;730;p48"/>
            <p:cNvCxnSpPr>
              <a:stCxn id="731" idx="3"/>
              <a:endCxn id="725" idx="2"/>
            </p:cNvCxnSpPr>
            <p:nvPr/>
          </p:nvCxnSpPr>
          <p:spPr>
            <a:xfrm flipH="1" rot="10800000">
              <a:off x="3809578" y="1085953"/>
              <a:ext cx="265200" cy="195900"/>
            </a:xfrm>
            <a:prstGeom prst="straightConnector1">
              <a:avLst/>
            </a:prstGeom>
            <a:noFill/>
            <a:ln cap="flat" cmpd="sng" w="8850">
              <a:solidFill>
                <a:srgbClr val="595959"/>
              </a:solidFill>
              <a:prstDash val="solid"/>
              <a:round/>
              <a:headEnd len="med" w="med" type="none"/>
              <a:tailEnd len="med" w="med" type="triangle"/>
            </a:ln>
          </p:spPr>
        </p:cxnSp>
        <p:cxnSp>
          <p:nvCxnSpPr>
            <p:cNvPr id="732" name="Google Shape;732;p48"/>
            <p:cNvCxnSpPr>
              <a:stCxn id="733" idx="3"/>
              <a:endCxn id="725" idx="3"/>
            </p:cNvCxnSpPr>
            <p:nvPr/>
          </p:nvCxnSpPr>
          <p:spPr>
            <a:xfrm flipH="1" rot="10800000">
              <a:off x="3809662" y="1182767"/>
              <a:ext cx="310800" cy="402000"/>
            </a:xfrm>
            <a:prstGeom prst="straightConnector1">
              <a:avLst/>
            </a:prstGeom>
            <a:noFill/>
            <a:ln cap="flat" cmpd="sng" w="8850">
              <a:solidFill>
                <a:srgbClr val="595959"/>
              </a:solidFill>
              <a:prstDash val="solid"/>
              <a:round/>
              <a:headEnd len="med" w="med" type="none"/>
              <a:tailEnd len="med" w="med" type="triangle"/>
            </a:ln>
          </p:spPr>
        </p:cxnSp>
        <p:cxnSp>
          <p:nvCxnSpPr>
            <p:cNvPr id="734" name="Google Shape;734;p48"/>
            <p:cNvCxnSpPr>
              <a:stCxn id="725" idx="6"/>
              <a:endCxn id="720" idx="1"/>
            </p:cNvCxnSpPr>
            <p:nvPr/>
          </p:nvCxnSpPr>
          <p:spPr>
            <a:xfrm>
              <a:off x="4385854" y="1086045"/>
              <a:ext cx="205800" cy="0"/>
            </a:xfrm>
            <a:prstGeom prst="straightConnector1">
              <a:avLst/>
            </a:prstGeom>
            <a:noFill/>
            <a:ln cap="flat" cmpd="sng" w="8850">
              <a:solidFill>
                <a:srgbClr val="595959"/>
              </a:solidFill>
              <a:prstDash val="solid"/>
              <a:round/>
              <a:headEnd len="med" w="med" type="none"/>
              <a:tailEnd len="med" w="med" type="triangle"/>
            </a:ln>
          </p:spPr>
        </p:cxnSp>
        <p:sp>
          <p:nvSpPr>
            <p:cNvPr id="735" name="Google Shape;735;p48"/>
            <p:cNvSpPr/>
            <p:nvPr/>
          </p:nvSpPr>
          <p:spPr>
            <a:xfrm>
              <a:off x="2406288" y="840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36" name="Google Shape;736;p48"/>
            <p:cNvSpPr/>
            <p:nvPr/>
          </p:nvSpPr>
          <p:spPr>
            <a:xfrm>
              <a:off x="2406288" y="11449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nvGrpSpPr>
            <p:cNvPr id="737" name="Google Shape;737;p48"/>
            <p:cNvGrpSpPr/>
            <p:nvPr/>
          </p:nvGrpSpPr>
          <p:grpSpPr>
            <a:xfrm>
              <a:off x="3498464" y="535303"/>
              <a:ext cx="311198" cy="1186464"/>
              <a:chOff x="347250" y="1992767"/>
              <a:chExt cx="224400" cy="972990"/>
            </a:xfrm>
          </p:grpSpPr>
          <p:sp>
            <p:nvSpPr>
              <p:cNvPr id="727" name="Google Shape;727;p48"/>
              <p:cNvSpPr/>
              <p:nvPr/>
            </p:nvSpPr>
            <p:spPr>
              <a:xfrm>
                <a:off x="347250" y="199276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33" name="Google Shape;733;p48"/>
              <p:cNvSpPr/>
              <p:nvPr/>
            </p:nvSpPr>
            <p:spPr>
              <a:xfrm>
                <a:off x="347250" y="274105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sp>
          <p:nvSpPr>
            <p:cNvPr id="729" name="Google Shape;729;p48"/>
            <p:cNvSpPr/>
            <p:nvPr/>
          </p:nvSpPr>
          <p:spPr>
            <a:xfrm>
              <a:off x="3498478" y="840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31" name="Google Shape;731;p48"/>
            <p:cNvSpPr/>
            <p:nvPr/>
          </p:nvSpPr>
          <p:spPr>
            <a:xfrm>
              <a:off x="3498478" y="11449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cxnSp>
          <p:nvCxnSpPr>
            <p:cNvPr id="738" name="Google Shape;738;p48"/>
            <p:cNvCxnSpPr>
              <a:stCxn id="721" idx="6"/>
              <a:endCxn id="727" idx="1"/>
            </p:cNvCxnSpPr>
            <p:nvPr/>
          </p:nvCxnSpPr>
          <p:spPr>
            <a:xfrm>
              <a:off x="3215650" y="672250"/>
              <a:ext cx="282900" cy="0"/>
            </a:xfrm>
            <a:prstGeom prst="straightConnector1">
              <a:avLst/>
            </a:prstGeom>
            <a:noFill/>
            <a:ln cap="flat" cmpd="sng" w="8850">
              <a:solidFill>
                <a:srgbClr val="595959"/>
              </a:solidFill>
              <a:prstDash val="solid"/>
              <a:round/>
              <a:headEnd len="med" w="med" type="none"/>
              <a:tailEnd len="med" w="med" type="triangle"/>
            </a:ln>
          </p:spPr>
        </p:cxnSp>
        <p:cxnSp>
          <p:nvCxnSpPr>
            <p:cNvPr id="739" name="Google Shape;739;p48"/>
            <p:cNvCxnSpPr>
              <a:stCxn id="723" idx="6"/>
              <a:endCxn id="733" idx="1"/>
            </p:cNvCxnSpPr>
            <p:nvPr/>
          </p:nvCxnSpPr>
          <p:spPr>
            <a:xfrm>
              <a:off x="3215650" y="1579379"/>
              <a:ext cx="282900" cy="5400"/>
            </a:xfrm>
            <a:prstGeom prst="straightConnector1">
              <a:avLst/>
            </a:prstGeom>
            <a:noFill/>
            <a:ln cap="flat" cmpd="sng" w="8850">
              <a:solidFill>
                <a:srgbClr val="595959"/>
              </a:solidFill>
              <a:prstDash val="solid"/>
              <a:round/>
              <a:headEnd len="med" w="med" type="none"/>
              <a:tailEnd len="med" w="med" type="triangle"/>
            </a:ln>
          </p:spPr>
        </p:cxnSp>
        <p:sp>
          <p:nvSpPr>
            <p:cNvPr id="740" name="Google Shape;740;p48"/>
            <p:cNvSpPr txBox="1"/>
            <p:nvPr/>
          </p:nvSpPr>
          <p:spPr>
            <a:xfrm rot="5400000">
              <a:off x="2918455" y="951471"/>
              <a:ext cx="523500" cy="3705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673">
                  <a:solidFill>
                    <a:srgbClr val="595959"/>
                  </a:solidFill>
                </a:rPr>
                <a:t>. . .</a:t>
              </a:r>
              <a:endParaRPr sz="1673">
                <a:solidFill>
                  <a:srgbClr val="595959"/>
                </a:solidFill>
              </a:endParaRPr>
            </a:p>
          </p:txBody>
        </p:sp>
        <p:sp>
          <p:nvSpPr>
            <p:cNvPr id="741" name="Google Shape;741;p48"/>
            <p:cNvSpPr txBox="1"/>
            <p:nvPr/>
          </p:nvSpPr>
          <p:spPr>
            <a:xfrm rot="-5400000">
              <a:off x="1957523" y="991748"/>
              <a:ext cx="1197000" cy="280500"/>
            </a:xfrm>
            <a:prstGeom prst="rect">
              <a:avLst/>
            </a:prstGeom>
            <a:noFill/>
            <a:ln>
              <a:noFill/>
            </a:ln>
          </p:spPr>
          <p:txBody>
            <a:bodyPr anchorCtr="0" anchor="ctr" bIns="84975" lIns="84975" spcFirstLastPara="1" rIns="84975" wrap="square" tIns="84975">
              <a:noAutofit/>
            </a:bodyPr>
            <a:lstStyle/>
            <a:p>
              <a:pPr indent="0" lvl="0" marL="0" rtl="0" algn="l">
                <a:spcBef>
                  <a:spcPts val="0"/>
                </a:spcBef>
                <a:spcAft>
                  <a:spcPts val="0"/>
                </a:spcAft>
                <a:buNone/>
              </a:pPr>
              <a:r>
                <a:rPr lang="en" sz="1115">
                  <a:solidFill>
                    <a:srgbClr val="595959"/>
                  </a:solidFill>
                </a:rPr>
                <a:t>physics events</a:t>
              </a:r>
              <a:endParaRPr sz="1115">
                <a:solidFill>
                  <a:srgbClr val="595959"/>
                </a:solidFill>
              </a:endParaRPr>
            </a:p>
          </p:txBody>
        </p:sp>
        <p:sp>
          <p:nvSpPr>
            <p:cNvPr id="742" name="Google Shape;742;p48"/>
            <p:cNvSpPr txBox="1"/>
            <p:nvPr/>
          </p:nvSpPr>
          <p:spPr>
            <a:xfrm rot="-5400000">
              <a:off x="3053286" y="991748"/>
              <a:ext cx="1197000" cy="280500"/>
            </a:xfrm>
            <a:prstGeom prst="rect">
              <a:avLst/>
            </a:prstGeom>
            <a:noFill/>
            <a:ln>
              <a:noFill/>
            </a:ln>
          </p:spPr>
          <p:txBody>
            <a:bodyPr anchorCtr="0" anchor="ctr" bIns="84975" lIns="84975" spcFirstLastPara="1" rIns="84975" wrap="square" tIns="84975">
              <a:noAutofit/>
            </a:bodyPr>
            <a:lstStyle/>
            <a:p>
              <a:pPr indent="0" lvl="0" marL="0" rtl="0" algn="ctr">
                <a:spcBef>
                  <a:spcPts val="0"/>
                </a:spcBef>
                <a:spcAft>
                  <a:spcPts val="0"/>
                </a:spcAft>
                <a:buNone/>
              </a:pPr>
              <a:r>
                <a:rPr lang="en" sz="1022">
                  <a:solidFill>
                    <a:srgbClr val="595959"/>
                  </a:solidFill>
                </a:rPr>
                <a:t>processed data</a:t>
              </a:r>
              <a:endParaRPr sz="1022">
                <a:solidFill>
                  <a:srgbClr val="595959"/>
                </a:solidFill>
              </a:endParaRPr>
            </a:p>
          </p:txBody>
        </p:sp>
        <p:sp>
          <p:nvSpPr>
            <p:cNvPr id="743" name="Google Shape;743;p48"/>
            <p:cNvSpPr txBox="1"/>
            <p:nvPr/>
          </p:nvSpPr>
          <p:spPr>
            <a:xfrm>
              <a:off x="4072925" y="421666"/>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2</a:t>
              </a:r>
              <a:endParaRPr sz="1115">
                <a:solidFill>
                  <a:srgbClr val="595959"/>
                </a:solidFill>
              </a:endParaRPr>
            </a:p>
          </p:txBody>
        </p:sp>
      </p:grpSp>
      <p:grpSp>
        <p:nvGrpSpPr>
          <p:cNvPr id="744" name="Google Shape;744;p48"/>
          <p:cNvGrpSpPr/>
          <p:nvPr/>
        </p:nvGrpSpPr>
        <p:grpSpPr>
          <a:xfrm>
            <a:off x="3978361" y="2005423"/>
            <a:ext cx="2769656" cy="1352980"/>
            <a:chOff x="2174023" y="380350"/>
            <a:chExt cx="2979727" cy="1455600"/>
          </a:xfrm>
        </p:grpSpPr>
        <p:sp>
          <p:nvSpPr>
            <p:cNvPr id="745" name="Google Shape;745;p48"/>
            <p:cNvSpPr txBox="1"/>
            <p:nvPr/>
          </p:nvSpPr>
          <p:spPr>
            <a:xfrm>
              <a:off x="3979850" y="421675"/>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1</a:t>
              </a:r>
              <a:endParaRPr sz="1115">
                <a:solidFill>
                  <a:srgbClr val="595959"/>
                </a:solidFill>
              </a:endParaRPr>
            </a:p>
          </p:txBody>
        </p:sp>
        <p:sp>
          <p:nvSpPr>
            <p:cNvPr id="746" name="Google Shape;746;p48"/>
            <p:cNvSpPr txBox="1"/>
            <p:nvPr/>
          </p:nvSpPr>
          <p:spPr>
            <a:xfrm>
              <a:off x="4208450" y="802675"/>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2</a:t>
              </a:r>
              <a:endParaRPr sz="1115">
                <a:solidFill>
                  <a:srgbClr val="595959"/>
                </a:solidFill>
              </a:endParaRPr>
            </a:p>
          </p:txBody>
        </p:sp>
        <p:sp>
          <p:nvSpPr>
            <p:cNvPr id="747" name="Google Shape;747;p48"/>
            <p:cNvSpPr/>
            <p:nvPr/>
          </p:nvSpPr>
          <p:spPr>
            <a:xfrm>
              <a:off x="2174023" y="380350"/>
              <a:ext cx="2799300" cy="1455600"/>
            </a:xfrm>
            <a:prstGeom prst="roundRect">
              <a:avLst>
                <a:gd fmla="val 16667" name="adj"/>
              </a:avLst>
            </a:prstGeom>
            <a:solidFill>
              <a:srgbClr val="EEEEEE"/>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nvGrpSpPr>
            <p:cNvPr id="748" name="Google Shape;748;p48"/>
            <p:cNvGrpSpPr/>
            <p:nvPr/>
          </p:nvGrpSpPr>
          <p:grpSpPr>
            <a:xfrm>
              <a:off x="2406274" y="535303"/>
              <a:ext cx="311198" cy="1186464"/>
              <a:chOff x="347250" y="1992767"/>
              <a:chExt cx="224400" cy="972990"/>
            </a:xfrm>
          </p:grpSpPr>
          <p:sp>
            <p:nvSpPr>
              <p:cNvPr id="749" name="Google Shape;749;p48"/>
              <p:cNvSpPr/>
              <p:nvPr/>
            </p:nvSpPr>
            <p:spPr>
              <a:xfrm>
                <a:off x="347250" y="199276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50" name="Google Shape;750;p48"/>
              <p:cNvSpPr/>
              <p:nvPr/>
            </p:nvSpPr>
            <p:spPr>
              <a:xfrm>
                <a:off x="347250" y="274105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sp>
          <p:nvSpPr>
            <p:cNvPr id="751" name="Google Shape;751;p48"/>
            <p:cNvSpPr/>
            <p:nvPr/>
          </p:nvSpPr>
          <p:spPr>
            <a:xfrm>
              <a:off x="4526238" y="905473"/>
              <a:ext cx="378900" cy="357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l">
                <a:spcBef>
                  <a:spcPts val="0"/>
                </a:spcBef>
                <a:spcAft>
                  <a:spcPts val="0"/>
                </a:spcAft>
                <a:buNone/>
              </a:pPr>
              <a:r>
                <a:rPr lang="en" sz="1115"/>
                <a:t>H</a:t>
              </a:r>
              <a:r>
                <a:rPr baseline="-25000" lang="en" sz="1115"/>
                <a:t>N</a:t>
              </a:r>
              <a:endParaRPr baseline="-25000" sz="1115"/>
            </a:p>
          </p:txBody>
        </p:sp>
        <p:sp>
          <p:nvSpPr>
            <p:cNvPr id="752" name="Google Shape;752;p48"/>
            <p:cNvSpPr/>
            <p:nvPr/>
          </p:nvSpPr>
          <p:spPr>
            <a:xfrm>
              <a:off x="2904550" y="535300"/>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P</a:t>
              </a:r>
              <a:endParaRPr sz="930"/>
            </a:p>
          </p:txBody>
        </p:sp>
        <p:cxnSp>
          <p:nvCxnSpPr>
            <p:cNvPr id="753" name="Google Shape;753;p48"/>
            <p:cNvCxnSpPr>
              <a:stCxn id="749" idx="3"/>
              <a:endCxn id="752" idx="2"/>
            </p:cNvCxnSpPr>
            <p:nvPr/>
          </p:nvCxnSpPr>
          <p:spPr>
            <a:xfrm>
              <a:off x="2717472" y="672302"/>
              <a:ext cx="187200" cy="0"/>
            </a:xfrm>
            <a:prstGeom prst="straightConnector1">
              <a:avLst/>
            </a:prstGeom>
            <a:noFill/>
            <a:ln cap="flat" cmpd="sng" w="8850">
              <a:solidFill>
                <a:srgbClr val="595959"/>
              </a:solidFill>
              <a:prstDash val="solid"/>
              <a:round/>
              <a:headEnd len="med" w="med" type="none"/>
              <a:tailEnd len="med" w="med" type="triangle"/>
            </a:ln>
          </p:spPr>
        </p:cxnSp>
        <p:sp>
          <p:nvSpPr>
            <p:cNvPr id="754" name="Google Shape;754;p48"/>
            <p:cNvSpPr/>
            <p:nvPr/>
          </p:nvSpPr>
          <p:spPr>
            <a:xfrm>
              <a:off x="2904550" y="1442429"/>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P</a:t>
              </a:r>
              <a:endParaRPr sz="930"/>
            </a:p>
          </p:txBody>
        </p:sp>
        <p:cxnSp>
          <p:nvCxnSpPr>
            <p:cNvPr id="755" name="Google Shape;755;p48"/>
            <p:cNvCxnSpPr>
              <a:stCxn id="750" idx="3"/>
              <a:endCxn id="754" idx="2"/>
            </p:cNvCxnSpPr>
            <p:nvPr/>
          </p:nvCxnSpPr>
          <p:spPr>
            <a:xfrm flipH="1" rot="10800000">
              <a:off x="2717472" y="1579367"/>
              <a:ext cx="187200" cy="5400"/>
            </a:xfrm>
            <a:prstGeom prst="straightConnector1">
              <a:avLst/>
            </a:prstGeom>
            <a:noFill/>
            <a:ln cap="flat" cmpd="sng" w="8850">
              <a:solidFill>
                <a:srgbClr val="595959"/>
              </a:solidFill>
              <a:prstDash val="solid"/>
              <a:round/>
              <a:headEnd len="med" w="med" type="none"/>
              <a:tailEnd len="med" w="med" type="triangle"/>
            </a:ln>
          </p:spPr>
        </p:cxnSp>
        <p:sp>
          <p:nvSpPr>
            <p:cNvPr id="756" name="Google Shape;756;p48"/>
            <p:cNvSpPr/>
            <p:nvPr/>
          </p:nvSpPr>
          <p:spPr>
            <a:xfrm>
              <a:off x="4074754" y="949095"/>
              <a:ext cx="311100" cy="273900"/>
            </a:xfrm>
            <a:prstGeom prst="ellipse">
              <a:avLst/>
            </a:prstGeom>
            <a:solidFill>
              <a:srgbClr val="D9EAD3"/>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rPr lang="en" sz="930"/>
                <a:t>A</a:t>
              </a:r>
              <a:endParaRPr sz="930"/>
            </a:p>
          </p:txBody>
        </p:sp>
        <p:cxnSp>
          <p:nvCxnSpPr>
            <p:cNvPr id="757" name="Google Shape;757;p48"/>
            <p:cNvCxnSpPr>
              <a:stCxn id="758" idx="3"/>
              <a:endCxn id="756" idx="1"/>
            </p:cNvCxnSpPr>
            <p:nvPr/>
          </p:nvCxnSpPr>
          <p:spPr>
            <a:xfrm>
              <a:off x="3809662" y="672302"/>
              <a:ext cx="310800" cy="316800"/>
            </a:xfrm>
            <a:prstGeom prst="straightConnector1">
              <a:avLst/>
            </a:prstGeom>
            <a:noFill/>
            <a:ln cap="flat" cmpd="sng" w="8850">
              <a:solidFill>
                <a:srgbClr val="595959"/>
              </a:solidFill>
              <a:prstDash val="solid"/>
              <a:round/>
              <a:headEnd len="med" w="med" type="none"/>
              <a:tailEnd len="med" w="med" type="triangle"/>
            </a:ln>
          </p:spPr>
        </p:cxnSp>
        <p:cxnSp>
          <p:nvCxnSpPr>
            <p:cNvPr id="759" name="Google Shape;759;p48"/>
            <p:cNvCxnSpPr>
              <a:stCxn id="760" idx="3"/>
              <a:endCxn id="756" idx="2"/>
            </p:cNvCxnSpPr>
            <p:nvPr/>
          </p:nvCxnSpPr>
          <p:spPr>
            <a:xfrm>
              <a:off x="3809578" y="977053"/>
              <a:ext cx="265200" cy="108900"/>
            </a:xfrm>
            <a:prstGeom prst="straightConnector1">
              <a:avLst/>
            </a:prstGeom>
            <a:noFill/>
            <a:ln cap="flat" cmpd="sng" w="8850">
              <a:solidFill>
                <a:srgbClr val="595959"/>
              </a:solidFill>
              <a:prstDash val="solid"/>
              <a:round/>
              <a:headEnd len="med" w="med" type="none"/>
              <a:tailEnd len="med" w="med" type="triangle"/>
            </a:ln>
          </p:spPr>
        </p:cxnSp>
        <p:cxnSp>
          <p:nvCxnSpPr>
            <p:cNvPr id="761" name="Google Shape;761;p48"/>
            <p:cNvCxnSpPr>
              <a:stCxn id="762" idx="3"/>
              <a:endCxn id="756" idx="2"/>
            </p:cNvCxnSpPr>
            <p:nvPr/>
          </p:nvCxnSpPr>
          <p:spPr>
            <a:xfrm flipH="1" rot="10800000">
              <a:off x="3809578" y="1085953"/>
              <a:ext cx="265200" cy="195900"/>
            </a:xfrm>
            <a:prstGeom prst="straightConnector1">
              <a:avLst/>
            </a:prstGeom>
            <a:noFill/>
            <a:ln cap="flat" cmpd="sng" w="8850">
              <a:solidFill>
                <a:srgbClr val="595959"/>
              </a:solidFill>
              <a:prstDash val="solid"/>
              <a:round/>
              <a:headEnd len="med" w="med" type="none"/>
              <a:tailEnd len="med" w="med" type="triangle"/>
            </a:ln>
          </p:spPr>
        </p:cxnSp>
        <p:cxnSp>
          <p:nvCxnSpPr>
            <p:cNvPr id="763" name="Google Shape;763;p48"/>
            <p:cNvCxnSpPr>
              <a:stCxn id="764" idx="3"/>
              <a:endCxn id="756" idx="3"/>
            </p:cNvCxnSpPr>
            <p:nvPr/>
          </p:nvCxnSpPr>
          <p:spPr>
            <a:xfrm flipH="1" rot="10800000">
              <a:off x="3809662" y="1182767"/>
              <a:ext cx="310800" cy="402000"/>
            </a:xfrm>
            <a:prstGeom prst="straightConnector1">
              <a:avLst/>
            </a:prstGeom>
            <a:noFill/>
            <a:ln cap="flat" cmpd="sng" w="8850">
              <a:solidFill>
                <a:srgbClr val="595959"/>
              </a:solidFill>
              <a:prstDash val="solid"/>
              <a:round/>
              <a:headEnd len="med" w="med" type="none"/>
              <a:tailEnd len="med" w="med" type="triangle"/>
            </a:ln>
          </p:spPr>
        </p:cxnSp>
        <p:cxnSp>
          <p:nvCxnSpPr>
            <p:cNvPr id="765" name="Google Shape;765;p48"/>
            <p:cNvCxnSpPr>
              <a:stCxn id="756" idx="6"/>
              <a:endCxn id="751" idx="1"/>
            </p:cNvCxnSpPr>
            <p:nvPr/>
          </p:nvCxnSpPr>
          <p:spPr>
            <a:xfrm flipH="1" rot="10800000">
              <a:off x="4385854" y="1084545"/>
              <a:ext cx="140400" cy="1500"/>
            </a:xfrm>
            <a:prstGeom prst="straightConnector1">
              <a:avLst/>
            </a:prstGeom>
            <a:noFill/>
            <a:ln cap="flat" cmpd="sng" w="8850">
              <a:solidFill>
                <a:srgbClr val="595959"/>
              </a:solidFill>
              <a:prstDash val="solid"/>
              <a:round/>
              <a:headEnd len="med" w="med" type="none"/>
              <a:tailEnd len="med" w="med" type="triangle"/>
            </a:ln>
          </p:spPr>
        </p:cxnSp>
        <p:sp>
          <p:nvSpPr>
            <p:cNvPr id="766" name="Google Shape;766;p48"/>
            <p:cNvSpPr/>
            <p:nvPr/>
          </p:nvSpPr>
          <p:spPr>
            <a:xfrm>
              <a:off x="2406288" y="840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67" name="Google Shape;767;p48"/>
            <p:cNvSpPr/>
            <p:nvPr/>
          </p:nvSpPr>
          <p:spPr>
            <a:xfrm>
              <a:off x="2406288" y="11449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nvGrpSpPr>
            <p:cNvPr id="768" name="Google Shape;768;p48"/>
            <p:cNvGrpSpPr/>
            <p:nvPr/>
          </p:nvGrpSpPr>
          <p:grpSpPr>
            <a:xfrm>
              <a:off x="3498464" y="535303"/>
              <a:ext cx="311198" cy="1186464"/>
              <a:chOff x="347250" y="1992767"/>
              <a:chExt cx="224400" cy="972990"/>
            </a:xfrm>
          </p:grpSpPr>
          <p:sp>
            <p:nvSpPr>
              <p:cNvPr id="758" name="Google Shape;758;p48"/>
              <p:cNvSpPr/>
              <p:nvPr/>
            </p:nvSpPr>
            <p:spPr>
              <a:xfrm>
                <a:off x="347250" y="199276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64" name="Google Shape;764;p48"/>
              <p:cNvSpPr/>
              <p:nvPr/>
            </p:nvSpPr>
            <p:spPr>
              <a:xfrm>
                <a:off x="347250" y="2741057"/>
                <a:ext cx="224400" cy="2247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grpSp>
        <p:sp>
          <p:nvSpPr>
            <p:cNvPr id="760" name="Google Shape;760;p48"/>
            <p:cNvSpPr/>
            <p:nvPr/>
          </p:nvSpPr>
          <p:spPr>
            <a:xfrm>
              <a:off x="3498478" y="8401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sp>
          <p:nvSpPr>
            <p:cNvPr id="762" name="Google Shape;762;p48"/>
            <p:cNvSpPr/>
            <p:nvPr/>
          </p:nvSpPr>
          <p:spPr>
            <a:xfrm>
              <a:off x="3498478" y="1144903"/>
              <a:ext cx="311100" cy="273900"/>
            </a:xfrm>
            <a:prstGeom prst="rect">
              <a:avLst/>
            </a:prstGeom>
            <a:solidFill>
              <a:srgbClr val="C9DAF8"/>
            </a:solidFill>
            <a:ln cap="flat" cmpd="sng" w="8850">
              <a:solidFill>
                <a:srgbClr val="595959"/>
              </a:solidFill>
              <a:prstDash val="solid"/>
              <a:round/>
              <a:headEnd len="sm" w="sm" type="none"/>
              <a:tailEnd len="sm" w="sm" type="none"/>
            </a:ln>
          </p:spPr>
          <p:txBody>
            <a:bodyPr anchorCtr="0" anchor="ctr" bIns="84975" lIns="84975" spcFirstLastPara="1" rIns="84975" wrap="square" tIns="84975">
              <a:noAutofit/>
            </a:bodyPr>
            <a:lstStyle/>
            <a:p>
              <a:pPr indent="0" lvl="0" marL="0" rtl="0" algn="ctr">
                <a:spcBef>
                  <a:spcPts val="0"/>
                </a:spcBef>
                <a:spcAft>
                  <a:spcPts val="0"/>
                </a:spcAft>
                <a:buNone/>
              </a:pPr>
              <a:r>
                <a:t/>
              </a:r>
              <a:endParaRPr sz="1301"/>
            </a:p>
          </p:txBody>
        </p:sp>
        <p:cxnSp>
          <p:nvCxnSpPr>
            <p:cNvPr id="769" name="Google Shape;769;p48"/>
            <p:cNvCxnSpPr>
              <a:stCxn id="752" idx="6"/>
              <a:endCxn id="758" idx="1"/>
            </p:cNvCxnSpPr>
            <p:nvPr/>
          </p:nvCxnSpPr>
          <p:spPr>
            <a:xfrm>
              <a:off x="3215650" y="672250"/>
              <a:ext cx="282900" cy="0"/>
            </a:xfrm>
            <a:prstGeom prst="straightConnector1">
              <a:avLst/>
            </a:prstGeom>
            <a:noFill/>
            <a:ln cap="flat" cmpd="sng" w="8850">
              <a:solidFill>
                <a:srgbClr val="595959"/>
              </a:solidFill>
              <a:prstDash val="solid"/>
              <a:round/>
              <a:headEnd len="med" w="med" type="none"/>
              <a:tailEnd len="med" w="med" type="triangle"/>
            </a:ln>
          </p:spPr>
        </p:cxnSp>
        <p:cxnSp>
          <p:nvCxnSpPr>
            <p:cNvPr id="770" name="Google Shape;770;p48"/>
            <p:cNvCxnSpPr>
              <a:stCxn id="754" idx="6"/>
              <a:endCxn id="764" idx="1"/>
            </p:cNvCxnSpPr>
            <p:nvPr/>
          </p:nvCxnSpPr>
          <p:spPr>
            <a:xfrm>
              <a:off x="3215650" y="1579379"/>
              <a:ext cx="282900" cy="5400"/>
            </a:xfrm>
            <a:prstGeom prst="straightConnector1">
              <a:avLst/>
            </a:prstGeom>
            <a:noFill/>
            <a:ln cap="flat" cmpd="sng" w="8850">
              <a:solidFill>
                <a:srgbClr val="595959"/>
              </a:solidFill>
              <a:prstDash val="solid"/>
              <a:round/>
              <a:headEnd len="med" w="med" type="none"/>
              <a:tailEnd len="med" w="med" type="triangle"/>
            </a:ln>
          </p:spPr>
        </p:cxnSp>
        <p:sp>
          <p:nvSpPr>
            <p:cNvPr id="771" name="Google Shape;771;p48"/>
            <p:cNvSpPr txBox="1"/>
            <p:nvPr/>
          </p:nvSpPr>
          <p:spPr>
            <a:xfrm rot="5400000">
              <a:off x="2918455" y="951471"/>
              <a:ext cx="523500" cy="3705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673">
                  <a:solidFill>
                    <a:srgbClr val="595959"/>
                  </a:solidFill>
                </a:rPr>
                <a:t>. . .</a:t>
              </a:r>
              <a:endParaRPr sz="1673">
                <a:solidFill>
                  <a:srgbClr val="595959"/>
                </a:solidFill>
              </a:endParaRPr>
            </a:p>
          </p:txBody>
        </p:sp>
        <p:sp>
          <p:nvSpPr>
            <p:cNvPr id="772" name="Google Shape;772;p48"/>
            <p:cNvSpPr txBox="1"/>
            <p:nvPr/>
          </p:nvSpPr>
          <p:spPr>
            <a:xfrm rot="-5400000">
              <a:off x="1957523" y="991748"/>
              <a:ext cx="1197000" cy="280500"/>
            </a:xfrm>
            <a:prstGeom prst="rect">
              <a:avLst/>
            </a:prstGeom>
            <a:noFill/>
            <a:ln>
              <a:noFill/>
            </a:ln>
          </p:spPr>
          <p:txBody>
            <a:bodyPr anchorCtr="0" anchor="ctr" bIns="84975" lIns="84975" spcFirstLastPara="1" rIns="84975" wrap="square" tIns="84975">
              <a:noAutofit/>
            </a:bodyPr>
            <a:lstStyle/>
            <a:p>
              <a:pPr indent="0" lvl="0" marL="0" rtl="0" algn="l">
                <a:spcBef>
                  <a:spcPts val="0"/>
                </a:spcBef>
                <a:spcAft>
                  <a:spcPts val="0"/>
                </a:spcAft>
                <a:buNone/>
              </a:pPr>
              <a:r>
                <a:rPr lang="en" sz="1115">
                  <a:solidFill>
                    <a:srgbClr val="595959"/>
                  </a:solidFill>
                </a:rPr>
                <a:t>physics events</a:t>
              </a:r>
              <a:endParaRPr sz="1115">
                <a:solidFill>
                  <a:srgbClr val="595959"/>
                </a:solidFill>
              </a:endParaRPr>
            </a:p>
          </p:txBody>
        </p:sp>
        <p:sp>
          <p:nvSpPr>
            <p:cNvPr id="773" name="Google Shape;773;p48"/>
            <p:cNvSpPr txBox="1"/>
            <p:nvPr/>
          </p:nvSpPr>
          <p:spPr>
            <a:xfrm rot="-5400000">
              <a:off x="3053286" y="991748"/>
              <a:ext cx="1197000" cy="280500"/>
            </a:xfrm>
            <a:prstGeom prst="rect">
              <a:avLst/>
            </a:prstGeom>
            <a:noFill/>
            <a:ln>
              <a:noFill/>
            </a:ln>
          </p:spPr>
          <p:txBody>
            <a:bodyPr anchorCtr="0" anchor="ctr" bIns="84975" lIns="84975" spcFirstLastPara="1" rIns="84975" wrap="square" tIns="84975">
              <a:noAutofit/>
            </a:bodyPr>
            <a:lstStyle/>
            <a:p>
              <a:pPr indent="0" lvl="0" marL="0" rtl="0" algn="ctr">
                <a:spcBef>
                  <a:spcPts val="0"/>
                </a:spcBef>
                <a:spcAft>
                  <a:spcPts val="0"/>
                </a:spcAft>
                <a:buNone/>
              </a:pPr>
              <a:r>
                <a:rPr lang="en" sz="1022">
                  <a:solidFill>
                    <a:srgbClr val="595959"/>
                  </a:solidFill>
                </a:rPr>
                <a:t>processed data</a:t>
              </a:r>
              <a:endParaRPr sz="1022">
                <a:solidFill>
                  <a:srgbClr val="595959"/>
                </a:solidFill>
              </a:endParaRPr>
            </a:p>
          </p:txBody>
        </p:sp>
        <p:sp>
          <p:nvSpPr>
            <p:cNvPr id="774" name="Google Shape;774;p48"/>
            <p:cNvSpPr txBox="1"/>
            <p:nvPr/>
          </p:nvSpPr>
          <p:spPr>
            <a:xfrm>
              <a:off x="4072925" y="421666"/>
              <a:ext cx="945300" cy="386100"/>
            </a:xfrm>
            <a:prstGeom prst="rect">
              <a:avLst/>
            </a:prstGeom>
            <a:noFill/>
            <a:ln>
              <a:noFill/>
            </a:ln>
          </p:spPr>
          <p:txBody>
            <a:bodyPr anchorCtr="0" anchor="t" bIns="84975" lIns="84975" spcFirstLastPara="1" rIns="84975" wrap="square" tIns="84975">
              <a:noAutofit/>
            </a:bodyPr>
            <a:lstStyle/>
            <a:p>
              <a:pPr indent="0" lvl="0" marL="0" rtl="0" algn="l">
                <a:spcBef>
                  <a:spcPts val="0"/>
                </a:spcBef>
                <a:spcAft>
                  <a:spcPts val="0"/>
                </a:spcAft>
                <a:buNone/>
              </a:pPr>
              <a:r>
                <a:rPr lang="en" sz="1115">
                  <a:solidFill>
                    <a:srgbClr val="595959"/>
                  </a:solidFill>
                </a:rPr>
                <a:t>Dataset N</a:t>
              </a:r>
              <a:endParaRPr sz="1115">
                <a:solidFill>
                  <a:srgbClr val="595959"/>
                </a:solidFill>
              </a:endParaRPr>
            </a:p>
          </p:txBody>
        </p:sp>
      </p:grpSp>
      <p:cxnSp>
        <p:nvCxnSpPr>
          <p:cNvPr id="775" name="Google Shape;775;p48"/>
          <p:cNvCxnSpPr>
            <a:stCxn id="751" idx="3"/>
            <a:endCxn id="678" idx="3"/>
          </p:cNvCxnSpPr>
          <p:nvPr/>
        </p:nvCxnSpPr>
        <p:spPr>
          <a:xfrm flipH="1" rot="10800000">
            <a:off x="6516932" y="2558759"/>
            <a:ext cx="350100" cy="101100"/>
          </a:xfrm>
          <a:prstGeom prst="straightConnector1">
            <a:avLst/>
          </a:prstGeom>
          <a:noFill/>
          <a:ln cap="flat" cmpd="sng" w="8850">
            <a:solidFill>
              <a:srgbClr val="595959"/>
            </a:solidFill>
            <a:prstDash val="solid"/>
            <a:round/>
            <a:headEnd len="med" w="med" type="none"/>
            <a:tailEnd len="med" w="med" type="triangle"/>
          </a:ln>
        </p:spPr>
      </p:cxnSp>
      <p:pic>
        <p:nvPicPr>
          <p:cNvPr id="776" name="Google Shape;776;p48"/>
          <p:cNvPicPr preferRelativeResize="0"/>
          <p:nvPr/>
        </p:nvPicPr>
        <p:blipFill rotWithShape="1">
          <a:blip r:embed="rId3">
            <a:alphaModFix/>
          </a:blip>
          <a:srcRect b="1886" l="55210" r="20642" t="40777"/>
          <a:stretch/>
        </p:blipFill>
        <p:spPr>
          <a:xfrm rot="-5400000">
            <a:off x="1357530" y="1390267"/>
            <a:ext cx="1589632" cy="2157892"/>
          </a:xfrm>
          <a:prstGeom prst="rect">
            <a:avLst/>
          </a:prstGeom>
          <a:noFill/>
          <a:ln cap="flat" cmpd="sng" w="17725">
            <a:solidFill>
              <a:srgbClr val="595959"/>
            </a:solidFill>
            <a:prstDash val="solid"/>
            <a:round/>
            <a:headEnd len="sm" w="sm" type="none"/>
            <a:tailEnd len="sm" w="sm" type="none"/>
          </a:ln>
        </p:spPr>
      </p:pic>
      <p:cxnSp>
        <p:nvCxnSpPr>
          <p:cNvPr id="777" name="Google Shape;777;p48"/>
          <p:cNvCxnSpPr>
            <a:endCxn id="752" idx="1"/>
          </p:cNvCxnSpPr>
          <p:nvPr/>
        </p:nvCxnSpPr>
        <p:spPr>
          <a:xfrm>
            <a:off x="3260633" y="1677333"/>
            <a:ext cx="1439100" cy="509400"/>
          </a:xfrm>
          <a:prstGeom prst="straightConnector1">
            <a:avLst/>
          </a:prstGeom>
          <a:noFill/>
          <a:ln cap="flat" cmpd="sng" w="8850">
            <a:solidFill>
              <a:schemeClr val="dk2"/>
            </a:solidFill>
            <a:prstDash val="solid"/>
            <a:round/>
            <a:headEnd len="med" w="med" type="none"/>
            <a:tailEnd len="med" w="med" type="none"/>
          </a:ln>
        </p:spPr>
      </p:cxnSp>
      <p:cxnSp>
        <p:nvCxnSpPr>
          <p:cNvPr id="778" name="Google Shape;778;p48"/>
          <p:cNvCxnSpPr>
            <a:endCxn id="752" idx="3"/>
          </p:cNvCxnSpPr>
          <p:nvPr/>
        </p:nvCxnSpPr>
        <p:spPr>
          <a:xfrm flipH="1" rot="10800000">
            <a:off x="3267533" y="2366755"/>
            <a:ext cx="1432200" cy="920700"/>
          </a:xfrm>
          <a:prstGeom prst="straightConnector1">
            <a:avLst/>
          </a:prstGeom>
          <a:noFill/>
          <a:ln cap="flat" cmpd="sng" w="8850">
            <a:solidFill>
              <a:schemeClr val="dk2"/>
            </a:solidFill>
            <a:prstDash val="solid"/>
            <a:round/>
            <a:headEnd len="med" w="med" type="none"/>
            <a:tailEnd len="med" w="med" type="none"/>
          </a:ln>
        </p:spPr>
      </p:cxnSp>
      <p:sp>
        <p:nvSpPr>
          <p:cNvPr id="779" name="Google Shape;779;p48"/>
          <p:cNvSpPr txBox="1"/>
          <p:nvPr>
            <p:ph type="title"/>
          </p:nvPr>
        </p:nvSpPr>
        <p:spPr>
          <a:xfrm>
            <a:off x="115200" y="392575"/>
            <a:ext cx="61560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Insight: There is a Hierarchical Structure!</a:t>
            </a:r>
            <a:endParaRPr/>
          </a:p>
        </p:txBody>
      </p:sp>
      <p:sp>
        <p:nvSpPr>
          <p:cNvPr id="780" name="Google Shape;780;p48"/>
          <p:cNvSpPr txBox="1"/>
          <p:nvPr/>
        </p:nvSpPr>
        <p:spPr>
          <a:xfrm>
            <a:off x="2382650" y="3532375"/>
            <a:ext cx="6338700" cy="13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63248"/>
                </a:solidFill>
              </a:rPr>
              <a:t>This task graph is actually a Map-Reduce.</a:t>
            </a:r>
            <a:endParaRPr sz="2400">
              <a:solidFill>
                <a:srgbClr val="263248"/>
              </a:solidFill>
            </a:endParaRPr>
          </a:p>
          <a:p>
            <a:pPr indent="0" lvl="0" marL="0" rtl="0" algn="l">
              <a:spcBef>
                <a:spcPts val="0"/>
              </a:spcBef>
              <a:spcAft>
                <a:spcPts val="0"/>
              </a:spcAft>
              <a:buNone/>
            </a:pPr>
            <a:r>
              <a:rPr lang="en" sz="2400">
                <a:solidFill>
                  <a:srgbClr val="263248"/>
                </a:solidFill>
              </a:rPr>
              <a:t>… of Map-Reduces</a:t>
            </a:r>
            <a:endParaRPr sz="2400">
              <a:solidFill>
                <a:srgbClr val="263248"/>
              </a:solidFill>
            </a:endParaRPr>
          </a:p>
          <a:p>
            <a:pPr indent="0" lvl="0" marL="0" rtl="0" algn="l">
              <a:spcBef>
                <a:spcPts val="0"/>
              </a:spcBef>
              <a:spcAft>
                <a:spcPts val="0"/>
              </a:spcAft>
              <a:buNone/>
            </a:pPr>
            <a:r>
              <a:rPr lang="en" sz="2400">
                <a:solidFill>
                  <a:srgbClr val="263248"/>
                </a:solidFill>
              </a:rPr>
              <a:t>… of O(100</a:t>
            </a:r>
            <a:r>
              <a:rPr lang="en" sz="2400">
                <a:solidFill>
                  <a:srgbClr val="263248"/>
                </a:solidFill>
              </a:rPr>
              <a:t>0</a:t>
            </a:r>
            <a:r>
              <a:rPr lang="en" sz="2400">
                <a:solidFill>
                  <a:srgbClr val="263248"/>
                </a:solidFill>
              </a:rPr>
              <a:t>) node task graphs.</a:t>
            </a:r>
            <a:endParaRPr sz="2400">
              <a:solidFill>
                <a:srgbClr val="263248"/>
              </a:solidFill>
            </a:endParaRPr>
          </a:p>
        </p:txBody>
      </p:sp>
      <p:pic>
        <p:nvPicPr>
          <p:cNvPr id="781" name="Google Shape;781;p48"/>
          <p:cNvPicPr preferRelativeResize="0"/>
          <p:nvPr/>
        </p:nvPicPr>
        <p:blipFill>
          <a:blip r:embed="rId4">
            <a:alphaModFix/>
          </a:blip>
          <a:stretch>
            <a:fillRect/>
          </a:stretch>
        </p:blipFill>
        <p:spPr>
          <a:xfrm>
            <a:off x="1036800" y="3582275"/>
            <a:ext cx="1209500" cy="120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0" st="0"/>
                                            </p:txEl>
                                          </p:spTgt>
                                        </p:tgtEl>
                                        <p:attrNameLst>
                                          <p:attrName>style.visibility</p:attrName>
                                        </p:attrNameLst>
                                      </p:cBhvr>
                                      <p:to>
                                        <p:strVal val="visible"/>
                                      </p:to>
                                    </p:set>
                                    <p:animEffect filter="fade" transition="in">
                                      <p:cBhvr>
                                        <p:cTn dur="1000"/>
                                        <p:tgtEl>
                                          <p:spTgt spid="7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1" st="1"/>
                                            </p:txEl>
                                          </p:spTgt>
                                        </p:tgtEl>
                                        <p:attrNameLst>
                                          <p:attrName>style.visibility</p:attrName>
                                        </p:attrNameLst>
                                      </p:cBhvr>
                                      <p:to>
                                        <p:strVal val="visible"/>
                                      </p:to>
                                    </p:set>
                                    <p:animEffect filter="fade" transition="in">
                                      <p:cBhvr>
                                        <p:cTn dur="1000"/>
                                        <p:tgtEl>
                                          <p:spTgt spid="7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xEl>
                                              <p:pRg end="2" st="2"/>
                                            </p:txEl>
                                          </p:spTgt>
                                        </p:tgtEl>
                                        <p:attrNameLst>
                                          <p:attrName>style.visibility</p:attrName>
                                        </p:attrNameLst>
                                      </p:cBhvr>
                                      <p:to>
                                        <p:strVal val="visible"/>
                                      </p:to>
                                    </p:set>
                                    <p:animEffect filter="fade" transition="in">
                                      <p:cBhvr>
                                        <p:cTn dur="1000"/>
                                        <p:tgtEl>
                                          <p:spTgt spid="78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49"/>
          <p:cNvSpPr txBox="1"/>
          <p:nvPr/>
        </p:nvSpPr>
        <p:spPr>
          <a:xfrm>
            <a:off x="125350" y="1440163"/>
            <a:ext cx="4377300" cy="3586500"/>
          </a:xfrm>
          <a:prstGeom prst="rect">
            <a:avLst/>
          </a:prstGeom>
          <a:solidFill>
            <a:srgbClr val="134F5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lt1"/>
                </a:solidFill>
                <a:latin typeface="Consolas"/>
                <a:ea typeface="Consolas"/>
                <a:cs typeface="Consolas"/>
                <a:sym typeface="Consolas"/>
              </a:rPr>
              <a:t>def </a:t>
            </a:r>
            <a:r>
              <a:rPr b="1" lang="en" sz="1300">
                <a:solidFill>
                  <a:srgbClr val="FFFF00"/>
                </a:solidFill>
                <a:latin typeface="Consolas"/>
                <a:ea typeface="Consolas"/>
                <a:cs typeface="Consolas"/>
                <a:sym typeface="Consolas"/>
              </a:rPr>
              <a:t>preprocess</a:t>
            </a:r>
            <a:r>
              <a:rPr b="1" lang="en" sz="1300">
                <a:solidFill>
                  <a:schemeClr val="lt1"/>
                </a:solidFill>
                <a:latin typeface="Consolas"/>
                <a:ea typeface="Consolas"/>
                <a:cs typeface="Consolas"/>
                <a:sym typeface="Consolas"/>
              </a:rPr>
              <a:t>(dataset_info, **kwargs):</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    # break the dataset into chunks</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def </a:t>
            </a:r>
            <a:r>
              <a:rPr b="1" lang="en" sz="1300">
                <a:solidFill>
                  <a:srgbClr val="FFFF00"/>
                </a:solidFill>
                <a:latin typeface="Consolas"/>
                <a:ea typeface="Consolas"/>
                <a:cs typeface="Consolas"/>
                <a:sym typeface="Consolas"/>
              </a:rPr>
              <a:t>postprocess</a:t>
            </a:r>
            <a:r>
              <a:rPr b="1" lang="en" sz="1300">
                <a:solidFill>
                  <a:schemeClr val="lt1"/>
                </a:solidFill>
                <a:latin typeface="Consolas"/>
                <a:ea typeface="Consolas"/>
                <a:cs typeface="Consolas"/>
                <a:sym typeface="Consolas"/>
              </a:rPr>
              <a:t>(val, **kwargs):</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    # compute the properties of each chunk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def </a:t>
            </a:r>
            <a:r>
              <a:rPr b="1" lang="en" sz="1300">
                <a:solidFill>
                  <a:srgbClr val="FFFF00"/>
                </a:solidFill>
                <a:latin typeface="Consolas"/>
                <a:ea typeface="Consolas"/>
                <a:cs typeface="Consolas"/>
                <a:sym typeface="Consolas"/>
              </a:rPr>
              <a:t>processor</a:t>
            </a:r>
            <a:r>
              <a:rPr b="1" lang="en" sz="1300">
                <a:solidFill>
                  <a:schemeClr val="lt1"/>
                </a:solidFill>
                <a:latin typeface="Consolas"/>
                <a:ea typeface="Consolas"/>
                <a:cs typeface="Consolas"/>
                <a:sym typeface="Consolas"/>
              </a:rPr>
              <a:t>(x):</a:t>
            </a:r>
            <a:endParaRPr b="1" sz="12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    # a data parallel Dask program</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def </a:t>
            </a:r>
            <a:r>
              <a:rPr b="1" lang="en" sz="1300">
                <a:solidFill>
                  <a:srgbClr val="FFFF00"/>
                </a:solidFill>
                <a:latin typeface="Consolas"/>
                <a:ea typeface="Consolas"/>
                <a:cs typeface="Consolas"/>
                <a:sym typeface="Consolas"/>
              </a:rPr>
              <a:t>reducer</a:t>
            </a:r>
            <a:r>
              <a:rPr b="1" lang="en" sz="1300">
                <a:solidFill>
                  <a:schemeClr val="lt1"/>
                </a:solidFill>
                <a:latin typeface="Consolas"/>
                <a:ea typeface="Consolas"/>
                <a:cs typeface="Consolas"/>
                <a:sym typeface="Consolas"/>
              </a:rPr>
              <a:t>(a, b):</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    # commutative / associative function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rPr b="1" lang="en" sz="1300">
                <a:solidFill>
                  <a:schemeClr val="lt1"/>
                </a:solidFill>
                <a:latin typeface="Consolas"/>
                <a:ea typeface="Consolas"/>
                <a:cs typeface="Consolas"/>
                <a:sym typeface="Consolas"/>
              </a:rPr>
              <a:t>vr = </a:t>
            </a:r>
            <a:r>
              <a:rPr b="1" lang="en" sz="1300">
                <a:solidFill>
                  <a:srgbClr val="FFFF00"/>
                </a:solidFill>
                <a:latin typeface="Consolas"/>
                <a:ea typeface="Consolas"/>
                <a:cs typeface="Consolas"/>
                <a:sym typeface="Consolas"/>
              </a:rPr>
              <a:t>VineReduce</a:t>
            </a:r>
            <a:r>
              <a:rPr b="1" lang="en" sz="1300">
                <a:solidFill>
                  <a:schemeClr val="lt1"/>
                </a:solidFill>
                <a:latin typeface="Consolas"/>
                <a:ea typeface="Consolas"/>
                <a:cs typeface="Consolas"/>
                <a:sym typeface="Consolas"/>
              </a:rPr>
              <a:t>(</a:t>
            </a:r>
            <a:endParaRPr b="1" sz="1300">
              <a:solidFill>
                <a:schemeClr val="lt1"/>
              </a:solidFill>
              <a:latin typeface="Consolas"/>
              <a:ea typeface="Consolas"/>
              <a:cs typeface="Consolas"/>
              <a:sym typeface="Consolas"/>
            </a:endParaRPr>
          </a:p>
          <a:p>
            <a:pPr indent="0" lvl="0" marL="457200" rtl="0" algn="l">
              <a:spcBef>
                <a:spcPts val="0"/>
              </a:spcBef>
              <a:spcAft>
                <a:spcPts val="0"/>
              </a:spcAft>
              <a:buNone/>
            </a:pPr>
            <a:r>
              <a:rPr b="1" lang="en" sz="1300">
                <a:solidFill>
                  <a:schemeClr val="lt1"/>
                </a:solidFill>
                <a:latin typeface="Consolas"/>
                <a:ea typeface="Consolas"/>
                <a:cs typeface="Consolas"/>
                <a:sym typeface="Consolas"/>
              </a:rPr>
              <a:t>mgr, data,</a:t>
            </a:r>
            <a:endParaRPr b="1" sz="1300">
              <a:solidFill>
                <a:schemeClr val="lt1"/>
              </a:solidFill>
              <a:latin typeface="Consolas"/>
              <a:ea typeface="Consolas"/>
              <a:cs typeface="Consolas"/>
              <a:sym typeface="Consolas"/>
            </a:endParaRPr>
          </a:p>
          <a:p>
            <a:pPr indent="0" lvl="0" marL="457200" rtl="0" algn="l">
              <a:spcBef>
                <a:spcPts val="0"/>
              </a:spcBef>
              <a:spcAft>
                <a:spcPts val="0"/>
              </a:spcAft>
              <a:buNone/>
            </a:pPr>
            <a:r>
              <a:rPr b="1" lang="en" sz="1300">
                <a:solidFill>
                  <a:schemeClr val="lt1"/>
                </a:solidFill>
                <a:latin typeface="Consolas"/>
                <a:ea typeface="Consolas"/>
                <a:cs typeface="Consolas"/>
                <a:sym typeface="Consolas"/>
              </a:rPr>
              <a:t>preprocess, postprocess,</a:t>
            </a:r>
            <a:endParaRPr b="1" sz="1300">
              <a:solidFill>
                <a:schemeClr val="lt1"/>
              </a:solidFill>
              <a:latin typeface="Consolas"/>
              <a:ea typeface="Consolas"/>
              <a:cs typeface="Consolas"/>
              <a:sym typeface="Consolas"/>
            </a:endParaRPr>
          </a:p>
          <a:p>
            <a:pPr indent="0" lvl="0" marL="457200" rtl="0" algn="l">
              <a:spcBef>
                <a:spcPts val="0"/>
              </a:spcBef>
              <a:spcAft>
                <a:spcPts val="0"/>
              </a:spcAft>
              <a:buNone/>
            </a:pPr>
            <a:r>
              <a:rPr b="1" lang="en" sz="1300">
                <a:solidFill>
                  <a:schemeClr val="lt1"/>
                </a:solidFill>
                <a:latin typeface="Consolas"/>
                <a:ea typeface="Consolas"/>
                <a:cs typeface="Consolas"/>
                <a:sym typeface="Consolas"/>
              </a:rPr>
              <a:t>processor, reducer )</a:t>
            </a:r>
            <a:endParaRPr b="1" sz="1300">
              <a:solidFill>
                <a:schemeClr val="lt1"/>
              </a:solidFill>
              <a:latin typeface="Consolas"/>
              <a:ea typeface="Consolas"/>
              <a:cs typeface="Consolas"/>
              <a:sym typeface="Consolas"/>
            </a:endParaRPr>
          </a:p>
          <a:p>
            <a:pPr indent="0" lvl="0" marL="0" rtl="0" algn="l">
              <a:spcBef>
                <a:spcPts val="0"/>
              </a:spcBef>
              <a:spcAft>
                <a:spcPts val="0"/>
              </a:spcAft>
              <a:buNone/>
            </a:pPr>
            <a:r>
              <a:t/>
            </a:r>
            <a:endParaRPr b="1" sz="1300">
              <a:solidFill>
                <a:srgbClr val="FFFF00"/>
              </a:solidFill>
              <a:latin typeface="Consolas"/>
              <a:ea typeface="Consolas"/>
              <a:cs typeface="Consolas"/>
              <a:sym typeface="Consolas"/>
            </a:endParaRPr>
          </a:p>
        </p:txBody>
      </p:sp>
      <p:sp>
        <p:nvSpPr>
          <p:cNvPr id="787" name="Google Shape;787;p49"/>
          <p:cNvSpPr txBox="1"/>
          <p:nvPr>
            <p:ph type="title"/>
          </p:nvPr>
        </p:nvSpPr>
        <p:spPr>
          <a:xfrm>
            <a:off x="3570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VineReduce API </a:t>
            </a:r>
            <a:endParaRPr/>
          </a:p>
        </p:txBody>
      </p:sp>
      <p:sp>
        <p:nvSpPr>
          <p:cNvPr id="788" name="Google Shape;788;p49"/>
          <p:cNvSpPr txBox="1"/>
          <p:nvPr/>
        </p:nvSpPr>
        <p:spPr>
          <a:xfrm>
            <a:off x="4629675" y="2408351"/>
            <a:ext cx="4377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Key Idea:</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User provides the functions and data.</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VineReduce materializes the graph as needed, with the leaves generated on the workers themselves.</a:t>
            </a:r>
            <a:endParaRPr sz="1800">
              <a:solidFill>
                <a:schemeClr val="dk2"/>
              </a:solidFill>
            </a:endParaRPr>
          </a:p>
        </p:txBody>
      </p:sp>
      <p:pic>
        <p:nvPicPr>
          <p:cNvPr id="789" name="Google Shape;789;p49"/>
          <p:cNvPicPr preferRelativeResize="0"/>
          <p:nvPr/>
        </p:nvPicPr>
        <p:blipFill>
          <a:blip r:embed="rId3">
            <a:alphaModFix/>
          </a:blip>
          <a:stretch>
            <a:fillRect/>
          </a:stretch>
        </p:blipFill>
        <p:spPr>
          <a:xfrm>
            <a:off x="7398100" y="1440175"/>
            <a:ext cx="1209500" cy="1209500"/>
          </a:xfrm>
          <a:prstGeom prst="rect">
            <a:avLst/>
          </a:prstGeom>
          <a:noFill/>
          <a:ln>
            <a:noFill/>
          </a:ln>
        </p:spPr>
      </p:pic>
      <p:grpSp>
        <p:nvGrpSpPr>
          <p:cNvPr id="790" name="Google Shape;790;p49"/>
          <p:cNvGrpSpPr/>
          <p:nvPr/>
        </p:nvGrpSpPr>
        <p:grpSpPr>
          <a:xfrm>
            <a:off x="475527" y="890041"/>
            <a:ext cx="7823572" cy="3932109"/>
            <a:chOff x="475527" y="890041"/>
            <a:chExt cx="7823572" cy="3932109"/>
          </a:xfrm>
        </p:grpSpPr>
        <p:pic>
          <p:nvPicPr>
            <p:cNvPr id="791" name="Google Shape;791;p49"/>
            <p:cNvPicPr preferRelativeResize="0"/>
            <p:nvPr/>
          </p:nvPicPr>
          <p:blipFill>
            <a:blip r:embed="rId4">
              <a:alphaModFix/>
            </a:blip>
            <a:stretch>
              <a:fillRect/>
            </a:stretch>
          </p:blipFill>
          <p:spPr>
            <a:xfrm>
              <a:off x="475527" y="890041"/>
              <a:ext cx="3721774" cy="3460849"/>
            </a:xfrm>
            <a:prstGeom prst="rect">
              <a:avLst/>
            </a:prstGeom>
            <a:noFill/>
            <a:ln>
              <a:noFill/>
            </a:ln>
          </p:spPr>
        </p:pic>
        <p:pic>
          <p:nvPicPr>
            <p:cNvPr id="792" name="Google Shape;792;p49"/>
            <p:cNvPicPr preferRelativeResize="0"/>
            <p:nvPr/>
          </p:nvPicPr>
          <p:blipFill>
            <a:blip r:embed="rId5">
              <a:alphaModFix/>
            </a:blip>
            <a:stretch>
              <a:fillRect/>
            </a:stretch>
          </p:blipFill>
          <p:spPr>
            <a:xfrm>
              <a:off x="4730525" y="890050"/>
              <a:ext cx="3568574" cy="393210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90"/>
                                        </p:tgtEl>
                                        <p:attrNameLst>
                                          <p:attrName>style.visibility</p:attrName>
                                        </p:attrNameLst>
                                      </p:cBhvr>
                                      <p:to>
                                        <p:strVal val="visible"/>
                                      </p:to>
                                    </p:set>
                                    <p:anim calcmode="lin" valueType="num">
                                      <p:cBhvr additive="base">
                                        <p:cTn dur="1000"/>
                                        <p:tgtEl>
                                          <p:spTgt spid="7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grpSp>
        <p:nvGrpSpPr>
          <p:cNvPr id="797" name="Google Shape;797;p50"/>
          <p:cNvGrpSpPr/>
          <p:nvPr/>
        </p:nvGrpSpPr>
        <p:grpSpPr>
          <a:xfrm>
            <a:off x="47050" y="159498"/>
            <a:ext cx="4324725" cy="4143263"/>
            <a:chOff x="47050" y="159498"/>
            <a:chExt cx="4324725" cy="4143263"/>
          </a:xfrm>
        </p:grpSpPr>
        <p:sp>
          <p:nvSpPr>
            <p:cNvPr id="798" name="Google Shape;798;p50"/>
            <p:cNvSpPr/>
            <p:nvPr/>
          </p:nvSpPr>
          <p:spPr>
            <a:xfrm>
              <a:off x="71875" y="2826424"/>
              <a:ext cx="42720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Task Scheduler</a:t>
              </a:r>
              <a:endParaRPr/>
            </a:p>
          </p:txBody>
        </p:sp>
        <p:sp>
          <p:nvSpPr>
            <p:cNvPr id="799" name="Google Shape;799;p50"/>
            <p:cNvSpPr/>
            <p:nvPr/>
          </p:nvSpPr>
          <p:spPr>
            <a:xfrm>
              <a:off x="47050" y="1088249"/>
              <a:ext cx="4272000" cy="1352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r">
                <a:spcBef>
                  <a:spcPts val="0"/>
                </a:spcBef>
                <a:spcAft>
                  <a:spcPts val="0"/>
                </a:spcAft>
                <a:buNone/>
              </a:pPr>
              <a:r>
                <a:rPr lang="en"/>
                <a:t>DAG Scheduler</a:t>
              </a:r>
              <a:endParaRPr/>
            </a:p>
          </p:txBody>
        </p:sp>
        <p:sp>
          <p:nvSpPr>
            <p:cNvPr id="800" name="Google Shape;800;p50"/>
            <p:cNvSpPr/>
            <p:nvPr/>
          </p:nvSpPr>
          <p:spPr>
            <a:xfrm>
              <a:off x="146250" y="3771347"/>
              <a:ext cx="11853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Worker Node</a:t>
              </a:r>
              <a:endParaRPr sz="1300"/>
            </a:p>
          </p:txBody>
        </p:sp>
        <p:sp>
          <p:nvSpPr>
            <p:cNvPr id="801" name="Google Shape;801;p50"/>
            <p:cNvSpPr txBox="1"/>
            <p:nvPr/>
          </p:nvSpPr>
          <p:spPr>
            <a:xfrm>
              <a:off x="388675" y="3327299"/>
              <a:ext cx="39831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Schedule Fine Grained Tasks to Workers</a:t>
              </a:r>
              <a:endParaRPr i="1">
                <a:solidFill>
                  <a:schemeClr val="dk2"/>
                </a:solidFill>
              </a:endParaRPr>
            </a:p>
          </p:txBody>
        </p:sp>
        <p:sp>
          <p:nvSpPr>
            <p:cNvPr id="802" name="Google Shape;802;p50"/>
            <p:cNvSpPr txBox="1"/>
            <p:nvPr/>
          </p:nvSpPr>
          <p:spPr>
            <a:xfrm>
              <a:off x="312475" y="2412899"/>
              <a:ext cx="39831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Release Fine Grained Tasks to Scheduler</a:t>
              </a:r>
              <a:endParaRPr i="1">
                <a:solidFill>
                  <a:schemeClr val="dk2"/>
                </a:solidFill>
              </a:endParaRPr>
            </a:p>
          </p:txBody>
        </p:sp>
        <p:sp>
          <p:nvSpPr>
            <p:cNvPr id="803" name="Google Shape;803;p50"/>
            <p:cNvSpPr/>
            <p:nvPr/>
          </p:nvSpPr>
          <p:spPr>
            <a:xfrm>
              <a:off x="1615850" y="3771347"/>
              <a:ext cx="11853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Worker Node</a:t>
              </a:r>
              <a:endParaRPr sz="1300"/>
            </a:p>
          </p:txBody>
        </p:sp>
        <p:sp>
          <p:nvSpPr>
            <p:cNvPr id="804" name="Google Shape;804;p50"/>
            <p:cNvSpPr/>
            <p:nvPr/>
          </p:nvSpPr>
          <p:spPr>
            <a:xfrm>
              <a:off x="3102913" y="3771347"/>
              <a:ext cx="11853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Worker Node</a:t>
              </a:r>
              <a:endParaRPr sz="1300"/>
            </a:p>
          </p:txBody>
        </p:sp>
        <p:sp>
          <p:nvSpPr>
            <p:cNvPr id="805" name="Google Shape;805;p50"/>
            <p:cNvSpPr txBox="1"/>
            <p:nvPr/>
          </p:nvSpPr>
          <p:spPr>
            <a:xfrm>
              <a:off x="275548" y="707737"/>
              <a:ext cx="39831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Generate Complete Graph for Application</a:t>
              </a:r>
              <a:endParaRPr i="1">
                <a:solidFill>
                  <a:schemeClr val="dk2"/>
                </a:solidFill>
              </a:endParaRPr>
            </a:p>
          </p:txBody>
        </p:sp>
        <p:sp>
          <p:nvSpPr>
            <p:cNvPr id="806" name="Google Shape;806;p50"/>
            <p:cNvSpPr/>
            <p:nvPr/>
          </p:nvSpPr>
          <p:spPr>
            <a:xfrm>
              <a:off x="71875" y="159498"/>
              <a:ext cx="42720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Conventional</a:t>
              </a:r>
              <a:r>
                <a:rPr b="1" lang="en"/>
                <a:t> Application</a:t>
              </a:r>
              <a:endParaRPr b="1"/>
            </a:p>
          </p:txBody>
        </p:sp>
        <p:sp>
          <p:nvSpPr>
            <p:cNvPr id="807" name="Google Shape;807;p50"/>
            <p:cNvSpPr/>
            <p:nvPr/>
          </p:nvSpPr>
          <p:spPr>
            <a:xfrm>
              <a:off x="2472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08" name="Google Shape;808;p50"/>
            <p:cNvSpPr/>
            <p:nvPr/>
          </p:nvSpPr>
          <p:spPr>
            <a:xfrm>
              <a:off x="3996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09" name="Google Shape;809;p50"/>
            <p:cNvSpPr/>
            <p:nvPr/>
          </p:nvSpPr>
          <p:spPr>
            <a:xfrm>
              <a:off x="5520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0" name="Google Shape;810;p50"/>
            <p:cNvSpPr/>
            <p:nvPr/>
          </p:nvSpPr>
          <p:spPr>
            <a:xfrm>
              <a:off x="7044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1" name="Google Shape;811;p50"/>
            <p:cNvSpPr/>
            <p:nvPr/>
          </p:nvSpPr>
          <p:spPr>
            <a:xfrm>
              <a:off x="8568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2" name="Google Shape;812;p50"/>
            <p:cNvSpPr/>
            <p:nvPr/>
          </p:nvSpPr>
          <p:spPr>
            <a:xfrm>
              <a:off x="10092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3" name="Google Shape;813;p50"/>
            <p:cNvSpPr/>
            <p:nvPr/>
          </p:nvSpPr>
          <p:spPr>
            <a:xfrm>
              <a:off x="1161619" y="3015259"/>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4" name="Google Shape;814;p50"/>
            <p:cNvSpPr/>
            <p:nvPr/>
          </p:nvSpPr>
          <p:spPr>
            <a:xfrm>
              <a:off x="1814060" y="4093434"/>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5" name="Google Shape;815;p50"/>
            <p:cNvSpPr/>
            <p:nvPr/>
          </p:nvSpPr>
          <p:spPr>
            <a:xfrm>
              <a:off x="2118860" y="4093434"/>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6" name="Google Shape;816;p50"/>
            <p:cNvSpPr/>
            <p:nvPr/>
          </p:nvSpPr>
          <p:spPr>
            <a:xfrm>
              <a:off x="2423660" y="4093434"/>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7" name="Google Shape;817;p50"/>
            <p:cNvSpPr/>
            <p:nvPr/>
          </p:nvSpPr>
          <p:spPr>
            <a:xfrm>
              <a:off x="3304842" y="4093434"/>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8" name="Google Shape;818;p50"/>
            <p:cNvSpPr/>
            <p:nvPr/>
          </p:nvSpPr>
          <p:spPr>
            <a:xfrm>
              <a:off x="3609642" y="4093434"/>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19" name="Google Shape;819;p50"/>
            <p:cNvSpPr/>
            <p:nvPr/>
          </p:nvSpPr>
          <p:spPr>
            <a:xfrm>
              <a:off x="3914442" y="4093434"/>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0" name="Google Shape;820;p50"/>
            <p:cNvSpPr/>
            <p:nvPr/>
          </p:nvSpPr>
          <p:spPr>
            <a:xfrm>
              <a:off x="366260" y="4107761"/>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1" name="Google Shape;821;p50"/>
            <p:cNvSpPr/>
            <p:nvPr/>
          </p:nvSpPr>
          <p:spPr>
            <a:xfrm>
              <a:off x="671060" y="4107761"/>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2" name="Google Shape;822;p50"/>
            <p:cNvSpPr/>
            <p:nvPr/>
          </p:nvSpPr>
          <p:spPr>
            <a:xfrm>
              <a:off x="975860" y="4107761"/>
              <a:ext cx="214200" cy="1950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3" name="Google Shape;823;p50"/>
            <p:cNvSpPr/>
            <p:nvPr/>
          </p:nvSpPr>
          <p:spPr>
            <a:xfrm>
              <a:off x="1154385" y="1843322"/>
              <a:ext cx="214200" cy="195000"/>
            </a:xfrm>
            <a:prstGeom prst="ellips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4" name="Google Shape;824;p50"/>
            <p:cNvSpPr/>
            <p:nvPr/>
          </p:nvSpPr>
          <p:spPr>
            <a:xfrm>
              <a:off x="1154385" y="2148122"/>
              <a:ext cx="214200" cy="195000"/>
            </a:xfrm>
            <a:prstGeom prst="ellips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5" name="Google Shape;825;p50"/>
            <p:cNvSpPr/>
            <p:nvPr/>
          </p:nvSpPr>
          <p:spPr>
            <a:xfrm>
              <a:off x="1535385" y="1995722"/>
              <a:ext cx="214200" cy="195000"/>
            </a:xfrm>
            <a:prstGeom prst="ellipse">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6" name="Google Shape;826;p50"/>
            <p:cNvSpPr/>
            <p:nvPr/>
          </p:nvSpPr>
          <p:spPr>
            <a:xfrm>
              <a:off x="1973860" y="1919535"/>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27" name="Google Shape;827;p50"/>
            <p:cNvSpPr/>
            <p:nvPr/>
          </p:nvSpPr>
          <p:spPr>
            <a:xfrm>
              <a:off x="147463" y="745073"/>
              <a:ext cx="283500" cy="3000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28" name="Google Shape;828;p50"/>
            <p:cNvCxnSpPr>
              <a:stCxn id="824" idx="6"/>
              <a:endCxn id="825" idx="3"/>
            </p:cNvCxnSpPr>
            <p:nvPr/>
          </p:nvCxnSpPr>
          <p:spPr>
            <a:xfrm flipH="1" rot="10800000">
              <a:off x="1368585" y="2162222"/>
              <a:ext cx="198300" cy="83400"/>
            </a:xfrm>
            <a:prstGeom prst="straightConnector1">
              <a:avLst/>
            </a:prstGeom>
            <a:noFill/>
            <a:ln cap="flat" cmpd="sng" w="9525">
              <a:solidFill>
                <a:schemeClr val="dk2"/>
              </a:solidFill>
              <a:prstDash val="solid"/>
              <a:round/>
              <a:headEnd len="med" w="med" type="none"/>
              <a:tailEnd len="med" w="med" type="triangle"/>
            </a:ln>
          </p:spPr>
        </p:cxnSp>
        <p:cxnSp>
          <p:nvCxnSpPr>
            <p:cNvPr id="829" name="Google Shape;829;p50"/>
            <p:cNvCxnSpPr>
              <a:stCxn id="823" idx="6"/>
              <a:endCxn id="825" idx="1"/>
            </p:cNvCxnSpPr>
            <p:nvPr/>
          </p:nvCxnSpPr>
          <p:spPr>
            <a:xfrm>
              <a:off x="1368585" y="1940822"/>
              <a:ext cx="198300" cy="83400"/>
            </a:xfrm>
            <a:prstGeom prst="straightConnector1">
              <a:avLst/>
            </a:prstGeom>
            <a:noFill/>
            <a:ln cap="flat" cmpd="sng" w="9525">
              <a:solidFill>
                <a:schemeClr val="dk2"/>
              </a:solidFill>
              <a:prstDash val="solid"/>
              <a:round/>
              <a:headEnd len="med" w="med" type="none"/>
              <a:tailEnd len="med" w="med" type="triangle"/>
            </a:ln>
          </p:spPr>
        </p:cxnSp>
        <p:cxnSp>
          <p:nvCxnSpPr>
            <p:cNvPr id="830" name="Google Shape;830;p50"/>
            <p:cNvCxnSpPr>
              <a:stCxn id="825" idx="6"/>
              <a:endCxn id="826" idx="2"/>
            </p:cNvCxnSpPr>
            <p:nvPr/>
          </p:nvCxnSpPr>
          <p:spPr>
            <a:xfrm flipH="1" rot="10800000">
              <a:off x="1749585" y="2017022"/>
              <a:ext cx="224400" cy="76200"/>
            </a:xfrm>
            <a:prstGeom prst="straightConnector1">
              <a:avLst/>
            </a:prstGeom>
            <a:noFill/>
            <a:ln cap="flat" cmpd="sng" w="9525">
              <a:solidFill>
                <a:schemeClr val="dk2"/>
              </a:solidFill>
              <a:prstDash val="solid"/>
              <a:round/>
              <a:headEnd len="med" w="med" type="none"/>
              <a:tailEnd len="med" w="med" type="triangle"/>
            </a:ln>
          </p:spPr>
        </p:cxnSp>
        <p:sp>
          <p:nvSpPr>
            <p:cNvPr id="831" name="Google Shape;831;p50"/>
            <p:cNvSpPr/>
            <p:nvPr/>
          </p:nvSpPr>
          <p:spPr>
            <a:xfrm>
              <a:off x="1973860" y="1462322"/>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32" name="Google Shape;832;p50"/>
            <p:cNvSpPr/>
            <p:nvPr/>
          </p:nvSpPr>
          <p:spPr>
            <a:xfrm>
              <a:off x="1154385" y="1233722"/>
              <a:ext cx="214200" cy="195000"/>
            </a:xfrm>
            <a:prstGeom prst="ellipse">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33" name="Google Shape;833;p50"/>
            <p:cNvSpPr/>
            <p:nvPr/>
          </p:nvSpPr>
          <p:spPr>
            <a:xfrm>
              <a:off x="1154385" y="1538522"/>
              <a:ext cx="214200" cy="195000"/>
            </a:xfrm>
            <a:prstGeom prst="ellipse">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34" name="Google Shape;834;p50"/>
            <p:cNvSpPr/>
            <p:nvPr/>
          </p:nvSpPr>
          <p:spPr>
            <a:xfrm>
              <a:off x="1535385" y="1386122"/>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35" name="Google Shape;835;p50"/>
            <p:cNvCxnSpPr>
              <a:stCxn id="833" idx="6"/>
              <a:endCxn id="834" idx="3"/>
            </p:cNvCxnSpPr>
            <p:nvPr/>
          </p:nvCxnSpPr>
          <p:spPr>
            <a:xfrm flipH="1" rot="10800000">
              <a:off x="1368585" y="1552622"/>
              <a:ext cx="198300" cy="83400"/>
            </a:xfrm>
            <a:prstGeom prst="straightConnector1">
              <a:avLst/>
            </a:prstGeom>
            <a:noFill/>
            <a:ln cap="flat" cmpd="sng" w="9525">
              <a:solidFill>
                <a:schemeClr val="dk2"/>
              </a:solidFill>
              <a:prstDash val="solid"/>
              <a:round/>
              <a:headEnd len="med" w="med" type="none"/>
              <a:tailEnd len="med" w="med" type="triangle"/>
            </a:ln>
          </p:spPr>
        </p:cxnSp>
        <p:cxnSp>
          <p:nvCxnSpPr>
            <p:cNvPr id="836" name="Google Shape;836;p50"/>
            <p:cNvCxnSpPr>
              <a:stCxn id="832" idx="6"/>
              <a:endCxn id="834" idx="1"/>
            </p:cNvCxnSpPr>
            <p:nvPr/>
          </p:nvCxnSpPr>
          <p:spPr>
            <a:xfrm>
              <a:off x="1368585" y="1331222"/>
              <a:ext cx="198300" cy="83400"/>
            </a:xfrm>
            <a:prstGeom prst="straightConnector1">
              <a:avLst/>
            </a:prstGeom>
            <a:noFill/>
            <a:ln cap="flat" cmpd="sng" w="9525">
              <a:solidFill>
                <a:schemeClr val="dk2"/>
              </a:solidFill>
              <a:prstDash val="solid"/>
              <a:round/>
              <a:headEnd len="med" w="med" type="none"/>
              <a:tailEnd len="med" w="med" type="triangle"/>
            </a:ln>
          </p:spPr>
        </p:cxnSp>
        <p:cxnSp>
          <p:nvCxnSpPr>
            <p:cNvPr id="837" name="Google Shape;837;p50"/>
            <p:cNvCxnSpPr>
              <a:stCxn id="834" idx="6"/>
              <a:endCxn id="831" idx="2"/>
            </p:cNvCxnSpPr>
            <p:nvPr/>
          </p:nvCxnSpPr>
          <p:spPr>
            <a:xfrm>
              <a:off x="1749585" y="1483622"/>
              <a:ext cx="224400" cy="76200"/>
            </a:xfrm>
            <a:prstGeom prst="straightConnector1">
              <a:avLst/>
            </a:prstGeom>
            <a:noFill/>
            <a:ln cap="flat" cmpd="sng" w="9525">
              <a:solidFill>
                <a:schemeClr val="dk2"/>
              </a:solidFill>
              <a:prstDash val="solid"/>
              <a:round/>
              <a:headEnd len="med" w="med" type="none"/>
              <a:tailEnd len="med" w="med" type="triangle"/>
            </a:ln>
          </p:spPr>
        </p:cxnSp>
        <p:sp>
          <p:nvSpPr>
            <p:cNvPr id="838" name="Google Shape;838;p50"/>
            <p:cNvSpPr/>
            <p:nvPr/>
          </p:nvSpPr>
          <p:spPr>
            <a:xfrm>
              <a:off x="2412336" y="1981942"/>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39" name="Google Shape;839;p50"/>
            <p:cNvCxnSpPr>
              <a:stCxn id="826" idx="6"/>
              <a:endCxn id="838" idx="2"/>
            </p:cNvCxnSpPr>
            <p:nvPr/>
          </p:nvCxnSpPr>
          <p:spPr>
            <a:xfrm>
              <a:off x="2188060" y="2017035"/>
              <a:ext cx="224400" cy="62400"/>
            </a:xfrm>
            <a:prstGeom prst="straightConnector1">
              <a:avLst/>
            </a:prstGeom>
            <a:noFill/>
            <a:ln cap="flat" cmpd="sng" w="9525">
              <a:solidFill>
                <a:schemeClr val="dk2"/>
              </a:solidFill>
              <a:prstDash val="solid"/>
              <a:round/>
              <a:headEnd len="med" w="med" type="none"/>
              <a:tailEnd len="med" w="med" type="triangle"/>
            </a:ln>
          </p:spPr>
        </p:cxnSp>
        <p:cxnSp>
          <p:nvCxnSpPr>
            <p:cNvPr id="840" name="Google Shape;840;p50"/>
            <p:cNvCxnSpPr>
              <a:stCxn id="831" idx="5"/>
              <a:endCxn id="838" idx="1"/>
            </p:cNvCxnSpPr>
            <p:nvPr/>
          </p:nvCxnSpPr>
          <p:spPr>
            <a:xfrm>
              <a:off x="2156691" y="1628765"/>
              <a:ext cx="287100" cy="381600"/>
            </a:xfrm>
            <a:prstGeom prst="straightConnector1">
              <a:avLst/>
            </a:prstGeom>
            <a:noFill/>
            <a:ln cap="flat" cmpd="sng" w="9525">
              <a:solidFill>
                <a:schemeClr val="dk2"/>
              </a:solidFill>
              <a:prstDash val="solid"/>
              <a:round/>
              <a:headEnd len="med" w="med" type="none"/>
              <a:tailEnd len="med" w="med" type="triangle"/>
            </a:ln>
          </p:spPr>
        </p:cxnSp>
        <p:grpSp>
          <p:nvGrpSpPr>
            <p:cNvPr id="841" name="Google Shape;841;p50"/>
            <p:cNvGrpSpPr/>
            <p:nvPr/>
          </p:nvGrpSpPr>
          <p:grpSpPr>
            <a:xfrm>
              <a:off x="607921" y="1228527"/>
              <a:ext cx="303972" cy="1110264"/>
              <a:chOff x="347250" y="1992767"/>
              <a:chExt cx="224400" cy="910500"/>
            </a:xfrm>
          </p:grpSpPr>
          <p:sp>
            <p:nvSpPr>
              <p:cNvPr id="842" name="Google Shape;842;p50"/>
              <p:cNvSpPr/>
              <p:nvPr/>
            </p:nvSpPr>
            <p:spPr>
              <a:xfrm>
                <a:off x="347250" y="1992767"/>
                <a:ext cx="224400" cy="224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3" name="Google Shape;843;p50"/>
              <p:cNvSpPr/>
              <p:nvPr/>
            </p:nvSpPr>
            <p:spPr>
              <a:xfrm>
                <a:off x="347250" y="2221367"/>
                <a:ext cx="224400" cy="224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50"/>
              <p:cNvSpPr/>
              <p:nvPr/>
            </p:nvSpPr>
            <p:spPr>
              <a:xfrm>
                <a:off x="347250" y="2449967"/>
                <a:ext cx="224400" cy="224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5" name="Google Shape;845;p50"/>
              <p:cNvSpPr/>
              <p:nvPr/>
            </p:nvSpPr>
            <p:spPr>
              <a:xfrm>
                <a:off x="347250" y="2678567"/>
                <a:ext cx="224400" cy="224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846" name="Google Shape;846;p50"/>
            <p:cNvCxnSpPr>
              <a:stCxn id="842" idx="3"/>
              <a:endCxn id="832" idx="2"/>
            </p:cNvCxnSpPr>
            <p:nvPr/>
          </p:nvCxnSpPr>
          <p:spPr>
            <a:xfrm flipH="1" rot="10800000">
              <a:off x="911893" y="1331326"/>
              <a:ext cx="242400" cy="34200"/>
            </a:xfrm>
            <a:prstGeom prst="straightConnector1">
              <a:avLst/>
            </a:prstGeom>
            <a:noFill/>
            <a:ln cap="flat" cmpd="sng" w="9525">
              <a:solidFill>
                <a:schemeClr val="dk2"/>
              </a:solidFill>
              <a:prstDash val="solid"/>
              <a:round/>
              <a:headEnd len="med" w="med" type="none"/>
              <a:tailEnd len="med" w="med" type="triangle"/>
            </a:ln>
          </p:spPr>
        </p:cxnSp>
        <p:cxnSp>
          <p:nvCxnSpPr>
            <p:cNvPr id="847" name="Google Shape;847;p50"/>
            <p:cNvCxnSpPr>
              <a:stCxn id="843" idx="3"/>
              <a:endCxn id="833" idx="2"/>
            </p:cNvCxnSpPr>
            <p:nvPr/>
          </p:nvCxnSpPr>
          <p:spPr>
            <a:xfrm flipH="1" rot="10800000">
              <a:off x="911893" y="1635881"/>
              <a:ext cx="242400" cy="8400"/>
            </a:xfrm>
            <a:prstGeom prst="straightConnector1">
              <a:avLst/>
            </a:prstGeom>
            <a:noFill/>
            <a:ln cap="flat" cmpd="sng" w="9525">
              <a:solidFill>
                <a:schemeClr val="dk2"/>
              </a:solidFill>
              <a:prstDash val="solid"/>
              <a:round/>
              <a:headEnd len="med" w="med" type="none"/>
              <a:tailEnd len="med" w="med" type="triangle"/>
            </a:ln>
          </p:spPr>
        </p:cxnSp>
        <p:cxnSp>
          <p:nvCxnSpPr>
            <p:cNvPr id="848" name="Google Shape;848;p50"/>
            <p:cNvCxnSpPr>
              <a:stCxn id="844" idx="3"/>
              <a:endCxn id="823" idx="2"/>
            </p:cNvCxnSpPr>
            <p:nvPr/>
          </p:nvCxnSpPr>
          <p:spPr>
            <a:xfrm>
              <a:off x="911893" y="1923036"/>
              <a:ext cx="242400" cy="17700"/>
            </a:xfrm>
            <a:prstGeom prst="straightConnector1">
              <a:avLst/>
            </a:prstGeom>
            <a:noFill/>
            <a:ln cap="flat" cmpd="sng" w="9525">
              <a:solidFill>
                <a:schemeClr val="dk2"/>
              </a:solidFill>
              <a:prstDash val="solid"/>
              <a:round/>
              <a:headEnd len="med" w="med" type="none"/>
              <a:tailEnd len="med" w="med" type="triangle"/>
            </a:ln>
          </p:spPr>
        </p:cxnSp>
        <p:cxnSp>
          <p:nvCxnSpPr>
            <p:cNvPr id="849" name="Google Shape;849;p50"/>
            <p:cNvCxnSpPr>
              <a:stCxn id="845" idx="3"/>
              <a:endCxn id="824" idx="2"/>
            </p:cNvCxnSpPr>
            <p:nvPr/>
          </p:nvCxnSpPr>
          <p:spPr>
            <a:xfrm>
              <a:off x="911893" y="2201791"/>
              <a:ext cx="242400" cy="43800"/>
            </a:xfrm>
            <a:prstGeom prst="straightConnector1">
              <a:avLst/>
            </a:prstGeom>
            <a:noFill/>
            <a:ln cap="flat" cmpd="sng" w="9525">
              <a:solidFill>
                <a:schemeClr val="dk2"/>
              </a:solidFill>
              <a:prstDash val="solid"/>
              <a:round/>
              <a:headEnd len="med" w="med" type="none"/>
              <a:tailEnd len="med" w="med" type="triangle"/>
            </a:ln>
          </p:spPr>
        </p:cxnSp>
        <p:sp>
          <p:nvSpPr>
            <p:cNvPr id="850" name="Google Shape;850;p50"/>
            <p:cNvSpPr/>
            <p:nvPr/>
          </p:nvSpPr>
          <p:spPr>
            <a:xfrm>
              <a:off x="2412336" y="1383692"/>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51" name="Google Shape;851;p50"/>
            <p:cNvCxnSpPr>
              <a:stCxn id="831" idx="6"/>
              <a:endCxn id="850" idx="2"/>
            </p:cNvCxnSpPr>
            <p:nvPr/>
          </p:nvCxnSpPr>
          <p:spPr>
            <a:xfrm flipH="1" rot="10800000">
              <a:off x="2188060" y="1481222"/>
              <a:ext cx="224400" cy="78600"/>
            </a:xfrm>
            <a:prstGeom prst="straightConnector1">
              <a:avLst/>
            </a:prstGeom>
            <a:noFill/>
            <a:ln cap="flat" cmpd="sng" w="9525">
              <a:solidFill>
                <a:schemeClr val="dk2"/>
              </a:solidFill>
              <a:prstDash val="solid"/>
              <a:round/>
              <a:headEnd len="med" w="med" type="none"/>
              <a:tailEnd len="med" w="med" type="triangle"/>
            </a:ln>
          </p:spPr>
        </p:cxnSp>
        <p:cxnSp>
          <p:nvCxnSpPr>
            <p:cNvPr id="852" name="Google Shape;852;p50"/>
            <p:cNvCxnSpPr>
              <a:stCxn id="826" idx="7"/>
              <a:endCxn id="850" idx="3"/>
            </p:cNvCxnSpPr>
            <p:nvPr/>
          </p:nvCxnSpPr>
          <p:spPr>
            <a:xfrm flipH="1" rot="10800000">
              <a:off x="2156691" y="1549992"/>
              <a:ext cx="287100" cy="398100"/>
            </a:xfrm>
            <a:prstGeom prst="straightConnector1">
              <a:avLst/>
            </a:prstGeom>
            <a:noFill/>
            <a:ln cap="flat" cmpd="sng" w="9525">
              <a:solidFill>
                <a:schemeClr val="dk2"/>
              </a:solidFill>
              <a:prstDash val="solid"/>
              <a:round/>
              <a:headEnd len="med" w="med" type="none"/>
              <a:tailEnd len="med" w="med" type="triangle"/>
            </a:ln>
          </p:spPr>
        </p:cxnSp>
        <p:sp>
          <p:nvSpPr>
            <p:cNvPr id="853" name="Google Shape;853;p50"/>
            <p:cNvSpPr/>
            <p:nvPr/>
          </p:nvSpPr>
          <p:spPr>
            <a:xfrm>
              <a:off x="2717136" y="1688492"/>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54" name="Google Shape;854;p50"/>
            <p:cNvCxnSpPr>
              <a:stCxn id="850" idx="5"/>
              <a:endCxn id="853" idx="1"/>
            </p:cNvCxnSpPr>
            <p:nvPr/>
          </p:nvCxnSpPr>
          <p:spPr>
            <a:xfrm>
              <a:off x="2595167" y="1550134"/>
              <a:ext cx="153300" cy="166800"/>
            </a:xfrm>
            <a:prstGeom prst="straightConnector1">
              <a:avLst/>
            </a:prstGeom>
            <a:noFill/>
            <a:ln cap="flat" cmpd="sng" w="9525">
              <a:solidFill>
                <a:schemeClr val="dk2"/>
              </a:solidFill>
              <a:prstDash val="solid"/>
              <a:round/>
              <a:headEnd len="med" w="med" type="none"/>
              <a:tailEnd len="med" w="med" type="triangle"/>
            </a:ln>
          </p:spPr>
        </p:cxnSp>
        <p:cxnSp>
          <p:nvCxnSpPr>
            <p:cNvPr id="855" name="Google Shape;855;p50"/>
            <p:cNvCxnSpPr>
              <a:stCxn id="838" idx="7"/>
              <a:endCxn id="853" idx="3"/>
            </p:cNvCxnSpPr>
            <p:nvPr/>
          </p:nvCxnSpPr>
          <p:spPr>
            <a:xfrm flipH="1" rot="10800000">
              <a:off x="2595167" y="1854799"/>
              <a:ext cx="153300" cy="155700"/>
            </a:xfrm>
            <a:prstGeom prst="straightConnector1">
              <a:avLst/>
            </a:prstGeom>
            <a:noFill/>
            <a:ln cap="flat" cmpd="sng" w="9525">
              <a:solidFill>
                <a:schemeClr val="dk2"/>
              </a:solidFill>
              <a:prstDash val="solid"/>
              <a:round/>
              <a:headEnd len="med" w="med" type="none"/>
              <a:tailEnd len="med" w="med" type="triangle"/>
            </a:ln>
          </p:spPr>
        </p:cxnSp>
        <p:sp>
          <p:nvSpPr>
            <p:cNvPr id="856" name="Google Shape;856;p50"/>
            <p:cNvSpPr/>
            <p:nvPr/>
          </p:nvSpPr>
          <p:spPr>
            <a:xfrm>
              <a:off x="147463" y="2483386"/>
              <a:ext cx="281400" cy="3000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7" name="Google Shape;857;p50"/>
            <p:cNvSpPr/>
            <p:nvPr/>
          </p:nvSpPr>
          <p:spPr>
            <a:xfrm>
              <a:off x="149446" y="3423221"/>
              <a:ext cx="281400" cy="3000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8" name="Google Shape;858;p50"/>
            <p:cNvSpPr/>
            <p:nvPr/>
          </p:nvSpPr>
          <p:spPr>
            <a:xfrm>
              <a:off x="3174336" y="1688492"/>
              <a:ext cx="214200" cy="1950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59" name="Google Shape;859;p50"/>
            <p:cNvCxnSpPr>
              <a:stCxn id="853" idx="6"/>
              <a:endCxn id="858" idx="2"/>
            </p:cNvCxnSpPr>
            <p:nvPr/>
          </p:nvCxnSpPr>
          <p:spPr>
            <a:xfrm>
              <a:off x="2931336" y="1785992"/>
              <a:ext cx="243000" cy="0"/>
            </a:xfrm>
            <a:prstGeom prst="straightConnector1">
              <a:avLst/>
            </a:prstGeom>
            <a:noFill/>
            <a:ln cap="flat" cmpd="sng" w="9525">
              <a:solidFill>
                <a:schemeClr val="dk2"/>
              </a:solidFill>
              <a:prstDash val="solid"/>
              <a:round/>
              <a:headEnd len="med" w="med" type="none"/>
              <a:tailEnd len="med" w="med" type="triangle"/>
            </a:ln>
          </p:spPr>
        </p:cxnSp>
      </p:grpSp>
      <p:grpSp>
        <p:nvGrpSpPr>
          <p:cNvPr id="860" name="Google Shape;860;p50"/>
          <p:cNvGrpSpPr/>
          <p:nvPr/>
        </p:nvGrpSpPr>
        <p:grpSpPr>
          <a:xfrm>
            <a:off x="4621350" y="146236"/>
            <a:ext cx="4314975" cy="4938314"/>
            <a:chOff x="4621350" y="146236"/>
            <a:chExt cx="4314975" cy="4938314"/>
          </a:xfrm>
        </p:grpSpPr>
        <p:sp>
          <p:nvSpPr>
            <p:cNvPr id="861" name="Google Shape;861;p50"/>
            <p:cNvSpPr/>
            <p:nvPr/>
          </p:nvSpPr>
          <p:spPr>
            <a:xfrm>
              <a:off x="4652825" y="1027425"/>
              <a:ext cx="4272000" cy="1363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
                <a:t>VR Scheduler</a:t>
              </a:r>
              <a:endParaRPr/>
            </a:p>
          </p:txBody>
        </p:sp>
        <p:cxnSp>
          <p:nvCxnSpPr>
            <p:cNvPr id="862" name="Google Shape;862;p50"/>
            <p:cNvCxnSpPr>
              <a:stCxn id="863" idx="2"/>
              <a:endCxn id="864" idx="3"/>
            </p:cNvCxnSpPr>
            <p:nvPr/>
          </p:nvCxnSpPr>
          <p:spPr>
            <a:xfrm>
              <a:off x="6514076" y="1521424"/>
              <a:ext cx="925200" cy="528900"/>
            </a:xfrm>
            <a:prstGeom prst="straightConnector1">
              <a:avLst/>
            </a:prstGeom>
            <a:noFill/>
            <a:ln cap="flat" cmpd="sng" w="9525">
              <a:solidFill>
                <a:schemeClr val="dk2"/>
              </a:solidFill>
              <a:prstDash val="solid"/>
              <a:round/>
              <a:headEnd len="med" w="med" type="none"/>
              <a:tailEnd len="med" w="med" type="none"/>
            </a:ln>
          </p:spPr>
        </p:cxnSp>
        <p:cxnSp>
          <p:nvCxnSpPr>
            <p:cNvPr id="865" name="Google Shape;865;p50"/>
            <p:cNvCxnSpPr>
              <a:stCxn id="863" idx="2"/>
              <a:endCxn id="866" idx="1"/>
            </p:cNvCxnSpPr>
            <p:nvPr/>
          </p:nvCxnSpPr>
          <p:spPr>
            <a:xfrm flipH="1">
              <a:off x="4804976" y="1521424"/>
              <a:ext cx="1709100" cy="520800"/>
            </a:xfrm>
            <a:prstGeom prst="straightConnector1">
              <a:avLst/>
            </a:prstGeom>
            <a:noFill/>
            <a:ln cap="flat" cmpd="sng" w="9525">
              <a:solidFill>
                <a:schemeClr val="dk2"/>
              </a:solidFill>
              <a:prstDash val="solid"/>
              <a:round/>
              <a:headEnd len="med" w="med" type="none"/>
              <a:tailEnd len="med" w="med" type="none"/>
            </a:ln>
          </p:spPr>
        </p:cxnSp>
        <p:sp>
          <p:nvSpPr>
            <p:cNvPr id="867" name="Google Shape;867;p50"/>
            <p:cNvSpPr txBox="1"/>
            <p:nvPr/>
          </p:nvSpPr>
          <p:spPr>
            <a:xfrm>
              <a:off x="4647525" y="639057"/>
              <a:ext cx="42720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Generate Abstract Representation</a:t>
              </a:r>
              <a:endParaRPr i="1">
                <a:solidFill>
                  <a:schemeClr val="dk2"/>
                </a:solidFill>
              </a:endParaRPr>
            </a:p>
          </p:txBody>
        </p:sp>
        <p:sp>
          <p:nvSpPr>
            <p:cNvPr id="868" name="Google Shape;868;p50"/>
            <p:cNvSpPr/>
            <p:nvPr/>
          </p:nvSpPr>
          <p:spPr>
            <a:xfrm>
              <a:off x="4664325" y="2710125"/>
              <a:ext cx="4272000" cy="980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
                <a:t>Task Scheduler</a:t>
              </a:r>
              <a:endParaRPr/>
            </a:p>
          </p:txBody>
        </p:sp>
        <p:sp>
          <p:nvSpPr>
            <p:cNvPr id="869" name="Google Shape;869;p50"/>
            <p:cNvSpPr/>
            <p:nvPr/>
          </p:nvSpPr>
          <p:spPr>
            <a:xfrm>
              <a:off x="4775850" y="4313150"/>
              <a:ext cx="10518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Dask Local</a:t>
              </a:r>
              <a:endParaRPr sz="1200"/>
            </a:p>
          </p:txBody>
        </p:sp>
        <p:sp>
          <p:nvSpPr>
            <p:cNvPr id="870" name="Google Shape;870;p50"/>
            <p:cNvSpPr/>
            <p:nvPr/>
          </p:nvSpPr>
          <p:spPr>
            <a:xfrm>
              <a:off x="4638738" y="146236"/>
              <a:ext cx="42720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VineReduce </a:t>
              </a:r>
              <a:r>
                <a:rPr b="1" lang="en"/>
                <a:t>Application</a:t>
              </a:r>
              <a:endParaRPr b="1"/>
            </a:p>
          </p:txBody>
        </p:sp>
        <p:grpSp>
          <p:nvGrpSpPr>
            <p:cNvPr id="871" name="Google Shape;871;p50"/>
            <p:cNvGrpSpPr/>
            <p:nvPr/>
          </p:nvGrpSpPr>
          <p:grpSpPr>
            <a:xfrm>
              <a:off x="4766893" y="4542150"/>
              <a:ext cx="1051703" cy="542400"/>
              <a:chOff x="8485275" y="542750"/>
              <a:chExt cx="1018500" cy="542400"/>
            </a:xfrm>
          </p:grpSpPr>
          <p:sp>
            <p:nvSpPr>
              <p:cNvPr id="872" name="Google Shape;872;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73" name="Google Shape;873;p50"/>
              <p:cNvGrpSpPr/>
              <p:nvPr/>
            </p:nvGrpSpPr>
            <p:grpSpPr>
              <a:xfrm>
                <a:off x="8555315" y="582646"/>
                <a:ext cx="862800" cy="458860"/>
                <a:chOff x="8555025" y="246850"/>
                <a:chExt cx="1621500" cy="794700"/>
              </a:xfrm>
            </p:grpSpPr>
            <p:sp>
              <p:nvSpPr>
                <p:cNvPr id="874" name="Google Shape;874;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75" name="Google Shape;875;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76" name="Google Shape;876;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77" name="Google Shape;877;p50"/>
                <p:cNvCxnSpPr>
                  <a:endCxn id="876"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878" name="Google Shape;878;p50"/>
                <p:cNvCxnSpPr>
                  <a:endCxn id="876"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879" name="Google Shape;879;p50"/>
                <p:cNvCxnSpPr>
                  <a:stCxn id="876" idx="6"/>
                  <a:endCxn id="880"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880" name="Google Shape;880;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sp>
          <p:nvSpPr>
            <p:cNvPr id="881" name="Google Shape;881;p50"/>
            <p:cNvSpPr/>
            <p:nvPr/>
          </p:nvSpPr>
          <p:spPr>
            <a:xfrm>
              <a:off x="7683863" y="3982298"/>
              <a:ext cx="11853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Worker Node</a:t>
              </a:r>
              <a:endParaRPr sz="1300"/>
            </a:p>
          </p:txBody>
        </p:sp>
        <p:sp>
          <p:nvSpPr>
            <p:cNvPr id="882" name="Google Shape;882;p50"/>
            <p:cNvSpPr/>
            <p:nvPr/>
          </p:nvSpPr>
          <p:spPr>
            <a:xfrm>
              <a:off x="4720550" y="3982298"/>
              <a:ext cx="11853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Worker Node</a:t>
              </a:r>
              <a:endParaRPr sz="1300"/>
            </a:p>
          </p:txBody>
        </p:sp>
        <p:grpSp>
          <p:nvGrpSpPr>
            <p:cNvPr id="883" name="Google Shape;883;p50"/>
            <p:cNvGrpSpPr/>
            <p:nvPr/>
          </p:nvGrpSpPr>
          <p:grpSpPr>
            <a:xfrm>
              <a:off x="4800293" y="3018150"/>
              <a:ext cx="1018500" cy="542400"/>
              <a:chOff x="8485275" y="542750"/>
              <a:chExt cx="1018500" cy="542400"/>
            </a:xfrm>
          </p:grpSpPr>
          <p:sp>
            <p:nvSpPr>
              <p:cNvPr id="884" name="Google Shape;884;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85" name="Google Shape;885;p50"/>
              <p:cNvGrpSpPr/>
              <p:nvPr/>
            </p:nvGrpSpPr>
            <p:grpSpPr>
              <a:xfrm>
                <a:off x="8555315" y="582646"/>
                <a:ext cx="862800" cy="458860"/>
                <a:chOff x="8555025" y="246850"/>
                <a:chExt cx="1621500" cy="794700"/>
              </a:xfrm>
            </p:grpSpPr>
            <p:sp>
              <p:nvSpPr>
                <p:cNvPr id="886" name="Google Shape;886;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87" name="Google Shape;887;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88" name="Google Shape;888;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89" name="Google Shape;889;p50"/>
                <p:cNvCxnSpPr>
                  <a:endCxn id="888"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890" name="Google Shape;890;p50"/>
                <p:cNvCxnSpPr>
                  <a:endCxn id="888"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891" name="Google Shape;891;p50"/>
                <p:cNvCxnSpPr>
                  <a:stCxn id="888" idx="6"/>
                  <a:endCxn id="892"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892" name="Google Shape;892;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grpSp>
          <p:nvGrpSpPr>
            <p:cNvPr id="893" name="Google Shape;893;p50"/>
            <p:cNvGrpSpPr/>
            <p:nvPr/>
          </p:nvGrpSpPr>
          <p:grpSpPr>
            <a:xfrm>
              <a:off x="4952693" y="2865750"/>
              <a:ext cx="1018500" cy="542400"/>
              <a:chOff x="8485275" y="542750"/>
              <a:chExt cx="1018500" cy="542400"/>
            </a:xfrm>
          </p:grpSpPr>
          <p:sp>
            <p:nvSpPr>
              <p:cNvPr id="894" name="Google Shape;894;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895" name="Google Shape;895;p50"/>
              <p:cNvGrpSpPr/>
              <p:nvPr/>
            </p:nvGrpSpPr>
            <p:grpSpPr>
              <a:xfrm>
                <a:off x="8555315" y="582646"/>
                <a:ext cx="862800" cy="458860"/>
                <a:chOff x="8555025" y="246850"/>
                <a:chExt cx="1621500" cy="794700"/>
              </a:xfrm>
            </p:grpSpPr>
            <p:sp>
              <p:nvSpPr>
                <p:cNvPr id="896" name="Google Shape;896;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97" name="Google Shape;897;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898" name="Google Shape;898;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899" name="Google Shape;899;p50"/>
                <p:cNvCxnSpPr>
                  <a:endCxn id="898"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00" name="Google Shape;900;p50"/>
                <p:cNvCxnSpPr>
                  <a:endCxn id="898"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01" name="Google Shape;901;p50"/>
                <p:cNvCxnSpPr>
                  <a:stCxn id="898" idx="6"/>
                  <a:endCxn id="902"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902" name="Google Shape;902;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sp>
          <p:nvSpPr>
            <p:cNvPr id="903" name="Google Shape;903;p50"/>
            <p:cNvSpPr/>
            <p:nvPr/>
          </p:nvSpPr>
          <p:spPr>
            <a:xfrm>
              <a:off x="6266632" y="4313150"/>
              <a:ext cx="10518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Dask Local</a:t>
              </a:r>
              <a:endParaRPr sz="1200"/>
            </a:p>
          </p:txBody>
        </p:sp>
        <p:grpSp>
          <p:nvGrpSpPr>
            <p:cNvPr id="904" name="Google Shape;904;p50"/>
            <p:cNvGrpSpPr/>
            <p:nvPr/>
          </p:nvGrpSpPr>
          <p:grpSpPr>
            <a:xfrm>
              <a:off x="6257674" y="4542150"/>
              <a:ext cx="1051703" cy="542400"/>
              <a:chOff x="8485275" y="542750"/>
              <a:chExt cx="1018500" cy="542400"/>
            </a:xfrm>
          </p:grpSpPr>
          <p:sp>
            <p:nvSpPr>
              <p:cNvPr id="905" name="Google Shape;905;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06" name="Google Shape;906;p50"/>
              <p:cNvGrpSpPr/>
              <p:nvPr/>
            </p:nvGrpSpPr>
            <p:grpSpPr>
              <a:xfrm>
                <a:off x="8555315" y="582646"/>
                <a:ext cx="862800" cy="458860"/>
                <a:chOff x="8555025" y="246850"/>
                <a:chExt cx="1621500" cy="794700"/>
              </a:xfrm>
            </p:grpSpPr>
            <p:sp>
              <p:nvSpPr>
                <p:cNvPr id="907" name="Google Shape;907;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08" name="Google Shape;908;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09" name="Google Shape;909;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910" name="Google Shape;910;p50"/>
                <p:cNvCxnSpPr>
                  <a:endCxn id="909"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11" name="Google Shape;911;p50"/>
                <p:cNvCxnSpPr>
                  <a:endCxn id="909"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12" name="Google Shape;912;p50"/>
                <p:cNvCxnSpPr>
                  <a:stCxn id="909" idx="6"/>
                  <a:endCxn id="913"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913" name="Google Shape;913;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sp>
          <p:nvSpPr>
            <p:cNvPr id="914" name="Google Shape;914;p50"/>
            <p:cNvSpPr/>
            <p:nvPr/>
          </p:nvSpPr>
          <p:spPr>
            <a:xfrm>
              <a:off x="7761977" y="4298823"/>
              <a:ext cx="10518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Dask Local</a:t>
              </a:r>
              <a:endParaRPr sz="1200"/>
            </a:p>
          </p:txBody>
        </p:sp>
        <p:grpSp>
          <p:nvGrpSpPr>
            <p:cNvPr id="915" name="Google Shape;915;p50"/>
            <p:cNvGrpSpPr/>
            <p:nvPr/>
          </p:nvGrpSpPr>
          <p:grpSpPr>
            <a:xfrm>
              <a:off x="7753020" y="4527823"/>
              <a:ext cx="1051703" cy="542400"/>
              <a:chOff x="8485275" y="542750"/>
              <a:chExt cx="1018500" cy="542400"/>
            </a:xfrm>
          </p:grpSpPr>
          <p:sp>
            <p:nvSpPr>
              <p:cNvPr id="916" name="Google Shape;916;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17" name="Google Shape;917;p50"/>
              <p:cNvGrpSpPr/>
              <p:nvPr/>
            </p:nvGrpSpPr>
            <p:grpSpPr>
              <a:xfrm>
                <a:off x="8555315" y="582646"/>
                <a:ext cx="862800" cy="458860"/>
                <a:chOff x="8555025" y="246850"/>
                <a:chExt cx="1621500" cy="794700"/>
              </a:xfrm>
            </p:grpSpPr>
            <p:sp>
              <p:nvSpPr>
                <p:cNvPr id="918" name="Google Shape;918;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19" name="Google Shape;919;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20" name="Google Shape;920;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921" name="Google Shape;921;p50"/>
                <p:cNvCxnSpPr>
                  <a:endCxn id="920"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22" name="Google Shape;922;p50"/>
                <p:cNvCxnSpPr>
                  <a:endCxn id="920"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23" name="Google Shape;923;p50"/>
                <p:cNvCxnSpPr>
                  <a:stCxn id="920" idx="6"/>
                  <a:endCxn id="924"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924" name="Google Shape;924;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sp>
          <p:nvSpPr>
            <p:cNvPr id="864" name="Google Shape;864;p50"/>
            <p:cNvSpPr/>
            <p:nvPr/>
          </p:nvSpPr>
          <p:spPr>
            <a:xfrm>
              <a:off x="6653350" y="1881500"/>
              <a:ext cx="786000" cy="3375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pending</a:t>
              </a:r>
              <a:endParaRPr sz="1100"/>
            </a:p>
          </p:txBody>
        </p:sp>
        <p:sp>
          <p:nvSpPr>
            <p:cNvPr id="925" name="Google Shape;925;p50"/>
            <p:cNvSpPr/>
            <p:nvPr/>
          </p:nvSpPr>
          <p:spPr>
            <a:xfrm>
              <a:off x="5421850" y="1881500"/>
              <a:ext cx="698100" cy="3375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p>
          </p:txBody>
        </p:sp>
        <p:sp>
          <p:nvSpPr>
            <p:cNvPr id="926" name="Google Shape;926;p50"/>
            <p:cNvSpPr/>
            <p:nvPr/>
          </p:nvSpPr>
          <p:spPr>
            <a:xfrm>
              <a:off x="6001525" y="1881500"/>
              <a:ext cx="651900" cy="3375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p>
          </p:txBody>
        </p:sp>
        <p:cxnSp>
          <p:nvCxnSpPr>
            <p:cNvPr id="927" name="Google Shape;927;p50"/>
            <p:cNvCxnSpPr>
              <a:stCxn id="925" idx="2"/>
              <a:endCxn id="894" idx="0"/>
            </p:cNvCxnSpPr>
            <p:nvPr/>
          </p:nvCxnSpPr>
          <p:spPr>
            <a:xfrm flipH="1">
              <a:off x="5461900" y="2219000"/>
              <a:ext cx="309000" cy="646800"/>
            </a:xfrm>
            <a:prstGeom prst="straightConnector1">
              <a:avLst/>
            </a:prstGeom>
            <a:noFill/>
            <a:ln cap="flat" cmpd="sng" w="9525">
              <a:solidFill>
                <a:schemeClr val="dk2"/>
              </a:solidFill>
              <a:prstDash val="solid"/>
              <a:round/>
              <a:headEnd len="med" w="med" type="none"/>
              <a:tailEnd len="med" w="med" type="triangle"/>
            </a:ln>
          </p:spPr>
        </p:cxnSp>
        <p:cxnSp>
          <p:nvCxnSpPr>
            <p:cNvPr id="928" name="Google Shape;928;p50"/>
            <p:cNvCxnSpPr>
              <a:stCxn id="926" idx="2"/>
              <a:endCxn id="929" idx="0"/>
            </p:cNvCxnSpPr>
            <p:nvPr/>
          </p:nvCxnSpPr>
          <p:spPr>
            <a:xfrm>
              <a:off x="6327475" y="2219000"/>
              <a:ext cx="429900" cy="646800"/>
            </a:xfrm>
            <a:prstGeom prst="straightConnector1">
              <a:avLst/>
            </a:prstGeom>
            <a:noFill/>
            <a:ln cap="flat" cmpd="sng" w="9525">
              <a:solidFill>
                <a:schemeClr val="dk2"/>
              </a:solidFill>
              <a:prstDash val="solid"/>
              <a:round/>
              <a:headEnd len="med" w="med" type="none"/>
              <a:tailEnd len="med" w="med" type="triangle"/>
            </a:ln>
          </p:spPr>
        </p:cxnSp>
        <p:grpSp>
          <p:nvGrpSpPr>
            <p:cNvPr id="930" name="Google Shape;930;p50"/>
            <p:cNvGrpSpPr/>
            <p:nvPr/>
          </p:nvGrpSpPr>
          <p:grpSpPr>
            <a:xfrm>
              <a:off x="6095693" y="3018150"/>
              <a:ext cx="1018500" cy="542400"/>
              <a:chOff x="8485275" y="542750"/>
              <a:chExt cx="1018500" cy="542400"/>
            </a:xfrm>
          </p:grpSpPr>
          <p:sp>
            <p:nvSpPr>
              <p:cNvPr id="931" name="Google Shape;931;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32" name="Google Shape;932;p50"/>
              <p:cNvGrpSpPr/>
              <p:nvPr/>
            </p:nvGrpSpPr>
            <p:grpSpPr>
              <a:xfrm>
                <a:off x="8555315" y="582646"/>
                <a:ext cx="862800" cy="458860"/>
                <a:chOff x="8555025" y="246850"/>
                <a:chExt cx="1621500" cy="794700"/>
              </a:xfrm>
            </p:grpSpPr>
            <p:sp>
              <p:nvSpPr>
                <p:cNvPr id="933" name="Google Shape;933;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34" name="Google Shape;934;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35" name="Google Shape;935;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936" name="Google Shape;936;p50"/>
                <p:cNvCxnSpPr>
                  <a:endCxn id="935"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37" name="Google Shape;937;p50"/>
                <p:cNvCxnSpPr>
                  <a:endCxn id="935"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38" name="Google Shape;938;p50"/>
                <p:cNvCxnSpPr>
                  <a:stCxn id="935" idx="6"/>
                  <a:endCxn id="939"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939" name="Google Shape;939;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grpSp>
          <p:nvGrpSpPr>
            <p:cNvPr id="940" name="Google Shape;940;p50"/>
            <p:cNvGrpSpPr/>
            <p:nvPr/>
          </p:nvGrpSpPr>
          <p:grpSpPr>
            <a:xfrm>
              <a:off x="6248093" y="2865750"/>
              <a:ext cx="1018500" cy="542400"/>
              <a:chOff x="8485275" y="542750"/>
              <a:chExt cx="1018500" cy="542400"/>
            </a:xfrm>
          </p:grpSpPr>
          <p:sp>
            <p:nvSpPr>
              <p:cNvPr id="929" name="Google Shape;929;p50"/>
              <p:cNvSpPr/>
              <p:nvPr/>
            </p:nvSpPr>
            <p:spPr>
              <a:xfrm>
                <a:off x="8485275" y="542750"/>
                <a:ext cx="1018500" cy="542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41" name="Google Shape;941;p50"/>
              <p:cNvGrpSpPr/>
              <p:nvPr/>
            </p:nvGrpSpPr>
            <p:grpSpPr>
              <a:xfrm>
                <a:off x="8555315" y="582646"/>
                <a:ext cx="862800" cy="458860"/>
                <a:chOff x="8555025" y="246850"/>
                <a:chExt cx="1621500" cy="794700"/>
              </a:xfrm>
            </p:grpSpPr>
            <p:sp>
              <p:nvSpPr>
                <p:cNvPr id="942" name="Google Shape;942;p50"/>
                <p:cNvSpPr/>
                <p:nvPr/>
              </p:nvSpPr>
              <p:spPr>
                <a:xfrm>
                  <a:off x="8555025" y="2468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43" name="Google Shape;943;p50"/>
                <p:cNvSpPr/>
                <p:nvPr/>
              </p:nvSpPr>
              <p:spPr>
                <a:xfrm>
                  <a:off x="8555025" y="7040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944" name="Google Shape;944;p50"/>
                <p:cNvSpPr/>
                <p:nvPr/>
              </p:nvSpPr>
              <p:spPr>
                <a:xfrm>
                  <a:off x="91646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cxnSp>
              <p:nvCxnSpPr>
                <p:cNvPr id="945" name="Google Shape;945;p50"/>
                <p:cNvCxnSpPr>
                  <a:endCxn id="944" idx="1"/>
                </p:cNvCxnSpPr>
                <p:nvPr/>
              </p:nvCxnSpPr>
              <p:spPr>
                <a:xfrm>
                  <a:off x="8957440" y="415676"/>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46" name="Google Shape;946;p50"/>
                <p:cNvCxnSpPr>
                  <a:endCxn id="944" idx="3"/>
                </p:cNvCxnSpPr>
                <p:nvPr/>
              </p:nvCxnSpPr>
              <p:spPr>
                <a:xfrm flipH="1" rot="10800000">
                  <a:off x="8957440" y="763524"/>
                  <a:ext cx="266100" cy="109200"/>
                </a:xfrm>
                <a:prstGeom prst="straightConnector1">
                  <a:avLst/>
                </a:prstGeom>
                <a:noFill/>
                <a:ln cap="flat" cmpd="sng" w="9525">
                  <a:solidFill>
                    <a:schemeClr val="dk2"/>
                  </a:solidFill>
                  <a:prstDash val="solid"/>
                  <a:round/>
                  <a:headEnd len="med" w="med" type="none"/>
                  <a:tailEnd len="med" w="med" type="triangle"/>
                </a:ln>
              </p:spPr>
            </p:cxnSp>
            <p:cxnSp>
              <p:nvCxnSpPr>
                <p:cNvPr id="947" name="Google Shape;947;p50"/>
                <p:cNvCxnSpPr>
                  <a:stCxn id="944" idx="6"/>
                  <a:endCxn id="948" idx="2"/>
                </p:cNvCxnSpPr>
                <p:nvPr/>
              </p:nvCxnSpPr>
              <p:spPr>
                <a:xfrm>
                  <a:off x="9566925" y="644200"/>
                  <a:ext cx="207300" cy="0"/>
                </a:xfrm>
                <a:prstGeom prst="straightConnector1">
                  <a:avLst/>
                </a:prstGeom>
                <a:noFill/>
                <a:ln cap="flat" cmpd="sng" w="9525">
                  <a:solidFill>
                    <a:schemeClr val="dk2"/>
                  </a:solidFill>
                  <a:prstDash val="solid"/>
                  <a:round/>
                  <a:headEnd len="med" w="med" type="none"/>
                  <a:tailEnd len="med" w="med" type="triangle"/>
                </a:ln>
              </p:spPr>
            </p:cxnSp>
            <p:sp>
              <p:nvSpPr>
                <p:cNvPr id="948" name="Google Shape;948;p50"/>
                <p:cNvSpPr/>
                <p:nvPr/>
              </p:nvSpPr>
              <p:spPr>
                <a:xfrm>
                  <a:off x="9774225" y="475450"/>
                  <a:ext cx="402300" cy="337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grpSp>
        </p:grpSp>
        <p:sp>
          <p:nvSpPr>
            <p:cNvPr id="949" name="Google Shape;949;p50"/>
            <p:cNvSpPr/>
            <p:nvPr/>
          </p:nvSpPr>
          <p:spPr>
            <a:xfrm>
              <a:off x="6202213" y="3965848"/>
              <a:ext cx="1185300" cy="2247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Worker Node</a:t>
              </a:r>
              <a:endParaRPr sz="1300"/>
            </a:p>
          </p:txBody>
        </p:sp>
        <p:sp>
          <p:nvSpPr>
            <p:cNvPr id="950" name="Google Shape;950;p50"/>
            <p:cNvSpPr txBox="1"/>
            <p:nvPr/>
          </p:nvSpPr>
          <p:spPr>
            <a:xfrm>
              <a:off x="5585350" y="1873520"/>
              <a:ext cx="9168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running</a:t>
              </a:r>
              <a:endParaRPr sz="1200">
                <a:solidFill>
                  <a:schemeClr val="dk2"/>
                </a:solidFill>
              </a:endParaRPr>
            </a:p>
          </p:txBody>
        </p:sp>
        <p:sp>
          <p:nvSpPr>
            <p:cNvPr id="951" name="Google Shape;951;p50"/>
            <p:cNvSpPr txBox="1"/>
            <p:nvPr/>
          </p:nvSpPr>
          <p:spPr>
            <a:xfrm>
              <a:off x="4647525" y="2329925"/>
              <a:ext cx="42720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Generate Variable Sized Subgraphs Specs</a:t>
              </a:r>
              <a:endParaRPr i="1">
                <a:solidFill>
                  <a:schemeClr val="dk2"/>
                </a:solidFill>
              </a:endParaRPr>
            </a:p>
          </p:txBody>
        </p:sp>
        <p:sp>
          <p:nvSpPr>
            <p:cNvPr id="952" name="Google Shape;952;p50"/>
            <p:cNvSpPr txBox="1"/>
            <p:nvPr/>
          </p:nvSpPr>
          <p:spPr>
            <a:xfrm>
              <a:off x="4621350" y="3603257"/>
              <a:ext cx="42720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Dispatch Subgraphs Specs as Tasks to Workers</a:t>
              </a:r>
              <a:endParaRPr i="1">
                <a:solidFill>
                  <a:schemeClr val="dk2"/>
                </a:solidFill>
              </a:endParaRPr>
            </a:p>
          </p:txBody>
        </p:sp>
        <p:sp>
          <p:nvSpPr>
            <p:cNvPr id="953" name="Google Shape;953;p50"/>
            <p:cNvSpPr/>
            <p:nvPr/>
          </p:nvSpPr>
          <p:spPr>
            <a:xfrm>
              <a:off x="8462213" y="727424"/>
              <a:ext cx="260400" cy="3000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4" name="Google Shape;954;p50"/>
            <p:cNvSpPr/>
            <p:nvPr/>
          </p:nvSpPr>
          <p:spPr>
            <a:xfrm>
              <a:off x="8464040" y="2415049"/>
              <a:ext cx="260400" cy="3000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5" name="Google Shape;955;p50"/>
            <p:cNvSpPr/>
            <p:nvPr/>
          </p:nvSpPr>
          <p:spPr>
            <a:xfrm>
              <a:off x="8485306" y="3690822"/>
              <a:ext cx="260400" cy="3000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6" name="Google Shape;956;p50"/>
            <p:cNvSpPr/>
            <p:nvPr/>
          </p:nvSpPr>
          <p:spPr>
            <a:xfrm>
              <a:off x="5125150" y="1881500"/>
              <a:ext cx="309000" cy="33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p>
          </p:txBody>
        </p:sp>
        <p:sp>
          <p:nvSpPr>
            <p:cNvPr id="957" name="Google Shape;957;p50"/>
            <p:cNvSpPr/>
            <p:nvPr/>
          </p:nvSpPr>
          <p:spPr>
            <a:xfrm>
              <a:off x="4820350" y="1881500"/>
              <a:ext cx="309000" cy="33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p>
          </p:txBody>
        </p:sp>
        <p:sp>
          <p:nvSpPr>
            <p:cNvPr id="958" name="Google Shape;958;p50"/>
            <p:cNvSpPr/>
            <p:nvPr/>
          </p:nvSpPr>
          <p:spPr>
            <a:xfrm>
              <a:off x="4835576" y="1183924"/>
              <a:ext cx="309000" cy="33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d</a:t>
              </a:r>
              <a:endParaRPr sz="1100"/>
            </a:p>
          </p:txBody>
        </p:sp>
        <p:sp>
          <p:nvSpPr>
            <p:cNvPr id="959" name="Google Shape;959;p50"/>
            <p:cNvSpPr/>
            <p:nvPr/>
          </p:nvSpPr>
          <p:spPr>
            <a:xfrm>
              <a:off x="5216576" y="1183924"/>
              <a:ext cx="309000" cy="33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d</a:t>
              </a:r>
              <a:endParaRPr sz="1100"/>
            </a:p>
          </p:txBody>
        </p:sp>
        <p:sp>
          <p:nvSpPr>
            <p:cNvPr id="960" name="Google Shape;960;p50"/>
            <p:cNvSpPr/>
            <p:nvPr/>
          </p:nvSpPr>
          <p:spPr>
            <a:xfrm>
              <a:off x="5597576" y="1183924"/>
              <a:ext cx="309000" cy="33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d</a:t>
              </a:r>
              <a:endParaRPr sz="1100"/>
            </a:p>
          </p:txBody>
        </p:sp>
        <p:sp>
          <p:nvSpPr>
            <p:cNvPr id="961" name="Google Shape;961;p50"/>
            <p:cNvSpPr/>
            <p:nvPr/>
          </p:nvSpPr>
          <p:spPr>
            <a:xfrm>
              <a:off x="5978576" y="1183924"/>
              <a:ext cx="309000" cy="33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d</a:t>
              </a:r>
              <a:endParaRPr sz="1100"/>
            </a:p>
          </p:txBody>
        </p:sp>
        <p:sp>
          <p:nvSpPr>
            <p:cNvPr id="863" name="Google Shape;863;p50"/>
            <p:cNvSpPr/>
            <p:nvPr/>
          </p:nvSpPr>
          <p:spPr>
            <a:xfrm>
              <a:off x="6359576" y="1183924"/>
              <a:ext cx="309000" cy="3375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r</a:t>
              </a:r>
              <a:endParaRPr sz="1100"/>
            </a:p>
          </p:txBody>
        </p:sp>
        <p:sp>
          <p:nvSpPr>
            <p:cNvPr id="962" name="Google Shape;962;p50"/>
            <p:cNvSpPr/>
            <p:nvPr/>
          </p:nvSpPr>
          <p:spPr>
            <a:xfrm>
              <a:off x="6740576" y="1183924"/>
              <a:ext cx="309000" cy="3375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p</a:t>
              </a:r>
              <a:endParaRPr sz="1100"/>
            </a:p>
          </p:txBody>
        </p:sp>
        <p:sp>
          <p:nvSpPr>
            <p:cNvPr id="963" name="Google Shape;963;p50"/>
            <p:cNvSpPr/>
            <p:nvPr/>
          </p:nvSpPr>
          <p:spPr>
            <a:xfrm>
              <a:off x="7121576" y="1183924"/>
              <a:ext cx="309000" cy="3375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p</a:t>
              </a:r>
              <a:endParaRPr sz="1100"/>
            </a:p>
          </p:txBody>
        </p:sp>
        <p:sp>
          <p:nvSpPr>
            <p:cNvPr id="866" name="Google Shape;866;p50"/>
            <p:cNvSpPr txBox="1"/>
            <p:nvPr/>
          </p:nvSpPr>
          <p:spPr>
            <a:xfrm>
              <a:off x="4805050" y="1873525"/>
              <a:ext cx="651900" cy="33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done</a:t>
              </a:r>
              <a:endParaRPr sz="1200">
                <a:solidFill>
                  <a:schemeClr val="dk2"/>
                </a:solidFill>
              </a:endParaRPr>
            </a:p>
          </p:txBody>
        </p:sp>
        <p:sp>
          <p:nvSpPr>
            <p:cNvPr id="964" name="Google Shape;964;p50"/>
            <p:cNvSpPr txBox="1"/>
            <p:nvPr/>
          </p:nvSpPr>
          <p:spPr>
            <a:xfrm>
              <a:off x="7486996" y="1175333"/>
              <a:ext cx="1185300" cy="2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All Datasets</a:t>
              </a:r>
              <a:endParaRPr sz="1200">
                <a:solidFill>
                  <a:schemeClr val="dk2"/>
                </a:solidFill>
              </a:endParaRPr>
            </a:p>
          </p:txBody>
        </p:sp>
        <p:sp>
          <p:nvSpPr>
            <p:cNvPr id="965" name="Google Shape;965;p50"/>
            <p:cNvSpPr txBox="1"/>
            <p:nvPr/>
          </p:nvSpPr>
          <p:spPr>
            <a:xfrm>
              <a:off x="7503867" y="1878004"/>
              <a:ext cx="1185300" cy="2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One Dataset</a:t>
              </a:r>
              <a:endParaRPr sz="1200">
                <a:solidFill>
                  <a:schemeClr val="dk2"/>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1000"/>
                                        <p:tgtEl>
                                          <p:spTgt spid="7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60"/>
                                        </p:tgtEl>
                                        <p:attrNameLst>
                                          <p:attrName>style.visibility</p:attrName>
                                        </p:attrNameLst>
                                      </p:cBhvr>
                                      <p:to>
                                        <p:strVal val="visible"/>
                                      </p:to>
                                    </p:set>
                                    <p:anim calcmode="lin" valueType="num">
                                      <p:cBhvr additive="base">
                                        <p:cTn dur="1000"/>
                                        <p:tgtEl>
                                          <p:spTgt spid="8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51"/>
          <p:cNvSpPr txBox="1"/>
          <p:nvPr>
            <p:ph type="title"/>
          </p:nvPr>
        </p:nvSpPr>
        <p:spPr>
          <a:xfrm>
            <a:off x="93600" y="392575"/>
            <a:ext cx="69552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Advantage 1: Setup Time Disappears</a:t>
            </a:r>
            <a:endParaRPr/>
          </a:p>
        </p:txBody>
      </p:sp>
      <p:pic>
        <p:nvPicPr>
          <p:cNvPr id="971" name="Google Shape;971;p51" title="graph-times.png"/>
          <p:cNvPicPr preferRelativeResize="0"/>
          <p:nvPr/>
        </p:nvPicPr>
        <p:blipFill>
          <a:blip r:embed="rId3">
            <a:alphaModFix/>
          </a:blip>
          <a:stretch>
            <a:fillRect/>
          </a:stretch>
        </p:blipFill>
        <p:spPr>
          <a:xfrm>
            <a:off x="221625" y="1540800"/>
            <a:ext cx="5055976" cy="3415025"/>
          </a:xfrm>
          <a:prstGeom prst="rect">
            <a:avLst/>
          </a:prstGeom>
          <a:noFill/>
          <a:ln>
            <a:noFill/>
          </a:ln>
        </p:spPr>
      </p:pic>
      <p:sp>
        <p:nvSpPr>
          <p:cNvPr id="972" name="Google Shape;972;p51"/>
          <p:cNvSpPr txBox="1"/>
          <p:nvPr/>
        </p:nvSpPr>
        <p:spPr>
          <a:xfrm>
            <a:off x="5422692" y="1535704"/>
            <a:ext cx="3631500" cy="17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Just </a:t>
            </a:r>
            <a:r>
              <a:rPr b="1" lang="en" sz="2000">
                <a:solidFill>
                  <a:schemeClr val="lt2"/>
                </a:solidFill>
              </a:rPr>
              <a:t>creating </a:t>
            </a:r>
            <a:r>
              <a:rPr lang="en" sz="2000">
                <a:solidFill>
                  <a:schemeClr val="lt2"/>
                </a:solidFill>
              </a:rPr>
              <a:t>the graph starts to rival the distributed execution time!</a:t>
            </a:r>
            <a:endParaRPr sz="2000">
              <a:solidFill>
                <a:schemeClr val="lt2"/>
              </a:solidFill>
            </a:endParaRPr>
          </a:p>
          <a:p>
            <a:pPr indent="0" lvl="0" marL="0" rtl="0" algn="l">
              <a:spcBef>
                <a:spcPts val="0"/>
              </a:spcBef>
              <a:spcAft>
                <a:spcPts val="0"/>
              </a:spcAft>
              <a:buNone/>
            </a:pPr>
            <a:r>
              <a:t/>
            </a:r>
            <a:endParaRPr i="1" sz="2000">
              <a:solidFill>
                <a:schemeClr val="lt2"/>
              </a:solidFill>
            </a:endParaRPr>
          </a:p>
          <a:p>
            <a:pPr indent="0" lvl="0" marL="0" rtl="0" algn="l">
              <a:spcBef>
                <a:spcPts val="0"/>
              </a:spcBef>
              <a:spcAft>
                <a:spcPts val="0"/>
              </a:spcAft>
              <a:buNone/>
            </a:pPr>
            <a:r>
              <a:rPr b="1" i="1" lang="en" sz="2000">
                <a:solidFill>
                  <a:schemeClr val="lt2"/>
                </a:solidFill>
              </a:rPr>
              <a:t>(Maybe </a:t>
            </a:r>
            <a:r>
              <a:rPr i="1" lang="en" sz="2000">
                <a:solidFill>
                  <a:schemeClr val="lt2"/>
                </a:solidFill>
              </a:rPr>
              <a:t>we can optimize this by a constant factor, but it's still going to be large.)</a:t>
            </a:r>
            <a:endParaRPr i="1" sz="2000">
              <a:solidFill>
                <a:schemeClr val="lt2"/>
              </a:solidFill>
            </a:endParaRPr>
          </a:p>
        </p:txBody>
      </p:sp>
      <p:sp>
        <p:nvSpPr>
          <p:cNvPr id="973" name="Google Shape;973;p51"/>
          <p:cNvSpPr/>
          <p:nvPr/>
        </p:nvSpPr>
        <p:spPr>
          <a:xfrm>
            <a:off x="5060297" y="1611138"/>
            <a:ext cx="416100" cy="348000"/>
          </a:xfrm>
          <a:prstGeom prst="leftArrow">
            <a:avLst>
              <a:gd fmla="val 50000" name="adj1"/>
              <a:gd fmla="val 50000" name="adj2"/>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51"/>
          <p:cNvSpPr txBox="1"/>
          <p:nvPr/>
        </p:nvSpPr>
        <p:spPr>
          <a:xfrm>
            <a:off x="5459625" y="4062320"/>
            <a:ext cx="3631500" cy="10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263248"/>
                </a:solidFill>
              </a:rPr>
              <a:t>(most) graph construction delegated to the workers!</a:t>
            </a:r>
            <a:endParaRPr sz="1700">
              <a:solidFill>
                <a:srgbClr val="263248"/>
              </a:solidFill>
            </a:endParaRPr>
          </a:p>
        </p:txBody>
      </p:sp>
      <p:sp>
        <p:nvSpPr>
          <p:cNvPr id="975" name="Google Shape;975;p51"/>
          <p:cNvSpPr/>
          <p:nvPr/>
        </p:nvSpPr>
        <p:spPr>
          <a:xfrm>
            <a:off x="5060297" y="4093238"/>
            <a:ext cx="416100" cy="348000"/>
          </a:xfrm>
          <a:prstGeom prst="lef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4"/>
          <p:cNvSpPr txBox="1"/>
          <p:nvPr>
            <p:ph type="title"/>
          </p:nvPr>
        </p:nvSpPr>
        <p:spPr>
          <a:xfrm>
            <a:off x="3570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Wrangling Massive Task Graphs</a:t>
            </a:r>
            <a:endParaRPr/>
          </a:p>
        </p:txBody>
      </p:sp>
      <p:sp>
        <p:nvSpPr>
          <p:cNvPr id="374" name="Google Shape;374;p34"/>
          <p:cNvSpPr txBox="1"/>
          <p:nvPr>
            <p:ph idx="1" type="body"/>
          </p:nvPr>
        </p:nvSpPr>
        <p:spPr>
          <a:xfrm>
            <a:off x="296868" y="1487450"/>
            <a:ext cx="8520900" cy="3441000"/>
          </a:xfrm>
          <a:prstGeom prst="rect">
            <a:avLst/>
          </a:prstGeom>
          <a:ln>
            <a:noFill/>
          </a:ln>
        </p:spPr>
        <p:txBody>
          <a:bodyPr anchorCtr="0" anchor="t" bIns="91425" lIns="91425" spcFirstLastPara="1" rIns="91425" wrap="square" tIns="91425">
            <a:noAutofit/>
          </a:bodyPr>
          <a:lstStyle/>
          <a:p>
            <a:pPr indent="-406400" lvl="0" marL="457200" rtl="0" algn="l">
              <a:spcBef>
                <a:spcPts val="600"/>
              </a:spcBef>
              <a:spcAft>
                <a:spcPts val="0"/>
              </a:spcAft>
              <a:buClr>
                <a:schemeClr val="dk1"/>
              </a:buClr>
              <a:buSzPts val="2800"/>
              <a:buChar char="▰"/>
            </a:pPr>
            <a:r>
              <a:rPr lang="en" sz="2800">
                <a:solidFill>
                  <a:schemeClr val="dk1"/>
                </a:solidFill>
              </a:rPr>
              <a:t>From Workflows to Task Graphs</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Task Graphs with TaskVine </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But What Happens at Large Scale?</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Hierarchical Reduction with Vine Reduce</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Lessons Learned and What's Next?</a:t>
            </a:r>
            <a:endParaRPr sz="2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52"/>
          <p:cNvSpPr txBox="1"/>
          <p:nvPr>
            <p:ph type="title"/>
          </p:nvPr>
        </p:nvSpPr>
        <p:spPr>
          <a:xfrm>
            <a:off x="357075" y="392575"/>
            <a:ext cx="59862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Advantage 2: Workers Tightly Packed</a:t>
            </a:r>
            <a:endParaRPr/>
          </a:p>
        </p:txBody>
      </p:sp>
      <p:pic>
        <p:nvPicPr>
          <p:cNvPr id="981" name="Google Shape;981;p52" title="cortado_dask_run.png"/>
          <p:cNvPicPr preferRelativeResize="0"/>
          <p:nvPr/>
        </p:nvPicPr>
        <p:blipFill>
          <a:blip r:embed="rId3">
            <a:alphaModFix/>
          </a:blip>
          <a:stretch>
            <a:fillRect/>
          </a:stretch>
        </p:blipFill>
        <p:spPr>
          <a:xfrm>
            <a:off x="217200" y="1494325"/>
            <a:ext cx="4304404" cy="2868875"/>
          </a:xfrm>
          <a:prstGeom prst="rect">
            <a:avLst/>
          </a:prstGeom>
          <a:noFill/>
          <a:ln>
            <a:noFill/>
          </a:ln>
        </p:spPr>
      </p:pic>
      <p:pic>
        <p:nvPicPr>
          <p:cNvPr id="982" name="Google Shape;982;p52" title="cortado_vine_run.png"/>
          <p:cNvPicPr preferRelativeResize="0"/>
          <p:nvPr/>
        </p:nvPicPr>
        <p:blipFill>
          <a:blip r:embed="rId4">
            <a:alphaModFix/>
          </a:blip>
          <a:stretch>
            <a:fillRect/>
          </a:stretch>
        </p:blipFill>
        <p:spPr>
          <a:xfrm>
            <a:off x="4436580" y="1423258"/>
            <a:ext cx="4401603" cy="2933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53"/>
          <p:cNvSpPr txBox="1"/>
          <p:nvPr>
            <p:ph type="title"/>
          </p:nvPr>
        </p:nvSpPr>
        <p:spPr>
          <a:xfrm>
            <a:off x="115200" y="392575"/>
            <a:ext cx="61560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Impact on Cortado Data Analysis App:</a:t>
            </a:r>
            <a:endParaRPr/>
          </a:p>
        </p:txBody>
      </p:sp>
      <p:sp>
        <p:nvSpPr>
          <p:cNvPr id="988" name="Google Shape;988;p53"/>
          <p:cNvSpPr txBox="1"/>
          <p:nvPr/>
        </p:nvSpPr>
        <p:spPr>
          <a:xfrm>
            <a:off x="1597799" y="3399383"/>
            <a:ext cx="6103500" cy="1662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Cortado data analysis application:</a:t>
            </a:r>
            <a:br>
              <a:rPr lang="en" sz="1600">
                <a:solidFill>
                  <a:schemeClr val="dk1"/>
                </a:solidFill>
              </a:rPr>
            </a:br>
            <a:r>
              <a:rPr lang="en" sz="1600">
                <a:solidFill>
                  <a:schemeClr val="dk1"/>
                </a:solidFill>
              </a:rPr>
              <a:t>419 datasets, 19631 files, 14TB, 12 billion events</a:t>
            </a:r>
            <a:endParaRPr sz="1600">
              <a:solidFill>
                <a:schemeClr val="dk1"/>
              </a:solidFill>
            </a:endParaRPr>
          </a:p>
          <a:p>
            <a:pPr indent="-330200" lvl="0" marL="457200" rtl="0" algn="l">
              <a:spcBef>
                <a:spcPts val="0"/>
              </a:spcBef>
              <a:spcAft>
                <a:spcPts val="0"/>
              </a:spcAft>
              <a:buClr>
                <a:schemeClr val="dk1"/>
              </a:buClr>
              <a:buSzPts val="1600"/>
              <a:buChar char="●"/>
            </a:pPr>
            <a:r>
              <a:rPr lang="en" sz="1600" strike="sngStrike">
                <a:solidFill>
                  <a:schemeClr val="dk1"/>
                </a:solidFill>
              </a:rPr>
              <a:t>Generating the complete Dask graph the simple way takes </a:t>
            </a:r>
            <a:r>
              <a:rPr b="1" lang="en" sz="1600" strike="sngStrike">
                <a:solidFill>
                  <a:schemeClr val="dk1"/>
                </a:solidFill>
              </a:rPr>
              <a:t>20 hours </a:t>
            </a:r>
            <a:r>
              <a:rPr lang="en" sz="1600" strike="sngStrike">
                <a:solidFill>
                  <a:schemeClr val="dk1"/>
                </a:solidFill>
              </a:rPr>
              <a:t>even before execution starts!</a:t>
            </a:r>
            <a:endParaRPr sz="1600" strike="sngStrike">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VineReduce with Cortado runs from setup to completion on on 250 8-core nodes (1600 cores) in </a:t>
            </a:r>
            <a:r>
              <a:rPr b="1" lang="en" sz="1600">
                <a:solidFill>
                  <a:schemeClr val="dk1"/>
                </a:solidFill>
              </a:rPr>
              <a:t>5.5 hours</a:t>
            </a:r>
            <a:r>
              <a:rPr lang="en" sz="1600">
                <a:solidFill>
                  <a:schemeClr val="dk1"/>
                </a:solidFill>
              </a:rPr>
              <a:t>.</a:t>
            </a:r>
            <a:endParaRPr sz="1600">
              <a:solidFill>
                <a:schemeClr val="dk1"/>
              </a:solidFill>
            </a:endParaRPr>
          </a:p>
        </p:txBody>
      </p:sp>
      <p:pic>
        <p:nvPicPr>
          <p:cNvPr id="989" name="Google Shape;989;p53"/>
          <p:cNvPicPr preferRelativeResize="0"/>
          <p:nvPr/>
        </p:nvPicPr>
        <p:blipFill rotWithShape="1">
          <a:blip r:embed="rId3">
            <a:alphaModFix/>
          </a:blip>
          <a:srcRect b="23103" l="8383" r="8116" t="5238"/>
          <a:stretch/>
        </p:blipFill>
        <p:spPr>
          <a:xfrm flipH="1">
            <a:off x="442692" y="1738329"/>
            <a:ext cx="767102" cy="1089076"/>
          </a:xfrm>
          <a:prstGeom prst="rect">
            <a:avLst/>
          </a:prstGeom>
          <a:noFill/>
          <a:ln>
            <a:noFill/>
          </a:ln>
        </p:spPr>
      </p:pic>
      <p:sp>
        <p:nvSpPr>
          <p:cNvPr id="990" name="Google Shape;990;p53"/>
          <p:cNvSpPr txBox="1"/>
          <p:nvPr/>
        </p:nvSpPr>
        <p:spPr>
          <a:xfrm>
            <a:off x="62252" y="2881876"/>
            <a:ext cx="1482600" cy="3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63248"/>
                </a:solidFill>
              </a:rPr>
              <a:t>Kelci Mohrman (UFL)</a:t>
            </a:r>
            <a:endParaRPr b="1">
              <a:solidFill>
                <a:srgbClr val="263248"/>
              </a:solidFill>
            </a:endParaRPr>
          </a:p>
        </p:txBody>
      </p:sp>
      <p:sp>
        <p:nvSpPr>
          <p:cNvPr id="991" name="Google Shape;991;p53"/>
          <p:cNvSpPr txBox="1"/>
          <p:nvPr/>
        </p:nvSpPr>
        <p:spPr>
          <a:xfrm>
            <a:off x="2239610" y="1278062"/>
            <a:ext cx="5994900" cy="452700"/>
          </a:xfrm>
          <a:prstGeom prst="rect">
            <a:avLst/>
          </a:prstGeom>
          <a:noFill/>
          <a:ln>
            <a:noFill/>
          </a:ln>
        </p:spPr>
        <p:txBody>
          <a:bodyPr anchorCtr="0" anchor="t" bIns="72150" lIns="72150" spcFirstLastPara="1" rIns="72150" wrap="square" tIns="72150">
            <a:noAutofit/>
          </a:bodyPr>
          <a:lstStyle/>
          <a:p>
            <a:pPr indent="0" lvl="0" marL="0" rtl="0" algn="ctr">
              <a:spcBef>
                <a:spcPts val="0"/>
              </a:spcBef>
              <a:spcAft>
                <a:spcPts val="0"/>
              </a:spcAft>
              <a:buNone/>
            </a:pPr>
            <a:r>
              <a:rPr i="1" lang="en" sz="1578">
                <a:solidFill>
                  <a:schemeClr val="dk2"/>
                </a:solidFill>
              </a:rPr>
              <a:t>(multiply this graph by 419X to get the full task graph.)</a:t>
            </a:r>
            <a:endParaRPr i="1" sz="1578">
              <a:solidFill>
                <a:schemeClr val="dk2"/>
              </a:solidFill>
            </a:endParaRPr>
          </a:p>
        </p:txBody>
      </p:sp>
      <p:pic>
        <p:nvPicPr>
          <p:cNvPr id="992" name="Google Shape;992;p53"/>
          <p:cNvPicPr preferRelativeResize="0"/>
          <p:nvPr/>
        </p:nvPicPr>
        <p:blipFill>
          <a:blip r:embed="rId4">
            <a:alphaModFix/>
          </a:blip>
          <a:stretch>
            <a:fillRect/>
          </a:stretch>
        </p:blipFill>
        <p:spPr>
          <a:xfrm>
            <a:off x="1597800" y="1730767"/>
            <a:ext cx="6988779" cy="15493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54"/>
          <p:cNvSpPr txBox="1"/>
          <p:nvPr>
            <p:ph type="title"/>
          </p:nvPr>
        </p:nvSpPr>
        <p:spPr>
          <a:xfrm>
            <a:off x="3570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Ruminations</a:t>
            </a:r>
            <a:endParaRPr sz="3000"/>
          </a:p>
        </p:txBody>
      </p:sp>
      <p:sp>
        <p:nvSpPr>
          <p:cNvPr id="998" name="Google Shape;998;p54"/>
          <p:cNvSpPr txBox="1"/>
          <p:nvPr>
            <p:ph idx="1" type="body"/>
          </p:nvPr>
        </p:nvSpPr>
        <p:spPr>
          <a:xfrm>
            <a:off x="196675" y="1406650"/>
            <a:ext cx="8491800" cy="3736800"/>
          </a:xfrm>
          <a:prstGeom prst="rect">
            <a:avLst/>
          </a:prstGeom>
        </p:spPr>
        <p:txBody>
          <a:bodyPr anchorCtr="0" anchor="ctr" bIns="91425" lIns="91425" spcFirstLastPara="1" rIns="91425" wrap="square" tIns="91425">
            <a:noAutofit/>
          </a:bodyPr>
          <a:lstStyle/>
          <a:p>
            <a:pPr indent="-381000" lvl="0" marL="457200" rtl="0" algn="l">
              <a:spcBef>
                <a:spcPts val="600"/>
              </a:spcBef>
              <a:spcAft>
                <a:spcPts val="0"/>
              </a:spcAft>
              <a:buSzPts val="2400"/>
              <a:buChar char="▰"/>
            </a:pPr>
            <a:r>
              <a:rPr lang="en"/>
              <a:t>Important to match hardware and software hierarchies.</a:t>
            </a:r>
            <a:endParaRPr/>
          </a:p>
          <a:p>
            <a:pPr indent="-381000" lvl="1" marL="914400" rtl="0" algn="l">
              <a:spcBef>
                <a:spcPts val="0"/>
              </a:spcBef>
              <a:spcAft>
                <a:spcPts val="0"/>
              </a:spcAft>
              <a:buSzPts val="2400"/>
              <a:buChar char="▻"/>
            </a:pPr>
            <a:r>
              <a:rPr lang="en"/>
              <a:t>Was the software designed with the HW in mind?</a:t>
            </a:r>
            <a:endParaRPr/>
          </a:p>
          <a:p>
            <a:pPr indent="-381000" lvl="0" marL="457200" rtl="0" algn="l">
              <a:spcBef>
                <a:spcPts val="0"/>
              </a:spcBef>
              <a:spcAft>
                <a:spcPts val="0"/>
              </a:spcAft>
              <a:buSzPts val="2400"/>
              <a:buChar char="▰"/>
            </a:pPr>
            <a:r>
              <a:rPr lang="en"/>
              <a:t>VineReduce is a static framework.</a:t>
            </a:r>
            <a:endParaRPr/>
          </a:p>
          <a:p>
            <a:pPr indent="-381000" lvl="1" marL="914400" rtl="0" algn="l">
              <a:spcBef>
                <a:spcPts val="0"/>
              </a:spcBef>
              <a:spcAft>
                <a:spcPts val="0"/>
              </a:spcAft>
              <a:buSzPts val="2400"/>
              <a:buChar char="▻"/>
            </a:pPr>
            <a:r>
              <a:rPr lang="en"/>
              <a:t>Can we identify dispatchable subdags dynamicaly?</a:t>
            </a:r>
            <a:endParaRPr/>
          </a:p>
          <a:p>
            <a:pPr indent="-381000" lvl="0" marL="457200" rtl="0" algn="l">
              <a:spcBef>
                <a:spcPts val="0"/>
              </a:spcBef>
              <a:spcAft>
                <a:spcPts val="0"/>
              </a:spcAft>
              <a:buSzPts val="2400"/>
              <a:buChar char="▰"/>
            </a:pPr>
            <a:r>
              <a:rPr lang="en"/>
              <a:t>Programming Language Theory:</a:t>
            </a:r>
            <a:endParaRPr/>
          </a:p>
          <a:p>
            <a:pPr indent="-368300" lvl="1" marL="914400" rtl="0" algn="l">
              <a:spcBef>
                <a:spcPts val="0"/>
              </a:spcBef>
              <a:spcAft>
                <a:spcPts val="0"/>
              </a:spcAft>
              <a:buSzPts val="2200"/>
              <a:buChar char="▻"/>
            </a:pPr>
            <a:r>
              <a:rPr lang="en" sz="2200"/>
              <a:t>Eager/lazy evaluation, generators, functionals…</a:t>
            </a:r>
            <a:endParaRPr sz="2200"/>
          </a:p>
          <a:p>
            <a:pPr indent="-368300" lvl="0" marL="457200" rtl="0" algn="l">
              <a:spcBef>
                <a:spcPts val="0"/>
              </a:spcBef>
              <a:spcAft>
                <a:spcPts val="0"/>
              </a:spcAft>
              <a:buSzPts val="2200"/>
              <a:buChar char="▰"/>
            </a:pPr>
            <a:r>
              <a:rPr lang="en" sz="2200"/>
              <a:t>Distance Between Intent and Program is Increasing:</a:t>
            </a:r>
            <a:endParaRPr sz="2200"/>
          </a:p>
          <a:p>
            <a:pPr indent="-368300" lvl="1" marL="914400" rtl="0" algn="l">
              <a:spcBef>
                <a:spcPts val="0"/>
              </a:spcBef>
              <a:spcAft>
                <a:spcPts val="0"/>
              </a:spcAft>
              <a:buSzPts val="2200"/>
              <a:buChar char="▻"/>
            </a:pPr>
            <a:r>
              <a:rPr lang="en" sz="2200"/>
              <a:t>Prompt -&gt; LLM -&gt; FP -&gt; DAG -&gt; Tasks -&gt; Workers</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55"/>
          <p:cNvSpPr txBox="1"/>
          <p:nvPr>
            <p:ph type="title"/>
          </p:nvPr>
        </p:nvSpPr>
        <p:spPr>
          <a:xfrm>
            <a:off x="433275" y="392569"/>
            <a:ext cx="5888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Give TaskVine a Try!</a:t>
            </a:r>
            <a:endParaRPr sz="2400">
              <a:latin typeface="Arial"/>
              <a:ea typeface="Arial"/>
              <a:cs typeface="Arial"/>
              <a:sym typeface="Arial"/>
            </a:endParaRPr>
          </a:p>
        </p:txBody>
      </p:sp>
      <p:sp>
        <p:nvSpPr>
          <p:cNvPr id="1004" name="Google Shape;1004;p55"/>
          <p:cNvSpPr txBox="1"/>
          <p:nvPr/>
        </p:nvSpPr>
        <p:spPr>
          <a:xfrm>
            <a:off x="7618000" y="6182000"/>
            <a:ext cx="1487400" cy="420900"/>
          </a:xfrm>
          <a:prstGeom prst="rect">
            <a:avLst/>
          </a:prstGeom>
          <a:solidFill>
            <a:srgbClr val="F1C23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1005" name="Google Shape;1005;p55"/>
          <p:cNvSpPr txBox="1"/>
          <p:nvPr/>
        </p:nvSpPr>
        <p:spPr>
          <a:xfrm>
            <a:off x="143225" y="1838450"/>
            <a:ext cx="4876500" cy="24252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b="1" lang="en" sz="1800"/>
              <a:t>TaskVine</a:t>
            </a:r>
            <a:r>
              <a:rPr lang="en" sz="1800"/>
              <a:t> is a component of the Cooperative Computing Tools (cctools) from Notre Dame alongside Makeflow, Work Queue, Resource Monitor, etc.</a:t>
            </a:r>
            <a:endParaRPr sz="1800"/>
          </a:p>
          <a:p>
            <a:pPr indent="-342900" lvl="0" marL="457200" rtl="0" algn="l">
              <a:spcBef>
                <a:spcPts val="0"/>
              </a:spcBef>
              <a:spcAft>
                <a:spcPts val="0"/>
              </a:spcAft>
              <a:buSzPts val="1800"/>
              <a:buChar char="●"/>
            </a:pPr>
            <a:r>
              <a:rPr lang="en" sz="1800"/>
              <a:t>Release 7.17 made in May 2026.</a:t>
            </a:r>
            <a:endParaRPr sz="1800"/>
          </a:p>
          <a:p>
            <a:pPr indent="-342900" lvl="0" marL="457200" rtl="0" algn="l">
              <a:spcBef>
                <a:spcPts val="0"/>
              </a:spcBef>
              <a:spcAft>
                <a:spcPts val="0"/>
              </a:spcAft>
              <a:buSzPts val="1800"/>
              <a:buChar char="●"/>
            </a:pPr>
            <a:r>
              <a:rPr lang="en" sz="1800"/>
              <a:t>Research software with an engineering process: issues, tests, manual, examples. </a:t>
            </a:r>
            <a:endParaRPr sz="1800"/>
          </a:p>
          <a:p>
            <a:pPr indent="-342900" lvl="0" marL="457200" rtl="0" algn="l">
              <a:spcBef>
                <a:spcPts val="0"/>
              </a:spcBef>
              <a:spcAft>
                <a:spcPts val="0"/>
              </a:spcAft>
              <a:buSzPts val="1800"/>
              <a:buChar char="●"/>
            </a:pPr>
            <a:r>
              <a:rPr lang="en" sz="1800"/>
              <a:t>We are eager to collaborate with new users on applications and challenges!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006" name="Google Shape;1006;p55"/>
          <p:cNvSpPr txBox="1"/>
          <p:nvPr/>
        </p:nvSpPr>
        <p:spPr>
          <a:xfrm>
            <a:off x="6517300" y="887425"/>
            <a:ext cx="25881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This work was supported by</a:t>
            </a:r>
            <a:endParaRPr/>
          </a:p>
          <a:p>
            <a:pPr indent="0" lvl="0" marL="0" rtl="0" algn="r">
              <a:spcBef>
                <a:spcPts val="0"/>
              </a:spcBef>
              <a:spcAft>
                <a:spcPts val="0"/>
              </a:spcAft>
              <a:buNone/>
            </a:pPr>
            <a:r>
              <a:rPr lang="en"/>
              <a:t>NSF Award OAC-1931348</a:t>
            </a:r>
            <a:endParaRPr/>
          </a:p>
        </p:txBody>
      </p:sp>
      <p:pic>
        <p:nvPicPr>
          <p:cNvPr id="1007" name="Google Shape;1007;p55"/>
          <p:cNvPicPr preferRelativeResize="0"/>
          <p:nvPr/>
        </p:nvPicPr>
        <p:blipFill rotWithShape="1">
          <a:blip r:embed="rId3">
            <a:alphaModFix/>
          </a:blip>
          <a:srcRect b="0" l="0" r="49011" t="0"/>
          <a:stretch/>
        </p:blipFill>
        <p:spPr>
          <a:xfrm>
            <a:off x="8180838" y="41200"/>
            <a:ext cx="971325" cy="876300"/>
          </a:xfrm>
          <a:prstGeom prst="rect">
            <a:avLst/>
          </a:prstGeom>
          <a:noFill/>
          <a:ln>
            <a:noFill/>
          </a:ln>
        </p:spPr>
      </p:pic>
      <p:sp>
        <p:nvSpPr>
          <p:cNvPr id="1008" name="Google Shape;1008;p55"/>
          <p:cNvSpPr txBox="1"/>
          <p:nvPr/>
        </p:nvSpPr>
        <p:spPr>
          <a:xfrm>
            <a:off x="433275" y="4318725"/>
            <a:ext cx="4399200" cy="461700"/>
          </a:xfrm>
          <a:prstGeom prst="rect">
            <a:avLst/>
          </a:prstGeom>
          <a:solidFill>
            <a:schemeClr val="l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conda install -c conda-forge ndcctools</a:t>
            </a:r>
            <a:endParaRPr b="1"/>
          </a:p>
        </p:txBody>
      </p:sp>
      <p:pic>
        <p:nvPicPr>
          <p:cNvPr id="1009" name="Google Shape;1009;p55"/>
          <p:cNvPicPr preferRelativeResize="0"/>
          <p:nvPr/>
        </p:nvPicPr>
        <p:blipFill>
          <a:blip r:embed="rId4">
            <a:alphaModFix/>
          </a:blip>
          <a:stretch>
            <a:fillRect/>
          </a:stretch>
        </p:blipFill>
        <p:spPr>
          <a:xfrm>
            <a:off x="5292100" y="1780525"/>
            <a:ext cx="3489874" cy="3322873"/>
          </a:xfrm>
          <a:prstGeom prst="rect">
            <a:avLst/>
          </a:prstGeom>
          <a:noFill/>
          <a:ln>
            <a:noFill/>
          </a:ln>
        </p:spPr>
      </p:pic>
      <p:sp>
        <p:nvSpPr>
          <p:cNvPr id="1010" name="Google Shape;1010;p55"/>
          <p:cNvSpPr txBox="1"/>
          <p:nvPr/>
        </p:nvSpPr>
        <p:spPr>
          <a:xfrm>
            <a:off x="5019725" y="1376750"/>
            <a:ext cx="4085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solidFill>
                  <a:schemeClr val="hlink"/>
                </a:solidFill>
                <a:hlinkClick r:id="rId5"/>
              </a:rPr>
              <a:t>https://cctools.readthedocs.io</a:t>
            </a:r>
            <a:endParaRPr b="1" sz="18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56"/>
          <p:cNvPicPr preferRelativeResize="0"/>
          <p:nvPr/>
        </p:nvPicPr>
        <p:blipFill>
          <a:blip r:embed="rId3">
            <a:alphaModFix/>
          </a:blip>
          <a:stretch>
            <a:fillRect/>
          </a:stretch>
        </p:blipFill>
        <p:spPr>
          <a:xfrm>
            <a:off x="5679886" y="1852501"/>
            <a:ext cx="3086838" cy="2939123"/>
          </a:xfrm>
          <a:prstGeom prst="rect">
            <a:avLst/>
          </a:prstGeom>
          <a:noFill/>
          <a:ln>
            <a:noFill/>
          </a:ln>
        </p:spPr>
      </p:pic>
      <p:sp>
        <p:nvSpPr>
          <p:cNvPr id="1016" name="Google Shape;1016;p56"/>
          <p:cNvSpPr txBox="1"/>
          <p:nvPr>
            <p:ph type="title"/>
          </p:nvPr>
        </p:nvSpPr>
        <p:spPr>
          <a:xfrm>
            <a:off x="433275" y="392569"/>
            <a:ext cx="5888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Arial"/>
                <a:ea typeface="Arial"/>
                <a:cs typeface="Arial"/>
                <a:sym typeface="Arial"/>
              </a:rPr>
              <a:t>For more information…</a:t>
            </a:r>
            <a:endParaRPr sz="2400">
              <a:latin typeface="Arial"/>
              <a:ea typeface="Arial"/>
              <a:cs typeface="Arial"/>
              <a:sym typeface="Arial"/>
            </a:endParaRPr>
          </a:p>
        </p:txBody>
      </p:sp>
      <p:sp>
        <p:nvSpPr>
          <p:cNvPr id="1017" name="Google Shape;1017;p56"/>
          <p:cNvSpPr txBox="1"/>
          <p:nvPr/>
        </p:nvSpPr>
        <p:spPr>
          <a:xfrm>
            <a:off x="140476" y="4329830"/>
            <a:ext cx="5835000" cy="6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u="sng">
                <a:solidFill>
                  <a:schemeClr val="hlink"/>
                </a:solidFill>
                <a:hlinkClick r:id="rId4"/>
              </a:rPr>
              <a:t>https://cctools.readthedocs.io</a:t>
            </a:r>
            <a:endParaRPr b="1" sz="1800"/>
          </a:p>
          <a:p>
            <a:pPr indent="0" lvl="0" marL="0" rtl="0" algn="l">
              <a:spcBef>
                <a:spcPts val="0"/>
              </a:spcBef>
              <a:spcAft>
                <a:spcPts val="0"/>
              </a:spcAft>
              <a:buClr>
                <a:schemeClr val="dk1"/>
              </a:buClr>
              <a:buSzPts val="1100"/>
              <a:buFont typeface="Arial"/>
              <a:buNone/>
            </a:pPr>
            <a:r>
              <a:rPr b="1" lang="en" sz="1800" u="sng">
                <a:solidFill>
                  <a:schemeClr val="hlink"/>
                </a:solidFill>
                <a:hlinkClick r:id="rId5"/>
              </a:rPr>
              <a:t>https://ccl.cse.nd.edu</a:t>
            </a:r>
            <a:endParaRPr b="1" sz="1800"/>
          </a:p>
        </p:txBody>
      </p:sp>
      <p:pic>
        <p:nvPicPr>
          <p:cNvPr id="1018" name="Google Shape;1018;p56"/>
          <p:cNvPicPr preferRelativeResize="0"/>
          <p:nvPr/>
        </p:nvPicPr>
        <p:blipFill>
          <a:blip r:embed="rId6">
            <a:alphaModFix/>
          </a:blip>
          <a:stretch>
            <a:fillRect/>
          </a:stretch>
        </p:blipFill>
        <p:spPr>
          <a:xfrm>
            <a:off x="5260600" y="1539200"/>
            <a:ext cx="3159788" cy="2939124"/>
          </a:xfrm>
          <a:prstGeom prst="rect">
            <a:avLst/>
          </a:prstGeom>
          <a:noFill/>
          <a:ln>
            <a:noFill/>
          </a:ln>
        </p:spPr>
      </p:pic>
      <p:sp>
        <p:nvSpPr>
          <p:cNvPr id="1019" name="Google Shape;1019;p56"/>
          <p:cNvSpPr txBox="1"/>
          <p:nvPr/>
        </p:nvSpPr>
        <p:spPr>
          <a:xfrm>
            <a:off x="-266787" y="3720138"/>
            <a:ext cx="5835000" cy="6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t>CCL Staff and Students</a:t>
            </a:r>
            <a:endParaRPr b="1" sz="1800"/>
          </a:p>
        </p:txBody>
      </p:sp>
      <p:sp>
        <p:nvSpPr>
          <p:cNvPr id="1020" name="Google Shape;1020;p56"/>
          <p:cNvSpPr txBox="1"/>
          <p:nvPr/>
        </p:nvSpPr>
        <p:spPr>
          <a:xfrm>
            <a:off x="3958625" y="4485250"/>
            <a:ext cx="4399200" cy="461700"/>
          </a:xfrm>
          <a:prstGeom prst="rect">
            <a:avLst/>
          </a:prstGeom>
          <a:solidFill>
            <a:schemeClr val="l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conda install -c conda-forge ndcctools</a:t>
            </a:r>
            <a:endParaRPr b="1"/>
          </a:p>
        </p:txBody>
      </p:sp>
      <p:pic>
        <p:nvPicPr>
          <p:cNvPr id="1021" name="Google Shape;1021;p56" title="Screenshot 2025-11-11 at 11.44.12 AM.png"/>
          <p:cNvPicPr preferRelativeResize="0"/>
          <p:nvPr/>
        </p:nvPicPr>
        <p:blipFill>
          <a:blip r:embed="rId7">
            <a:alphaModFix/>
          </a:blip>
          <a:stretch>
            <a:fillRect/>
          </a:stretch>
        </p:blipFill>
        <p:spPr>
          <a:xfrm>
            <a:off x="104026" y="1440501"/>
            <a:ext cx="5093398" cy="2435350"/>
          </a:xfrm>
          <a:prstGeom prst="rect">
            <a:avLst/>
          </a:prstGeom>
          <a:noFill/>
          <a:ln>
            <a:noFill/>
          </a:ln>
        </p:spPr>
      </p:pic>
      <p:sp>
        <p:nvSpPr>
          <p:cNvPr id="1022" name="Google Shape;1022;p56"/>
          <p:cNvSpPr txBox="1"/>
          <p:nvPr/>
        </p:nvSpPr>
        <p:spPr>
          <a:xfrm>
            <a:off x="6321626" y="887425"/>
            <a:ext cx="25881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This work was supported by</a:t>
            </a:r>
            <a:endParaRPr/>
          </a:p>
          <a:p>
            <a:pPr indent="0" lvl="0" marL="0" rtl="0" algn="r">
              <a:spcBef>
                <a:spcPts val="0"/>
              </a:spcBef>
              <a:spcAft>
                <a:spcPts val="0"/>
              </a:spcAft>
              <a:buNone/>
            </a:pPr>
            <a:r>
              <a:rPr lang="en"/>
              <a:t>NSF Award </a:t>
            </a:r>
            <a:r>
              <a:rPr lang="en"/>
              <a:t>OAC-1931348</a:t>
            </a:r>
            <a:endParaRPr/>
          </a:p>
        </p:txBody>
      </p:sp>
      <p:pic>
        <p:nvPicPr>
          <p:cNvPr id="1023" name="Google Shape;1023;p56"/>
          <p:cNvPicPr preferRelativeResize="0"/>
          <p:nvPr/>
        </p:nvPicPr>
        <p:blipFill rotWithShape="1">
          <a:blip r:embed="rId8">
            <a:alphaModFix/>
          </a:blip>
          <a:srcRect b="0" l="0" r="49011" t="0"/>
          <a:stretch/>
        </p:blipFill>
        <p:spPr>
          <a:xfrm>
            <a:off x="7985163" y="41200"/>
            <a:ext cx="971325" cy="876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35"/>
          <p:cNvPicPr preferRelativeResize="0"/>
          <p:nvPr/>
        </p:nvPicPr>
        <p:blipFill>
          <a:blip r:embed="rId3">
            <a:alphaModFix/>
          </a:blip>
          <a:stretch>
            <a:fillRect/>
          </a:stretch>
        </p:blipFill>
        <p:spPr>
          <a:xfrm>
            <a:off x="3902882" y="4317481"/>
            <a:ext cx="2523276" cy="630819"/>
          </a:xfrm>
          <a:prstGeom prst="rect">
            <a:avLst/>
          </a:prstGeom>
          <a:noFill/>
          <a:ln cap="flat" cmpd="sng" w="9525">
            <a:solidFill>
              <a:schemeClr val="dk2"/>
            </a:solidFill>
            <a:prstDash val="solid"/>
            <a:round/>
            <a:headEnd len="sm" w="sm" type="none"/>
            <a:tailEnd len="sm" w="sm" type="none"/>
          </a:ln>
        </p:spPr>
      </p:pic>
      <p:pic>
        <p:nvPicPr>
          <p:cNvPr id="380" name="Google Shape;380;p35"/>
          <p:cNvPicPr preferRelativeResize="0"/>
          <p:nvPr/>
        </p:nvPicPr>
        <p:blipFill>
          <a:blip r:embed="rId4">
            <a:alphaModFix/>
          </a:blip>
          <a:stretch>
            <a:fillRect/>
          </a:stretch>
        </p:blipFill>
        <p:spPr>
          <a:xfrm>
            <a:off x="3889529" y="3574101"/>
            <a:ext cx="2523300" cy="630825"/>
          </a:xfrm>
          <a:prstGeom prst="rect">
            <a:avLst/>
          </a:prstGeom>
          <a:noFill/>
          <a:ln cap="flat" cmpd="sng" w="9525">
            <a:solidFill>
              <a:schemeClr val="dk2"/>
            </a:solidFill>
            <a:prstDash val="solid"/>
            <a:round/>
            <a:headEnd len="sm" w="sm" type="none"/>
            <a:tailEnd len="sm" w="sm" type="none"/>
          </a:ln>
        </p:spPr>
      </p:pic>
      <p:pic>
        <p:nvPicPr>
          <p:cNvPr id="381" name="Google Shape;381;p35"/>
          <p:cNvPicPr preferRelativeResize="0"/>
          <p:nvPr/>
        </p:nvPicPr>
        <p:blipFill>
          <a:blip r:embed="rId5">
            <a:alphaModFix/>
          </a:blip>
          <a:stretch>
            <a:fillRect/>
          </a:stretch>
        </p:blipFill>
        <p:spPr>
          <a:xfrm>
            <a:off x="6532799" y="4317486"/>
            <a:ext cx="2523300" cy="630825"/>
          </a:xfrm>
          <a:prstGeom prst="rect">
            <a:avLst/>
          </a:prstGeom>
          <a:noFill/>
          <a:ln cap="flat" cmpd="sng" w="9525">
            <a:solidFill>
              <a:schemeClr val="dk2"/>
            </a:solidFill>
            <a:prstDash val="solid"/>
            <a:round/>
            <a:headEnd len="sm" w="sm" type="none"/>
            <a:tailEnd len="sm" w="sm" type="none"/>
          </a:ln>
        </p:spPr>
      </p:pic>
      <p:sp>
        <p:nvSpPr>
          <p:cNvPr id="382" name="Google Shape;382;p35"/>
          <p:cNvSpPr txBox="1"/>
          <p:nvPr/>
        </p:nvSpPr>
        <p:spPr>
          <a:xfrm>
            <a:off x="259730" y="1239167"/>
            <a:ext cx="3466200" cy="63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600"/>
              <a:buFont typeface="Arial"/>
              <a:buNone/>
            </a:pPr>
            <a:r>
              <a:rPr b="1" lang="en" sz="2300" u="sng">
                <a:solidFill>
                  <a:schemeClr val="hlink"/>
                </a:solidFill>
                <a:latin typeface="Calibri"/>
                <a:ea typeface="Calibri"/>
                <a:cs typeface="Calibri"/>
                <a:sym typeface="Calibri"/>
                <a:hlinkClick r:id="rId6"/>
              </a:rPr>
              <a:t>http://</a:t>
            </a:r>
            <a:r>
              <a:rPr b="1" i="0" lang="en" sz="2300" u="sng" cap="none" strike="noStrike">
                <a:solidFill>
                  <a:schemeClr val="hlink"/>
                </a:solidFill>
                <a:latin typeface="Calibri"/>
                <a:ea typeface="Calibri"/>
                <a:cs typeface="Calibri"/>
                <a:sym typeface="Calibri"/>
                <a:hlinkClick r:id="rId7"/>
              </a:rPr>
              <a:t>ccl.cse.nd.edu</a:t>
            </a:r>
            <a:endParaRPr b="1" i="0" sz="2300" u="none" cap="none" strike="noStrike">
              <a:solidFill>
                <a:srgbClr val="4F81BD"/>
              </a:solidFill>
              <a:latin typeface="Calibri"/>
              <a:ea typeface="Calibri"/>
              <a:cs typeface="Calibri"/>
              <a:sym typeface="Calibri"/>
            </a:endParaRPr>
          </a:p>
        </p:txBody>
      </p:sp>
      <p:sp>
        <p:nvSpPr>
          <p:cNvPr id="383" name="Google Shape;383;p35"/>
          <p:cNvSpPr txBox="1"/>
          <p:nvPr>
            <p:ph type="title"/>
          </p:nvPr>
        </p:nvSpPr>
        <p:spPr>
          <a:xfrm>
            <a:off x="-231510" y="392575"/>
            <a:ext cx="5492400" cy="766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
                <a:solidFill>
                  <a:schemeClr val="lt1"/>
                </a:solidFill>
              </a:rPr>
              <a:t>The Cooperative Computing Lab</a:t>
            </a:r>
            <a:endParaRPr b="1">
              <a:solidFill>
                <a:schemeClr val="lt1"/>
              </a:solidFill>
            </a:endParaRPr>
          </a:p>
        </p:txBody>
      </p:sp>
      <p:pic>
        <p:nvPicPr>
          <p:cNvPr id="384" name="Google Shape;384;p35"/>
          <p:cNvPicPr preferRelativeResize="0"/>
          <p:nvPr/>
        </p:nvPicPr>
        <p:blipFill>
          <a:blip r:embed="rId8">
            <a:alphaModFix/>
          </a:blip>
          <a:stretch>
            <a:fillRect/>
          </a:stretch>
        </p:blipFill>
        <p:spPr>
          <a:xfrm>
            <a:off x="6862650" y="886124"/>
            <a:ext cx="2025750" cy="472675"/>
          </a:xfrm>
          <a:prstGeom prst="rect">
            <a:avLst/>
          </a:prstGeom>
          <a:noFill/>
          <a:ln>
            <a:noFill/>
          </a:ln>
        </p:spPr>
      </p:pic>
      <p:pic>
        <p:nvPicPr>
          <p:cNvPr id="385" name="Google Shape;385;p35"/>
          <p:cNvPicPr preferRelativeResize="0"/>
          <p:nvPr/>
        </p:nvPicPr>
        <p:blipFill>
          <a:blip r:embed="rId9">
            <a:alphaModFix/>
          </a:blip>
          <a:stretch>
            <a:fillRect/>
          </a:stretch>
        </p:blipFill>
        <p:spPr>
          <a:xfrm>
            <a:off x="353400" y="1834458"/>
            <a:ext cx="3089150" cy="2316862"/>
          </a:xfrm>
          <a:prstGeom prst="rect">
            <a:avLst/>
          </a:prstGeom>
          <a:noFill/>
          <a:ln>
            <a:noFill/>
          </a:ln>
        </p:spPr>
      </p:pic>
      <p:pic>
        <p:nvPicPr>
          <p:cNvPr id="386" name="Google Shape;386;p35"/>
          <p:cNvPicPr preferRelativeResize="0"/>
          <p:nvPr/>
        </p:nvPicPr>
        <p:blipFill rotWithShape="1">
          <a:blip r:embed="rId10">
            <a:alphaModFix/>
          </a:blip>
          <a:srcRect b="0" l="0" r="41349" t="0"/>
          <a:stretch/>
        </p:blipFill>
        <p:spPr>
          <a:xfrm>
            <a:off x="4606188" y="1491813"/>
            <a:ext cx="1755299" cy="1590251"/>
          </a:xfrm>
          <a:prstGeom prst="rect">
            <a:avLst/>
          </a:prstGeom>
          <a:noFill/>
          <a:ln>
            <a:noFill/>
          </a:ln>
        </p:spPr>
      </p:pic>
      <p:pic>
        <p:nvPicPr>
          <p:cNvPr id="387" name="Google Shape;387;p35"/>
          <p:cNvPicPr preferRelativeResize="0"/>
          <p:nvPr/>
        </p:nvPicPr>
        <p:blipFill>
          <a:blip r:embed="rId11">
            <a:alphaModFix/>
          </a:blip>
          <a:stretch>
            <a:fillRect/>
          </a:stretch>
        </p:blipFill>
        <p:spPr>
          <a:xfrm>
            <a:off x="3956190" y="1870086"/>
            <a:ext cx="1627177" cy="1590250"/>
          </a:xfrm>
          <a:prstGeom prst="rect">
            <a:avLst/>
          </a:prstGeom>
          <a:noFill/>
          <a:ln cap="flat" cmpd="sng" w="9525">
            <a:solidFill>
              <a:srgbClr val="000000"/>
            </a:solidFill>
            <a:prstDash val="solid"/>
            <a:round/>
            <a:headEnd len="sm" w="sm" type="none"/>
            <a:tailEnd len="sm" w="sm" type="none"/>
          </a:ln>
        </p:spPr>
      </p:pic>
      <p:pic>
        <p:nvPicPr>
          <p:cNvPr id="388" name="Google Shape;388;p35"/>
          <p:cNvPicPr preferRelativeResize="0"/>
          <p:nvPr/>
        </p:nvPicPr>
        <p:blipFill>
          <a:blip r:embed="rId12">
            <a:alphaModFix/>
          </a:blip>
          <a:stretch>
            <a:fillRect/>
          </a:stretch>
        </p:blipFill>
        <p:spPr>
          <a:xfrm>
            <a:off x="6473827" y="1753321"/>
            <a:ext cx="1265225" cy="1636874"/>
          </a:xfrm>
          <a:prstGeom prst="rect">
            <a:avLst/>
          </a:prstGeom>
          <a:noFill/>
          <a:ln cap="flat" cmpd="sng" w="9525">
            <a:solidFill>
              <a:schemeClr val="dk2"/>
            </a:solidFill>
            <a:prstDash val="solid"/>
            <a:round/>
            <a:headEnd len="sm" w="sm" type="none"/>
            <a:tailEnd len="sm" w="sm" type="none"/>
          </a:ln>
        </p:spPr>
      </p:pic>
      <p:pic>
        <p:nvPicPr>
          <p:cNvPr id="389" name="Google Shape;389;p35"/>
          <p:cNvPicPr preferRelativeResize="0"/>
          <p:nvPr/>
        </p:nvPicPr>
        <p:blipFill>
          <a:blip r:embed="rId13">
            <a:alphaModFix/>
          </a:blip>
          <a:stretch>
            <a:fillRect/>
          </a:stretch>
        </p:blipFill>
        <p:spPr>
          <a:xfrm>
            <a:off x="6891743" y="1583174"/>
            <a:ext cx="1265225" cy="1637831"/>
          </a:xfrm>
          <a:prstGeom prst="rect">
            <a:avLst/>
          </a:prstGeom>
          <a:noFill/>
          <a:ln cap="flat" cmpd="sng" w="9525">
            <a:solidFill>
              <a:schemeClr val="dk2"/>
            </a:solidFill>
            <a:prstDash val="solid"/>
            <a:round/>
            <a:headEnd len="sm" w="sm" type="none"/>
            <a:tailEnd len="sm" w="sm" type="none"/>
          </a:ln>
        </p:spPr>
      </p:pic>
      <p:pic>
        <p:nvPicPr>
          <p:cNvPr id="390" name="Google Shape;390;p35"/>
          <p:cNvPicPr preferRelativeResize="0"/>
          <p:nvPr/>
        </p:nvPicPr>
        <p:blipFill>
          <a:blip r:embed="rId14">
            <a:alphaModFix/>
          </a:blip>
          <a:stretch>
            <a:fillRect/>
          </a:stretch>
        </p:blipFill>
        <p:spPr>
          <a:xfrm>
            <a:off x="7623173" y="1468020"/>
            <a:ext cx="1265225" cy="1637831"/>
          </a:xfrm>
          <a:prstGeom prst="rect">
            <a:avLst/>
          </a:prstGeom>
          <a:noFill/>
          <a:ln cap="flat" cmpd="sng" w="9525">
            <a:solidFill>
              <a:schemeClr val="dk2"/>
            </a:solidFill>
            <a:prstDash val="solid"/>
            <a:round/>
            <a:headEnd len="sm" w="sm" type="none"/>
            <a:tailEnd len="sm" w="sm" type="none"/>
          </a:ln>
        </p:spPr>
      </p:pic>
      <p:pic>
        <p:nvPicPr>
          <p:cNvPr id="391" name="Google Shape;391;p35"/>
          <p:cNvPicPr preferRelativeResize="0"/>
          <p:nvPr/>
        </p:nvPicPr>
        <p:blipFill>
          <a:blip r:embed="rId15">
            <a:alphaModFix/>
          </a:blip>
          <a:stretch>
            <a:fillRect/>
          </a:stretch>
        </p:blipFill>
        <p:spPr>
          <a:xfrm>
            <a:off x="6532796" y="3574112"/>
            <a:ext cx="2523300" cy="630825"/>
          </a:xfrm>
          <a:prstGeom prst="rect">
            <a:avLst/>
          </a:prstGeom>
          <a:noFill/>
          <a:ln cap="flat" cmpd="sng" w="9525">
            <a:solidFill>
              <a:schemeClr val="dk2"/>
            </a:solidFill>
            <a:prstDash val="solid"/>
            <a:round/>
            <a:headEnd len="sm" w="sm" type="none"/>
            <a:tailEnd len="sm" w="sm" type="none"/>
          </a:ln>
        </p:spPr>
      </p:pic>
      <p:pic>
        <p:nvPicPr>
          <p:cNvPr id="392" name="Google Shape;392;p35"/>
          <p:cNvPicPr preferRelativeResize="0"/>
          <p:nvPr/>
        </p:nvPicPr>
        <p:blipFill>
          <a:blip r:embed="rId16">
            <a:alphaModFix/>
          </a:blip>
          <a:stretch>
            <a:fillRect/>
          </a:stretch>
        </p:blipFill>
        <p:spPr>
          <a:xfrm>
            <a:off x="2545678" y="4289833"/>
            <a:ext cx="868217" cy="872551"/>
          </a:xfrm>
          <a:prstGeom prst="rect">
            <a:avLst/>
          </a:prstGeom>
          <a:noFill/>
          <a:ln>
            <a:noFill/>
          </a:ln>
        </p:spPr>
      </p:pic>
      <p:pic>
        <p:nvPicPr>
          <p:cNvPr id="393" name="Google Shape;393;p35"/>
          <p:cNvPicPr preferRelativeResize="0"/>
          <p:nvPr/>
        </p:nvPicPr>
        <p:blipFill>
          <a:blip r:embed="rId17">
            <a:alphaModFix/>
          </a:blip>
          <a:stretch>
            <a:fillRect/>
          </a:stretch>
        </p:blipFill>
        <p:spPr>
          <a:xfrm>
            <a:off x="1541904" y="4320794"/>
            <a:ext cx="810054" cy="810626"/>
          </a:xfrm>
          <a:prstGeom prst="rect">
            <a:avLst/>
          </a:prstGeom>
          <a:noFill/>
          <a:ln>
            <a:noFill/>
          </a:ln>
        </p:spPr>
      </p:pic>
      <p:pic>
        <p:nvPicPr>
          <p:cNvPr id="394" name="Google Shape;394;p35"/>
          <p:cNvPicPr preferRelativeResize="0"/>
          <p:nvPr/>
        </p:nvPicPr>
        <p:blipFill>
          <a:blip r:embed="rId18">
            <a:alphaModFix/>
          </a:blip>
          <a:stretch>
            <a:fillRect/>
          </a:stretch>
        </p:blipFill>
        <p:spPr>
          <a:xfrm>
            <a:off x="484459" y="4353468"/>
            <a:ext cx="916041" cy="766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6"/>
          <p:cNvSpPr txBox="1"/>
          <p:nvPr>
            <p:ph type="title"/>
          </p:nvPr>
        </p:nvSpPr>
        <p:spPr>
          <a:xfrm>
            <a:off x="3570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Everyone Knows About Workflows</a:t>
            </a:r>
            <a:endParaRPr/>
          </a:p>
        </p:txBody>
      </p:sp>
      <p:sp>
        <p:nvSpPr>
          <p:cNvPr id="400" name="Google Shape;400;p36"/>
          <p:cNvSpPr txBox="1"/>
          <p:nvPr/>
        </p:nvSpPr>
        <p:spPr>
          <a:xfrm>
            <a:off x="3429625" y="1434425"/>
            <a:ext cx="5492400" cy="26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63248"/>
                </a:solidFill>
              </a:rPr>
              <a:t>Conventional Workflow Systems</a:t>
            </a:r>
            <a:endParaRPr sz="1800">
              <a:solidFill>
                <a:srgbClr val="263248"/>
              </a:solidFill>
            </a:endParaRPr>
          </a:p>
          <a:p>
            <a:pPr indent="0" lvl="0" marL="0" rtl="0" algn="l">
              <a:spcBef>
                <a:spcPts val="0"/>
              </a:spcBef>
              <a:spcAft>
                <a:spcPts val="0"/>
              </a:spcAft>
              <a:buNone/>
            </a:pPr>
            <a:r>
              <a:t/>
            </a:r>
            <a:endParaRPr sz="1800">
              <a:solidFill>
                <a:srgbClr val="263248"/>
              </a:solidFill>
            </a:endParaRPr>
          </a:p>
          <a:p>
            <a:pPr indent="-342900" lvl="0" marL="457200" rtl="0" algn="l">
              <a:spcBef>
                <a:spcPts val="0"/>
              </a:spcBef>
              <a:spcAft>
                <a:spcPts val="0"/>
              </a:spcAft>
              <a:buClr>
                <a:srgbClr val="263248"/>
              </a:buClr>
              <a:buSzPts val="1800"/>
              <a:buChar char="●"/>
            </a:pPr>
            <a:r>
              <a:rPr lang="en" sz="1800">
                <a:solidFill>
                  <a:srgbClr val="263248"/>
                </a:solidFill>
              </a:rPr>
              <a:t>Each green square an executable program to be run via Unix fork/exec. (mins to hours)</a:t>
            </a:r>
            <a:endParaRPr sz="1800">
              <a:solidFill>
                <a:srgbClr val="263248"/>
              </a:solidFill>
            </a:endParaRPr>
          </a:p>
          <a:p>
            <a:pPr indent="-342900" lvl="0" marL="457200" rtl="0" algn="l">
              <a:spcBef>
                <a:spcPts val="0"/>
              </a:spcBef>
              <a:spcAft>
                <a:spcPts val="0"/>
              </a:spcAft>
              <a:buClr>
                <a:srgbClr val="263248"/>
              </a:buClr>
              <a:buSzPts val="1800"/>
              <a:buChar char="●"/>
            </a:pPr>
            <a:r>
              <a:rPr lang="en" sz="1800">
                <a:solidFill>
                  <a:srgbClr val="263248"/>
                </a:solidFill>
              </a:rPr>
              <a:t>Each blue square a file in the filesystem accessed via Unix.  </a:t>
            </a:r>
            <a:r>
              <a:rPr lang="en" sz="1800">
                <a:solidFill>
                  <a:srgbClr val="263248"/>
                </a:solidFill>
              </a:rPr>
              <a:t>(MB to GB)</a:t>
            </a:r>
            <a:endParaRPr sz="1800">
              <a:solidFill>
                <a:srgbClr val="263248"/>
              </a:solidFill>
            </a:endParaRPr>
          </a:p>
          <a:p>
            <a:pPr indent="-342900" lvl="0" marL="457200" rtl="0" algn="l">
              <a:spcBef>
                <a:spcPts val="0"/>
              </a:spcBef>
              <a:spcAft>
                <a:spcPts val="0"/>
              </a:spcAft>
              <a:buClr>
                <a:srgbClr val="263248"/>
              </a:buClr>
              <a:buSzPts val="1800"/>
              <a:buChar char="●"/>
            </a:pPr>
            <a:r>
              <a:rPr lang="en" sz="1800">
                <a:solidFill>
                  <a:srgbClr val="263248"/>
                </a:solidFill>
              </a:rPr>
              <a:t>End user writes out the individual nodes and sees the entire graph.</a:t>
            </a:r>
            <a:endParaRPr sz="1800">
              <a:solidFill>
                <a:srgbClr val="263248"/>
              </a:solidFill>
            </a:endParaRPr>
          </a:p>
          <a:p>
            <a:pPr indent="-342900" lvl="0" marL="457200" rtl="0" algn="l">
              <a:spcBef>
                <a:spcPts val="0"/>
              </a:spcBef>
              <a:spcAft>
                <a:spcPts val="0"/>
              </a:spcAft>
              <a:buClr>
                <a:srgbClr val="263248"/>
              </a:buClr>
              <a:buSzPts val="1800"/>
              <a:buChar char="●"/>
            </a:pPr>
            <a:r>
              <a:rPr lang="en" sz="1800">
                <a:solidFill>
                  <a:srgbClr val="263248"/>
                </a:solidFill>
              </a:rPr>
              <a:t>A workflow manager puts the jobs in order and submits them to HTCondor.</a:t>
            </a:r>
            <a:endParaRPr sz="1800">
              <a:solidFill>
                <a:srgbClr val="263248"/>
              </a:solidFill>
            </a:endParaRPr>
          </a:p>
          <a:p>
            <a:pPr indent="0" lvl="0" marL="0" rtl="0" algn="l">
              <a:spcBef>
                <a:spcPts val="0"/>
              </a:spcBef>
              <a:spcAft>
                <a:spcPts val="0"/>
              </a:spcAft>
              <a:buNone/>
            </a:pPr>
            <a:r>
              <a:t/>
            </a:r>
            <a:endParaRPr sz="1800">
              <a:solidFill>
                <a:srgbClr val="263248"/>
              </a:solidFill>
            </a:endParaRPr>
          </a:p>
        </p:txBody>
      </p:sp>
      <p:sp>
        <p:nvSpPr>
          <p:cNvPr id="401" name="Google Shape;401;p36"/>
          <p:cNvSpPr/>
          <p:nvPr/>
        </p:nvSpPr>
        <p:spPr>
          <a:xfrm>
            <a:off x="740018" y="1421845"/>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End User</a:t>
            </a:r>
            <a:endParaRPr/>
          </a:p>
        </p:txBody>
      </p:sp>
      <p:sp>
        <p:nvSpPr>
          <p:cNvPr id="402" name="Google Shape;402;p36"/>
          <p:cNvSpPr/>
          <p:nvPr/>
        </p:nvSpPr>
        <p:spPr>
          <a:xfrm>
            <a:off x="740018" y="4178699"/>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WMS</a:t>
            </a:r>
            <a:endParaRPr/>
          </a:p>
        </p:txBody>
      </p:sp>
      <p:sp>
        <p:nvSpPr>
          <p:cNvPr id="403" name="Google Shape;403;p36"/>
          <p:cNvSpPr/>
          <p:nvPr/>
        </p:nvSpPr>
        <p:spPr>
          <a:xfrm>
            <a:off x="740018" y="4643045"/>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HTCondor</a:t>
            </a:r>
            <a:endParaRPr/>
          </a:p>
        </p:txBody>
      </p:sp>
      <p:sp>
        <p:nvSpPr>
          <p:cNvPr id="404" name="Google Shape;404;p36"/>
          <p:cNvSpPr/>
          <p:nvPr/>
        </p:nvSpPr>
        <p:spPr>
          <a:xfrm>
            <a:off x="740018" y="1886177"/>
            <a:ext cx="2125500" cy="22416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Workflow</a:t>
            </a:r>
            <a:endParaRPr/>
          </a:p>
        </p:txBody>
      </p:sp>
      <p:pic>
        <p:nvPicPr>
          <p:cNvPr id="405" name="Google Shape;405;p36"/>
          <p:cNvPicPr preferRelativeResize="0"/>
          <p:nvPr/>
        </p:nvPicPr>
        <p:blipFill rotWithShape="1">
          <a:blip r:embed="rId3">
            <a:alphaModFix/>
          </a:blip>
          <a:srcRect b="0" l="0" r="0" t="0"/>
          <a:stretch/>
        </p:blipFill>
        <p:spPr>
          <a:xfrm>
            <a:off x="1015253" y="2049727"/>
            <a:ext cx="1596401" cy="1912201"/>
          </a:xfrm>
          <a:prstGeom prst="rect">
            <a:avLst/>
          </a:prstGeom>
          <a:noFill/>
          <a:ln>
            <a:noFill/>
          </a:ln>
        </p:spPr>
      </p:pic>
      <p:sp>
        <p:nvSpPr>
          <p:cNvPr id="406" name="Google Shape;406;p36"/>
          <p:cNvSpPr/>
          <p:nvPr/>
        </p:nvSpPr>
        <p:spPr>
          <a:xfrm>
            <a:off x="1748350" y="1813650"/>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36"/>
          <p:cNvSpPr/>
          <p:nvPr/>
        </p:nvSpPr>
        <p:spPr>
          <a:xfrm>
            <a:off x="1715775" y="4048100"/>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36"/>
          <p:cNvSpPr/>
          <p:nvPr/>
        </p:nvSpPr>
        <p:spPr>
          <a:xfrm>
            <a:off x="1715775" y="4519700"/>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7"/>
          <p:cNvSpPr txBox="1"/>
          <p:nvPr>
            <p:ph type="title"/>
          </p:nvPr>
        </p:nvSpPr>
        <p:spPr>
          <a:xfrm>
            <a:off x="357075" y="392575"/>
            <a:ext cx="67605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Task Graphs are a Variation on Workflows</a:t>
            </a:r>
            <a:endParaRPr/>
          </a:p>
        </p:txBody>
      </p:sp>
      <p:sp>
        <p:nvSpPr>
          <p:cNvPr id="414" name="Google Shape;414;p37"/>
          <p:cNvSpPr txBox="1"/>
          <p:nvPr/>
        </p:nvSpPr>
        <p:spPr>
          <a:xfrm>
            <a:off x="3100475" y="1403100"/>
            <a:ext cx="6043500" cy="36534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263248"/>
              </a:buClr>
              <a:buSzPts val="1900"/>
              <a:buChar char="●"/>
            </a:pPr>
            <a:r>
              <a:rPr lang="en" sz="1900">
                <a:solidFill>
                  <a:srgbClr val="263248"/>
                </a:solidFill>
              </a:rPr>
              <a:t>End user writes a </a:t>
            </a:r>
            <a:r>
              <a:rPr b="1" lang="en" sz="1900">
                <a:solidFill>
                  <a:srgbClr val="263248"/>
                </a:solidFill>
              </a:rPr>
              <a:t>dataflow program</a:t>
            </a:r>
            <a:r>
              <a:rPr lang="en" sz="1900">
                <a:solidFill>
                  <a:srgbClr val="263248"/>
                </a:solidFill>
              </a:rPr>
              <a:t> in a</a:t>
            </a:r>
            <a:br>
              <a:rPr lang="en" sz="1900">
                <a:solidFill>
                  <a:srgbClr val="263248"/>
                </a:solidFill>
              </a:rPr>
            </a:br>
            <a:r>
              <a:rPr lang="en" sz="1900">
                <a:solidFill>
                  <a:srgbClr val="263248"/>
                </a:solidFill>
              </a:rPr>
              <a:t>familiar programming language.</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Each </a:t>
            </a:r>
            <a:r>
              <a:rPr lang="en" sz="1900">
                <a:solidFill>
                  <a:srgbClr val="4E9A06"/>
                </a:solidFill>
              </a:rPr>
              <a:t>green circle</a:t>
            </a:r>
            <a:r>
              <a:rPr lang="en" sz="1900">
                <a:solidFill>
                  <a:srgbClr val="263248"/>
                </a:solidFill>
              </a:rPr>
              <a:t> a </a:t>
            </a:r>
            <a:r>
              <a:rPr b="1" lang="en" sz="1900">
                <a:solidFill>
                  <a:srgbClr val="263248"/>
                </a:solidFill>
              </a:rPr>
              <a:t>function</a:t>
            </a:r>
            <a:r>
              <a:rPr lang="en" sz="1900">
                <a:solidFill>
                  <a:srgbClr val="263248"/>
                </a:solidFill>
              </a:rPr>
              <a:t> to be </a:t>
            </a:r>
            <a:r>
              <a:rPr b="1" lang="en" sz="1900">
                <a:solidFill>
                  <a:srgbClr val="263248"/>
                </a:solidFill>
              </a:rPr>
              <a:t>called</a:t>
            </a:r>
            <a:r>
              <a:rPr lang="en" sz="1900">
                <a:solidFill>
                  <a:srgbClr val="263248"/>
                </a:solidFill>
              </a:rPr>
              <a:t> with </a:t>
            </a:r>
            <a:r>
              <a:rPr b="1" lang="en" sz="1900">
                <a:solidFill>
                  <a:srgbClr val="263248"/>
                </a:solidFill>
              </a:rPr>
              <a:t>arguments</a:t>
            </a:r>
            <a:r>
              <a:rPr lang="en" sz="1900">
                <a:solidFill>
                  <a:srgbClr val="263248"/>
                </a:solidFill>
              </a:rPr>
              <a:t>. (sec-min)</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Each </a:t>
            </a:r>
            <a:r>
              <a:rPr lang="en" sz="1900">
                <a:solidFill>
                  <a:srgbClr val="4F81BD"/>
                </a:solidFill>
              </a:rPr>
              <a:t>blue square</a:t>
            </a:r>
            <a:r>
              <a:rPr lang="en" sz="1900">
                <a:solidFill>
                  <a:srgbClr val="263248"/>
                </a:solidFill>
              </a:rPr>
              <a:t> a data item to be</a:t>
            </a:r>
            <a:br>
              <a:rPr lang="en" sz="1900">
                <a:solidFill>
                  <a:srgbClr val="263248"/>
                </a:solidFill>
              </a:rPr>
            </a:br>
            <a:r>
              <a:rPr b="1" lang="en" sz="1900">
                <a:solidFill>
                  <a:srgbClr val="263248"/>
                </a:solidFill>
              </a:rPr>
              <a:t>accessed in memory</a:t>
            </a:r>
            <a:r>
              <a:rPr lang="en" sz="1900">
                <a:solidFill>
                  <a:srgbClr val="263248"/>
                </a:solidFill>
              </a:rPr>
              <a:t> by a function. (KB-GB)  </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The graph is generated automatically, and the user (often) </a:t>
            </a:r>
            <a:r>
              <a:rPr b="1" lang="en" sz="1900">
                <a:solidFill>
                  <a:srgbClr val="263248"/>
                </a:solidFill>
              </a:rPr>
              <a:t>does not view</a:t>
            </a:r>
            <a:r>
              <a:rPr lang="en" sz="1900">
                <a:solidFill>
                  <a:srgbClr val="263248"/>
                </a:solidFill>
              </a:rPr>
              <a:t> or manipulate it.</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Manager dispatches tasks to workers.</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Workers are deployed on a batch system.</a:t>
            </a:r>
            <a:endParaRPr sz="1900">
              <a:solidFill>
                <a:srgbClr val="263248"/>
              </a:solidFill>
            </a:endParaRPr>
          </a:p>
        </p:txBody>
      </p:sp>
      <p:sp>
        <p:nvSpPr>
          <p:cNvPr id="415" name="Google Shape;415;p37"/>
          <p:cNvSpPr/>
          <p:nvPr/>
        </p:nvSpPr>
        <p:spPr>
          <a:xfrm>
            <a:off x="740018" y="1292011"/>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End User</a:t>
            </a:r>
            <a:endParaRPr/>
          </a:p>
        </p:txBody>
      </p:sp>
      <p:sp>
        <p:nvSpPr>
          <p:cNvPr id="416" name="Google Shape;416;p37"/>
          <p:cNvSpPr/>
          <p:nvPr/>
        </p:nvSpPr>
        <p:spPr>
          <a:xfrm>
            <a:off x="740018" y="3705734"/>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Manager</a:t>
            </a:r>
            <a:endParaRPr/>
          </a:p>
        </p:txBody>
      </p:sp>
      <p:sp>
        <p:nvSpPr>
          <p:cNvPr id="417" name="Google Shape;417;p37"/>
          <p:cNvSpPr/>
          <p:nvPr/>
        </p:nvSpPr>
        <p:spPr>
          <a:xfrm>
            <a:off x="740018" y="4643045"/>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Batch System</a:t>
            </a:r>
            <a:endParaRPr/>
          </a:p>
        </p:txBody>
      </p:sp>
      <p:sp>
        <p:nvSpPr>
          <p:cNvPr id="418" name="Google Shape;418;p37"/>
          <p:cNvSpPr/>
          <p:nvPr/>
        </p:nvSpPr>
        <p:spPr>
          <a:xfrm>
            <a:off x="740025" y="2246066"/>
            <a:ext cx="2125500" cy="14046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Workflow</a:t>
            </a:r>
            <a:endParaRPr/>
          </a:p>
        </p:txBody>
      </p:sp>
      <p:pic>
        <p:nvPicPr>
          <p:cNvPr id="419" name="Google Shape;419;p37"/>
          <p:cNvPicPr preferRelativeResize="0"/>
          <p:nvPr/>
        </p:nvPicPr>
        <p:blipFill rotWithShape="1">
          <a:blip r:embed="rId3">
            <a:alphaModFix/>
          </a:blip>
          <a:srcRect b="0" l="0" r="0" t="0"/>
          <a:stretch/>
        </p:blipFill>
        <p:spPr>
          <a:xfrm>
            <a:off x="1339487" y="2366668"/>
            <a:ext cx="991830" cy="1188036"/>
          </a:xfrm>
          <a:prstGeom prst="rect">
            <a:avLst/>
          </a:prstGeom>
          <a:noFill/>
          <a:ln>
            <a:noFill/>
          </a:ln>
        </p:spPr>
      </p:pic>
      <p:sp>
        <p:nvSpPr>
          <p:cNvPr id="420" name="Google Shape;420;p37"/>
          <p:cNvSpPr/>
          <p:nvPr/>
        </p:nvSpPr>
        <p:spPr>
          <a:xfrm>
            <a:off x="1715775" y="3575135"/>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37"/>
          <p:cNvSpPr/>
          <p:nvPr/>
        </p:nvSpPr>
        <p:spPr>
          <a:xfrm>
            <a:off x="740018" y="1785361"/>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 Flow Program</a:t>
            </a:r>
            <a:endParaRPr/>
          </a:p>
        </p:txBody>
      </p:sp>
      <p:sp>
        <p:nvSpPr>
          <p:cNvPr id="422" name="Google Shape;422;p37"/>
          <p:cNvSpPr/>
          <p:nvPr/>
        </p:nvSpPr>
        <p:spPr>
          <a:xfrm>
            <a:off x="1748350" y="1683816"/>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p37"/>
          <p:cNvSpPr/>
          <p:nvPr/>
        </p:nvSpPr>
        <p:spPr>
          <a:xfrm>
            <a:off x="1748404" y="2104636"/>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 name="Google Shape;424;p37"/>
          <p:cNvSpPr/>
          <p:nvPr/>
        </p:nvSpPr>
        <p:spPr>
          <a:xfrm>
            <a:off x="740018" y="4174209"/>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Workers</a:t>
            </a:r>
            <a:endParaRPr/>
          </a:p>
        </p:txBody>
      </p:sp>
      <p:sp>
        <p:nvSpPr>
          <p:cNvPr id="425" name="Google Shape;425;p37"/>
          <p:cNvSpPr/>
          <p:nvPr/>
        </p:nvSpPr>
        <p:spPr>
          <a:xfrm>
            <a:off x="1715775" y="4519700"/>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6" name="Google Shape;426;p37"/>
          <p:cNvSpPr/>
          <p:nvPr/>
        </p:nvSpPr>
        <p:spPr>
          <a:xfrm>
            <a:off x="1715775" y="4047422"/>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8"/>
          <p:cNvSpPr txBox="1"/>
          <p:nvPr>
            <p:ph type="title"/>
          </p:nvPr>
        </p:nvSpPr>
        <p:spPr>
          <a:xfrm>
            <a:off x="357075" y="392575"/>
            <a:ext cx="67605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Task Graphs are a Variation on Workflows</a:t>
            </a:r>
            <a:endParaRPr/>
          </a:p>
        </p:txBody>
      </p:sp>
      <p:sp>
        <p:nvSpPr>
          <p:cNvPr id="432" name="Google Shape;432;p38"/>
          <p:cNvSpPr txBox="1"/>
          <p:nvPr/>
        </p:nvSpPr>
        <p:spPr>
          <a:xfrm>
            <a:off x="3100475" y="1403100"/>
            <a:ext cx="6043500" cy="36534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263248"/>
              </a:buClr>
              <a:buSzPts val="1900"/>
              <a:buChar char="●"/>
            </a:pPr>
            <a:r>
              <a:rPr lang="en" sz="1900">
                <a:solidFill>
                  <a:srgbClr val="263248"/>
                </a:solidFill>
              </a:rPr>
              <a:t>End user writes a </a:t>
            </a:r>
            <a:r>
              <a:rPr b="1" lang="en" sz="1900">
                <a:solidFill>
                  <a:srgbClr val="263248"/>
                </a:solidFill>
              </a:rPr>
              <a:t>dataflow program</a:t>
            </a:r>
            <a:r>
              <a:rPr lang="en" sz="1900">
                <a:solidFill>
                  <a:srgbClr val="263248"/>
                </a:solidFill>
              </a:rPr>
              <a:t> in a</a:t>
            </a:r>
            <a:br>
              <a:rPr lang="en" sz="1900">
                <a:solidFill>
                  <a:srgbClr val="263248"/>
                </a:solidFill>
              </a:rPr>
            </a:br>
            <a:r>
              <a:rPr lang="en" sz="1900">
                <a:solidFill>
                  <a:srgbClr val="263248"/>
                </a:solidFill>
              </a:rPr>
              <a:t>familiar programming language.</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Each </a:t>
            </a:r>
            <a:r>
              <a:rPr lang="en" sz="1900">
                <a:solidFill>
                  <a:srgbClr val="4E9A06"/>
                </a:solidFill>
              </a:rPr>
              <a:t>green circle</a:t>
            </a:r>
            <a:r>
              <a:rPr lang="en" sz="1900">
                <a:solidFill>
                  <a:srgbClr val="263248"/>
                </a:solidFill>
              </a:rPr>
              <a:t> a </a:t>
            </a:r>
            <a:r>
              <a:rPr b="1" lang="en" sz="1900">
                <a:solidFill>
                  <a:srgbClr val="263248"/>
                </a:solidFill>
              </a:rPr>
              <a:t>function</a:t>
            </a:r>
            <a:r>
              <a:rPr lang="en" sz="1900">
                <a:solidFill>
                  <a:srgbClr val="263248"/>
                </a:solidFill>
              </a:rPr>
              <a:t> to be </a:t>
            </a:r>
            <a:r>
              <a:rPr b="1" lang="en" sz="1900">
                <a:solidFill>
                  <a:srgbClr val="263248"/>
                </a:solidFill>
              </a:rPr>
              <a:t>called</a:t>
            </a:r>
            <a:r>
              <a:rPr lang="en" sz="1900">
                <a:solidFill>
                  <a:srgbClr val="263248"/>
                </a:solidFill>
              </a:rPr>
              <a:t> with </a:t>
            </a:r>
            <a:r>
              <a:rPr b="1" lang="en" sz="1900">
                <a:solidFill>
                  <a:srgbClr val="263248"/>
                </a:solidFill>
              </a:rPr>
              <a:t>arguments</a:t>
            </a:r>
            <a:r>
              <a:rPr lang="en" sz="1900">
                <a:solidFill>
                  <a:srgbClr val="263248"/>
                </a:solidFill>
              </a:rPr>
              <a:t>. (sec-min)</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Each </a:t>
            </a:r>
            <a:r>
              <a:rPr lang="en" sz="1900">
                <a:solidFill>
                  <a:srgbClr val="4F81BD"/>
                </a:solidFill>
              </a:rPr>
              <a:t>blue square</a:t>
            </a:r>
            <a:r>
              <a:rPr lang="en" sz="1900">
                <a:solidFill>
                  <a:srgbClr val="263248"/>
                </a:solidFill>
              </a:rPr>
              <a:t> a data item to be</a:t>
            </a:r>
            <a:br>
              <a:rPr lang="en" sz="1900">
                <a:solidFill>
                  <a:srgbClr val="263248"/>
                </a:solidFill>
              </a:rPr>
            </a:br>
            <a:r>
              <a:rPr b="1" lang="en" sz="1900">
                <a:solidFill>
                  <a:srgbClr val="263248"/>
                </a:solidFill>
              </a:rPr>
              <a:t>accessed in memory</a:t>
            </a:r>
            <a:r>
              <a:rPr lang="en" sz="1900">
                <a:solidFill>
                  <a:srgbClr val="263248"/>
                </a:solidFill>
              </a:rPr>
              <a:t> by a function. (KB-GB)  </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The graph is generated automatically, and the user (often) </a:t>
            </a:r>
            <a:r>
              <a:rPr b="1" lang="en" sz="1900">
                <a:solidFill>
                  <a:srgbClr val="263248"/>
                </a:solidFill>
              </a:rPr>
              <a:t>does not view</a:t>
            </a:r>
            <a:r>
              <a:rPr lang="en" sz="1900">
                <a:solidFill>
                  <a:srgbClr val="263248"/>
                </a:solidFill>
              </a:rPr>
              <a:t> or manipulate it.</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Manager dispatches tasks to workers.</a:t>
            </a:r>
            <a:endParaRPr sz="1900">
              <a:solidFill>
                <a:srgbClr val="263248"/>
              </a:solidFill>
            </a:endParaRPr>
          </a:p>
          <a:p>
            <a:pPr indent="-349250" lvl="0" marL="457200" rtl="0" algn="l">
              <a:spcBef>
                <a:spcPts val="0"/>
              </a:spcBef>
              <a:spcAft>
                <a:spcPts val="0"/>
              </a:spcAft>
              <a:buClr>
                <a:srgbClr val="263248"/>
              </a:buClr>
              <a:buSzPts val="1900"/>
              <a:buChar char="●"/>
            </a:pPr>
            <a:r>
              <a:rPr lang="en" sz="1900">
                <a:solidFill>
                  <a:srgbClr val="263248"/>
                </a:solidFill>
              </a:rPr>
              <a:t>Workers are deployed on a batch system.</a:t>
            </a:r>
            <a:endParaRPr sz="1900">
              <a:solidFill>
                <a:srgbClr val="263248"/>
              </a:solidFill>
            </a:endParaRPr>
          </a:p>
        </p:txBody>
      </p:sp>
      <p:sp>
        <p:nvSpPr>
          <p:cNvPr id="433" name="Google Shape;433;p38"/>
          <p:cNvSpPr/>
          <p:nvPr/>
        </p:nvSpPr>
        <p:spPr>
          <a:xfrm>
            <a:off x="740018" y="1292011"/>
            <a:ext cx="2125500" cy="4134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End User</a:t>
            </a:r>
            <a:endParaRPr/>
          </a:p>
        </p:txBody>
      </p:sp>
      <p:sp>
        <p:nvSpPr>
          <p:cNvPr id="434" name="Google Shape;434;p38"/>
          <p:cNvSpPr/>
          <p:nvPr/>
        </p:nvSpPr>
        <p:spPr>
          <a:xfrm>
            <a:off x="740018" y="3705734"/>
            <a:ext cx="2125500" cy="413400"/>
          </a:xfrm>
          <a:prstGeom prst="roundRect">
            <a:avLst>
              <a:gd fmla="val 16667" name="adj"/>
            </a:avLst>
          </a:prstGeom>
          <a:solidFill>
            <a:srgbClr val="002B5C"/>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TaskVine </a:t>
            </a:r>
            <a:r>
              <a:rPr lang="en">
                <a:solidFill>
                  <a:schemeClr val="lt1"/>
                </a:solidFill>
              </a:rPr>
              <a:t>Manager</a:t>
            </a:r>
            <a:endParaRPr>
              <a:solidFill>
                <a:schemeClr val="lt1"/>
              </a:solidFill>
            </a:endParaRPr>
          </a:p>
        </p:txBody>
      </p:sp>
      <p:sp>
        <p:nvSpPr>
          <p:cNvPr id="435" name="Google Shape;435;p38"/>
          <p:cNvSpPr/>
          <p:nvPr/>
        </p:nvSpPr>
        <p:spPr>
          <a:xfrm>
            <a:off x="740018" y="4643045"/>
            <a:ext cx="2125500" cy="413400"/>
          </a:xfrm>
          <a:prstGeom prst="roundRect">
            <a:avLst>
              <a:gd fmla="val 16667" name="adj"/>
            </a:avLst>
          </a:prstGeom>
          <a:solidFill>
            <a:srgbClr val="002B5C"/>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HTCondor</a:t>
            </a:r>
            <a:endParaRPr b="1">
              <a:solidFill>
                <a:schemeClr val="lt1"/>
              </a:solidFill>
            </a:endParaRPr>
          </a:p>
        </p:txBody>
      </p:sp>
      <p:sp>
        <p:nvSpPr>
          <p:cNvPr id="436" name="Google Shape;436;p38"/>
          <p:cNvSpPr/>
          <p:nvPr/>
        </p:nvSpPr>
        <p:spPr>
          <a:xfrm>
            <a:off x="740025" y="2246066"/>
            <a:ext cx="2125500" cy="1404600"/>
          </a:xfrm>
          <a:prstGeom prst="roundRect">
            <a:avLst>
              <a:gd fmla="val 16667" name="adj"/>
            </a:avLst>
          </a:prstGeom>
          <a:solidFill>
            <a:schemeClr val="lt2"/>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Workflow</a:t>
            </a:r>
            <a:endParaRPr/>
          </a:p>
        </p:txBody>
      </p:sp>
      <p:pic>
        <p:nvPicPr>
          <p:cNvPr id="437" name="Google Shape;437;p38"/>
          <p:cNvPicPr preferRelativeResize="0"/>
          <p:nvPr/>
        </p:nvPicPr>
        <p:blipFill rotWithShape="1">
          <a:blip r:embed="rId3">
            <a:alphaModFix/>
          </a:blip>
          <a:srcRect b="0" l="0" r="0" t="0"/>
          <a:stretch/>
        </p:blipFill>
        <p:spPr>
          <a:xfrm>
            <a:off x="1339487" y="2366668"/>
            <a:ext cx="991830" cy="1188036"/>
          </a:xfrm>
          <a:prstGeom prst="rect">
            <a:avLst/>
          </a:prstGeom>
          <a:noFill/>
          <a:ln>
            <a:noFill/>
          </a:ln>
        </p:spPr>
      </p:pic>
      <p:sp>
        <p:nvSpPr>
          <p:cNvPr id="438" name="Google Shape;438;p38"/>
          <p:cNvSpPr/>
          <p:nvPr/>
        </p:nvSpPr>
        <p:spPr>
          <a:xfrm>
            <a:off x="1715775" y="3575135"/>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9" name="Google Shape;439;p38"/>
          <p:cNvSpPr/>
          <p:nvPr/>
        </p:nvSpPr>
        <p:spPr>
          <a:xfrm>
            <a:off x="740018" y="1785361"/>
            <a:ext cx="2125500" cy="413400"/>
          </a:xfrm>
          <a:prstGeom prst="roundRect">
            <a:avLst>
              <a:gd fmla="val 16667" name="adj"/>
            </a:avLst>
          </a:prstGeom>
          <a:solidFill>
            <a:srgbClr val="002B5C"/>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Dask</a:t>
            </a:r>
            <a:endParaRPr b="1">
              <a:solidFill>
                <a:schemeClr val="lt1"/>
              </a:solidFill>
            </a:endParaRPr>
          </a:p>
        </p:txBody>
      </p:sp>
      <p:sp>
        <p:nvSpPr>
          <p:cNvPr id="440" name="Google Shape;440;p38"/>
          <p:cNvSpPr/>
          <p:nvPr/>
        </p:nvSpPr>
        <p:spPr>
          <a:xfrm>
            <a:off x="1748350" y="1683816"/>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1" name="Google Shape;441;p38"/>
          <p:cNvSpPr/>
          <p:nvPr/>
        </p:nvSpPr>
        <p:spPr>
          <a:xfrm>
            <a:off x="1748404" y="2104636"/>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2" name="Google Shape;442;p38"/>
          <p:cNvSpPr/>
          <p:nvPr/>
        </p:nvSpPr>
        <p:spPr>
          <a:xfrm>
            <a:off x="740018" y="4174209"/>
            <a:ext cx="2125500" cy="413400"/>
          </a:xfrm>
          <a:prstGeom prst="roundRect">
            <a:avLst>
              <a:gd fmla="val 16667" name="adj"/>
            </a:avLst>
          </a:prstGeom>
          <a:solidFill>
            <a:srgbClr val="002B5C"/>
          </a:solidFill>
          <a:ln cap="flat" cmpd="sng" w="8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TaskVine </a:t>
            </a:r>
            <a:r>
              <a:rPr lang="en">
                <a:solidFill>
                  <a:schemeClr val="lt1"/>
                </a:solidFill>
              </a:rPr>
              <a:t>Workers</a:t>
            </a:r>
            <a:endParaRPr>
              <a:solidFill>
                <a:schemeClr val="lt1"/>
              </a:solidFill>
            </a:endParaRPr>
          </a:p>
        </p:txBody>
      </p:sp>
      <p:sp>
        <p:nvSpPr>
          <p:cNvPr id="443" name="Google Shape;443;p38"/>
          <p:cNvSpPr/>
          <p:nvPr/>
        </p:nvSpPr>
        <p:spPr>
          <a:xfrm>
            <a:off x="1715775" y="4519700"/>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38"/>
          <p:cNvSpPr/>
          <p:nvPr/>
        </p:nvSpPr>
        <p:spPr>
          <a:xfrm>
            <a:off x="1715775" y="4047422"/>
            <a:ext cx="174000" cy="1887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5" name="Google Shape;445;p38"/>
          <p:cNvPicPr preferRelativeResize="0"/>
          <p:nvPr/>
        </p:nvPicPr>
        <p:blipFill rotWithShape="1">
          <a:blip r:embed="rId4">
            <a:alphaModFix/>
          </a:blip>
          <a:srcRect b="13395" l="0" r="0" t="19728"/>
          <a:stretch/>
        </p:blipFill>
        <p:spPr>
          <a:xfrm>
            <a:off x="2985091" y="4587599"/>
            <a:ext cx="1341613" cy="468900"/>
          </a:xfrm>
          <a:prstGeom prst="rect">
            <a:avLst/>
          </a:prstGeom>
          <a:noFill/>
          <a:ln>
            <a:noFill/>
          </a:ln>
        </p:spPr>
      </p:pic>
      <p:pic>
        <p:nvPicPr>
          <p:cNvPr id="446" name="Google Shape;446;p38"/>
          <p:cNvPicPr preferRelativeResize="0"/>
          <p:nvPr/>
        </p:nvPicPr>
        <p:blipFill>
          <a:blip r:embed="rId5">
            <a:alphaModFix/>
          </a:blip>
          <a:stretch>
            <a:fillRect/>
          </a:stretch>
        </p:blipFill>
        <p:spPr>
          <a:xfrm>
            <a:off x="4326604" y="4464100"/>
            <a:ext cx="2523300" cy="630825"/>
          </a:xfrm>
          <a:prstGeom prst="rect">
            <a:avLst/>
          </a:prstGeom>
          <a:noFill/>
          <a:ln>
            <a:noFill/>
          </a:ln>
        </p:spPr>
      </p:pic>
      <p:pic>
        <p:nvPicPr>
          <p:cNvPr id="447" name="Google Shape;447;p38"/>
          <p:cNvPicPr preferRelativeResize="0"/>
          <p:nvPr/>
        </p:nvPicPr>
        <p:blipFill rotWithShape="1">
          <a:blip r:embed="rId6">
            <a:alphaModFix/>
          </a:blip>
          <a:srcRect b="0" l="24110" r="0" t="0"/>
          <a:stretch/>
        </p:blipFill>
        <p:spPr>
          <a:xfrm>
            <a:off x="6916000" y="4464112"/>
            <a:ext cx="2228000" cy="63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9"/>
          <p:cNvSpPr txBox="1"/>
          <p:nvPr>
            <p:ph type="title"/>
          </p:nvPr>
        </p:nvSpPr>
        <p:spPr>
          <a:xfrm>
            <a:off x="3570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Dataflow Programming in General</a:t>
            </a:r>
            <a:endParaRPr/>
          </a:p>
        </p:txBody>
      </p:sp>
      <p:sp>
        <p:nvSpPr>
          <p:cNvPr id="453" name="Google Shape;453;p39"/>
          <p:cNvSpPr txBox="1"/>
          <p:nvPr>
            <p:ph idx="1" type="body"/>
          </p:nvPr>
        </p:nvSpPr>
        <p:spPr>
          <a:xfrm>
            <a:off x="220425" y="1465300"/>
            <a:ext cx="4405800" cy="666900"/>
          </a:xfrm>
          <a:prstGeom prst="rect">
            <a:avLst/>
          </a:prstGeom>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a:t>a = dataset("/path/…").split(n)</a:t>
            </a:r>
            <a:endParaRPr/>
          </a:p>
          <a:p>
            <a:pPr indent="0" lvl="0" marL="0" rtl="0" algn="l">
              <a:spcBef>
                <a:spcPts val="1000"/>
              </a:spcBef>
              <a:spcAft>
                <a:spcPts val="1000"/>
              </a:spcAft>
              <a:buNone/>
            </a:pPr>
            <a:r>
              <a:t/>
            </a:r>
            <a:endParaRPr/>
          </a:p>
        </p:txBody>
      </p:sp>
      <p:grpSp>
        <p:nvGrpSpPr>
          <p:cNvPr id="454" name="Google Shape;454;p39"/>
          <p:cNvGrpSpPr/>
          <p:nvPr/>
        </p:nvGrpSpPr>
        <p:grpSpPr>
          <a:xfrm>
            <a:off x="5989352" y="2344674"/>
            <a:ext cx="2901852" cy="1298063"/>
            <a:chOff x="5989352" y="2344674"/>
            <a:chExt cx="2901852" cy="1298063"/>
          </a:xfrm>
        </p:grpSpPr>
        <p:sp>
          <p:nvSpPr>
            <p:cNvPr id="455" name="Google Shape;455;p39"/>
            <p:cNvSpPr/>
            <p:nvPr/>
          </p:nvSpPr>
          <p:spPr>
            <a:xfrm>
              <a:off x="5989352" y="2497974"/>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f</a:t>
              </a:r>
              <a:endParaRPr sz="1551"/>
            </a:p>
          </p:txBody>
        </p:sp>
        <p:sp>
          <p:nvSpPr>
            <p:cNvPr id="456" name="Google Shape;456;p39"/>
            <p:cNvSpPr/>
            <p:nvPr/>
          </p:nvSpPr>
          <p:spPr>
            <a:xfrm>
              <a:off x="6776765" y="2497974"/>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f</a:t>
              </a:r>
              <a:endParaRPr sz="1551"/>
            </a:p>
          </p:txBody>
        </p:sp>
        <p:sp>
          <p:nvSpPr>
            <p:cNvPr id="457" name="Google Shape;457;p39"/>
            <p:cNvSpPr/>
            <p:nvPr/>
          </p:nvSpPr>
          <p:spPr>
            <a:xfrm>
              <a:off x="7534895" y="2497974"/>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f</a:t>
              </a:r>
              <a:endParaRPr sz="1551"/>
            </a:p>
          </p:txBody>
        </p:sp>
        <p:sp>
          <p:nvSpPr>
            <p:cNvPr id="458" name="Google Shape;458;p39"/>
            <p:cNvSpPr/>
            <p:nvPr/>
          </p:nvSpPr>
          <p:spPr>
            <a:xfrm>
              <a:off x="8351504" y="2497974"/>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f</a:t>
              </a:r>
              <a:endParaRPr sz="1551"/>
            </a:p>
          </p:txBody>
        </p:sp>
        <p:sp>
          <p:nvSpPr>
            <p:cNvPr id="459" name="Google Shape;459;p39"/>
            <p:cNvSpPr/>
            <p:nvPr/>
          </p:nvSpPr>
          <p:spPr>
            <a:xfrm>
              <a:off x="6011331" y="3183136"/>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t</a:t>
              </a:r>
              <a:r>
                <a:rPr lang="en" sz="1551">
                  <a:solidFill>
                    <a:schemeClr val="lt1"/>
                  </a:solidFill>
                </a:rPr>
                <a:t>0</a:t>
              </a:r>
              <a:endParaRPr sz="1551">
                <a:solidFill>
                  <a:schemeClr val="lt1"/>
                </a:solidFill>
              </a:endParaRPr>
            </a:p>
          </p:txBody>
        </p:sp>
        <p:sp>
          <p:nvSpPr>
            <p:cNvPr id="460" name="Google Shape;460;p39"/>
            <p:cNvSpPr/>
            <p:nvPr/>
          </p:nvSpPr>
          <p:spPr>
            <a:xfrm>
              <a:off x="6798701" y="3183136"/>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t</a:t>
              </a:r>
              <a:r>
                <a:rPr lang="en" sz="1551">
                  <a:solidFill>
                    <a:schemeClr val="lt1"/>
                  </a:solidFill>
                </a:rPr>
                <a:t>1</a:t>
              </a:r>
              <a:endParaRPr sz="1551">
                <a:solidFill>
                  <a:schemeClr val="lt1"/>
                </a:solidFill>
              </a:endParaRPr>
            </a:p>
          </p:txBody>
        </p:sp>
        <p:sp>
          <p:nvSpPr>
            <p:cNvPr id="461" name="Google Shape;461;p39"/>
            <p:cNvSpPr/>
            <p:nvPr/>
          </p:nvSpPr>
          <p:spPr>
            <a:xfrm>
              <a:off x="7556835" y="3183136"/>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t</a:t>
              </a:r>
              <a:r>
                <a:rPr lang="en" sz="1551">
                  <a:solidFill>
                    <a:schemeClr val="lt1"/>
                  </a:solidFill>
                </a:rPr>
                <a:t>2</a:t>
              </a:r>
              <a:endParaRPr sz="1551">
                <a:solidFill>
                  <a:schemeClr val="lt1"/>
                </a:solidFill>
              </a:endParaRPr>
            </a:p>
          </p:txBody>
        </p:sp>
        <p:sp>
          <p:nvSpPr>
            <p:cNvPr id="462" name="Google Shape;462;p39"/>
            <p:cNvSpPr/>
            <p:nvPr/>
          </p:nvSpPr>
          <p:spPr>
            <a:xfrm>
              <a:off x="8373444" y="3183136"/>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t</a:t>
              </a:r>
              <a:r>
                <a:rPr lang="en" sz="1551">
                  <a:solidFill>
                    <a:schemeClr val="lt1"/>
                  </a:solidFill>
                </a:rPr>
                <a:t>3</a:t>
              </a:r>
              <a:endParaRPr sz="1551">
                <a:solidFill>
                  <a:schemeClr val="lt1"/>
                </a:solidFill>
              </a:endParaRPr>
            </a:p>
          </p:txBody>
        </p:sp>
        <p:cxnSp>
          <p:nvCxnSpPr>
            <p:cNvPr id="463" name="Google Shape;463;p39"/>
            <p:cNvCxnSpPr>
              <a:stCxn id="455" idx="4"/>
              <a:endCxn id="459" idx="0"/>
            </p:cNvCxnSpPr>
            <p:nvPr/>
          </p:nvCxnSpPr>
          <p:spPr>
            <a:xfrm flipH="1">
              <a:off x="6252002" y="3037674"/>
              <a:ext cx="7200" cy="145500"/>
            </a:xfrm>
            <a:prstGeom prst="straightConnector1">
              <a:avLst/>
            </a:prstGeom>
            <a:noFill/>
            <a:ln cap="flat" cmpd="sng" w="8200">
              <a:solidFill>
                <a:schemeClr val="dk2"/>
              </a:solidFill>
              <a:prstDash val="solid"/>
              <a:round/>
              <a:headEnd len="med" w="med" type="none"/>
              <a:tailEnd len="med" w="med" type="triangle"/>
            </a:ln>
          </p:spPr>
        </p:cxnSp>
        <p:cxnSp>
          <p:nvCxnSpPr>
            <p:cNvPr id="464" name="Google Shape;464;p39"/>
            <p:cNvCxnSpPr>
              <a:stCxn id="465" idx="2"/>
              <a:endCxn id="455" idx="0"/>
            </p:cNvCxnSpPr>
            <p:nvPr/>
          </p:nvCxnSpPr>
          <p:spPr>
            <a:xfrm>
              <a:off x="6259222" y="2344801"/>
              <a:ext cx="0" cy="153300"/>
            </a:xfrm>
            <a:prstGeom prst="straightConnector1">
              <a:avLst/>
            </a:prstGeom>
            <a:noFill/>
            <a:ln cap="flat" cmpd="sng" w="8200">
              <a:solidFill>
                <a:schemeClr val="dk2"/>
              </a:solidFill>
              <a:prstDash val="solid"/>
              <a:round/>
              <a:headEnd len="med" w="med" type="none"/>
              <a:tailEnd len="med" w="med" type="triangle"/>
            </a:ln>
          </p:spPr>
        </p:cxnSp>
        <p:cxnSp>
          <p:nvCxnSpPr>
            <p:cNvPr id="466" name="Google Shape;466;p39"/>
            <p:cNvCxnSpPr>
              <a:endCxn id="456" idx="0"/>
            </p:cNvCxnSpPr>
            <p:nvPr/>
          </p:nvCxnSpPr>
          <p:spPr>
            <a:xfrm>
              <a:off x="7046615" y="2344674"/>
              <a:ext cx="0" cy="153300"/>
            </a:xfrm>
            <a:prstGeom prst="straightConnector1">
              <a:avLst/>
            </a:prstGeom>
            <a:noFill/>
            <a:ln cap="flat" cmpd="sng" w="8200">
              <a:solidFill>
                <a:schemeClr val="dk2"/>
              </a:solidFill>
              <a:prstDash val="solid"/>
              <a:round/>
              <a:headEnd len="med" w="med" type="none"/>
              <a:tailEnd len="med" w="med" type="triangle"/>
            </a:ln>
          </p:spPr>
        </p:cxnSp>
        <p:cxnSp>
          <p:nvCxnSpPr>
            <p:cNvPr id="467" name="Google Shape;467;p39"/>
            <p:cNvCxnSpPr>
              <a:stCxn id="468" idx="2"/>
              <a:endCxn id="457" idx="0"/>
            </p:cNvCxnSpPr>
            <p:nvPr/>
          </p:nvCxnSpPr>
          <p:spPr>
            <a:xfrm>
              <a:off x="7804726" y="2344801"/>
              <a:ext cx="0" cy="153300"/>
            </a:xfrm>
            <a:prstGeom prst="straightConnector1">
              <a:avLst/>
            </a:prstGeom>
            <a:noFill/>
            <a:ln cap="flat" cmpd="sng" w="8200">
              <a:solidFill>
                <a:schemeClr val="dk2"/>
              </a:solidFill>
              <a:prstDash val="solid"/>
              <a:round/>
              <a:headEnd len="med" w="med" type="none"/>
              <a:tailEnd len="med" w="med" type="triangle"/>
            </a:ln>
          </p:spPr>
        </p:cxnSp>
        <p:cxnSp>
          <p:nvCxnSpPr>
            <p:cNvPr id="469" name="Google Shape;469;p39"/>
            <p:cNvCxnSpPr>
              <a:endCxn id="458" idx="0"/>
            </p:cNvCxnSpPr>
            <p:nvPr/>
          </p:nvCxnSpPr>
          <p:spPr>
            <a:xfrm>
              <a:off x="8621354" y="2344674"/>
              <a:ext cx="0" cy="153300"/>
            </a:xfrm>
            <a:prstGeom prst="straightConnector1">
              <a:avLst/>
            </a:prstGeom>
            <a:noFill/>
            <a:ln cap="flat" cmpd="sng" w="8200">
              <a:solidFill>
                <a:schemeClr val="dk2"/>
              </a:solidFill>
              <a:prstDash val="solid"/>
              <a:round/>
              <a:headEnd len="med" w="med" type="none"/>
              <a:tailEnd len="med" w="med" type="triangle"/>
            </a:ln>
          </p:spPr>
        </p:cxnSp>
        <p:cxnSp>
          <p:nvCxnSpPr>
            <p:cNvPr id="470" name="Google Shape;470;p39"/>
            <p:cNvCxnSpPr>
              <a:endCxn id="462" idx="0"/>
            </p:cNvCxnSpPr>
            <p:nvPr/>
          </p:nvCxnSpPr>
          <p:spPr>
            <a:xfrm flipH="1">
              <a:off x="8614044" y="3037636"/>
              <a:ext cx="7200" cy="145500"/>
            </a:xfrm>
            <a:prstGeom prst="straightConnector1">
              <a:avLst/>
            </a:prstGeom>
            <a:noFill/>
            <a:ln cap="flat" cmpd="sng" w="8200">
              <a:solidFill>
                <a:schemeClr val="dk2"/>
              </a:solidFill>
              <a:prstDash val="solid"/>
              <a:round/>
              <a:headEnd len="med" w="med" type="none"/>
              <a:tailEnd len="med" w="med" type="triangle"/>
            </a:ln>
          </p:spPr>
        </p:cxnSp>
        <p:cxnSp>
          <p:nvCxnSpPr>
            <p:cNvPr id="471" name="Google Shape;471;p39"/>
            <p:cNvCxnSpPr>
              <a:endCxn id="461" idx="0"/>
            </p:cNvCxnSpPr>
            <p:nvPr/>
          </p:nvCxnSpPr>
          <p:spPr>
            <a:xfrm flipH="1">
              <a:off x="7797435" y="3037636"/>
              <a:ext cx="7200" cy="145500"/>
            </a:xfrm>
            <a:prstGeom prst="straightConnector1">
              <a:avLst/>
            </a:prstGeom>
            <a:noFill/>
            <a:ln cap="flat" cmpd="sng" w="8200">
              <a:solidFill>
                <a:schemeClr val="dk2"/>
              </a:solidFill>
              <a:prstDash val="solid"/>
              <a:round/>
              <a:headEnd len="med" w="med" type="none"/>
              <a:tailEnd len="med" w="med" type="triangle"/>
            </a:ln>
          </p:spPr>
        </p:cxnSp>
        <p:cxnSp>
          <p:nvCxnSpPr>
            <p:cNvPr id="472" name="Google Shape;472;p39"/>
            <p:cNvCxnSpPr>
              <a:stCxn id="456" idx="4"/>
              <a:endCxn id="460" idx="0"/>
            </p:cNvCxnSpPr>
            <p:nvPr/>
          </p:nvCxnSpPr>
          <p:spPr>
            <a:xfrm flipH="1">
              <a:off x="7039415" y="3037674"/>
              <a:ext cx="7200" cy="145500"/>
            </a:xfrm>
            <a:prstGeom prst="straightConnector1">
              <a:avLst/>
            </a:prstGeom>
            <a:noFill/>
            <a:ln cap="flat" cmpd="sng" w="8200">
              <a:solidFill>
                <a:schemeClr val="dk2"/>
              </a:solidFill>
              <a:prstDash val="solid"/>
              <a:round/>
              <a:headEnd len="med" w="med" type="none"/>
              <a:tailEnd len="med" w="med" type="triangle"/>
            </a:ln>
          </p:spPr>
        </p:cxnSp>
      </p:grpSp>
      <p:grpSp>
        <p:nvGrpSpPr>
          <p:cNvPr id="473" name="Google Shape;473;p39"/>
          <p:cNvGrpSpPr/>
          <p:nvPr/>
        </p:nvGrpSpPr>
        <p:grpSpPr>
          <a:xfrm>
            <a:off x="6251931" y="3642736"/>
            <a:ext cx="2362113" cy="1348994"/>
            <a:chOff x="6251931" y="3642736"/>
            <a:chExt cx="2362113" cy="1348994"/>
          </a:xfrm>
        </p:grpSpPr>
        <p:sp>
          <p:nvSpPr>
            <p:cNvPr id="474" name="Google Shape;474;p39"/>
            <p:cNvSpPr/>
            <p:nvPr/>
          </p:nvSpPr>
          <p:spPr>
            <a:xfrm>
              <a:off x="7192432" y="4532131"/>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b</a:t>
              </a:r>
              <a:endParaRPr sz="1551">
                <a:solidFill>
                  <a:schemeClr val="lt1"/>
                </a:solidFill>
              </a:endParaRPr>
            </a:p>
          </p:txBody>
        </p:sp>
        <p:sp>
          <p:nvSpPr>
            <p:cNvPr id="475" name="Google Shape;475;p39"/>
            <p:cNvSpPr/>
            <p:nvPr/>
          </p:nvSpPr>
          <p:spPr>
            <a:xfrm>
              <a:off x="7163211" y="3861297"/>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g</a:t>
              </a:r>
              <a:endParaRPr sz="1551"/>
            </a:p>
          </p:txBody>
        </p:sp>
        <p:cxnSp>
          <p:nvCxnSpPr>
            <p:cNvPr id="476" name="Google Shape;476;p39"/>
            <p:cNvCxnSpPr>
              <a:stCxn id="460" idx="2"/>
              <a:endCxn id="475" idx="1"/>
            </p:cNvCxnSpPr>
            <p:nvPr/>
          </p:nvCxnSpPr>
          <p:spPr>
            <a:xfrm>
              <a:off x="7039301" y="3642736"/>
              <a:ext cx="202800" cy="297600"/>
            </a:xfrm>
            <a:prstGeom prst="straightConnector1">
              <a:avLst/>
            </a:prstGeom>
            <a:noFill/>
            <a:ln cap="flat" cmpd="sng" w="8200">
              <a:solidFill>
                <a:schemeClr val="dk2"/>
              </a:solidFill>
              <a:prstDash val="solid"/>
              <a:round/>
              <a:headEnd len="med" w="med" type="none"/>
              <a:tailEnd len="med" w="med" type="triangle"/>
            </a:ln>
          </p:spPr>
        </p:cxnSp>
        <p:cxnSp>
          <p:nvCxnSpPr>
            <p:cNvPr id="477" name="Google Shape;477;p39"/>
            <p:cNvCxnSpPr>
              <a:stCxn id="459" idx="2"/>
              <a:endCxn id="475" idx="2"/>
            </p:cNvCxnSpPr>
            <p:nvPr/>
          </p:nvCxnSpPr>
          <p:spPr>
            <a:xfrm>
              <a:off x="6251931" y="3642736"/>
              <a:ext cx="911400" cy="488400"/>
            </a:xfrm>
            <a:prstGeom prst="straightConnector1">
              <a:avLst/>
            </a:prstGeom>
            <a:noFill/>
            <a:ln cap="flat" cmpd="sng" w="8200">
              <a:solidFill>
                <a:schemeClr val="dk2"/>
              </a:solidFill>
              <a:prstDash val="solid"/>
              <a:round/>
              <a:headEnd len="med" w="med" type="none"/>
              <a:tailEnd len="med" w="med" type="triangle"/>
            </a:ln>
          </p:spPr>
        </p:cxnSp>
        <p:cxnSp>
          <p:nvCxnSpPr>
            <p:cNvPr id="478" name="Google Shape;478;p39"/>
            <p:cNvCxnSpPr>
              <a:stCxn id="461" idx="2"/>
              <a:endCxn id="475" idx="7"/>
            </p:cNvCxnSpPr>
            <p:nvPr/>
          </p:nvCxnSpPr>
          <p:spPr>
            <a:xfrm flipH="1">
              <a:off x="7623735" y="3642736"/>
              <a:ext cx="173700" cy="297600"/>
            </a:xfrm>
            <a:prstGeom prst="straightConnector1">
              <a:avLst/>
            </a:prstGeom>
            <a:noFill/>
            <a:ln cap="flat" cmpd="sng" w="8200">
              <a:solidFill>
                <a:schemeClr val="dk2"/>
              </a:solidFill>
              <a:prstDash val="solid"/>
              <a:round/>
              <a:headEnd len="med" w="med" type="none"/>
              <a:tailEnd len="med" w="med" type="triangle"/>
            </a:ln>
          </p:spPr>
        </p:cxnSp>
        <p:cxnSp>
          <p:nvCxnSpPr>
            <p:cNvPr id="479" name="Google Shape;479;p39"/>
            <p:cNvCxnSpPr>
              <a:stCxn id="462" idx="2"/>
              <a:endCxn id="475" idx="6"/>
            </p:cNvCxnSpPr>
            <p:nvPr/>
          </p:nvCxnSpPr>
          <p:spPr>
            <a:xfrm flipH="1">
              <a:off x="7702944" y="3642736"/>
              <a:ext cx="911100" cy="488400"/>
            </a:xfrm>
            <a:prstGeom prst="straightConnector1">
              <a:avLst/>
            </a:prstGeom>
            <a:noFill/>
            <a:ln cap="flat" cmpd="sng" w="8200">
              <a:solidFill>
                <a:schemeClr val="dk2"/>
              </a:solidFill>
              <a:prstDash val="solid"/>
              <a:round/>
              <a:headEnd len="med" w="med" type="none"/>
              <a:tailEnd len="med" w="med" type="triangle"/>
            </a:ln>
          </p:spPr>
        </p:cxnSp>
        <p:cxnSp>
          <p:nvCxnSpPr>
            <p:cNvPr id="480" name="Google Shape;480;p39"/>
            <p:cNvCxnSpPr>
              <a:stCxn id="475" idx="4"/>
              <a:endCxn id="474" idx="0"/>
            </p:cNvCxnSpPr>
            <p:nvPr/>
          </p:nvCxnSpPr>
          <p:spPr>
            <a:xfrm>
              <a:off x="7433061" y="4400997"/>
              <a:ext cx="0" cy="131100"/>
            </a:xfrm>
            <a:prstGeom prst="straightConnector1">
              <a:avLst/>
            </a:prstGeom>
            <a:noFill/>
            <a:ln cap="flat" cmpd="sng" w="8200">
              <a:solidFill>
                <a:schemeClr val="dk2"/>
              </a:solidFill>
              <a:prstDash val="solid"/>
              <a:round/>
              <a:headEnd len="med" w="med" type="none"/>
              <a:tailEnd len="med" w="med" type="triangle"/>
            </a:ln>
          </p:spPr>
        </p:cxnSp>
      </p:grpSp>
      <p:sp>
        <p:nvSpPr>
          <p:cNvPr id="481" name="Google Shape;481;p39"/>
          <p:cNvSpPr/>
          <p:nvPr/>
        </p:nvSpPr>
        <p:spPr>
          <a:xfrm>
            <a:off x="6495208" y="1166226"/>
            <a:ext cx="1889700" cy="4884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dataset</a:t>
            </a:r>
            <a:endParaRPr sz="1551">
              <a:solidFill>
                <a:schemeClr val="lt1"/>
              </a:solidFill>
            </a:endParaRPr>
          </a:p>
        </p:txBody>
      </p:sp>
      <p:grpSp>
        <p:nvGrpSpPr>
          <p:cNvPr id="482" name="Google Shape;482;p39"/>
          <p:cNvGrpSpPr/>
          <p:nvPr/>
        </p:nvGrpSpPr>
        <p:grpSpPr>
          <a:xfrm>
            <a:off x="6018622" y="1654626"/>
            <a:ext cx="2843313" cy="690174"/>
            <a:chOff x="6018622" y="1654626"/>
            <a:chExt cx="2843313" cy="690174"/>
          </a:xfrm>
        </p:grpSpPr>
        <p:sp>
          <p:nvSpPr>
            <p:cNvPr id="465" name="Google Shape;465;p39"/>
            <p:cNvSpPr/>
            <p:nvPr/>
          </p:nvSpPr>
          <p:spPr>
            <a:xfrm>
              <a:off x="6018622" y="1885201"/>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a</a:t>
              </a:r>
              <a:r>
                <a:rPr lang="en" sz="1551">
                  <a:solidFill>
                    <a:schemeClr val="lt1"/>
                  </a:solidFill>
                </a:rPr>
                <a:t>0</a:t>
              </a:r>
              <a:endParaRPr sz="1551">
                <a:solidFill>
                  <a:schemeClr val="lt1"/>
                </a:solidFill>
              </a:endParaRPr>
            </a:p>
          </p:txBody>
        </p:sp>
        <p:sp>
          <p:nvSpPr>
            <p:cNvPr id="483" name="Google Shape;483;p39"/>
            <p:cNvSpPr/>
            <p:nvPr/>
          </p:nvSpPr>
          <p:spPr>
            <a:xfrm>
              <a:off x="6805992" y="1885201"/>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a</a:t>
              </a:r>
              <a:r>
                <a:rPr lang="en" sz="1551">
                  <a:solidFill>
                    <a:schemeClr val="lt1"/>
                  </a:solidFill>
                </a:rPr>
                <a:t>1</a:t>
              </a:r>
              <a:endParaRPr sz="1551">
                <a:solidFill>
                  <a:schemeClr val="lt1"/>
                </a:solidFill>
              </a:endParaRPr>
            </a:p>
          </p:txBody>
        </p:sp>
        <p:sp>
          <p:nvSpPr>
            <p:cNvPr id="468" name="Google Shape;468;p39"/>
            <p:cNvSpPr/>
            <p:nvPr/>
          </p:nvSpPr>
          <p:spPr>
            <a:xfrm>
              <a:off x="7564126" y="1885201"/>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a</a:t>
              </a:r>
              <a:r>
                <a:rPr lang="en" sz="1551">
                  <a:solidFill>
                    <a:schemeClr val="lt1"/>
                  </a:solidFill>
                </a:rPr>
                <a:t>2</a:t>
              </a:r>
              <a:endParaRPr sz="1551">
                <a:solidFill>
                  <a:schemeClr val="lt1"/>
                </a:solidFill>
              </a:endParaRPr>
            </a:p>
          </p:txBody>
        </p:sp>
        <p:sp>
          <p:nvSpPr>
            <p:cNvPr id="484" name="Google Shape;484;p39"/>
            <p:cNvSpPr/>
            <p:nvPr/>
          </p:nvSpPr>
          <p:spPr>
            <a:xfrm>
              <a:off x="8380735" y="1885201"/>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a</a:t>
              </a:r>
              <a:r>
                <a:rPr lang="en" sz="1551">
                  <a:solidFill>
                    <a:schemeClr val="lt1"/>
                  </a:solidFill>
                </a:rPr>
                <a:t>3</a:t>
              </a:r>
              <a:endParaRPr sz="1551">
                <a:solidFill>
                  <a:schemeClr val="lt1"/>
                </a:solidFill>
              </a:endParaRPr>
            </a:p>
          </p:txBody>
        </p:sp>
        <p:cxnSp>
          <p:nvCxnSpPr>
            <p:cNvPr id="485" name="Google Shape;485;p39"/>
            <p:cNvCxnSpPr>
              <a:stCxn id="481" idx="2"/>
              <a:endCxn id="465" idx="0"/>
            </p:cNvCxnSpPr>
            <p:nvPr/>
          </p:nvCxnSpPr>
          <p:spPr>
            <a:xfrm flipH="1">
              <a:off x="6259258" y="1654626"/>
              <a:ext cx="1180800" cy="230700"/>
            </a:xfrm>
            <a:prstGeom prst="straightConnector1">
              <a:avLst/>
            </a:prstGeom>
            <a:noFill/>
            <a:ln cap="flat" cmpd="sng" w="9525">
              <a:solidFill>
                <a:schemeClr val="dk2"/>
              </a:solidFill>
              <a:prstDash val="solid"/>
              <a:round/>
              <a:headEnd len="med" w="med" type="none"/>
              <a:tailEnd len="med" w="med" type="triangle"/>
            </a:ln>
          </p:spPr>
        </p:cxnSp>
        <p:cxnSp>
          <p:nvCxnSpPr>
            <p:cNvPr id="486" name="Google Shape;486;p39"/>
            <p:cNvCxnSpPr>
              <a:stCxn id="481" idx="2"/>
              <a:endCxn id="483" idx="0"/>
            </p:cNvCxnSpPr>
            <p:nvPr/>
          </p:nvCxnSpPr>
          <p:spPr>
            <a:xfrm flipH="1">
              <a:off x="7046458" y="1654626"/>
              <a:ext cx="393600" cy="230700"/>
            </a:xfrm>
            <a:prstGeom prst="straightConnector1">
              <a:avLst/>
            </a:prstGeom>
            <a:noFill/>
            <a:ln cap="flat" cmpd="sng" w="9525">
              <a:solidFill>
                <a:schemeClr val="dk2"/>
              </a:solidFill>
              <a:prstDash val="solid"/>
              <a:round/>
              <a:headEnd len="med" w="med" type="none"/>
              <a:tailEnd len="med" w="med" type="triangle"/>
            </a:ln>
          </p:spPr>
        </p:cxnSp>
        <p:cxnSp>
          <p:nvCxnSpPr>
            <p:cNvPr id="487" name="Google Shape;487;p39"/>
            <p:cNvCxnSpPr>
              <a:stCxn id="481" idx="2"/>
              <a:endCxn id="468" idx="0"/>
            </p:cNvCxnSpPr>
            <p:nvPr/>
          </p:nvCxnSpPr>
          <p:spPr>
            <a:xfrm>
              <a:off x="7440058" y="1654626"/>
              <a:ext cx="364800" cy="230700"/>
            </a:xfrm>
            <a:prstGeom prst="straightConnector1">
              <a:avLst/>
            </a:prstGeom>
            <a:noFill/>
            <a:ln cap="flat" cmpd="sng" w="9525">
              <a:solidFill>
                <a:schemeClr val="dk2"/>
              </a:solidFill>
              <a:prstDash val="solid"/>
              <a:round/>
              <a:headEnd len="med" w="med" type="none"/>
              <a:tailEnd len="med" w="med" type="triangle"/>
            </a:ln>
          </p:spPr>
        </p:cxnSp>
        <p:cxnSp>
          <p:nvCxnSpPr>
            <p:cNvPr id="488" name="Google Shape;488;p39"/>
            <p:cNvCxnSpPr>
              <a:stCxn id="481" idx="2"/>
              <a:endCxn id="484" idx="0"/>
            </p:cNvCxnSpPr>
            <p:nvPr/>
          </p:nvCxnSpPr>
          <p:spPr>
            <a:xfrm>
              <a:off x="7440058" y="1654626"/>
              <a:ext cx="1181400" cy="230700"/>
            </a:xfrm>
            <a:prstGeom prst="straightConnector1">
              <a:avLst/>
            </a:prstGeom>
            <a:noFill/>
            <a:ln cap="flat" cmpd="sng" w="9525">
              <a:solidFill>
                <a:schemeClr val="dk2"/>
              </a:solidFill>
              <a:prstDash val="solid"/>
              <a:round/>
              <a:headEnd len="med" w="med" type="none"/>
              <a:tailEnd len="med" w="med" type="triangle"/>
            </a:ln>
          </p:spPr>
        </p:cxnSp>
      </p:grpSp>
      <p:grpSp>
        <p:nvGrpSpPr>
          <p:cNvPr id="489" name="Google Shape;489;p39"/>
          <p:cNvGrpSpPr/>
          <p:nvPr/>
        </p:nvGrpSpPr>
        <p:grpSpPr>
          <a:xfrm>
            <a:off x="4956161" y="2344801"/>
            <a:ext cx="3665174" cy="2646930"/>
            <a:chOff x="4956161" y="2344801"/>
            <a:chExt cx="3665174" cy="2646930"/>
          </a:xfrm>
        </p:grpSpPr>
        <p:sp>
          <p:nvSpPr>
            <p:cNvPr id="490" name="Google Shape;490;p39"/>
            <p:cNvSpPr/>
            <p:nvPr/>
          </p:nvSpPr>
          <p:spPr>
            <a:xfrm>
              <a:off x="4956161" y="3752297"/>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g</a:t>
              </a:r>
              <a:endParaRPr sz="1551"/>
            </a:p>
          </p:txBody>
        </p:sp>
        <p:cxnSp>
          <p:nvCxnSpPr>
            <p:cNvPr id="491" name="Google Shape;491;p39"/>
            <p:cNvCxnSpPr>
              <a:stCxn id="465" idx="2"/>
              <a:endCxn id="490" idx="7"/>
            </p:cNvCxnSpPr>
            <p:nvPr/>
          </p:nvCxnSpPr>
          <p:spPr>
            <a:xfrm flipH="1">
              <a:off x="5416822" y="2344801"/>
              <a:ext cx="842400" cy="1486500"/>
            </a:xfrm>
            <a:prstGeom prst="straightConnector1">
              <a:avLst/>
            </a:prstGeom>
            <a:noFill/>
            <a:ln cap="flat" cmpd="sng" w="9525">
              <a:solidFill>
                <a:schemeClr val="dk2"/>
              </a:solidFill>
              <a:prstDash val="solid"/>
              <a:round/>
              <a:headEnd len="med" w="med" type="none"/>
              <a:tailEnd len="med" w="med" type="triangle"/>
            </a:ln>
          </p:spPr>
        </p:cxnSp>
        <p:cxnSp>
          <p:nvCxnSpPr>
            <p:cNvPr id="492" name="Google Shape;492;p39"/>
            <p:cNvCxnSpPr>
              <a:stCxn id="483" idx="2"/>
              <a:endCxn id="490" idx="7"/>
            </p:cNvCxnSpPr>
            <p:nvPr/>
          </p:nvCxnSpPr>
          <p:spPr>
            <a:xfrm flipH="1">
              <a:off x="5416692" y="2344801"/>
              <a:ext cx="1629900" cy="1486500"/>
            </a:xfrm>
            <a:prstGeom prst="straightConnector1">
              <a:avLst/>
            </a:prstGeom>
            <a:noFill/>
            <a:ln cap="flat" cmpd="sng" w="9525">
              <a:solidFill>
                <a:schemeClr val="dk2"/>
              </a:solidFill>
              <a:prstDash val="solid"/>
              <a:round/>
              <a:headEnd len="med" w="med" type="none"/>
              <a:tailEnd len="med" w="med" type="triangle"/>
            </a:ln>
          </p:spPr>
        </p:cxnSp>
        <p:cxnSp>
          <p:nvCxnSpPr>
            <p:cNvPr id="493" name="Google Shape;493;p39"/>
            <p:cNvCxnSpPr>
              <a:stCxn id="468" idx="2"/>
              <a:endCxn id="490" idx="7"/>
            </p:cNvCxnSpPr>
            <p:nvPr/>
          </p:nvCxnSpPr>
          <p:spPr>
            <a:xfrm flipH="1">
              <a:off x="5416726" y="2344801"/>
              <a:ext cx="2388000" cy="1486500"/>
            </a:xfrm>
            <a:prstGeom prst="straightConnector1">
              <a:avLst/>
            </a:prstGeom>
            <a:noFill/>
            <a:ln cap="flat" cmpd="sng" w="9525">
              <a:solidFill>
                <a:schemeClr val="dk2"/>
              </a:solidFill>
              <a:prstDash val="solid"/>
              <a:round/>
              <a:headEnd len="med" w="med" type="none"/>
              <a:tailEnd len="med" w="med" type="triangle"/>
            </a:ln>
          </p:spPr>
        </p:cxnSp>
        <p:cxnSp>
          <p:nvCxnSpPr>
            <p:cNvPr id="494" name="Google Shape;494;p39"/>
            <p:cNvCxnSpPr>
              <a:stCxn id="484" idx="2"/>
              <a:endCxn id="490" idx="7"/>
            </p:cNvCxnSpPr>
            <p:nvPr/>
          </p:nvCxnSpPr>
          <p:spPr>
            <a:xfrm flipH="1">
              <a:off x="5416735" y="2344801"/>
              <a:ext cx="3204600" cy="1486500"/>
            </a:xfrm>
            <a:prstGeom prst="straightConnector1">
              <a:avLst/>
            </a:prstGeom>
            <a:noFill/>
            <a:ln cap="flat" cmpd="sng" w="9525">
              <a:solidFill>
                <a:schemeClr val="dk2"/>
              </a:solidFill>
              <a:prstDash val="solid"/>
              <a:round/>
              <a:headEnd len="med" w="med" type="none"/>
              <a:tailEnd len="med" w="med" type="triangle"/>
            </a:ln>
          </p:spPr>
        </p:cxnSp>
        <p:sp>
          <p:nvSpPr>
            <p:cNvPr id="495" name="Google Shape;495;p39"/>
            <p:cNvSpPr/>
            <p:nvPr/>
          </p:nvSpPr>
          <p:spPr>
            <a:xfrm>
              <a:off x="4985415" y="4532131"/>
              <a:ext cx="481200" cy="459600"/>
            </a:xfrm>
            <a:prstGeom prst="rect">
              <a:avLst/>
            </a:prstGeom>
            <a:solidFill>
              <a:srgbClr val="1155CC"/>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solidFill>
                    <a:schemeClr val="lt1"/>
                  </a:solidFill>
                </a:rPr>
                <a:t>c</a:t>
              </a:r>
              <a:endParaRPr sz="1551">
                <a:solidFill>
                  <a:schemeClr val="lt1"/>
                </a:solidFill>
              </a:endParaRPr>
            </a:p>
          </p:txBody>
        </p:sp>
        <p:cxnSp>
          <p:nvCxnSpPr>
            <p:cNvPr id="496" name="Google Shape;496;p39"/>
            <p:cNvCxnSpPr>
              <a:stCxn id="490" idx="4"/>
              <a:endCxn id="495" idx="0"/>
            </p:cNvCxnSpPr>
            <p:nvPr/>
          </p:nvCxnSpPr>
          <p:spPr>
            <a:xfrm>
              <a:off x="5226011" y="4291997"/>
              <a:ext cx="0" cy="240000"/>
            </a:xfrm>
            <a:prstGeom prst="straightConnector1">
              <a:avLst/>
            </a:prstGeom>
            <a:noFill/>
            <a:ln cap="flat" cmpd="sng" w="9525">
              <a:solidFill>
                <a:schemeClr val="dk2"/>
              </a:solidFill>
              <a:prstDash val="solid"/>
              <a:round/>
              <a:headEnd len="med" w="med" type="none"/>
              <a:tailEnd len="med" w="med" type="triangle"/>
            </a:ln>
          </p:spPr>
        </p:cxnSp>
      </p:grpSp>
      <p:grpSp>
        <p:nvGrpSpPr>
          <p:cNvPr id="497" name="Google Shape;497;p39"/>
          <p:cNvGrpSpPr/>
          <p:nvPr/>
        </p:nvGrpSpPr>
        <p:grpSpPr>
          <a:xfrm>
            <a:off x="5466615" y="4481047"/>
            <a:ext cx="1725818" cy="539700"/>
            <a:chOff x="5466615" y="4481047"/>
            <a:chExt cx="1725818" cy="539700"/>
          </a:xfrm>
        </p:grpSpPr>
        <p:sp>
          <p:nvSpPr>
            <p:cNvPr id="498" name="Google Shape;498;p39"/>
            <p:cNvSpPr/>
            <p:nvPr/>
          </p:nvSpPr>
          <p:spPr>
            <a:xfrm>
              <a:off x="6059674" y="4481047"/>
              <a:ext cx="539700" cy="539700"/>
            </a:xfrm>
            <a:prstGeom prst="ellipse">
              <a:avLst/>
            </a:prstGeom>
            <a:solidFill>
              <a:srgbClr val="6AA84F"/>
            </a:solidFill>
            <a:ln cap="flat" cmpd="sng" w="8200">
              <a:solidFill>
                <a:schemeClr val="dk2"/>
              </a:solidFill>
              <a:prstDash val="solid"/>
              <a:round/>
              <a:headEnd len="sm" w="sm" type="none"/>
              <a:tailEnd len="sm" w="sm" type="none"/>
            </a:ln>
          </p:spPr>
          <p:txBody>
            <a:bodyPr anchorCtr="0" anchor="ctr" bIns="78800" lIns="78800" spcFirstLastPara="1" rIns="78800" wrap="square" tIns="78800">
              <a:noAutofit/>
            </a:bodyPr>
            <a:lstStyle/>
            <a:p>
              <a:pPr indent="0" lvl="0" marL="0" rtl="0" algn="ctr">
                <a:spcBef>
                  <a:spcPts val="0"/>
                </a:spcBef>
                <a:spcAft>
                  <a:spcPts val="0"/>
                </a:spcAft>
                <a:buNone/>
              </a:pPr>
              <a:r>
                <a:rPr lang="en" sz="1551"/>
                <a:t>h</a:t>
              </a:r>
              <a:endParaRPr sz="1551"/>
            </a:p>
          </p:txBody>
        </p:sp>
        <p:cxnSp>
          <p:nvCxnSpPr>
            <p:cNvPr id="499" name="Google Shape;499;p39"/>
            <p:cNvCxnSpPr>
              <a:stCxn id="474" idx="1"/>
              <a:endCxn id="498" idx="6"/>
            </p:cNvCxnSpPr>
            <p:nvPr/>
          </p:nvCxnSpPr>
          <p:spPr>
            <a:xfrm rot="10800000">
              <a:off x="6599332" y="4750831"/>
              <a:ext cx="593100" cy="11100"/>
            </a:xfrm>
            <a:prstGeom prst="straightConnector1">
              <a:avLst/>
            </a:prstGeom>
            <a:noFill/>
            <a:ln cap="flat" cmpd="sng" w="9525">
              <a:solidFill>
                <a:schemeClr val="dk2"/>
              </a:solidFill>
              <a:prstDash val="solid"/>
              <a:round/>
              <a:headEnd len="med" w="med" type="none"/>
              <a:tailEnd len="med" w="med" type="triangle"/>
            </a:ln>
          </p:spPr>
        </p:cxnSp>
        <p:cxnSp>
          <p:nvCxnSpPr>
            <p:cNvPr id="500" name="Google Shape;500;p39"/>
            <p:cNvCxnSpPr>
              <a:stCxn id="495" idx="3"/>
              <a:endCxn id="498" idx="2"/>
            </p:cNvCxnSpPr>
            <p:nvPr/>
          </p:nvCxnSpPr>
          <p:spPr>
            <a:xfrm flipH="1" rot="10800000">
              <a:off x="5466615" y="4750831"/>
              <a:ext cx="593100" cy="11100"/>
            </a:xfrm>
            <a:prstGeom prst="straightConnector1">
              <a:avLst/>
            </a:prstGeom>
            <a:noFill/>
            <a:ln cap="flat" cmpd="sng" w="9525">
              <a:solidFill>
                <a:schemeClr val="dk2"/>
              </a:solidFill>
              <a:prstDash val="solid"/>
              <a:round/>
              <a:headEnd len="med" w="med" type="none"/>
              <a:tailEnd len="med" w="med" type="triangle"/>
            </a:ln>
          </p:spPr>
        </p:cxnSp>
      </p:grpSp>
      <p:sp>
        <p:nvSpPr>
          <p:cNvPr id="501" name="Google Shape;501;p39"/>
          <p:cNvSpPr txBox="1"/>
          <p:nvPr>
            <p:ph idx="1" type="body"/>
          </p:nvPr>
        </p:nvSpPr>
        <p:spPr>
          <a:xfrm>
            <a:off x="226725" y="2004905"/>
            <a:ext cx="4373400" cy="666900"/>
          </a:xfrm>
          <a:prstGeom prst="rect">
            <a:avLst/>
          </a:prstGeom>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a:t>b = a.map(f).reduce(g)</a:t>
            </a:r>
            <a:endParaRPr/>
          </a:p>
          <a:p>
            <a:pPr indent="0" lvl="0" marL="0" rtl="0" algn="l">
              <a:spcBef>
                <a:spcPts val="1000"/>
              </a:spcBef>
              <a:spcAft>
                <a:spcPts val="1000"/>
              </a:spcAft>
              <a:buNone/>
            </a:pPr>
            <a:r>
              <a:t/>
            </a:r>
            <a:endParaRPr/>
          </a:p>
        </p:txBody>
      </p:sp>
      <p:sp>
        <p:nvSpPr>
          <p:cNvPr id="502" name="Google Shape;502;p39"/>
          <p:cNvSpPr txBox="1"/>
          <p:nvPr>
            <p:ph idx="1" type="body"/>
          </p:nvPr>
        </p:nvSpPr>
        <p:spPr>
          <a:xfrm>
            <a:off x="228778" y="2512692"/>
            <a:ext cx="4373400" cy="666900"/>
          </a:xfrm>
          <a:prstGeom prst="rect">
            <a:avLst/>
          </a:prstGeom>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a:t>c = a.reduce(g)</a:t>
            </a:r>
            <a:endParaRPr/>
          </a:p>
          <a:p>
            <a:pPr indent="0" lvl="0" marL="0" rtl="0" algn="l">
              <a:spcBef>
                <a:spcPts val="1000"/>
              </a:spcBef>
              <a:spcAft>
                <a:spcPts val="1000"/>
              </a:spcAft>
              <a:buNone/>
            </a:pPr>
            <a:r>
              <a:t/>
            </a:r>
            <a:endParaRPr/>
          </a:p>
        </p:txBody>
      </p:sp>
      <p:sp>
        <p:nvSpPr>
          <p:cNvPr id="503" name="Google Shape;503;p39"/>
          <p:cNvSpPr txBox="1"/>
          <p:nvPr>
            <p:ph idx="1" type="body"/>
          </p:nvPr>
        </p:nvSpPr>
        <p:spPr>
          <a:xfrm>
            <a:off x="231529" y="3039903"/>
            <a:ext cx="4373400" cy="666900"/>
          </a:xfrm>
          <a:prstGeom prst="rect">
            <a:avLst/>
          </a:prstGeom>
          <a:ln>
            <a:noFill/>
          </a:ln>
        </p:spPr>
        <p:txBody>
          <a:bodyPr anchorCtr="0" anchor="t" bIns="91425" lIns="91425" spcFirstLastPara="1" rIns="91425" wrap="square" tIns="91425">
            <a:noAutofit/>
          </a:bodyPr>
          <a:lstStyle/>
          <a:p>
            <a:pPr indent="0" lvl="0" marL="0" rtl="0" algn="l">
              <a:spcBef>
                <a:spcPts val="600"/>
              </a:spcBef>
              <a:spcAft>
                <a:spcPts val="1000"/>
              </a:spcAft>
              <a:buNone/>
            </a:pPr>
            <a:r>
              <a:rPr lang="en"/>
              <a:t>d = h(a,b)</a:t>
            </a:r>
            <a:endParaRPr/>
          </a:p>
        </p:txBody>
      </p:sp>
      <p:sp>
        <p:nvSpPr>
          <p:cNvPr id="504" name="Google Shape;504;p39"/>
          <p:cNvSpPr txBox="1"/>
          <p:nvPr>
            <p:ph idx="1" type="body"/>
          </p:nvPr>
        </p:nvSpPr>
        <p:spPr>
          <a:xfrm>
            <a:off x="235419" y="3542363"/>
            <a:ext cx="4373400" cy="666900"/>
          </a:xfrm>
          <a:prstGeom prst="rect">
            <a:avLst/>
          </a:prstGeom>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a:t># nothing happens until:</a:t>
            </a:r>
            <a:br>
              <a:rPr lang="en"/>
            </a:br>
            <a:r>
              <a:rPr lang="en"/>
              <a:t>print (d)</a:t>
            </a:r>
            <a:endParaRPr/>
          </a:p>
          <a:p>
            <a:pPr indent="0" lvl="0" marL="0" rtl="0" algn="l">
              <a:spcBef>
                <a:spcPts val="1000"/>
              </a:spcBef>
              <a:spcAft>
                <a:spcPts val="1000"/>
              </a:spcAft>
              <a:buNone/>
            </a:pPr>
            <a:r>
              <a:t/>
            </a:r>
            <a:endParaRPr/>
          </a:p>
        </p:txBody>
      </p:sp>
      <p:sp>
        <p:nvSpPr>
          <p:cNvPr id="505" name="Google Shape;505;p39"/>
          <p:cNvSpPr txBox="1"/>
          <p:nvPr/>
        </p:nvSpPr>
        <p:spPr>
          <a:xfrm>
            <a:off x="7733158" y="3871874"/>
            <a:ext cx="1347300" cy="11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63248"/>
                </a:solidFill>
              </a:rPr>
              <a:t>g = Task()</a:t>
            </a:r>
            <a:endParaRPr sz="1200">
              <a:solidFill>
                <a:srgbClr val="263248"/>
              </a:solidFill>
            </a:endParaRPr>
          </a:p>
          <a:p>
            <a:pPr indent="0" lvl="0" marL="0" rtl="0" algn="l">
              <a:spcBef>
                <a:spcPts val="0"/>
              </a:spcBef>
              <a:spcAft>
                <a:spcPts val="0"/>
              </a:spcAft>
              <a:buNone/>
            </a:pPr>
            <a:r>
              <a:rPr lang="en" sz="1200">
                <a:solidFill>
                  <a:srgbClr val="263248"/>
                </a:solidFill>
              </a:rPr>
              <a:t>g.add_input(t0)</a:t>
            </a:r>
            <a:endParaRPr sz="1200">
              <a:solidFill>
                <a:srgbClr val="263248"/>
              </a:solidFill>
            </a:endParaRPr>
          </a:p>
          <a:p>
            <a:pPr indent="0" lvl="0" marL="0" rtl="0" algn="l">
              <a:spcBef>
                <a:spcPts val="0"/>
              </a:spcBef>
              <a:spcAft>
                <a:spcPts val="0"/>
              </a:spcAft>
              <a:buNone/>
            </a:pPr>
            <a:r>
              <a:rPr lang="en" sz="1200">
                <a:solidFill>
                  <a:srgbClr val="263248"/>
                </a:solidFill>
              </a:rPr>
              <a:t>g.add_input(t1)</a:t>
            </a:r>
            <a:endParaRPr sz="1200">
              <a:solidFill>
                <a:srgbClr val="263248"/>
              </a:solidFill>
            </a:endParaRPr>
          </a:p>
          <a:p>
            <a:pPr indent="0" lvl="0" marL="0" rtl="0" algn="l">
              <a:spcBef>
                <a:spcPts val="0"/>
              </a:spcBef>
              <a:spcAft>
                <a:spcPts val="0"/>
              </a:spcAft>
              <a:buNone/>
            </a:pPr>
            <a:r>
              <a:rPr lang="en" sz="1200">
                <a:solidFill>
                  <a:srgbClr val="263248"/>
                </a:solidFill>
              </a:rPr>
              <a:t>…</a:t>
            </a:r>
            <a:endParaRPr sz="1200">
              <a:solidFill>
                <a:srgbClr val="263248"/>
              </a:solidFill>
            </a:endParaRPr>
          </a:p>
          <a:p>
            <a:pPr indent="0" lvl="0" marL="0" rtl="0" algn="l">
              <a:spcBef>
                <a:spcPts val="0"/>
              </a:spcBef>
              <a:spcAft>
                <a:spcPts val="0"/>
              </a:spcAft>
              <a:buNone/>
            </a:pPr>
            <a:r>
              <a:rPr lang="en" sz="1200">
                <a:solidFill>
                  <a:srgbClr val="263248"/>
                </a:solidFill>
              </a:rPr>
              <a:t>g.add_output(r)</a:t>
            </a:r>
            <a:endParaRPr sz="1200">
              <a:solidFill>
                <a:srgbClr val="263248"/>
              </a:solidFill>
            </a:endParaRPr>
          </a:p>
          <a:p>
            <a:pPr indent="0" lvl="0" marL="0" rtl="0" algn="l">
              <a:spcBef>
                <a:spcPts val="0"/>
              </a:spcBef>
              <a:spcAft>
                <a:spcPts val="0"/>
              </a:spcAft>
              <a:buNone/>
            </a:pPr>
            <a:r>
              <a:t/>
            </a:r>
            <a:endParaRPr sz="1200">
              <a:solidFill>
                <a:srgbClr val="26324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0"/>
          <p:cNvSpPr txBox="1"/>
          <p:nvPr>
            <p:ph type="title"/>
          </p:nvPr>
        </p:nvSpPr>
        <p:spPr>
          <a:xfrm>
            <a:off x="357075" y="392575"/>
            <a:ext cx="61767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Example: CMS Experiment at the LHC</a:t>
            </a:r>
            <a:endParaRPr/>
          </a:p>
        </p:txBody>
      </p:sp>
      <p:sp>
        <p:nvSpPr>
          <p:cNvPr id="511" name="Google Shape;511;p40"/>
          <p:cNvSpPr txBox="1"/>
          <p:nvPr/>
        </p:nvSpPr>
        <p:spPr>
          <a:xfrm>
            <a:off x="1363467" y="1367494"/>
            <a:ext cx="1458900" cy="379800"/>
          </a:xfrm>
          <a:prstGeom prst="rect">
            <a:avLst/>
          </a:prstGeom>
          <a:noFill/>
          <a:ln>
            <a:noFill/>
          </a:ln>
        </p:spPr>
        <p:txBody>
          <a:bodyPr anchorCtr="0" anchor="t" bIns="38875" lIns="77775" spcFirstLastPara="1" rIns="77775" wrap="square" tIns="38875">
            <a:spAutoFit/>
          </a:bodyPr>
          <a:lstStyle/>
          <a:p>
            <a:pPr indent="0" lvl="0" marL="0" marR="0" rtl="0" algn="l">
              <a:spcBef>
                <a:spcPts val="0"/>
              </a:spcBef>
              <a:spcAft>
                <a:spcPts val="0"/>
              </a:spcAft>
              <a:buNone/>
            </a:pPr>
            <a:r>
              <a:rPr b="1" lang="en" sz="1956">
                <a:solidFill>
                  <a:schemeClr val="lt1"/>
                </a:solidFill>
              </a:rPr>
              <a:t>1. Theory</a:t>
            </a:r>
            <a:endParaRPr b="1" sz="1616">
              <a:solidFill>
                <a:schemeClr val="lt1"/>
              </a:solidFill>
            </a:endParaRPr>
          </a:p>
        </p:txBody>
      </p:sp>
      <p:sp>
        <p:nvSpPr>
          <p:cNvPr id="512" name="Google Shape;512;p40"/>
          <p:cNvSpPr txBox="1"/>
          <p:nvPr/>
        </p:nvSpPr>
        <p:spPr>
          <a:xfrm>
            <a:off x="4080749" y="1322325"/>
            <a:ext cx="2229000" cy="405900"/>
          </a:xfrm>
          <a:prstGeom prst="rect">
            <a:avLst/>
          </a:prstGeom>
          <a:noFill/>
          <a:ln>
            <a:noFill/>
          </a:ln>
        </p:spPr>
        <p:txBody>
          <a:bodyPr anchorCtr="0" anchor="t" bIns="38875" lIns="77775" spcFirstLastPara="1" rIns="77775" wrap="square" tIns="38875">
            <a:spAutoFit/>
          </a:bodyPr>
          <a:lstStyle/>
          <a:p>
            <a:pPr indent="0" lvl="0" marL="0" marR="0" rtl="0" algn="l">
              <a:spcBef>
                <a:spcPts val="0"/>
              </a:spcBef>
              <a:spcAft>
                <a:spcPts val="0"/>
              </a:spcAft>
              <a:buNone/>
            </a:pPr>
            <a:r>
              <a:rPr b="1" lang="en" sz="2127">
                <a:solidFill>
                  <a:schemeClr val="lt1"/>
                </a:solidFill>
                <a:latin typeface="Calibri"/>
                <a:ea typeface="Calibri"/>
                <a:cs typeface="Calibri"/>
                <a:sym typeface="Calibri"/>
              </a:rPr>
              <a:t>2. Experiment</a:t>
            </a:r>
            <a:endParaRPr b="1" sz="1786">
              <a:solidFill>
                <a:schemeClr val="lt1"/>
              </a:solidFill>
            </a:endParaRPr>
          </a:p>
        </p:txBody>
      </p:sp>
      <p:pic>
        <p:nvPicPr>
          <p:cNvPr id="513" name="Google Shape;513;p40"/>
          <p:cNvPicPr preferRelativeResize="0"/>
          <p:nvPr/>
        </p:nvPicPr>
        <p:blipFill rotWithShape="1">
          <a:blip r:embed="rId3">
            <a:alphaModFix/>
          </a:blip>
          <a:srcRect b="0" l="0" r="0" t="0"/>
          <a:stretch/>
        </p:blipFill>
        <p:spPr>
          <a:xfrm>
            <a:off x="3450732" y="3452760"/>
            <a:ext cx="2472027" cy="1533439"/>
          </a:xfrm>
          <a:prstGeom prst="rect">
            <a:avLst/>
          </a:prstGeom>
          <a:noFill/>
          <a:ln>
            <a:noFill/>
          </a:ln>
        </p:spPr>
      </p:pic>
      <p:pic>
        <p:nvPicPr>
          <p:cNvPr id="514" name="Google Shape;514;p40"/>
          <p:cNvPicPr preferRelativeResize="0"/>
          <p:nvPr/>
        </p:nvPicPr>
        <p:blipFill rotWithShape="1">
          <a:blip r:embed="rId4">
            <a:alphaModFix/>
          </a:blip>
          <a:srcRect b="0" l="0" r="0" t="0"/>
          <a:stretch/>
        </p:blipFill>
        <p:spPr>
          <a:xfrm>
            <a:off x="6527552" y="3452760"/>
            <a:ext cx="2387822" cy="1533440"/>
          </a:xfrm>
          <a:prstGeom prst="rect">
            <a:avLst/>
          </a:prstGeom>
          <a:noFill/>
          <a:ln>
            <a:noFill/>
          </a:ln>
        </p:spPr>
      </p:pic>
      <p:pic>
        <p:nvPicPr>
          <p:cNvPr id="515" name="Google Shape;515;p40"/>
          <p:cNvPicPr preferRelativeResize="0"/>
          <p:nvPr/>
        </p:nvPicPr>
        <p:blipFill rotWithShape="1">
          <a:blip r:embed="rId5">
            <a:alphaModFix/>
          </a:blip>
          <a:srcRect b="0" l="0" r="0" t="0"/>
          <a:stretch/>
        </p:blipFill>
        <p:spPr>
          <a:xfrm>
            <a:off x="586349" y="3452749"/>
            <a:ext cx="2259565" cy="1533440"/>
          </a:xfrm>
          <a:prstGeom prst="rect">
            <a:avLst/>
          </a:prstGeom>
          <a:noFill/>
          <a:ln>
            <a:noFill/>
          </a:ln>
        </p:spPr>
      </p:pic>
      <p:sp>
        <p:nvSpPr>
          <p:cNvPr id="516" name="Google Shape;516;p40"/>
          <p:cNvSpPr txBox="1"/>
          <p:nvPr>
            <p:ph idx="1" type="body"/>
          </p:nvPr>
        </p:nvSpPr>
        <p:spPr>
          <a:xfrm>
            <a:off x="234700" y="1394667"/>
            <a:ext cx="8591100" cy="1982400"/>
          </a:xfrm>
          <a:prstGeom prst="rect">
            <a:avLst/>
          </a:prstGeom>
          <a:noFill/>
          <a:ln>
            <a:noFill/>
          </a:ln>
        </p:spPr>
        <p:txBody>
          <a:bodyPr anchorCtr="0" anchor="t" bIns="45700" lIns="0" spcFirstLastPara="1" rIns="91425" wrap="square" tIns="45700">
            <a:noAutofit/>
          </a:bodyPr>
          <a:lstStyle/>
          <a:p>
            <a:pPr indent="-313690" lvl="0" marL="457200" rtl="0" algn="l">
              <a:lnSpc>
                <a:spcPct val="105000"/>
              </a:lnSpc>
              <a:spcBef>
                <a:spcPts val="360"/>
              </a:spcBef>
              <a:spcAft>
                <a:spcPts val="0"/>
              </a:spcAft>
              <a:buSzPts val="1340"/>
              <a:buChar char="▰"/>
            </a:pPr>
            <a:r>
              <a:rPr lang="en" sz="1340"/>
              <a:t>The Compact Muon Solenoid (CMS) is one of four experiments at the Large Hadron Collider (LHC).  The LHC generates proton beams that collide and generate new subatomic particles in order to learn new physics interactions and discover new particles. (e.g. Higgs Boson)</a:t>
            </a:r>
            <a:endParaRPr sz="1340"/>
          </a:p>
          <a:p>
            <a:pPr indent="-313690" lvl="0" marL="457200" rtl="0" algn="l">
              <a:lnSpc>
                <a:spcPct val="105000"/>
              </a:lnSpc>
              <a:spcBef>
                <a:spcPts val="0"/>
              </a:spcBef>
              <a:spcAft>
                <a:spcPts val="0"/>
              </a:spcAft>
              <a:buSzPts val="1340"/>
              <a:buChar char="▰"/>
            </a:pPr>
            <a:r>
              <a:rPr lang="en" sz="1340"/>
              <a:t>CMS observes 30M collisions ("events") per second, resulting in several PB of useful data each year.  Physicists must write analysis code to sort through these events, select "interesting" categories, compute derived properties, and summarize new physical interactions.</a:t>
            </a:r>
            <a:endParaRPr sz="1340"/>
          </a:p>
          <a:p>
            <a:pPr indent="-313690" lvl="0" marL="457200" rtl="0" algn="l">
              <a:lnSpc>
                <a:spcPct val="105000"/>
              </a:lnSpc>
              <a:spcBef>
                <a:spcPts val="0"/>
              </a:spcBef>
              <a:spcAft>
                <a:spcPts val="0"/>
              </a:spcAft>
              <a:buSzPts val="1340"/>
              <a:buChar char="▰"/>
            </a:pPr>
            <a:r>
              <a:rPr lang="en" sz="1340"/>
              <a:t>Rapid iterative development in Python using well known numeric toolkits (numpy, pandas, etc).</a:t>
            </a:r>
            <a:endParaRPr sz="1340"/>
          </a:p>
          <a:p>
            <a:pPr indent="-313690" lvl="0" marL="457200" rtl="0" algn="l">
              <a:lnSpc>
                <a:spcPct val="105000"/>
              </a:lnSpc>
              <a:spcBef>
                <a:spcPts val="0"/>
              </a:spcBef>
              <a:spcAft>
                <a:spcPts val="0"/>
              </a:spcAft>
              <a:buSzPts val="1340"/>
              <a:buChar char="▰"/>
            </a:pPr>
            <a:r>
              <a:rPr lang="en" sz="1340"/>
              <a:t>Potential to execute with extreme parallelism on clusters with thousands of nodes!</a:t>
            </a:r>
            <a:endParaRPr sz="134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41"/>
          <p:cNvPicPr preferRelativeResize="0"/>
          <p:nvPr/>
        </p:nvPicPr>
        <p:blipFill>
          <a:blip r:embed="rId3">
            <a:alphaModFix/>
          </a:blip>
          <a:stretch>
            <a:fillRect/>
          </a:stretch>
        </p:blipFill>
        <p:spPr>
          <a:xfrm>
            <a:off x="3692849" y="1211104"/>
            <a:ext cx="5358950" cy="3846523"/>
          </a:xfrm>
          <a:prstGeom prst="rect">
            <a:avLst/>
          </a:prstGeom>
          <a:noFill/>
          <a:ln>
            <a:noFill/>
          </a:ln>
        </p:spPr>
      </p:pic>
      <p:pic>
        <p:nvPicPr>
          <p:cNvPr id="522" name="Google Shape;522;p41"/>
          <p:cNvPicPr preferRelativeResize="0"/>
          <p:nvPr/>
        </p:nvPicPr>
        <p:blipFill>
          <a:blip r:embed="rId4">
            <a:alphaModFix/>
          </a:blip>
          <a:stretch>
            <a:fillRect/>
          </a:stretch>
        </p:blipFill>
        <p:spPr>
          <a:xfrm>
            <a:off x="76950" y="1426550"/>
            <a:ext cx="3519726" cy="3662799"/>
          </a:xfrm>
          <a:prstGeom prst="rect">
            <a:avLst/>
          </a:prstGeom>
          <a:noFill/>
          <a:ln>
            <a:noFill/>
          </a:ln>
        </p:spPr>
      </p:pic>
      <p:sp>
        <p:nvSpPr>
          <p:cNvPr id="523" name="Google Shape;523;p41"/>
          <p:cNvSpPr txBox="1"/>
          <p:nvPr>
            <p:ph type="title"/>
          </p:nvPr>
        </p:nvSpPr>
        <p:spPr>
          <a:xfrm>
            <a:off x="176741" y="392575"/>
            <a:ext cx="65700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CMS Data Analysis Apps with Dask</a:t>
            </a:r>
            <a:endParaRPr/>
          </a:p>
        </p:txBody>
      </p:sp>
      <p:pic>
        <p:nvPicPr>
          <p:cNvPr id="524" name="Google Shape;524;p41"/>
          <p:cNvPicPr preferRelativeResize="0"/>
          <p:nvPr/>
        </p:nvPicPr>
        <p:blipFill rotWithShape="1">
          <a:blip r:embed="rId5">
            <a:alphaModFix/>
          </a:blip>
          <a:srcRect b="13395" l="0" r="0" t="19728"/>
          <a:stretch/>
        </p:blipFill>
        <p:spPr>
          <a:xfrm>
            <a:off x="7051149" y="1584998"/>
            <a:ext cx="1885525" cy="659000"/>
          </a:xfrm>
          <a:prstGeom prst="rect">
            <a:avLst/>
          </a:prstGeom>
          <a:noFill/>
          <a:ln>
            <a:noFill/>
          </a:ln>
        </p:spPr>
      </p:pic>
      <p:pic>
        <p:nvPicPr>
          <p:cNvPr id="525" name="Google Shape;525;p41"/>
          <p:cNvPicPr preferRelativeResize="0"/>
          <p:nvPr/>
        </p:nvPicPr>
        <p:blipFill>
          <a:blip r:embed="rId6">
            <a:alphaModFix/>
          </a:blip>
          <a:stretch>
            <a:fillRect/>
          </a:stretch>
        </p:blipFill>
        <p:spPr>
          <a:xfrm>
            <a:off x="7051152" y="837089"/>
            <a:ext cx="1774001" cy="601360"/>
          </a:xfrm>
          <a:prstGeom prst="rect">
            <a:avLst/>
          </a:prstGeom>
          <a:noFill/>
          <a:ln>
            <a:noFill/>
          </a:ln>
        </p:spPr>
      </p:pic>
      <p:sp>
        <p:nvSpPr>
          <p:cNvPr id="526" name="Google Shape;526;p41"/>
          <p:cNvSpPr/>
          <p:nvPr/>
        </p:nvSpPr>
        <p:spPr>
          <a:xfrm>
            <a:off x="320900" y="2244000"/>
            <a:ext cx="8279100" cy="160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2600">
                <a:solidFill>
                  <a:srgbClr val="263248"/>
                </a:solidFill>
              </a:rPr>
              <a:t>Dask is excellent at scale-up on one node (CPU/GPU)</a:t>
            </a:r>
            <a:br>
              <a:rPr i="1" lang="en" sz="2600">
                <a:solidFill>
                  <a:srgbClr val="263248"/>
                </a:solidFill>
              </a:rPr>
            </a:br>
            <a:r>
              <a:rPr i="1" lang="en" sz="2600">
                <a:solidFill>
                  <a:srgbClr val="263248"/>
                </a:solidFill>
              </a:rPr>
              <a:t>…. but not very stable at scale-out to the cluster.</a:t>
            </a:r>
            <a:endParaRPr i="1" sz="2600">
              <a:solidFill>
                <a:srgbClr val="263248"/>
              </a:solidFill>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