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77" r:id="rId11"/>
    <p:sldId id="276" r:id="rId12"/>
    <p:sldId id="281" r:id="rId13"/>
    <p:sldId id="282" r:id="rId14"/>
    <p:sldId id="278" r:id="rId15"/>
    <p:sldId id="280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C7444F-102F-4A25-A1CC-FE2347847D6E}" v="37" dt="2026-06-11T05:56:54.856"/>
    <p1510:client id="{83DF5DAD-1CF7-4AEC-9C26-9D9BCF7E0EAE}" v="1" dt="2026-06-11T13:51:58.0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75" autoAdjust="0"/>
    <p:restoredTop sz="86435" autoAdjust="0"/>
  </p:normalViewPr>
  <p:slideViewPr>
    <p:cSldViewPr snapToGrid="0">
      <p:cViewPr varScale="1">
        <p:scale>
          <a:sx n="76" d="100"/>
          <a:sy n="76" d="100"/>
        </p:scale>
        <p:origin x="46" y="53"/>
      </p:cViewPr>
      <p:guideLst/>
    </p:cSldViewPr>
  </p:slideViewPr>
  <p:outlineViewPr>
    <p:cViewPr>
      <p:scale>
        <a:sx n="33" d="100"/>
        <a:sy n="33" d="100"/>
      </p:scale>
      <p:origin x="0" y="-287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3305" y="2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yas Selmeci" userId="9c97f754-ba5c-416e-b8b0-7831825d320c" providerId="ADAL" clId="{73D5A48E-038C-4BE8-8970-D4F8A7AFFB36}"/>
    <pc:docChg chg="undo custSel addSld delSld modSld sldOrd modMainMaster">
      <pc:chgData name="Matyas Selmeci" userId="9c97f754-ba5c-416e-b8b0-7831825d320c" providerId="ADAL" clId="{73D5A48E-038C-4BE8-8970-D4F8A7AFFB36}" dt="2026-06-11T13:51:58.040" v="6581"/>
      <pc:docMkLst>
        <pc:docMk/>
      </pc:docMkLst>
      <pc:sldChg chg="modSp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1272933540" sldId="256"/>
        </pc:sldMkLst>
        <pc:spChg chg="mod">
          <ac:chgData name="Matyas Selmeci" userId="9c97f754-ba5c-416e-b8b0-7831825d320c" providerId="ADAL" clId="{73D5A48E-038C-4BE8-8970-D4F8A7AFFB36}" dt="2026-06-08T15:04:37.356" v="58" actId="20577"/>
          <ac:spMkLst>
            <pc:docMk/>
            <pc:sldMk cId="1272933540" sldId="256"/>
            <ac:spMk id="2" creationId="{0DDC1378-DAE5-8F8D-7180-BEB6E626D577}"/>
          </ac:spMkLst>
        </pc:spChg>
        <pc:spChg chg="mod">
          <ac:chgData name="Matyas Selmeci" userId="9c97f754-ba5c-416e-b8b0-7831825d320c" providerId="ADAL" clId="{73D5A48E-038C-4BE8-8970-D4F8A7AFFB36}" dt="2026-06-11T00:26:36.975" v="4291" actId="20577"/>
          <ac:spMkLst>
            <pc:docMk/>
            <pc:sldMk cId="1272933540" sldId="256"/>
            <ac:spMk id="3" creationId="{2537E78B-0F77-40DA-0A2E-E2E818AC83BB}"/>
          </ac:spMkLst>
        </pc:spChg>
      </pc:sldChg>
      <pc:sldChg chg="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1271006462" sldId="257"/>
        </pc:sldMkLst>
        <pc:spChg chg="mod">
          <ac:chgData name="Matyas Selmeci" userId="9c97f754-ba5c-416e-b8b0-7831825d320c" providerId="ADAL" clId="{73D5A48E-038C-4BE8-8970-D4F8A7AFFB36}" dt="2026-06-11T00:47:00.395" v="4397" actId="404"/>
          <ac:spMkLst>
            <pc:docMk/>
            <pc:sldMk cId="1271006462" sldId="257"/>
            <ac:spMk id="2" creationId="{C69E908B-8602-E23F-050B-DE3C2C3E3ADD}"/>
          </ac:spMkLst>
        </pc:spChg>
        <pc:spChg chg="mod">
          <ac:chgData name="Matyas Selmeci" userId="9c97f754-ba5c-416e-b8b0-7831825d320c" providerId="ADAL" clId="{73D5A48E-038C-4BE8-8970-D4F8A7AFFB36}" dt="2026-06-11T02:50:08.208" v="4834" actId="20577"/>
          <ac:spMkLst>
            <pc:docMk/>
            <pc:sldMk cId="1271006462" sldId="257"/>
            <ac:spMk id="3" creationId="{36EF768B-736E-BB79-13A6-8FBF02F15253}"/>
          </ac:spMkLst>
        </pc:spChg>
      </pc:sldChg>
      <pc:sldChg chg="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691355165" sldId="258"/>
        </pc:sldMkLst>
        <pc:spChg chg="mod">
          <ac:chgData name="Matyas Selmeci" userId="9c97f754-ba5c-416e-b8b0-7831825d320c" providerId="ADAL" clId="{73D5A48E-038C-4BE8-8970-D4F8A7AFFB36}" dt="2026-06-11T00:46:26.346" v="4395" actId="27636"/>
          <ac:spMkLst>
            <pc:docMk/>
            <pc:sldMk cId="691355165" sldId="258"/>
            <ac:spMk id="2" creationId="{8FA5969E-A185-91CD-469B-49CD9D3694AD}"/>
          </ac:spMkLst>
        </pc:spChg>
        <pc:spChg chg="mod">
          <ac:chgData name="Matyas Selmeci" userId="9c97f754-ba5c-416e-b8b0-7831825d320c" providerId="ADAL" clId="{73D5A48E-038C-4BE8-8970-D4F8A7AFFB36}" dt="2026-06-11T00:28:00.743" v="4298" actId="6549"/>
          <ac:spMkLst>
            <pc:docMk/>
            <pc:sldMk cId="691355165" sldId="258"/>
            <ac:spMk id="3" creationId="{C3879A05-C9D3-BC27-52C7-024FD9ED85C1}"/>
          </ac:spMkLst>
        </pc:spChg>
      </pc:sldChg>
      <pc:sldChg chg="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3511533292" sldId="259"/>
        </pc:sldMkLst>
        <pc:spChg chg="mod">
          <ac:chgData name="Matyas Selmeci" userId="9c97f754-ba5c-416e-b8b0-7831825d320c" providerId="ADAL" clId="{73D5A48E-038C-4BE8-8970-D4F8A7AFFB36}" dt="2026-06-11T00:47:12.331" v="4399" actId="27636"/>
          <ac:spMkLst>
            <pc:docMk/>
            <pc:sldMk cId="3511533292" sldId="259"/>
            <ac:spMk id="2" creationId="{8175D8B9-9468-B742-B83C-166817AD3692}"/>
          </ac:spMkLst>
        </pc:spChg>
        <pc:spChg chg="mod">
          <ac:chgData name="Matyas Selmeci" userId="9c97f754-ba5c-416e-b8b0-7831825d320c" providerId="ADAL" clId="{73D5A48E-038C-4BE8-8970-D4F8A7AFFB36}" dt="2026-06-11T06:56:47.973" v="6515" actId="20577"/>
          <ac:spMkLst>
            <pc:docMk/>
            <pc:sldMk cId="3511533292" sldId="259"/>
            <ac:spMk id="3" creationId="{F3F68D64-1DD1-3CA1-5227-1F4F93439F5B}"/>
          </ac:spMkLst>
        </pc:spChg>
      </pc:sldChg>
      <pc:sldChg chg="addSp delSp 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1274405020" sldId="260"/>
        </pc:sldMkLst>
        <pc:spChg chg="mod">
          <ac:chgData name="Matyas Selmeci" userId="9c97f754-ba5c-416e-b8b0-7831825d320c" providerId="ADAL" clId="{73D5A48E-038C-4BE8-8970-D4F8A7AFFB36}" dt="2026-06-11T00:47:21.339" v="4401" actId="27636"/>
          <ac:spMkLst>
            <pc:docMk/>
            <pc:sldMk cId="1274405020" sldId="260"/>
            <ac:spMk id="2" creationId="{E8D8DF8A-CE96-AC3B-725D-2AFD2F65B3A4}"/>
          </ac:spMkLst>
        </pc:spChg>
        <pc:spChg chg="add del mod">
          <ac:chgData name="Matyas Selmeci" userId="9c97f754-ba5c-416e-b8b0-7831825d320c" providerId="ADAL" clId="{73D5A48E-038C-4BE8-8970-D4F8A7AFFB36}" dt="2026-06-11T00:29:23.686" v="4303" actId="20577"/>
          <ac:spMkLst>
            <pc:docMk/>
            <pc:sldMk cId="1274405020" sldId="260"/>
            <ac:spMk id="3" creationId="{8AD8B02E-C579-584F-2BD3-18C9F17C7545}"/>
          </ac:spMkLst>
        </pc:spChg>
        <pc:graphicFrameChg chg="add del">
          <ac:chgData name="Matyas Selmeci" userId="9c97f754-ba5c-416e-b8b0-7831825d320c" providerId="ADAL" clId="{73D5A48E-038C-4BE8-8970-D4F8A7AFFB36}" dt="2026-06-10T03:02:35.014" v="3722" actId="26606"/>
          <ac:graphicFrameMkLst>
            <pc:docMk/>
            <pc:sldMk cId="1274405020" sldId="260"/>
            <ac:graphicFrameMk id="5" creationId="{D939C705-FD3B-1636-3BBD-0BCF5038E853}"/>
          </ac:graphicFrameMkLst>
        </pc:graphicFrameChg>
      </pc:sldChg>
      <pc:sldChg chg="addSp delSp 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3506507704" sldId="261"/>
        </pc:sldMkLst>
        <pc:spChg chg="mod">
          <ac:chgData name="Matyas Selmeci" userId="9c97f754-ba5c-416e-b8b0-7831825d320c" providerId="ADAL" clId="{73D5A48E-038C-4BE8-8970-D4F8A7AFFB36}" dt="2026-06-11T00:47:27.128" v="4403" actId="404"/>
          <ac:spMkLst>
            <pc:docMk/>
            <pc:sldMk cId="3506507704" sldId="261"/>
            <ac:spMk id="2" creationId="{C2924945-AE28-B391-0F36-A69AE65240A7}"/>
          </ac:spMkLst>
        </pc:spChg>
        <pc:spChg chg="add del mod">
          <ac:chgData name="Matyas Selmeci" userId="9c97f754-ba5c-416e-b8b0-7831825d320c" providerId="ADAL" clId="{73D5A48E-038C-4BE8-8970-D4F8A7AFFB36}" dt="2026-06-11T06:57:58.354" v="6577" actId="20577"/>
          <ac:spMkLst>
            <pc:docMk/>
            <pc:sldMk cId="3506507704" sldId="261"/>
            <ac:spMk id="3" creationId="{7C09CA89-0D9C-0DAD-205F-B2E0920569E0}"/>
          </ac:spMkLst>
        </pc:spChg>
        <pc:graphicFrameChg chg="add del">
          <ac:chgData name="Matyas Selmeci" userId="9c97f754-ba5c-416e-b8b0-7831825d320c" providerId="ADAL" clId="{73D5A48E-038C-4BE8-8970-D4F8A7AFFB36}" dt="2026-06-10T03:02:08.689" v="3720" actId="26606"/>
          <ac:graphicFrameMkLst>
            <pc:docMk/>
            <pc:sldMk cId="3506507704" sldId="261"/>
            <ac:graphicFrameMk id="5" creationId="{6093E116-CE89-E7FC-5700-B676A19439A3}"/>
          </ac:graphicFrameMkLst>
        </pc:graphicFrameChg>
      </pc:sldChg>
      <pc:sldChg chg="addSp delSp modSp new mod modTransition setBg">
        <pc:chgData name="Matyas Selmeci" userId="9c97f754-ba5c-416e-b8b0-7831825d320c" providerId="ADAL" clId="{73D5A48E-038C-4BE8-8970-D4F8A7AFFB36}" dt="2026-06-11T13:51:58.040" v="6581"/>
        <pc:sldMkLst>
          <pc:docMk/>
          <pc:sldMk cId="1279390584" sldId="262"/>
        </pc:sldMkLst>
        <pc:spChg chg="mod">
          <ac:chgData name="Matyas Selmeci" userId="9c97f754-ba5c-416e-b8b0-7831825d320c" providerId="ADAL" clId="{73D5A48E-038C-4BE8-8970-D4F8A7AFFB36}" dt="2026-06-11T00:47:33.149" v="4405" actId="404"/>
          <ac:spMkLst>
            <pc:docMk/>
            <pc:sldMk cId="1279390584" sldId="262"/>
            <ac:spMk id="2" creationId="{A196CB94-5CBD-733B-4755-A5F5E033F759}"/>
          </ac:spMkLst>
        </pc:spChg>
        <pc:spChg chg="add del mod">
          <ac:chgData name="Matyas Selmeci" userId="9c97f754-ba5c-416e-b8b0-7831825d320c" providerId="ADAL" clId="{73D5A48E-038C-4BE8-8970-D4F8A7AFFB36}" dt="2026-06-11T00:32:12.251" v="4358" actId="20577"/>
          <ac:spMkLst>
            <pc:docMk/>
            <pc:sldMk cId="1279390584" sldId="262"/>
            <ac:spMk id="3" creationId="{24490B80-8F3B-B03C-A909-F5CF7EE90F02}"/>
          </ac:spMkLst>
        </pc:spChg>
        <pc:spChg chg="add del">
          <ac:chgData name="Matyas Selmeci" userId="9c97f754-ba5c-416e-b8b0-7831825d320c" providerId="ADAL" clId="{73D5A48E-038C-4BE8-8970-D4F8A7AFFB36}" dt="2026-06-10T03:01:01.910" v="3672" actId="26606"/>
          <ac:spMkLst>
            <pc:docMk/>
            <pc:sldMk cId="1279390584" sldId="262"/>
            <ac:spMk id="9" creationId="{56E9B3E6-E277-4D68-BA48-9CB43FFBD6E2}"/>
          </ac:spMkLst>
        </pc:spChg>
        <pc:spChg chg="add del">
          <ac:chgData name="Matyas Selmeci" userId="9c97f754-ba5c-416e-b8b0-7831825d320c" providerId="ADAL" clId="{73D5A48E-038C-4BE8-8970-D4F8A7AFFB36}" dt="2026-06-10T03:01:01.910" v="3672" actId="26606"/>
          <ac:spMkLst>
            <pc:docMk/>
            <pc:sldMk cId="1279390584" sldId="262"/>
            <ac:spMk id="16" creationId="{D5B0017B-2ECA-49AF-B397-DC140825DF8D}"/>
          </ac:spMkLst>
        </pc:spChg>
        <pc:grpChg chg="add del">
          <ac:chgData name="Matyas Selmeci" userId="9c97f754-ba5c-416e-b8b0-7831825d320c" providerId="ADAL" clId="{73D5A48E-038C-4BE8-8970-D4F8A7AFFB36}" dt="2026-06-10T03:01:01.910" v="3672" actId="26606"/>
          <ac:grpSpMkLst>
            <pc:docMk/>
            <pc:sldMk cId="1279390584" sldId="262"/>
            <ac:grpSpMk id="11" creationId="{AE1C45F0-260A-458C-96ED-C1F6D2151219}"/>
          </ac:grpSpMkLst>
        </pc:grpChg>
        <pc:graphicFrameChg chg="add del">
          <ac:chgData name="Matyas Selmeci" userId="9c97f754-ba5c-416e-b8b0-7831825d320c" providerId="ADAL" clId="{73D5A48E-038C-4BE8-8970-D4F8A7AFFB36}" dt="2026-06-10T03:01:01.910" v="3672" actId="26606"/>
          <ac:graphicFrameMkLst>
            <pc:docMk/>
            <pc:sldMk cId="1279390584" sldId="262"/>
            <ac:graphicFrameMk id="5" creationId="{0AA69BF8-89D6-622E-06AC-2B5EEA536020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3:01:08.201" v="3674" actId="26606"/>
          <ac:graphicFrameMkLst>
            <pc:docMk/>
            <pc:sldMk cId="1279390584" sldId="262"/>
            <ac:graphicFrameMk id="6" creationId="{EAC54BA9-30E4-9196-7D04-AB3E2B947F97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3:01:16.194" v="3676" actId="26606"/>
          <ac:graphicFrameMkLst>
            <pc:docMk/>
            <pc:sldMk cId="1279390584" sldId="262"/>
            <ac:graphicFrameMk id="7" creationId="{35AD2A2A-890F-DD9C-4DF9-0A2CFD4BAE4A}"/>
          </ac:graphicFrameMkLst>
        </pc:graphicFrameChg>
        <pc:cxnChg chg="add del">
          <ac:chgData name="Matyas Selmeci" userId="9c97f754-ba5c-416e-b8b0-7831825d320c" providerId="ADAL" clId="{73D5A48E-038C-4BE8-8970-D4F8A7AFFB36}" dt="2026-06-10T03:01:01.910" v="3672" actId="26606"/>
          <ac:cxnSpMkLst>
            <pc:docMk/>
            <pc:sldMk cId="1279390584" sldId="262"/>
            <ac:cxnSpMk id="18" creationId="{6CF1BAF6-AD41-4082-B212-8A1F9A2E8779}"/>
          </ac:cxnSpMkLst>
        </pc:cxnChg>
      </pc:sldChg>
      <pc:sldChg chg="addSp delSp 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392096244" sldId="263"/>
        </pc:sldMkLst>
        <pc:spChg chg="mod">
          <ac:chgData name="Matyas Selmeci" userId="9c97f754-ba5c-416e-b8b0-7831825d320c" providerId="ADAL" clId="{73D5A48E-038C-4BE8-8970-D4F8A7AFFB36}" dt="2026-06-11T00:47:39.212" v="4407" actId="404"/>
          <ac:spMkLst>
            <pc:docMk/>
            <pc:sldMk cId="392096244" sldId="263"/>
            <ac:spMk id="2" creationId="{6F0E4ED9-4C23-3A9A-7521-8AEE82D681B9}"/>
          </ac:spMkLst>
        </pc:spChg>
        <pc:spChg chg="add del mod">
          <ac:chgData name="Matyas Selmeci" userId="9c97f754-ba5c-416e-b8b0-7831825d320c" providerId="ADAL" clId="{73D5A48E-038C-4BE8-8970-D4F8A7AFFB36}" dt="2026-06-11T06:39:52.474" v="6345" actId="20577"/>
          <ac:spMkLst>
            <pc:docMk/>
            <pc:sldMk cId="392096244" sldId="263"/>
            <ac:spMk id="3" creationId="{071E105B-CE80-42CA-76C7-AD9F4D557E37}"/>
          </ac:spMkLst>
        </pc:spChg>
        <pc:graphicFrameChg chg="add del">
          <ac:chgData name="Matyas Selmeci" userId="9c97f754-ba5c-416e-b8b0-7831825d320c" providerId="ADAL" clId="{73D5A48E-038C-4BE8-8970-D4F8A7AFFB36}" dt="2026-06-10T03:00:44.042" v="3666" actId="26606"/>
          <ac:graphicFrameMkLst>
            <pc:docMk/>
            <pc:sldMk cId="392096244" sldId="263"/>
            <ac:graphicFrameMk id="5" creationId="{6348A45C-CAD5-077A-9F6A-2B2D576D28CF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3:00:47.392" v="3668" actId="26606"/>
          <ac:graphicFrameMkLst>
            <pc:docMk/>
            <pc:sldMk cId="392096244" sldId="263"/>
            <ac:graphicFrameMk id="6" creationId="{BA274B4E-471F-BCB7-E5FE-0E5DD771B523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3:00:50.264" v="3670" actId="26606"/>
          <ac:graphicFrameMkLst>
            <pc:docMk/>
            <pc:sldMk cId="392096244" sldId="263"/>
            <ac:graphicFrameMk id="7" creationId="{1C08F92B-9DEE-F8A5-91FA-2D1658CC0AA7}"/>
          </ac:graphicFrameMkLst>
        </pc:graphicFrameChg>
      </pc:sldChg>
      <pc:sldChg chg="addSp delSp modSp new del mod ord modShow">
        <pc:chgData name="Matyas Selmeci" userId="9c97f754-ba5c-416e-b8b0-7831825d320c" providerId="ADAL" clId="{73D5A48E-038C-4BE8-8970-D4F8A7AFFB36}" dt="2026-06-11T07:02:45.247" v="6579" actId="47"/>
        <pc:sldMkLst>
          <pc:docMk/>
          <pc:sldMk cId="3507251633" sldId="264"/>
        </pc:sldMkLst>
        <pc:spChg chg="add mod">
          <ac:chgData name="Matyas Selmeci" userId="9c97f754-ba5c-416e-b8b0-7831825d320c" providerId="ADAL" clId="{73D5A48E-038C-4BE8-8970-D4F8A7AFFB36}" dt="2026-06-10T04:37:21.795" v="3766" actId="27636"/>
          <ac:spMkLst>
            <pc:docMk/>
            <pc:sldMk cId="3507251633" sldId="264"/>
            <ac:spMk id="2" creationId="{6B111E75-2359-E9EF-B864-95907BEF94AC}"/>
          </ac:spMkLst>
        </pc:spChg>
      </pc:sldChg>
      <pc:sldChg chg="addSp modSp new del mod modClrScheme chgLayout">
        <pc:chgData name="Matyas Selmeci" userId="9c97f754-ba5c-416e-b8b0-7831825d320c" providerId="ADAL" clId="{73D5A48E-038C-4BE8-8970-D4F8A7AFFB36}" dt="2026-06-11T01:20:51.347" v="4659" actId="47"/>
        <pc:sldMkLst>
          <pc:docMk/>
          <pc:sldMk cId="658667773" sldId="265"/>
        </pc:sldMkLst>
        <pc:spChg chg="add mod">
          <ac:chgData name="Matyas Selmeci" userId="9c97f754-ba5c-416e-b8b0-7831825d320c" providerId="ADAL" clId="{73D5A48E-038C-4BE8-8970-D4F8A7AFFB36}" dt="2026-06-11T00:47:46.432" v="4409" actId="404"/>
          <ac:spMkLst>
            <pc:docMk/>
            <pc:sldMk cId="658667773" sldId="265"/>
            <ac:spMk id="2" creationId="{93DD51AB-6EB3-8E42-0615-995956EF2A1B}"/>
          </ac:spMkLst>
        </pc:spChg>
        <pc:spChg chg="add mod">
          <ac:chgData name="Matyas Selmeci" userId="9c97f754-ba5c-416e-b8b0-7831825d320c" providerId="ADAL" clId="{73D5A48E-038C-4BE8-8970-D4F8A7AFFB36}" dt="2026-06-11T00:34:11.007" v="4378" actId="20577"/>
          <ac:spMkLst>
            <pc:docMk/>
            <pc:sldMk cId="658667773" sldId="265"/>
            <ac:spMk id="3" creationId="{62B9E21E-FDB0-C754-5019-A111AB3C66A3}"/>
          </ac:spMkLst>
        </pc:spChg>
      </pc:sldChg>
      <pc:sldChg chg="addSp delSp modSp new del mod">
        <pc:chgData name="Matyas Selmeci" userId="9c97f754-ba5c-416e-b8b0-7831825d320c" providerId="ADAL" clId="{73D5A48E-038C-4BE8-8970-D4F8A7AFFB36}" dt="2026-06-11T01:20:52.643" v="4660" actId="47"/>
        <pc:sldMkLst>
          <pc:docMk/>
          <pc:sldMk cId="2079212148" sldId="266"/>
        </pc:sldMkLst>
        <pc:spChg chg="mod">
          <ac:chgData name="Matyas Selmeci" userId="9c97f754-ba5c-416e-b8b0-7831825d320c" providerId="ADAL" clId="{73D5A48E-038C-4BE8-8970-D4F8A7AFFB36}" dt="2026-06-11T00:47:52.421" v="4411" actId="404"/>
          <ac:spMkLst>
            <pc:docMk/>
            <pc:sldMk cId="2079212148" sldId="266"/>
            <ac:spMk id="2" creationId="{82A53051-69A0-5CE4-CCFB-3E0A05ABE78D}"/>
          </ac:spMkLst>
        </pc:spChg>
      </pc:sldChg>
      <pc:sldChg chg="addSp modSp add del mod">
        <pc:chgData name="Matyas Selmeci" userId="9c97f754-ba5c-416e-b8b0-7831825d320c" providerId="ADAL" clId="{73D5A48E-038C-4BE8-8970-D4F8A7AFFB36}" dt="2026-06-11T01:20:57.394" v="4661" actId="47"/>
        <pc:sldMkLst>
          <pc:docMk/>
          <pc:sldMk cId="3570223359" sldId="267"/>
        </pc:sldMkLst>
        <pc:spChg chg="mod">
          <ac:chgData name="Matyas Selmeci" userId="9c97f754-ba5c-416e-b8b0-7831825d320c" providerId="ADAL" clId="{73D5A48E-038C-4BE8-8970-D4F8A7AFFB36}" dt="2026-06-11T00:47:56.602" v="4413" actId="404"/>
          <ac:spMkLst>
            <pc:docMk/>
            <pc:sldMk cId="3570223359" sldId="267"/>
            <ac:spMk id="2" creationId="{319E066F-6976-DF9E-825B-86906477A2D2}"/>
          </ac:spMkLst>
        </pc:spChg>
      </pc:sldChg>
      <pc:sldChg chg="addSp delSp modSp add del mod">
        <pc:chgData name="Matyas Selmeci" userId="9c97f754-ba5c-416e-b8b0-7831825d320c" providerId="ADAL" clId="{73D5A48E-038C-4BE8-8970-D4F8A7AFFB36}" dt="2026-06-11T01:21:11.753" v="4665" actId="47"/>
        <pc:sldMkLst>
          <pc:docMk/>
          <pc:sldMk cId="747850991" sldId="268"/>
        </pc:sldMkLst>
        <pc:spChg chg="mod">
          <ac:chgData name="Matyas Selmeci" userId="9c97f754-ba5c-416e-b8b0-7831825d320c" providerId="ADAL" clId="{73D5A48E-038C-4BE8-8970-D4F8A7AFFB36}" dt="2026-06-11T00:48:05.732" v="4417" actId="404"/>
          <ac:spMkLst>
            <pc:docMk/>
            <pc:sldMk cId="747850991" sldId="268"/>
            <ac:spMk id="2" creationId="{AC4FD66B-F389-D34E-1CA9-5C533A137D87}"/>
          </ac:spMkLst>
        </pc:spChg>
      </pc:sldChg>
      <pc:sldChg chg="addSp delSp modSp new add del mod setBg">
        <pc:chgData name="Matyas Selmeci" userId="9c97f754-ba5c-416e-b8b0-7831825d320c" providerId="ADAL" clId="{73D5A48E-038C-4BE8-8970-D4F8A7AFFB36}" dt="2026-06-11T01:21:19.905" v="4666" actId="47"/>
        <pc:sldMkLst>
          <pc:docMk/>
          <pc:sldMk cId="2626529174" sldId="269"/>
        </pc:sldMkLst>
        <pc:spChg chg="mod">
          <ac:chgData name="Matyas Selmeci" userId="9c97f754-ba5c-416e-b8b0-7831825d320c" providerId="ADAL" clId="{73D5A48E-038C-4BE8-8970-D4F8A7AFFB36}" dt="2026-06-11T00:48:16.527" v="4421" actId="404"/>
          <ac:spMkLst>
            <pc:docMk/>
            <pc:sldMk cId="2626529174" sldId="269"/>
            <ac:spMk id="2" creationId="{353F3543-E2FB-4834-61D2-C1E50AF2C6BF}"/>
          </ac:spMkLst>
        </pc:spChg>
        <pc:spChg chg="mod">
          <ac:chgData name="Matyas Selmeci" userId="9c97f754-ba5c-416e-b8b0-7831825d320c" providerId="ADAL" clId="{73D5A48E-038C-4BE8-8970-D4F8A7AFFB36}" dt="2026-06-10T02:59:40.546" v="3660" actId="26606"/>
          <ac:spMkLst>
            <pc:docMk/>
            <pc:sldMk cId="2626529174" sldId="269"/>
            <ac:spMk id="3" creationId="{9ADE7E99-C9CE-0DB6-5CAF-8CE70D43E6AB}"/>
          </ac:spMkLst>
        </pc:spChg>
        <pc:spChg chg="add del">
          <ac:chgData name="Matyas Selmeci" userId="9c97f754-ba5c-416e-b8b0-7831825d320c" providerId="ADAL" clId="{73D5A48E-038C-4BE8-8970-D4F8A7AFFB36}" dt="2026-06-10T02:59:40.546" v="3660" actId="26606"/>
          <ac:spMkLst>
            <pc:docMk/>
            <pc:sldMk cId="2626529174" sldId="269"/>
            <ac:spMk id="7" creationId="{058A14AF-9FB5-4CC7-BA35-E8E85D3EDF0E}"/>
          </ac:spMkLst>
        </pc:spChg>
        <pc:spChg chg="add del">
          <ac:chgData name="Matyas Selmeci" userId="9c97f754-ba5c-416e-b8b0-7831825d320c" providerId="ADAL" clId="{73D5A48E-038C-4BE8-8970-D4F8A7AFFB36}" dt="2026-06-10T02:59:40.546" v="3660" actId="26606"/>
          <ac:spMkLst>
            <pc:docMk/>
            <pc:sldMk cId="2626529174" sldId="269"/>
            <ac:spMk id="8" creationId="{3A9A4357-BD1D-4622-A4FE-766E6AB8DE84}"/>
          </ac:spMkLst>
        </pc:spChg>
        <pc:spChg chg="add del">
          <ac:chgData name="Matyas Selmeci" userId="9c97f754-ba5c-416e-b8b0-7831825d320c" providerId="ADAL" clId="{73D5A48E-038C-4BE8-8970-D4F8A7AFFB36}" dt="2026-06-10T02:59:33.865" v="3658" actId="26606"/>
          <ac:spMkLst>
            <pc:docMk/>
            <pc:sldMk cId="2626529174" sldId="269"/>
            <ac:spMk id="10" creationId="{BCED4D40-4B67-4331-AC48-79B82B4A47D8}"/>
          </ac:spMkLst>
        </pc:spChg>
        <pc:spChg chg="add del">
          <ac:chgData name="Matyas Selmeci" userId="9c97f754-ba5c-416e-b8b0-7831825d320c" providerId="ADAL" clId="{73D5A48E-038C-4BE8-8970-D4F8A7AFFB36}" dt="2026-06-10T02:59:33.865" v="3658" actId="26606"/>
          <ac:spMkLst>
            <pc:docMk/>
            <pc:sldMk cId="2626529174" sldId="269"/>
            <ac:spMk id="12" creationId="{670CEDEF-4F34-412E-84EE-329C1E936AF5}"/>
          </ac:spMkLst>
        </pc:spChg>
        <pc:spChg chg="add del">
          <ac:chgData name="Matyas Selmeci" userId="9c97f754-ba5c-416e-b8b0-7831825d320c" providerId="ADAL" clId="{73D5A48E-038C-4BE8-8970-D4F8A7AFFB36}" dt="2026-06-10T02:59:40.546" v="3660" actId="26606"/>
          <ac:spMkLst>
            <pc:docMk/>
            <pc:sldMk cId="2626529174" sldId="269"/>
            <ac:spMk id="14" creationId="{E659831F-0D9A-4C63-9EBB-8435B85A440F}"/>
          </ac:spMkLst>
        </pc:spChg>
        <pc:spChg chg="add del">
          <ac:chgData name="Matyas Selmeci" userId="9c97f754-ba5c-416e-b8b0-7831825d320c" providerId="ADAL" clId="{73D5A48E-038C-4BE8-8970-D4F8A7AFFB36}" dt="2026-06-10T02:59:40.546" v="3660" actId="26606"/>
          <ac:spMkLst>
            <pc:docMk/>
            <pc:sldMk cId="2626529174" sldId="269"/>
            <ac:spMk id="16" creationId="{E6995CE5-F890-4ABA-82A2-26507CE8D2A3}"/>
          </ac:spMkLst>
        </pc:spChg>
        <pc:picChg chg="add mod">
          <ac:chgData name="Matyas Selmeci" userId="9c97f754-ba5c-416e-b8b0-7831825d320c" providerId="ADAL" clId="{73D5A48E-038C-4BE8-8970-D4F8A7AFFB36}" dt="2026-06-10T02:59:40.546" v="3660" actId="26606"/>
          <ac:picMkLst>
            <pc:docMk/>
            <pc:sldMk cId="2626529174" sldId="269"/>
            <ac:picMk id="5" creationId="{CDE9F20D-486B-43E2-B092-23B9B8D0CAA1}"/>
          </ac:picMkLst>
        </pc:picChg>
      </pc:sldChg>
      <pc:sldChg chg="addSp delSp modSp new del mod setBg modShow">
        <pc:chgData name="Matyas Selmeci" userId="9c97f754-ba5c-416e-b8b0-7831825d320c" providerId="ADAL" clId="{73D5A48E-038C-4BE8-8970-D4F8A7AFFB36}" dt="2026-06-11T06:18:57.066" v="6210" actId="2696"/>
        <pc:sldMkLst>
          <pc:docMk/>
          <pc:sldMk cId="4125543723" sldId="270"/>
        </pc:sldMkLst>
        <pc:spChg chg="mod">
          <ac:chgData name="Matyas Selmeci" userId="9c97f754-ba5c-416e-b8b0-7831825d320c" providerId="ADAL" clId="{73D5A48E-038C-4BE8-8970-D4F8A7AFFB36}" dt="2026-06-11T01:23:59.629" v="4723" actId="20577"/>
          <ac:spMkLst>
            <pc:docMk/>
            <pc:sldMk cId="4125543723" sldId="270"/>
            <ac:spMk id="2" creationId="{AFA1A04B-B4DC-B18A-0528-B7ED8280CD5A}"/>
          </ac:spMkLst>
        </pc:spChg>
        <pc:spChg chg="add mod ord">
          <ac:chgData name="Matyas Selmeci" userId="9c97f754-ba5c-416e-b8b0-7831825d320c" providerId="ADAL" clId="{73D5A48E-038C-4BE8-8970-D4F8A7AFFB36}" dt="2026-06-11T01:22:37.299" v="4673" actId="14100"/>
          <ac:spMkLst>
            <pc:docMk/>
            <pc:sldMk cId="4125543723" sldId="270"/>
            <ac:spMk id="7" creationId="{9A3CA18B-B87B-CB37-013D-3D67520AACB3}"/>
          </ac:spMkLst>
        </pc:spChg>
        <pc:spChg chg="add del">
          <ac:chgData name="Matyas Selmeci" userId="9c97f754-ba5c-416e-b8b0-7831825d320c" providerId="ADAL" clId="{73D5A48E-038C-4BE8-8970-D4F8A7AFFB36}" dt="2026-06-10T02:59:53.302" v="3662" actId="26606"/>
          <ac:spMkLst>
            <pc:docMk/>
            <pc:sldMk cId="4125543723" sldId="270"/>
            <ac:spMk id="14" creationId="{A8908DB7-C3A6-4FCB-9820-CEE02B398C4A}"/>
          </ac:spMkLst>
        </pc:spChg>
        <pc:spChg chg="add del">
          <ac:chgData name="Matyas Selmeci" userId="9c97f754-ba5c-416e-b8b0-7831825d320c" providerId="ADAL" clId="{73D5A48E-038C-4BE8-8970-D4F8A7AFFB36}" dt="2026-06-10T02:59:53.302" v="3662" actId="26606"/>
          <ac:spMkLst>
            <pc:docMk/>
            <pc:sldMk cId="4125543723" sldId="270"/>
            <ac:spMk id="16" creationId="{535742DD-1B16-4E9D-B715-0D74B4574A68}"/>
          </ac:spMkLst>
        </pc:spChg>
        <pc:picChg chg="add mod">
          <ac:chgData name="Matyas Selmeci" userId="9c97f754-ba5c-416e-b8b0-7831825d320c" providerId="ADAL" clId="{73D5A48E-038C-4BE8-8970-D4F8A7AFFB36}" dt="2026-06-11T01:23:04.492" v="4679" actId="1076"/>
          <ac:picMkLst>
            <pc:docMk/>
            <pc:sldMk cId="4125543723" sldId="270"/>
            <ac:picMk id="4" creationId="{511FEDD2-EFBA-E059-EA19-CF483F3D58CB}"/>
          </ac:picMkLst>
        </pc:picChg>
        <pc:picChg chg="add mod">
          <ac:chgData name="Matyas Selmeci" userId="9c97f754-ba5c-416e-b8b0-7831825d320c" providerId="ADAL" clId="{73D5A48E-038C-4BE8-8970-D4F8A7AFFB36}" dt="2026-06-11T01:23:15.119" v="4680" actId="14100"/>
          <ac:picMkLst>
            <pc:docMk/>
            <pc:sldMk cId="4125543723" sldId="270"/>
            <ac:picMk id="6" creationId="{01A1A062-0F9C-ED23-6D88-D5C904646BBE}"/>
          </ac:picMkLst>
        </pc:picChg>
        <pc:picChg chg="add del mod">
          <ac:chgData name="Matyas Selmeci" userId="9c97f754-ba5c-416e-b8b0-7831825d320c" providerId="ADAL" clId="{73D5A48E-038C-4BE8-8970-D4F8A7AFFB36}" dt="2026-06-11T01:13:41.540" v="4655" actId="478"/>
          <ac:picMkLst>
            <pc:docMk/>
            <pc:sldMk cId="4125543723" sldId="270"/>
            <ac:picMk id="9" creationId="{7070C9B8-2440-6B15-9D0C-8DCC647A3C79}"/>
          </ac:picMkLst>
        </pc:picChg>
      </pc:sldChg>
      <pc:sldChg chg="addSp delSp modSp new add del mod">
        <pc:chgData name="Matyas Selmeci" userId="9c97f754-ba5c-416e-b8b0-7831825d320c" providerId="ADAL" clId="{73D5A48E-038C-4BE8-8970-D4F8A7AFFB36}" dt="2026-06-11T01:21:10.844" v="4664" actId="47"/>
        <pc:sldMkLst>
          <pc:docMk/>
          <pc:sldMk cId="4037443135" sldId="271"/>
        </pc:sldMkLst>
        <pc:spChg chg="mod">
          <ac:chgData name="Matyas Selmeci" userId="9c97f754-ba5c-416e-b8b0-7831825d320c" providerId="ADAL" clId="{73D5A48E-038C-4BE8-8970-D4F8A7AFFB36}" dt="2026-06-11T00:48:01.278" v="4415" actId="404"/>
          <ac:spMkLst>
            <pc:docMk/>
            <pc:sldMk cId="4037443135" sldId="271"/>
            <ac:spMk id="2" creationId="{3CDE3649-09B0-EB3F-3C84-5508B57D7FCD}"/>
          </ac:spMkLst>
        </pc:spChg>
      </pc:sldChg>
      <pc:sldChg chg="addSp delSp modSp new del mod ord modShow">
        <pc:chgData name="Matyas Selmeci" userId="9c97f754-ba5c-416e-b8b0-7831825d320c" providerId="ADAL" clId="{73D5A48E-038C-4BE8-8970-D4F8A7AFFB36}" dt="2026-06-11T07:02:44.242" v="6578" actId="47"/>
        <pc:sldMkLst>
          <pc:docMk/>
          <pc:sldMk cId="453951317" sldId="272"/>
        </pc:sldMkLst>
        <pc:spChg chg="mod">
          <ac:chgData name="Matyas Selmeci" userId="9c97f754-ba5c-416e-b8b0-7831825d320c" providerId="ADAL" clId="{73D5A48E-038C-4BE8-8970-D4F8A7AFFB36}" dt="2026-06-11T00:48:20.217" v="4423" actId="404"/>
          <ac:spMkLst>
            <pc:docMk/>
            <pc:sldMk cId="453951317" sldId="272"/>
            <ac:spMk id="2" creationId="{A7BDA0EF-697E-580A-6E35-227649EE438E}"/>
          </ac:spMkLst>
        </pc:spChg>
        <pc:spChg chg="add del mod">
          <ac:chgData name="Matyas Selmeci" userId="9c97f754-ba5c-416e-b8b0-7831825d320c" providerId="ADAL" clId="{73D5A48E-038C-4BE8-8970-D4F8A7AFFB36}" dt="2026-06-10T02:59:18.955" v="3656" actId="26606"/>
          <ac:spMkLst>
            <pc:docMk/>
            <pc:sldMk cId="453951317" sldId="272"/>
            <ac:spMk id="3" creationId="{85B8F0AA-AF58-82F1-AF92-41DF178224AB}"/>
          </ac:spMkLst>
        </pc:spChg>
        <pc:graphicFrameChg chg="add del">
          <ac:chgData name="Matyas Selmeci" userId="9c97f754-ba5c-416e-b8b0-7831825d320c" providerId="ADAL" clId="{73D5A48E-038C-4BE8-8970-D4F8A7AFFB36}" dt="2026-06-10T02:59:18.955" v="3656" actId="26606"/>
          <ac:graphicFrameMkLst>
            <pc:docMk/>
            <pc:sldMk cId="453951317" sldId="272"/>
            <ac:graphicFrameMk id="5" creationId="{31070D32-EF28-CCC7-4702-E1C7B47CA38E}"/>
          </ac:graphicFrameMkLst>
        </pc:graphicFrameChg>
      </pc:sldChg>
      <pc:sldChg chg="addSp delSp modSp new del mod setBg modShow">
        <pc:chgData name="Matyas Selmeci" userId="9c97f754-ba5c-416e-b8b0-7831825d320c" providerId="ADAL" clId="{73D5A48E-038C-4BE8-8970-D4F8A7AFFB36}" dt="2026-06-11T07:02:46.266" v="6580" actId="47"/>
        <pc:sldMkLst>
          <pc:docMk/>
          <pc:sldMk cId="1178547661" sldId="273"/>
        </pc:sldMkLst>
        <pc:spChg chg="mod">
          <ac:chgData name="Matyas Selmeci" userId="9c97f754-ba5c-416e-b8b0-7831825d320c" providerId="ADAL" clId="{73D5A48E-038C-4BE8-8970-D4F8A7AFFB36}" dt="2026-06-11T00:48:28.961" v="4427" actId="404"/>
          <ac:spMkLst>
            <pc:docMk/>
            <pc:sldMk cId="1178547661" sldId="273"/>
            <ac:spMk id="2" creationId="{C1A5B087-6783-6A21-0BFF-0FE556824618}"/>
          </ac:spMkLst>
        </pc:spChg>
        <pc:spChg chg="add del mod">
          <ac:chgData name="Matyas Selmeci" userId="9c97f754-ba5c-416e-b8b0-7831825d320c" providerId="ADAL" clId="{73D5A48E-038C-4BE8-8970-D4F8A7AFFB36}" dt="2026-06-10T02:58:54.769" v="3654" actId="26606"/>
          <ac:spMkLst>
            <pc:docMk/>
            <pc:sldMk cId="1178547661" sldId="273"/>
            <ac:spMk id="3" creationId="{768B6BC1-9FF8-990E-F0B7-6B8311E55E48}"/>
          </ac:spMkLst>
        </pc:spChg>
        <pc:spChg chg="add del">
          <ac:chgData name="Matyas Selmeci" userId="9c97f754-ba5c-416e-b8b0-7831825d320c" providerId="ADAL" clId="{73D5A48E-038C-4BE8-8970-D4F8A7AFFB36}" dt="2026-06-10T02:58:03.869" v="3638" actId="26606"/>
          <ac:spMkLst>
            <pc:docMk/>
            <pc:sldMk cId="1178547661" sldId="273"/>
            <ac:spMk id="10" creationId="{245A9F99-D9B1-4094-A2E2-B90AC1DB7B9C}"/>
          </ac:spMkLst>
        </pc:spChg>
        <pc:spChg chg="add del">
          <ac:chgData name="Matyas Selmeci" userId="9c97f754-ba5c-416e-b8b0-7831825d320c" providerId="ADAL" clId="{73D5A48E-038C-4BE8-8970-D4F8A7AFFB36}" dt="2026-06-10T02:58:08.984" v="3640" actId="26606"/>
          <ac:spMkLst>
            <pc:docMk/>
            <pc:sldMk cId="1178547661" sldId="273"/>
            <ac:spMk id="11" creationId="{EDDBB197-D710-4A4F-A9CA-FD2177498BE8}"/>
          </ac:spMkLst>
        </pc:spChg>
        <pc:spChg chg="add del">
          <ac:chgData name="Matyas Selmeci" userId="9c97f754-ba5c-416e-b8b0-7831825d320c" providerId="ADAL" clId="{73D5A48E-038C-4BE8-8970-D4F8A7AFFB36}" dt="2026-06-10T02:58:03.869" v="3638" actId="26606"/>
          <ac:spMkLst>
            <pc:docMk/>
            <pc:sldMk cId="1178547661" sldId="273"/>
            <ac:spMk id="12" creationId="{B7FAF607-473A-4A43-A23D-BBFF5C4117BB}"/>
          </ac:spMkLst>
        </pc:spChg>
        <pc:spChg chg="add del">
          <ac:chgData name="Matyas Selmeci" userId="9c97f754-ba5c-416e-b8b0-7831825d320c" providerId="ADAL" clId="{73D5A48E-038C-4BE8-8970-D4F8A7AFFB36}" dt="2026-06-10T02:58:08.984" v="3640" actId="26606"/>
          <ac:spMkLst>
            <pc:docMk/>
            <pc:sldMk cId="1178547661" sldId="273"/>
            <ac:spMk id="13" creationId="{975D1CFA-2CDB-4B64-BD9F-85744E8DA12F}"/>
          </ac:spMkLst>
        </pc:spChg>
        <pc:spChg chg="add del">
          <ac:chgData name="Matyas Selmeci" userId="9c97f754-ba5c-416e-b8b0-7831825d320c" providerId="ADAL" clId="{73D5A48E-038C-4BE8-8970-D4F8A7AFFB36}" dt="2026-06-10T02:58:14.792" v="3642" actId="26606"/>
          <ac:spMkLst>
            <pc:docMk/>
            <pc:sldMk cId="1178547661" sldId="273"/>
            <ac:spMk id="15" creationId="{907EF6B7-1338-4443-8C46-6A318D952DFD}"/>
          </ac:spMkLst>
        </pc:spChg>
        <pc:spChg chg="add del">
          <ac:chgData name="Matyas Selmeci" userId="9c97f754-ba5c-416e-b8b0-7831825d320c" providerId="ADAL" clId="{73D5A48E-038C-4BE8-8970-D4F8A7AFFB36}" dt="2026-06-10T02:58:14.792" v="3642" actId="26606"/>
          <ac:spMkLst>
            <pc:docMk/>
            <pc:sldMk cId="1178547661" sldId="273"/>
            <ac:spMk id="16" creationId="{DAAE4CDD-124C-4DCF-9584-B6033B545DD5}"/>
          </ac:spMkLst>
        </pc:spChg>
        <pc:spChg chg="add del">
          <ac:chgData name="Matyas Selmeci" userId="9c97f754-ba5c-416e-b8b0-7831825d320c" providerId="ADAL" clId="{73D5A48E-038C-4BE8-8970-D4F8A7AFFB36}" dt="2026-06-10T02:58:14.792" v="3642" actId="26606"/>
          <ac:spMkLst>
            <pc:docMk/>
            <pc:sldMk cId="1178547661" sldId="273"/>
            <ac:spMk id="17" creationId="{081E4A58-353D-44AE-B2FC-2A74E2E400F7}"/>
          </ac:spMkLst>
        </pc:spChg>
        <pc:spChg chg="add del">
          <ac:chgData name="Matyas Selmeci" userId="9c97f754-ba5c-416e-b8b0-7831825d320c" providerId="ADAL" clId="{73D5A48E-038C-4BE8-8970-D4F8A7AFFB36}" dt="2026-06-10T02:58:17.739" v="3644" actId="26606"/>
          <ac:spMkLst>
            <pc:docMk/>
            <pc:sldMk cId="1178547661" sldId="273"/>
            <ac:spMk id="18" creationId="{0C541B88-1AE9-40C3-AFD5-967787C1979F}"/>
          </ac:spMkLst>
        </pc:spChg>
        <pc:spChg chg="add del">
          <ac:chgData name="Matyas Selmeci" userId="9c97f754-ba5c-416e-b8b0-7831825d320c" providerId="ADAL" clId="{73D5A48E-038C-4BE8-8970-D4F8A7AFFB36}" dt="2026-06-10T02:58:17.739" v="3644" actId="26606"/>
          <ac:spMkLst>
            <pc:docMk/>
            <pc:sldMk cId="1178547661" sldId="273"/>
            <ac:spMk id="20" creationId="{E5F17139-31EE-46AC-B04F-DBBD852DD6CB}"/>
          </ac:spMkLst>
        </pc:spChg>
        <pc:spChg chg="add del">
          <ac:chgData name="Matyas Selmeci" userId="9c97f754-ba5c-416e-b8b0-7831825d320c" providerId="ADAL" clId="{73D5A48E-038C-4BE8-8970-D4F8A7AFFB36}" dt="2026-06-10T02:58:31.311" v="3648" actId="26606"/>
          <ac:spMkLst>
            <pc:docMk/>
            <pc:sldMk cId="1178547661" sldId="273"/>
            <ac:spMk id="22" creationId="{2E442304-DDBD-4F7B-8017-36BCC863FB40}"/>
          </ac:spMkLst>
        </pc:spChg>
        <pc:spChg chg="add del">
          <ac:chgData name="Matyas Selmeci" userId="9c97f754-ba5c-416e-b8b0-7831825d320c" providerId="ADAL" clId="{73D5A48E-038C-4BE8-8970-D4F8A7AFFB36}" dt="2026-06-10T02:58:31.311" v="3648" actId="26606"/>
          <ac:spMkLst>
            <pc:docMk/>
            <pc:sldMk cId="1178547661" sldId="273"/>
            <ac:spMk id="24" creationId="{5E107275-3853-46FD-A241-DE4355A42675}"/>
          </ac:spMkLst>
        </pc:spChg>
        <pc:spChg chg="add del">
          <ac:chgData name="Matyas Selmeci" userId="9c97f754-ba5c-416e-b8b0-7831825d320c" providerId="ADAL" clId="{73D5A48E-038C-4BE8-8970-D4F8A7AFFB36}" dt="2026-06-10T02:58:34.296" v="3650" actId="26606"/>
          <ac:spMkLst>
            <pc:docMk/>
            <pc:sldMk cId="1178547661" sldId="273"/>
            <ac:spMk id="26" creationId="{BACC6370-2D7E-4714-9D71-7542949D7D5D}"/>
          </ac:spMkLst>
        </pc:spChg>
        <pc:spChg chg="add del">
          <ac:chgData name="Matyas Selmeci" userId="9c97f754-ba5c-416e-b8b0-7831825d320c" providerId="ADAL" clId="{73D5A48E-038C-4BE8-8970-D4F8A7AFFB36}" dt="2026-06-10T02:58:34.296" v="3650" actId="26606"/>
          <ac:spMkLst>
            <pc:docMk/>
            <pc:sldMk cId="1178547661" sldId="273"/>
            <ac:spMk id="27" creationId="{F68B3F68-107C-434F-AA38-110D5EA91B85}"/>
          </ac:spMkLst>
        </pc:spChg>
        <pc:spChg chg="add del">
          <ac:chgData name="Matyas Selmeci" userId="9c97f754-ba5c-416e-b8b0-7831825d320c" providerId="ADAL" clId="{73D5A48E-038C-4BE8-8970-D4F8A7AFFB36}" dt="2026-06-10T02:58:34.296" v="3650" actId="26606"/>
          <ac:spMkLst>
            <pc:docMk/>
            <pc:sldMk cId="1178547661" sldId="273"/>
            <ac:spMk id="28" creationId="{AAD0DBB9-1A4B-4391-81D4-CB19F9AB918A}"/>
          </ac:spMkLst>
        </pc:spChg>
        <pc:spChg chg="add del">
          <ac:chgData name="Matyas Selmeci" userId="9c97f754-ba5c-416e-b8b0-7831825d320c" providerId="ADAL" clId="{73D5A48E-038C-4BE8-8970-D4F8A7AFFB36}" dt="2026-06-10T02:58:34.296" v="3650" actId="26606"/>
          <ac:spMkLst>
            <pc:docMk/>
            <pc:sldMk cId="1178547661" sldId="273"/>
            <ac:spMk id="29" creationId="{063BBA22-50EA-4C4D-BE05-F1CE4E63AA56}"/>
          </ac:spMkLst>
        </pc:spChg>
        <pc:spChg chg="add del">
          <ac:chgData name="Matyas Selmeci" userId="9c97f754-ba5c-416e-b8b0-7831825d320c" providerId="ADAL" clId="{73D5A48E-038C-4BE8-8970-D4F8A7AFFB36}" dt="2026-06-10T02:58:17.739" v="3644" actId="26606"/>
          <ac:spMkLst>
            <pc:docMk/>
            <pc:sldMk cId="1178547661" sldId="273"/>
            <ac:spMk id="38" creationId="{89D16701-DA76-4F72-BB63-E2C3FFBDFE0F}"/>
          </ac:spMkLst>
        </pc:spChg>
        <pc:spChg chg="add del">
          <ac:chgData name="Matyas Selmeci" userId="9c97f754-ba5c-416e-b8b0-7831825d320c" providerId="ADAL" clId="{73D5A48E-038C-4BE8-8970-D4F8A7AFFB36}" dt="2026-06-10T02:58:17.739" v="3644" actId="26606"/>
          <ac:spMkLst>
            <pc:docMk/>
            <pc:sldMk cId="1178547661" sldId="273"/>
            <ac:spMk id="39" creationId="{1CC28BE1-9DC6-43FE-9582-39F091098D77}"/>
          </ac:spMkLst>
        </pc:spChg>
        <pc:spChg chg="add del">
          <ac:chgData name="Matyas Selmeci" userId="9c97f754-ba5c-416e-b8b0-7831825d320c" providerId="ADAL" clId="{73D5A48E-038C-4BE8-8970-D4F8A7AFFB36}" dt="2026-06-10T02:58:24.122" v="3646" actId="26606"/>
          <ac:spMkLst>
            <pc:docMk/>
            <pc:sldMk cId="1178547661" sldId="273"/>
            <ac:spMk id="42" creationId="{BACC6370-2D7E-4714-9D71-7542949D7D5D}"/>
          </ac:spMkLst>
        </pc:spChg>
        <pc:spChg chg="add del">
          <ac:chgData name="Matyas Selmeci" userId="9c97f754-ba5c-416e-b8b0-7831825d320c" providerId="ADAL" clId="{73D5A48E-038C-4BE8-8970-D4F8A7AFFB36}" dt="2026-06-10T02:58:24.122" v="3646" actId="26606"/>
          <ac:spMkLst>
            <pc:docMk/>
            <pc:sldMk cId="1178547661" sldId="273"/>
            <ac:spMk id="43" creationId="{256B2C21-A230-48C0-8DF1-C46611373C44}"/>
          </ac:spMkLst>
        </pc:spChg>
        <pc:spChg chg="add del">
          <ac:chgData name="Matyas Selmeci" userId="9c97f754-ba5c-416e-b8b0-7831825d320c" providerId="ADAL" clId="{73D5A48E-038C-4BE8-8970-D4F8A7AFFB36}" dt="2026-06-10T02:58:24.122" v="3646" actId="26606"/>
          <ac:spMkLst>
            <pc:docMk/>
            <pc:sldMk cId="1178547661" sldId="273"/>
            <ac:spMk id="44" creationId="{3847E18C-932D-4C95-AABA-FEC7C9499AD7}"/>
          </ac:spMkLst>
        </pc:spChg>
        <pc:spChg chg="add del">
          <ac:chgData name="Matyas Selmeci" userId="9c97f754-ba5c-416e-b8b0-7831825d320c" providerId="ADAL" clId="{73D5A48E-038C-4BE8-8970-D4F8A7AFFB36}" dt="2026-06-10T02:58:24.122" v="3646" actId="26606"/>
          <ac:spMkLst>
            <pc:docMk/>
            <pc:sldMk cId="1178547661" sldId="273"/>
            <ac:spMk id="45" creationId="{3150CB11-0C61-439E-910F-5787759E72A0}"/>
          </ac:spMkLst>
        </pc:spChg>
        <pc:spChg chg="add del">
          <ac:chgData name="Matyas Selmeci" userId="9c97f754-ba5c-416e-b8b0-7831825d320c" providerId="ADAL" clId="{73D5A48E-038C-4BE8-8970-D4F8A7AFFB36}" dt="2026-06-10T02:58:24.122" v="3646" actId="26606"/>
          <ac:spMkLst>
            <pc:docMk/>
            <pc:sldMk cId="1178547661" sldId="273"/>
            <ac:spMk id="46" creationId="{43F8A58B-5155-44CE-A5FF-7647B47D0A7A}"/>
          </ac:spMkLst>
        </pc:spChg>
        <pc:spChg chg="add del">
          <ac:chgData name="Matyas Selmeci" userId="9c97f754-ba5c-416e-b8b0-7831825d320c" providerId="ADAL" clId="{73D5A48E-038C-4BE8-8970-D4F8A7AFFB36}" dt="2026-06-10T02:58:24.122" v="3646" actId="26606"/>
          <ac:spMkLst>
            <pc:docMk/>
            <pc:sldMk cId="1178547661" sldId="273"/>
            <ac:spMk id="47" creationId="{443F2ACA-E6D6-4028-82DD-F03C262D5DE6}"/>
          </ac:spMkLst>
        </pc:spChg>
        <pc:grpChg chg="add del">
          <ac:chgData name="Matyas Selmeci" userId="9c97f754-ba5c-416e-b8b0-7831825d320c" providerId="ADAL" clId="{73D5A48E-038C-4BE8-8970-D4F8A7AFFB36}" dt="2026-06-10T02:58:03.869" v="3638" actId="26606"/>
          <ac:grpSpMkLst>
            <pc:docMk/>
            <pc:sldMk cId="1178547661" sldId="273"/>
            <ac:grpSpMk id="14" creationId="{C5F6476F-D303-44D3-B30F-1BA348F0F64A}"/>
          </ac:grpSpMkLst>
        </pc:grpChg>
        <pc:grpChg chg="add del">
          <ac:chgData name="Matyas Selmeci" userId="9c97f754-ba5c-416e-b8b0-7831825d320c" providerId="ADAL" clId="{73D5A48E-038C-4BE8-8970-D4F8A7AFFB36}" dt="2026-06-10T02:58:08.984" v="3640" actId="26606"/>
          <ac:grpSpMkLst>
            <pc:docMk/>
            <pc:sldMk cId="1178547661" sldId="273"/>
            <ac:grpSpMk id="19" creationId="{25EE5136-01F1-466C-962D-BA9B4C6757AA}"/>
          </ac:grpSpMkLst>
        </pc:grpChg>
        <pc:grpChg chg="add del">
          <ac:chgData name="Matyas Selmeci" userId="9c97f754-ba5c-416e-b8b0-7831825d320c" providerId="ADAL" clId="{73D5A48E-038C-4BE8-8970-D4F8A7AFFB36}" dt="2026-06-10T02:58:17.739" v="3644" actId="26606"/>
          <ac:grpSpMkLst>
            <pc:docMk/>
            <pc:sldMk cId="1178547661" sldId="273"/>
            <ac:grpSpMk id="21" creationId="{AF9AF3F3-CE0C-4125-BDD7-346487FA0B40}"/>
          </ac:grpSpMkLst>
        </pc:grpChg>
        <pc:grpChg chg="add del">
          <ac:chgData name="Matyas Selmeci" userId="9c97f754-ba5c-416e-b8b0-7831825d320c" providerId="ADAL" clId="{73D5A48E-038C-4BE8-8970-D4F8A7AFFB36}" dt="2026-06-10T02:58:17.739" v="3644" actId="26606"/>
          <ac:grpSpMkLst>
            <pc:docMk/>
            <pc:sldMk cId="1178547661" sldId="273"/>
            <ac:grpSpMk id="35" creationId="{7CF625D3-71A3-4F30-A096-8EF334E959D0}"/>
          </ac:grpSpMkLst>
        </pc:grpChg>
        <pc:graphicFrameChg chg="add del">
          <ac:chgData name="Matyas Selmeci" userId="9c97f754-ba5c-416e-b8b0-7831825d320c" providerId="ADAL" clId="{73D5A48E-038C-4BE8-8970-D4F8A7AFFB36}" dt="2026-06-10T02:57:44.460" v="3630" actId="26606"/>
          <ac:graphicFrameMkLst>
            <pc:docMk/>
            <pc:sldMk cId="1178547661" sldId="273"/>
            <ac:graphicFrameMk id="5" creationId="{222C896E-CD8A-3568-0000-E5EB930BCE77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7:48.805" v="3632" actId="26606"/>
          <ac:graphicFrameMkLst>
            <pc:docMk/>
            <pc:sldMk cId="1178547661" sldId="273"/>
            <ac:graphicFrameMk id="6" creationId="{5AC2B98E-5AB2-C291-3A3F-F3E12BAC1F06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7:53.388" v="3634" actId="26606"/>
          <ac:graphicFrameMkLst>
            <pc:docMk/>
            <pc:sldMk cId="1178547661" sldId="273"/>
            <ac:graphicFrameMk id="7" creationId="{C43F4636-30F0-0F92-ADA4-987B0465046E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7:58.151" v="3636" actId="26606"/>
          <ac:graphicFrameMkLst>
            <pc:docMk/>
            <pc:sldMk cId="1178547661" sldId="273"/>
            <ac:graphicFrameMk id="8" creationId="{8B5F591A-1DA9-3DB4-4065-B207C34AC43D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8:31.311" v="3648" actId="26606"/>
          <ac:graphicFrameMkLst>
            <pc:docMk/>
            <pc:sldMk cId="1178547661" sldId="273"/>
            <ac:graphicFrameMk id="25" creationId="{71BA68E8-F8EE-C958-5131-C921CEFB1740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8:34.296" v="3650" actId="26606"/>
          <ac:graphicFrameMkLst>
            <pc:docMk/>
            <pc:sldMk cId="1178547661" sldId="273"/>
            <ac:graphicFrameMk id="30" creationId="{EF37B85F-B457-18B2-AE03-0FA7A8264FDA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8:45.327" v="3652" actId="26606"/>
          <ac:graphicFrameMkLst>
            <pc:docMk/>
            <pc:sldMk cId="1178547661" sldId="273"/>
            <ac:graphicFrameMk id="31" creationId="{5AC2B98E-5AB2-C291-3A3F-F3E12BAC1F06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8:54.769" v="3654" actId="26606"/>
          <ac:graphicFrameMkLst>
            <pc:docMk/>
            <pc:sldMk cId="1178547661" sldId="273"/>
            <ac:graphicFrameMk id="32" creationId="{222C896E-CD8A-3568-0000-E5EB930BCE77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8:17.739" v="3644" actId="26606"/>
          <ac:graphicFrameMkLst>
            <pc:docMk/>
            <pc:sldMk cId="1178547661" sldId="273"/>
            <ac:graphicFrameMk id="41" creationId="{46C63F33-C5AD-E3BC-21C5-ECFB08A0701D}"/>
          </ac:graphicFrameMkLst>
        </pc:graphicFrameChg>
        <pc:graphicFrameChg chg="add del">
          <ac:chgData name="Matyas Selmeci" userId="9c97f754-ba5c-416e-b8b0-7831825d320c" providerId="ADAL" clId="{73D5A48E-038C-4BE8-8970-D4F8A7AFFB36}" dt="2026-06-10T02:58:24.122" v="3646" actId="26606"/>
          <ac:graphicFrameMkLst>
            <pc:docMk/>
            <pc:sldMk cId="1178547661" sldId="273"/>
            <ac:graphicFrameMk id="48" creationId="{A437E636-3364-C73A-9787-B62094E2A698}"/>
          </ac:graphicFrameMkLst>
        </pc:graphicFrameChg>
        <pc:picChg chg="add del">
          <ac:chgData name="Matyas Selmeci" userId="9c97f754-ba5c-416e-b8b0-7831825d320c" providerId="ADAL" clId="{73D5A48E-038C-4BE8-8970-D4F8A7AFFB36}" dt="2026-06-10T02:58:03.869" v="3638" actId="26606"/>
          <ac:picMkLst>
            <pc:docMk/>
            <pc:sldMk cId="1178547661" sldId="273"/>
            <ac:picMk id="9" creationId="{F79652CB-C6A0-EE6C-CCF5-6B557BB81C94}"/>
          </ac:picMkLst>
        </pc:picChg>
        <pc:picChg chg="add del">
          <ac:chgData name="Matyas Selmeci" userId="9c97f754-ba5c-416e-b8b0-7831825d320c" providerId="ADAL" clId="{73D5A48E-038C-4BE8-8970-D4F8A7AFFB36}" dt="2026-06-10T02:58:08.984" v="3640" actId="26606"/>
          <ac:picMkLst>
            <pc:docMk/>
            <pc:sldMk cId="1178547661" sldId="273"/>
            <ac:picMk id="23" creationId="{CDE8B1AA-76D6-729C-B7CB-64F1502DBEC9}"/>
          </ac:picMkLst>
        </pc:picChg>
      </pc:sldChg>
      <pc:sldChg chg="modSp new del mod ord">
        <pc:chgData name="Matyas Selmeci" userId="9c97f754-ba5c-416e-b8b0-7831825d320c" providerId="ADAL" clId="{73D5A48E-038C-4BE8-8970-D4F8A7AFFB36}" dt="2026-06-11T05:38:47.357" v="5343" actId="2696"/>
        <pc:sldMkLst>
          <pc:docMk/>
          <pc:sldMk cId="385957270" sldId="274"/>
        </pc:sldMkLst>
        <pc:spChg chg="mod">
          <ac:chgData name="Matyas Selmeci" userId="9c97f754-ba5c-416e-b8b0-7831825d320c" providerId="ADAL" clId="{73D5A48E-038C-4BE8-8970-D4F8A7AFFB36}" dt="2026-06-11T00:48:24.845" v="4425" actId="404"/>
          <ac:spMkLst>
            <pc:docMk/>
            <pc:sldMk cId="385957270" sldId="274"/>
            <ac:spMk id="2" creationId="{103DF7EC-7BC1-5E2F-2343-DDBB5C378FCE}"/>
          </ac:spMkLst>
        </pc:spChg>
        <pc:spChg chg="mod">
          <ac:chgData name="Matyas Selmeci" userId="9c97f754-ba5c-416e-b8b0-7831825d320c" providerId="ADAL" clId="{73D5A48E-038C-4BE8-8970-D4F8A7AFFB36}" dt="2026-06-11T04:09:01.321" v="5234" actId="20577"/>
          <ac:spMkLst>
            <pc:docMk/>
            <pc:sldMk cId="385957270" sldId="274"/>
            <ac:spMk id="3" creationId="{8FEB2F7D-F3E1-EC5E-5989-E1E7749881DC}"/>
          </ac:spMkLst>
        </pc:spChg>
      </pc:sldChg>
      <pc:sldChg chg="addSp delSp modSp add mod ord modTransition modClrScheme chgLayout">
        <pc:chgData name="Matyas Selmeci" userId="9c97f754-ba5c-416e-b8b0-7831825d320c" providerId="ADAL" clId="{73D5A48E-038C-4BE8-8970-D4F8A7AFFB36}" dt="2026-06-11T13:51:58.040" v="6581"/>
        <pc:sldMkLst>
          <pc:docMk/>
          <pc:sldMk cId="1116590094" sldId="275"/>
        </pc:sldMkLst>
        <pc:spChg chg="mod ord">
          <ac:chgData name="Matyas Selmeci" userId="9c97f754-ba5c-416e-b8b0-7831825d320c" providerId="ADAL" clId="{73D5A48E-038C-4BE8-8970-D4F8A7AFFB36}" dt="2026-06-11T02:03:14.331" v="4750" actId="20577"/>
          <ac:spMkLst>
            <pc:docMk/>
            <pc:sldMk cId="1116590094" sldId="275"/>
            <ac:spMk id="2" creationId="{3171802F-A660-1380-7C47-0F093817014C}"/>
          </ac:spMkLst>
        </pc:spChg>
        <pc:spChg chg="del mod ord">
          <ac:chgData name="Matyas Selmeci" userId="9c97f754-ba5c-416e-b8b0-7831825d320c" providerId="ADAL" clId="{73D5A48E-038C-4BE8-8970-D4F8A7AFFB36}" dt="2026-06-11T00:56:56.549" v="4593" actId="478"/>
          <ac:spMkLst>
            <pc:docMk/>
            <pc:sldMk cId="1116590094" sldId="275"/>
            <ac:spMk id="3" creationId="{D1C81514-F411-A07B-EDBB-5D73AA6BE2DD}"/>
          </ac:spMkLst>
        </pc:spChg>
        <pc:spChg chg="add del mod ord">
          <ac:chgData name="Matyas Selmeci" userId="9c97f754-ba5c-416e-b8b0-7831825d320c" providerId="ADAL" clId="{73D5A48E-038C-4BE8-8970-D4F8A7AFFB36}" dt="2026-06-11T00:54:59.304" v="4530" actId="700"/>
          <ac:spMkLst>
            <pc:docMk/>
            <pc:sldMk cId="1116590094" sldId="275"/>
            <ac:spMk id="6" creationId="{44078DF4-F6E4-068A-A37F-FC01CFD3B841}"/>
          </ac:spMkLst>
        </pc:spChg>
        <pc:spChg chg="add mod ord">
          <ac:chgData name="Matyas Selmeci" userId="9c97f754-ba5c-416e-b8b0-7831825d320c" providerId="ADAL" clId="{73D5A48E-038C-4BE8-8970-D4F8A7AFFB36}" dt="2026-06-11T02:03:18.226" v="4756" actId="20577"/>
          <ac:spMkLst>
            <pc:docMk/>
            <pc:sldMk cId="1116590094" sldId="275"/>
            <ac:spMk id="8" creationId="{78CA98F4-5122-A258-70E7-0B1E422A7358}"/>
          </ac:spMkLst>
        </pc:spChg>
        <pc:spChg chg="add mod ord">
          <ac:chgData name="Matyas Selmeci" userId="9c97f754-ba5c-416e-b8b0-7831825d320c" providerId="ADAL" clId="{73D5A48E-038C-4BE8-8970-D4F8A7AFFB36}" dt="2026-06-11T02:03:36.115" v="4790" actId="20577"/>
          <ac:spMkLst>
            <pc:docMk/>
            <pc:sldMk cId="1116590094" sldId="275"/>
            <ac:spMk id="9" creationId="{B4DD1C61-7287-C8BC-0D8D-4619638743AF}"/>
          </ac:spMkLst>
        </pc:spChg>
        <pc:spChg chg="add del mod ord">
          <ac:chgData name="Matyas Selmeci" userId="9c97f754-ba5c-416e-b8b0-7831825d320c" providerId="ADAL" clId="{73D5A48E-038C-4BE8-8970-D4F8A7AFFB36}" dt="2026-06-11T00:56:58.113" v="4594" actId="478"/>
          <ac:spMkLst>
            <pc:docMk/>
            <pc:sldMk cId="1116590094" sldId="275"/>
            <ac:spMk id="10" creationId="{D27503BE-88C4-FF49-88CA-5D884AC7E33D}"/>
          </ac:spMkLst>
        </pc:spChg>
        <pc:picChg chg="add del mod">
          <ac:chgData name="Matyas Selmeci" userId="9c97f754-ba5c-416e-b8b0-7831825d320c" providerId="ADAL" clId="{73D5A48E-038C-4BE8-8970-D4F8A7AFFB36}" dt="2026-06-11T02:01:17.781" v="4742" actId="478"/>
          <ac:picMkLst>
            <pc:docMk/>
            <pc:sldMk cId="1116590094" sldId="275"/>
            <ac:picMk id="5" creationId="{A24E3FA9-F671-4B25-5930-215C3741449F}"/>
          </ac:picMkLst>
        </pc:picChg>
        <pc:picChg chg="del mod">
          <ac:chgData name="Matyas Selmeci" userId="9c97f754-ba5c-416e-b8b0-7831825d320c" providerId="ADAL" clId="{73D5A48E-038C-4BE8-8970-D4F8A7AFFB36}" dt="2026-06-11T01:50:53.220" v="4735" actId="478"/>
          <ac:picMkLst>
            <pc:docMk/>
            <pc:sldMk cId="1116590094" sldId="275"/>
            <ac:picMk id="7" creationId="{69E483E1-C80C-E790-09FF-51E42792CDF9}"/>
          </ac:picMkLst>
        </pc:picChg>
        <pc:picChg chg="add mod">
          <ac:chgData name="Matyas Selmeci" userId="9c97f754-ba5c-416e-b8b0-7831825d320c" providerId="ADAL" clId="{73D5A48E-038C-4BE8-8970-D4F8A7AFFB36}" dt="2026-06-11T05:37:02.453" v="5342" actId="14100"/>
          <ac:picMkLst>
            <pc:docMk/>
            <pc:sldMk cId="1116590094" sldId="275"/>
            <ac:picMk id="12" creationId="{CB83460C-AD11-7461-13ED-65CFAFB5B134}"/>
          </ac:picMkLst>
        </pc:picChg>
        <pc:picChg chg="add mod">
          <ac:chgData name="Matyas Selmeci" userId="9c97f754-ba5c-416e-b8b0-7831825d320c" providerId="ADAL" clId="{73D5A48E-038C-4BE8-8970-D4F8A7AFFB36}" dt="2026-06-11T02:01:32.151" v="4744" actId="1076"/>
          <ac:picMkLst>
            <pc:docMk/>
            <pc:sldMk cId="1116590094" sldId="275"/>
            <ac:picMk id="14" creationId="{D03A66FF-6056-5CCC-6909-312A876E9BC2}"/>
          </ac:picMkLst>
        </pc:picChg>
      </pc:sldChg>
      <pc:sldChg chg="addSp modSp add mod ord modTransition">
        <pc:chgData name="Matyas Selmeci" userId="9c97f754-ba5c-416e-b8b0-7831825d320c" providerId="ADAL" clId="{73D5A48E-038C-4BE8-8970-D4F8A7AFFB36}" dt="2026-06-11T13:51:58.040" v="6581"/>
        <pc:sldMkLst>
          <pc:docMk/>
          <pc:sldMk cId="819912459" sldId="276"/>
        </pc:sldMkLst>
        <pc:spChg chg="mod">
          <ac:chgData name="Matyas Selmeci" userId="9c97f754-ba5c-416e-b8b0-7831825d320c" providerId="ADAL" clId="{73D5A48E-038C-4BE8-8970-D4F8A7AFFB36}" dt="2026-06-11T02:04:04.458" v="4798" actId="20577"/>
          <ac:spMkLst>
            <pc:docMk/>
            <pc:sldMk cId="819912459" sldId="276"/>
            <ac:spMk id="2" creationId="{6E44BC36-BB5E-A460-26FA-7ADA5B935C58}"/>
          </ac:spMkLst>
        </pc:spChg>
        <pc:picChg chg="add mod">
          <ac:chgData name="Matyas Selmeci" userId="9c97f754-ba5c-416e-b8b0-7831825d320c" providerId="ADAL" clId="{73D5A48E-038C-4BE8-8970-D4F8A7AFFB36}" dt="2026-06-11T01:20:13.015" v="4658" actId="1076"/>
          <ac:picMkLst>
            <pc:docMk/>
            <pc:sldMk cId="819912459" sldId="276"/>
            <ac:picMk id="4" creationId="{CC5E0B35-8414-9983-C305-DFE2DBFF688D}"/>
          </ac:picMkLst>
        </pc:picChg>
        <pc:picChg chg="mod">
          <ac:chgData name="Matyas Selmeci" userId="9c97f754-ba5c-416e-b8b0-7831825d320c" providerId="ADAL" clId="{73D5A48E-038C-4BE8-8970-D4F8A7AFFB36}" dt="2026-06-11T01:20:09.721" v="4657" actId="1076"/>
          <ac:picMkLst>
            <pc:docMk/>
            <pc:sldMk cId="819912459" sldId="276"/>
            <ac:picMk id="5" creationId="{408025C8-388B-9972-2618-B9E635AC2D87}"/>
          </ac:picMkLst>
        </pc:picChg>
        <pc:picChg chg="add mod">
          <ac:chgData name="Matyas Selmeci" userId="9c97f754-ba5c-416e-b8b0-7831825d320c" providerId="ADAL" clId="{73D5A48E-038C-4BE8-8970-D4F8A7AFFB36}" dt="2026-06-11T02:04:44.707" v="4800" actId="1076"/>
          <ac:picMkLst>
            <pc:docMk/>
            <pc:sldMk cId="819912459" sldId="276"/>
            <ac:picMk id="7" creationId="{8417A9FB-25B5-5A9A-BD64-52492DB648C8}"/>
          </ac:picMkLst>
        </pc:picChg>
      </pc:sldChg>
      <pc:sldChg chg="addSp delSp modSp add mod ord modTransition">
        <pc:chgData name="Matyas Selmeci" userId="9c97f754-ba5c-416e-b8b0-7831825d320c" providerId="ADAL" clId="{73D5A48E-038C-4BE8-8970-D4F8A7AFFB36}" dt="2026-06-11T13:51:58.040" v="6581"/>
        <pc:sldMkLst>
          <pc:docMk/>
          <pc:sldMk cId="113438173" sldId="277"/>
        </pc:sldMkLst>
        <pc:spChg chg="mod">
          <ac:chgData name="Matyas Selmeci" userId="9c97f754-ba5c-416e-b8b0-7831825d320c" providerId="ADAL" clId="{73D5A48E-038C-4BE8-8970-D4F8A7AFFB36}" dt="2026-06-11T02:03:57.063" v="4793" actId="20577"/>
          <ac:spMkLst>
            <pc:docMk/>
            <pc:sldMk cId="113438173" sldId="277"/>
            <ac:spMk id="2" creationId="{B7275CE6-8D71-465E-0FAB-6BAE5F4C9B5F}"/>
          </ac:spMkLst>
        </pc:spChg>
        <pc:picChg chg="del">
          <ac:chgData name="Matyas Selmeci" userId="9c97f754-ba5c-416e-b8b0-7831825d320c" providerId="ADAL" clId="{73D5A48E-038C-4BE8-8970-D4F8A7AFFB36}" dt="2026-06-11T01:24:32.320" v="4727" actId="478"/>
          <ac:picMkLst>
            <pc:docMk/>
            <pc:sldMk cId="113438173" sldId="277"/>
            <ac:picMk id="4" creationId="{A2D93831-BE1C-C20A-85CE-FCCF5F01A216}"/>
          </ac:picMkLst>
        </pc:picChg>
        <pc:picChg chg="mod">
          <ac:chgData name="Matyas Selmeci" userId="9c97f754-ba5c-416e-b8b0-7831825d320c" providerId="ADAL" clId="{73D5A48E-038C-4BE8-8970-D4F8A7AFFB36}" dt="2026-06-11T01:27:43.634" v="4734" actId="1076"/>
          <ac:picMkLst>
            <pc:docMk/>
            <pc:sldMk cId="113438173" sldId="277"/>
            <ac:picMk id="5" creationId="{90086561-59C3-1F47-7FB8-73FD9A35B248}"/>
          </ac:picMkLst>
        </pc:picChg>
        <pc:picChg chg="add mod">
          <ac:chgData name="Matyas Selmeci" userId="9c97f754-ba5c-416e-b8b0-7831825d320c" providerId="ADAL" clId="{73D5A48E-038C-4BE8-8970-D4F8A7AFFB36}" dt="2026-06-11T01:27:37.740" v="4733" actId="1076"/>
          <ac:picMkLst>
            <pc:docMk/>
            <pc:sldMk cId="113438173" sldId="277"/>
            <ac:picMk id="6" creationId="{877A07F7-B134-A029-F2D8-E9E23FB615A4}"/>
          </ac:picMkLst>
        </pc:picChg>
      </pc:sldChg>
      <pc:sldChg chg="addSp delSp modSp new mod ord modTransition">
        <pc:chgData name="Matyas Selmeci" userId="9c97f754-ba5c-416e-b8b0-7831825d320c" providerId="ADAL" clId="{73D5A48E-038C-4BE8-8970-D4F8A7AFFB36}" dt="2026-06-11T13:51:58.040" v="6581"/>
        <pc:sldMkLst>
          <pc:docMk/>
          <pc:sldMk cId="1446924323" sldId="278"/>
        </pc:sldMkLst>
        <pc:spChg chg="mod">
          <ac:chgData name="Matyas Selmeci" userId="9c97f754-ba5c-416e-b8b0-7831825d320c" providerId="ADAL" clId="{73D5A48E-038C-4BE8-8970-D4F8A7AFFB36}" dt="2026-06-11T02:06:45.750" v="4821" actId="27636"/>
          <ac:spMkLst>
            <pc:docMk/>
            <pc:sldMk cId="1446924323" sldId="278"/>
            <ac:spMk id="2" creationId="{498C5EDE-15DC-E7F1-22F8-55894ECA6E08}"/>
          </ac:spMkLst>
        </pc:spChg>
        <pc:spChg chg="del">
          <ac:chgData name="Matyas Selmeci" userId="9c97f754-ba5c-416e-b8b0-7831825d320c" providerId="ADAL" clId="{73D5A48E-038C-4BE8-8970-D4F8A7AFFB36}" dt="2026-06-11T02:06:22.951" v="4803" actId="22"/>
          <ac:spMkLst>
            <pc:docMk/>
            <pc:sldMk cId="1446924323" sldId="278"/>
            <ac:spMk id="3" creationId="{9F76DD69-6038-C6FA-3EF2-3326A49C877B}"/>
          </ac:spMkLst>
        </pc:spChg>
        <pc:picChg chg="add mod ord">
          <ac:chgData name="Matyas Selmeci" userId="9c97f754-ba5c-416e-b8b0-7831825d320c" providerId="ADAL" clId="{73D5A48E-038C-4BE8-8970-D4F8A7AFFB36}" dt="2026-06-11T02:07:12.112" v="4825" actId="1076"/>
          <ac:picMkLst>
            <pc:docMk/>
            <pc:sldMk cId="1446924323" sldId="278"/>
            <ac:picMk id="5" creationId="{7FF21649-F34F-D9F4-72F2-5CF68605C1BE}"/>
          </ac:picMkLst>
        </pc:picChg>
      </pc:sldChg>
      <pc:sldChg chg="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65232863" sldId="279"/>
        </pc:sldMkLst>
        <pc:spChg chg="mod">
          <ac:chgData name="Matyas Selmeci" userId="9c97f754-ba5c-416e-b8b0-7831825d320c" providerId="ADAL" clId="{73D5A48E-038C-4BE8-8970-D4F8A7AFFB36}" dt="2026-06-11T03:39:28.064" v="4885" actId="20577"/>
          <ac:spMkLst>
            <pc:docMk/>
            <pc:sldMk cId="65232863" sldId="279"/>
            <ac:spMk id="2" creationId="{F98AF7A8-1550-ECB2-ED05-4885949888F3}"/>
          </ac:spMkLst>
        </pc:spChg>
        <pc:spChg chg="mod">
          <ac:chgData name="Matyas Selmeci" userId="9c97f754-ba5c-416e-b8b0-7831825d320c" providerId="ADAL" clId="{73D5A48E-038C-4BE8-8970-D4F8A7AFFB36}" dt="2026-06-11T03:39:45.982" v="4941" actId="27636"/>
          <ac:spMkLst>
            <pc:docMk/>
            <pc:sldMk cId="65232863" sldId="279"/>
            <ac:spMk id="3" creationId="{BA0608CE-93EE-540C-3AA4-402F449D421F}"/>
          </ac:spMkLst>
        </pc:spChg>
      </pc:sldChg>
      <pc:sldChg chg="modSp add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3060291634" sldId="280"/>
        </pc:sldMkLst>
        <pc:spChg chg="mod">
          <ac:chgData name="Matyas Selmeci" userId="9c97f754-ba5c-416e-b8b0-7831825d320c" providerId="ADAL" clId="{73D5A48E-038C-4BE8-8970-D4F8A7AFFB36}" dt="2026-06-11T04:10:52.410" v="5341" actId="6549"/>
          <ac:spMkLst>
            <pc:docMk/>
            <pc:sldMk cId="3060291634" sldId="280"/>
            <ac:spMk id="3" creationId="{DFC40570-1029-61AF-DCF4-479FC376FC7C}"/>
          </ac:spMkLst>
        </pc:spChg>
      </pc:sldChg>
      <pc:sldChg chg="addSp delSp 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3619276351" sldId="281"/>
        </pc:sldMkLst>
        <pc:spChg chg="mod">
          <ac:chgData name="Matyas Selmeci" userId="9c97f754-ba5c-416e-b8b0-7831825d320c" providerId="ADAL" clId="{73D5A48E-038C-4BE8-8970-D4F8A7AFFB36}" dt="2026-06-11T06:11:50.409" v="5736" actId="20577"/>
          <ac:spMkLst>
            <pc:docMk/>
            <pc:sldMk cId="3619276351" sldId="281"/>
            <ac:spMk id="2" creationId="{1ACB003E-85C5-CC0A-0F95-F2868D9FEF87}"/>
          </ac:spMkLst>
        </pc:spChg>
        <pc:spChg chg="del">
          <ac:chgData name="Matyas Selmeci" userId="9c97f754-ba5c-416e-b8b0-7831825d320c" providerId="ADAL" clId="{73D5A48E-038C-4BE8-8970-D4F8A7AFFB36}" dt="2026-06-11T05:56:54.856" v="5356"/>
          <ac:spMkLst>
            <pc:docMk/>
            <pc:sldMk cId="3619276351" sldId="281"/>
            <ac:spMk id="3" creationId="{B2030613-CC89-E8EB-59D6-3506D471BC5F}"/>
          </ac:spMkLst>
        </pc:spChg>
        <pc:spChg chg="mod">
          <ac:chgData name="Matyas Selmeci" userId="9c97f754-ba5c-416e-b8b0-7831825d320c" providerId="ADAL" clId="{73D5A48E-038C-4BE8-8970-D4F8A7AFFB36}" dt="2026-06-11T06:10:04.969" v="5705" actId="20577"/>
          <ac:spMkLst>
            <pc:docMk/>
            <pc:sldMk cId="3619276351" sldId="281"/>
            <ac:spMk id="4" creationId="{D06A2579-4D06-BDCA-2CA0-067051442E5F}"/>
          </ac:spMkLst>
        </pc:spChg>
        <pc:spChg chg="add mod">
          <ac:chgData name="Matyas Selmeci" userId="9c97f754-ba5c-416e-b8b0-7831825d320c" providerId="ADAL" clId="{73D5A48E-038C-4BE8-8970-D4F8A7AFFB36}" dt="2026-06-11T05:59:20.263" v="5395" actId="14861"/>
          <ac:spMkLst>
            <pc:docMk/>
            <pc:sldMk cId="3619276351" sldId="281"/>
            <ac:spMk id="6" creationId="{D4209374-8740-FB85-B3CB-30AD7210CA2E}"/>
          </ac:spMkLst>
        </pc:spChg>
        <pc:picChg chg="add mod">
          <ac:chgData name="Matyas Selmeci" userId="9c97f754-ba5c-416e-b8b0-7831825d320c" providerId="ADAL" clId="{73D5A48E-038C-4BE8-8970-D4F8A7AFFB36}" dt="2026-06-11T05:57:58.113" v="5389" actId="14100"/>
          <ac:picMkLst>
            <pc:docMk/>
            <pc:sldMk cId="3619276351" sldId="281"/>
            <ac:picMk id="5" creationId="{5E7E5D77-EEED-0835-9E19-1540D96A544D}"/>
          </ac:picMkLst>
        </pc:picChg>
      </pc:sldChg>
      <pc:sldChg chg="modSp new mod modTransition">
        <pc:chgData name="Matyas Selmeci" userId="9c97f754-ba5c-416e-b8b0-7831825d320c" providerId="ADAL" clId="{73D5A48E-038C-4BE8-8970-D4F8A7AFFB36}" dt="2026-06-11T13:51:58.040" v="6581"/>
        <pc:sldMkLst>
          <pc:docMk/>
          <pc:sldMk cId="1451140034" sldId="282"/>
        </pc:sldMkLst>
        <pc:spChg chg="mod">
          <ac:chgData name="Matyas Selmeci" userId="9c97f754-ba5c-416e-b8b0-7831825d320c" providerId="ADAL" clId="{73D5A48E-038C-4BE8-8970-D4F8A7AFFB36}" dt="2026-06-11T06:12:14.937" v="5739" actId="14100"/>
          <ac:spMkLst>
            <pc:docMk/>
            <pc:sldMk cId="1451140034" sldId="282"/>
            <ac:spMk id="2" creationId="{D92A956A-12C7-CE26-1CD6-F90AECE6AE83}"/>
          </ac:spMkLst>
        </pc:spChg>
        <pc:spChg chg="mod">
          <ac:chgData name="Matyas Selmeci" userId="9c97f754-ba5c-416e-b8b0-7831825d320c" providerId="ADAL" clId="{73D5A48E-038C-4BE8-8970-D4F8A7AFFB36}" dt="2026-06-11T06:17:55.903" v="6206" actId="20577"/>
          <ac:spMkLst>
            <pc:docMk/>
            <pc:sldMk cId="1451140034" sldId="282"/>
            <ac:spMk id="3" creationId="{9F80CB83-052A-9DD2-830A-9F033C428627}"/>
          </ac:spMkLst>
        </pc:spChg>
      </pc:sldChg>
      <pc:sldMasterChg chg="modSldLayout">
        <pc:chgData name="Matyas Selmeci" userId="9c97f754-ba5c-416e-b8b0-7831825d320c" providerId="ADAL" clId="{73D5A48E-038C-4BE8-8970-D4F8A7AFFB36}" dt="2026-06-08T15:11:21.149" v="274" actId="2710"/>
        <pc:sldMasterMkLst>
          <pc:docMk/>
          <pc:sldMasterMk cId="1049428393" sldId="2147483648"/>
        </pc:sldMasterMkLst>
        <pc:sldLayoutChg chg="modSp mod">
          <pc:chgData name="Matyas Selmeci" userId="9c97f754-ba5c-416e-b8b0-7831825d320c" providerId="ADAL" clId="{73D5A48E-038C-4BE8-8970-D4F8A7AFFB36}" dt="2026-06-08T15:11:21.149" v="274" actId="2710"/>
          <pc:sldLayoutMkLst>
            <pc:docMk/>
            <pc:sldMasterMk cId="1049428393" sldId="2147483648"/>
            <pc:sldLayoutMk cId="1846957826" sldId="2147483650"/>
          </pc:sldLayoutMkLst>
          <pc:spChg chg="mod">
            <ac:chgData name="Matyas Selmeci" userId="9c97f754-ba5c-416e-b8b0-7831825d320c" providerId="ADAL" clId="{73D5A48E-038C-4BE8-8970-D4F8A7AFFB36}" dt="2026-06-08T15:11:21.149" v="274" actId="2710"/>
            <ac:spMkLst>
              <pc:docMk/>
              <pc:sldMasterMk cId="1049428393" sldId="2147483648"/>
              <pc:sldLayoutMk cId="1846957826" sldId="2147483650"/>
              <ac:spMk id="3" creationId="{BDC02F69-FC46-4968-DB74-245A6DC1C0C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DE7CF-3444-604F-BC89-46250D22D2B6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4C4DD-1C17-2E4F-AE14-499885F22B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334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4C4DD-1C17-2E4F-AE14-499885F22B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60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4C4DD-1C17-2E4F-AE14-499885F22BF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903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8AAF7-3EA5-1BBA-CA2D-CB6F680F9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3E691B-6C6A-7F21-B466-A3C78DBCE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45EB45-CD9D-9F8F-10F6-2F9FF29DFE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61F49-BB58-3A85-8DC6-71A6A5F16D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4C4DD-1C17-2E4F-AE14-499885F22BF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72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492F5-B0C2-20F3-5818-AC6A51DEA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17A36-7B12-AC99-0E28-AAD260A8D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90308-1F06-BE7E-2294-C99B922E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C15E4-09C3-FC12-5DA4-3B7374C8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EC81D-C10E-56CA-B692-DAF5E6E4F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440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1F9A0-8690-58A5-A78A-9B58C5F14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BA97F-0E5D-F389-2616-BD850ED1F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8F865-84A6-2AA2-6A68-19A2A4086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B7FF1-0636-562A-A57F-77CA79095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90BA3-88E4-A012-940E-A41CEF65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5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16772C-9537-343C-21BF-06A5B9CD3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3BD47-9031-E356-5968-DE42C393E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44BB0-6E5D-8533-C1F9-2E5B44033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1CCA3-5A75-4AB2-6BAB-08FD14987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365B1-4B2A-BE7F-1FA4-D5A033E7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E1A0-5B2A-BEBE-8A24-E09D7EF05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02F69-FC46-4968-DB74-245A6DC1C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07262-DD3B-A4CC-A164-ABAEBD2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7C6BC-2669-DFB1-DE27-CFACCABE3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36493-415F-4C80-CF3E-FBCF19CA2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5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E849-01EF-3075-08A8-E6C224C6B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60D9C-D5DC-CA58-4D90-833225E0F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8EA94-9662-E6E3-99C3-7AAF67A0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F6F32-CA17-87A8-BE4E-FA7CA5FC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1476B-AAE3-7B64-8266-A4266400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03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9A2E4-F993-64CE-A1DE-123F4E3BC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2E509-3EB1-E656-10E4-7DCA8F8F4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1BC10-36AE-CF7A-D3F1-7F9F1A0AD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41D3D-3AE3-CD83-3DFF-AACBA2DCE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ED209-7CAD-C376-BBE8-26E26FAE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97F95-8B34-6C54-0E06-8B97189A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9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DDF1-F4F5-A4B8-D554-C65E37985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00926-CE1C-CB24-FE6E-8DC1260CC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0E3BC-6C54-A528-3DA9-C0131B05D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A54301-DA86-C0C8-76FD-DD4E929F4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DCED9-6543-A0F5-5AE2-8FB5D7A97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68F877-A7B9-C4C0-088B-368D5FEF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96104-D77B-07B7-4A62-650435152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89A538-0526-19CC-86FB-C768BF3E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49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97FA8-E700-E892-1221-743B16E70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8D5F-6B41-CDAF-DBCA-968071FA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61B15-EFFD-4E44-4CBE-01FB5686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C46B82-E4C2-0B0B-7583-46B9068D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20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1B668-9F21-3CEE-DE86-133EB4AA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7386C-A55C-194D-4872-06C4D219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1C63BE-CC26-D00E-3D95-243A1B4D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78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174E-0736-2A72-BC01-0417CB602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13BB2-EFDA-BB68-C8A0-7D990CFE0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60534-428A-A115-C162-8A99482AE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76A5B-7D66-D2D6-05A2-A967BF271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52553-F909-209A-7E2C-C63B3C94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9A9CF-933E-5623-FBA1-5A2FCCCA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97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C1EC-A162-97F0-FAE7-144752672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536C32-7093-AE9E-AF79-4FF30CC4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C9F1B-D676-2B4B-95A8-4F59D0BD7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84707-3A9D-A613-1A8B-AD883B264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7524-FC1F-ED4C-997A-F37AC7BF8555}" type="datetimeFigureOut">
              <a:rPr lang="en-US" smtClean="0"/>
              <a:t>11-Jun-26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AE1B8-0E7E-3D53-6187-B7205381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C25D6-00AF-9A6E-70C9-99617795A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3352-D2C7-9A40-8018-22D224478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5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814E6-D8A8-D3BA-630F-DED2D45BF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8C33C-2645-F4E1-EA5A-5FCCEA326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DD9D3-938C-AD6F-FE55-123268DB03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6280" y="6461689"/>
            <a:ext cx="1367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fld id="{976A7524-FC1F-ED4C-997A-F37AC7BF8555}" type="datetimeFigureOut">
              <a:rPr lang="en-US" smtClean="0"/>
              <a:pPr/>
              <a:t>11-Jun-26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1EC76-FCB8-2E0C-4E79-A00A772CF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64194"/>
            <a:ext cx="314817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DC886-C840-743C-F447-42BBA58EE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fld id="{FAE93352-D2C7-9A40-8018-22D224478B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42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f.gov/awardsearch/showAward?AWD_ID=2030508" TargetMode="External"/><Relationship Id="rId2" Type="http://schemas.openxmlformats.org/officeDocument/2006/relationships/hyperlink" Target="https://www.nsf.gov/div/index.jsp?div=OA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th-cc.io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C1378-DAE5-8F8D-7180-BEB6E626D5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Authorizing Remote Placement with the PlacementD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7E78B-0F77-40DA-0A2E-E2E818AC83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Mátyás (Mat) Selmeci</a:t>
            </a:r>
          </a:p>
          <a:p>
            <a:endParaRPr lang="en-US" dirty="0"/>
          </a:p>
          <a:p>
            <a:r>
              <a:rPr lang="en-US" dirty="0"/>
              <a:t>Throughput Week 2026</a:t>
            </a:r>
          </a:p>
        </p:txBody>
      </p:sp>
    </p:spTree>
    <p:extLst>
      <p:ext uri="{BB962C8B-B14F-4D97-AF65-F5344CB8AC3E}">
        <p14:creationId xmlns:p14="http://schemas.microsoft.com/office/powerpoint/2010/main" val="1272933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450"/>
    </mc:Choice>
    <mc:Fallback>
      <p:transition spd="slow" advTm="1845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266DB-6B3A-61F8-0808-805F284A0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5CE6-8D71-465E-0FAB-6BAE5F4C9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Device Flow (2)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086561-59C3-1F47-7FB8-73FD9A35B2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690688"/>
            <a:ext cx="5221314" cy="4150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7A07F7-B134-A029-F2D8-E9E23FB61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3861358" cy="338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8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3768"/>
    </mc:Choice>
    <mc:Fallback>
      <p:transition spd="slow" advTm="4376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26C5F-64F2-44E0-5F7D-45D583BFB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BC36-BB5E-A460-26FA-7ADA5B935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Device Flow (3)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8025C8-388B-9972-2618-B9E635AC2D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501" y="1690685"/>
            <a:ext cx="5221314" cy="41502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5E0B35-8414-9983-C305-DFE2DBFF6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815" y="1690685"/>
            <a:ext cx="6368561" cy="37117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17A9FB-25B5-5A9A-BD64-52492DB648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5937" y="5540922"/>
            <a:ext cx="5823439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912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5781"/>
    </mc:Choice>
    <mc:Fallback>
      <p:transition spd="slow" advTm="5578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B003E-85C5-CC0A-0F95-F2868D9F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61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First-Class Projects (1)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A2579-4D06-BDCA-2CA0-067051442E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Placement Tokens can be linked to "Projects"</a:t>
            </a:r>
          </a:p>
          <a:p>
            <a:r>
              <a:rPr lang="en-US" dirty="0"/>
              <a:t>A token selected for project A can only be used to place jobs that have `</a:t>
            </a:r>
            <a:r>
              <a:rPr lang="en-US" dirty="0" err="1"/>
              <a:t>project_name</a:t>
            </a:r>
            <a:r>
              <a:rPr lang="en-US" dirty="0"/>
              <a:t>="A"`</a:t>
            </a:r>
          </a:p>
          <a:p>
            <a:r>
              <a:rPr lang="en-US" dirty="0"/>
              <a:t>Frequent use case – now a first-class entity in the SchedD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7E5D77-EEED-0835-9E19-1540D96A544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59131" y="1799602"/>
            <a:ext cx="5366798" cy="4265917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4209374-8740-FB85-B3CB-30AD7210CA2E}"/>
              </a:ext>
            </a:extLst>
          </p:cNvPr>
          <p:cNvSpPr/>
          <p:nvPr/>
        </p:nvSpPr>
        <p:spPr>
          <a:xfrm>
            <a:off x="693420" y="3611880"/>
            <a:ext cx="5299710" cy="71628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619276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388"/>
    </mc:Choice>
    <mc:Fallback>
      <p:transition spd="slow" advTm="4738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A956A-12C7-CE26-1CD6-F90AECE6A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First-Class Projects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0CB83-052A-9DD2-830A-9F033C428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Projects, like users, have their own records and statistics</a:t>
            </a:r>
          </a:p>
          <a:p>
            <a:pPr lvl="1"/>
            <a:r>
              <a:rPr lang="en-US" dirty="0" err="1"/>
              <a:t>TotalCompletedJobs</a:t>
            </a:r>
            <a:r>
              <a:rPr lang="en-US" dirty="0"/>
              <a:t>, </a:t>
            </a:r>
            <a:r>
              <a:rPr lang="en-US" dirty="0" err="1"/>
              <a:t>CompletedJobsCpuTime</a:t>
            </a:r>
            <a:r>
              <a:rPr lang="en-US" dirty="0"/>
              <a:t>, etc.</a:t>
            </a:r>
          </a:p>
          <a:p>
            <a:r>
              <a:rPr lang="en-US" dirty="0"/>
              <a:t>Projects, like users, can be "suspended", keeping jobs from being placed or starting</a:t>
            </a:r>
          </a:p>
          <a:p>
            <a:r>
              <a:rPr lang="en-US" dirty="0"/>
              <a:t>Provides an extra level of tracking and management</a:t>
            </a:r>
          </a:p>
        </p:txBody>
      </p:sp>
    </p:spTree>
    <p:extLst>
      <p:ext uri="{BB962C8B-B14F-4D97-AF65-F5344CB8AC3E}">
        <p14:creationId xmlns:p14="http://schemas.microsoft.com/office/powerpoint/2010/main" val="145114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375"/>
    </mc:Choice>
    <mc:Fallback>
      <p:transition spd="slow" advTm="46375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C5EDE-15DC-E7F1-22F8-55894ECA6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Admin Overview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F21649-F34F-D9F4-72F2-5CF68605C1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8343" y="793414"/>
            <a:ext cx="8395314" cy="5271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924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7303"/>
    </mc:Choice>
    <mc:Fallback>
      <p:transition spd="slow" advTm="37303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72BD7-9036-4152-3F13-AFFEE6B67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BCB3F-DF10-53FE-CB1F-DD508C1E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0570-1029-61AF-DCF4-479FC376F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Giving users shell access on an Access Point can be dangerous</a:t>
            </a:r>
          </a:p>
          <a:p>
            <a:r>
              <a:rPr lang="en-US" dirty="0"/>
              <a:t>Remote placement provides a way to let users get their work done without shell but requires approachable auth</a:t>
            </a:r>
          </a:p>
          <a:p>
            <a:r>
              <a:rPr lang="en-US" dirty="0"/>
              <a:t>PlacementD can solve auth problem by issuing short-lived credentials with a Single Sign-On-backed identifier</a:t>
            </a:r>
          </a:p>
          <a:p>
            <a:r>
              <a:rPr lang="en-US" dirty="0"/>
              <a:t>Device Flow client can make credential acquisition straightforward for the user</a:t>
            </a:r>
          </a:p>
          <a:p>
            <a:r>
              <a:rPr lang="en-US" dirty="0"/>
              <a:t>First-class projects give admins multi-level control over authorizing job placement</a:t>
            </a:r>
          </a:p>
        </p:txBody>
      </p:sp>
    </p:spTree>
    <p:extLst>
      <p:ext uri="{BB962C8B-B14F-4D97-AF65-F5344CB8AC3E}">
        <p14:creationId xmlns:p14="http://schemas.microsoft.com/office/powerpoint/2010/main" val="3060291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9839"/>
    </mc:Choice>
    <mc:Fallback>
      <p:transition spd="slow" advTm="79839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F7A8-1550-ECB2-ED05-488594988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 and 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608CE-93EE-540C-3AA4-402F449D4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Todd Tannenbaum</a:t>
            </a:r>
          </a:p>
          <a:p>
            <a:r>
              <a:rPr lang="en-US" dirty="0"/>
              <a:t>Jaime Frey</a:t>
            </a:r>
          </a:p>
          <a:p>
            <a:r>
              <a:rPr lang="en-US" dirty="0"/>
              <a:t>TJ Knoeller</a:t>
            </a:r>
          </a:p>
          <a:p>
            <a:r>
              <a:rPr lang="en-US" dirty="0"/>
              <a:t>Miron Livny</a:t>
            </a:r>
          </a:p>
          <a:p>
            <a:endParaRPr lang="en-US" dirty="0"/>
          </a:p>
          <a:p>
            <a:r>
              <a:rPr lang="en-US" dirty="0"/>
              <a:t>This work is supported by </a:t>
            </a:r>
            <a:r>
              <a:rPr lang="en-US" dirty="0">
                <a:hlinkClick r:id="rId2"/>
              </a:rPr>
              <a:t>NSF</a:t>
            </a:r>
            <a:r>
              <a:rPr lang="en-US" dirty="0"/>
              <a:t> under Cooperative Agreement </a:t>
            </a:r>
            <a:r>
              <a:rPr lang="en-US" dirty="0">
                <a:hlinkClick r:id="rId3"/>
              </a:rPr>
              <a:t>OAC-2030508</a:t>
            </a:r>
            <a:r>
              <a:rPr lang="en-US" dirty="0"/>
              <a:t> as part of the </a:t>
            </a:r>
            <a:r>
              <a:rPr lang="en-US" dirty="0">
                <a:hlinkClick r:id="rId4"/>
              </a:rPr>
              <a:t>PATh Project</a:t>
            </a:r>
            <a:r>
              <a:rPr lang="en-US" dirty="0"/>
              <a:t>. Any opinions, findings, and conclusions or recommendations expressed in this material are those of the author(s) and do not necessarily reflect the views of the NSF.</a:t>
            </a:r>
          </a:p>
        </p:txBody>
      </p:sp>
    </p:spTree>
    <p:extLst>
      <p:ext uri="{BB962C8B-B14F-4D97-AF65-F5344CB8AC3E}">
        <p14:creationId xmlns:p14="http://schemas.microsoft.com/office/powerpoint/2010/main" val="65232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70"/>
    </mc:Choice>
    <mc:Fallback>
      <p:transition spd="slow" advTm="1507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908B-8602-E23F-050B-DE3C2C3E3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is Remote Placement?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F768B-736E-BB79-13A6-8FBF02F15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The ability to submit, remove, hold, get results of, or otherwise manipulate your jobs on an Access Point, without shell access on the Access Point</a:t>
            </a:r>
          </a:p>
        </p:txBody>
      </p:sp>
    </p:spTree>
    <p:extLst>
      <p:ext uri="{BB962C8B-B14F-4D97-AF65-F5344CB8AC3E}">
        <p14:creationId xmlns:p14="http://schemas.microsoft.com/office/powerpoint/2010/main" val="1271006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244"/>
    </mc:Choice>
    <mc:Fallback>
      <p:transition spd="slow" advTm="302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5969E-A185-91CD-469B-49CD9D369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Remote Placement – the Admin View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79A05-C9D3-BC27-52C7-024FD9ED8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Access Point is a shared resource</a:t>
            </a:r>
          </a:p>
          <a:p>
            <a:r>
              <a:rPr lang="en-US" dirty="0"/>
              <a:t>Easy to misuse it – examples:</a:t>
            </a:r>
          </a:p>
          <a:p>
            <a:pPr lvl="1"/>
            <a:r>
              <a:rPr lang="en-US" dirty="0"/>
              <a:t>Filling up `/tmp` with program output or container builds</a:t>
            </a:r>
          </a:p>
          <a:p>
            <a:pPr lvl="1"/>
            <a:r>
              <a:rPr lang="en-US" dirty="0"/>
              <a:t>Remote VSCode sessions using CPU and memory</a:t>
            </a:r>
          </a:p>
          <a:p>
            <a:pPr lvl="1"/>
            <a:r>
              <a:rPr lang="en-US" dirty="0"/>
              <a:t>AI agents using CPU and memory</a:t>
            </a:r>
          </a:p>
          <a:p>
            <a:r>
              <a:rPr lang="en-US" dirty="0"/>
              <a:t>No feedback on the stress you're putting on the machine</a:t>
            </a:r>
          </a:p>
          <a:p>
            <a:r>
              <a:rPr lang="en-US" dirty="0"/>
              <a:t>Misuse hurts other users</a:t>
            </a:r>
          </a:p>
        </p:txBody>
      </p:sp>
    </p:spTree>
    <p:extLst>
      <p:ext uri="{BB962C8B-B14F-4D97-AF65-F5344CB8AC3E}">
        <p14:creationId xmlns:p14="http://schemas.microsoft.com/office/powerpoint/2010/main" val="691355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321"/>
    </mc:Choice>
    <mc:Fallback>
      <p:transition spd="slow" advTm="9932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5D8B9-9468-B742-B83C-166817AD3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Remote Placement – the Admin View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68D64-1DD1-3CA1-5227-1F4F93439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curl root-exploit-of-the-week.sh | bash</a:t>
            </a:r>
          </a:p>
          <a:p>
            <a:endParaRPr lang="en-US" dirty="0"/>
          </a:p>
          <a:p>
            <a:r>
              <a:rPr lang="en-US" dirty="0"/>
              <a:t>Rash of local privilege exploits make locking down access more appealing</a:t>
            </a:r>
          </a:p>
        </p:txBody>
      </p:sp>
    </p:spTree>
    <p:extLst>
      <p:ext uri="{BB962C8B-B14F-4D97-AF65-F5344CB8AC3E}">
        <p14:creationId xmlns:p14="http://schemas.microsoft.com/office/powerpoint/2010/main" val="3511533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6211"/>
    </mc:Choice>
    <mc:Fallback>
      <p:transition spd="slow" advTm="6621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8DF8A-CE96-AC3B-725D-2AFD2F65B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Remote Placement – the User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8B02E-C579-584F-2BD3-18C9F17C7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Don't want to cause trouble</a:t>
            </a:r>
          </a:p>
          <a:p>
            <a:r>
              <a:rPr lang="en-US" dirty="0"/>
              <a:t>Unfamiliar environment</a:t>
            </a:r>
          </a:p>
          <a:p>
            <a:pPr lvl="1"/>
            <a:r>
              <a:rPr lang="en-US" dirty="0"/>
              <a:t>Missing favorite tools</a:t>
            </a:r>
          </a:p>
          <a:p>
            <a:pPr lvl="1"/>
            <a:r>
              <a:rPr lang="en-US" dirty="0"/>
              <a:t>No GUI – shell only</a:t>
            </a:r>
          </a:p>
          <a:p>
            <a:r>
              <a:rPr lang="en-US" dirty="0"/>
              <a:t>VSCode remote access "feels like" your local machine</a:t>
            </a:r>
          </a:p>
        </p:txBody>
      </p:sp>
    </p:spTree>
    <p:extLst>
      <p:ext uri="{BB962C8B-B14F-4D97-AF65-F5344CB8AC3E}">
        <p14:creationId xmlns:p14="http://schemas.microsoft.com/office/powerpoint/2010/main" val="1274405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3630"/>
    </mc:Choice>
    <mc:Fallback>
      <p:transition spd="slow" advTm="11363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24945-AE28-B391-0F36-A69AE6524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Challenges with Remote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9CA89-0D9C-0DAD-205F-B2E092056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Getting the tools</a:t>
            </a:r>
          </a:p>
          <a:p>
            <a:r>
              <a:rPr lang="en-US" dirty="0"/>
              <a:t>Configuring the client</a:t>
            </a:r>
          </a:p>
          <a:p>
            <a:r>
              <a:rPr lang="en-US" dirty="0"/>
              <a:t>Copying data to/from the AP</a:t>
            </a:r>
          </a:p>
          <a:p>
            <a:r>
              <a:rPr lang="en-US" dirty="0"/>
              <a:t>Authorization &lt;- the focus of this talk</a:t>
            </a:r>
          </a:p>
        </p:txBody>
      </p:sp>
    </p:spTree>
    <p:extLst>
      <p:ext uri="{BB962C8B-B14F-4D97-AF65-F5344CB8AC3E}">
        <p14:creationId xmlns:p14="http://schemas.microsoft.com/office/powerpoint/2010/main" val="3506507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557"/>
    </mc:Choice>
    <mc:Fallback>
      <p:transition spd="slow" advTm="9655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6CB94-5CBD-733B-4755-A5F5E033F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Auth Needed for Remote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90B80-8F3B-B03C-A909-F5CF7EE90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needs a credential which the AP accepts for running job management commands</a:t>
            </a:r>
          </a:p>
          <a:p>
            <a:r>
              <a:rPr lang="en-US" dirty="0"/>
              <a:t>Credential should be short-lived to limit damage if it gets compromised</a:t>
            </a:r>
          </a:p>
          <a:p>
            <a:r>
              <a:rPr lang="en-US" dirty="0"/>
              <a:t>User should be able to get the credential by themselves</a:t>
            </a:r>
          </a:p>
        </p:txBody>
      </p:sp>
    </p:spTree>
    <p:extLst>
      <p:ext uri="{BB962C8B-B14F-4D97-AF65-F5344CB8AC3E}">
        <p14:creationId xmlns:p14="http://schemas.microsoft.com/office/powerpoint/2010/main" val="1279390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999"/>
    </mc:Choice>
    <mc:Fallback>
      <p:transition spd="slow" advTm="8099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E4ED9-4C23-3A9A-7521-8AEE82D6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PlacementD and Placement Tokens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E105B-CE80-42CA-76C7-AD9F4D557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Added "Placement Daemon" (PlacementD) that creates Placement Tokens</a:t>
            </a:r>
          </a:p>
          <a:p>
            <a:r>
              <a:rPr lang="en-US" dirty="0"/>
              <a:t>Placement Tokens are short-lived (~1 day) credentials that the AP accepts for job management tasks</a:t>
            </a:r>
          </a:p>
          <a:p>
            <a:r>
              <a:rPr lang="en-US" dirty="0"/>
              <a:t>The PlacementD works together with a web application so it can use Single Sign On to get an identifier for the user</a:t>
            </a:r>
          </a:p>
          <a:p>
            <a:r>
              <a:rPr lang="en-US" dirty="0"/>
              <a:t>OAuth2 Device Flow clients let the user start a request from a command-line or Jupyter Notebook</a:t>
            </a:r>
          </a:p>
        </p:txBody>
      </p:sp>
    </p:spTree>
    <p:extLst>
      <p:ext uri="{BB962C8B-B14F-4D97-AF65-F5344CB8AC3E}">
        <p14:creationId xmlns:p14="http://schemas.microsoft.com/office/powerpoint/2010/main" val="392096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7293"/>
    </mc:Choice>
    <mc:Fallback>
      <p:transition spd="slow" advTm="9729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BF7EB-207F-C136-9155-B26C9A8B8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1802F-A660-1380-7C47-0F0938170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Device Flow (1)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8CA98F4-5122-A258-70E7-0B1E422A7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 client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DD1C61-7287-C8BC-0D8D-46196387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Jupyter Notebook widget client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B83460C-AD11-7461-13ED-65CFAFB5B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4" y="3409950"/>
            <a:ext cx="5997577" cy="169593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03A66FF-6056-5CCC-6909-312A876E9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850020"/>
            <a:ext cx="5997575" cy="300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590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842"/>
    </mc:Choice>
    <mc:Fallback>
      <p:transition spd="slow" advTm="49842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TCSS_Template_2025" id="{A8E666E6-88B2-4ACF-A9A2-D75E6C0DA3D4}" vid="{344E33FC-A577-4B4B-A7F0-D2628A2447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HTCSS_Template_2025</Template>
  <TotalTime>1564</TotalTime>
  <Words>548</Words>
  <Application>Microsoft Office PowerPoint</Application>
  <PresentationFormat>Widescreen</PresentationFormat>
  <Paragraphs>69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 Neue</vt:lpstr>
      <vt:lpstr>Helvetica Neue Light</vt:lpstr>
      <vt:lpstr>Helvetica Neue Medium</vt:lpstr>
      <vt:lpstr>Office Theme</vt:lpstr>
      <vt:lpstr>Authorizing Remote Placement with the PlacementD</vt:lpstr>
      <vt:lpstr>What is Remote Placement?</vt:lpstr>
      <vt:lpstr>Why Remote Placement – the Admin View (1)</vt:lpstr>
      <vt:lpstr>Why Remote Placement – the Admin View (2)</vt:lpstr>
      <vt:lpstr>Why Remote Placement – the User View</vt:lpstr>
      <vt:lpstr>Challenges with Remote Placement</vt:lpstr>
      <vt:lpstr>Auth Needed for Remote Placement</vt:lpstr>
      <vt:lpstr>PlacementD and Placement Tokens</vt:lpstr>
      <vt:lpstr>Device Flow (1)</vt:lpstr>
      <vt:lpstr>Device Flow (2)</vt:lpstr>
      <vt:lpstr>Device Flow (3)</vt:lpstr>
      <vt:lpstr>First-Class Projects (1)</vt:lpstr>
      <vt:lpstr>First-Class Projects (2)</vt:lpstr>
      <vt:lpstr>Admin Overview</vt:lpstr>
      <vt:lpstr>Summary</vt:lpstr>
      <vt:lpstr>Acknowledgements and 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Matyas Selmeci</dc:creator>
  <cp:lastModifiedBy>Matyas Selmeci</cp:lastModifiedBy>
  <cp:revision>1</cp:revision>
  <dcterms:created xsi:type="dcterms:W3CDTF">2026-06-08T02:43:00Z</dcterms:created>
  <dcterms:modified xsi:type="dcterms:W3CDTF">2026-06-11T13:51:58Z</dcterms:modified>
</cp:coreProperties>
</file>