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showSpecialPlsOnTitleSld="0">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Lst>
  <p:sldSz cy="6858000" cx="9144000"/>
  <p:notesSz cx="6858000" cy="9144000"/>
  <p:embeddedFontLst>
    <p:embeddedFont>
      <p:font typeface="Arial Narrow"/>
      <p:regular r:id="rId18"/>
      <p:bold r:id="rId19"/>
      <p:italic r:id="rId20"/>
      <p:boldItalic r:id="rId21"/>
    </p:embeddedFont>
    <p:embeddedFont>
      <p:font typeface="Helvetica Neue"/>
      <p:regular r:id="rId22"/>
      <p:bold r:id="rId23"/>
      <p:italic r:id="rId24"/>
      <p:boldItalic r:id="rId2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 uri="GoogleSlidesCustomDataVersion2">
      <go:slidesCustomData xmlns:go="http://customooxmlschemas.google.com/" r:id="rId26" roundtripDataSignature="AMtx7mgZRvsZmi6A4Y39Y/zqluDSWgK1D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ArialNarrow-italic.fntdata"/><Relationship Id="rId22" Type="http://schemas.openxmlformats.org/officeDocument/2006/relationships/font" Target="fonts/HelveticaNeue-regular.fntdata"/><Relationship Id="rId21" Type="http://schemas.openxmlformats.org/officeDocument/2006/relationships/font" Target="fonts/ArialNarrow-boldItalic.fntdata"/><Relationship Id="rId24" Type="http://schemas.openxmlformats.org/officeDocument/2006/relationships/font" Target="fonts/HelveticaNeue-italic.fntdata"/><Relationship Id="rId23" Type="http://schemas.openxmlformats.org/officeDocument/2006/relationships/font" Target="fonts/HelveticaNeue-bold.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customschemas.google.com/relationships/presentationmetadata" Target="metadata"/><Relationship Id="rId25" Type="http://schemas.openxmlformats.org/officeDocument/2006/relationships/font" Target="fonts/HelveticaNeue-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font" Target="fonts/ArialNarrow-bold.fntdata"/><Relationship Id="rId18" Type="http://schemas.openxmlformats.org/officeDocument/2006/relationships/font" Target="fonts/ArialNarrow-regular.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Times New Roman"/>
                <a:ea typeface="Times New Roman"/>
                <a:cs typeface="Times New Roman"/>
                <a:sym typeface="Times New Roman"/>
              </a:defRPr>
            </a:lvl1pPr>
            <a:lvl2pPr lvl="1"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Times New Roman"/>
                <a:ea typeface="Times New Roman"/>
                <a:cs typeface="Times New Roman"/>
                <a:sym typeface="Times New Roman"/>
              </a:defRPr>
            </a:lvl2pPr>
            <a:lvl3pPr lvl="2"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Times New Roman"/>
                <a:ea typeface="Times New Roman"/>
                <a:cs typeface="Times New Roman"/>
                <a:sym typeface="Times New Roman"/>
              </a:defRPr>
            </a:lvl3pPr>
            <a:lvl4pPr lvl="3"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Times New Roman"/>
                <a:ea typeface="Times New Roman"/>
                <a:cs typeface="Times New Roman"/>
                <a:sym typeface="Times New Roman"/>
              </a:defRPr>
            </a:lvl4pPr>
            <a:lvl5pPr lvl="4"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Times New Roman"/>
                <a:ea typeface="Times New Roman"/>
                <a:cs typeface="Times New Roman"/>
                <a:sym typeface="Times New Roman"/>
              </a:defRPr>
            </a:lvl5pPr>
            <a:lvl6pPr lvl="5"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Times New Roman"/>
                <a:ea typeface="Times New Roman"/>
                <a:cs typeface="Times New Roman"/>
                <a:sym typeface="Times New Roman"/>
              </a:defRPr>
            </a:lvl6pPr>
            <a:lvl7pPr lvl="6"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Times New Roman"/>
                <a:ea typeface="Times New Roman"/>
                <a:cs typeface="Times New Roman"/>
                <a:sym typeface="Times New Roman"/>
              </a:defRPr>
            </a:lvl7pPr>
            <a:lvl8pPr lvl="7"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Times New Roman"/>
                <a:ea typeface="Times New Roman"/>
                <a:cs typeface="Times New Roman"/>
                <a:sym typeface="Times New Roman"/>
              </a:defRPr>
            </a:lvl8pPr>
            <a:lvl9pPr lvl="8"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Times New Roman"/>
                <a:ea typeface="Times New Roman"/>
                <a:cs typeface="Times New Roman"/>
                <a:sym typeface="Times New Roman"/>
              </a:defRPr>
            </a:lvl9pPr>
          </a:lstStyle>
          <a:p/>
        </p:txBody>
      </p:sp>
      <p:sp>
        <p:nvSpPr>
          <p:cNvPr id="4" name="Google Shape;4;n"/>
          <p:cNvSpPr txBox="1"/>
          <p:nvPr>
            <p:ph idx="10" type="dt"/>
          </p:nvPr>
        </p:nvSpPr>
        <p:spPr>
          <a:xfrm>
            <a:off x="3886200" y="0"/>
            <a:ext cx="2971800" cy="457200"/>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Times New Roman"/>
                <a:ea typeface="Times New Roman"/>
                <a:cs typeface="Times New Roman"/>
                <a:sym typeface="Times New Roman"/>
              </a:defRPr>
            </a:lvl1pPr>
            <a:lvl2pPr lvl="1"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Times New Roman"/>
                <a:ea typeface="Times New Roman"/>
                <a:cs typeface="Times New Roman"/>
                <a:sym typeface="Times New Roman"/>
              </a:defRPr>
            </a:lvl2pPr>
            <a:lvl3pPr lvl="2"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Times New Roman"/>
                <a:ea typeface="Times New Roman"/>
                <a:cs typeface="Times New Roman"/>
                <a:sym typeface="Times New Roman"/>
              </a:defRPr>
            </a:lvl3pPr>
            <a:lvl4pPr lvl="3"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Times New Roman"/>
                <a:ea typeface="Times New Roman"/>
                <a:cs typeface="Times New Roman"/>
                <a:sym typeface="Times New Roman"/>
              </a:defRPr>
            </a:lvl4pPr>
            <a:lvl5pPr lvl="4"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Times New Roman"/>
                <a:ea typeface="Times New Roman"/>
                <a:cs typeface="Times New Roman"/>
                <a:sym typeface="Times New Roman"/>
              </a:defRPr>
            </a:lvl5pPr>
            <a:lvl6pPr lvl="5"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Times New Roman"/>
                <a:ea typeface="Times New Roman"/>
                <a:cs typeface="Times New Roman"/>
                <a:sym typeface="Times New Roman"/>
              </a:defRPr>
            </a:lvl6pPr>
            <a:lvl7pPr lvl="6"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Times New Roman"/>
                <a:ea typeface="Times New Roman"/>
                <a:cs typeface="Times New Roman"/>
                <a:sym typeface="Times New Roman"/>
              </a:defRPr>
            </a:lvl7pPr>
            <a:lvl8pPr lvl="7"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Times New Roman"/>
                <a:ea typeface="Times New Roman"/>
                <a:cs typeface="Times New Roman"/>
                <a:sym typeface="Times New Roman"/>
              </a:defRPr>
            </a:lvl8pPr>
            <a:lvl9pPr lvl="8"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Times New Roman"/>
                <a:ea typeface="Times New Roman"/>
                <a:cs typeface="Times New Roman"/>
                <a:sym typeface="Times New Roman"/>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
            <a:headEnd len="sm" w="sm" type="none"/>
            <a:tailEnd len="sm" w="sm" type="none"/>
          </a:ln>
        </p:spPr>
      </p:sp>
      <p:sp>
        <p:nvSpPr>
          <p:cNvPr id="6" name="Google Shape;6;n"/>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360"/>
              </a:spcBef>
              <a:spcAft>
                <a:spcPts val="0"/>
              </a:spcAft>
              <a:buClr>
                <a:srgbClr val="000000"/>
              </a:buClr>
              <a:buSzPts val="1400"/>
              <a:buFont typeface="Arial"/>
              <a:buNone/>
              <a:defRPr b="0" i="0" sz="1200" u="none" cap="none" strike="noStrike">
                <a:solidFill>
                  <a:schemeClr val="dk1"/>
                </a:solidFill>
                <a:latin typeface="Times New Roman"/>
                <a:ea typeface="Times New Roman"/>
                <a:cs typeface="Times New Roman"/>
                <a:sym typeface="Times New Roman"/>
              </a:defRPr>
            </a:lvl1pPr>
            <a:lvl2pPr indent="-228600" lvl="1" marL="914400" marR="0" rtl="0" algn="l">
              <a:lnSpc>
                <a:spcPct val="100000"/>
              </a:lnSpc>
              <a:spcBef>
                <a:spcPts val="360"/>
              </a:spcBef>
              <a:spcAft>
                <a:spcPts val="0"/>
              </a:spcAft>
              <a:buClr>
                <a:srgbClr val="000000"/>
              </a:buClr>
              <a:buSzPts val="1400"/>
              <a:buFont typeface="Arial"/>
              <a:buNone/>
              <a:defRPr b="0" i="0" sz="1200" u="none" cap="none" strike="noStrike">
                <a:solidFill>
                  <a:schemeClr val="dk1"/>
                </a:solidFill>
                <a:latin typeface="Times New Roman"/>
                <a:ea typeface="Times New Roman"/>
                <a:cs typeface="Times New Roman"/>
                <a:sym typeface="Times New Roman"/>
              </a:defRPr>
            </a:lvl2pPr>
            <a:lvl3pPr indent="-228600" lvl="2" marL="1371600" marR="0" rtl="0" algn="l">
              <a:lnSpc>
                <a:spcPct val="100000"/>
              </a:lnSpc>
              <a:spcBef>
                <a:spcPts val="360"/>
              </a:spcBef>
              <a:spcAft>
                <a:spcPts val="0"/>
              </a:spcAft>
              <a:buClr>
                <a:srgbClr val="000000"/>
              </a:buClr>
              <a:buSzPts val="1400"/>
              <a:buFont typeface="Arial"/>
              <a:buNone/>
              <a:defRPr b="0" i="0" sz="1200" u="none" cap="none" strike="noStrike">
                <a:solidFill>
                  <a:schemeClr val="dk1"/>
                </a:solidFill>
                <a:latin typeface="Times New Roman"/>
                <a:ea typeface="Times New Roman"/>
                <a:cs typeface="Times New Roman"/>
                <a:sym typeface="Times New Roman"/>
              </a:defRPr>
            </a:lvl3pPr>
            <a:lvl4pPr indent="-228600" lvl="3" marL="1828800" marR="0" rtl="0" algn="l">
              <a:lnSpc>
                <a:spcPct val="100000"/>
              </a:lnSpc>
              <a:spcBef>
                <a:spcPts val="360"/>
              </a:spcBef>
              <a:spcAft>
                <a:spcPts val="0"/>
              </a:spcAft>
              <a:buClr>
                <a:srgbClr val="000000"/>
              </a:buClr>
              <a:buSzPts val="1400"/>
              <a:buFont typeface="Arial"/>
              <a:buNone/>
              <a:defRPr b="0" i="0" sz="1200" u="none" cap="none" strike="noStrike">
                <a:solidFill>
                  <a:schemeClr val="dk1"/>
                </a:solidFill>
                <a:latin typeface="Times New Roman"/>
                <a:ea typeface="Times New Roman"/>
                <a:cs typeface="Times New Roman"/>
                <a:sym typeface="Times New Roman"/>
              </a:defRPr>
            </a:lvl4pPr>
            <a:lvl5pPr indent="-228600" lvl="4" marL="2286000" marR="0" rtl="0" algn="l">
              <a:lnSpc>
                <a:spcPct val="100000"/>
              </a:lnSpc>
              <a:spcBef>
                <a:spcPts val="360"/>
              </a:spcBef>
              <a:spcAft>
                <a:spcPts val="0"/>
              </a:spcAft>
              <a:buClr>
                <a:srgbClr val="000000"/>
              </a:buClr>
              <a:buSzPts val="1400"/>
              <a:buFont typeface="Arial"/>
              <a:buNone/>
              <a:defRPr b="0" i="0" sz="1200" u="none" cap="none" strike="noStrike">
                <a:solidFill>
                  <a:schemeClr val="dk1"/>
                </a:solidFill>
                <a:latin typeface="Times New Roman"/>
                <a:ea typeface="Times New Roman"/>
                <a:cs typeface="Times New Roman"/>
                <a:sym typeface="Times New Roman"/>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6800"/>
            <a:ext cx="2971800" cy="457200"/>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Times New Roman"/>
                <a:ea typeface="Times New Roman"/>
                <a:cs typeface="Times New Roman"/>
                <a:sym typeface="Times New Roman"/>
              </a:defRPr>
            </a:lvl1pPr>
            <a:lvl2pPr lvl="1"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Times New Roman"/>
                <a:ea typeface="Times New Roman"/>
                <a:cs typeface="Times New Roman"/>
                <a:sym typeface="Times New Roman"/>
              </a:defRPr>
            </a:lvl2pPr>
            <a:lvl3pPr lvl="2"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Times New Roman"/>
                <a:ea typeface="Times New Roman"/>
                <a:cs typeface="Times New Roman"/>
                <a:sym typeface="Times New Roman"/>
              </a:defRPr>
            </a:lvl3pPr>
            <a:lvl4pPr lvl="3"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Times New Roman"/>
                <a:ea typeface="Times New Roman"/>
                <a:cs typeface="Times New Roman"/>
                <a:sym typeface="Times New Roman"/>
              </a:defRPr>
            </a:lvl4pPr>
            <a:lvl5pPr lvl="4"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Times New Roman"/>
                <a:ea typeface="Times New Roman"/>
                <a:cs typeface="Times New Roman"/>
                <a:sym typeface="Times New Roman"/>
              </a:defRPr>
            </a:lvl5pPr>
            <a:lvl6pPr lvl="5"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Times New Roman"/>
                <a:ea typeface="Times New Roman"/>
                <a:cs typeface="Times New Roman"/>
                <a:sym typeface="Times New Roman"/>
              </a:defRPr>
            </a:lvl6pPr>
            <a:lvl7pPr lvl="6"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Times New Roman"/>
                <a:ea typeface="Times New Roman"/>
                <a:cs typeface="Times New Roman"/>
                <a:sym typeface="Times New Roman"/>
              </a:defRPr>
            </a:lvl7pPr>
            <a:lvl8pPr lvl="7"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Times New Roman"/>
                <a:ea typeface="Times New Roman"/>
                <a:cs typeface="Times New Roman"/>
                <a:sym typeface="Times New Roman"/>
              </a:defRPr>
            </a:lvl8pPr>
            <a:lvl9pPr lvl="8"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Times New Roman"/>
                <a:ea typeface="Times New Roman"/>
                <a:cs typeface="Times New Roman"/>
                <a:sym typeface="Times New Roman"/>
              </a:defRPr>
            </a:lvl9pPr>
          </a:lstStyle>
          <a:p/>
        </p:txBody>
      </p:sp>
      <p:sp>
        <p:nvSpPr>
          <p:cNvPr id="8" name="Google Shape;8;n"/>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Times New Roman"/>
                <a:ea typeface="Times New Roman"/>
                <a:cs typeface="Times New Roman"/>
                <a:sym typeface="Times New Roman"/>
              </a:rPr>
              <a:t>‹#›</a:t>
            </a:fld>
            <a:endParaRPr b="0" i="0" sz="1200" u="none" cap="none" strike="noStrike">
              <a:solidFill>
                <a:schemeClr val="dk1"/>
              </a:solidFill>
              <a:latin typeface="Times New Roman"/>
              <a:ea typeface="Times New Roman"/>
              <a:cs typeface="Times New Roman"/>
              <a:sym typeface="Times New Roman"/>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p1: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360"/>
              </a:spcBef>
              <a:spcAft>
                <a:spcPts val="0"/>
              </a:spcAft>
              <a:buSzPts val="1400"/>
              <a:buNone/>
            </a:pPr>
            <a:r>
              <a:t/>
            </a:r>
            <a:endParaRPr/>
          </a:p>
        </p:txBody>
      </p:sp>
      <p:sp>
        <p:nvSpPr>
          <p:cNvPr id="72" name="Google Shape;72;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g3ea7f5f1a65_0_4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52" name="Google Shape;152;g3ea7f5f1a65_0_41: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53" name="Google Shape;153;g3ea7f5f1a65_0_41:notes"/>
          <p:cNvSpPr txBox="1"/>
          <p:nvPr>
            <p:ph idx="12" type="sldNum"/>
          </p:nvPr>
        </p:nvSpPr>
        <p:spPr>
          <a:xfrm>
            <a:off x="3886200" y="8686800"/>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g3ea7f5f1a65_0_3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60" name="Google Shape;160;g3ea7f5f1a65_0_34: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61" name="Google Shape;161;g3ea7f5f1a65_0_34:notes"/>
          <p:cNvSpPr txBox="1"/>
          <p:nvPr>
            <p:ph idx="12" type="sldNum"/>
          </p:nvPr>
        </p:nvSpPr>
        <p:spPr>
          <a:xfrm>
            <a:off x="3886200" y="8686800"/>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p6: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360"/>
              </a:spcBef>
              <a:spcAft>
                <a:spcPts val="0"/>
              </a:spcAft>
              <a:buSzPts val="1400"/>
              <a:buNone/>
            </a:pPr>
            <a:r>
              <a:t/>
            </a:r>
            <a:endParaRPr/>
          </a:p>
        </p:txBody>
      </p:sp>
      <p:sp>
        <p:nvSpPr>
          <p:cNvPr id="168" name="Google Shape;168;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p2: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360"/>
              </a:spcBef>
              <a:spcAft>
                <a:spcPts val="0"/>
              </a:spcAft>
              <a:buSzPts val="1400"/>
              <a:buNone/>
            </a:pPr>
            <a:r>
              <a:t/>
            </a:r>
            <a:endParaRPr/>
          </a:p>
        </p:txBody>
      </p:sp>
      <p:sp>
        <p:nvSpPr>
          <p:cNvPr id="78" name="Google Shape;78;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p3: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360"/>
              </a:spcBef>
              <a:spcAft>
                <a:spcPts val="0"/>
              </a:spcAft>
              <a:buSzPts val="1400"/>
              <a:buNone/>
            </a:pPr>
            <a:r>
              <a:t/>
            </a:r>
            <a:endParaRPr/>
          </a:p>
        </p:txBody>
      </p:sp>
      <p:sp>
        <p:nvSpPr>
          <p:cNvPr id="87" name="Google Shape;87;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g3ea7f5f1a65_0_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96" name="Google Shape;96;g3ea7f5f1a65_0_0: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97" name="Google Shape;97;g3ea7f5f1a65_0_0:notes"/>
          <p:cNvSpPr txBox="1"/>
          <p:nvPr>
            <p:ph idx="12" type="sldNum"/>
          </p:nvPr>
        </p:nvSpPr>
        <p:spPr>
          <a:xfrm>
            <a:off x="3886200" y="8686800"/>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p5: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360"/>
              </a:spcBef>
              <a:spcAft>
                <a:spcPts val="0"/>
              </a:spcAft>
              <a:buSzPts val="1400"/>
              <a:buNone/>
            </a:pPr>
            <a:r>
              <a:t/>
            </a:r>
            <a:endParaRPr/>
          </a:p>
        </p:txBody>
      </p:sp>
      <p:sp>
        <p:nvSpPr>
          <p:cNvPr id="104" name="Google Shape;104;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4: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360"/>
              </a:spcBef>
              <a:spcAft>
                <a:spcPts val="0"/>
              </a:spcAft>
              <a:buSzPts val="1400"/>
              <a:buNone/>
            </a:pPr>
            <a:r>
              <a:t/>
            </a:r>
            <a:endParaRPr/>
          </a:p>
        </p:txBody>
      </p:sp>
      <p:sp>
        <p:nvSpPr>
          <p:cNvPr id="113" name="Google Shape;113;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g3ea7f5f1a65_0_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22" name="Google Shape;122;g3ea7f5f1a65_0_7: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23" name="Google Shape;123;g3ea7f5f1a65_0_7:notes"/>
          <p:cNvSpPr txBox="1"/>
          <p:nvPr>
            <p:ph idx="12" type="sldNum"/>
          </p:nvPr>
        </p:nvSpPr>
        <p:spPr>
          <a:xfrm>
            <a:off x="3886200" y="8686800"/>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g3ea7f5f1a65_0_1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33" name="Google Shape;133;g3ea7f5f1a65_0_17: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34" name="Google Shape;134;g3ea7f5f1a65_0_17:notes"/>
          <p:cNvSpPr txBox="1"/>
          <p:nvPr>
            <p:ph idx="12" type="sldNum"/>
          </p:nvPr>
        </p:nvSpPr>
        <p:spPr>
          <a:xfrm>
            <a:off x="3886200" y="8686800"/>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g3ea7f5f1a65_0_2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44" name="Google Shape;144;g3ea7f5f1a65_0_27: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45" name="Google Shape;145;g3ea7f5f1a65_0_27:notes"/>
          <p:cNvSpPr txBox="1"/>
          <p:nvPr>
            <p:ph idx="12" type="sldNum"/>
          </p:nvPr>
        </p:nvSpPr>
        <p:spPr>
          <a:xfrm>
            <a:off x="3886200" y="8686800"/>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type="title">
  <p:cSld name="TITLE">
    <p:spTree>
      <p:nvGrpSpPr>
        <p:cNvPr id="19" name="Shape 19"/>
        <p:cNvGrpSpPr/>
        <p:nvPr/>
      </p:nvGrpSpPr>
      <p:grpSpPr>
        <a:xfrm>
          <a:off x="0" y="0"/>
          <a:ext cx="0" cy="0"/>
          <a:chOff x="0" y="0"/>
          <a:chExt cx="0" cy="0"/>
        </a:xfrm>
      </p:grpSpPr>
      <p:sp>
        <p:nvSpPr>
          <p:cNvPr id="20" name="Google Shape;20;p8"/>
          <p:cNvSpPr/>
          <p:nvPr/>
        </p:nvSpPr>
        <p:spPr>
          <a:xfrm>
            <a:off x="8305800" y="152400"/>
            <a:ext cx="609600" cy="838200"/>
          </a:xfrm>
          <a:prstGeom prst="rect">
            <a:avLst/>
          </a:prstGeom>
          <a:noFill/>
          <a:ln cap="flat" cmpd="sng" w="9525">
            <a:solidFill>
              <a:srgbClr val="600000"/>
            </a:solidFill>
            <a:prstDash val="solid"/>
            <a:miter lim="8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Times New Roman"/>
              <a:ea typeface="Times New Roman"/>
              <a:cs typeface="Times New Roman"/>
              <a:sym typeface="Times New Roman"/>
            </a:endParaRPr>
          </a:p>
        </p:txBody>
      </p:sp>
      <p:pic>
        <p:nvPicPr>
          <p:cNvPr descr="a" id="21" name="Google Shape;21;p8"/>
          <p:cNvPicPr preferRelativeResize="0"/>
          <p:nvPr/>
        </p:nvPicPr>
        <p:blipFill rotWithShape="1">
          <a:blip r:embed="rId2">
            <a:alphaModFix/>
          </a:blip>
          <a:srcRect b="0" l="0" r="0" t="0"/>
          <a:stretch/>
        </p:blipFill>
        <p:spPr>
          <a:xfrm>
            <a:off x="8382000" y="228600"/>
            <a:ext cx="411163" cy="762000"/>
          </a:xfrm>
          <a:prstGeom prst="rect">
            <a:avLst/>
          </a:prstGeom>
          <a:noFill/>
          <a:ln>
            <a:noFill/>
          </a:ln>
        </p:spPr>
      </p:pic>
      <p:sp>
        <p:nvSpPr>
          <p:cNvPr id="22" name="Google Shape;22;p8"/>
          <p:cNvSpPr txBox="1"/>
          <p:nvPr>
            <p:ph type="ctrTitle"/>
          </p:nvPr>
        </p:nvSpPr>
        <p:spPr>
          <a:xfrm>
            <a:off x="685800" y="2286000"/>
            <a:ext cx="7772400" cy="1143000"/>
          </a:xfrm>
          <a:prstGeom prst="rect">
            <a:avLst/>
          </a:prstGeom>
          <a:gradFill>
            <a:gsLst>
              <a:gs pos="0">
                <a:srgbClr val="D3C4B4"/>
              </a:gs>
              <a:gs pos="100000">
                <a:srgbClr val="F6E4D2"/>
              </a:gs>
            </a:gsLst>
            <a:lin ang="5400000" scaled="0"/>
          </a:gradFill>
          <a:ln>
            <a:noFill/>
          </a:ln>
        </p:spPr>
        <p:txBody>
          <a:bodyPr anchorCtr="0" anchor="ctr" bIns="45700" lIns="91425" spcFirstLastPara="1" rIns="91425" wrap="square" tIns="45700">
            <a:noAutofit/>
          </a:bodyPr>
          <a:lstStyle>
            <a:lvl1pPr lvl="0" algn="ctr">
              <a:lnSpc>
                <a:spcPct val="80000"/>
              </a:lnSpc>
              <a:spcBef>
                <a:spcPts val="0"/>
              </a:spcBef>
              <a:spcAft>
                <a:spcPts val="0"/>
              </a:spcAft>
              <a:buSzPts val="1400"/>
              <a:buNone/>
              <a:defRPr/>
            </a:lvl1pPr>
            <a:lvl2pPr lvl="1" algn="ctr">
              <a:lnSpc>
                <a:spcPct val="80000"/>
              </a:lnSpc>
              <a:spcBef>
                <a:spcPts val="0"/>
              </a:spcBef>
              <a:spcAft>
                <a:spcPts val="0"/>
              </a:spcAft>
              <a:buSzPts val="1400"/>
              <a:buNone/>
              <a:defRPr/>
            </a:lvl2pPr>
            <a:lvl3pPr lvl="2" algn="ctr">
              <a:lnSpc>
                <a:spcPct val="80000"/>
              </a:lnSpc>
              <a:spcBef>
                <a:spcPts val="0"/>
              </a:spcBef>
              <a:spcAft>
                <a:spcPts val="0"/>
              </a:spcAft>
              <a:buSzPts val="1400"/>
              <a:buNone/>
              <a:defRPr/>
            </a:lvl3pPr>
            <a:lvl4pPr lvl="3" algn="ctr">
              <a:lnSpc>
                <a:spcPct val="80000"/>
              </a:lnSpc>
              <a:spcBef>
                <a:spcPts val="0"/>
              </a:spcBef>
              <a:spcAft>
                <a:spcPts val="0"/>
              </a:spcAft>
              <a:buSzPts val="1400"/>
              <a:buNone/>
              <a:defRPr/>
            </a:lvl4pPr>
            <a:lvl5pPr lvl="4" algn="ctr">
              <a:lnSpc>
                <a:spcPct val="80000"/>
              </a:lnSpc>
              <a:spcBef>
                <a:spcPts val="0"/>
              </a:spcBef>
              <a:spcAft>
                <a:spcPts val="0"/>
              </a:spcAft>
              <a:buSzPts val="1400"/>
              <a:buNone/>
              <a:defRPr/>
            </a:lvl5pPr>
            <a:lvl6pPr lvl="5" algn="ctr">
              <a:lnSpc>
                <a:spcPct val="80000"/>
              </a:lnSpc>
              <a:spcBef>
                <a:spcPts val="0"/>
              </a:spcBef>
              <a:spcAft>
                <a:spcPts val="0"/>
              </a:spcAft>
              <a:buSzPts val="1400"/>
              <a:buNone/>
              <a:defRPr/>
            </a:lvl6pPr>
            <a:lvl7pPr lvl="6" algn="ctr">
              <a:lnSpc>
                <a:spcPct val="80000"/>
              </a:lnSpc>
              <a:spcBef>
                <a:spcPts val="0"/>
              </a:spcBef>
              <a:spcAft>
                <a:spcPts val="0"/>
              </a:spcAft>
              <a:buSzPts val="1400"/>
              <a:buNone/>
              <a:defRPr/>
            </a:lvl7pPr>
            <a:lvl8pPr lvl="7" algn="ctr">
              <a:lnSpc>
                <a:spcPct val="80000"/>
              </a:lnSpc>
              <a:spcBef>
                <a:spcPts val="0"/>
              </a:spcBef>
              <a:spcAft>
                <a:spcPts val="0"/>
              </a:spcAft>
              <a:buSzPts val="1400"/>
              <a:buNone/>
              <a:defRPr/>
            </a:lvl8pPr>
            <a:lvl9pPr lvl="8" algn="ctr">
              <a:lnSpc>
                <a:spcPct val="80000"/>
              </a:lnSpc>
              <a:spcBef>
                <a:spcPts val="0"/>
              </a:spcBef>
              <a:spcAft>
                <a:spcPts val="0"/>
              </a:spcAft>
              <a:buSzPts val="1400"/>
              <a:buNone/>
              <a:defRPr/>
            </a:lvl9pPr>
          </a:lstStyle>
          <a:p/>
        </p:txBody>
      </p:sp>
      <p:sp>
        <p:nvSpPr>
          <p:cNvPr id="23" name="Google Shape;23;p8"/>
          <p:cNvSpPr txBox="1"/>
          <p:nvPr>
            <p:ph idx="1" type="subTitle"/>
          </p:nvPr>
        </p:nvSpPr>
        <p:spPr>
          <a:xfrm>
            <a:off x="1371600" y="3886200"/>
            <a:ext cx="6400800" cy="2362200"/>
          </a:xfrm>
          <a:prstGeom prst="rect">
            <a:avLst/>
          </a:prstGeom>
          <a:noFill/>
          <a:ln>
            <a:noFill/>
          </a:ln>
        </p:spPr>
        <p:txBody>
          <a:bodyPr anchorCtr="0" anchor="t" bIns="45700" lIns="91425" spcFirstLastPara="1" rIns="91425" wrap="square" tIns="45700">
            <a:noAutofit/>
          </a:bodyPr>
          <a:lstStyle>
            <a:lvl1pPr lvl="0" algn="ctr">
              <a:lnSpc>
                <a:spcPct val="140000"/>
              </a:lnSpc>
              <a:spcBef>
                <a:spcPts val="480"/>
              </a:spcBef>
              <a:spcAft>
                <a:spcPts val="0"/>
              </a:spcAft>
              <a:buSzPts val="2400"/>
              <a:buFont typeface="Noto Sans Symbols"/>
              <a:buNone/>
              <a:defRPr b="1"/>
            </a:lvl1pPr>
            <a:lvl2pPr lvl="1" algn="l">
              <a:lnSpc>
                <a:spcPct val="110000"/>
              </a:lnSpc>
              <a:spcBef>
                <a:spcPts val="360"/>
              </a:spcBef>
              <a:spcAft>
                <a:spcPts val="0"/>
              </a:spcAft>
              <a:buSzPts val="1440"/>
              <a:buChar char="●"/>
              <a:defRPr/>
            </a:lvl2pPr>
            <a:lvl3pPr lvl="2" algn="l">
              <a:lnSpc>
                <a:spcPct val="110000"/>
              </a:lnSpc>
              <a:spcBef>
                <a:spcPts val="360"/>
              </a:spcBef>
              <a:spcAft>
                <a:spcPts val="0"/>
              </a:spcAft>
              <a:buSzPts val="1350"/>
              <a:buChar char="▪"/>
              <a:defRPr/>
            </a:lvl3pPr>
            <a:lvl4pPr lvl="3" algn="l">
              <a:lnSpc>
                <a:spcPct val="110000"/>
              </a:lnSpc>
              <a:spcBef>
                <a:spcPts val="360"/>
              </a:spcBef>
              <a:spcAft>
                <a:spcPts val="0"/>
              </a:spcAft>
              <a:buSzPts val="1080"/>
              <a:buChar char="▪"/>
              <a:defRPr/>
            </a:lvl4pPr>
            <a:lvl5pPr lvl="4" algn="l">
              <a:lnSpc>
                <a:spcPct val="110000"/>
              </a:lnSpc>
              <a:spcBef>
                <a:spcPts val="360"/>
              </a:spcBef>
              <a:spcAft>
                <a:spcPts val="0"/>
              </a:spcAft>
              <a:buSzPts val="1800"/>
              <a:buChar char="–"/>
              <a:defRPr/>
            </a:lvl5pPr>
            <a:lvl6pPr lvl="5" algn="l">
              <a:lnSpc>
                <a:spcPct val="110000"/>
              </a:lnSpc>
              <a:spcBef>
                <a:spcPts val="360"/>
              </a:spcBef>
              <a:spcAft>
                <a:spcPts val="0"/>
              </a:spcAft>
              <a:buSzPts val="1800"/>
              <a:buChar char="–"/>
              <a:defRPr/>
            </a:lvl6pPr>
            <a:lvl7pPr lvl="6" algn="l">
              <a:lnSpc>
                <a:spcPct val="110000"/>
              </a:lnSpc>
              <a:spcBef>
                <a:spcPts val="360"/>
              </a:spcBef>
              <a:spcAft>
                <a:spcPts val="0"/>
              </a:spcAft>
              <a:buSzPts val="1800"/>
              <a:buChar char="–"/>
              <a:defRPr/>
            </a:lvl7pPr>
            <a:lvl8pPr lvl="7" algn="l">
              <a:lnSpc>
                <a:spcPct val="110000"/>
              </a:lnSpc>
              <a:spcBef>
                <a:spcPts val="360"/>
              </a:spcBef>
              <a:spcAft>
                <a:spcPts val="0"/>
              </a:spcAft>
              <a:buSzPts val="1800"/>
              <a:buChar char="–"/>
              <a:defRPr/>
            </a:lvl8pPr>
            <a:lvl9pPr lvl="8" algn="l">
              <a:lnSpc>
                <a:spcPct val="110000"/>
              </a:lnSpc>
              <a:spcBef>
                <a:spcPts val="360"/>
              </a:spcBef>
              <a:spcAft>
                <a:spcPts val="0"/>
              </a:spcAft>
              <a:buSzPts val="1800"/>
              <a:buChar char="–"/>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4" name="Shape 24"/>
        <p:cNvGrpSpPr/>
        <p:nvPr/>
      </p:nvGrpSpPr>
      <p:grpSpPr>
        <a:xfrm>
          <a:off x="0" y="0"/>
          <a:ext cx="0" cy="0"/>
          <a:chOff x="0" y="0"/>
          <a:chExt cx="0" cy="0"/>
        </a:xfrm>
      </p:grpSpPr>
      <p:sp>
        <p:nvSpPr>
          <p:cNvPr id="25" name="Google Shape;25;p9"/>
          <p:cNvSpPr txBox="1"/>
          <p:nvPr>
            <p:ph type="title"/>
          </p:nvPr>
        </p:nvSpPr>
        <p:spPr>
          <a:xfrm>
            <a:off x="304800" y="152400"/>
            <a:ext cx="7924800" cy="838200"/>
          </a:xfrm>
          <a:prstGeom prst="rect">
            <a:avLst/>
          </a:prstGeom>
          <a:gradFill>
            <a:gsLst>
              <a:gs pos="0">
                <a:srgbClr val="D3C4B4"/>
              </a:gs>
              <a:gs pos="100000">
                <a:srgbClr val="F6E4D2"/>
              </a:gs>
            </a:gsLst>
            <a:lin ang="5400000" scaled="0"/>
          </a:gradFill>
          <a:ln>
            <a:noFill/>
          </a:ln>
        </p:spPr>
        <p:txBody>
          <a:bodyPr anchorCtr="0" anchor="ctr" bIns="45700" lIns="91425" spcFirstLastPara="1" rIns="91425" wrap="square" tIns="45700">
            <a:noAutofit/>
          </a:bodyPr>
          <a:lstStyle>
            <a:lvl1pPr lvl="0" algn="ctr">
              <a:lnSpc>
                <a:spcPct val="80000"/>
              </a:lnSpc>
              <a:spcBef>
                <a:spcPts val="0"/>
              </a:spcBef>
              <a:spcAft>
                <a:spcPts val="0"/>
              </a:spcAft>
              <a:buSzPts val="1400"/>
              <a:buNone/>
              <a:defRPr/>
            </a:lvl1pPr>
            <a:lvl2pPr lvl="1" algn="ctr">
              <a:lnSpc>
                <a:spcPct val="80000"/>
              </a:lnSpc>
              <a:spcBef>
                <a:spcPts val="0"/>
              </a:spcBef>
              <a:spcAft>
                <a:spcPts val="0"/>
              </a:spcAft>
              <a:buSzPts val="1400"/>
              <a:buNone/>
              <a:defRPr/>
            </a:lvl2pPr>
            <a:lvl3pPr lvl="2" algn="ctr">
              <a:lnSpc>
                <a:spcPct val="80000"/>
              </a:lnSpc>
              <a:spcBef>
                <a:spcPts val="0"/>
              </a:spcBef>
              <a:spcAft>
                <a:spcPts val="0"/>
              </a:spcAft>
              <a:buSzPts val="1400"/>
              <a:buNone/>
              <a:defRPr/>
            </a:lvl3pPr>
            <a:lvl4pPr lvl="3" algn="ctr">
              <a:lnSpc>
                <a:spcPct val="80000"/>
              </a:lnSpc>
              <a:spcBef>
                <a:spcPts val="0"/>
              </a:spcBef>
              <a:spcAft>
                <a:spcPts val="0"/>
              </a:spcAft>
              <a:buSzPts val="1400"/>
              <a:buNone/>
              <a:defRPr/>
            </a:lvl4pPr>
            <a:lvl5pPr lvl="4" algn="ctr">
              <a:lnSpc>
                <a:spcPct val="80000"/>
              </a:lnSpc>
              <a:spcBef>
                <a:spcPts val="0"/>
              </a:spcBef>
              <a:spcAft>
                <a:spcPts val="0"/>
              </a:spcAft>
              <a:buSzPts val="1400"/>
              <a:buNone/>
              <a:defRPr/>
            </a:lvl5pPr>
            <a:lvl6pPr lvl="5" algn="ctr">
              <a:lnSpc>
                <a:spcPct val="80000"/>
              </a:lnSpc>
              <a:spcBef>
                <a:spcPts val="0"/>
              </a:spcBef>
              <a:spcAft>
                <a:spcPts val="0"/>
              </a:spcAft>
              <a:buSzPts val="1400"/>
              <a:buNone/>
              <a:defRPr/>
            </a:lvl6pPr>
            <a:lvl7pPr lvl="6" algn="ctr">
              <a:lnSpc>
                <a:spcPct val="80000"/>
              </a:lnSpc>
              <a:spcBef>
                <a:spcPts val="0"/>
              </a:spcBef>
              <a:spcAft>
                <a:spcPts val="0"/>
              </a:spcAft>
              <a:buSzPts val="1400"/>
              <a:buNone/>
              <a:defRPr/>
            </a:lvl7pPr>
            <a:lvl8pPr lvl="7" algn="ctr">
              <a:lnSpc>
                <a:spcPct val="80000"/>
              </a:lnSpc>
              <a:spcBef>
                <a:spcPts val="0"/>
              </a:spcBef>
              <a:spcAft>
                <a:spcPts val="0"/>
              </a:spcAft>
              <a:buSzPts val="1400"/>
              <a:buNone/>
              <a:defRPr/>
            </a:lvl8pPr>
            <a:lvl9pPr lvl="8" algn="ctr">
              <a:lnSpc>
                <a:spcPct val="80000"/>
              </a:lnSpc>
              <a:spcBef>
                <a:spcPts val="0"/>
              </a:spcBef>
              <a:spcAft>
                <a:spcPts val="0"/>
              </a:spcAft>
              <a:buSzPts val="1400"/>
              <a:buNone/>
              <a:defRPr/>
            </a:lvl9pPr>
          </a:lstStyle>
          <a:p/>
        </p:txBody>
      </p:sp>
      <p:sp>
        <p:nvSpPr>
          <p:cNvPr id="26" name="Google Shape;26;p9"/>
          <p:cNvSpPr txBox="1"/>
          <p:nvPr>
            <p:ph idx="1" type="body"/>
          </p:nvPr>
        </p:nvSpPr>
        <p:spPr>
          <a:xfrm>
            <a:off x="304800" y="1143000"/>
            <a:ext cx="8610600" cy="5181600"/>
          </a:xfrm>
          <a:prstGeom prst="rect">
            <a:avLst/>
          </a:prstGeom>
          <a:noFill/>
          <a:ln>
            <a:noFill/>
          </a:ln>
        </p:spPr>
        <p:txBody>
          <a:bodyPr anchorCtr="0" anchor="t" bIns="45700" lIns="91425" spcFirstLastPara="1" rIns="91425" wrap="square" tIns="45700">
            <a:normAutofit/>
          </a:bodyPr>
          <a:lstStyle>
            <a:lvl1pPr indent="-381000" lvl="0" marL="457200" algn="l">
              <a:lnSpc>
                <a:spcPct val="110000"/>
              </a:lnSpc>
              <a:spcBef>
                <a:spcPts val="480"/>
              </a:spcBef>
              <a:spcAft>
                <a:spcPts val="0"/>
              </a:spcAft>
              <a:buSzPts val="2400"/>
              <a:buFont typeface="Noto Sans Symbols"/>
              <a:buChar char="▪"/>
              <a:defRPr/>
            </a:lvl1pPr>
            <a:lvl2pPr indent="-330200" lvl="1" marL="914400" algn="l">
              <a:lnSpc>
                <a:spcPct val="110000"/>
              </a:lnSpc>
              <a:spcBef>
                <a:spcPts val="400"/>
              </a:spcBef>
              <a:spcAft>
                <a:spcPts val="0"/>
              </a:spcAft>
              <a:buSzPts val="1600"/>
              <a:buFont typeface="Noto Sans Symbols"/>
              <a:buChar char="▪"/>
              <a:defRPr/>
            </a:lvl2pPr>
            <a:lvl3pPr indent="-314325" lvl="2" marL="1371600" algn="l">
              <a:lnSpc>
                <a:spcPct val="110000"/>
              </a:lnSpc>
              <a:spcBef>
                <a:spcPts val="360"/>
              </a:spcBef>
              <a:spcAft>
                <a:spcPts val="0"/>
              </a:spcAft>
              <a:buSzPts val="1350"/>
              <a:buFont typeface="Noto Sans Symbols"/>
              <a:buChar char="▪"/>
              <a:defRPr/>
            </a:lvl3pPr>
            <a:lvl4pPr indent="-289560" lvl="3" marL="1828800" algn="l">
              <a:lnSpc>
                <a:spcPct val="110000"/>
              </a:lnSpc>
              <a:spcBef>
                <a:spcPts val="320"/>
              </a:spcBef>
              <a:spcAft>
                <a:spcPts val="0"/>
              </a:spcAft>
              <a:buSzPts val="960"/>
              <a:buFont typeface="Noto Sans Symbols"/>
              <a:buChar char="▪"/>
              <a:defRPr/>
            </a:lvl4pPr>
            <a:lvl5pPr indent="-330200" lvl="4" marL="2286000" algn="l">
              <a:lnSpc>
                <a:spcPct val="110000"/>
              </a:lnSpc>
              <a:spcBef>
                <a:spcPts val="320"/>
              </a:spcBef>
              <a:spcAft>
                <a:spcPts val="0"/>
              </a:spcAft>
              <a:buSzPts val="1600"/>
              <a:buFont typeface="Noto Sans Symbols"/>
              <a:buChar char="▪"/>
              <a:defRPr/>
            </a:lvl5pPr>
            <a:lvl6pPr indent="-342900" lvl="5" marL="2743200" algn="l">
              <a:lnSpc>
                <a:spcPct val="110000"/>
              </a:lnSpc>
              <a:spcBef>
                <a:spcPts val="360"/>
              </a:spcBef>
              <a:spcAft>
                <a:spcPts val="0"/>
              </a:spcAft>
              <a:buSzPts val="1800"/>
              <a:buChar char="–"/>
              <a:defRPr/>
            </a:lvl6pPr>
            <a:lvl7pPr indent="-342900" lvl="6" marL="3200400" algn="l">
              <a:lnSpc>
                <a:spcPct val="110000"/>
              </a:lnSpc>
              <a:spcBef>
                <a:spcPts val="360"/>
              </a:spcBef>
              <a:spcAft>
                <a:spcPts val="0"/>
              </a:spcAft>
              <a:buSzPts val="1800"/>
              <a:buChar char="–"/>
              <a:defRPr/>
            </a:lvl7pPr>
            <a:lvl8pPr indent="-342900" lvl="7" marL="3657600" algn="l">
              <a:lnSpc>
                <a:spcPct val="110000"/>
              </a:lnSpc>
              <a:spcBef>
                <a:spcPts val="360"/>
              </a:spcBef>
              <a:spcAft>
                <a:spcPts val="0"/>
              </a:spcAft>
              <a:buSzPts val="1800"/>
              <a:buChar char="–"/>
              <a:defRPr/>
            </a:lvl8pPr>
            <a:lvl9pPr indent="-342900" lvl="8" marL="4114800" algn="l">
              <a:lnSpc>
                <a:spcPct val="110000"/>
              </a:lnSpc>
              <a:spcBef>
                <a:spcPts val="360"/>
              </a:spcBef>
              <a:spcAft>
                <a:spcPts val="0"/>
              </a:spcAft>
              <a:buSzPts val="1800"/>
              <a:buChar char="–"/>
              <a:defRPr/>
            </a:lvl9pPr>
          </a:lstStyle>
          <a:p/>
        </p:txBody>
      </p:sp>
      <p:sp>
        <p:nvSpPr>
          <p:cNvPr id="27" name="Google Shape;27;p9"/>
          <p:cNvSpPr txBox="1"/>
          <p:nvPr>
            <p:ph idx="11" type="ftr"/>
          </p:nvPr>
        </p:nvSpPr>
        <p:spPr>
          <a:xfrm>
            <a:off x="304800" y="6477000"/>
            <a:ext cx="6019800" cy="3810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atin typeface="Helvetica Neue"/>
                <a:ea typeface="Helvetica Neue"/>
                <a:cs typeface="Helvetica Neue"/>
                <a:sym typeface="Helvetica Neu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 name="Google Shape;28;p9"/>
          <p:cNvSpPr txBox="1"/>
          <p:nvPr>
            <p:ph idx="12" type="sldNum"/>
          </p:nvPr>
        </p:nvSpPr>
        <p:spPr>
          <a:xfrm>
            <a:off x="8382000" y="6477000"/>
            <a:ext cx="533400" cy="3810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9pPr>
          </a:lstStyle>
          <a:p>
            <a:pPr indent="0" lvl="0" marL="0" rtl="0" algn="r">
              <a:spcBef>
                <a:spcPts val="0"/>
              </a:spcBef>
              <a:spcAft>
                <a:spcPts val="0"/>
              </a:spcAft>
              <a:buNone/>
            </a:pPr>
            <a:fld id="{00000000-1234-1234-1234-123412341234}" type="slidenum">
              <a:rPr lang="en-US"/>
              <a:t>‹#›</a:t>
            </a:fld>
            <a:endParaRPr/>
          </a:p>
        </p:txBody>
      </p:sp>
      <p:sp>
        <p:nvSpPr>
          <p:cNvPr id="29" name="Google Shape;29;p9"/>
          <p:cNvSpPr txBox="1"/>
          <p:nvPr>
            <p:ph idx="10" type="dt"/>
          </p:nvPr>
        </p:nvSpPr>
        <p:spPr>
          <a:xfrm>
            <a:off x="6324600" y="6477000"/>
            <a:ext cx="1981200" cy="381000"/>
          </a:xfrm>
          <a:prstGeom prst="rect">
            <a:avLst/>
          </a:prstGeom>
          <a:noFill/>
          <a:ln>
            <a:noFill/>
          </a:ln>
        </p:spPr>
        <p:txBody>
          <a:bodyPr anchorCtr="0" anchor="t" bIns="45700" lIns="91425" spcFirstLastPara="1" rIns="91425" wrap="square" tIns="45700">
            <a:noAutofit/>
          </a:bodyPr>
          <a:lstStyle>
            <a:lvl1pPr lvl="0" algn="r">
              <a:lnSpc>
                <a:spcPct val="100000"/>
              </a:lnSpc>
              <a:spcBef>
                <a:spcPts val="0"/>
              </a:spcBef>
              <a:spcAft>
                <a:spcPts val="0"/>
              </a:spcAft>
              <a:buSzPts val="1400"/>
              <a:buNone/>
              <a:defRPr i="1" sz="1200">
                <a:solidFill>
                  <a:schemeClr val="accent2"/>
                </a:solidFill>
                <a:latin typeface="Helvetica Neue"/>
                <a:ea typeface="Helvetica Neue"/>
                <a:cs typeface="Helvetica Neue"/>
                <a:sym typeface="Helvetica Neu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0" name="Shape 30"/>
        <p:cNvGrpSpPr/>
        <p:nvPr/>
      </p:nvGrpSpPr>
      <p:grpSpPr>
        <a:xfrm>
          <a:off x="0" y="0"/>
          <a:ext cx="0" cy="0"/>
          <a:chOff x="0" y="0"/>
          <a:chExt cx="0" cy="0"/>
        </a:xfrm>
      </p:grpSpPr>
      <p:sp>
        <p:nvSpPr>
          <p:cNvPr id="31" name="Google Shape;31;p10"/>
          <p:cNvSpPr txBox="1"/>
          <p:nvPr>
            <p:ph type="title"/>
          </p:nvPr>
        </p:nvSpPr>
        <p:spPr>
          <a:xfrm>
            <a:off x="304800" y="152400"/>
            <a:ext cx="7924800" cy="838200"/>
          </a:xfrm>
          <a:prstGeom prst="rect">
            <a:avLst/>
          </a:prstGeom>
          <a:gradFill>
            <a:gsLst>
              <a:gs pos="0">
                <a:srgbClr val="D3C4B4"/>
              </a:gs>
              <a:gs pos="100000">
                <a:srgbClr val="F6E4D2"/>
              </a:gs>
            </a:gsLst>
            <a:lin ang="5400000" scaled="0"/>
          </a:gradFill>
          <a:ln>
            <a:noFill/>
          </a:ln>
        </p:spPr>
        <p:txBody>
          <a:bodyPr anchorCtr="0" anchor="ctr" bIns="45700" lIns="91425" spcFirstLastPara="1" rIns="91425" wrap="square" tIns="45700">
            <a:noAutofit/>
          </a:bodyPr>
          <a:lstStyle>
            <a:lvl1pPr lvl="0" algn="ctr">
              <a:lnSpc>
                <a:spcPct val="80000"/>
              </a:lnSpc>
              <a:spcBef>
                <a:spcPts val="0"/>
              </a:spcBef>
              <a:spcAft>
                <a:spcPts val="0"/>
              </a:spcAft>
              <a:buSzPts val="1400"/>
              <a:buNone/>
              <a:defRPr/>
            </a:lvl1pPr>
            <a:lvl2pPr lvl="1" algn="ctr">
              <a:lnSpc>
                <a:spcPct val="80000"/>
              </a:lnSpc>
              <a:spcBef>
                <a:spcPts val="0"/>
              </a:spcBef>
              <a:spcAft>
                <a:spcPts val="0"/>
              </a:spcAft>
              <a:buSzPts val="1400"/>
              <a:buNone/>
              <a:defRPr/>
            </a:lvl2pPr>
            <a:lvl3pPr lvl="2" algn="ctr">
              <a:lnSpc>
                <a:spcPct val="80000"/>
              </a:lnSpc>
              <a:spcBef>
                <a:spcPts val="0"/>
              </a:spcBef>
              <a:spcAft>
                <a:spcPts val="0"/>
              </a:spcAft>
              <a:buSzPts val="1400"/>
              <a:buNone/>
              <a:defRPr/>
            </a:lvl3pPr>
            <a:lvl4pPr lvl="3" algn="ctr">
              <a:lnSpc>
                <a:spcPct val="80000"/>
              </a:lnSpc>
              <a:spcBef>
                <a:spcPts val="0"/>
              </a:spcBef>
              <a:spcAft>
                <a:spcPts val="0"/>
              </a:spcAft>
              <a:buSzPts val="1400"/>
              <a:buNone/>
              <a:defRPr/>
            </a:lvl4pPr>
            <a:lvl5pPr lvl="4" algn="ctr">
              <a:lnSpc>
                <a:spcPct val="80000"/>
              </a:lnSpc>
              <a:spcBef>
                <a:spcPts val="0"/>
              </a:spcBef>
              <a:spcAft>
                <a:spcPts val="0"/>
              </a:spcAft>
              <a:buSzPts val="1400"/>
              <a:buNone/>
              <a:defRPr/>
            </a:lvl5pPr>
            <a:lvl6pPr lvl="5" algn="ctr">
              <a:lnSpc>
                <a:spcPct val="80000"/>
              </a:lnSpc>
              <a:spcBef>
                <a:spcPts val="0"/>
              </a:spcBef>
              <a:spcAft>
                <a:spcPts val="0"/>
              </a:spcAft>
              <a:buSzPts val="1400"/>
              <a:buNone/>
              <a:defRPr/>
            </a:lvl6pPr>
            <a:lvl7pPr lvl="6" algn="ctr">
              <a:lnSpc>
                <a:spcPct val="80000"/>
              </a:lnSpc>
              <a:spcBef>
                <a:spcPts val="0"/>
              </a:spcBef>
              <a:spcAft>
                <a:spcPts val="0"/>
              </a:spcAft>
              <a:buSzPts val="1400"/>
              <a:buNone/>
              <a:defRPr/>
            </a:lvl7pPr>
            <a:lvl8pPr lvl="7" algn="ctr">
              <a:lnSpc>
                <a:spcPct val="80000"/>
              </a:lnSpc>
              <a:spcBef>
                <a:spcPts val="0"/>
              </a:spcBef>
              <a:spcAft>
                <a:spcPts val="0"/>
              </a:spcAft>
              <a:buSzPts val="1400"/>
              <a:buNone/>
              <a:defRPr/>
            </a:lvl8pPr>
            <a:lvl9pPr lvl="8" algn="ctr">
              <a:lnSpc>
                <a:spcPct val="80000"/>
              </a:lnSpc>
              <a:spcBef>
                <a:spcPts val="0"/>
              </a:spcBef>
              <a:spcAft>
                <a:spcPts val="0"/>
              </a:spcAft>
              <a:buSzPts val="1400"/>
              <a:buNone/>
              <a:defRPr/>
            </a:lvl9pPr>
          </a:lstStyle>
          <a:p/>
        </p:txBody>
      </p:sp>
      <p:sp>
        <p:nvSpPr>
          <p:cNvPr id="32" name="Google Shape;32;p10"/>
          <p:cNvSpPr txBox="1"/>
          <p:nvPr>
            <p:ph idx="1" type="body"/>
          </p:nvPr>
        </p:nvSpPr>
        <p:spPr>
          <a:xfrm>
            <a:off x="304800" y="1143000"/>
            <a:ext cx="4229100" cy="5181600"/>
          </a:xfrm>
          <a:prstGeom prst="rect">
            <a:avLst/>
          </a:prstGeom>
          <a:noFill/>
          <a:ln>
            <a:noFill/>
          </a:ln>
        </p:spPr>
        <p:txBody>
          <a:bodyPr anchorCtr="0" anchor="t" bIns="45700" lIns="91425" spcFirstLastPara="1" rIns="91425" wrap="square" tIns="45700">
            <a:noAutofit/>
          </a:bodyPr>
          <a:lstStyle>
            <a:lvl1pPr indent="-406400" lvl="0" marL="457200" algn="l">
              <a:lnSpc>
                <a:spcPct val="110000"/>
              </a:lnSpc>
              <a:spcBef>
                <a:spcPts val="560"/>
              </a:spcBef>
              <a:spcAft>
                <a:spcPts val="0"/>
              </a:spcAft>
              <a:buSzPts val="2800"/>
              <a:buFont typeface="Noto Sans Symbols"/>
              <a:buChar char="▪"/>
              <a:defRPr sz="2800"/>
            </a:lvl1pPr>
            <a:lvl2pPr indent="-350520" lvl="1" marL="914400" algn="l">
              <a:lnSpc>
                <a:spcPct val="110000"/>
              </a:lnSpc>
              <a:spcBef>
                <a:spcPts val="480"/>
              </a:spcBef>
              <a:spcAft>
                <a:spcPts val="0"/>
              </a:spcAft>
              <a:buSzPts val="1920"/>
              <a:buFont typeface="Noto Sans Symbols"/>
              <a:buChar char="▪"/>
              <a:defRPr sz="2400"/>
            </a:lvl2pPr>
            <a:lvl3pPr indent="-323850" lvl="2" marL="1371600" algn="l">
              <a:lnSpc>
                <a:spcPct val="110000"/>
              </a:lnSpc>
              <a:spcBef>
                <a:spcPts val="400"/>
              </a:spcBef>
              <a:spcAft>
                <a:spcPts val="0"/>
              </a:spcAft>
              <a:buSzPts val="1500"/>
              <a:buFont typeface="Noto Sans Symbols"/>
              <a:buChar char="▪"/>
              <a:defRPr sz="2000"/>
            </a:lvl3pPr>
            <a:lvl4pPr indent="-297180" lvl="3" marL="1828800" algn="l">
              <a:lnSpc>
                <a:spcPct val="110000"/>
              </a:lnSpc>
              <a:spcBef>
                <a:spcPts val="360"/>
              </a:spcBef>
              <a:spcAft>
                <a:spcPts val="0"/>
              </a:spcAft>
              <a:buSzPts val="1080"/>
              <a:buFont typeface="Noto Sans Symbols"/>
              <a:buChar char="▪"/>
              <a:defRPr sz="1800"/>
            </a:lvl4pPr>
            <a:lvl5pPr indent="-342900" lvl="4" marL="2286000" algn="l">
              <a:lnSpc>
                <a:spcPct val="110000"/>
              </a:lnSpc>
              <a:spcBef>
                <a:spcPts val="360"/>
              </a:spcBef>
              <a:spcAft>
                <a:spcPts val="0"/>
              </a:spcAft>
              <a:buSzPts val="1800"/>
              <a:buFont typeface="Noto Sans Symbols"/>
              <a:buChar char="▪"/>
              <a:defRPr sz="1800"/>
            </a:lvl5pPr>
            <a:lvl6pPr indent="-342900" lvl="5" marL="2743200" algn="l">
              <a:lnSpc>
                <a:spcPct val="110000"/>
              </a:lnSpc>
              <a:spcBef>
                <a:spcPts val="360"/>
              </a:spcBef>
              <a:spcAft>
                <a:spcPts val="0"/>
              </a:spcAft>
              <a:buSzPts val="1800"/>
              <a:buFont typeface="Helvetica Neue"/>
              <a:buChar char="–"/>
              <a:defRPr sz="1800"/>
            </a:lvl6pPr>
            <a:lvl7pPr indent="-342900" lvl="6" marL="3200400" algn="l">
              <a:lnSpc>
                <a:spcPct val="110000"/>
              </a:lnSpc>
              <a:spcBef>
                <a:spcPts val="360"/>
              </a:spcBef>
              <a:spcAft>
                <a:spcPts val="0"/>
              </a:spcAft>
              <a:buSzPts val="1800"/>
              <a:buFont typeface="Helvetica Neue"/>
              <a:buChar char="–"/>
              <a:defRPr sz="1800"/>
            </a:lvl7pPr>
            <a:lvl8pPr indent="-342900" lvl="7" marL="3657600" algn="l">
              <a:lnSpc>
                <a:spcPct val="110000"/>
              </a:lnSpc>
              <a:spcBef>
                <a:spcPts val="360"/>
              </a:spcBef>
              <a:spcAft>
                <a:spcPts val="0"/>
              </a:spcAft>
              <a:buSzPts val="1800"/>
              <a:buFont typeface="Helvetica Neue"/>
              <a:buChar char="–"/>
              <a:defRPr sz="1800"/>
            </a:lvl8pPr>
            <a:lvl9pPr indent="-342900" lvl="8" marL="4114800" algn="l">
              <a:lnSpc>
                <a:spcPct val="110000"/>
              </a:lnSpc>
              <a:spcBef>
                <a:spcPts val="360"/>
              </a:spcBef>
              <a:spcAft>
                <a:spcPts val="0"/>
              </a:spcAft>
              <a:buSzPts val="1800"/>
              <a:buFont typeface="Helvetica Neue"/>
              <a:buChar char="–"/>
              <a:defRPr sz="1800"/>
            </a:lvl9pPr>
          </a:lstStyle>
          <a:p/>
        </p:txBody>
      </p:sp>
      <p:sp>
        <p:nvSpPr>
          <p:cNvPr id="33" name="Google Shape;33;p10"/>
          <p:cNvSpPr txBox="1"/>
          <p:nvPr>
            <p:ph idx="2" type="body"/>
          </p:nvPr>
        </p:nvSpPr>
        <p:spPr>
          <a:xfrm>
            <a:off x="4686300" y="1143000"/>
            <a:ext cx="4229100" cy="5181600"/>
          </a:xfrm>
          <a:prstGeom prst="rect">
            <a:avLst/>
          </a:prstGeom>
          <a:noFill/>
          <a:ln>
            <a:noFill/>
          </a:ln>
        </p:spPr>
        <p:txBody>
          <a:bodyPr anchorCtr="0" anchor="t" bIns="45700" lIns="91425" spcFirstLastPara="1" rIns="91425" wrap="square" tIns="45700">
            <a:noAutofit/>
          </a:bodyPr>
          <a:lstStyle>
            <a:lvl1pPr indent="-406400" lvl="0" marL="457200" algn="l">
              <a:lnSpc>
                <a:spcPct val="110000"/>
              </a:lnSpc>
              <a:spcBef>
                <a:spcPts val="560"/>
              </a:spcBef>
              <a:spcAft>
                <a:spcPts val="0"/>
              </a:spcAft>
              <a:buSzPts val="2800"/>
              <a:buFont typeface="Noto Sans Symbols"/>
              <a:buChar char="▪"/>
              <a:defRPr sz="2800"/>
            </a:lvl1pPr>
            <a:lvl2pPr indent="-350520" lvl="1" marL="914400" algn="l">
              <a:lnSpc>
                <a:spcPct val="110000"/>
              </a:lnSpc>
              <a:spcBef>
                <a:spcPts val="480"/>
              </a:spcBef>
              <a:spcAft>
                <a:spcPts val="0"/>
              </a:spcAft>
              <a:buSzPts val="1920"/>
              <a:buFont typeface="Noto Sans Symbols"/>
              <a:buChar char="▪"/>
              <a:defRPr sz="2400"/>
            </a:lvl2pPr>
            <a:lvl3pPr indent="-323850" lvl="2" marL="1371600" algn="l">
              <a:lnSpc>
                <a:spcPct val="110000"/>
              </a:lnSpc>
              <a:spcBef>
                <a:spcPts val="400"/>
              </a:spcBef>
              <a:spcAft>
                <a:spcPts val="0"/>
              </a:spcAft>
              <a:buSzPts val="1500"/>
              <a:buFont typeface="Noto Sans Symbols"/>
              <a:buChar char="▪"/>
              <a:defRPr sz="2000"/>
            </a:lvl3pPr>
            <a:lvl4pPr indent="-297180" lvl="3" marL="1828800" algn="l">
              <a:lnSpc>
                <a:spcPct val="110000"/>
              </a:lnSpc>
              <a:spcBef>
                <a:spcPts val="360"/>
              </a:spcBef>
              <a:spcAft>
                <a:spcPts val="0"/>
              </a:spcAft>
              <a:buSzPts val="1080"/>
              <a:buFont typeface="Noto Sans Symbols"/>
              <a:buChar char="▪"/>
              <a:defRPr sz="1800"/>
            </a:lvl4pPr>
            <a:lvl5pPr indent="-342900" lvl="4" marL="2286000" algn="l">
              <a:lnSpc>
                <a:spcPct val="110000"/>
              </a:lnSpc>
              <a:spcBef>
                <a:spcPts val="360"/>
              </a:spcBef>
              <a:spcAft>
                <a:spcPts val="0"/>
              </a:spcAft>
              <a:buSzPts val="1800"/>
              <a:buFont typeface="Noto Sans Symbols"/>
              <a:buChar char="▪"/>
              <a:defRPr sz="1800"/>
            </a:lvl5pPr>
            <a:lvl6pPr indent="-342900" lvl="5" marL="2743200" algn="l">
              <a:lnSpc>
                <a:spcPct val="110000"/>
              </a:lnSpc>
              <a:spcBef>
                <a:spcPts val="360"/>
              </a:spcBef>
              <a:spcAft>
                <a:spcPts val="0"/>
              </a:spcAft>
              <a:buSzPts val="1800"/>
              <a:buFont typeface="Helvetica Neue"/>
              <a:buChar char="–"/>
              <a:defRPr sz="1800"/>
            </a:lvl6pPr>
            <a:lvl7pPr indent="-342900" lvl="6" marL="3200400" algn="l">
              <a:lnSpc>
                <a:spcPct val="110000"/>
              </a:lnSpc>
              <a:spcBef>
                <a:spcPts val="360"/>
              </a:spcBef>
              <a:spcAft>
                <a:spcPts val="0"/>
              </a:spcAft>
              <a:buSzPts val="1800"/>
              <a:buFont typeface="Helvetica Neue"/>
              <a:buChar char="–"/>
              <a:defRPr sz="1800"/>
            </a:lvl7pPr>
            <a:lvl8pPr indent="-342900" lvl="7" marL="3657600" algn="l">
              <a:lnSpc>
                <a:spcPct val="110000"/>
              </a:lnSpc>
              <a:spcBef>
                <a:spcPts val="360"/>
              </a:spcBef>
              <a:spcAft>
                <a:spcPts val="0"/>
              </a:spcAft>
              <a:buSzPts val="1800"/>
              <a:buFont typeface="Helvetica Neue"/>
              <a:buChar char="–"/>
              <a:defRPr sz="1800"/>
            </a:lvl8pPr>
            <a:lvl9pPr indent="-342900" lvl="8" marL="4114800" algn="l">
              <a:lnSpc>
                <a:spcPct val="110000"/>
              </a:lnSpc>
              <a:spcBef>
                <a:spcPts val="360"/>
              </a:spcBef>
              <a:spcAft>
                <a:spcPts val="0"/>
              </a:spcAft>
              <a:buSzPts val="1800"/>
              <a:buFont typeface="Helvetica Neue"/>
              <a:buChar char="–"/>
              <a:defRPr sz="1800"/>
            </a:lvl9pPr>
          </a:lstStyle>
          <a:p/>
        </p:txBody>
      </p:sp>
      <p:sp>
        <p:nvSpPr>
          <p:cNvPr id="34" name="Google Shape;34;p10"/>
          <p:cNvSpPr txBox="1"/>
          <p:nvPr>
            <p:ph idx="11" type="ftr"/>
          </p:nvPr>
        </p:nvSpPr>
        <p:spPr>
          <a:xfrm>
            <a:off x="304800" y="6477000"/>
            <a:ext cx="6019800" cy="3810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atin typeface="Helvetica Neue"/>
                <a:ea typeface="Helvetica Neue"/>
                <a:cs typeface="Helvetica Neue"/>
                <a:sym typeface="Helvetica Neu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10"/>
          <p:cNvSpPr txBox="1"/>
          <p:nvPr>
            <p:ph idx="12" type="sldNum"/>
          </p:nvPr>
        </p:nvSpPr>
        <p:spPr>
          <a:xfrm>
            <a:off x="8382000" y="6477000"/>
            <a:ext cx="533400" cy="3810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9pPr>
          </a:lstStyle>
          <a:p>
            <a:pPr indent="0" lvl="0" marL="0" rtl="0" algn="r">
              <a:spcBef>
                <a:spcPts val="0"/>
              </a:spcBef>
              <a:spcAft>
                <a:spcPts val="0"/>
              </a:spcAft>
              <a:buNone/>
            </a:pPr>
            <a:fld id="{00000000-1234-1234-1234-123412341234}" type="slidenum">
              <a:rPr lang="en-US"/>
              <a:t>‹#›</a:t>
            </a:fld>
            <a:endParaRPr/>
          </a:p>
        </p:txBody>
      </p:sp>
      <p:sp>
        <p:nvSpPr>
          <p:cNvPr id="36" name="Google Shape;36;p10"/>
          <p:cNvSpPr txBox="1"/>
          <p:nvPr>
            <p:ph idx="10" type="dt"/>
          </p:nvPr>
        </p:nvSpPr>
        <p:spPr>
          <a:xfrm>
            <a:off x="6324600" y="6477000"/>
            <a:ext cx="1981200" cy="381000"/>
          </a:xfrm>
          <a:prstGeom prst="rect">
            <a:avLst/>
          </a:prstGeom>
          <a:noFill/>
          <a:ln>
            <a:noFill/>
          </a:ln>
        </p:spPr>
        <p:txBody>
          <a:bodyPr anchorCtr="0" anchor="t" bIns="45700" lIns="91425" spcFirstLastPara="1" rIns="91425" wrap="square" tIns="45700">
            <a:noAutofit/>
          </a:bodyPr>
          <a:lstStyle>
            <a:lvl1pPr lvl="0" algn="r">
              <a:lnSpc>
                <a:spcPct val="100000"/>
              </a:lnSpc>
              <a:spcBef>
                <a:spcPts val="0"/>
              </a:spcBef>
              <a:spcAft>
                <a:spcPts val="0"/>
              </a:spcAft>
              <a:buSzPts val="1400"/>
              <a:buNone/>
              <a:defRPr i="1" sz="1200">
                <a:solidFill>
                  <a:schemeClr val="accent2"/>
                </a:solidFill>
                <a:latin typeface="Helvetica Neue"/>
                <a:ea typeface="Helvetica Neue"/>
                <a:cs typeface="Helvetica Neue"/>
                <a:sym typeface="Helvetica Neu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hree Content">
  <p:cSld name="Three Content">
    <p:spTree>
      <p:nvGrpSpPr>
        <p:cNvPr id="37" name="Shape 37"/>
        <p:cNvGrpSpPr/>
        <p:nvPr/>
      </p:nvGrpSpPr>
      <p:grpSpPr>
        <a:xfrm>
          <a:off x="0" y="0"/>
          <a:ext cx="0" cy="0"/>
          <a:chOff x="0" y="0"/>
          <a:chExt cx="0" cy="0"/>
        </a:xfrm>
      </p:grpSpPr>
      <p:sp>
        <p:nvSpPr>
          <p:cNvPr id="38" name="Google Shape;38;p11"/>
          <p:cNvSpPr txBox="1"/>
          <p:nvPr>
            <p:ph type="title"/>
          </p:nvPr>
        </p:nvSpPr>
        <p:spPr>
          <a:xfrm>
            <a:off x="304800" y="152400"/>
            <a:ext cx="7924800" cy="838200"/>
          </a:xfrm>
          <a:prstGeom prst="rect">
            <a:avLst/>
          </a:prstGeom>
          <a:gradFill>
            <a:gsLst>
              <a:gs pos="0">
                <a:srgbClr val="D3C4B4"/>
              </a:gs>
              <a:gs pos="100000">
                <a:srgbClr val="F6E4D2"/>
              </a:gs>
            </a:gsLst>
            <a:lin ang="5400000" scaled="0"/>
          </a:gradFill>
          <a:ln>
            <a:noFill/>
          </a:ln>
        </p:spPr>
        <p:txBody>
          <a:bodyPr anchorCtr="0" anchor="ctr" bIns="45700" lIns="91425" spcFirstLastPara="1" rIns="91425" wrap="square" tIns="45700">
            <a:noAutofit/>
          </a:bodyPr>
          <a:lstStyle>
            <a:lvl1pPr lvl="0" algn="ctr">
              <a:lnSpc>
                <a:spcPct val="80000"/>
              </a:lnSpc>
              <a:spcBef>
                <a:spcPts val="0"/>
              </a:spcBef>
              <a:spcAft>
                <a:spcPts val="0"/>
              </a:spcAft>
              <a:buSzPts val="1400"/>
              <a:buNone/>
              <a:defRPr/>
            </a:lvl1pPr>
            <a:lvl2pPr lvl="1" algn="ctr">
              <a:lnSpc>
                <a:spcPct val="80000"/>
              </a:lnSpc>
              <a:spcBef>
                <a:spcPts val="0"/>
              </a:spcBef>
              <a:spcAft>
                <a:spcPts val="0"/>
              </a:spcAft>
              <a:buSzPts val="1400"/>
              <a:buNone/>
              <a:defRPr/>
            </a:lvl2pPr>
            <a:lvl3pPr lvl="2" algn="ctr">
              <a:lnSpc>
                <a:spcPct val="80000"/>
              </a:lnSpc>
              <a:spcBef>
                <a:spcPts val="0"/>
              </a:spcBef>
              <a:spcAft>
                <a:spcPts val="0"/>
              </a:spcAft>
              <a:buSzPts val="1400"/>
              <a:buNone/>
              <a:defRPr/>
            </a:lvl3pPr>
            <a:lvl4pPr lvl="3" algn="ctr">
              <a:lnSpc>
                <a:spcPct val="80000"/>
              </a:lnSpc>
              <a:spcBef>
                <a:spcPts val="0"/>
              </a:spcBef>
              <a:spcAft>
                <a:spcPts val="0"/>
              </a:spcAft>
              <a:buSzPts val="1400"/>
              <a:buNone/>
              <a:defRPr/>
            </a:lvl4pPr>
            <a:lvl5pPr lvl="4" algn="ctr">
              <a:lnSpc>
                <a:spcPct val="80000"/>
              </a:lnSpc>
              <a:spcBef>
                <a:spcPts val="0"/>
              </a:spcBef>
              <a:spcAft>
                <a:spcPts val="0"/>
              </a:spcAft>
              <a:buSzPts val="1400"/>
              <a:buNone/>
              <a:defRPr/>
            </a:lvl5pPr>
            <a:lvl6pPr lvl="5" algn="ctr">
              <a:lnSpc>
                <a:spcPct val="80000"/>
              </a:lnSpc>
              <a:spcBef>
                <a:spcPts val="0"/>
              </a:spcBef>
              <a:spcAft>
                <a:spcPts val="0"/>
              </a:spcAft>
              <a:buSzPts val="1400"/>
              <a:buNone/>
              <a:defRPr/>
            </a:lvl6pPr>
            <a:lvl7pPr lvl="6" algn="ctr">
              <a:lnSpc>
                <a:spcPct val="80000"/>
              </a:lnSpc>
              <a:spcBef>
                <a:spcPts val="0"/>
              </a:spcBef>
              <a:spcAft>
                <a:spcPts val="0"/>
              </a:spcAft>
              <a:buSzPts val="1400"/>
              <a:buNone/>
              <a:defRPr/>
            </a:lvl7pPr>
            <a:lvl8pPr lvl="7" algn="ctr">
              <a:lnSpc>
                <a:spcPct val="80000"/>
              </a:lnSpc>
              <a:spcBef>
                <a:spcPts val="0"/>
              </a:spcBef>
              <a:spcAft>
                <a:spcPts val="0"/>
              </a:spcAft>
              <a:buSzPts val="1400"/>
              <a:buNone/>
              <a:defRPr/>
            </a:lvl8pPr>
            <a:lvl9pPr lvl="8" algn="ctr">
              <a:lnSpc>
                <a:spcPct val="80000"/>
              </a:lnSpc>
              <a:spcBef>
                <a:spcPts val="0"/>
              </a:spcBef>
              <a:spcAft>
                <a:spcPts val="0"/>
              </a:spcAft>
              <a:buSzPts val="1400"/>
              <a:buNone/>
              <a:defRPr/>
            </a:lvl9pPr>
          </a:lstStyle>
          <a:p/>
        </p:txBody>
      </p:sp>
      <p:sp>
        <p:nvSpPr>
          <p:cNvPr id="39" name="Google Shape;39;p11"/>
          <p:cNvSpPr txBox="1"/>
          <p:nvPr>
            <p:ph idx="1" type="body"/>
          </p:nvPr>
        </p:nvSpPr>
        <p:spPr>
          <a:xfrm>
            <a:off x="304800" y="3733800"/>
            <a:ext cx="4229100" cy="2590800"/>
          </a:xfrm>
          <a:prstGeom prst="rect">
            <a:avLst/>
          </a:prstGeom>
          <a:noFill/>
          <a:ln>
            <a:noFill/>
          </a:ln>
        </p:spPr>
        <p:txBody>
          <a:bodyPr anchorCtr="0" anchor="t" bIns="45700" lIns="91425" spcFirstLastPara="1" rIns="91425" wrap="square" tIns="45700">
            <a:noAutofit/>
          </a:bodyPr>
          <a:lstStyle>
            <a:lvl1pPr indent="-406400" lvl="0" marL="457200" algn="l">
              <a:lnSpc>
                <a:spcPct val="110000"/>
              </a:lnSpc>
              <a:spcBef>
                <a:spcPts val="560"/>
              </a:spcBef>
              <a:spcAft>
                <a:spcPts val="0"/>
              </a:spcAft>
              <a:buSzPts val="2800"/>
              <a:buChar char="❑"/>
              <a:defRPr sz="2800"/>
            </a:lvl1pPr>
            <a:lvl2pPr indent="-350520" lvl="1" marL="914400" algn="l">
              <a:lnSpc>
                <a:spcPct val="110000"/>
              </a:lnSpc>
              <a:spcBef>
                <a:spcPts val="480"/>
              </a:spcBef>
              <a:spcAft>
                <a:spcPts val="0"/>
              </a:spcAft>
              <a:buSzPts val="1920"/>
              <a:buChar char="●"/>
              <a:defRPr sz="2400"/>
            </a:lvl2pPr>
            <a:lvl3pPr indent="-323850" lvl="2" marL="1371600" algn="l">
              <a:lnSpc>
                <a:spcPct val="110000"/>
              </a:lnSpc>
              <a:spcBef>
                <a:spcPts val="400"/>
              </a:spcBef>
              <a:spcAft>
                <a:spcPts val="0"/>
              </a:spcAft>
              <a:buSzPts val="1500"/>
              <a:buChar char="▪"/>
              <a:defRPr sz="2000"/>
            </a:lvl3pPr>
            <a:lvl4pPr indent="-297180" lvl="3" marL="1828800" algn="l">
              <a:lnSpc>
                <a:spcPct val="110000"/>
              </a:lnSpc>
              <a:spcBef>
                <a:spcPts val="360"/>
              </a:spcBef>
              <a:spcAft>
                <a:spcPts val="0"/>
              </a:spcAft>
              <a:buSzPts val="1080"/>
              <a:buChar char="▪"/>
              <a:defRPr sz="1800"/>
            </a:lvl4pPr>
            <a:lvl5pPr indent="-342900" lvl="4" marL="2286000" algn="l">
              <a:lnSpc>
                <a:spcPct val="110000"/>
              </a:lnSpc>
              <a:spcBef>
                <a:spcPts val="360"/>
              </a:spcBef>
              <a:spcAft>
                <a:spcPts val="0"/>
              </a:spcAft>
              <a:buSzPts val="1800"/>
              <a:buFont typeface="Helvetica Neue"/>
              <a:buChar char="–"/>
              <a:defRPr sz="1800"/>
            </a:lvl5pPr>
            <a:lvl6pPr indent="-342900" lvl="5" marL="2743200" algn="l">
              <a:lnSpc>
                <a:spcPct val="110000"/>
              </a:lnSpc>
              <a:spcBef>
                <a:spcPts val="360"/>
              </a:spcBef>
              <a:spcAft>
                <a:spcPts val="0"/>
              </a:spcAft>
              <a:buSzPts val="1800"/>
              <a:buFont typeface="Helvetica Neue"/>
              <a:buChar char="–"/>
              <a:defRPr sz="1800"/>
            </a:lvl6pPr>
            <a:lvl7pPr indent="-342900" lvl="6" marL="3200400" algn="l">
              <a:lnSpc>
                <a:spcPct val="110000"/>
              </a:lnSpc>
              <a:spcBef>
                <a:spcPts val="360"/>
              </a:spcBef>
              <a:spcAft>
                <a:spcPts val="0"/>
              </a:spcAft>
              <a:buSzPts val="1800"/>
              <a:buFont typeface="Helvetica Neue"/>
              <a:buChar char="–"/>
              <a:defRPr sz="1800"/>
            </a:lvl7pPr>
            <a:lvl8pPr indent="-342900" lvl="7" marL="3657600" algn="l">
              <a:lnSpc>
                <a:spcPct val="110000"/>
              </a:lnSpc>
              <a:spcBef>
                <a:spcPts val="360"/>
              </a:spcBef>
              <a:spcAft>
                <a:spcPts val="0"/>
              </a:spcAft>
              <a:buSzPts val="1800"/>
              <a:buFont typeface="Helvetica Neue"/>
              <a:buChar char="–"/>
              <a:defRPr sz="1800"/>
            </a:lvl8pPr>
            <a:lvl9pPr indent="-342900" lvl="8" marL="4114800" algn="l">
              <a:lnSpc>
                <a:spcPct val="110000"/>
              </a:lnSpc>
              <a:spcBef>
                <a:spcPts val="360"/>
              </a:spcBef>
              <a:spcAft>
                <a:spcPts val="0"/>
              </a:spcAft>
              <a:buSzPts val="1800"/>
              <a:buFont typeface="Helvetica Neue"/>
              <a:buChar char="–"/>
              <a:defRPr sz="1800"/>
            </a:lvl9pPr>
          </a:lstStyle>
          <a:p/>
        </p:txBody>
      </p:sp>
      <p:sp>
        <p:nvSpPr>
          <p:cNvPr id="40" name="Google Shape;40;p11"/>
          <p:cNvSpPr txBox="1"/>
          <p:nvPr>
            <p:ph idx="2" type="body"/>
          </p:nvPr>
        </p:nvSpPr>
        <p:spPr>
          <a:xfrm>
            <a:off x="4686300" y="3733800"/>
            <a:ext cx="4229100" cy="2590800"/>
          </a:xfrm>
          <a:prstGeom prst="rect">
            <a:avLst/>
          </a:prstGeom>
          <a:noFill/>
          <a:ln>
            <a:noFill/>
          </a:ln>
        </p:spPr>
        <p:txBody>
          <a:bodyPr anchorCtr="0" anchor="t" bIns="45700" lIns="91425" spcFirstLastPara="1" rIns="91425" wrap="square" tIns="45700">
            <a:noAutofit/>
          </a:bodyPr>
          <a:lstStyle>
            <a:lvl1pPr indent="-406400" lvl="0" marL="457200" algn="l">
              <a:lnSpc>
                <a:spcPct val="110000"/>
              </a:lnSpc>
              <a:spcBef>
                <a:spcPts val="560"/>
              </a:spcBef>
              <a:spcAft>
                <a:spcPts val="0"/>
              </a:spcAft>
              <a:buSzPts val="2800"/>
              <a:buChar char="❑"/>
              <a:defRPr sz="2800"/>
            </a:lvl1pPr>
            <a:lvl2pPr indent="-350520" lvl="1" marL="914400" algn="l">
              <a:lnSpc>
                <a:spcPct val="110000"/>
              </a:lnSpc>
              <a:spcBef>
                <a:spcPts val="480"/>
              </a:spcBef>
              <a:spcAft>
                <a:spcPts val="0"/>
              </a:spcAft>
              <a:buSzPts val="1920"/>
              <a:buChar char="●"/>
              <a:defRPr sz="2400"/>
            </a:lvl2pPr>
            <a:lvl3pPr indent="-323850" lvl="2" marL="1371600" algn="l">
              <a:lnSpc>
                <a:spcPct val="110000"/>
              </a:lnSpc>
              <a:spcBef>
                <a:spcPts val="400"/>
              </a:spcBef>
              <a:spcAft>
                <a:spcPts val="0"/>
              </a:spcAft>
              <a:buSzPts val="1500"/>
              <a:buChar char="▪"/>
              <a:defRPr sz="2000"/>
            </a:lvl3pPr>
            <a:lvl4pPr indent="-297180" lvl="3" marL="1828800" algn="l">
              <a:lnSpc>
                <a:spcPct val="110000"/>
              </a:lnSpc>
              <a:spcBef>
                <a:spcPts val="360"/>
              </a:spcBef>
              <a:spcAft>
                <a:spcPts val="0"/>
              </a:spcAft>
              <a:buSzPts val="1080"/>
              <a:buChar char="▪"/>
              <a:defRPr sz="1800"/>
            </a:lvl4pPr>
            <a:lvl5pPr indent="-342900" lvl="4" marL="2286000" algn="l">
              <a:lnSpc>
                <a:spcPct val="110000"/>
              </a:lnSpc>
              <a:spcBef>
                <a:spcPts val="360"/>
              </a:spcBef>
              <a:spcAft>
                <a:spcPts val="0"/>
              </a:spcAft>
              <a:buSzPts val="1800"/>
              <a:buFont typeface="Helvetica Neue"/>
              <a:buChar char="–"/>
              <a:defRPr sz="1800"/>
            </a:lvl5pPr>
            <a:lvl6pPr indent="-342900" lvl="5" marL="2743200" algn="l">
              <a:lnSpc>
                <a:spcPct val="110000"/>
              </a:lnSpc>
              <a:spcBef>
                <a:spcPts val="360"/>
              </a:spcBef>
              <a:spcAft>
                <a:spcPts val="0"/>
              </a:spcAft>
              <a:buSzPts val="1800"/>
              <a:buFont typeface="Helvetica Neue"/>
              <a:buChar char="–"/>
              <a:defRPr sz="1800"/>
            </a:lvl6pPr>
            <a:lvl7pPr indent="-342900" lvl="6" marL="3200400" algn="l">
              <a:lnSpc>
                <a:spcPct val="110000"/>
              </a:lnSpc>
              <a:spcBef>
                <a:spcPts val="360"/>
              </a:spcBef>
              <a:spcAft>
                <a:spcPts val="0"/>
              </a:spcAft>
              <a:buSzPts val="1800"/>
              <a:buFont typeface="Helvetica Neue"/>
              <a:buChar char="–"/>
              <a:defRPr sz="1800"/>
            </a:lvl7pPr>
            <a:lvl8pPr indent="-342900" lvl="7" marL="3657600" algn="l">
              <a:lnSpc>
                <a:spcPct val="110000"/>
              </a:lnSpc>
              <a:spcBef>
                <a:spcPts val="360"/>
              </a:spcBef>
              <a:spcAft>
                <a:spcPts val="0"/>
              </a:spcAft>
              <a:buSzPts val="1800"/>
              <a:buFont typeface="Helvetica Neue"/>
              <a:buChar char="–"/>
              <a:defRPr sz="1800"/>
            </a:lvl8pPr>
            <a:lvl9pPr indent="-342900" lvl="8" marL="4114800" algn="l">
              <a:lnSpc>
                <a:spcPct val="110000"/>
              </a:lnSpc>
              <a:spcBef>
                <a:spcPts val="360"/>
              </a:spcBef>
              <a:spcAft>
                <a:spcPts val="0"/>
              </a:spcAft>
              <a:buSzPts val="1800"/>
              <a:buFont typeface="Helvetica Neue"/>
              <a:buChar char="–"/>
              <a:defRPr sz="1800"/>
            </a:lvl9pPr>
          </a:lstStyle>
          <a:p/>
        </p:txBody>
      </p:sp>
      <p:sp>
        <p:nvSpPr>
          <p:cNvPr id="41" name="Google Shape;41;p11"/>
          <p:cNvSpPr txBox="1"/>
          <p:nvPr>
            <p:ph idx="3" type="body"/>
          </p:nvPr>
        </p:nvSpPr>
        <p:spPr>
          <a:xfrm>
            <a:off x="304800" y="1143000"/>
            <a:ext cx="8610600" cy="2438400"/>
          </a:xfrm>
          <a:prstGeom prst="rect">
            <a:avLst/>
          </a:prstGeom>
          <a:noFill/>
          <a:ln>
            <a:noFill/>
          </a:ln>
        </p:spPr>
        <p:txBody>
          <a:bodyPr anchorCtr="0" anchor="t" bIns="45700" lIns="91425" spcFirstLastPara="1" rIns="91425" wrap="square" tIns="45700">
            <a:noAutofit/>
          </a:bodyPr>
          <a:lstStyle>
            <a:lvl1pPr indent="-342900" lvl="0" marL="457200" algn="l">
              <a:lnSpc>
                <a:spcPct val="110000"/>
              </a:lnSpc>
              <a:spcBef>
                <a:spcPts val="360"/>
              </a:spcBef>
              <a:spcAft>
                <a:spcPts val="0"/>
              </a:spcAft>
              <a:buSzPts val="1800"/>
              <a:buChar char="❑"/>
              <a:defRPr/>
            </a:lvl1pPr>
            <a:lvl2pPr indent="-320040" lvl="1" marL="914400" algn="l">
              <a:lnSpc>
                <a:spcPct val="110000"/>
              </a:lnSpc>
              <a:spcBef>
                <a:spcPts val="360"/>
              </a:spcBef>
              <a:spcAft>
                <a:spcPts val="0"/>
              </a:spcAft>
              <a:buSzPts val="1440"/>
              <a:buChar char="●"/>
              <a:defRPr/>
            </a:lvl2pPr>
            <a:lvl3pPr indent="-314325" lvl="2" marL="1371600" algn="l">
              <a:lnSpc>
                <a:spcPct val="110000"/>
              </a:lnSpc>
              <a:spcBef>
                <a:spcPts val="360"/>
              </a:spcBef>
              <a:spcAft>
                <a:spcPts val="0"/>
              </a:spcAft>
              <a:buSzPts val="1350"/>
              <a:buChar char="▪"/>
              <a:defRPr/>
            </a:lvl3pPr>
            <a:lvl4pPr indent="-297180" lvl="3" marL="1828800" algn="l">
              <a:lnSpc>
                <a:spcPct val="110000"/>
              </a:lnSpc>
              <a:spcBef>
                <a:spcPts val="360"/>
              </a:spcBef>
              <a:spcAft>
                <a:spcPts val="0"/>
              </a:spcAft>
              <a:buSzPts val="1080"/>
              <a:buChar char="▪"/>
              <a:defRPr/>
            </a:lvl4pPr>
            <a:lvl5pPr indent="-342900" lvl="4" marL="2286000" algn="l">
              <a:lnSpc>
                <a:spcPct val="110000"/>
              </a:lnSpc>
              <a:spcBef>
                <a:spcPts val="360"/>
              </a:spcBef>
              <a:spcAft>
                <a:spcPts val="0"/>
              </a:spcAft>
              <a:buSzPts val="1800"/>
              <a:buChar char="–"/>
              <a:defRPr/>
            </a:lvl5pPr>
            <a:lvl6pPr indent="-342900" lvl="5" marL="2743200" algn="l">
              <a:lnSpc>
                <a:spcPct val="110000"/>
              </a:lnSpc>
              <a:spcBef>
                <a:spcPts val="360"/>
              </a:spcBef>
              <a:spcAft>
                <a:spcPts val="0"/>
              </a:spcAft>
              <a:buSzPts val="1800"/>
              <a:buChar char="–"/>
              <a:defRPr/>
            </a:lvl6pPr>
            <a:lvl7pPr indent="-342900" lvl="6" marL="3200400" algn="l">
              <a:lnSpc>
                <a:spcPct val="110000"/>
              </a:lnSpc>
              <a:spcBef>
                <a:spcPts val="360"/>
              </a:spcBef>
              <a:spcAft>
                <a:spcPts val="0"/>
              </a:spcAft>
              <a:buSzPts val="1800"/>
              <a:buChar char="–"/>
              <a:defRPr/>
            </a:lvl7pPr>
            <a:lvl8pPr indent="-342900" lvl="7" marL="3657600" algn="l">
              <a:lnSpc>
                <a:spcPct val="110000"/>
              </a:lnSpc>
              <a:spcBef>
                <a:spcPts val="360"/>
              </a:spcBef>
              <a:spcAft>
                <a:spcPts val="0"/>
              </a:spcAft>
              <a:buSzPts val="1800"/>
              <a:buChar char="–"/>
              <a:defRPr/>
            </a:lvl8pPr>
            <a:lvl9pPr indent="-342900" lvl="8" marL="4114800" algn="l">
              <a:lnSpc>
                <a:spcPct val="110000"/>
              </a:lnSpc>
              <a:spcBef>
                <a:spcPts val="360"/>
              </a:spcBef>
              <a:spcAft>
                <a:spcPts val="0"/>
              </a:spcAft>
              <a:buSzPts val="1800"/>
              <a:buChar char="–"/>
              <a:defRPr/>
            </a:lvl9pPr>
          </a:lstStyle>
          <a:p/>
        </p:txBody>
      </p:sp>
      <p:sp>
        <p:nvSpPr>
          <p:cNvPr id="42" name="Google Shape;42;p11"/>
          <p:cNvSpPr txBox="1"/>
          <p:nvPr>
            <p:ph idx="11" type="ftr"/>
          </p:nvPr>
        </p:nvSpPr>
        <p:spPr>
          <a:xfrm>
            <a:off x="304800" y="6477000"/>
            <a:ext cx="6019800" cy="3810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atin typeface="Helvetica Neue"/>
                <a:ea typeface="Helvetica Neue"/>
                <a:cs typeface="Helvetica Neue"/>
                <a:sym typeface="Helvetica Neu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11"/>
          <p:cNvSpPr txBox="1"/>
          <p:nvPr>
            <p:ph idx="12" type="sldNum"/>
          </p:nvPr>
        </p:nvSpPr>
        <p:spPr>
          <a:xfrm>
            <a:off x="8382000" y="6477000"/>
            <a:ext cx="533400" cy="3810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9pPr>
          </a:lstStyle>
          <a:p>
            <a:pPr indent="0" lvl="0" marL="0" rtl="0" algn="r">
              <a:spcBef>
                <a:spcPts val="0"/>
              </a:spcBef>
              <a:spcAft>
                <a:spcPts val="0"/>
              </a:spcAft>
              <a:buNone/>
            </a:pPr>
            <a:fld id="{00000000-1234-1234-1234-123412341234}" type="slidenum">
              <a:rPr lang="en-US"/>
              <a:t>‹#›</a:t>
            </a:fld>
            <a:endParaRPr/>
          </a:p>
        </p:txBody>
      </p:sp>
      <p:sp>
        <p:nvSpPr>
          <p:cNvPr id="44" name="Google Shape;44;p11"/>
          <p:cNvSpPr txBox="1"/>
          <p:nvPr>
            <p:ph idx="10" type="dt"/>
          </p:nvPr>
        </p:nvSpPr>
        <p:spPr>
          <a:xfrm>
            <a:off x="6324600" y="6477000"/>
            <a:ext cx="1981200" cy="381000"/>
          </a:xfrm>
          <a:prstGeom prst="rect">
            <a:avLst/>
          </a:prstGeom>
          <a:noFill/>
          <a:ln>
            <a:noFill/>
          </a:ln>
        </p:spPr>
        <p:txBody>
          <a:bodyPr anchorCtr="0" anchor="t" bIns="45700" lIns="91425" spcFirstLastPara="1" rIns="91425" wrap="square" tIns="45700">
            <a:noAutofit/>
          </a:bodyPr>
          <a:lstStyle>
            <a:lvl1pPr lvl="0" algn="r">
              <a:lnSpc>
                <a:spcPct val="100000"/>
              </a:lnSpc>
              <a:spcBef>
                <a:spcPts val="0"/>
              </a:spcBef>
              <a:spcAft>
                <a:spcPts val="0"/>
              </a:spcAft>
              <a:buSzPts val="1400"/>
              <a:buNone/>
              <a:defRPr i="1" sz="1200">
                <a:solidFill>
                  <a:schemeClr val="accent2"/>
                </a:solidFill>
                <a:latin typeface="Helvetica Neue"/>
                <a:ea typeface="Helvetica Neue"/>
                <a:cs typeface="Helvetica Neue"/>
                <a:sym typeface="Helvetica Neu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Four content">
  <p:cSld name="Four content">
    <p:spTree>
      <p:nvGrpSpPr>
        <p:cNvPr id="45" name="Shape 45"/>
        <p:cNvGrpSpPr/>
        <p:nvPr/>
      </p:nvGrpSpPr>
      <p:grpSpPr>
        <a:xfrm>
          <a:off x="0" y="0"/>
          <a:ext cx="0" cy="0"/>
          <a:chOff x="0" y="0"/>
          <a:chExt cx="0" cy="0"/>
        </a:xfrm>
      </p:grpSpPr>
      <p:sp>
        <p:nvSpPr>
          <p:cNvPr id="46" name="Google Shape;46;p12"/>
          <p:cNvSpPr txBox="1"/>
          <p:nvPr>
            <p:ph type="title"/>
          </p:nvPr>
        </p:nvSpPr>
        <p:spPr>
          <a:xfrm>
            <a:off x="304800" y="152400"/>
            <a:ext cx="7924800" cy="838200"/>
          </a:xfrm>
          <a:prstGeom prst="rect">
            <a:avLst/>
          </a:prstGeom>
          <a:gradFill>
            <a:gsLst>
              <a:gs pos="0">
                <a:srgbClr val="D3C4B4"/>
              </a:gs>
              <a:gs pos="100000">
                <a:srgbClr val="F6E4D2"/>
              </a:gs>
            </a:gsLst>
            <a:lin ang="5400000" scaled="0"/>
          </a:gradFill>
          <a:ln>
            <a:noFill/>
          </a:ln>
        </p:spPr>
        <p:txBody>
          <a:bodyPr anchorCtr="0" anchor="ctr" bIns="45700" lIns="91425" spcFirstLastPara="1" rIns="91425" wrap="square" tIns="45700">
            <a:noAutofit/>
          </a:bodyPr>
          <a:lstStyle>
            <a:lvl1pPr lvl="0" algn="ctr">
              <a:lnSpc>
                <a:spcPct val="80000"/>
              </a:lnSpc>
              <a:spcBef>
                <a:spcPts val="0"/>
              </a:spcBef>
              <a:spcAft>
                <a:spcPts val="0"/>
              </a:spcAft>
              <a:buSzPts val="1400"/>
              <a:buNone/>
              <a:defRPr/>
            </a:lvl1pPr>
            <a:lvl2pPr lvl="1" algn="ctr">
              <a:lnSpc>
                <a:spcPct val="80000"/>
              </a:lnSpc>
              <a:spcBef>
                <a:spcPts val="0"/>
              </a:spcBef>
              <a:spcAft>
                <a:spcPts val="0"/>
              </a:spcAft>
              <a:buSzPts val="1400"/>
              <a:buNone/>
              <a:defRPr/>
            </a:lvl2pPr>
            <a:lvl3pPr lvl="2" algn="ctr">
              <a:lnSpc>
                <a:spcPct val="80000"/>
              </a:lnSpc>
              <a:spcBef>
                <a:spcPts val="0"/>
              </a:spcBef>
              <a:spcAft>
                <a:spcPts val="0"/>
              </a:spcAft>
              <a:buSzPts val="1400"/>
              <a:buNone/>
              <a:defRPr/>
            </a:lvl3pPr>
            <a:lvl4pPr lvl="3" algn="ctr">
              <a:lnSpc>
                <a:spcPct val="80000"/>
              </a:lnSpc>
              <a:spcBef>
                <a:spcPts val="0"/>
              </a:spcBef>
              <a:spcAft>
                <a:spcPts val="0"/>
              </a:spcAft>
              <a:buSzPts val="1400"/>
              <a:buNone/>
              <a:defRPr/>
            </a:lvl4pPr>
            <a:lvl5pPr lvl="4" algn="ctr">
              <a:lnSpc>
                <a:spcPct val="80000"/>
              </a:lnSpc>
              <a:spcBef>
                <a:spcPts val="0"/>
              </a:spcBef>
              <a:spcAft>
                <a:spcPts val="0"/>
              </a:spcAft>
              <a:buSzPts val="1400"/>
              <a:buNone/>
              <a:defRPr/>
            </a:lvl5pPr>
            <a:lvl6pPr lvl="5" algn="ctr">
              <a:lnSpc>
                <a:spcPct val="80000"/>
              </a:lnSpc>
              <a:spcBef>
                <a:spcPts val="0"/>
              </a:spcBef>
              <a:spcAft>
                <a:spcPts val="0"/>
              </a:spcAft>
              <a:buSzPts val="1400"/>
              <a:buNone/>
              <a:defRPr/>
            </a:lvl6pPr>
            <a:lvl7pPr lvl="6" algn="ctr">
              <a:lnSpc>
                <a:spcPct val="80000"/>
              </a:lnSpc>
              <a:spcBef>
                <a:spcPts val="0"/>
              </a:spcBef>
              <a:spcAft>
                <a:spcPts val="0"/>
              </a:spcAft>
              <a:buSzPts val="1400"/>
              <a:buNone/>
              <a:defRPr/>
            </a:lvl7pPr>
            <a:lvl8pPr lvl="7" algn="ctr">
              <a:lnSpc>
                <a:spcPct val="80000"/>
              </a:lnSpc>
              <a:spcBef>
                <a:spcPts val="0"/>
              </a:spcBef>
              <a:spcAft>
                <a:spcPts val="0"/>
              </a:spcAft>
              <a:buSzPts val="1400"/>
              <a:buNone/>
              <a:defRPr/>
            </a:lvl8pPr>
            <a:lvl9pPr lvl="8" algn="ctr">
              <a:lnSpc>
                <a:spcPct val="80000"/>
              </a:lnSpc>
              <a:spcBef>
                <a:spcPts val="0"/>
              </a:spcBef>
              <a:spcAft>
                <a:spcPts val="0"/>
              </a:spcAft>
              <a:buSzPts val="1400"/>
              <a:buNone/>
              <a:defRPr/>
            </a:lvl9pPr>
          </a:lstStyle>
          <a:p/>
        </p:txBody>
      </p:sp>
      <p:sp>
        <p:nvSpPr>
          <p:cNvPr id="47" name="Google Shape;47;p12"/>
          <p:cNvSpPr txBox="1"/>
          <p:nvPr>
            <p:ph idx="1" type="body"/>
          </p:nvPr>
        </p:nvSpPr>
        <p:spPr>
          <a:xfrm>
            <a:off x="381000" y="1295400"/>
            <a:ext cx="4038600" cy="2362200"/>
          </a:xfrm>
          <a:prstGeom prst="rect">
            <a:avLst/>
          </a:prstGeom>
          <a:noFill/>
          <a:ln>
            <a:noFill/>
          </a:ln>
        </p:spPr>
        <p:txBody>
          <a:bodyPr anchorCtr="0" anchor="t" bIns="45700" lIns="91425" spcFirstLastPara="1" rIns="91425" wrap="square" tIns="45700">
            <a:noAutofit/>
          </a:bodyPr>
          <a:lstStyle>
            <a:lvl1pPr indent="-342900" lvl="0" marL="457200" algn="l">
              <a:lnSpc>
                <a:spcPct val="110000"/>
              </a:lnSpc>
              <a:spcBef>
                <a:spcPts val="360"/>
              </a:spcBef>
              <a:spcAft>
                <a:spcPts val="0"/>
              </a:spcAft>
              <a:buSzPts val="1800"/>
              <a:buChar char="❑"/>
              <a:defRPr/>
            </a:lvl1pPr>
            <a:lvl2pPr indent="-320040" lvl="1" marL="914400" algn="l">
              <a:lnSpc>
                <a:spcPct val="110000"/>
              </a:lnSpc>
              <a:spcBef>
                <a:spcPts val="360"/>
              </a:spcBef>
              <a:spcAft>
                <a:spcPts val="0"/>
              </a:spcAft>
              <a:buSzPts val="1440"/>
              <a:buChar char="●"/>
              <a:defRPr/>
            </a:lvl2pPr>
            <a:lvl3pPr indent="-314325" lvl="2" marL="1371600" algn="l">
              <a:lnSpc>
                <a:spcPct val="110000"/>
              </a:lnSpc>
              <a:spcBef>
                <a:spcPts val="360"/>
              </a:spcBef>
              <a:spcAft>
                <a:spcPts val="0"/>
              </a:spcAft>
              <a:buSzPts val="1350"/>
              <a:buChar char="▪"/>
              <a:defRPr/>
            </a:lvl3pPr>
            <a:lvl4pPr indent="-297180" lvl="3" marL="1828800" algn="l">
              <a:lnSpc>
                <a:spcPct val="110000"/>
              </a:lnSpc>
              <a:spcBef>
                <a:spcPts val="360"/>
              </a:spcBef>
              <a:spcAft>
                <a:spcPts val="0"/>
              </a:spcAft>
              <a:buSzPts val="1080"/>
              <a:buChar char="▪"/>
              <a:defRPr/>
            </a:lvl4pPr>
            <a:lvl5pPr indent="-342900" lvl="4" marL="2286000" algn="l">
              <a:lnSpc>
                <a:spcPct val="110000"/>
              </a:lnSpc>
              <a:spcBef>
                <a:spcPts val="360"/>
              </a:spcBef>
              <a:spcAft>
                <a:spcPts val="0"/>
              </a:spcAft>
              <a:buSzPts val="1800"/>
              <a:buChar char="–"/>
              <a:defRPr/>
            </a:lvl5pPr>
            <a:lvl6pPr indent="-342900" lvl="5" marL="2743200" algn="l">
              <a:lnSpc>
                <a:spcPct val="110000"/>
              </a:lnSpc>
              <a:spcBef>
                <a:spcPts val="360"/>
              </a:spcBef>
              <a:spcAft>
                <a:spcPts val="0"/>
              </a:spcAft>
              <a:buSzPts val="1800"/>
              <a:buChar char="–"/>
              <a:defRPr/>
            </a:lvl6pPr>
            <a:lvl7pPr indent="-342900" lvl="6" marL="3200400" algn="l">
              <a:lnSpc>
                <a:spcPct val="110000"/>
              </a:lnSpc>
              <a:spcBef>
                <a:spcPts val="360"/>
              </a:spcBef>
              <a:spcAft>
                <a:spcPts val="0"/>
              </a:spcAft>
              <a:buSzPts val="1800"/>
              <a:buChar char="–"/>
              <a:defRPr/>
            </a:lvl7pPr>
            <a:lvl8pPr indent="-342900" lvl="7" marL="3657600" algn="l">
              <a:lnSpc>
                <a:spcPct val="110000"/>
              </a:lnSpc>
              <a:spcBef>
                <a:spcPts val="360"/>
              </a:spcBef>
              <a:spcAft>
                <a:spcPts val="0"/>
              </a:spcAft>
              <a:buSzPts val="1800"/>
              <a:buChar char="–"/>
              <a:defRPr/>
            </a:lvl8pPr>
            <a:lvl9pPr indent="-342900" lvl="8" marL="4114800" algn="l">
              <a:lnSpc>
                <a:spcPct val="110000"/>
              </a:lnSpc>
              <a:spcBef>
                <a:spcPts val="360"/>
              </a:spcBef>
              <a:spcAft>
                <a:spcPts val="0"/>
              </a:spcAft>
              <a:buSzPts val="1800"/>
              <a:buChar char="–"/>
              <a:defRPr/>
            </a:lvl9pPr>
          </a:lstStyle>
          <a:p/>
        </p:txBody>
      </p:sp>
      <p:sp>
        <p:nvSpPr>
          <p:cNvPr id="48" name="Google Shape;48;p12"/>
          <p:cNvSpPr txBox="1"/>
          <p:nvPr>
            <p:ph idx="2" type="body"/>
          </p:nvPr>
        </p:nvSpPr>
        <p:spPr>
          <a:xfrm>
            <a:off x="4876800" y="1295400"/>
            <a:ext cx="3886200" cy="2362200"/>
          </a:xfrm>
          <a:prstGeom prst="rect">
            <a:avLst/>
          </a:prstGeom>
          <a:noFill/>
          <a:ln>
            <a:noFill/>
          </a:ln>
        </p:spPr>
        <p:txBody>
          <a:bodyPr anchorCtr="0" anchor="t" bIns="45700" lIns="91425" spcFirstLastPara="1" rIns="91425" wrap="square" tIns="45700">
            <a:noAutofit/>
          </a:bodyPr>
          <a:lstStyle>
            <a:lvl1pPr indent="-342900" lvl="0" marL="457200" algn="l">
              <a:lnSpc>
                <a:spcPct val="110000"/>
              </a:lnSpc>
              <a:spcBef>
                <a:spcPts val="360"/>
              </a:spcBef>
              <a:spcAft>
                <a:spcPts val="0"/>
              </a:spcAft>
              <a:buSzPts val="1800"/>
              <a:buChar char="❑"/>
              <a:defRPr/>
            </a:lvl1pPr>
            <a:lvl2pPr indent="-320040" lvl="1" marL="914400" algn="l">
              <a:lnSpc>
                <a:spcPct val="110000"/>
              </a:lnSpc>
              <a:spcBef>
                <a:spcPts val="360"/>
              </a:spcBef>
              <a:spcAft>
                <a:spcPts val="0"/>
              </a:spcAft>
              <a:buSzPts val="1440"/>
              <a:buChar char="●"/>
              <a:defRPr/>
            </a:lvl2pPr>
            <a:lvl3pPr indent="-314325" lvl="2" marL="1371600" algn="l">
              <a:lnSpc>
                <a:spcPct val="110000"/>
              </a:lnSpc>
              <a:spcBef>
                <a:spcPts val="360"/>
              </a:spcBef>
              <a:spcAft>
                <a:spcPts val="0"/>
              </a:spcAft>
              <a:buSzPts val="1350"/>
              <a:buChar char="▪"/>
              <a:defRPr/>
            </a:lvl3pPr>
            <a:lvl4pPr indent="-297180" lvl="3" marL="1828800" algn="l">
              <a:lnSpc>
                <a:spcPct val="110000"/>
              </a:lnSpc>
              <a:spcBef>
                <a:spcPts val="360"/>
              </a:spcBef>
              <a:spcAft>
                <a:spcPts val="0"/>
              </a:spcAft>
              <a:buSzPts val="1080"/>
              <a:buChar char="▪"/>
              <a:defRPr/>
            </a:lvl4pPr>
            <a:lvl5pPr indent="-342900" lvl="4" marL="2286000" algn="l">
              <a:lnSpc>
                <a:spcPct val="110000"/>
              </a:lnSpc>
              <a:spcBef>
                <a:spcPts val="360"/>
              </a:spcBef>
              <a:spcAft>
                <a:spcPts val="0"/>
              </a:spcAft>
              <a:buSzPts val="1800"/>
              <a:buChar char="–"/>
              <a:defRPr/>
            </a:lvl5pPr>
            <a:lvl6pPr indent="-342900" lvl="5" marL="2743200" algn="l">
              <a:lnSpc>
                <a:spcPct val="110000"/>
              </a:lnSpc>
              <a:spcBef>
                <a:spcPts val="360"/>
              </a:spcBef>
              <a:spcAft>
                <a:spcPts val="0"/>
              </a:spcAft>
              <a:buSzPts val="1800"/>
              <a:buChar char="–"/>
              <a:defRPr/>
            </a:lvl6pPr>
            <a:lvl7pPr indent="-342900" lvl="6" marL="3200400" algn="l">
              <a:lnSpc>
                <a:spcPct val="110000"/>
              </a:lnSpc>
              <a:spcBef>
                <a:spcPts val="360"/>
              </a:spcBef>
              <a:spcAft>
                <a:spcPts val="0"/>
              </a:spcAft>
              <a:buSzPts val="1800"/>
              <a:buChar char="–"/>
              <a:defRPr/>
            </a:lvl7pPr>
            <a:lvl8pPr indent="-342900" lvl="7" marL="3657600" algn="l">
              <a:lnSpc>
                <a:spcPct val="110000"/>
              </a:lnSpc>
              <a:spcBef>
                <a:spcPts val="360"/>
              </a:spcBef>
              <a:spcAft>
                <a:spcPts val="0"/>
              </a:spcAft>
              <a:buSzPts val="1800"/>
              <a:buChar char="–"/>
              <a:defRPr/>
            </a:lvl8pPr>
            <a:lvl9pPr indent="-342900" lvl="8" marL="4114800" algn="l">
              <a:lnSpc>
                <a:spcPct val="110000"/>
              </a:lnSpc>
              <a:spcBef>
                <a:spcPts val="360"/>
              </a:spcBef>
              <a:spcAft>
                <a:spcPts val="0"/>
              </a:spcAft>
              <a:buSzPts val="1800"/>
              <a:buChar char="–"/>
              <a:defRPr/>
            </a:lvl9pPr>
          </a:lstStyle>
          <a:p/>
        </p:txBody>
      </p:sp>
      <p:sp>
        <p:nvSpPr>
          <p:cNvPr id="49" name="Google Shape;49;p12"/>
          <p:cNvSpPr txBox="1"/>
          <p:nvPr>
            <p:ph idx="3" type="body"/>
          </p:nvPr>
        </p:nvSpPr>
        <p:spPr>
          <a:xfrm>
            <a:off x="381000" y="3886200"/>
            <a:ext cx="4038600" cy="2362200"/>
          </a:xfrm>
          <a:prstGeom prst="rect">
            <a:avLst/>
          </a:prstGeom>
          <a:noFill/>
          <a:ln>
            <a:noFill/>
          </a:ln>
        </p:spPr>
        <p:txBody>
          <a:bodyPr anchorCtr="0" anchor="t" bIns="45700" lIns="91425" spcFirstLastPara="1" rIns="91425" wrap="square" tIns="45700">
            <a:noAutofit/>
          </a:bodyPr>
          <a:lstStyle>
            <a:lvl1pPr indent="-342900" lvl="0" marL="457200" algn="l">
              <a:lnSpc>
                <a:spcPct val="110000"/>
              </a:lnSpc>
              <a:spcBef>
                <a:spcPts val="360"/>
              </a:spcBef>
              <a:spcAft>
                <a:spcPts val="0"/>
              </a:spcAft>
              <a:buSzPts val="1800"/>
              <a:buChar char="❑"/>
              <a:defRPr/>
            </a:lvl1pPr>
            <a:lvl2pPr indent="-320040" lvl="1" marL="914400" algn="l">
              <a:lnSpc>
                <a:spcPct val="110000"/>
              </a:lnSpc>
              <a:spcBef>
                <a:spcPts val="360"/>
              </a:spcBef>
              <a:spcAft>
                <a:spcPts val="0"/>
              </a:spcAft>
              <a:buSzPts val="1440"/>
              <a:buChar char="●"/>
              <a:defRPr/>
            </a:lvl2pPr>
            <a:lvl3pPr indent="-314325" lvl="2" marL="1371600" algn="l">
              <a:lnSpc>
                <a:spcPct val="110000"/>
              </a:lnSpc>
              <a:spcBef>
                <a:spcPts val="360"/>
              </a:spcBef>
              <a:spcAft>
                <a:spcPts val="0"/>
              </a:spcAft>
              <a:buSzPts val="1350"/>
              <a:buChar char="▪"/>
              <a:defRPr/>
            </a:lvl3pPr>
            <a:lvl4pPr indent="-297180" lvl="3" marL="1828800" algn="l">
              <a:lnSpc>
                <a:spcPct val="110000"/>
              </a:lnSpc>
              <a:spcBef>
                <a:spcPts val="360"/>
              </a:spcBef>
              <a:spcAft>
                <a:spcPts val="0"/>
              </a:spcAft>
              <a:buSzPts val="1080"/>
              <a:buChar char="▪"/>
              <a:defRPr/>
            </a:lvl4pPr>
            <a:lvl5pPr indent="-342900" lvl="4" marL="2286000" algn="l">
              <a:lnSpc>
                <a:spcPct val="110000"/>
              </a:lnSpc>
              <a:spcBef>
                <a:spcPts val="360"/>
              </a:spcBef>
              <a:spcAft>
                <a:spcPts val="0"/>
              </a:spcAft>
              <a:buSzPts val="1800"/>
              <a:buChar char="–"/>
              <a:defRPr/>
            </a:lvl5pPr>
            <a:lvl6pPr indent="-342900" lvl="5" marL="2743200" algn="l">
              <a:lnSpc>
                <a:spcPct val="110000"/>
              </a:lnSpc>
              <a:spcBef>
                <a:spcPts val="360"/>
              </a:spcBef>
              <a:spcAft>
                <a:spcPts val="0"/>
              </a:spcAft>
              <a:buSzPts val="1800"/>
              <a:buChar char="–"/>
              <a:defRPr/>
            </a:lvl6pPr>
            <a:lvl7pPr indent="-342900" lvl="6" marL="3200400" algn="l">
              <a:lnSpc>
                <a:spcPct val="110000"/>
              </a:lnSpc>
              <a:spcBef>
                <a:spcPts val="360"/>
              </a:spcBef>
              <a:spcAft>
                <a:spcPts val="0"/>
              </a:spcAft>
              <a:buSzPts val="1800"/>
              <a:buChar char="–"/>
              <a:defRPr/>
            </a:lvl7pPr>
            <a:lvl8pPr indent="-342900" lvl="7" marL="3657600" algn="l">
              <a:lnSpc>
                <a:spcPct val="110000"/>
              </a:lnSpc>
              <a:spcBef>
                <a:spcPts val="360"/>
              </a:spcBef>
              <a:spcAft>
                <a:spcPts val="0"/>
              </a:spcAft>
              <a:buSzPts val="1800"/>
              <a:buChar char="–"/>
              <a:defRPr/>
            </a:lvl8pPr>
            <a:lvl9pPr indent="-342900" lvl="8" marL="4114800" algn="l">
              <a:lnSpc>
                <a:spcPct val="110000"/>
              </a:lnSpc>
              <a:spcBef>
                <a:spcPts val="360"/>
              </a:spcBef>
              <a:spcAft>
                <a:spcPts val="0"/>
              </a:spcAft>
              <a:buSzPts val="1800"/>
              <a:buChar char="–"/>
              <a:defRPr/>
            </a:lvl9pPr>
          </a:lstStyle>
          <a:p/>
        </p:txBody>
      </p:sp>
      <p:sp>
        <p:nvSpPr>
          <p:cNvPr id="50" name="Google Shape;50;p12"/>
          <p:cNvSpPr txBox="1"/>
          <p:nvPr>
            <p:ph idx="4" type="body"/>
          </p:nvPr>
        </p:nvSpPr>
        <p:spPr>
          <a:xfrm>
            <a:off x="4876800" y="3886200"/>
            <a:ext cx="3886200" cy="2362200"/>
          </a:xfrm>
          <a:prstGeom prst="rect">
            <a:avLst/>
          </a:prstGeom>
          <a:noFill/>
          <a:ln>
            <a:noFill/>
          </a:ln>
        </p:spPr>
        <p:txBody>
          <a:bodyPr anchorCtr="0" anchor="t" bIns="45700" lIns="91425" spcFirstLastPara="1" rIns="91425" wrap="square" tIns="45700">
            <a:noAutofit/>
          </a:bodyPr>
          <a:lstStyle>
            <a:lvl1pPr indent="-342900" lvl="0" marL="457200" algn="l">
              <a:lnSpc>
                <a:spcPct val="110000"/>
              </a:lnSpc>
              <a:spcBef>
                <a:spcPts val="360"/>
              </a:spcBef>
              <a:spcAft>
                <a:spcPts val="0"/>
              </a:spcAft>
              <a:buSzPts val="1800"/>
              <a:buChar char="❑"/>
              <a:defRPr/>
            </a:lvl1pPr>
            <a:lvl2pPr indent="-320040" lvl="1" marL="914400" algn="l">
              <a:lnSpc>
                <a:spcPct val="110000"/>
              </a:lnSpc>
              <a:spcBef>
                <a:spcPts val="360"/>
              </a:spcBef>
              <a:spcAft>
                <a:spcPts val="0"/>
              </a:spcAft>
              <a:buSzPts val="1440"/>
              <a:buChar char="●"/>
              <a:defRPr/>
            </a:lvl2pPr>
            <a:lvl3pPr indent="-314325" lvl="2" marL="1371600" algn="l">
              <a:lnSpc>
                <a:spcPct val="110000"/>
              </a:lnSpc>
              <a:spcBef>
                <a:spcPts val="360"/>
              </a:spcBef>
              <a:spcAft>
                <a:spcPts val="0"/>
              </a:spcAft>
              <a:buSzPts val="1350"/>
              <a:buChar char="▪"/>
              <a:defRPr/>
            </a:lvl3pPr>
            <a:lvl4pPr indent="-297180" lvl="3" marL="1828800" algn="l">
              <a:lnSpc>
                <a:spcPct val="110000"/>
              </a:lnSpc>
              <a:spcBef>
                <a:spcPts val="360"/>
              </a:spcBef>
              <a:spcAft>
                <a:spcPts val="0"/>
              </a:spcAft>
              <a:buSzPts val="1080"/>
              <a:buChar char="▪"/>
              <a:defRPr/>
            </a:lvl4pPr>
            <a:lvl5pPr indent="-342900" lvl="4" marL="2286000" algn="l">
              <a:lnSpc>
                <a:spcPct val="110000"/>
              </a:lnSpc>
              <a:spcBef>
                <a:spcPts val="360"/>
              </a:spcBef>
              <a:spcAft>
                <a:spcPts val="0"/>
              </a:spcAft>
              <a:buSzPts val="1800"/>
              <a:buChar char="–"/>
              <a:defRPr/>
            </a:lvl5pPr>
            <a:lvl6pPr indent="-342900" lvl="5" marL="2743200" algn="l">
              <a:lnSpc>
                <a:spcPct val="110000"/>
              </a:lnSpc>
              <a:spcBef>
                <a:spcPts val="360"/>
              </a:spcBef>
              <a:spcAft>
                <a:spcPts val="0"/>
              </a:spcAft>
              <a:buSzPts val="1800"/>
              <a:buChar char="–"/>
              <a:defRPr/>
            </a:lvl6pPr>
            <a:lvl7pPr indent="-342900" lvl="6" marL="3200400" algn="l">
              <a:lnSpc>
                <a:spcPct val="110000"/>
              </a:lnSpc>
              <a:spcBef>
                <a:spcPts val="360"/>
              </a:spcBef>
              <a:spcAft>
                <a:spcPts val="0"/>
              </a:spcAft>
              <a:buSzPts val="1800"/>
              <a:buChar char="–"/>
              <a:defRPr/>
            </a:lvl7pPr>
            <a:lvl8pPr indent="-342900" lvl="7" marL="3657600" algn="l">
              <a:lnSpc>
                <a:spcPct val="110000"/>
              </a:lnSpc>
              <a:spcBef>
                <a:spcPts val="360"/>
              </a:spcBef>
              <a:spcAft>
                <a:spcPts val="0"/>
              </a:spcAft>
              <a:buSzPts val="1800"/>
              <a:buChar char="–"/>
              <a:defRPr/>
            </a:lvl8pPr>
            <a:lvl9pPr indent="-342900" lvl="8" marL="4114800" algn="l">
              <a:lnSpc>
                <a:spcPct val="110000"/>
              </a:lnSpc>
              <a:spcBef>
                <a:spcPts val="360"/>
              </a:spcBef>
              <a:spcAft>
                <a:spcPts val="0"/>
              </a:spcAft>
              <a:buSzPts val="1800"/>
              <a:buChar char="–"/>
              <a:defRPr/>
            </a:lvl9pPr>
          </a:lstStyle>
          <a:p/>
        </p:txBody>
      </p:sp>
      <p:sp>
        <p:nvSpPr>
          <p:cNvPr id="51" name="Google Shape;51;p12"/>
          <p:cNvSpPr txBox="1"/>
          <p:nvPr>
            <p:ph idx="10" type="dt"/>
          </p:nvPr>
        </p:nvSpPr>
        <p:spPr>
          <a:xfrm>
            <a:off x="6324600" y="6477000"/>
            <a:ext cx="1981200" cy="381000"/>
          </a:xfrm>
          <a:prstGeom prst="rect">
            <a:avLst/>
          </a:prstGeom>
          <a:noFill/>
          <a:ln>
            <a:noFill/>
          </a:ln>
        </p:spPr>
        <p:txBody>
          <a:bodyPr anchorCtr="0" anchor="t"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12"/>
          <p:cNvSpPr txBox="1"/>
          <p:nvPr>
            <p:ph idx="11" type="ftr"/>
          </p:nvPr>
        </p:nvSpPr>
        <p:spPr>
          <a:xfrm>
            <a:off x="304800" y="6477000"/>
            <a:ext cx="6019800" cy="3810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12"/>
          <p:cNvSpPr txBox="1"/>
          <p:nvPr>
            <p:ph idx="12" type="sldNum"/>
          </p:nvPr>
        </p:nvSpPr>
        <p:spPr>
          <a:xfrm>
            <a:off x="8382000" y="6477000"/>
            <a:ext cx="533400" cy="3810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Vertically">
  <p:cSld name="Two Content Vertically">
    <p:spTree>
      <p:nvGrpSpPr>
        <p:cNvPr id="54" name="Shape 54"/>
        <p:cNvGrpSpPr/>
        <p:nvPr/>
      </p:nvGrpSpPr>
      <p:grpSpPr>
        <a:xfrm>
          <a:off x="0" y="0"/>
          <a:ext cx="0" cy="0"/>
          <a:chOff x="0" y="0"/>
          <a:chExt cx="0" cy="0"/>
        </a:xfrm>
      </p:grpSpPr>
      <p:sp>
        <p:nvSpPr>
          <p:cNvPr id="55" name="Google Shape;55;p13"/>
          <p:cNvSpPr txBox="1"/>
          <p:nvPr>
            <p:ph type="title"/>
          </p:nvPr>
        </p:nvSpPr>
        <p:spPr>
          <a:xfrm>
            <a:off x="304800" y="152400"/>
            <a:ext cx="7924800" cy="838200"/>
          </a:xfrm>
          <a:prstGeom prst="rect">
            <a:avLst/>
          </a:prstGeom>
          <a:gradFill>
            <a:gsLst>
              <a:gs pos="0">
                <a:srgbClr val="D3C4B4"/>
              </a:gs>
              <a:gs pos="100000">
                <a:srgbClr val="F6E4D2"/>
              </a:gs>
            </a:gsLst>
            <a:lin ang="5400000" scaled="0"/>
          </a:gradFill>
          <a:ln>
            <a:noFill/>
          </a:ln>
        </p:spPr>
        <p:txBody>
          <a:bodyPr anchorCtr="0" anchor="ctr" bIns="45700" lIns="91425" spcFirstLastPara="1" rIns="91425" wrap="square" tIns="45700">
            <a:noAutofit/>
          </a:bodyPr>
          <a:lstStyle>
            <a:lvl1pPr lvl="0" algn="ctr">
              <a:lnSpc>
                <a:spcPct val="80000"/>
              </a:lnSpc>
              <a:spcBef>
                <a:spcPts val="0"/>
              </a:spcBef>
              <a:spcAft>
                <a:spcPts val="0"/>
              </a:spcAft>
              <a:buSzPts val="1400"/>
              <a:buNone/>
              <a:defRPr/>
            </a:lvl1pPr>
            <a:lvl2pPr lvl="1" algn="ctr">
              <a:lnSpc>
                <a:spcPct val="80000"/>
              </a:lnSpc>
              <a:spcBef>
                <a:spcPts val="0"/>
              </a:spcBef>
              <a:spcAft>
                <a:spcPts val="0"/>
              </a:spcAft>
              <a:buSzPts val="1400"/>
              <a:buNone/>
              <a:defRPr/>
            </a:lvl2pPr>
            <a:lvl3pPr lvl="2" algn="ctr">
              <a:lnSpc>
                <a:spcPct val="80000"/>
              </a:lnSpc>
              <a:spcBef>
                <a:spcPts val="0"/>
              </a:spcBef>
              <a:spcAft>
                <a:spcPts val="0"/>
              </a:spcAft>
              <a:buSzPts val="1400"/>
              <a:buNone/>
              <a:defRPr/>
            </a:lvl3pPr>
            <a:lvl4pPr lvl="3" algn="ctr">
              <a:lnSpc>
                <a:spcPct val="80000"/>
              </a:lnSpc>
              <a:spcBef>
                <a:spcPts val="0"/>
              </a:spcBef>
              <a:spcAft>
                <a:spcPts val="0"/>
              </a:spcAft>
              <a:buSzPts val="1400"/>
              <a:buNone/>
              <a:defRPr/>
            </a:lvl4pPr>
            <a:lvl5pPr lvl="4" algn="ctr">
              <a:lnSpc>
                <a:spcPct val="80000"/>
              </a:lnSpc>
              <a:spcBef>
                <a:spcPts val="0"/>
              </a:spcBef>
              <a:spcAft>
                <a:spcPts val="0"/>
              </a:spcAft>
              <a:buSzPts val="1400"/>
              <a:buNone/>
              <a:defRPr/>
            </a:lvl5pPr>
            <a:lvl6pPr lvl="5" algn="ctr">
              <a:lnSpc>
                <a:spcPct val="80000"/>
              </a:lnSpc>
              <a:spcBef>
                <a:spcPts val="0"/>
              </a:spcBef>
              <a:spcAft>
                <a:spcPts val="0"/>
              </a:spcAft>
              <a:buSzPts val="1400"/>
              <a:buNone/>
              <a:defRPr/>
            </a:lvl6pPr>
            <a:lvl7pPr lvl="6" algn="ctr">
              <a:lnSpc>
                <a:spcPct val="80000"/>
              </a:lnSpc>
              <a:spcBef>
                <a:spcPts val="0"/>
              </a:spcBef>
              <a:spcAft>
                <a:spcPts val="0"/>
              </a:spcAft>
              <a:buSzPts val="1400"/>
              <a:buNone/>
              <a:defRPr/>
            </a:lvl7pPr>
            <a:lvl8pPr lvl="7" algn="ctr">
              <a:lnSpc>
                <a:spcPct val="80000"/>
              </a:lnSpc>
              <a:spcBef>
                <a:spcPts val="0"/>
              </a:spcBef>
              <a:spcAft>
                <a:spcPts val="0"/>
              </a:spcAft>
              <a:buSzPts val="1400"/>
              <a:buNone/>
              <a:defRPr/>
            </a:lvl8pPr>
            <a:lvl9pPr lvl="8" algn="ctr">
              <a:lnSpc>
                <a:spcPct val="80000"/>
              </a:lnSpc>
              <a:spcBef>
                <a:spcPts val="0"/>
              </a:spcBef>
              <a:spcAft>
                <a:spcPts val="0"/>
              </a:spcAft>
              <a:buSzPts val="1400"/>
              <a:buNone/>
              <a:defRPr/>
            </a:lvl9pPr>
          </a:lstStyle>
          <a:p/>
        </p:txBody>
      </p:sp>
      <p:sp>
        <p:nvSpPr>
          <p:cNvPr id="56" name="Google Shape;56;p13"/>
          <p:cNvSpPr txBox="1"/>
          <p:nvPr>
            <p:ph idx="1" type="body"/>
          </p:nvPr>
        </p:nvSpPr>
        <p:spPr>
          <a:xfrm>
            <a:off x="1828800" y="1143000"/>
            <a:ext cx="5638800" cy="2514600"/>
          </a:xfrm>
          <a:prstGeom prst="rect">
            <a:avLst/>
          </a:prstGeom>
          <a:noFill/>
          <a:ln>
            <a:noFill/>
          </a:ln>
        </p:spPr>
        <p:txBody>
          <a:bodyPr anchorCtr="0" anchor="t" bIns="45700" lIns="91425" spcFirstLastPara="1" rIns="91425" wrap="square" tIns="45700">
            <a:noAutofit/>
          </a:bodyPr>
          <a:lstStyle>
            <a:lvl1pPr indent="-406400" lvl="0" marL="457200" algn="l">
              <a:lnSpc>
                <a:spcPct val="110000"/>
              </a:lnSpc>
              <a:spcBef>
                <a:spcPts val="560"/>
              </a:spcBef>
              <a:spcAft>
                <a:spcPts val="0"/>
              </a:spcAft>
              <a:buSzPts val="2800"/>
              <a:buFont typeface="Noto Sans Symbols"/>
              <a:buChar char="▪"/>
              <a:defRPr sz="2800"/>
            </a:lvl1pPr>
            <a:lvl2pPr indent="-350520" lvl="1" marL="914400" algn="l">
              <a:lnSpc>
                <a:spcPct val="110000"/>
              </a:lnSpc>
              <a:spcBef>
                <a:spcPts val="480"/>
              </a:spcBef>
              <a:spcAft>
                <a:spcPts val="0"/>
              </a:spcAft>
              <a:buSzPts val="1920"/>
              <a:buFont typeface="Noto Sans Symbols"/>
              <a:buChar char="▪"/>
              <a:defRPr sz="2400"/>
            </a:lvl2pPr>
            <a:lvl3pPr indent="-323850" lvl="2" marL="1371600" algn="l">
              <a:lnSpc>
                <a:spcPct val="110000"/>
              </a:lnSpc>
              <a:spcBef>
                <a:spcPts val="400"/>
              </a:spcBef>
              <a:spcAft>
                <a:spcPts val="0"/>
              </a:spcAft>
              <a:buSzPts val="1500"/>
              <a:buFont typeface="Noto Sans Symbols"/>
              <a:buChar char="▪"/>
              <a:defRPr sz="2000"/>
            </a:lvl3pPr>
            <a:lvl4pPr indent="-297180" lvl="3" marL="1828800" algn="l">
              <a:lnSpc>
                <a:spcPct val="110000"/>
              </a:lnSpc>
              <a:spcBef>
                <a:spcPts val="360"/>
              </a:spcBef>
              <a:spcAft>
                <a:spcPts val="0"/>
              </a:spcAft>
              <a:buSzPts val="1080"/>
              <a:buFont typeface="Noto Sans Symbols"/>
              <a:buChar char="▪"/>
              <a:defRPr sz="1800"/>
            </a:lvl4pPr>
            <a:lvl5pPr indent="-342900" lvl="4" marL="2286000" algn="l">
              <a:lnSpc>
                <a:spcPct val="110000"/>
              </a:lnSpc>
              <a:spcBef>
                <a:spcPts val="360"/>
              </a:spcBef>
              <a:spcAft>
                <a:spcPts val="0"/>
              </a:spcAft>
              <a:buSzPts val="1800"/>
              <a:buFont typeface="Noto Sans Symbols"/>
              <a:buChar char="▪"/>
              <a:defRPr sz="1800"/>
            </a:lvl5pPr>
            <a:lvl6pPr indent="-342900" lvl="5" marL="2743200" algn="l">
              <a:lnSpc>
                <a:spcPct val="110000"/>
              </a:lnSpc>
              <a:spcBef>
                <a:spcPts val="360"/>
              </a:spcBef>
              <a:spcAft>
                <a:spcPts val="0"/>
              </a:spcAft>
              <a:buSzPts val="1800"/>
              <a:buFont typeface="Helvetica Neue"/>
              <a:buChar char="–"/>
              <a:defRPr sz="1800"/>
            </a:lvl6pPr>
            <a:lvl7pPr indent="-342900" lvl="6" marL="3200400" algn="l">
              <a:lnSpc>
                <a:spcPct val="110000"/>
              </a:lnSpc>
              <a:spcBef>
                <a:spcPts val="360"/>
              </a:spcBef>
              <a:spcAft>
                <a:spcPts val="0"/>
              </a:spcAft>
              <a:buSzPts val="1800"/>
              <a:buFont typeface="Helvetica Neue"/>
              <a:buChar char="–"/>
              <a:defRPr sz="1800"/>
            </a:lvl7pPr>
            <a:lvl8pPr indent="-342900" lvl="7" marL="3657600" algn="l">
              <a:lnSpc>
                <a:spcPct val="110000"/>
              </a:lnSpc>
              <a:spcBef>
                <a:spcPts val="360"/>
              </a:spcBef>
              <a:spcAft>
                <a:spcPts val="0"/>
              </a:spcAft>
              <a:buSzPts val="1800"/>
              <a:buFont typeface="Helvetica Neue"/>
              <a:buChar char="–"/>
              <a:defRPr sz="1800"/>
            </a:lvl8pPr>
            <a:lvl9pPr indent="-342900" lvl="8" marL="4114800" algn="l">
              <a:lnSpc>
                <a:spcPct val="110000"/>
              </a:lnSpc>
              <a:spcBef>
                <a:spcPts val="360"/>
              </a:spcBef>
              <a:spcAft>
                <a:spcPts val="0"/>
              </a:spcAft>
              <a:buSzPts val="1800"/>
              <a:buFont typeface="Helvetica Neue"/>
              <a:buChar char="–"/>
              <a:defRPr sz="1800"/>
            </a:lvl9pPr>
          </a:lstStyle>
          <a:p/>
        </p:txBody>
      </p:sp>
      <p:sp>
        <p:nvSpPr>
          <p:cNvPr id="57" name="Google Shape;57;p13"/>
          <p:cNvSpPr txBox="1"/>
          <p:nvPr>
            <p:ph idx="2" type="body"/>
          </p:nvPr>
        </p:nvSpPr>
        <p:spPr>
          <a:xfrm>
            <a:off x="1828800" y="3810000"/>
            <a:ext cx="5638800" cy="2514600"/>
          </a:xfrm>
          <a:prstGeom prst="rect">
            <a:avLst/>
          </a:prstGeom>
          <a:noFill/>
          <a:ln>
            <a:noFill/>
          </a:ln>
        </p:spPr>
        <p:txBody>
          <a:bodyPr anchorCtr="0" anchor="t" bIns="45700" lIns="91425" spcFirstLastPara="1" rIns="91425" wrap="square" tIns="45700">
            <a:noAutofit/>
          </a:bodyPr>
          <a:lstStyle>
            <a:lvl1pPr indent="-406400" lvl="0" marL="457200" algn="l">
              <a:lnSpc>
                <a:spcPct val="110000"/>
              </a:lnSpc>
              <a:spcBef>
                <a:spcPts val="560"/>
              </a:spcBef>
              <a:spcAft>
                <a:spcPts val="0"/>
              </a:spcAft>
              <a:buSzPts val="2800"/>
              <a:buFont typeface="Noto Sans Symbols"/>
              <a:buChar char="▪"/>
              <a:defRPr sz="2800"/>
            </a:lvl1pPr>
            <a:lvl2pPr indent="-350520" lvl="1" marL="914400" algn="l">
              <a:lnSpc>
                <a:spcPct val="110000"/>
              </a:lnSpc>
              <a:spcBef>
                <a:spcPts val="480"/>
              </a:spcBef>
              <a:spcAft>
                <a:spcPts val="0"/>
              </a:spcAft>
              <a:buSzPts val="1920"/>
              <a:buFont typeface="Noto Sans Symbols"/>
              <a:buChar char="▪"/>
              <a:defRPr sz="2400"/>
            </a:lvl2pPr>
            <a:lvl3pPr indent="-323850" lvl="2" marL="1371600" algn="l">
              <a:lnSpc>
                <a:spcPct val="110000"/>
              </a:lnSpc>
              <a:spcBef>
                <a:spcPts val="400"/>
              </a:spcBef>
              <a:spcAft>
                <a:spcPts val="0"/>
              </a:spcAft>
              <a:buSzPts val="1500"/>
              <a:buFont typeface="Noto Sans Symbols"/>
              <a:buChar char="▪"/>
              <a:defRPr sz="2000"/>
            </a:lvl3pPr>
            <a:lvl4pPr indent="-297180" lvl="3" marL="1828800" algn="l">
              <a:lnSpc>
                <a:spcPct val="110000"/>
              </a:lnSpc>
              <a:spcBef>
                <a:spcPts val="360"/>
              </a:spcBef>
              <a:spcAft>
                <a:spcPts val="0"/>
              </a:spcAft>
              <a:buSzPts val="1080"/>
              <a:buFont typeface="Noto Sans Symbols"/>
              <a:buChar char="▪"/>
              <a:defRPr sz="1800"/>
            </a:lvl4pPr>
            <a:lvl5pPr indent="-342900" lvl="4" marL="2286000" algn="l">
              <a:lnSpc>
                <a:spcPct val="110000"/>
              </a:lnSpc>
              <a:spcBef>
                <a:spcPts val="360"/>
              </a:spcBef>
              <a:spcAft>
                <a:spcPts val="0"/>
              </a:spcAft>
              <a:buSzPts val="1800"/>
              <a:buFont typeface="Noto Sans Symbols"/>
              <a:buChar char="▪"/>
              <a:defRPr sz="1800"/>
            </a:lvl5pPr>
            <a:lvl6pPr indent="-342900" lvl="5" marL="2743200" algn="l">
              <a:lnSpc>
                <a:spcPct val="110000"/>
              </a:lnSpc>
              <a:spcBef>
                <a:spcPts val="360"/>
              </a:spcBef>
              <a:spcAft>
                <a:spcPts val="0"/>
              </a:spcAft>
              <a:buSzPts val="1800"/>
              <a:buFont typeface="Helvetica Neue"/>
              <a:buChar char="–"/>
              <a:defRPr sz="1800"/>
            </a:lvl6pPr>
            <a:lvl7pPr indent="-342900" lvl="6" marL="3200400" algn="l">
              <a:lnSpc>
                <a:spcPct val="110000"/>
              </a:lnSpc>
              <a:spcBef>
                <a:spcPts val="360"/>
              </a:spcBef>
              <a:spcAft>
                <a:spcPts val="0"/>
              </a:spcAft>
              <a:buSzPts val="1800"/>
              <a:buFont typeface="Helvetica Neue"/>
              <a:buChar char="–"/>
              <a:defRPr sz="1800"/>
            </a:lvl7pPr>
            <a:lvl8pPr indent="-342900" lvl="7" marL="3657600" algn="l">
              <a:lnSpc>
                <a:spcPct val="110000"/>
              </a:lnSpc>
              <a:spcBef>
                <a:spcPts val="360"/>
              </a:spcBef>
              <a:spcAft>
                <a:spcPts val="0"/>
              </a:spcAft>
              <a:buSzPts val="1800"/>
              <a:buFont typeface="Helvetica Neue"/>
              <a:buChar char="–"/>
              <a:defRPr sz="1800"/>
            </a:lvl8pPr>
            <a:lvl9pPr indent="-342900" lvl="8" marL="4114800" algn="l">
              <a:lnSpc>
                <a:spcPct val="110000"/>
              </a:lnSpc>
              <a:spcBef>
                <a:spcPts val="360"/>
              </a:spcBef>
              <a:spcAft>
                <a:spcPts val="0"/>
              </a:spcAft>
              <a:buSzPts val="1800"/>
              <a:buFont typeface="Helvetica Neue"/>
              <a:buChar char="–"/>
              <a:defRPr sz="1800"/>
            </a:lvl9pPr>
          </a:lstStyle>
          <a:p/>
        </p:txBody>
      </p:sp>
      <p:sp>
        <p:nvSpPr>
          <p:cNvPr id="58" name="Google Shape;58;p13"/>
          <p:cNvSpPr txBox="1"/>
          <p:nvPr>
            <p:ph idx="11" type="ftr"/>
          </p:nvPr>
        </p:nvSpPr>
        <p:spPr>
          <a:xfrm>
            <a:off x="304800" y="6477000"/>
            <a:ext cx="6019800" cy="3810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atin typeface="Helvetica Neue"/>
                <a:ea typeface="Helvetica Neue"/>
                <a:cs typeface="Helvetica Neue"/>
                <a:sym typeface="Helvetica Neu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13"/>
          <p:cNvSpPr txBox="1"/>
          <p:nvPr>
            <p:ph idx="12" type="sldNum"/>
          </p:nvPr>
        </p:nvSpPr>
        <p:spPr>
          <a:xfrm>
            <a:off x="8382000" y="6477000"/>
            <a:ext cx="533400" cy="3810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9pPr>
          </a:lstStyle>
          <a:p>
            <a:pPr indent="0" lvl="0" marL="0" rtl="0" algn="r">
              <a:spcBef>
                <a:spcPts val="0"/>
              </a:spcBef>
              <a:spcAft>
                <a:spcPts val="0"/>
              </a:spcAft>
              <a:buNone/>
            </a:pPr>
            <a:fld id="{00000000-1234-1234-1234-123412341234}" type="slidenum">
              <a:rPr lang="en-US"/>
              <a:t>‹#›</a:t>
            </a:fld>
            <a:endParaRPr/>
          </a:p>
        </p:txBody>
      </p:sp>
      <p:sp>
        <p:nvSpPr>
          <p:cNvPr id="60" name="Google Shape;60;p13"/>
          <p:cNvSpPr txBox="1"/>
          <p:nvPr>
            <p:ph idx="10" type="dt"/>
          </p:nvPr>
        </p:nvSpPr>
        <p:spPr>
          <a:xfrm>
            <a:off x="6324600" y="6477000"/>
            <a:ext cx="1981200" cy="381000"/>
          </a:xfrm>
          <a:prstGeom prst="rect">
            <a:avLst/>
          </a:prstGeom>
          <a:noFill/>
          <a:ln>
            <a:noFill/>
          </a:ln>
        </p:spPr>
        <p:txBody>
          <a:bodyPr anchorCtr="0" anchor="t" bIns="45700" lIns="91425" spcFirstLastPara="1" rIns="91425" wrap="square" tIns="45700">
            <a:noAutofit/>
          </a:bodyPr>
          <a:lstStyle>
            <a:lvl1pPr lvl="0" algn="r">
              <a:lnSpc>
                <a:spcPct val="100000"/>
              </a:lnSpc>
              <a:spcBef>
                <a:spcPts val="0"/>
              </a:spcBef>
              <a:spcAft>
                <a:spcPts val="0"/>
              </a:spcAft>
              <a:buSzPts val="1400"/>
              <a:buNone/>
              <a:defRPr i="1" sz="1200">
                <a:solidFill>
                  <a:schemeClr val="accent2"/>
                </a:solidFill>
                <a:latin typeface="Helvetica Neue"/>
                <a:ea typeface="Helvetica Neue"/>
                <a:cs typeface="Helvetica Neue"/>
                <a:sym typeface="Helvetica Neu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61" name="Shape 61"/>
        <p:cNvGrpSpPr/>
        <p:nvPr/>
      </p:nvGrpSpPr>
      <p:grpSpPr>
        <a:xfrm>
          <a:off x="0" y="0"/>
          <a:ext cx="0" cy="0"/>
          <a:chOff x="0" y="0"/>
          <a:chExt cx="0" cy="0"/>
        </a:xfrm>
      </p:grpSpPr>
      <p:sp>
        <p:nvSpPr>
          <p:cNvPr id="62" name="Google Shape;62;p14"/>
          <p:cNvSpPr txBox="1"/>
          <p:nvPr>
            <p:ph type="title"/>
          </p:nvPr>
        </p:nvSpPr>
        <p:spPr>
          <a:xfrm>
            <a:off x="304800" y="152400"/>
            <a:ext cx="7924800" cy="838200"/>
          </a:xfrm>
          <a:prstGeom prst="rect">
            <a:avLst/>
          </a:prstGeom>
          <a:gradFill>
            <a:gsLst>
              <a:gs pos="0">
                <a:srgbClr val="D3C4B4"/>
              </a:gs>
              <a:gs pos="100000">
                <a:srgbClr val="F6E4D2"/>
              </a:gs>
            </a:gsLst>
            <a:lin ang="5400000" scaled="0"/>
          </a:gradFill>
          <a:ln>
            <a:noFill/>
          </a:ln>
        </p:spPr>
        <p:txBody>
          <a:bodyPr anchorCtr="0" anchor="ctr" bIns="45700" lIns="91425" spcFirstLastPara="1" rIns="91425" wrap="square" tIns="45700">
            <a:noAutofit/>
          </a:bodyPr>
          <a:lstStyle>
            <a:lvl1pPr lvl="0" algn="ctr">
              <a:lnSpc>
                <a:spcPct val="80000"/>
              </a:lnSpc>
              <a:spcBef>
                <a:spcPts val="0"/>
              </a:spcBef>
              <a:spcAft>
                <a:spcPts val="0"/>
              </a:spcAft>
              <a:buSzPts val="1400"/>
              <a:buNone/>
              <a:defRPr/>
            </a:lvl1pPr>
            <a:lvl2pPr lvl="1" algn="ctr">
              <a:lnSpc>
                <a:spcPct val="80000"/>
              </a:lnSpc>
              <a:spcBef>
                <a:spcPts val="0"/>
              </a:spcBef>
              <a:spcAft>
                <a:spcPts val="0"/>
              </a:spcAft>
              <a:buSzPts val="1400"/>
              <a:buNone/>
              <a:defRPr/>
            </a:lvl2pPr>
            <a:lvl3pPr lvl="2" algn="ctr">
              <a:lnSpc>
                <a:spcPct val="80000"/>
              </a:lnSpc>
              <a:spcBef>
                <a:spcPts val="0"/>
              </a:spcBef>
              <a:spcAft>
                <a:spcPts val="0"/>
              </a:spcAft>
              <a:buSzPts val="1400"/>
              <a:buNone/>
              <a:defRPr/>
            </a:lvl3pPr>
            <a:lvl4pPr lvl="3" algn="ctr">
              <a:lnSpc>
                <a:spcPct val="80000"/>
              </a:lnSpc>
              <a:spcBef>
                <a:spcPts val="0"/>
              </a:spcBef>
              <a:spcAft>
                <a:spcPts val="0"/>
              </a:spcAft>
              <a:buSzPts val="1400"/>
              <a:buNone/>
              <a:defRPr/>
            </a:lvl4pPr>
            <a:lvl5pPr lvl="4" algn="ctr">
              <a:lnSpc>
                <a:spcPct val="80000"/>
              </a:lnSpc>
              <a:spcBef>
                <a:spcPts val="0"/>
              </a:spcBef>
              <a:spcAft>
                <a:spcPts val="0"/>
              </a:spcAft>
              <a:buSzPts val="1400"/>
              <a:buNone/>
              <a:defRPr/>
            </a:lvl5pPr>
            <a:lvl6pPr lvl="5" algn="ctr">
              <a:lnSpc>
                <a:spcPct val="80000"/>
              </a:lnSpc>
              <a:spcBef>
                <a:spcPts val="0"/>
              </a:spcBef>
              <a:spcAft>
                <a:spcPts val="0"/>
              </a:spcAft>
              <a:buSzPts val="1400"/>
              <a:buNone/>
              <a:defRPr/>
            </a:lvl6pPr>
            <a:lvl7pPr lvl="6" algn="ctr">
              <a:lnSpc>
                <a:spcPct val="80000"/>
              </a:lnSpc>
              <a:spcBef>
                <a:spcPts val="0"/>
              </a:spcBef>
              <a:spcAft>
                <a:spcPts val="0"/>
              </a:spcAft>
              <a:buSzPts val="1400"/>
              <a:buNone/>
              <a:defRPr/>
            </a:lvl7pPr>
            <a:lvl8pPr lvl="7" algn="ctr">
              <a:lnSpc>
                <a:spcPct val="80000"/>
              </a:lnSpc>
              <a:spcBef>
                <a:spcPts val="0"/>
              </a:spcBef>
              <a:spcAft>
                <a:spcPts val="0"/>
              </a:spcAft>
              <a:buSzPts val="1400"/>
              <a:buNone/>
              <a:defRPr/>
            </a:lvl8pPr>
            <a:lvl9pPr lvl="8" algn="ctr">
              <a:lnSpc>
                <a:spcPct val="80000"/>
              </a:lnSpc>
              <a:spcBef>
                <a:spcPts val="0"/>
              </a:spcBef>
              <a:spcAft>
                <a:spcPts val="0"/>
              </a:spcAft>
              <a:buSzPts val="1400"/>
              <a:buNone/>
              <a:defRPr/>
            </a:lvl9pPr>
          </a:lstStyle>
          <a:p/>
        </p:txBody>
      </p:sp>
      <p:sp>
        <p:nvSpPr>
          <p:cNvPr id="63" name="Google Shape;63;p14"/>
          <p:cNvSpPr txBox="1"/>
          <p:nvPr>
            <p:ph idx="11" type="ftr"/>
          </p:nvPr>
        </p:nvSpPr>
        <p:spPr>
          <a:xfrm>
            <a:off x="304800" y="6477000"/>
            <a:ext cx="6019800" cy="3810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atin typeface="Helvetica Neue"/>
                <a:ea typeface="Helvetica Neue"/>
                <a:cs typeface="Helvetica Neue"/>
                <a:sym typeface="Helvetica Neu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4" name="Google Shape;64;p14"/>
          <p:cNvSpPr txBox="1"/>
          <p:nvPr>
            <p:ph idx="12" type="sldNum"/>
          </p:nvPr>
        </p:nvSpPr>
        <p:spPr>
          <a:xfrm>
            <a:off x="8382000" y="6477000"/>
            <a:ext cx="533400" cy="3810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9pPr>
          </a:lstStyle>
          <a:p>
            <a:pPr indent="0" lvl="0" marL="0" rtl="0" algn="r">
              <a:spcBef>
                <a:spcPts val="0"/>
              </a:spcBef>
              <a:spcAft>
                <a:spcPts val="0"/>
              </a:spcAft>
              <a:buNone/>
            </a:pPr>
            <a:fld id="{00000000-1234-1234-1234-123412341234}" type="slidenum">
              <a:rPr lang="en-US"/>
              <a:t>‹#›</a:t>
            </a:fld>
            <a:endParaRPr/>
          </a:p>
        </p:txBody>
      </p:sp>
      <p:sp>
        <p:nvSpPr>
          <p:cNvPr id="65" name="Google Shape;65;p14"/>
          <p:cNvSpPr txBox="1"/>
          <p:nvPr>
            <p:ph idx="10" type="dt"/>
          </p:nvPr>
        </p:nvSpPr>
        <p:spPr>
          <a:xfrm>
            <a:off x="6324600" y="6477000"/>
            <a:ext cx="1981200" cy="381000"/>
          </a:xfrm>
          <a:prstGeom prst="rect">
            <a:avLst/>
          </a:prstGeom>
          <a:noFill/>
          <a:ln>
            <a:noFill/>
          </a:ln>
        </p:spPr>
        <p:txBody>
          <a:bodyPr anchorCtr="0" anchor="t" bIns="45700" lIns="91425" spcFirstLastPara="1" rIns="91425" wrap="square" tIns="45700">
            <a:noAutofit/>
          </a:bodyPr>
          <a:lstStyle>
            <a:lvl1pPr lvl="0" algn="r">
              <a:lnSpc>
                <a:spcPct val="100000"/>
              </a:lnSpc>
              <a:spcBef>
                <a:spcPts val="0"/>
              </a:spcBef>
              <a:spcAft>
                <a:spcPts val="0"/>
              </a:spcAft>
              <a:buSzPts val="1400"/>
              <a:buNone/>
              <a:defRPr i="1" sz="1200">
                <a:solidFill>
                  <a:schemeClr val="accent2"/>
                </a:solidFill>
                <a:latin typeface="Helvetica Neue"/>
                <a:ea typeface="Helvetica Neue"/>
                <a:cs typeface="Helvetica Neue"/>
                <a:sym typeface="Helvetica Neu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66" name="Shape 66"/>
        <p:cNvGrpSpPr/>
        <p:nvPr/>
      </p:nvGrpSpPr>
      <p:grpSpPr>
        <a:xfrm>
          <a:off x="0" y="0"/>
          <a:ext cx="0" cy="0"/>
          <a:chOff x="0" y="0"/>
          <a:chExt cx="0" cy="0"/>
        </a:xfrm>
      </p:grpSpPr>
      <p:sp>
        <p:nvSpPr>
          <p:cNvPr id="67" name="Google Shape;67;p15"/>
          <p:cNvSpPr txBox="1"/>
          <p:nvPr>
            <p:ph idx="11" type="ftr"/>
          </p:nvPr>
        </p:nvSpPr>
        <p:spPr>
          <a:xfrm>
            <a:off x="304800" y="6477000"/>
            <a:ext cx="6019800" cy="3810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atin typeface="Helvetica Neue"/>
                <a:ea typeface="Helvetica Neue"/>
                <a:cs typeface="Helvetica Neue"/>
                <a:sym typeface="Helvetica Neu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8" name="Google Shape;68;p15"/>
          <p:cNvSpPr txBox="1"/>
          <p:nvPr>
            <p:ph idx="12" type="sldNum"/>
          </p:nvPr>
        </p:nvSpPr>
        <p:spPr>
          <a:xfrm>
            <a:off x="8382000" y="6477000"/>
            <a:ext cx="533400" cy="3810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9pPr>
          </a:lstStyle>
          <a:p>
            <a:pPr indent="0" lvl="0" marL="0" rtl="0" algn="r">
              <a:spcBef>
                <a:spcPts val="0"/>
              </a:spcBef>
              <a:spcAft>
                <a:spcPts val="0"/>
              </a:spcAft>
              <a:buNone/>
            </a:pPr>
            <a:fld id="{00000000-1234-1234-1234-123412341234}" type="slidenum">
              <a:rPr lang="en-US"/>
              <a:t>‹#›</a:t>
            </a:fld>
            <a:endParaRPr/>
          </a:p>
        </p:txBody>
      </p:sp>
      <p:sp>
        <p:nvSpPr>
          <p:cNvPr id="69" name="Google Shape;69;p15"/>
          <p:cNvSpPr txBox="1"/>
          <p:nvPr>
            <p:ph idx="10" type="dt"/>
          </p:nvPr>
        </p:nvSpPr>
        <p:spPr>
          <a:xfrm>
            <a:off x="6324600" y="6477000"/>
            <a:ext cx="1981200" cy="381000"/>
          </a:xfrm>
          <a:prstGeom prst="rect">
            <a:avLst/>
          </a:prstGeom>
          <a:noFill/>
          <a:ln>
            <a:noFill/>
          </a:ln>
        </p:spPr>
        <p:txBody>
          <a:bodyPr anchorCtr="0" anchor="t" bIns="45700" lIns="91425" spcFirstLastPara="1" rIns="91425" wrap="square" tIns="45700">
            <a:noAutofit/>
          </a:bodyPr>
          <a:lstStyle>
            <a:lvl1pPr lvl="0" algn="r">
              <a:lnSpc>
                <a:spcPct val="100000"/>
              </a:lnSpc>
              <a:spcBef>
                <a:spcPts val="0"/>
              </a:spcBef>
              <a:spcAft>
                <a:spcPts val="0"/>
              </a:spcAft>
              <a:buSzPts val="1400"/>
              <a:buNone/>
              <a:defRPr i="1" sz="1200">
                <a:solidFill>
                  <a:schemeClr val="accent2"/>
                </a:solidFill>
                <a:latin typeface="Helvetica Neue"/>
                <a:ea typeface="Helvetica Neue"/>
                <a:cs typeface="Helvetica Neue"/>
                <a:sym typeface="Helvetica Neu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1.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10" Type="http://schemas.openxmlformats.org/officeDocument/2006/relationships/theme" Target="../theme/theme2.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pic>
        <p:nvPicPr>
          <p:cNvPr descr="a" id="10" name="Google Shape;10;p7"/>
          <p:cNvPicPr preferRelativeResize="0"/>
          <p:nvPr/>
        </p:nvPicPr>
        <p:blipFill rotWithShape="1">
          <a:blip r:embed="rId1">
            <a:alphaModFix/>
          </a:blip>
          <a:srcRect b="0" l="0" r="0" t="0"/>
          <a:stretch/>
        </p:blipFill>
        <p:spPr>
          <a:xfrm>
            <a:off x="8382000" y="228600"/>
            <a:ext cx="411163" cy="762000"/>
          </a:xfrm>
          <a:prstGeom prst="rect">
            <a:avLst/>
          </a:prstGeom>
          <a:noFill/>
          <a:ln>
            <a:noFill/>
          </a:ln>
        </p:spPr>
      </p:pic>
      <p:sp>
        <p:nvSpPr>
          <p:cNvPr id="11" name="Google Shape;11;p7"/>
          <p:cNvSpPr/>
          <p:nvPr/>
        </p:nvSpPr>
        <p:spPr>
          <a:xfrm>
            <a:off x="8305800" y="152400"/>
            <a:ext cx="609600" cy="838200"/>
          </a:xfrm>
          <a:prstGeom prst="rect">
            <a:avLst/>
          </a:prstGeom>
          <a:noFill/>
          <a:ln cap="flat" cmpd="sng" w="9525">
            <a:solidFill>
              <a:srgbClr val="600000"/>
            </a:solidFill>
            <a:prstDash val="solid"/>
            <a:miter lim="80"/>
            <a:headEnd len="sm" w="sm" type="none"/>
            <a:tailEnd len="sm" w="sm" type="none"/>
          </a:ln>
        </p:spPr>
        <p:txBody>
          <a:bodyPr anchorCtr="0" anchor="ctr" bIns="45700" lIns="91425" spcFirstLastPara="1" rIns="91425" wrap="square" tIns="45700">
            <a:noAutofit/>
          </a:bodyPr>
          <a:lstStyle/>
          <a:p>
            <a:pPr indent="0" lvl="0" marL="0" marR="0" rtl="0" algn="ctr">
              <a:lnSpc>
                <a:spcPct val="110000"/>
              </a:lnSpc>
              <a:spcBef>
                <a:spcPts val="0"/>
              </a:spcBef>
              <a:spcAft>
                <a:spcPts val="0"/>
              </a:spcAft>
              <a:buClr>
                <a:srgbClr val="600000"/>
              </a:buClr>
              <a:buSzPts val="2800"/>
              <a:buFont typeface="Times New Roman"/>
              <a:buNone/>
            </a:pPr>
            <a:r>
              <a:t/>
            </a:r>
            <a:endParaRPr b="0" i="0" sz="2800" u="none" cap="none" strike="noStrike">
              <a:solidFill>
                <a:schemeClr val="lt1"/>
              </a:solidFill>
              <a:latin typeface="Arial Narrow"/>
              <a:ea typeface="Arial Narrow"/>
              <a:cs typeface="Arial Narrow"/>
              <a:sym typeface="Arial Narrow"/>
            </a:endParaRPr>
          </a:p>
        </p:txBody>
      </p:sp>
      <p:sp>
        <p:nvSpPr>
          <p:cNvPr id="12" name="Google Shape;12;p7"/>
          <p:cNvSpPr txBox="1"/>
          <p:nvPr>
            <p:ph type="title"/>
          </p:nvPr>
        </p:nvSpPr>
        <p:spPr>
          <a:xfrm>
            <a:off x="304800" y="152400"/>
            <a:ext cx="7924800" cy="838200"/>
          </a:xfrm>
          <a:prstGeom prst="rect">
            <a:avLst/>
          </a:prstGeom>
          <a:gradFill>
            <a:gsLst>
              <a:gs pos="0">
                <a:srgbClr val="D3C4B4"/>
              </a:gs>
              <a:gs pos="100000">
                <a:srgbClr val="F6E4D2"/>
              </a:gs>
            </a:gsLst>
            <a:lin ang="5400000" scaled="0"/>
          </a:gradFill>
          <a:ln>
            <a:noFill/>
          </a:ln>
        </p:spPr>
        <p:txBody>
          <a:bodyPr anchorCtr="0" anchor="ctr" bIns="45700" lIns="91425" spcFirstLastPara="1" rIns="91425" wrap="square" tIns="45700">
            <a:noAutofit/>
          </a:bodyPr>
          <a:lstStyle>
            <a:lvl1pPr lvl="0" marR="0" rtl="0" algn="ctr">
              <a:lnSpc>
                <a:spcPct val="80000"/>
              </a:lnSpc>
              <a:spcBef>
                <a:spcPts val="0"/>
              </a:spcBef>
              <a:spcAft>
                <a:spcPts val="0"/>
              </a:spcAft>
              <a:buClr>
                <a:srgbClr val="000000"/>
              </a:buClr>
              <a:buSzPts val="1400"/>
              <a:buFont typeface="Arial"/>
              <a:buNone/>
              <a:defRPr b="1" i="0" sz="3200" u="none" cap="none" strike="noStrike">
                <a:solidFill>
                  <a:schemeClr val="accent2"/>
                </a:solidFill>
                <a:latin typeface="Helvetica Neue"/>
                <a:ea typeface="Helvetica Neue"/>
                <a:cs typeface="Helvetica Neue"/>
                <a:sym typeface="Helvetica Neue"/>
              </a:defRPr>
            </a:lvl1pPr>
            <a:lvl2pPr lvl="1" marR="0" rtl="0" algn="ctr">
              <a:lnSpc>
                <a:spcPct val="80000"/>
              </a:lnSpc>
              <a:spcBef>
                <a:spcPts val="0"/>
              </a:spcBef>
              <a:spcAft>
                <a:spcPts val="0"/>
              </a:spcAft>
              <a:buClr>
                <a:srgbClr val="000000"/>
              </a:buClr>
              <a:buSzPts val="1400"/>
              <a:buFont typeface="Arial"/>
              <a:buNone/>
              <a:defRPr b="1" i="0" sz="3200" u="none" cap="none" strike="noStrike">
                <a:solidFill>
                  <a:schemeClr val="accent2"/>
                </a:solidFill>
                <a:latin typeface="Helvetica Neue"/>
                <a:ea typeface="Helvetica Neue"/>
                <a:cs typeface="Helvetica Neue"/>
                <a:sym typeface="Helvetica Neue"/>
              </a:defRPr>
            </a:lvl2pPr>
            <a:lvl3pPr lvl="2" marR="0" rtl="0" algn="ctr">
              <a:lnSpc>
                <a:spcPct val="80000"/>
              </a:lnSpc>
              <a:spcBef>
                <a:spcPts val="0"/>
              </a:spcBef>
              <a:spcAft>
                <a:spcPts val="0"/>
              </a:spcAft>
              <a:buClr>
                <a:srgbClr val="000000"/>
              </a:buClr>
              <a:buSzPts val="1400"/>
              <a:buFont typeface="Arial"/>
              <a:buNone/>
              <a:defRPr b="1" i="0" sz="3200" u="none" cap="none" strike="noStrike">
                <a:solidFill>
                  <a:schemeClr val="accent2"/>
                </a:solidFill>
                <a:latin typeface="Helvetica Neue"/>
                <a:ea typeface="Helvetica Neue"/>
                <a:cs typeface="Helvetica Neue"/>
                <a:sym typeface="Helvetica Neue"/>
              </a:defRPr>
            </a:lvl3pPr>
            <a:lvl4pPr lvl="3" marR="0" rtl="0" algn="ctr">
              <a:lnSpc>
                <a:spcPct val="80000"/>
              </a:lnSpc>
              <a:spcBef>
                <a:spcPts val="0"/>
              </a:spcBef>
              <a:spcAft>
                <a:spcPts val="0"/>
              </a:spcAft>
              <a:buClr>
                <a:srgbClr val="000000"/>
              </a:buClr>
              <a:buSzPts val="1400"/>
              <a:buFont typeface="Arial"/>
              <a:buNone/>
              <a:defRPr b="1" i="0" sz="3200" u="none" cap="none" strike="noStrike">
                <a:solidFill>
                  <a:schemeClr val="accent2"/>
                </a:solidFill>
                <a:latin typeface="Helvetica Neue"/>
                <a:ea typeface="Helvetica Neue"/>
                <a:cs typeface="Helvetica Neue"/>
                <a:sym typeface="Helvetica Neue"/>
              </a:defRPr>
            </a:lvl4pPr>
            <a:lvl5pPr lvl="4" marR="0" rtl="0" algn="ctr">
              <a:lnSpc>
                <a:spcPct val="80000"/>
              </a:lnSpc>
              <a:spcBef>
                <a:spcPts val="0"/>
              </a:spcBef>
              <a:spcAft>
                <a:spcPts val="0"/>
              </a:spcAft>
              <a:buClr>
                <a:srgbClr val="000000"/>
              </a:buClr>
              <a:buSzPts val="1400"/>
              <a:buFont typeface="Arial"/>
              <a:buNone/>
              <a:defRPr b="1" i="0" sz="3200" u="none" cap="none" strike="noStrike">
                <a:solidFill>
                  <a:schemeClr val="accent2"/>
                </a:solidFill>
                <a:latin typeface="Helvetica Neue"/>
                <a:ea typeface="Helvetica Neue"/>
                <a:cs typeface="Helvetica Neue"/>
                <a:sym typeface="Helvetica Neue"/>
              </a:defRPr>
            </a:lvl5pPr>
            <a:lvl6pPr lvl="5" marR="0" rtl="0" algn="ctr">
              <a:lnSpc>
                <a:spcPct val="80000"/>
              </a:lnSpc>
              <a:spcBef>
                <a:spcPts val="0"/>
              </a:spcBef>
              <a:spcAft>
                <a:spcPts val="0"/>
              </a:spcAft>
              <a:buClr>
                <a:srgbClr val="000000"/>
              </a:buClr>
              <a:buSzPts val="1400"/>
              <a:buFont typeface="Arial"/>
              <a:buNone/>
              <a:defRPr b="1" i="0" sz="3200" u="none" cap="none" strike="noStrike">
                <a:solidFill>
                  <a:schemeClr val="accent2"/>
                </a:solidFill>
                <a:latin typeface="Helvetica Neue"/>
                <a:ea typeface="Helvetica Neue"/>
                <a:cs typeface="Helvetica Neue"/>
                <a:sym typeface="Helvetica Neue"/>
              </a:defRPr>
            </a:lvl6pPr>
            <a:lvl7pPr lvl="6" marR="0" rtl="0" algn="ctr">
              <a:lnSpc>
                <a:spcPct val="80000"/>
              </a:lnSpc>
              <a:spcBef>
                <a:spcPts val="0"/>
              </a:spcBef>
              <a:spcAft>
                <a:spcPts val="0"/>
              </a:spcAft>
              <a:buClr>
                <a:srgbClr val="000000"/>
              </a:buClr>
              <a:buSzPts val="1400"/>
              <a:buFont typeface="Arial"/>
              <a:buNone/>
              <a:defRPr b="1" i="0" sz="3200" u="none" cap="none" strike="noStrike">
                <a:solidFill>
                  <a:schemeClr val="accent2"/>
                </a:solidFill>
                <a:latin typeface="Helvetica Neue"/>
                <a:ea typeface="Helvetica Neue"/>
                <a:cs typeface="Helvetica Neue"/>
                <a:sym typeface="Helvetica Neue"/>
              </a:defRPr>
            </a:lvl7pPr>
            <a:lvl8pPr lvl="7" marR="0" rtl="0" algn="ctr">
              <a:lnSpc>
                <a:spcPct val="80000"/>
              </a:lnSpc>
              <a:spcBef>
                <a:spcPts val="0"/>
              </a:spcBef>
              <a:spcAft>
                <a:spcPts val="0"/>
              </a:spcAft>
              <a:buClr>
                <a:srgbClr val="000000"/>
              </a:buClr>
              <a:buSzPts val="1400"/>
              <a:buFont typeface="Arial"/>
              <a:buNone/>
              <a:defRPr b="1" i="0" sz="3200" u="none" cap="none" strike="noStrike">
                <a:solidFill>
                  <a:schemeClr val="accent2"/>
                </a:solidFill>
                <a:latin typeface="Helvetica Neue"/>
                <a:ea typeface="Helvetica Neue"/>
                <a:cs typeface="Helvetica Neue"/>
                <a:sym typeface="Helvetica Neue"/>
              </a:defRPr>
            </a:lvl8pPr>
            <a:lvl9pPr lvl="8" marR="0" rtl="0" algn="ctr">
              <a:lnSpc>
                <a:spcPct val="80000"/>
              </a:lnSpc>
              <a:spcBef>
                <a:spcPts val="0"/>
              </a:spcBef>
              <a:spcAft>
                <a:spcPts val="0"/>
              </a:spcAft>
              <a:buClr>
                <a:srgbClr val="000000"/>
              </a:buClr>
              <a:buSzPts val="1400"/>
              <a:buFont typeface="Arial"/>
              <a:buNone/>
              <a:defRPr b="1" i="0" sz="3200" u="none" cap="none" strike="noStrike">
                <a:solidFill>
                  <a:schemeClr val="accent2"/>
                </a:solidFill>
                <a:latin typeface="Helvetica Neue"/>
                <a:ea typeface="Helvetica Neue"/>
                <a:cs typeface="Helvetica Neue"/>
                <a:sym typeface="Helvetica Neue"/>
              </a:defRPr>
            </a:lvl9pPr>
          </a:lstStyle>
          <a:p/>
        </p:txBody>
      </p:sp>
      <p:sp>
        <p:nvSpPr>
          <p:cNvPr id="13" name="Google Shape;13;p7"/>
          <p:cNvSpPr txBox="1"/>
          <p:nvPr>
            <p:ph idx="1" type="body"/>
          </p:nvPr>
        </p:nvSpPr>
        <p:spPr>
          <a:xfrm>
            <a:off x="304800" y="1143000"/>
            <a:ext cx="8610600" cy="5181600"/>
          </a:xfrm>
          <a:prstGeom prst="rect">
            <a:avLst/>
          </a:prstGeom>
          <a:noFill/>
          <a:ln>
            <a:noFill/>
          </a:ln>
        </p:spPr>
        <p:txBody>
          <a:bodyPr anchorCtr="0" anchor="t" bIns="45700" lIns="91425" spcFirstLastPara="1" rIns="91425" wrap="square" tIns="45700">
            <a:noAutofit/>
          </a:bodyPr>
          <a:lstStyle>
            <a:lvl1pPr indent="-381000" lvl="0" marL="457200" marR="0" rtl="0" algn="l">
              <a:lnSpc>
                <a:spcPct val="110000"/>
              </a:lnSpc>
              <a:spcBef>
                <a:spcPts val="480"/>
              </a:spcBef>
              <a:spcAft>
                <a:spcPts val="0"/>
              </a:spcAft>
              <a:buClr>
                <a:srgbClr val="800000"/>
              </a:buClr>
              <a:buSzPts val="2400"/>
              <a:buFont typeface="Noto Sans Symbols"/>
              <a:buChar char="❑"/>
              <a:defRPr b="0" i="0" sz="2400" u="none" cap="none" strike="noStrike">
                <a:solidFill>
                  <a:srgbClr val="800000"/>
                </a:solidFill>
                <a:latin typeface="Helvetica Neue"/>
                <a:ea typeface="Helvetica Neue"/>
                <a:cs typeface="Helvetica Neue"/>
                <a:sym typeface="Helvetica Neue"/>
              </a:defRPr>
            </a:lvl1pPr>
            <a:lvl2pPr indent="-330200" lvl="1" marL="914400" marR="0" rtl="0" algn="l">
              <a:lnSpc>
                <a:spcPct val="110000"/>
              </a:lnSpc>
              <a:spcBef>
                <a:spcPts val="400"/>
              </a:spcBef>
              <a:spcAft>
                <a:spcPts val="0"/>
              </a:spcAft>
              <a:buClr>
                <a:schemeClr val="accent2"/>
              </a:buClr>
              <a:buSzPts val="1600"/>
              <a:buFont typeface="Arial"/>
              <a:buChar char="●"/>
              <a:defRPr b="0" i="0" sz="2000" u="none" cap="none" strike="noStrike">
                <a:solidFill>
                  <a:schemeClr val="accent2"/>
                </a:solidFill>
                <a:latin typeface="Helvetica Neue"/>
                <a:ea typeface="Helvetica Neue"/>
                <a:cs typeface="Helvetica Neue"/>
                <a:sym typeface="Helvetica Neue"/>
              </a:defRPr>
            </a:lvl2pPr>
            <a:lvl3pPr indent="-314325" lvl="2" marL="1371600" marR="0" rtl="0" algn="l">
              <a:lnSpc>
                <a:spcPct val="110000"/>
              </a:lnSpc>
              <a:spcBef>
                <a:spcPts val="360"/>
              </a:spcBef>
              <a:spcAft>
                <a:spcPts val="0"/>
              </a:spcAft>
              <a:buClr>
                <a:srgbClr val="800000"/>
              </a:buClr>
              <a:buSzPts val="1350"/>
              <a:buFont typeface="Noto Sans Symbols"/>
              <a:buChar char="▪"/>
              <a:defRPr b="0" i="0" sz="1800" u="none" cap="none" strike="noStrike">
                <a:solidFill>
                  <a:srgbClr val="993300"/>
                </a:solidFill>
                <a:latin typeface="Helvetica Neue"/>
                <a:ea typeface="Helvetica Neue"/>
                <a:cs typeface="Helvetica Neue"/>
                <a:sym typeface="Helvetica Neue"/>
              </a:defRPr>
            </a:lvl3pPr>
            <a:lvl4pPr indent="-289560" lvl="3" marL="1828800" marR="0" rtl="0" algn="l">
              <a:lnSpc>
                <a:spcPct val="110000"/>
              </a:lnSpc>
              <a:spcBef>
                <a:spcPts val="320"/>
              </a:spcBef>
              <a:spcAft>
                <a:spcPts val="0"/>
              </a:spcAft>
              <a:buClr>
                <a:srgbClr val="600000"/>
              </a:buClr>
              <a:buSzPts val="960"/>
              <a:buFont typeface="Noto Sans Symbols"/>
              <a:buChar char="▪"/>
              <a:defRPr b="0" i="0" sz="1600" u="none" cap="none" strike="noStrike">
                <a:solidFill>
                  <a:schemeClr val="dk1"/>
                </a:solidFill>
                <a:latin typeface="Helvetica Neue"/>
                <a:ea typeface="Helvetica Neue"/>
                <a:cs typeface="Helvetica Neue"/>
                <a:sym typeface="Helvetica Neue"/>
              </a:defRPr>
            </a:lvl4pPr>
            <a:lvl5pPr indent="-330200" lvl="4" marL="2286000" marR="0" rtl="0" algn="l">
              <a:lnSpc>
                <a:spcPct val="110000"/>
              </a:lnSpc>
              <a:spcBef>
                <a:spcPts val="320"/>
              </a:spcBef>
              <a:spcAft>
                <a:spcPts val="0"/>
              </a:spcAft>
              <a:buClr>
                <a:srgbClr val="600000"/>
              </a:buClr>
              <a:buSzPts val="1600"/>
              <a:buFont typeface="Helvetica Neue"/>
              <a:buChar char="–"/>
              <a:defRPr b="1" i="0" sz="1600" u="none" cap="none" strike="noStrike">
                <a:solidFill>
                  <a:schemeClr val="lt2"/>
                </a:solidFill>
                <a:latin typeface="Helvetica Neue"/>
                <a:ea typeface="Helvetica Neue"/>
                <a:cs typeface="Helvetica Neue"/>
                <a:sym typeface="Helvetica Neue"/>
              </a:defRPr>
            </a:lvl5pPr>
            <a:lvl6pPr indent="-330200" lvl="5" marL="2743200" marR="0" rtl="0" algn="l">
              <a:lnSpc>
                <a:spcPct val="110000"/>
              </a:lnSpc>
              <a:spcBef>
                <a:spcPts val="320"/>
              </a:spcBef>
              <a:spcAft>
                <a:spcPts val="0"/>
              </a:spcAft>
              <a:buClr>
                <a:srgbClr val="600000"/>
              </a:buClr>
              <a:buSzPts val="1600"/>
              <a:buFont typeface="Helvetica Neue"/>
              <a:buChar char="–"/>
              <a:defRPr b="1" i="0" sz="1600" u="none" cap="none" strike="noStrike">
                <a:solidFill>
                  <a:schemeClr val="lt2"/>
                </a:solidFill>
                <a:latin typeface="Helvetica Neue"/>
                <a:ea typeface="Helvetica Neue"/>
                <a:cs typeface="Helvetica Neue"/>
                <a:sym typeface="Helvetica Neue"/>
              </a:defRPr>
            </a:lvl6pPr>
            <a:lvl7pPr indent="-330200" lvl="6" marL="3200400" marR="0" rtl="0" algn="l">
              <a:lnSpc>
                <a:spcPct val="110000"/>
              </a:lnSpc>
              <a:spcBef>
                <a:spcPts val="320"/>
              </a:spcBef>
              <a:spcAft>
                <a:spcPts val="0"/>
              </a:spcAft>
              <a:buClr>
                <a:srgbClr val="600000"/>
              </a:buClr>
              <a:buSzPts val="1600"/>
              <a:buFont typeface="Helvetica Neue"/>
              <a:buChar char="–"/>
              <a:defRPr b="1" i="0" sz="1600" u="none" cap="none" strike="noStrike">
                <a:solidFill>
                  <a:schemeClr val="lt2"/>
                </a:solidFill>
                <a:latin typeface="Helvetica Neue"/>
                <a:ea typeface="Helvetica Neue"/>
                <a:cs typeface="Helvetica Neue"/>
                <a:sym typeface="Helvetica Neue"/>
              </a:defRPr>
            </a:lvl7pPr>
            <a:lvl8pPr indent="-330200" lvl="7" marL="3657600" marR="0" rtl="0" algn="l">
              <a:lnSpc>
                <a:spcPct val="110000"/>
              </a:lnSpc>
              <a:spcBef>
                <a:spcPts val="320"/>
              </a:spcBef>
              <a:spcAft>
                <a:spcPts val="0"/>
              </a:spcAft>
              <a:buClr>
                <a:srgbClr val="600000"/>
              </a:buClr>
              <a:buSzPts val="1600"/>
              <a:buFont typeface="Helvetica Neue"/>
              <a:buChar char="–"/>
              <a:defRPr b="1" i="0" sz="1600" u="none" cap="none" strike="noStrike">
                <a:solidFill>
                  <a:schemeClr val="lt2"/>
                </a:solidFill>
                <a:latin typeface="Helvetica Neue"/>
                <a:ea typeface="Helvetica Neue"/>
                <a:cs typeface="Helvetica Neue"/>
                <a:sym typeface="Helvetica Neue"/>
              </a:defRPr>
            </a:lvl8pPr>
            <a:lvl9pPr indent="-330200" lvl="8" marL="4114800" marR="0" rtl="0" algn="l">
              <a:lnSpc>
                <a:spcPct val="110000"/>
              </a:lnSpc>
              <a:spcBef>
                <a:spcPts val="320"/>
              </a:spcBef>
              <a:spcAft>
                <a:spcPts val="0"/>
              </a:spcAft>
              <a:buClr>
                <a:srgbClr val="600000"/>
              </a:buClr>
              <a:buSzPts val="1600"/>
              <a:buFont typeface="Helvetica Neue"/>
              <a:buChar char="–"/>
              <a:defRPr b="1" i="0" sz="1600" u="none" cap="none" strike="noStrike">
                <a:solidFill>
                  <a:schemeClr val="lt2"/>
                </a:solidFill>
                <a:latin typeface="Helvetica Neue"/>
                <a:ea typeface="Helvetica Neue"/>
                <a:cs typeface="Helvetica Neue"/>
                <a:sym typeface="Helvetica Neue"/>
              </a:defRPr>
            </a:lvl9pPr>
          </a:lstStyle>
          <a:p/>
        </p:txBody>
      </p:sp>
      <p:sp>
        <p:nvSpPr>
          <p:cNvPr id="14" name="Google Shape;14;p7"/>
          <p:cNvSpPr txBox="1"/>
          <p:nvPr>
            <p:ph idx="10" type="dt"/>
          </p:nvPr>
        </p:nvSpPr>
        <p:spPr>
          <a:xfrm>
            <a:off x="6324600" y="6477000"/>
            <a:ext cx="1981200" cy="381000"/>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1" sz="1200" u="none" cap="none" strike="noStrike">
                <a:solidFill>
                  <a:schemeClr val="accent2"/>
                </a:solidFill>
                <a:latin typeface="Helvetica Neue"/>
                <a:ea typeface="Helvetica Neue"/>
                <a:cs typeface="Helvetica Neue"/>
                <a:sym typeface="Helvetica Neue"/>
              </a:defRPr>
            </a:lvl1pPr>
            <a:lvl2pPr lvl="1"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Times New Roman"/>
                <a:ea typeface="Times New Roman"/>
                <a:cs typeface="Times New Roman"/>
                <a:sym typeface="Times New Roman"/>
              </a:defRPr>
            </a:lvl2pPr>
            <a:lvl3pPr lvl="2"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Times New Roman"/>
                <a:ea typeface="Times New Roman"/>
                <a:cs typeface="Times New Roman"/>
                <a:sym typeface="Times New Roman"/>
              </a:defRPr>
            </a:lvl3pPr>
            <a:lvl4pPr lvl="3"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Times New Roman"/>
                <a:ea typeface="Times New Roman"/>
                <a:cs typeface="Times New Roman"/>
                <a:sym typeface="Times New Roman"/>
              </a:defRPr>
            </a:lvl4pPr>
            <a:lvl5pPr lvl="4"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Times New Roman"/>
                <a:ea typeface="Times New Roman"/>
                <a:cs typeface="Times New Roman"/>
                <a:sym typeface="Times New Roman"/>
              </a:defRPr>
            </a:lvl5pPr>
            <a:lvl6pPr lvl="5"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Times New Roman"/>
                <a:ea typeface="Times New Roman"/>
                <a:cs typeface="Times New Roman"/>
                <a:sym typeface="Times New Roman"/>
              </a:defRPr>
            </a:lvl6pPr>
            <a:lvl7pPr lvl="6"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Times New Roman"/>
                <a:ea typeface="Times New Roman"/>
                <a:cs typeface="Times New Roman"/>
                <a:sym typeface="Times New Roman"/>
              </a:defRPr>
            </a:lvl7pPr>
            <a:lvl8pPr lvl="7"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Times New Roman"/>
                <a:ea typeface="Times New Roman"/>
                <a:cs typeface="Times New Roman"/>
                <a:sym typeface="Times New Roman"/>
              </a:defRPr>
            </a:lvl8pPr>
            <a:lvl9pPr lvl="8"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Times New Roman"/>
                <a:ea typeface="Times New Roman"/>
                <a:cs typeface="Times New Roman"/>
                <a:sym typeface="Times New Roman"/>
              </a:defRPr>
            </a:lvl9pPr>
          </a:lstStyle>
          <a:p/>
        </p:txBody>
      </p:sp>
      <p:sp>
        <p:nvSpPr>
          <p:cNvPr id="15" name="Google Shape;15;p7"/>
          <p:cNvSpPr txBox="1"/>
          <p:nvPr>
            <p:ph idx="11" type="ftr"/>
          </p:nvPr>
        </p:nvSpPr>
        <p:spPr>
          <a:xfrm>
            <a:off x="304800" y="6477000"/>
            <a:ext cx="6019800" cy="3810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1" sz="1200" u="none" cap="none" strike="noStrike">
                <a:solidFill>
                  <a:schemeClr val="accent2"/>
                </a:solidFill>
                <a:latin typeface="Helvetica Neue"/>
                <a:ea typeface="Helvetica Neue"/>
                <a:cs typeface="Helvetica Neue"/>
                <a:sym typeface="Helvetica Neue"/>
              </a:defRPr>
            </a:lvl1pPr>
            <a:lvl2pPr lvl="1"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Times New Roman"/>
                <a:ea typeface="Times New Roman"/>
                <a:cs typeface="Times New Roman"/>
                <a:sym typeface="Times New Roman"/>
              </a:defRPr>
            </a:lvl2pPr>
            <a:lvl3pPr lvl="2"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Times New Roman"/>
                <a:ea typeface="Times New Roman"/>
                <a:cs typeface="Times New Roman"/>
                <a:sym typeface="Times New Roman"/>
              </a:defRPr>
            </a:lvl3pPr>
            <a:lvl4pPr lvl="3"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Times New Roman"/>
                <a:ea typeface="Times New Roman"/>
                <a:cs typeface="Times New Roman"/>
                <a:sym typeface="Times New Roman"/>
              </a:defRPr>
            </a:lvl4pPr>
            <a:lvl5pPr lvl="4"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Times New Roman"/>
                <a:ea typeface="Times New Roman"/>
                <a:cs typeface="Times New Roman"/>
                <a:sym typeface="Times New Roman"/>
              </a:defRPr>
            </a:lvl5pPr>
            <a:lvl6pPr lvl="5"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Times New Roman"/>
                <a:ea typeface="Times New Roman"/>
                <a:cs typeface="Times New Roman"/>
                <a:sym typeface="Times New Roman"/>
              </a:defRPr>
            </a:lvl6pPr>
            <a:lvl7pPr lvl="6"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Times New Roman"/>
                <a:ea typeface="Times New Roman"/>
                <a:cs typeface="Times New Roman"/>
                <a:sym typeface="Times New Roman"/>
              </a:defRPr>
            </a:lvl7pPr>
            <a:lvl8pPr lvl="7"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Times New Roman"/>
                <a:ea typeface="Times New Roman"/>
                <a:cs typeface="Times New Roman"/>
                <a:sym typeface="Times New Roman"/>
              </a:defRPr>
            </a:lvl8pPr>
            <a:lvl9pPr lvl="8"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Times New Roman"/>
                <a:ea typeface="Times New Roman"/>
                <a:cs typeface="Times New Roman"/>
                <a:sym typeface="Times New Roman"/>
              </a:defRPr>
            </a:lvl9pPr>
          </a:lstStyle>
          <a:p/>
        </p:txBody>
      </p:sp>
      <p:sp>
        <p:nvSpPr>
          <p:cNvPr id="16" name="Google Shape;16;p7"/>
          <p:cNvSpPr txBox="1"/>
          <p:nvPr>
            <p:ph idx="12" type="sldNum"/>
          </p:nvPr>
        </p:nvSpPr>
        <p:spPr>
          <a:xfrm>
            <a:off x="8382000" y="6477000"/>
            <a:ext cx="533400" cy="3810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chemeClr val="accent2"/>
                </a:solidFill>
                <a:latin typeface="Helvetica Neue"/>
                <a:ea typeface="Helvetica Neue"/>
                <a:cs typeface="Helvetica Neue"/>
                <a:sym typeface="Helvetica Neue"/>
              </a:defRPr>
            </a:lvl9pPr>
          </a:lstStyle>
          <a:p>
            <a:pPr indent="0" lvl="0" marL="0" rtl="0" algn="r">
              <a:spcBef>
                <a:spcPts val="0"/>
              </a:spcBef>
              <a:spcAft>
                <a:spcPts val="0"/>
              </a:spcAft>
              <a:buNone/>
            </a:pPr>
            <a:fld id="{00000000-1234-1234-1234-123412341234}" type="slidenum">
              <a:rPr lang="en-US"/>
              <a:t>‹#›</a:t>
            </a:fld>
            <a:endParaRPr/>
          </a:p>
        </p:txBody>
      </p:sp>
      <p:cxnSp>
        <p:nvCxnSpPr>
          <p:cNvPr id="17" name="Google Shape;17;p7"/>
          <p:cNvCxnSpPr/>
          <p:nvPr/>
        </p:nvCxnSpPr>
        <p:spPr>
          <a:xfrm>
            <a:off x="304800" y="6477000"/>
            <a:ext cx="8610600" cy="0"/>
          </a:xfrm>
          <a:prstGeom prst="straightConnector1">
            <a:avLst/>
          </a:prstGeom>
          <a:noFill/>
          <a:ln cap="flat" cmpd="sng" w="12700">
            <a:solidFill>
              <a:srgbClr val="600000"/>
            </a:solidFill>
            <a:prstDash val="solid"/>
            <a:round/>
            <a:headEnd len="sm" w="sm" type="none"/>
            <a:tailEnd len="sm" w="sm" type="none"/>
          </a:ln>
        </p:spPr>
      </p:cxnSp>
      <p:sp>
        <p:nvSpPr>
          <p:cNvPr id="18" name="Google Shape;18;p7"/>
          <p:cNvSpPr/>
          <p:nvPr/>
        </p:nvSpPr>
        <p:spPr>
          <a:xfrm>
            <a:off x="8305800" y="152400"/>
            <a:ext cx="609600" cy="838200"/>
          </a:xfrm>
          <a:prstGeom prst="rect">
            <a:avLst/>
          </a:prstGeom>
          <a:noFill/>
          <a:ln cap="flat" cmpd="sng" w="9525">
            <a:solidFill>
              <a:srgbClr val="600000"/>
            </a:solidFill>
            <a:prstDash val="solid"/>
            <a:miter lim="80"/>
            <a:headEnd len="sm" w="sm" type="none"/>
            <a:tailEnd len="sm" w="sm" type="none"/>
          </a:ln>
        </p:spPr>
        <p:txBody>
          <a:bodyPr anchorCtr="0" anchor="ctr" bIns="45700" lIns="91425" spcFirstLastPara="1" rIns="91425" wrap="square" tIns="45700">
            <a:noAutofit/>
          </a:bodyPr>
          <a:lstStyle/>
          <a:p>
            <a:pPr indent="0" lvl="0" marL="0" marR="0" rtl="0" algn="ctr">
              <a:lnSpc>
                <a:spcPct val="110000"/>
              </a:lnSpc>
              <a:spcBef>
                <a:spcPts val="0"/>
              </a:spcBef>
              <a:spcAft>
                <a:spcPts val="0"/>
              </a:spcAft>
              <a:buClr>
                <a:srgbClr val="600000"/>
              </a:buClr>
              <a:buSzPts val="2800"/>
              <a:buFont typeface="Times New Roman"/>
              <a:buNone/>
            </a:pPr>
            <a:r>
              <a:t/>
            </a:r>
            <a:endParaRPr b="0" i="0" sz="2800" u="none" cap="none" strike="noStrike">
              <a:solidFill>
                <a:schemeClr val="lt1"/>
              </a:solidFill>
              <a:latin typeface="Arial Narrow"/>
              <a:ea typeface="Arial Narrow"/>
              <a:cs typeface="Arial Narrow"/>
              <a:sym typeface="Arial Narrow"/>
            </a:endParaRPr>
          </a:p>
        </p:txBody>
      </p: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7.png"/><Relationship Id="rId4" Type="http://schemas.openxmlformats.org/officeDocument/2006/relationships/image" Target="../media/image4.png"/><Relationship Id="rId5"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2.png"/><Relationship Id="rId4" Type="http://schemas.openxmlformats.org/officeDocument/2006/relationships/image" Target="../media/image6.png"/><Relationship Id="rId5"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hyperlink" Target="https://indico.cern.ch/event/1471803/contributions/6966459/attachments/3280524/5862278/Hardware%20Technology%20in%20the%20AI%20era%20-%201.0.pdf" TargetMode="External"/><Relationship Id="rId4" Type="http://schemas.openxmlformats.org/officeDocument/2006/relationships/hyperlink" Target="https://docs.google.com/presentation/d/1BG3f3G3Xaiu8BUUIH5d4DOaiSyR0nX6kWGKxNXio3Nc/edit?slide=id.g3e87592a3c7_0_92#slide=id.g3e87592a3c7_0_92"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 name="Shape 73"/>
        <p:cNvGrpSpPr/>
        <p:nvPr/>
      </p:nvGrpSpPr>
      <p:grpSpPr>
        <a:xfrm>
          <a:off x="0" y="0"/>
          <a:ext cx="0" cy="0"/>
          <a:chOff x="0" y="0"/>
          <a:chExt cx="0" cy="0"/>
        </a:xfrm>
      </p:grpSpPr>
      <p:sp>
        <p:nvSpPr>
          <p:cNvPr id="74" name="Google Shape;74;p1"/>
          <p:cNvSpPr txBox="1"/>
          <p:nvPr>
            <p:ph type="ctrTitle"/>
          </p:nvPr>
        </p:nvSpPr>
        <p:spPr>
          <a:xfrm>
            <a:off x="685800" y="1828800"/>
            <a:ext cx="7772400" cy="1371600"/>
          </a:xfrm>
          <a:prstGeom prst="rect">
            <a:avLst/>
          </a:prstGeom>
          <a:gradFill>
            <a:gsLst>
              <a:gs pos="0">
                <a:srgbClr val="D3C4B4"/>
              </a:gs>
              <a:gs pos="100000">
                <a:srgbClr val="F6E4D2"/>
              </a:gs>
            </a:gsLst>
            <a:lin ang="5400000" scaled="0"/>
          </a:gradFill>
          <a:ln>
            <a:noFill/>
          </a:ln>
        </p:spPr>
        <p:txBody>
          <a:bodyPr anchorCtr="0" anchor="ctr" bIns="45700" lIns="91425" spcFirstLastPara="1" rIns="91425" wrap="square" tIns="45700">
            <a:noAutofit/>
          </a:bodyPr>
          <a:lstStyle/>
          <a:p>
            <a:pPr indent="0" lvl="0" marL="0" rtl="0" algn="ctr">
              <a:lnSpc>
                <a:spcPct val="80000"/>
              </a:lnSpc>
              <a:spcBef>
                <a:spcPts val="0"/>
              </a:spcBef>
              <a:spcAft>
                <a:spcPts val="0"/>
              </a:spcAft>
              <a:buSzPts val="1400"/>
              <a:buNone/>
            </a:pPr>
            <a:r>
              <a:rPr lang="en-US"/>
              <a:t>Facility Priorities During LS3</a:t>
            </a:r>
            <a:endParaRPr/>
          </a:p>
        </p:txBody>
      </p:sp>
      <p:sp>
        <p:nvSpPr>
          <p:cNvPr id="75" name="Google Shape;75;p1"/>
          <p:cNvSpPr txBox="1"/>
          <p:nvPr>
            <p:ph idx="1" type="subTitle"/>
          </p:nvPr>
        </p:nvSpPr>
        <p:spPr>
          <a:xfrm>
            <a:off x="1371600" y="3886200"/>
            <a:ext cx="6400800" cy="2362200"/>
          </a:xfrm>
          <a:prstGeom prst="rect">
            <a:avLst/>
          </a:prstGeom>
          <a:noFill/>
          <a:ln>
            <a:noFill/>
          </a:ln>
        </p:spPr>
        <p:txBody>
          <a:bodyPr anchorCtr="0" anchor="t" bIns="45700" lIns="91425" spcFirstLastPara="1" rIns="91425" wrap="square" tIns="45700">
            <a:noAutofit/>
          </a:bodyPr>
          <a:lstStyle/>
          <a:p>
            <a:pPr indent="0" lvl="0" marL="0" rtl="0" algn="ctr">
              <a:lnSpc>
                <a:spcPct val="110000"/>
              </a:lnSpc>
              <a:spcBef>
                <a:spcPts val="0"/>
              </a:spcBef>
              <a:spcAft>
                <a:spcPts val="0"/>
              </a:spcAft>
              <a:buSzPts val="2000"/>
              <a:buNone/>
            </a:pPr>
            <a:r>
              <a:rPr lang="en-US" sz="2000">
                <a:solidFill>
                  <a:schemeClr val="dk1"/>
                </a:solidFill>
              </a:rPr>
              <a:t>Fred Luehring (Indiana University)</a:t>
            </a:r>
            <a:endParaRPr/>
          </a:p>
          <a:p>
            <a:pPr indent="0" lvl="0" marL="0" rtl="0" algn="ctr">
              <a:lnSpc>
                <a:spcPct val="110000"/>
              </a:lnSpc>
              <a:spcBef>
                <a:spcPts val="400"/>
              </a:spcBef>
              <a:spcAft>
                <a:spcPts val="0"/>
              </a:spcAft>
              <a:buSzPts val="2000"/>
              <a:buNone/>
            </a:pPr>
            <a:r>
              <a:rPr lang="en-US" sz="2000">
                <a:solidFill>
                  <a:schemeClr val="dk1"/>
                </a:solidFill>
              </a:rPr>
              <a:t>Kaushik De (UT-Arlington)</a:t>
            </a:r>
            <a:br>
              <a:rPr lang="en-US" sz="2000">
                <a:solidFill>
                  <a:schemeClr val="dk1"/>
                </a:solidFill>
              </a:rPr>
            </a:br>
            <a:endParaRPr sz="2000">
              <a:solidFill>
                <a:schemeClr val="dk1"/>
              </a:solidFill>
            </a:endParaRPr>
          </a:p>
          <a:p>
            <a:pPr indent="0" lvl="0" marL="0" rtl="0" algn="ctr">
              <a:lnSpc>
                <a:spcPct val="110000"/>
              </a:lnSpc>
              <a:spcBef>
                <a:spcPts val="400"/>
              </a:spcBef>
              <a:spcAft>
                <a:spcPts val="0"/>
              </a:spcAft>
              <a:buSzPts val="2000"/>
              <a:buNone/>
            </a:pPr>
            <a:r>
              <a:rPr lang="en-US" sz="2000">
                <a:solidFill>
                  <a:schemeClr val="dk1"/>
                </a:solidFill>
              </a:rPr>
              <a:t>9 June, 2026</a:t>
            </a:r>
            <a:endParaRPr/>
          </a:p>
          <a:p>
            <a:pPr indent="0" lvl="0" marL="0" rtl="0" algn="ctr">
              <a:lnSpc>
                <a:spcPct val="110000"/>
              </a:lnSpc>
              <a:spcBef>
                <a:spcPts val="400"/>
              </a:spcBef>
              <a:spcAft>
                <a:spcPts val="0"/>
              </a:spcAft>
              <a:buSzPts val="2000"/>
              <a:buNone/>
            </a:pPr>
            <a:r>
              <a:rPr lang="en-US" sz="2000">
                <a:solidFill>
                  <a:schemeClr val="dk1"/>
                </a:solidFill>
              </a:rPr>
              <a:t>US ATLAS @ HTC26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g3ea7f5f1a65_0_41"/>
          <p:cNvSpPr txBox="1"/>
          <p:nvPr>
            <p:ph type="title"/>
          </p:nvPr>
        </p:nvSpPr>
        <p:spPr>
          <a:xfrm>
            <a:off x="304800" y="152400"/>
            <a:ext cx="7924800" cy="8382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r>
              <a:rPr lang="en-US"/>
              <a:t>Storage Considerations</a:t>
            </a:r>
            <a:endParaRPr/>
          </a:p>
        </p:txBody>
      </p:sp>
      <p:sp>
        <p:nvSpPr>
          <p:cNvPr id="156" name="Google Shape;156;g3ea7f5f1a65_0_41"/>
          <p:cNvSpPr txBox="1"/>
          <p:nvPr>
            <p:ph idx="1" type="body"/>
          </p:nvPr>
        </p:nvSpPr>
        <p:spPr>
          <a:xfrm>
            <a:off x="304800" y="1143000"/>
            <a:ext cx="8610600" cy="5181600"/>
          </a:xfrm>
          <a:prstGeom prst="rect">
            <a:avLst/>
          </a:prstGeom>
        </p:spPr>
        <p:txBody>
          <a:bodyPr anchorCtr="0" anchor="t" bIns="45700" lIns="91425" spcFirstLastPara="1" rIns="91425" wrap="square" tIns="45700">
            <a:normAutofit/>
          </a:bodyPr>
          <a:lstStyle/>
          <a:p>
            <a:pPr indent="-381000" lvl="0" marL="457200" rtl="0" algn="l">
              <a:spcBef>
                <a:spcPts val="480"/>
              </a:spcBef>
              <a:spcAft>
                <a:spcPts val="0"/>
              </a:spcAft>
              <a:buSzPts val="2400"/>
              <a:buChar char="▪"/>
            </a:pPr>
            <a:r>
              <a:rPr lang="en-US"/>
              <a:t>Basically we’re stuck on the storage costs because of the age of our storage.</a:t>
            </a:r>
            <a:endParaRPr/>
          </a:p>
          <a:p>
            <a:pPr indent="-330200" lvl="1" marL="914400" rtl="0" algn="l">
              <a:spcBef>
                <a:spcPts val="0"/>
              </a:spcBef>
              <a:spcAft>
                <a:spcPts val="0"/>
              </a:spcAft>
              <a:buSzPts val="1600"/>
              <a:buChar char="▪"/>
            </a:pPr>
            <a:r>
              <a:rPr lang="en-US"/>
              <a:t>The costs are up for $48/usable TB to about $100-$110/</a:t>
            </a:r>
            <a:r>
              <a:rPr lang="en-US"/>
              <a:t>usable TB for SAS HDD.</a:t>
            </a:r>
            <a:endParaRPr/>
          </a:p>
          <a:p>
            <a:pPr indent="-314325" lvl="2" marL="1371600" rtl="0" algn="l">
              <a:spcBef>
                <a:spcPts val="0"/>
              </a:spcBef>
              <a:spcAft>
                <a:spcPts val="0"/>
              </a:spcAft>
              <a:buSzPts val="1350"/>
              <a:buChar char="▪"/>
            </a:pPr>
            <a:r>
              <a:rPr lang="en-US"/>
              <a:t>We need to consider buying 28 disks per R760xd2 storage server instead of the usual 24 disks but we need to make sure that this does not cause significant reduction in transfer speeds.</a:t>
            </a:r>
            <a:endParaRPr/>
          </a:p>
          <a:p>
            <a:pPr indent="-330200" lvl="1" marL="914400" rtl="0" algn="l">
              <a:spcBef>
                <a:spcPts val="0"/>
              </a:spcBef>
              <a:spcAft>
                <a:spcPts val="0"/>
              </a:spcAft>
              <a:buSzPts val="1600"/>
              <a:buChar char="▪"/>
            </a:pPr>
            <a:r>
              <a:rPr lang="en-US"/>
              <a:t>When buying from Dell, 20 TB HDDs give the lowest cost per TB ignoring the infrastructure costs of need more servers than if we bought the servers with 24 TB HDDs.</a:t>
            </a:r>
            <a:endParaRPr/>
          </a:p>
        </p:txBody>
      </p:sp>
      <p:sp>
        <p:nvSpPr>
          <p:cNvPr id="157" name="Google Shape;157;g3ea7f5f1a65_0_41"/>
          <p:cNvSpPr txBox="1"/>
          <p:nvPr>
            <p:ph idx="12" type="sldNum"/>
          </p:nvPr>
        </p:nvSpPr>
        <p:spPr>
          <a:xfrm>
            <a:off x="8382000" y="6477000"/>
            <a:ext cx="533400" cy="3810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g3ea7f5f1a65_0_34"/>
          <p:cNvSpPr txBox="1"/>
          <p:nvPr>
            <p:ph type="title"/>
          </p:nvPr>
        </p:nvSpPr>
        <p:spPr>
          <a:xfrm>
            <a:off x="304800" y="152400"/>
            <a:ext cx="7924800" cy="8382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r>
              <a:rPr lang="en-US"/>
              <a:t>CPU Considerations</a:t>
            </a:r>
            <a:endParaRPr/>
          </a:p>
        </p:txBody>
      </p:sp>
      <p:sp>
        <p:nvSpPr>
          <p:cNvPr id="164" name="Google Shape;164;g3ea7f5f1a65_0_34"/>
          <p:cNvSpPr txBox="1"/>
          <p:nvPr>
            <p:ph idx="1" type="body"/>
          </p:nvPr>
        </p:nvSpPr>
        <p:spPr>
          <a:xfrm>
            <a:off x="304800" y="1143000"/>
            <a:ext cx="8610600" cy="5181600"/>
          </a:xfrm>
          <a:prstGeom prst="rect">
            <a:avLst/>
          </a:prstGeom>
        </p:spPr>
        <p:txBody>
          <a:bodyPr anchorCtr="0" anchor="t" bIns="45700" lIns="91425" spcFirstLastPara="1" rIns="91425" wrap="square" tIns="45700">
            <a:normAutofit/>
          </a:bodyPr>
          <a:lstStyle/>
          <a:p>
            <a:pPr indent="-381000" lvl="0" marL="457200" rtl="0" algn="l">
              <a:spcBef>
                <a:spcPts val="480"/>
              </a:spcBef>
              <a:spcAft>
                <a:spcPts val="0"/>
              </a:spcAft>
              <a:buSzPts val="2400"/>
              <a:buChar char="▪"/>
            </a:pPr>
            <a:r>
              <a:rPr lang="en-US"/>
              <a:t>CPU server cost is driven by memory and solid state storage costs.</a:t>
            </a:r>
            <a:endParaRPr/>
          </a:p>
          <a:p>
            <a:pPr indent="-330200" lvl="1" marL="914400" rtl="0" algn="l">
              <a:spcBef>
                <a:spcPts val="0"/>
              </a:spcBef>
              <a:spcAft>
                <a:spcPts val="0"/>
              </a:spcAft>
              <a:buSzPts val="1600"/>
              <a:buChar char="▪"/>
            </a:pPr>
            <a:r>
              <a:rPr lang="en-US"/>
              <a:t>AI demand has driven memory cost up by a factor of 3-4.</a:t>
            </a:r>
            <a:endParaRPr/>
          </a:p>
          <a:p>
            <a:pPr indent="-330200" lvl="1" marL="914400" rtl="0" algn="l">
              <a:spcBef>
                <a:spcPts val="0"/>
              </a:spcBef>
              <a:spcAft>
                <a:spcPts val="0"/>
              </a:spcAft>
              <a:buSzPts val="1600"/>
              <a:buChar char="▪"/>
            </a:pPr>
            <a:r>
              <a:rPr lang="en-US"/>
              <a:t>Andre Sciaba found that CPU prices are flat.</a:t>
            </a:r>
            <a:endParaRPr/>
          </a:p>
          <a:p>
            <a:pPr indent="-381000" lvl="0" marL="457200" rtl="0" algn="l">
              <a:spcBef>
                <a:spcPts val="0"/>
              </a:spcBef>
              <a:spcAft>
                <a:spcPts val="0"/>
              </a:spcAft>
              <a:buSzPts val="2400"/>
              <a:buChar char="▪"/>
            </a:pPr>
            <a:r>
              <a:rPr lang="en-US"/>
              <a:t>Kevin Casella at BNL points out that because of these costs, we should turn of hyper-threading and buy servers with half as much memory and storage.</a:t>
            </a:r>
            <a:endParaRPr/>
          </a:p>
          <a:p>
            <a:pPr indent="-330200" lvl="1" marL="914400" rtl="0" algn="l">
              <a:spcBef>
                <a:spcPts val="0"/>
              </a:spcBef>
              <a:spcAft>
                <a:spcPts val="0"/>
              </a:spcAft>
              <a:buSzPts val="1600"/>
              <a:buChar char="▪"/>
            </a:pPr>
            <a:r>
              <a:rPr lang="en-US"/>
              <a:t>Hyper-Threading gains at most 33% more production from a CPU and if we pay 4 times as much for the memory/storage this does not make economic sense.</a:t>
            </a:r>
            <a:endParaRPr/>
          </a:p>
          <a:p>
            <a:pPr indent="-314325" lvl="2" marL="1371600" rtl="0" algn="l">
              <a:spcBef>
                <a:spcPts val="0"/>
              </a:spcBef>
              <a:spcAft>
                <a:spcPts val="0"/>
              </a:spcAft>
              <a:buSzPts val="1350"/>
              <a:buChar char="▪"/>
            </a:pPr>
            <a:r>
              <a:rPr lang="en-US"/>
              <a:t>In making this calculation, one must account for the costs of the additional infrastructure needed: racks, PDUs, and network ports.</a:t>
            </a:r>
            <a:endParaRPr/>
          </a:p>
          <a:p>
            <a:pPr indent="-381000" lvl="0" marL="457200" rtl="0" algn="l">
              <a:spcBef>
                <a:spcPts val="0"/>
              </a:spcBef>
              <a:spcAft>
                <a:spcPts val="0"/>
              </a:spcAft>
              <a:buSzPts val="2400"/>
              <a:buChar char="▪"/>
            </a:pPr>
            <a:r>
              <a:rPr lang="en-US"/>
              <a:t>Nominally we want 3 GB of memory and 30 GB of storage per job slot. These are soft requirements.</a:t>
            </a:r>
            <a:endParaRPr/>
          </a:p>
        </p:txBody>
      </p:sp>
      <p:sp>
        <p:nvSpPr>
          <p:cNvPr id="165" name="Google Shape;165;g3ea7f5f1a65_0_34"/>
          <p:cNvSpPr txBox="1"/>
          <p:nvPr>
            <p:ph idx="12" type="sldNum"/>
          </p:nvPr>
        </p:nvSpPr>
        <p:spPr>
          <a:xfrm>
            <a:off x="8382000" y="6477000"/>
            <a:ext cx="533400" cy="3810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6"/>
          <p:cNvSpPr txBox="1"/>
          <p:nvPr>
            <p:ph type="title"/>
          </p:nvPr>
        </p:nvSpPr>
        <p:spPr>
          <a:xfrm>
            <a:off x="304800" y="152400"/>
            <a:ext cx="7924800" cy="838200"/>
          </a:xfrm>
          <a:prstGeom prst="rect">
            <a:avLst/>
          </a:prstGeom>
          <a:gradFill>
            <a:gsLst>
              <a:gs pos="0">
                <a:srgbClr val="D3C4B4"/>
              </a:gs>
              <a:gs pos="100000">
                <a:srgbClr val="F6E4D2"/>
              </a:gs>
            </a:gsLst>
            <a:lin ang="5400000" scaled="0"/>
          </a:gradFill>
          <a:ln>
            <a:noFill/>
          </a:ln>
        </p:spPr>
        <p:txBody>
          <a:bodyPr anchorCtr="0" anchor="ctr" bIns="45700" lIns="91425" spcFirstLastPara="1" rIns="91425" wrap="square" tIns="45700">
            <a:noAutofit/>
          </a:bodyPr>
          <a:lstStyle/>
          <a:p>
            <a:pPr indent="0" lvl="0" marL="0" rtl="0" algn="ctr">
              <a:lnSpc>
                <a:spcPct val="80000"/>
              </a:lnSpc>
              <a:spcBef>
                <a:spcPts val="0"/>
              </a:spcBef>
              <a:spcAft>
                <a:spcPts val="0"/>
              </a:spcAft>
              <a:buSzPts val="1400"/>
              <a:buNone/>
            </a:pPr>
            <a:r>
              <a:rPr lang="en-US"/>
              <a:t>Common Tools</a:t>
            </a:r>
            <a:endParaRPr/>
          </a:p>
        </p:txBody>
      </p:sp>
      <p:sp>
        <p:nvSpPr>
          <p:cNvPr id="171" name="Google Shape;171;p6"/>
          <p:cNvSpPr txBox="1"/>
          <p:nvPr>
            <p:ph idx="1" type="body"/>
          </p:nvPr>
        </p:nvSpPr>
        <p:spPr>
          <a:xfrm>
            <a:off x="304800" y="1143000"/>
            <a:ext cx="8610600" cy="5181600"/>
          </a:xfrm>
          <a:prstGeom prst="rect">
            <a:avLst/>
          </a:prstGeom>
          <a:noFill/>
          <a:ln>
            <a:noFill/>
          </a:ln>
        </p:spPr>
        <p:txBody>
          <a:bodyPr anchorCtr="0" anchor="t" bIns="45700" lIns="91425" spcFirstLastPara="1" rIns="91425" wrap="square" tIns="45700">
            <a:normAutofit/>
          </a:bodyPr>
          <a:lstStyle/>
          <a:p>
            <a:pPr indent="-342900" lvl="0" marL="342900" rtl="0" algn="l">
              <a:lnSpc>
                <a:spcPct val="110000"/>
              </a:lnSpc>
              <a:spcBef>
                <a:spcPts val="0"/>
              </a:spcBef>
              <a:spcAft>
                <a:spcPts val="0"/>
              </a:spcAft>
              <a:buSzPts val="2400"/>
              <a:buFont typeface="Noto Sans Symbols"/>
              <a:buChar char="▪"/>
            </a:pPr>
            <a:r>
              <a:rPr lang="en-US"/>
              <a:t>Do we have fabric commonality to make common tool development worthwhile?</a:t>
            </a:r>
            <a:endParaRPr/>
          </a:p>
          <a:p>
            <a:pPr indent="-184150" lvl="1" marL="742950" rtl="0" algn="l">
              <a:lnSpc>
                <a:spcPct val="110000"/>
              </a:lnSpc>
              <a:spcBef>
                <a:spcPts val="400"/>
              </a:spcBef>
              <a:spcAft>
                <a:spcPts val="0"/>
              </a:spcAft>
              <a:buSzPts val="1600"/>
              <a:buNone/>
            </a:pPr>
            <a:r>
              <a:t/>
            </a:r>
            <a:endParaRPr/>
          </a:p>
        </p:txBody>
      </p:sp>
      <p:sp>
        <p:nvSpPr>
          <p:cNvPr id="172" name="Google Shape;172;p6"/>
          <p:cNvSpPr txBox="1"/>
          <p:nvPr>
            <p:ph idx="11" type="ftr"/>
          </p:nvPr>
        </p:nvSpPr>
        <p:spPr>
          <a:xfrm>
            <a:off x="304800" y="6477000"/>
            <a:ext cx="6019800" cy="3810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n-US" sz="1400">
                <a:solidFill>
                  <a:schemeClr val="dk1"/>
                </a:solidFill>
                <a:latin typeface="Times New Roman"/>
                <a:ea typeface="Times New Roman"/>
                <a:cs typeface="Times New Roman"/>
                <a:sym typeface="Times New Roman"/>
              </a:rPr>
              <a:t>Fred &amp; Kaushik</a:t>
            </a:r>
            <a:endParaRPr i="0" sz="1400">
              <a:solidFill>
                <a:schemeClr val="dk1"/>
              </a:solidFill>
              <a:latin typeface="Times New Roman"/>
              <a:ea typeface="Times New Roman"/>
              <a:cs typeface="Times New Roman"/>
              <a:sym typeface="Times New Roman"/>
            </a:endParaRPr>
          </a:p>
        </p:txBody>
      </p:sp>
      <p:sp>
        <p:nvSpPr>
          <p:cNvPr id="173" name="Google Shape;173;p6"/>
          <p:cNvSpPr txBox="1"/>
          <p:nvPr>
            <p:ph idx="12" type="sldNum"/>
          </p:nvPr>
        </p:nvSpPr>
        <p:spPr>
          <a:xfrm>
            <a:off x="8382000" y="6477000"/>
            <a:ext cx="533400" cy="381000"/>
          </a:xfrm>
          <a:prstGeom prst="rect">
            <a:avLst/>
          </a:prstGeom>
          <a:noFill/>
          <a:ln>
            <a:noFill/>
          </a:ln>
        </p:spPr>
        <p:txBody>
          <a:bodyPr anchorCtr="0" anchor="t"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
        <p:nvSpPr>
          <p:cNvPr id="174" name="Google Shape;174;p6"/>
          <p:cNvSpPr txBox="1"/>
          <p:nvPr>
            <p:ph idx="10" type="dt"/>
          </p:nvPr>
        </p:nvSpPr>
        <p:spPr>
          <a:xfrm>
            <a:off x="6324600" y="6477000"/>
            <a:ext cx="1981200" cy="381000"/>
          </a:xfrm>
          <a:prstGeom prst="rect">
            <a:avLst/>
          </a:prstGeom>
          <a:noFill/>
          <a:ln>
            <a:noFill/>
          </a:ln>
        </p:spPr>
        <p:txBody>
          <a:bodyPr anchorCtr="0" anchor="t" bIns="45700" lIns="91425" spcFirstLastPara="1" rIns="91425" wrap="square" tIns="45700">
            <a:noAutofit/>
          </a:bodyPr>
          <a:lstStyle/>
          <a:p>
            <a:pPr indent="0" lvl="0" marL="0" rtl="0" algn="r">
              <a:lnSpc>
                <a:spcPct val="100000"/>
              </a:lnSpc>
              <a:spcBef>
                <a:spcPts val="0"/>
              </a:spcBef>
              <a:spcAft>
                <a:spcPts val="0"/>
              </a:spcAft>
              <a:buSzPts val="1400"/>
              <a:buNone/>
            </a:pPr>
            <a:r>
              <a:rPr lang="en-US"/>
              <a:t>9 June, 2026</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sp>
        <p:nvSpPr>
          <p:cNvPr id="80" name="Google Shape;80;p2"/>
          <p:cNvSpPr txBox="1"/>
          <p:nvPr>
            <p:ph type="title"/>
          </p:nvPr>
        </p:nvSpPr>
        <p:spPr>
          <a:xfrm>
            <a:off x="304800" y="152400"/>
            <a:ext cx="7924800" cy="838200"/>
          </a:xfrm>
          <a:prstGeom prst="rect">
            <a:avLst/>
          </a:prstGeom>
          <a:gradFill>
            <a:gsLst>
              <a:gs pos="0">
                <a:srgbClr val="D3C4B4"/>
              </a:gs>
              <a:gs pos="100000">
                <a:srgbClr val="F6E4D2"/>
              </a:gs>
            </a:gsLst>
            <a:lin ang="5400000" scaled="0"/>
          </a:gradFill>
          <a:ln>
            <a:noFill/>
          </a:ln>
        </p:spPr>
        <p:txBody>
          <a:bodyPr anchorCtr="0" anchor="ctr" bIns="45700" lIns="91425" spcFirstLastPara="1" rIns="91425" wrap="square" tIns="45700">
            <a:noAutofit/>
          </a:bodyPr>
          <a:lstStyle/>
          <a:p>
            <a:pPr indent="0" lvl="0" marL="0" rtl="0" algn="ctr">
              <a:lnSpc>
                <a:spcPct val="80000"/>
              </a:lnSpc>
              <a:spcBef>
                <a:spcPts val="0"/>
              </a:spcBef>
              <a:spcAft>
                <a:spcPts val="0"/>
              </a:spcAft>
              <a:buSzPts val="1400"/>
              <a:buNone/>
            </a:pPr>
            <a:r>
              <a:rPr lang="en-US"/>
              <a:t>Discussion Topics</a:t>
            </a:r>
            <a:endParaRPr/>
          </a:p>
        </p:txBody>
      </p:sp>
      <p:sp>
        <p:nvSpPr>
          <p:cNvPr id="81" name="Google Shape;81;p2"/>
          <p:cNvSpPr txBox="1"/>
          <p:nvPr>
            <p:ph idx="1" type="body"/>
          </p:nvPr>
        </p:nvSpPr>
        <p:spPr>
          <a:xfrm>
            <a:off x="304800" y="1143000"/>
            <a:ext cx="8610600" cy="5181600"/>
          </a:xfrm>
          <a:prstGeom prst="rect">
            <a:avLst/>
          </a:prstGeom>
          <a:noFill/>
          <a:ln>
            <a:noFill/>
          </a:ln>
        </p:spPr>
        <p:txBody>
          <a:bodyPr anchorCtr="0" anchor="t" bIns="45700" lIns="91425" spcFirstLastPara="1" rIns="91425" wrap="square" tIns="45700">
            <a:normAutofit/>
          </a:bodyPr>
          <a:lstStyle/>
          <a:p>
            <a:pPr indent="-342900" lvl="0" marL="342900" rtl="0" algn="l">
              <a:lnSpc>
                <a:spcPct val="110000"/>
              </a:lnSpc>
              <a:spcBef>
                <a:spcPts val="0"/>
              </a:spcBef>
              <a:spcAft>
                <a:spcPts val="0"/>
              </a:spcAft>
              <a:buSzPts val="2400"/>
              <a:buFont typeface="Noto Sans Symbols"/>
              <a:buChar char="▪"/>
            </a:pPr>
            <a:r>
              <a:rPr lang="en-US"/>
              <a:t>Meeting the pledge</a:t>
            </a:r>
            <a:endParaRPr/>
          </a:p>
          <a:p>
            <a:pPr indent="-342900" lvl="0" marL="342900" rtl="0" algn="l">
              <a:lnSpc>
                <a:spcPct val="110000"/>
              </a:lnSpc>
              <a:spcBef>
                <a:spcPts val="0"/>
              </a:spcBef>
              <a:spcAft>
                <a:spcPts val="0"/>
              </a:spcAft>
              <a:buSzPts val="2400"/>
              <a:buChar char="▪"/>
            </a:pPr>
            <a:r>
              <a:rPr lang="en-US"/>
              <a:t>Purchasing priorities</a:t>
            </a:r>
            <a:endParaRPr/>
          </a:p>
          <a:p>
            <a:pPr indent="-342900" lvl="0" marL="342900" rtl="0" algn="l">
              <a:lnSpc>
                <a:spcPct val="110000"/>
              </a:lnSpc>
              <a:spcBef>
                <a:spcPts val="480"/>
              </a:spcBef>
              <a:spcAft>
                <a:spcPts val="0"/>
              </a:spcAft>
              <a:buSzPts val="2400"/>
              <a:buFont typeface="Noto Sans Symbols"/>
              <a:buChar char="▪"/>
            </a:pPr>
            <a:r>
              <a:rPr lang="en-US"/>
              <a:t>Infrastructure upgrades</a:t>
            </a:r>
            <a:endParaRPr/>
          </a:p>
          <a:p>
            <a:pPr indent="-342900" lvl="0" marL="342900" rtl="0" algn="l">
              <a:lnSpc>
                <a:spcPct val="110000"/>
              </a:lnSpc>
              <a:spcBef>
                <a:spcPts val="480"/>
              </a:spcBef>
              <a:spcAft>
                <a:spcPts val="0"/>
              </a:spcAft>
              <a:buSzPts val="2400"/>
              <a:buFont typeface="Noto Sans Symbols"/>
              <a:buChar char="▪"/>
            </a:pPr>
            <a:r>
              <a:rPr lang="en-US"/>
              <a:t>Dell common pricing</a:t>
            </a:r>
            <a:endParaRPr/>
          </a:p>
          <a:p>
            <a:pPr indent="-342900" lvl="0" marL="342900" rtl="0" algn="l">
              <a:lnSpc>
                <a:spcPct val="110000"/>
              </a:lnSpc>
              <a:spcBef>
                <a:spcPts val="480"/>
              </a:spcBef>
              <a:spcAft>
                <a:spcPts val="0"/>
              </a:spcAft>
              <a:buSzPts val="2400"/>
              <a:buChar char="▪"/>
            </a:pPr>
            <a:r>
              <a:rPr lang="en-US"/>
              <a:t>Storage and compute server purchas</a:t>
            </a:r>
            <a:endParaRPr/>
          </a:p>
          <a:p>
            <a:pPr indent="-342900" lvl="0" marL="342900" rtl="0" algn="l">
              <a:lnSpc>
                <a:spcPct val="110000"/>
              </a:lnSpc>
              <a:spcBef>
                <a:spcPts val="480"/>
              </a:spcBef>
              <a:spcAft>
                <a:spcPts val="0"/>
              </a:spcAft>
              <a:buSzPts val="2400"/>
              <a:buFont typeface="Noto Sans Symbols"/>
              <a:buChar char="▪"/>
            </a:pPr>
            <a:r>
              <a:rPr lang="en-US"/>
              <a:t>Common tools</a:t>
            </a:r>
            <a:endParaRPr/>
          </a:p>
          <a:p>
            <a:pPr indent="0" lvl="0" marL="0" rtl="0" algn="l">
              <a:lnSpc>
                <a:spcPct val="110000"/>
              </a:lnSpc>
              <a:spcBef>
                <a:spcPts val="480"/>
              </a:spcBef>
              <a:spcAft>
                <a:spcPts val="0"/>
              </a:spcAft>
              <a:buNone/>
            </a:pPr>
            <a:r>
              <a:t/>
            </a:r>
            <a:endParaRPr/>
          </a:p>
          <a:p>
            <a:pPr indent="-190500" lvl="0" marL="342900" rtl="0" algn="l">
              <a:lnSpc>
                <a:spcPct val="110000"/>
              </a:lnSpc>
              <a:spcBef>
                <a:spcPts val="480"/>
              </a:spcBef>
              <a:spcAft>
                <a:spcPts val="0"/>
              </a:spcAft>
              <a:buSzPts val="2400"/>
              <a:buFont typeface="Noto Sans Symbols"/>
              <a:buNone/>
            </a:pPr>
            <a:r>
              <a:t/>
            </a:r>
            <a:endParaRPr/>
          </a:p>
        </p:txBody>
      </p:sp>
      <p:sp>
        <p:nvSpPr>
          <p:cNvPr id="82" name="Google Shape;82;p2"/>
          <p:cNvSpPr txBox="1"/>
          <p:nvPr>
            <p:ph idx="11" type="ftr"/>
          </p:nvPr>
        </p:nvSpPr>
        <p:spPr>
          <a:xfrm>
            <a:off x="304800" y="6477000"/>
            <a:ext cx="6019800" cy="3810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n-US"/>
              <a:t>Fred &amp; Kaushik</a:t>
            </a:r>
            <a:endParaRPr i="0" sz="1400">
              <a:solidFill>
                <a:schemeClr val="dk1"/>
              </a:solidFill>
              <a:latin typeface="Times New Roman"/>
              <a:ea typeface="Times New Roman"/>
              <a:cs typeface="Times New Roman"/>
              <a:sym typeface="Times New Roman"/>
            </a:endParaRPr>
          </a:p>
        </p:txBody>
      </p:sp>
      <p:sp>
        <p:nvSpPr>
          <p:cNvPr id="83" name="Google Shape;83;p2"/>
          <p:cNvSpPr txBox="1"/>
          <p:nvPr>
            <p:ph idx="12" type="sldNum"/>
          </p:nvPr>
        </p:nvSpPr>
        <p:spPr>
          <a:xfrm>
            <a:off x="8382000" y="6477000"/>
            <a:ext cx="533400" cy="381000"/>
          </a:xfrm>
          <a:prstGeom prst="rect">
            <a:avLst/>
          </a:prstGeom>
          <a:noFill/>
          <a:ln>
            <a:noFill/>
          </a:ln>
        </p:spPr>
        <p:txBody>
          <a:bodyPr anchorCtr="0" anchor="t"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
        <p:nvSpPr>
          <p:cNvPr id="84" name="Google Shape;84;p2"/>
          <p:cNvSpPr txBox="1"/>
          <p:nvPr>
            <p:ph idx="10" type="dt"/>
          </p:nvPr>
        </p:nvSpPr>
        <p:spPr>
          <a:xfrm>
            <a:off x="6324600" y="6477000"/>
            <a:ext cx="1981200" cy="381000"/>
          </a:xfrm>
          <a:prstGeom prst="rect">
            <a:avLst/>
          </a:prstGeom>
          <a:noFill/>
          <a:ln>
            <a:noFill/>
          </a:ln>
        </p:spPr>
        <p:txBody>
          <a:bodyPr anchorCtr="0" anchor="t" bIns="45700" lIns="91425" spcFirstLastPara="1" rIns="91425" wrap="square" tIns="45700">
            <a:noAutofit/>
          </a:bodyPr>
          <a:lstStyle/>
          <a:p>
            <a:pPr indent="0" lvl="0" marL="0" rtl="0" algn="r">
              <a:lnSpc>
                <a:spcPct val="100000"/>
              </a:lnSpc>
              <a:spcBef>
                <a:spcPts val="0"/>
              </a:spcBef>
              <a:spcAft>
                <a:spcPts val="0"/>
              </a:spcAft>
              <a:buSzPts val="1400"/>
              <a:buNone/>
            </a:pPr>
            <a:r>
              <a:rPr lang="en-US"/>
              <a:t>9 June, 2026</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p3"/>
          <p:cNvSpPr txBox="1"/>
          <p:nvPr>
            <p:ph type="title"/>
          </p:nvPr>
        </p:nvSpPr>
        <p:spPr>
          <a:xfrm>
            <a:off x="304800" y="152400"/>
            <a:ext cx="7924800" cy="838200"/>
          </a:xfrm>
          <a:prstGeom prst="rect">
            <a:avLst/>
          </a:prstGeom>
          <a:gradFill>
            <a:gsLst>
              <a:gs pos="0">
                <a:srgbClr val="D3C4B4"/>
              </a:gs>
              <a:gs pos="100000">
                <a:srgbClr val="F6E4D2"/>
              </a:gs>
            </a:gsLst>
            <a:lin ang="5400000" scaled="0"/>
          </a:gradFill>
          <a:ln>
            <a:noFill/>
          </a:ln>
        </p:spPr>
        <p:txBody>
          <a:bodyPr anchorCtr="0" anchor="ctr" bIns="45700" lIns="91425" spcFirstLastPara="1" rIns="91425" wrap="square" tIns="45700">
            <a:noAutofit/>
          </a:bodyPr>
          <a:lstStyle/>
          <a:p>
            <a:pPr indent="0" lvl="0" marL="0" rtl="0" algn="ctr">
              <a:lnSpc>
                <a:spcPct val="80000"/>
              </a:lnSpc>
              <a:spcBef>
                <a:spcPts val="0"/>
              </a:spcBef>
              <a:spcAft>
                <a:spcPts val="0"/>
              </a:spcAft>
              <a:buSzPts val="1400"/>
              <a:buNone/>
            </a:pPr>
            <a:r>
              <a:rPr lang="en-US"/>
              <a:t>Meeting the Pledge</a:t>
            </a:r>
            <a:endParaRPr/>
          </a:p>
        </p:txBody>
      </p:sp>
      <p:sp>
        <p:nvSpPr>
          <p:cNvPr id="90" name="Google Shape;90;p3"/>
          <p:cNvSpPr txBox="1"/>
          <p:nvPr>
            <p:ph idx="1" type="body"/>
          </p:nvPr>
        </p:nvSpPr>
        <p:spPr>
          <a:xfrm>
            <a:off x="304800" y="1143000"/>
            <a:ext cx="8610600" cy="5181600"/>
          </a:xfrm>
          <a:prstGeom prst="rect">
            <a:avLst/>
          </a:prstGeom>
          <a:noFill/>
          <a:ln>
            <a:noFill/>
          </a:ln>
        </p:spPr>
        <p:txBody>
          <a:bodyPr anchorCtr="0" anchor="t" bIns="45700" lIns="91425" spcFirstLastPara="1" rIns="91425" wrap="square" tIns="45700">
            <a:normAutofit/>
          </a:bodyPr>
          <a:lstStyle/>
          <a:p>
            <a:pPr indent="-342900" lvl="0" marL="342900" rtl="0" algn="l">
              <a:lnSpc>
                <a:spcPct val="110000"/>
              </a:lnSpc>
              <a:spcBef>
                <a:spcPts val="0"/>
              </a:spcBef>
              <a:spcAft>
                <a:spcPts val="0"/>
              </a:spcAft>
              <a:buSzPts val="2400"/>
              <a:buFont typeface="Noto Sans Symbols"/>
              <a:buChar char="▪"/>
            </a:pPr>
            <a:r>
              <a:rPr lang="en-US"/>
              <a:t>No hardware funding during I&amp;C</a:t>
            </a:r>
            <a:endParaRPr/>
          </a:p>
          <a:p>
            <a:pPr indent="-285750" lvl="1" marL="742950" rtl="0" algn="l">
              <a:lnSpc>
                <a:spcPct val="110000"/>
              </a:lnSpc>
              <a:spcBef>
                <a:spcPts val="400"/>
              </a:spcBef>
              <a:spcAft>
                <a:spcPts val="0"/>
              </a:spcAft>
              <a:buSzPts val="1600"/>
              <a:buChar char="▪"/>
            </a:pPr>
            <a:r>
              <a:rPr lang="en-US"/>
              <a:t>Meet 2027 and 2028 pledge with end of CA funding in 2026</a:t>
            </a:r>
            <a:endParaRPr/>
          </a:p>
          <a:p>
            <a:pPr indent="-285750" lvl="1" marL="742950" rtl="0" algn="l">
              <a:lnSpc>
                <a:spcPct val="110000"/>
              </a:lnSpc>
              <a:spcBef>
                <a:spcPts val="400"/>
              </a:spcBef>
              <a:spcAft>
                <a:spcPts val="0"/>
              </a:spcAft>
              <a:buSzPts val="1600"/>
              <a:buChar char="▪"/>
            </a:pPr>
            <a:r>
              <a:rPr lang="en-US"/>
              <a:t>Purchases must be “completed” by Jan 31, 2027</a:t>
            </a:r>
            <a:endParaRPr/>
          </a:p>
          <a:p>
            <a:pPr indent="-285750" lvl="1" marL="742950" rtl="0" algn="l">
              <a:lnSpc>
                <a:spcPct val="110000"/>
              </a:lnSpc>
              <a:spcBef>
                <a:spcPts val="400"/>
              </a:spcBef>
              <a:spcAft>
                <a:spcPts val="0"/>
              </a:spcAft>
              <a:buSzPts val="1600"/>
              <a:buChar char="▪"/>
            </a:pPr>
            <a:r>
              <a:rPr lang="en-US"/>
              <a:t>Possibility of NCE</a:t>
            </a:r>
            <a:endParaRPr/>
          </a:p>
          <a:p>
            <a:pPr indent="-342900" lvl="0" marL="342900" rtl="0" algn="l">
              <a:lnSpc>
                <a:spcPct val="110000"/>
              </a:lnSpc>
              <a:spcBef>
                <a:spcPts val="480"/>
              </a:spcBef>
              <a:spcAft>
                <a:spcPts val="0"/>
              </a:spcAft>
              <a:buSzPts val="2400"/>
              <a:buFont typeface="Noto Sans Symbols"/>
              <a:buChar char="▪"/>
            </a:pPr>
            <a:r>
              <a:rPr lang="en-US"/>
              <a:t>Each site needs to take account of retirements</a:t>
            </a:r>
            <a:endParaRPr/>
          </a:p>
          <a:p>
            <a:pPr indent="-342900" lvl="0" marL="342900" rtl="0" algn="l">
              <a:lnSpc>
                <a:spcPct val="110000"/>
              </a:lnSpc>
              <a:spcBef>
                <a:spcPts val="480"/>
              </a:spcBef>
              <a:spcAft>
                <a:spcPts val="0"/>
              </a:spcAft>
              <a:buSzPts val="2400"/>
              <a:buFont typeface="Noto Sans Symbols"/>
              <a:buChar char="▪"/>
            </a:pPr>
            <a:r>
              <a:rPr lang="en-US"/>
              <a:t>Assume flat CPU pledge</a:t>
            </a:r>
            <a:endParaRPr/>
          </a:p>
          <a:p>
            <a:pPr indent="-342900" lvl="0" marL="342900" rtl="0" algn="l">
              <a:lnSpc>
                <a:spcPct val="110000"/>
              </a:lnSpc>
              <a:spcBef>
                <a:spcPts val="480"/>
              </a:spcBef>
              <a:spcAft>
                <a:spcPts val="0"/>
              </a:spcAft>
              <a:buSzPts val="2400"/>
              <a:buFont typeface="Noto Sans Symbols"/>
              <a:buChar char="▪"/>
            </a:pPr>
            <a:r>
              <a:rPr lang="en-US"/>
              <a:t>Slight increase in storage pledge</a:t>
            </a:r>
            <a:endParaRPr/>
          </a:p>
          <a:p>
            <a:pPr indent="-342900" lvl="0" marL="342900" rtl="0" algn="l">
              <a:lnSpc>
                <a:spcPct val="110000"/>
              </a:lnSpc>
              <a:spcBef>
                <a:spcPts val="480"/>
              </a:spcBef>
              <a:spcAft>
                <a:spcPts val="0"/>
              </a:spcAft>
              <a:buSzPts val="2400"/>
              <a:buFont typeface="Noto Sans Symbols"/>
              <a:buChar char="▪"/>
            </a:pPr>
            <a:r>
              <a:rPr lang="en-US"/>
              <a:t>US T2 pledge now equal for each of 4 sites</a:t>
            </a:r>
            <a:endParaRPr/>
          </a:p>
          <a:p>
            <a:pPr indent="-342900" lvl="0" marL="342900" rtl="0" algn="l">
              <a:lnSpc>
                <a:spcPct val="110000"/>
              </a:lnSpc>
              <a:spcBef>
                <a:spcPts val="480"/>
              </a:spcBef>
              <a:spcAft>
                <a:spcPts val="0"/>
              </a:spcAft>
              <a:buSzPts val="2400"/>
              <a:buFont typeface="Noto Sans Symbols"/>
              <a:buChar char="▪"/>
            </a:pPr>
            <a:r>
              <a:rPr lang="en-US"/>
              <a:t>Continue x2.2 for CPU, x1.2 for storage</a:t>
            </a:r>
            <a:endParaRPr/>
          </a:p>
          <a:p>
            <a:pPr indent="-285750" lvl="1" marL="742950" rtl="0" algn="l">
              <a:lnSpc>
                <a:spcPct val="110000"/>
              </a:lnSpc>
              <a:spcBef>
                <a:spcPts val="400"/>
              </a:spcBef>
              <a:spcAft>
                <a:spcPts val="0"/>
              </a:spcAft>
              <a:buSzPts val="1600"/>
              <a:buChar char="▪"/>
            </a:pPr>
            <a:r>
              <a:rPr lang="en-US"/>
              <a:t>Should we change x2.2 to x2.0?</a:t>
            </a:r>
            <a:endParaRPr/>
          </a:p>
          <a:p>
            <a:pPr indent="-190500" lvl="0" marL="342900" rtl="0" algn="l">
              <a:lnSpc>
                <a:spcPct val="110000"/>
              </a:lnSpc>
              <a:spcBef>
                <a:spcPts val="480"/>
              </a:spcBef>
              <a:spcAft>
                <a:spcPts val="0"/>
              </a:spcAft>
              <a:buSzPts val="2400"/>
              <a:buFont typeface="Noto Sans Symbols"/>
              <a:buNone/>
            </a:pPr>
            <a:r>
              <a:t/>
            </a:r>
            <a:endParaRPr/>
          </a:p>
        </p:txBody>
      </p:sp>
      <p:sp>
        <p:nvSpPr>
          <p:cNvPr id="91" name="Google Shape;91;p3"/>
          <p:cNvSpPr txBox="1"/>
          <p:nvPr>
            <p:ph idx="11" type="ftr"/>
          </p:nvPr>
        </p:nvSpPr>
        <p:spPr>
          <a:xfrm>
            <a:off x="304800" y="6477000"/>
            <a:ext cx="6019800" cy="3810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n-US" sz="1400">
                <a:solidFill>
                  <a:schemeClr val="dk1"/>
                </a:solidFill>
                <a:latin typeface="Times New Roman"/>
                <a:ea typeface="Times New Roman"/>
                <a:cs typeface="Times New Roman"/>
                <a:sym typeface="Times New Roman"/>
              </a:rPr>
              <a:t>Fred &amp; Kaushik</a:t>
            </a:r>
            <a:endParaRPr i="0" sz="1400">
              <a:solidFill>
                <a:schemeClr val="dk1"/>
              </a:solidFill>
              <a:latin typeface="Times New Roman"/>
              <a:ea typeface="Times New Roman"/>
              <a:cs typeface="Times New Roman"/>
              <a:sym typeface="Times New Roman"/>
            </a:endParaRPr>
          </a:p>
        </p:txBody>
      </p:sp>
      <p:sp>
        <p:nvSpPr>
          <p:cNvPr id="92" name="Google Shape;92;p3"/>
          <p:cNvSpPr txBox="1"/>
          <p:nvPr>
            <p:ph idx="12" type="sldNum"/>
          </p:nvPr>
        </p:nvSpPr>
        <p:spPr>
          <a:xfrm>
            <a:off x="8382000" y="6477000"/>
            <a:ext cx="533400" cy="381000"/>
          </a:xfrm>
          <a:prstGeom prst="rect">
            <a:avLst/>
          </a:prstGeom>
          <a:noFill/>
          <a:ln>
            <a:noFill/>
          </a:ln>
        </p:spPr>
        <p:txBody>
          <a:bodyPr anchorCtr="0" anchor="t"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
        <p:nvSpPr>
          <p:cNvPr id="93" name="Google Shape;93;p3"/>
          <p:cNvSpPr txBox="1"/>
          <p:nvPr>
            <p:ph idx="10" type="dt"/>
          </p:nvPr>
        </p:nvSpPr>
        <p:spPr>
          <a:xfrm>
            <a:off x="6324600" y="6477000"/>
            <a:ext cx="1981200" cy="381000"/>
          </a:xfrm>
          <a:prstGeom prst="rect">
            <a:avLst/>
          </a:prstGeom>
          <a:noFill/>
          <a:ln>
            <a:noFill/>
          </a:ln>
        </p:spPr>
        <p:txBody>
          <a:bodyPr anchorCtr="0" anchor="t" bIns="45700" lIns="91425" spcFirstLastPara="1" rIns="91425" wrap="square" tIns="45700">
            <a:noAutofit/>
          </a:bodyPr>
          <a:lstStyle/>
          <a:p>
            <a:pPr indent="0" lvl="0" marL="0" rtl="0" algn="r">
              <a:lnSpc>
                <a:spcPct val="100000"/>
              </a:lnSpc>
              <a:spcBef>
                <a:spcPts val="0"/>
              </a:spcBef>
              <a:spcAft>
                <a:spcPts val="0"/>
              </a:spcAft>
              <a:buSzPts val="1400"/>
              <a:buNone/>
            </a:pPr>
            <a:r>
              <a:rPr lang="en-US"/>
              <a:t>9 June, 2026</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g3ea7f5f1a65_0_0"/>
          <p:cNvSpPr txBox="1"/>
          <p:nvPr>
            <p:ph type="title"/>
          </p:nvPr>
        </p:nvSpPr>
        <p:spPr>
          <a:xfrm>
            <a:off x="304800" y="152400"/>
            <a:ext cx="7924800" cy="8382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r>
              <a:rPr lang="en-US"/>
              <a:t>Purchasing Priorities</a:t>
            </a:r>
            <a:endParaRPr/>
          </a:p>
        </p:txBody>
      </p:sp>
      <p:sp>
        <p:nvSpPr>
          <p:cNvPr id="100" name="Google Shape;100;g3ea7f5f1a65_0_0"/>
          <p:cNvSpPr txBox="1"/>
          <p:nvPr>
            <p:ph idx="1" type="body"/>
          </p:nvPr>
        </p:nvSpPr>
        <p:spPr>
          <a:xfrm>
            <a:off x="304800" y="1143000"/>
            <a:ext cx="8610600" cy="5181600"/>
          </a:xfrm>
          <a:prstGeom prst="rect">
            <a:avLst/>
          </a:prstGeom>
        </p:spPr>
        <p:txBody>
          <a:bodyPr anchorCtr="0" anchor="t" bIns="45700" lIns="91425" spcFirstLastPara="1" rIns="91425" wrap="square" tIns="45700">
            <a:normAutofit lnSpcReduction="10000"/>
          </a:bodyPr>
          <a:lstStyle/>
          <a:p>
            <a:pPr indent="-381000" lvl="0" marL="457200" rtl="0" algn="l">
              <a:spcBef>
                <a:spcPts val="480"/>
              </a:spcBef>
              <a:spcAft>
                <a:spcPts val="0"/>
              </a:spcAft>
              <a:buSzPts val="2400"/>
              <a:buChar char="▪"/>
            </a:pPr>
            <a:r>
              <a:rPr lang="en-US"/>
              <a:t>Highest priority is infrastructure.</a:t>
            </a:r>
            <a:endParaRPr/>
          </a:p>
          <a:p>
            <a:pPr indent="-330200" lvl="1" marL="914400" rtl="0" algn="l">
              <a:spcBef>
                <a:spcPts val="0"/>
              </a:spcBef>
              <a:spcAft>
                <a:spcPts val="0"/>
              </a:spcAft>
              <a:buSzPts val="1600"/>
              <a:buChar char="▪"/>
            </a:pPr>
            <a:r>
              <a:rPr lang="en-US"/>
              <a:t>Must cover infrastructure needs for the foreseeable future using the lump sum funding from the end of CA funds.</a:t>
            </a:r>
            <a:endParaRPr/>
          </a:p>
          <a:p>
            <a:pPr indent="-314325" lvl="2" marL="1371600" rtl="0" algn="l">
              <a:spcBef>
                <a:spcPts val="0"/>
              </a:spcBef>
              <a:spcAft>
                <a:spcPts val="0"/>
              </a:spcAft>
              <a:buSzPts val="1350"/>
              <a:buChar char="▪"/>
            </a:pPr>
            <a:r>
              <a:rPr lang="en-US"/>
              <a:t>Network (ideally with 400G to the WAN</a:t>
            </a:r>
            <a:endParaRPr/>
          </a:p>
          <a:p>
            <a:pPr indent="-289560" lvl="3" marL="1828800" rtl="0" algn="l">
              <a:spcBef>
                <a:spcPts val="0"/>
              </a:spcBef>
              <a:spcAft>
                <a:spcPts val="0"/>
              </a:spcAft>
              <a:buSzPts val="960"/>
              <a:buChar char="▪"/>
            </a:pPr>
            <a:r>
              <a:rPr lang="en-US"/>
              <a:t>Too early to do 400G at some sites.</a:t>
            </a:r>
            <a:endParaRPr/>
          </a:p>
          <a:p>
            <a:pPr indent="-314325" lvl="2" marL="1371600" rtl="0" algn="l">
              <a:spcBef>
                <a:spcPts val="0"/>
              </a:spcBef>
              <a:spcAft>
                <a:spcPts val="0"/>
              </a:spcAft>
              <a:buSzPts val="1350"/>
              <a:buChar char="▪"/>
            </a:pPr>
            <a:r>
              <a:rPr lang="en-US"/>
              <a:t>Power, Cooling</a:t>
            </a:r>
            <a:endParaRPr/>
          </a:p>
          <a:p>
            <a:pPr indent="-314325" lvl="2" marL="1371600" rtl="0" algn="l">
              <a:spcBef>
                <a:spcPts val="0"/>
              </a:spcBef>
              <a:spcAft>
                <a:spcPts val="0"/>
              </a:spcAft>
              <a:buSzPts val="1350"/>
              <a:buChar char="▪"/>
            </a:pPr>
            <a:r>
              <a:rPr lang="en-US"/>
              <a:t>Servers that run the sites</a:t>
            </a:r>
            <a:endParaRPr/>
          </a:p>
          <a:p>
            <a:pPr indent="-330200" lvl="1" marL="914400" rtl="0" algn="l">
              <a:spcBef>
                <a:spcPts val="0"/>
              </a:spcBef>
              <a:spcAft>
                <a:spcPts val="0"/>
              </a:spcAft>
              <a:buSzPts val="1600"/>
              <a:buChar char="▪"/>
            </a:pPr>
            <a:r>
              <a:rPr lang="en-US"/>
              <a:t>Infrastructure can disable the part or all of a site if it fails.</a:t>
            </a:r>
            <a:endParaRPr/>
          </a:p>
          <a:p>
            <a:pPr indent="-381000" lvl="0" marL="457200" rtl="0" algn="l">
              <a:spcBef>
                <a:spcPts val="0"/>
              </a:spcBef>
              <a:spcAft>
                <a:spcPts val="0"/>
              </a:spcAft>
              <a:buSzPts val="2400"/>
              <a:buChar char="▪"/>
            </a:pPr>
            <a:r>
              <a:rPr lang="en-US"/>
              <a:t>Second priority is storage servers</a:t>
            </a:r>
            <a:endParaRPr/>
          </a:p>
          <a:p>
            <a:pPr indent="-330200" lvl="1" marL="914400" rtl="0" algn="l">
              <a:spcBef>
                <a:spcPts val="0"/>
              </a:spcBef>
              <a:spcAft>
                <a:spcPts val="0"/>
              </a:spcAft>
              <a:buSzPts val="1600"/>
              <a:buChar char="▪"/>
            </a:pPr>
            <a:r>
              <a:rPr lang="en-US"/>
              <a:t>Failing storage can disrupt may jobs because data is spread over many servers.</a:t>
            </a:r>
            <a:endParaRPr/>
          </a:p>
          <a:p>
            <a:pPr indent="-314325" lvl="2" marL="1371600" rtl="0" algn="l">
              <a:spcBef>
                <a:spcPts val="0"/>
              </a:spcBef>
              <a:spcAft>
                <a:spcPts val="0"/>
              </a:spcAft>
              <a:buSzPts val="1350"/>
              <a:buChar char="▪"/>
            </a:pPr>
            <a:r>
              <a:rPr lang="en-US"/>
              <a:t>Causes us to retire storage at no more than 7 years.</a:t>
            </a:r>
            <a:endParaRPr/>
          </a:p>
          <a:p>
            <a:pPr indent="-314325" lvl="2" marL="1371600" rtl="0" algn="l">
              <a:spcBef>
                <a:spcPts val="0"/>
              </a:spcBef>
              <a:spcAft>
                <a:spcPts val="0"/>
              </a:spcAft>
              <a:buSzPts val="1350"/>
              <a:buChar char="▪"/>
            </a:pPr>
            <a:r>
              <a:rPr lang="en-US"/>
              <a:t>Also adding storage to an existing site takes time and effort.</a:t>
            </a:r>
            <a:endParaRPr/>
          </a:p>
          <a:p>
            <a:pPr indent="-381000" lvl="0" marL="457200" rtl="0" algn="l">
              <a:spcBef>
                <a:spcPts val="0"/>
              </a:spcBef>
              <a:spcAft>
                <a:spcPts val="0"/>
              </a:spcAft>
              <a:buSzPts val="2400"/>
              <a:buChar char="▪"/>
            </a:pPr>
            <a:r>
              <a:rPr lang="en-US"/>
              <a:t>Last priority is compute servers</a:t>
            </a:r>
            <a:endParaRPr/>
          </a:p>
          <a:p>
            <a:pPr indent="-330200" lvl="1" marL="914400" rtl="0" algn="l">
              <a:spcBef>
                <a:spcPts val="0"/>
              </a:spcBef>
              <a:spcAft>
                <a:spcPts val="0"/>
              </a:spcAft>
              <a:buSzPts val="1600"/>
              <a:buChar char="▪"/>
            </a:pPr>
            <a:r>
              <a:rPr lang="en-US"/>
              <a:t>Failing CPU is far less disruptive than failing storage</a:t>
            </a:r>
            <a:endParaRPr/>
          </a:p>
          <a:p>
            <a:pPr indent="-314325" lvl="2" marL="1371600" rtl="0" algn="l">
              <a:spcBef>
                <a:spcPts val="0"/>
              </a:spcBef>
              <a:spcAft>
                <a:spcPts val="0"/>
              </a:spcAft>
              <a:buSzPts val="1350"/>
              <a:buChar char="▪"/>
            </a:pPr>
            <a:r>
              <a:rPr lang="en-US"/>
              <a:t>We often run cmpute more than 10 years</a:t>
            </a:r>
            <a:endParaRPr/>
          </a:p>
          <a:p>
            <a:pPr indent="-314325" lvl="2" marL="1371600" rtl="0" algn="l">
              <a:spcBef>
                <a:spcPts val="0"/>
              </a:spcBef>
              <a:spcAft>
                <a:spcPts val="0"/>
              </a:spcAft>
              <a:buSzPts val="1350"/>
              <a:buChar char="▪"/>
            </a:pPr>
            <a:r>
              <a:rPr lang="en-US"/>
              <a:t>Easy to add more compute to an existing site.</a:t>
            </a:r>
            <a:endParaRPr/>
          </a:p>
        </p:txBody>
      </p:sp>
      <p:sp>
        <p:nvSpPr>
          <p:cNvPr id="101" name="Google Shape;101;g3ea7f5f1a65_0_0"/>
          <p:cNvSpPr txBox="1"/>
          <p:nvPr>
            <p:ph idx="12" type="sldNum"/>
          </p:nvPr>
        </p:nvSpPr>
        <p:spPr>
          <a:xfrm>
            <a:off x="8382000" y="6477000"/>
            <a:ext cx="533400" cy="3810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5"/>
          <p:cNvSpPr txBox="1"/>
          <p:nvPr>
            <p:ph type="title"/>
          </p:nvPr>
        </p:nvSpPr>
        <p:spPr>
          <a:xfrm>
            <a:off x="304800" y="152400"/>
            <a:ext cx="7924800" cy="838200"/>
          </a:xfrm>
          <a:prstGeom prst="rect">
            <a:avLst/>
          </a:prstGeom>
          <a:gradFill>
            <a:gsLst>
              <a:gs pos="0">
                <a:srgbClr val="D3C4B4"/>
              </a:gs>
              <a:gs pos="100000">
                <a:srgbClr val="F6E4D2"/>
              </a:gs>
            </a:gsLst>
            <a:lin ang="5400000" scaled="0"/>
          </a:gradFill>
          <a:ln>
            <a:noFill/>
          </a:ln>
        </p:spPr>
        <p:txBody>
          <a:bodyPr anchorCtr="0" anchor="ctr" bIns="45700" lIns="91425" spcFirstLastPara="1" rIns="91425" wrap="square" tIns="45700">
            <a:noAutofit/>
          </a:bodyPr>
          <a:lstStyle/>
          <a:p>
            <a:pPr indent="0" lvl="0" marL="0" rtl="0" algn="ctr">
              <a:lnSpc>
                <a:spcPct val="80000"/>
              </a:lnSpc>
              <a:spcBef>
                <a:spcPts val="0"/>
              </a:spcBef>
              <a:spcAft>
                <a:spcPts val="0"/>
              </a:spcAft>
              <a:buSzPts val="1400"/>
              <a:buNone/>
            </a:pPr>
            <a:r>
              <a:rPr lang="en-US"/>
              <a:t>Infrastructure Upgrades</a:t>
            </a:r>
            <a:endParaRPr/>
          </a:p>
        </p:txBody>
      </p:sp>
      <p:sp>
        <p:nvSpPr>
          <p:cNvPr id="107" name="Google Shape;107;p5"/>
          <p:cNvSpPr txBox="1"/>
          <p:nvPr>
            <p:ph idx="1" type="body"/>
          </p:nvPr>
        </p:nvSpPr>
        <p:spPr>
          <a:xfrm>
            <a:off x="304800" y="1143000"/>
            <a:ext cx="8610600" cy="5181600"/>
          </a:xfrm>
          <a:prstGeom prst="rect">
            <a:avLst/>
          </a:prstGeom>
          <a:noFill/>
          <a:ln>
            <a:noFill/>
          </a:ln>
        </p:spPr>
        <p:txBody>
          <a:bodyPr anchorCtr="0" anchor="t" bIns="45700" lIns="91425" spcFirstLastPara="1" rIns="91425" wrap="square" tIns="45700">
            <a:normAutofit/>
          </a:bodyPr>
          <a:lstStyle/>
          <a:p>
            <a:pPr indent="-342900" lvl="0" marL="342900" rtl="0" algn="l">
              <a:lnSpc>
                <a:spcPct val="110000"/>
              </a:lnSpc>
              <a:spcBef>
                <a:spcPts val="0"/>
              </a:spcBef>
              <a:spcAft>
                <a:spcPts val="0"/>
              </a:spcAft>
              <a:buSzPts val="2400"/>
              <a:buFont typeface="Noto Sans Symbols"/>
              <a:buChar char="▪"/>
            </a:pPr>
            <a:r>
              <a:rPr lang="en-US"/>
              <a:t>Can we pool together network purchases for T2’s?</a:t>
            </a:r>
            <a:endParaRPr/>
          </a:p>
          <a:p>
            <a:pPr indent="-285750" lvl="1" marL="742950" rtl="0" algn="l">
              <a:lnSpc>
                <a:spcPct val="110000"/>
              </a:lnSpc>
              <a:spcBef>
                <a:spcPts val="400"/>
              </a:spcBef>
              <a:spcAft>
                <a:spcPts val="0"/>
              </a:spcAft>
              <a:buSzPts val="1600"/>
              <a:buChar char="▪"/>
            </a:pPr>
            <a:r>
              <a:rPr lang="en-US"/>
              <a:t>Will we get better Dell pricing if we add infrastructure to CPU and storage purchases</a:t>
            </a:r>
            <a:endParaRPr/>
          </a:p>
          <a:p>
            <a:pPr indent="-342900" lvl="0" marL="342900" rtl="0" algn="l">
              <a:lnSpc>
                <a:spcPct val="110000"/>
              </a:lnSpc>
              <a:spcBef>
                <a:spcPts val="480"/>
              </a:spcBef>
              <a:spcAft>
                <a:spcPts val="0"/>
              </a:spcAft>
              <a:buSzPts val="2400"/>
              <a:buFont typeface="Noto Sans Symbols"/>
              <a:buChar char="▪"/>
            </a:pPr>
            <a:r>
              <a:rPr lang="en-US"/>
              <a:t>Sharing of ideas about equipment to buy</a:t>
            </a:r>
            <a:endParaRPr/>
          </a:p>
          <a:p>
            <a:pPr indent="-342900" lvl="0" marL="342900" rtl="0" algn="l">
              <a:lnSpc>
                <a:spcPct val="110000"/>
              </a:lnSpc>
              <a:spcBef>
                <a:spcPts val="480"/>
              </a:spcBef>
              <a:spcAft>
                <a:spcPts val="0"/>
              </a:spcAft>
              <a:buSzPts val="2400"/>
              <a:buChar char="▪"/>
            </a:pPr>
            <a:r>
              <a:rPr lang="en-US"/>
              <a:t>In general try to get the </a:t>
            </a:r>
            <a:r>
              <a:rPr lang="en-US"/>
              <a:t>universities</a:t>
            </a:r>
            <a:r>
              <a:rPr lang="en-US"/>
              <a:t> to pay for as much infrastructure as possible.</a:t>
            </a:r>
            <a:endParaRPr/>
          </a:p>
          <a:p>
            <a:pPr indent="-330200" lvl="1" marL="914400" rtl="0" algn="l">
              <a:lnSpc>
                <a:spcPct val="110000"/>
              </a:lnSpc>
              <a:spcBef>
                <a:spcPts val="480"/>
              </a:spcBef>
              <a:spcAft>
                <a:spcPts val="0"/>
              </a:spcAft>
              <a:buSzPts val="1600"/>
              <a:buChar char="▪"/>
            </a:pPr>
            <a:r>
              <a:rPr lang="en-US"/>
              <a:t>The willingness of the universities to pay varies depending on site.</a:t>
            </a:r>
            <a:endParaRPr/>
          </a:p>
        </p:txBody>
      </p:sp>
      <p:sp>
        <p:nvSpPr>
          <p:cNvPr id="108" name="Google Shape;108;p5"/>
          <p:cNvSpPr txBox="1"/>
          <p:nvPr>
            <p:ph idx="11" type="ftr"/>
          </p:nvPr>
        </p:nvSpPr>
        <p:spPr>
          <a:xfrm>
            <a:off x="304800" y="6477000"/>
            <a:ext cx="6019800" cy="3810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n-US" sz="1400">
                <a:solidFill>
                  <a:schemeClr val="dk1"/>
                </a:solidFill>
                <a:latin typeface="Times New Roman"/>
                <a:ea typeface="Times New Roman"/>
                <a:cs typeface="Times New Roman"/>
                <a:sym typeface="Times New Roman"/>
              </a:rPr>
              <a:t>Fred &amp; Kaushik</a:t>
            </a:r>
            <a:endParaRPr i="0" sz="1400">
              <a:solidFill>
                <a:schemeClr val="dk1"/>
              </a:solidFill>
              <a:latin typeface="Times New Roman"/>
              <a:ea typeface="Times New Roman"/>
              <a:cs typeface="Times New Roman"/>
              <a:sym typeface="Times New Roman"/>
            </a:endParaRPr>
          </a:p>
        </p:txBody>
      </p:sp>
      <p:sp>
        <p:nvSpPr>
          <p:cNvPr id="109" name="Google Shape;109;p5"/>
          <p:cNvSpPr txBox="1"/>
          <p:nvPr>
            <p:ph idx="12" type="sldNum"/>
          </p:nvPr>
        </p:nvSpPr>
        <p:spPr>
          <a:xfrm>
            <a:off x="8382000" y="6477000"/>
            <a:ext cx="533400" cy="381000"/>
          </a:xfrm>
          <a:prstGeom prst="rect">
            <a:avLst/>
          </a:prstGeom>
          <a:noFill/>
          <a:ln>
            <a:noFill/>
          </a:ln>
        </p:spPr>
        <p:txBody>
          <a:bodyPr anchorCtr="0" anchor="t"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
        <p:nvSpPr>
          <p:cNvPr id="110" name="Google Shape;110;p5"/>
          <p:cNvSpPr txBox="1"/>
          <p:nvPr>
            <p:ph idx="10" type="dt"/>
          </p:nvPr>
        </p:nvSpPr>
        <p:spPr>
          <a:xfrm>
            <a:off x="6324600" y="6477000"/>
            <a:ext cx="1981200" cy="381000"/>
          </a:xfrm>
          <a:prstGeom prst="rect">
            <a:avLst/>
          </a:prstGeom>
          <a:noFill/>
          <a:ln>
            <a:noFill/>
          </a:ln>
        </p:spPr>
        <p:txBody>
          <a:bodyPr anchorCtr="0" anchor="t" bIns="45700" lIns="91425" spcFirstLastPara="1" rIns="91425" wrap="square" tIns="45700">
            <a:noAutofit/>
          </a:bodyPr>
          <a:lstStyle/>
          <a:p>
            <a:pPr indent="0" lvl="0" marL="0" rtl="0" algn="r">
              <a:lnSpc>
                <a:spcPct val="100000"/>
              </a:lnSpc>
              <a:spcBef>
                <a:spcPts val="0"/>
              </a:spcBef>
              <a:spcAft>
                <a:spcPts val="0"/>
              </a:spcAft>
              <a:buSzPts val="1400"/>
              <a:buNone/>
            </a:pPr>
            <a:r>
              <a:rPr lang="en-US"/>
              <a:t>9 June, 2026</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4"/>
          <p:cNvSpPr txBox="1"/>
          <p:nvPr>
            <p:ph type="title"/>
          </p:nvPr>
        </p:nvSpPr>
        <p:spPr>
          <a:xfrm>
            <a:off x="304800" y="152400"/>
            <a:ext cx="7924800" cy="838200"/>
          </a:xfrm>
          <a:prstGeom prst="rect">
            <a:avLst/>
          </a:prstGeom>
          <a:gradFill>
            <a:gsLst>
              <a:gs pos="0">
                <a:srgbClr val="D3C4B4"/>
              </a:gs>
              <a:gs pos="100000">
                <a:srgbClr val="F6E4D2"/>
              </a:gs>
            </a:gsLst>
            <a:lin ang="5400000" scaled="0"/>
          </a:gradFill>
          <a:ln>
            <a:noFill/>
          </a:ln>
        </p:spPr>
        <p:txBody>
          <a:bodyPr anchorCtr="0" anchor="ctr" bIns="45700" lIns="91425" spcFirstLastPara="1" rIns="91425" wrap="square" tIns="45700">
            <a:noAutofit/>
          </a:bodyPr>
          <a:lstStyle/>
          <a:p>
            <a:pPr indent="0" lvl="0" marL="0" rtl="0" algn="ctr">
              <a:lnSpc>
                <a:spcPct val="80000"/>
              </a:lnSpc>
              <a:spcBef>
                <a:spcPts val="0"/>
              </a:spcBef>
              <a:spcAft>
                <a:spcPts val="0"/>
              </a:spcAft>
              <a:buSzPts val="1400"/>
              <a:buNone/>
            </a:pPr>
            <a:r>
              <a:rPr lang="en-US"/>
              <a:t>Dell Common Pricing</a:t>
            </a:r>
            <a:endParaRPr/>
          </a:p>
        </p:txBody>
      </p:sp>
      <p:sp>
        <p:nvSpPr>
          <p:cNvPr id="116" name="Google Shape;116;p4"/>
          <p:cNvSpPr txBox="1"/>
          <p:nvPr>
            <p:ph idx="1" type="body"/>
          </p:nvPr>
        </p:nvSpPr>
        <p:spPr>
          <a:xfrm>
            <a:off x="304800" y="1143000"/>
            <a:ext cx="8610600" cy="5181600"/>
          </a:xfrm>
          <a:prstGeom prst="rect">
            <a:avLst/>
          </a:prstGeom>
          <a:noFill/>
          <a:ln>
            <a:noFill/>
          </a:ln>
        </p:spPr>
        <p:txBody>
          <a:bodyPr anchorCtr="0" anchor="t" bIns="45700" lIns="91425" spcFirstLastPara="1" rIns="91425" wrap="square" tIns="45700">
            <a:normAutofit/>
          </a:bodyPr>
          <a:lstStyle/>
          <a:p>
            <a:pPr indent="-342900" lvl="0" marL="342900" rtl="0" algn="l">
              <a:lnSpc>
                <a:spcPct val="110000"/>
              </a:lnSpc>
              <a:spcBef>
                <a:spcPts val="0"/>
              </a:spcBef>
              <a:spcAft>
                <a:spcPts val="0"/>
              </a:spcAft>
              <a:buSzPts val="2400"/>
              <a:buFont typeface="Noto Sans Symbols"/>
              <a:buChar char="▪"/>
            </a:pPr>
            <a:r>
              <a:rPr lang="en-US"/>
              <a:t>Leverage large end of CA purchases by T2 sites</a:t>
            </a:r>
            <a:endParaRPr/>
          </a:p>
          <a:p>
            <a:pPr indent="-285750" lvl="1" marL="742950" rtl="0" algn="l">
              <a:lnSpc>
                <a:spcPct val="110000"/>
              </a:lnSpc>
              <a:spcBef>
                <a:spcPts val="400"/>
              </a:spcBef>
              <a:spcAft>
                <a:spcPts val="0"/>
              </a:spcAft>
              <a:buSzPts val="1600"/>
              <a:buChar char="▪"/>
            </a:pPr>
            <a:r>
              <a:rPr lang="en-US"/>
              <a:t>Need to push Dell to move quickly</a:t>
            </a:r>
            <a:endParaRPr/>
          </a:p>
          <a:p>
            <a:pPr indent="-314325" lvl="2" marL="1371600" rtl="0" algn="l">
              <a:lnSpc>
                <a:spcPct val="110000"/>
              </a:lnSpc>
              <a:spcBef>
                <a:spcPts val="400"/>
              </a:spcBef>
              <a:spcAft>
                <a:spcPts val="0"/>
              </a:spcAft>
              <a:buSzPts val="1350"/>
              <a:buChar char="▪"/>
            </a:pPr>
            <a:r>
              <a:rPr lang="en-US"/>
              <a:t>We need to tell Dell a the purchase size.</a:t>
            </a:r>
            <a:endParaRPr/>
          </a:p>
          <a:p>
            <a:pPr indent="-289560" lvl="3" marL="1828800" rtl="0" algn="l">
              <a:lnSpc>
                <a:spcPct val="110000"/>
              </a:lnSpc>
              <a:spcBef>
                <a:spcPts val="400"/>
              </a:spcBef>
              <a:spcAft>
                <a:spcPts val="0"/>
              </a:spcAft>
              <a:buSzPts val="960"/>
              <a:buChar char="▪"/>
            </a:pPr>
            <a:r>
              <a:rPr lang="en-US"/>
              <a:t>And stick to that amount of spending.</a:t>
            </a:r>
            <a:endParaRPr/>
          </a:p>
          <a:p>
            <a:pPr indent="-289560" lvl="3" marL="1828800" rtl="0" algn="l">
              <a:lnSpc>
                <a:spcPct val="110000"/>
              </a:lnSpc>
              <a:spcBef>
                <a:spcPts val="400"/>
              </a:spcBef>
              <a:spcAft>
                <a:spcPts val="0"/>
              </a:spcAft>
              <a:buSzPts val="960"/>
              <a:buChar char="▪"/>
            </a:pPr>
            <a:r>
              <a:rPr lang="en-US"/>
              <a:t>I am leery of doing this until NSF releases the funding.</a:t>
            </a:r>
            <a:endParaRPr/>
          </a:p>
          <a:p>
            <a:pPr indent="-330200" lvl="2" marL="1371600" rtl="0" algn="l">
              <a:lnSpc>
                <a:spcPct val="110000"/>
              </a:lnSpc>
              <a:spcBef>
                <a:spcPts val="400"/>
              </a:spcBef>
              <a:spcAft>
                <a:spcPts val="0"/>
              </a:spcAft>
              <a:buSzPts val="1600"/>
              <a:buChar char="▪"/>
            </a:pPr>
            <a:r>
              <a:rPr lang="en-US"/>
              <a:t>Need some dedicated meetings?</a:t>
            </a:r>
            <a:endParaRPr/>
          </a:p>
          <a:p>
            <a:pPr indent="-342900" lvl="0" marL="342900" rtl="0" algn="l">
              <a:lnSpc>
                <a:spcPct val="110000"/>
              </a:lnSpc>
              <a:spcBef>
                <a:spcPts val="480"/>
              </a:spcBef>
              <a:spcAft>
                <a:spcPts val="0"/>
              </a:spcAft>
              <a:buSzPts val="2400"/>
              <a:buFont typeface="Noto Sans Symbols"/>
              <a:buChar char="▪"/>
            </a:pPr>
            <a:r>
              <a:rPr lang="en-US"/>
              <a:t>Can we use T1 also in negotiations?</a:t>
            </a:r>
            <a:endParaRPr/>
          </a:p>
          <a:p>
            <a:pPr indent="-330200" lvl="1" marL="914400" rtl="0" algn="l">
              <a:lnSpc>
                <a:spcPct val="110000"/>
              </a:lnSpc>
              <a:spcBef>
                <a:spcPts val="480"/>
              </a:spcBef>
              <a:spcAft>
                <a:spcPts val="0"/>
              </a:spcAft>
              <a:buSzPts val="1600"/>
              <a:buChar char="▪"/>
            </a:pPr>
            <a:r>
              <a:rPr lang="en-US"/>
              <a:t>This is tricky because the T1 has DOE funding and different (stricter) purchasing rules</a:t>
            </a:r>
            <a:endParaRPr/>
          </a:p>
        </p:txBody>
      </p:sp>
      <p:sp>
        <p:nvSpPr>
          <p:cNvPr id="117" name="Google Shape;117;p4"/>
          <p:cNvSpPr txBox="1"/>
          <p:nvPr>
            <p:ph idx="11" type="ftr"/>
          </p:nvPr>
        </p:nvSpPr>
        <p:spPr>
          <a:xfrm>
            <a:off x="304800" y="6477000"/>
            <a:ext cx="6019800" cy="3810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n-US" sz="1400">
                <a:solidFill>
                  <a:schemeClr val="dk1"/>
                </a:solidFill>
                <a:latin typeface="Times New Roman"/>
                <a:ea typeface="Times New Roman"/>
                <a:cs typeface="Times New Roman"/>
                <a:sym typeface="Times New Roman"/>
              </a:rPr>
              <a:t>Fred &amp; Kaushik</a:t>
            </a:r>
            <a:endParaRPr i="0" sz="1400">
              <a:solidFill>
                <a:schemeClr val="dk1"/>
              </a:solidFill>
              <a:latin typeface="Times New Roman"/>
              <a:ea typeface="Times New Roman"/>
              <a:cs typeface="Times New Roman"/>
              <a:sym typeface="Times New Roman"/>
            </a:endParaRPr>
          </a:p>
        </p:txBody>
      </p:sp>
      <p:sp>
        <p:nvSpPr>
          <p:cNvPr id="118" name="Google Shape;118;p4"/>
          <p:cNvSpPr txBox="1"/>
          <p:nvPr>
            <p:ph idx="12" type="sldNum"/>
          </p:nvPr>
        </p:nvSpPr>
        <p:spPr>
          <a:xfrm>
            <a:off x="8382000" y="6477000"/>
            <a:ext cx="533400" cy="381000"/>
          </a:xfrm>
          <a:prstGeom prst="rect">
            <a:avLst/>
          </a:prstGeom>
          <a:noFill/>
          <a:ln>
            <a:noFill/>
          </a:ln>
        </p:spPr>
        <p:txBody>
          <a:bodyPr anchorCtr="0" anchor="t"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
        <p:nvSpPr>
          <p:cNvPr id="119" name="Google Shape;119;p4"/>
          <p:cNvSpPr txBox="1"/>
          <p:nvPr>
            <p:ph idx="10" type="dt"/>
          </p:nvPr>
        </p:nvSpPr>
        <p:spPr>
          <a:xfrm>
            <a:off x="6324600" y="6477000"/>
            <a:ext cx="1981200" cy="381000"/>
          </a:xfrm>
          <a:prstGeom prst="rect">
            <a:avLst/>
          </a:prstGeom>
          <a:noFill/>
          <a:ln>
            <a:noFill/>
          </a:ln>
        </p:spPr>
        <p:txBody>
          <a:bodyPr anchorCtr="0" anchor="t" bIns="45700" lIns="91425" spcFirstLastPara="1" rIns="91425" wrap="square" tIns="45700">
            <a:noAutofit/>
          </a:bodyPr>
          <a:lstStyle/>
          <a:p>
            <a:pPr indent="0" lvl="0" marL="0" rtl="0" algn="r">
              <a:lnSpc>
                <a:spcPct val="100000"/>
              </a:lnSpc>
              <a:spcBef>
                <a:spcPts val="0"/>
              </a:spcBef>
              <a:spcAft>
                <a:spcPts val="0"/>
              </a:spcAft>
              <a:buSzPts val="1400"/>
              <a:buNone/>
            </a:pPr>
            <a:r>
              <a:rPr lang="en-US"/>
              <a:t>9 June, 2026</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g3ea7f5f1a65_0_7"/>
          <p:cNvSpPr txBox="1"/>
          <p:nvPr>
            <p:ph type="title"/>
          </p:nvPr>
        </p:nvSpPr>
        <p:spPr>
          <a:xfrm>
            <a:off x="304800" y="152400"/>
            <a:ext cx="7924800" cy="8382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r>
              <a:rPr lang="en-US"/>
              <a:t>Storage Server Age</a:t>
            </a:r>
            <a:endParaRPr/>
          </a:p>
        </p:txBody>
      </p:sp>
      <p:sp>
        <p:nvSpPr>
          <p:cNvPr id="126" name="Google Shape;126;g3ea7f5f1a65_0_7"/>
          <p:cNvSpPr txBox="1"/>
          <p:nvPr>
            <p:ph idx="1" type="body"/>
          </p:nvPr>
        </p:nvSpPr>
        <p:spPr>
          <a:xfrm>
            <a:off x="304800" y="1068300"/>
            <a:ext cx="8610600" cy="1064400"/>
          </a:xfrm>
          <a:prstGeom prst="rect">
            <a:avLst/>
          </a:prstGeom>
        </p:spPr>
        <p:txBody>
          <a:bodyPr anchorCtr="0" anchor="t" bIns="45700" lIns="91425" spcFirstLastPara="1" rIns="91425" wrap="square" tIns="45700">
            <a:normAutofit/>
          </a:bodyPr>
          <a:lstStyle/>
          <a:p>
            <a:pPr indent="-381000" lvl="0" marL="457200" rtl="0" algn="l">
              <a:spcBef>
                <a:spcPts val="480"/>
              </a:spcBef>
              <a:spcAft>
                <a:spcPts val="0"/>
              </a:spcAft>
              <a:buSzPts val="2400"/>
              <a:buChar char="▪"/>
            </a:pPr>
            <a:r>
              <a:rPr lang="en-US"/>
              <a:t>We are currently in reasonable shape but </a:t>
            </a:r>
            <a:r>
              <a:rPr lang="en-US"/>
              <a:t>things will be tough the start of HL-LHC without purchases now.</a:t>
            </a:r>
            <a:endParaRPr/>
          </a:p>
        </p:txBody>
      </p:sp>
      <p:sp>
        <p:nvSpPr>
          <p:cNvPr id="127" name="Google Shape;127;g3ea7f5f1a65_0_7"/>
          <p:cNvSpPr txBox="1"/>
          <p:nvPr>
            <p:ph idx="12" type="sldNum"/>
          </p:nvPr>
        </p:nvSpPr>
        <p:spPr>
          <a:xfrm>
            <a:off x="8382000" y="6477000"/>
            <a:ext cx="533400" cy="3810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en-US"/>
              <a:t>‹#›</a:t>
            </a:fld>
            <a:endParaRPr/>
          </a:p>
        </p:txBody>
      </p:sp>
      <p:pic>
        <p:nvPicPr>
          <p:cNvPr id="128" name="Google Shape;128;g3ea7f5f1a65_0_7" title="T2-Disk-Year.png"/>
          <p:cNvPicPr preferRelativeResize="0"/>
          <p:nvPr/>
        </p:nvPicPr>
        <p:blipFill>
          <a:blip r:embed="rId3">
            <a:alphaModFix/>
          </a:blip>
          <a:stretch>
            <a:fillRect/>
          </a:stretch>
        </p:blipFill>
        <p:spPr>
          <a:xfrm>
            <a:off x="40341" y="2285100"/>
            <a:ext cx="4687275" cy="2471475"/>
          </a:xfrm>
          <a:prstGeom prst="rect">
            <a:avLst/>
          </a:prstGeom>
          <a:noFill/>
          <a:ln>
            <a:noFill/>
          </a:ln>
        </p:spPr>
      </p:pic>
      <p:pic>
        <p:nvPicPr>
          <p:cNvPr id="129" name="Google Shape;129;g3ea7f5f1a65_0_7" title="T2-CPU-Aging.png"/>
          <p:cNvPicPr preferRelativeResize="0"/>
          <p:nvPr/>
        </p:nvPicPr>
        <p:blipFill>
          <a:blip r:embed="rId4">
            <a:alphaModFix/>
          </a:blip>
          <a:stretch>
            <a:fillRect/>
          </a:stretch>
        </p:blipFill>
        <p:spPr>
          <a:xfrm>
            <a:off x="4718278" y="2336450"/>
            <a:ext cx="4444199" cy="2368775"/>
          </a:xfrm>
          <a:prstGeom prst="rect">
            <a:avLst/>
          </a:prstGeom>
          <a:noFill/>
          <a:ln>
            <a:noFill/>
          </a:ln>
        </p:spPr>
      </p:pic>
      <p:pic>
        <p:nvPicPr>
          <p:cNvPr id="130" name="Google Shape;130;g3ea7f5f1a65_0_7" title="T2-All-Disk-Year.png"/>
          <p:cNvPicPr preferRelativeResize="0"/>
          <p:nvPr/>
        </p:nvPicPr>
        <p:blipFill>
          <a:blip r:embed="rId5">
            <a:alphaModFix/>
          </a:blip>
          <a:stretch>
            <a:fillRect/>
          </a:stretch>
        </p:blipFill>
        <p:spPr>
          <a:xfrm>
            <a:off x="2844266" y="4756575"/>
            <a:ext cx="2926430" cy="1847976"/>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g3ea7f5f1a65_0_17"/>
          <p:cNvSpPr txBox="1"/>
          <p:nvPr>
            <p:ph type="title"/>
          </p:nvPr>
        </p:nvSpPr>
        <p:spPr>
          <a:xfrm>
            <a:off x="304800" y="152400"/>
            <a:ext cx="7924800" cy="8382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r>
              <a:rPr lang="en-US"/>
              <a:t>Compute Server Age</a:t>
            </a:r>
            <a:endParaRPr/>
          </a:p>
        </p:txBody>
      </p:sp>
      <p:sp>
        <p:nvSpPr>
          <p:cNvPr id="137" name="Google Shape;137;g3ea7f5f1a65_0_17"/>
          <p:cNvSpPr txBox="1"/>
          <p:nvPr>
            <p:ph idx="1" type="body"/>
          </p:nvPr>
        </p:nvSpPr>
        <p:spPr>
          <a:xfrm>
            <a:off x="304800" y="1208375"/>
            <a:ext cx="8610600" cy="911400"/>
          </a:xfrm>
          <a:prstGeom prst="rect">
            <a:avLst/>
          </a:prstGeom>
        </p:spPr>
        <p:txBody>
          <a:bodyPr anchorCtr="0" anchor="t" bIns="45700" lIns="91425" spcFirstLastPara="1" rIns="91425" wrap="square" tIns="45700">
            <a:normAutofit/>
          </a:bodyPr>
          <a:lstStyle/>
          <a:p>
            <a:pPr indent="-381000" lvl="0" marL="457200" rtl="0" algn="l">
              <a:spcBef>
                <a:spcPts val="480"/>
              </a:spcBef>
              <a:spcAft>
                <a:spcPts val="0"/>
              </a:spcAft>
              <a:buSzPts val="2400"/>
              <a:buChar char="▪"/>
            </a:pPr>
            <a:r>
              <a:rPr lang="en-US"/>
              <a:t>We are currently in reasonable shape but things will be tough the start of HL-LHC without purchases now.</a:t>
            </a:r>
            <a:endParaRPr/>
          </a:p>
        </p:txBody>
      </p:sp>
      <p:sp>
        <p:nvSpPr>
          <p:cNvPr id="138" name="Google Shape;138;g3ea7f5f1a65_0_17"/>
          <p:cNvSpPr txBox="1"/>
          <p:nvPr>
            <p:ph idx="12" type="sldNum"/>
          </p:nvPr>
        </p:nvSpPr>
        <p:spPr>
          <a:xfrm>
            <a:off x="8382000" y="6477000"/>
            <a:ext cx="533400" cy="3810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en-US"/>
              <a:t>‹#›</a:t>
            </a:fld>
            <a:endParaRPr/>
          </a:p>
        </p:txBody>
      </p:sp>
      <p:pic>
        <p:nvPicPr>
          <p:cNvPr id="139" name="Google Shape;139;g3ea7f5f1a65_0_17" title="T2-CPU-Year.png"/>
          <p:cNvPicPr preferRelativeResize="0"/>
          <p:nvPr/>
        </p:nvPicPr>
        <p:blipFill>
          <a:blip r:embed="rId3">
            <a:alphaModFix/>
          </a:blip>
          <a:stretch>
            <a:fillRect/>
          </a:stretch>
        </p:blipFill>
        <p:spPr>
          <a:xfrm>
            <a:off x="270050" y="2091550"/>
            <a:ext cx="4301950" cy="2581175"/>
          </a:xfrm>
          <a:prstGeom prst="rect">
            <a:avLst/>
          </a:prstGeom>
          <a:noFill/>
          <a:ln>
            <a:noFill/>
          </a:ln>
        </p:spPr>
      </p:pic>
      <p:pic>
        <p:nvPicPr>
          <p:cNvPr id="140" name="Google Shape;140;g3ea7f5f1a65_0_17" title="T2-CPU-All-Year.png"/>
          <p:cNvPicPr preferRelativeResize="0"/>
          <p:nvPr/>
        </p:nvPicPr>
        <p:blipFill>
          <a:blip r:embed="rId4">
            <a:alphaModFix/>
          </a:blip>
          <a:stretch>
            <a:fillRect/>
          </a:stretch>
        </p:blipFill>
        <p:spPr>
          <a:xfrm>
            <a:off x="3100674" y="4647901"/>
            <a:ext cx="3320195" cy="2064775"/>
          </a:xfrm>
          <a:prstGeom prst="rect">
            <a:avLst/>
          </a:prstGeom>
          <a:noFill/>
          <a:ln>
            <a:noFill/>
          </a:ln>
        </p:spPr>
      </p:pic>
      <p:pic>
        <p:nvPicPr>
          <p:cNvPr id="141" name="Google Shape;141;g3ea7f5f1a65_0_17" title="T2-CPU-Aging.png"/>
          <p:cNvPicPr preferRelativeResize="0"/>
          <p:nvPr/>
        </p:nvPicPr>
        <p:blipFill>
          <a:blip r:embed="rId5">
            <a:alphaModFix/>
          </a:blip>
          <a:stretch>
            <a:fillRect/>
          </a:stretch>
        </p:blipFill>
        <p:spPr>
          <a:xfrm>
            <a:off x="4659450" y="2091550"/>
            <a:ext cx="4548810" cy="242452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g3ea7f5f1a65_0_27"/>
          <p:cNvSpPr txBox="1"/>
          <p:nvPr>
            <p:ph type="title"/>
          </p:nvPr>
        </p:nvSpPr>
        <p:spPr>
          <a:xfrm>
            <a:off x="304800" y="152400"/>
            <a:ext cx="7924800" cy="8382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r>
              <a:rPr lang="en-US"/>
              <a:t>Server </a:t>
            </a:r>
            <a:r>
              <a:rPr lang="en-US"/>
              <a:t>Purchasing</a:t>
            </a:r>
            <a:r>
              <a:rPr lang="en-US"/>
              <a:t> Considerations</a:t>
            </a:r>
            <a:endParaRPr/>
          </a:p>
        </p:txBody>
      </p:sp>
      <p:sp>
        <p:nvSpPr>
          <p:cNvPr id="148" name="Google Shape;148;g3ea7f5f1a65_0_27"/>
          <p:cNvSpPr txBox="1"/>
          <p:nvPr>
            <p:ph idx="1" type="body"/>
          </p:nvPr>
        </p:nvSpPr>
        <p:spPr>
          <a:xfrm>
            <a:off x="304800" y="1143000"/>
            <a:ext cx="8610600" cy="5181600"/>
          </a:xfrm>
          <a:prstGeom prst="rect">
            <a:avLst/>
          </a:prstGeom>
        </p:spPr>
        <p:txBody>
          <a:bodyPr anchorCtr="0" anchor="t" bIns="45700" lIns="91425" spcFirstLastPara="1" rIns="91425" wrap="square" tIns="45700">
            <a:normAutofit/>
          </a:bodyPr>
          <a:lstStyle/>
          <a:p>
            <a:pPr indent="-381000" lvl="0" marL="457200" rtl="0" algn="l">
              <a:spcBef>
                <a:spcPts val="480"/>
              </a:spcBef>
              <a:spcAft>
                <a:spcPts val="0"/>
              </a:spcAft>
              <a:buSzPts val="2400"/>
              <a:buChar char="▪"/>
            </a:pPr>
            <a:r>
              <a:rPr lang="en-US"/>
              <a:t>Andre Sciaba gave an excellent presentation at HEPiX on recent hardware trends:</a:t>
            </a:r>
            <a:endParaRPr/>
          </a:p>
          <a:p>
            <a:pPr indent="-330200" lvl="1" marL="914400" rtl="0" algn="l">
              <a:spcBef>
                <a:spcPts val="0"/>
              </a:spcBef>
              <a:spcAft>
                <a:spcPts val="0"/>
              </a:spcAft>
              <a:buSzPts val="1600"/>
              <a:buChar char="▪"/>
            </a:pPr>
            <a:r>
              <a:rPr lang="en-US" u="sng">
                <a:solidFill>
                  <a:schemeClr val="hlink"/>
                </a:solidFill>
                <a:hlinkClick r:id="rId3"/>
              </a:rPr>
              <a:t>https://indico.cern.ch/event/1471803/contributions/6966459/attachments/3280524/5862278/Hardware%20Technology%20in%20the%20AI%20era%20-%201.0.pdf</a:t>
            </a:r>
            <a:endParaRPr/>
          </a:p>
          <a:p>
            <a:pPr indent="-381000" lvl="0" marL="457200" rtl="0" algn="l">
              <a:spcBef>
                <a:spcPts val="0"/>
              </a:spcBef>
              <a:spcAft>
                <a:spcPts val="0"/>
              </a:spcAft>
              <a:buSzPts val="2400"/>
              <a:buChar char="▪"/>
            </a:pPr>
            <a:r>
              <a:rPr lang="en-US"/>
              <a:t>I covered much of the benchmarking in the talk at last Friday’s procurement meeting:</a:t>
            </a:r>
            <a:endParaRPr/>
          </a:p>
          <a:p>
            <a:pPr indent="-330200" lvl="1" marL="914400" rtl="0" algn="l">
              <a:spcBef>
                <a:spcPts val="0"/>
              </a:spcBef>
              <a:spcAft>
                <a:spcPts val="0"/>
              </a:spcAft>
              <a:buSzPts val="1600"/>
              <a:buChar char="▪"/>
            </a:pPr>
            <a:r>
              <a:rPr lang="en-US" u="sng">
                <a:solidFill>
                  <a:schemeClr val="hlink"/>
                </a:solidFill>
                <a:hlinkClick r:id="rId4"/>
              </a:rPr>
              <a:t>https://docs.google.com/presentation/d/1BG3f3G3Xaiu8BUUIH5d4DOaiSyR0nX6kWGKxNXio3Nc/edit?slide=id.g3e87592a3c7_0_92#slide=id.g3e87592a3c7_0_92</a:t>
            </a:r>
            <a:endParaRPr/>
          </a:p>
          <a:p>
            <a:pPr indent="0" lvl="0" marL="457200" rtl="0" algn="l">
              <a:spcBef>
                <a:spcPts val="480"/>
              </a:spcBef>
              <a:spcAft>
                <a:spcPts val="0"/>
              </a:spcAft>
              <a:buNone/>
            </a:pPr>
            <a:r>
              <a:t/>
            </a:r>
            <a:endParaRPr/>
          </a:p>
        </p:txBody>
      </p:sp>
      <p:sp>
        <p:nvSpPr>
          <p:cNvPr id="149" name="Google Shape;149;g3ea7f5f1a65_0_27"/>
          <p:cNvSpPr txBox="1"/>
          <p:nvPr>
            <p:ph idx="12" type="sldNum"/>
          </p:nvPr>
        </p:nvSpPr>
        <p:spPr>
          <a:xfrm>
            <a:off x="8382000" y="6477000"/>
            <a:ext cx="533400" cy="381000"/>
          </a:xfrm>
          <a:prstGeom prst="rect">
            <a:avLst/>
          </a:prstGeom>
        </p:spPr>
        <p:txBody>
          <a:bodyPr anchorCtr="0" anchor="t"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Atlas">
  <a:themeElements>
    <a:clrScheme name="Atlas.pot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2019-05-13T09:08:28Z</dcterms:created>
  <dc:creator>Kaushik De</dc:creator>
</cp:coreProperties>
</file>