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8"/>
  </p:notesMasterIdLst>
  <p:sldIdLst>
    <p:sldId id="256" r:id="rId5"/>
    <p:sldId id="257" r:id="rId6"/>
    <p:sldId id="279" r:id="rId7"/>
    <p:sldId id="274" r:id="rId8"/>
    <p:sldId id="278" r:id="rId9"/>
    <p:sldId id="273" r:id="rId10"/>
    <p:sldId id="272" r:id="rId11"/>
    <p:sldId id="277" r:id="rId12"/>
    <p:sldId id="280" r:id="rId13"/>
    <p:sldId id="281" r:id="rId14"/>
    <p:sldId id="266" r:id="rId15"/>
    <p:sldId id="271"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AD4E2B-2157-4C7D-B4DC-0AF52D7F67BA}" v="33" dt="2026-06-09T03:42:26.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08" autoAdjust="0"/>
  </p:normalViewPr>
  <p:slideViewPr>
    <p:cSldViewPr snapToGrid="0">
      <p:cViewPr>
        <p:scale>
          <a:sx n="75" d="100"/>
          <a:sy n="75" d="100"/>
        </p:scale>
        <p:origin x="946"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jan, Oszkar" userId="3b70ab0f-a10c-446a-bf80-333e97e6d749" providerId="ADAL" clId="{3AE65279-E301-4460-9831-16781594FBC4}"/>
    <pc:docChg chg="undo custSel addSld delSld modSld sldOrd">
      <pc:chgData name="Tarjan, Oszkar" userId="3b70ab0f-a10c-446a-bf80-333e97e6d749" providerId="ADAL" clId="{3AE65279-E301-4460-9831-16781594FBC4}" dt="2026-06-09T14:54:53.172" v="7803" actId="12"/>
      <pc:docMkLst>
        <pc:docMk/>
      </pc:docMkLst>
      <pc:sldChg chg="delSp modSp mod modNotesTx">
        <pc:chgData name="Tarjan, Oszkar" userId="3b70ab0f-a10c-446a-bf80-333e97e6d749" providerId="ADAL" clId="{3AE65279-E301-4460-9831-16781594FBC4}" dt="2026-06-08T15:21:21.273" v="5071" actId="20577"/>
        <pc:sldMkLst>
          <pc:docMk/>
          <pc:sldMk cId="2246755923" sldId="256"/>
        </pc:sldMkLst>
        <pc:spChg chg="mod">
          <ac:chgData name="Tarjan, Oszkar" userId="3b70ab0f-a10c-446a-bf80-333e97e6d749" providerId="ADAL" clId="{3AE65279-E301-4460-9831-16781594FBC4}" dt="2026-06-04T19:56:50.919" v="33" actId="20577"/>
          <ac:spMkLst>
            <pc:docMk/>
            <pc:sldMk cId="2246755923" sldId="256"/>
            <ac:spMk id="2" creationId="{1C156CBC-DA70-7741-BB3F-BCDBBE052F88}"/>
          </ac:spMkLst>
        </pc:spChg>
        <pc:spChg chg="mod">
          <ac:chgData name="Tarjan, Oszkar" userId="3b70ab0f-a10c-446a-bf80-333e97e6d749" providerId="ADAL" clId="{3AE65279-E301-4460-9831-16781594FBC4}" dt="2026-06-04T19:57:41.257" v="50" actId="20577"/>
          <ac:spMkLst>
            <pc:docMk/>
            <pc:sldMk cId="2246755923" sldId="256"/>
            <ac:spMk id="3" creationId="{FDB0E14B-6889-F849-8A8C-D01D7C36038D}"/>
          </ac:spMkLst>
        </pc:spChg>
        <pc:spChg chg="mod">
          <ac:chgData name="Tarjan, Oszkar" userId="3b70ab0f-a10c-446a-bf80-333e97e6d749" providerId="ADAL" clId="{3AE65279-E301-4460-9831-16781594FBC4}" dt="2026-06-05T19:49:47.449" v="4767" actId="20577"/>
          <ac:spMkLst>
            <pc:docMk/>
            <pc:sldMk cId="2246755923" sldId="256"/>
            <ac:spMk id="4" creationId="{BD0F4563-AB5E-1F4E-B28C-08AC1323034C}"/>
          </ac:spMkLst>
        </pc:spChg>
      </pc:sldChg>
      <pc:sldChg chg="addSp delSp modSp mod modClrScheme chgLayout modNotesTx">
        <pc:chgData name="Tarjan, Oszkar" userId="3b70ab0f-a10c-446a-bf80-333e97e6d749" providerId="ADAL" clId="{3AE65279-E301-4460-9831-16781594FBC4}" dt="2026-06-09T03:42:26.219" v="7796" actId="27636"/>
        <pc:sldMkLst>
          <pc:docMk/>
          <pc:sldMk cId="3681362828" sldId="257"/>
        </pc:sldMkLst>
        <pc:spChg chg="mod">
          <ac:chgData name="Tarjan, Oszkar" userId="3b70ab0f-a10c-446a-bf80-333e97e6d749" providerId="ADAL" clId="{3AE65279-E301-4460-9831-16781594FBC4}" dt="2026-06-09T03:42:12.470" v="7792" actId="14100"/>
          <ac:spMkLst>
            <pc:docMk/>
            <pc:sldMk cId="3681362828" sldId="257"/>
            <ac:spMk id="2" creationId="{BE5A50FB-44F3-6846-8C26-F8681D4BFFB3}"/>
          </ac:spMkLst>
        </pc:spChg>
        <pc:spChg chg="mod ord">
          <ac:chgData name="Tarjan, Oszkar" userId="3b70ab0f-a10c-446a-bf80-333e97e6d749" providerId="ADAL" clId="{3AE65279-E301-4460-9831-16781594FBC4}" dt="2026-06-04T20:01:18.704" v="167" actId="26606"/>
          <ac:spMkLst>
            <pc:docMk/>
            <pc:sldMk cId="3681362828" sldId="257"/>
            <ac:spMk id="4" creationId="{44D153C9-B6EC-5440-87A3-9DCF9B76E78F}"/>
          </ac:spMkLst>
        </pc:spChg>
        <pc:spChg chg="mod">
          <ac:chgData name="Tarjan, Oszkar" userId="3b70ab0f-a10c-446a-bf80-333e97e6d749" providerId="ADAL" clId="{3AE65279-E301-4460-9831-16781594FBC4}" dt="2026-06-09T03:42:26.219" v="7796" actId="27636"/>
          <ac:spMkLst>
            <pc:docMk/>
            <pc:sldMk cId="3681362828" sldId="257"/>
            <ac:spMk id="7" creationId="{84BED499-6ED4-F54A-8BC4-75AB617CA064}"/>
          </ac:spMkLst>
        </pc:spChg>
        <pc:spChg chg="add mod">
          <ac:chgData name="Tarjan, Oszkar" userId="3b70ab0f-a10c-446a-bf80-333e97e6d749" providerId="ADAL" clId="{3AE65279-E301-4460-9831-16781594FBC4}" dt="2026-06-05T19:52:00.306" v="4778" actId="1076"/>
          <ac:spMkLst>
            <pc:docMk/>
            <pc:sldMk cId="3681362828" sldId="257"/>
            <ac:spMk id="10" creationId="{220496AB-668B-B6D9-54D6-6FB3FD8B4CDE}"/>
          </ac:spMkLst>
        </pc:spChg>
        <pc:spChg chg="add mod">
          <ac:chgData name="Tarjan, Oszkar" userId="3b70ab0f-a10c-446a-bf80-333e97e6d749" providerId="ADAL" clId="{3AE65279-E301-4460-9831-16781594FBC4}" dt="2026-06-05T19:52:49.715" v="4786" actId="1076"/>
          <ac:spMkLst>
            <pc:docMk/>
            <pc:sldMk cId="3681362828" sldId="257"/>
            <ac:spMk id="13" creationId="{94CD59F9-C88A-B893-BE00-1A191C64390B}"/>
          </ac:spMkLst>
        </pc:spChg>
        <pc:picChg chg="add mod">
          <ac:chgData name="Tarjan, Oszkar" userId="3b70ab0f-a10c-446a-bf80-333e97e6d749" providerId="ADAL" clId="{3AE65279-E301-4460-9831-16781594FBC4}" dt="2026-06-09T03:41:57.743" v="7790" actId="1076"/>
          <ac:picMkLst>
            <pc:docMk/>
            <pc:sldMk cId="3681362828" sldId="257"/>
            <ac:picMk id="5" creationId="{60FF25AC-EEF1-B88F-384D-1784AAA968BD}"/>
          </ac:picMkLst>
        </pc:picChg>
        <pc:picChg chg="add mod">
          <ac:chgData name="Tarjan, Oszkar" userId="3b70ab0f-a10c-446a-bf80-333e97e6d749" providerId="ADAL" clId="{3AE65279-E301-4460-9831-16781594FBC4}" dt="2026-06-05T19:51:42.576" v="4776" actId="1076"/>
          <ac:picMkLst>
            <pc:docMk/>
            <pc:sldMk cId="3681362828" sldId="257"/>
            <ac:picMk id="9" creationId="{B06F8C1E-F597-DCF7-0EF7-BE6E2B97C4D4}"/>
          </ac:picMkLst>
        </pc:picChg>
        <pc:cxnChg chg="add mod">
          <ac:chgData name="Tarjan, Oszkar" userId="3b70ab0f-a10c-446a-bf80-333e97e6d749" providerId="ADAL" clId="{3AE65279-E301-4460-9831-16781594FBC4}" dt="2026-06-05T19:52:31.104" v="4784" actId="1036"/>
          <ac:cxnSpMkLst>
            <pc:docMk/>
            <pc:sldMk cId="3681362828" sldId="257"/>
            <ac:cxnSpMk id="11" creationId="{9BEFE8E5-99A6-5E70-5824-9056958535BA}"/>
          </ac:cxnSpMkLst>
        </pc:cxnChg>
      </pc:sldChg>
      <pc:sldChg chg="addSp delSp modSp mod modNotesTx">
        <pc:chgData name="Tarjan, Oszkar" userId="3b70ab0f-a10c-446a-bf80-333e97e6d749" providerId="ADAL" clId="{3AE65279-E301-4460-9831-16781594FBC4}" dt="2026-06-09T03:37:51.032" v="7782" actId="20577"/>
        <pc:sldMkLst>
          <pc:docMk/>
          <pc:sldMk cId="234804978" sldId="266"/>
        </pc:sldMkLst>
        <pc:spChg chg="mod">
          <ac:chgData name="Tarjan, Oszkar" userId="3b70ab0f-a10c-446a-bf80-333e97e6d749" providerId="ADAL" clId="{3AE65279-E301-4460-9831-16781594FBC4}" dt="2026-06-09T03:37:51.032" v="7782" actId="20577"/>
          <ac:spMkLst>
            <pc:docMk/>
            <pc:sldMk cId="234804978" sldId="266"/>
            <ac:spMk id="2" creationId="{875D9BA5-831E-22F5-72E3-465B483DB54A}"/>
          </ac:spMkLst>
        </pc:spChg>
        <pc:spChg chg="mod">
          <ac:chgData name="Tarjan, Oszkar" userId="3b70ab0f-a10c-446a-bf80-333e97e6d749" providerId="ADAL" clId="{3AE65279-E301-4460-9831-16781594FBC4}" dt="2026-06-05T19:38:21.744" v="4615" actId="14100"/>
          <ac:spMkLst>
            <pc:docMk/>
            <pc:sldMk cId="234804978" sldId="266"/>
            <ac:spMk id="3" creationId="{23CE3AA5-A416-9CB1-A607-987190AC879A}"/>
          </ac:spMkLst>
        </pc:spChg>
        <pc:picChg chg="add mod">
          <ac:chgData name="Tarjan, Oszkar" userId="3b70ab0f-a10c-446a-bf80-333e97e6d749" providerId="ADAL" clId="{3AE65279-E301-4460-9831-16781594FBC4}" dt="2026-06-05T19:42:09.971" v="4626" actId="1076"/>
          <ac:picMkLst>
            <pc:docMk/>
            <pc:sldMk cId="234804978" sldId="266"/>
            <ac:picMk id="6" creationId="{F32E070E-682F-A574-1B1F-9E6FB052D166}"/>
          </ac:picMkLst>
        </pc:picChg>
        <pc:picChg chg="add mod">
          <ac:chgData name="Tarjan, Oszkar" userId="3b70ab0f-a10c-446a-bf80-333e97e6d749" providerId="ADAL" clId="{3AE65279-E301-4460-9831-16781594FBC4}" dt="2026-06-05T19:42:01.136" v="4624" actId="1076"/>
          <ac:picMkLst>
            <pc:docMk/>
            <pc:sldMk cId="234804978" sldId="266"/>
            <ac:picMk id="7" creationId="{37A79BCA-C2F8-0B8A-4032-3E1C3A6C24B5}"/>
          </ac:picMkLst>
        </pc:picChg>
        <pc:picChg chg="add mod">
          <ac:chgData name="Tarjan, Oszkar" userId="3b70ab0f-a10c-446a-bf80-333e97e6d749" providerId="ADAL" clId="{3AE65279-E301-4460-9831-16781594FBC4}" dt="2026-06-05T19:41:55.513" v="4622" actId="1076"/>
          <ac:picMkLst>
            <pc:docMk/>
            <pc:sldMk cId="234804978" sldId="266"/>
            <ac:picMk id="9" creationId="{944C7575-615D-C23D-6E57-D9CA4DC96DC0}"/>
          </ac:picMkLst>
        </pc:picChg>
      </pc:sldChg>
      <pc:sldChg chg="addSp delSp modSp mod ord modNotesTx">
        <pc:chgData name="Tarjan, Oszkar" userId="3b70ab0f-a10c-446a-bf80-333e97e6d749" providerId="ADAL" clId="{3AE65279-E301-4460-9831-16781594FBC4}" dt="2026-06-08T16:08:27.906" v="7464" actId="20577"/>
        <pc:sldMkLst>
          <pc:docMk/>
          <pc:sldMk cId="349411730" sldId="271"/>
        </pc:sldMkLst>
        <pc:spChg chg="mod">
          <ac:chgData name="Tarjan, Oszkar" userId="3b70ab0f-a10c-446a-bf80-333e97e6d749" providerId="ADAL" clId="{3AE65279-E301-4460-9831-16781594FBC4}" dt="2026-06-04T20:26:55.938" v="943" actId="20577"/>
          <ac:spMkLst>
            <pc:docMk/>
            <pc:sldMk cId="349411730" sldId="271"/>
            <ac:spMk id="2" creationId="{4ADA81DB-B716-2E4D-EAC9-9E872575414F}"/>
          </ac:spMkLst>
        </pc:spChg>
        <pc:spChg chg="mod">
          <ac:chgData name="Tarjan, Oszkar" userId="3b70ab0f-a10c-446a-bf80-333e97e6d749" providerId="ADAL" clId="{3AE65279-E301-4460-9831-16781594FBC4}" dt="2026-06-05T00:43:29.040" v="1827" actId="27636"/>
          <ac:spMkLst>
            <pc:docMk/>
            <pc:sldMk cId="349411730" sldId="271"/>
            <ac:spMk id="3" creationId="{76D0D331-A172-6154-E939-8FA56EC42264}"/>
          </ac:spMkLst>
        </pc:spChg>
        <pc:spChg chg="add mod">
          <ac:chgData name="Tarjan, Oszkar" userId="3b70ab0f-a10c-446a-bf80-333e97e6d749" providerId="ADAL" clId="{3AE65279-E301-4460-9831-16781594FBC4}" dt="2026-06-05T01:54:15.356" v="2576" actId="1076"/>
          <ac:spMkLst>
            <pc:docMk/>
            <pc:sldMk cId="349411730" sldId="271"/>
            <ac:spMk id="15" creationId="{B590FD26-5FF3-93C1-139A-84EF982195DC}"/>
          </ac:spMkLst>
        </pc:spChg>
        <pc:picChg chg="add mod">
          <ac:chgData name="Tarjan, Oszkar" userId="3b70ab0f-a10c-446a-bf80-333e97e6d749" providerId="ADAL" clId="{3AE65279-E301-4460-9831-16781594FBC4}" dt="2026-06-05T01:37:06.685" v="2492" actId="1076"/>
          <ac:picMkLst>
            <pc:docMk/>
            <pc:sldMk cId="349411730" sldId="271"/>
            <ac:picMk id="5" creationId="{ACA0F324-29BF-8C64-8AA1-374384703422}"/>
          </ac:picMkLst>
        </pc:picChg>
        <pc:picChg chg="add mod">
          <ac:chgData name="Tarjan, Oszkar" userId="3b70ab0f-a10c-446a-bf80-333e97e6d749" providerId="ADAL" clId="{3AE65279-E301-4460-9831-16781594FBC4}" dt="2026-06-05T01:50:57.779" v="2540" actId="1076"/>
          <ac:picMkLst>
            <pc:docMk/>
            <pc:sldMk cId="349411730" sldId="271"/>
            <ac:picMk id="6" creationId="{4CFEA020-ABFF-964A-2A6A-83D26AF6113E}"/>
          </ac:picMkLst>
        </pc:picChg>
        <pc:picChg chg="add mod">
          <ac:chgData name="Tarjan, Oszkar" userId="3b70ab0f-a10c-446a-bf80-333e97e6d749" providerId="ADAL" clId="{3AE65279-E301-4460-9831-16781594FBC4}" dt="2026-06-05T01:51:00.422" v="2541" actId="1076"/>
          <ac:picMkLst>
            <pc:docMk/>
            <pc:sldMk cId="349411730" sldId="271"/>
            <ac:picMk id="7" creationId="{90D454B6-5923-DA60-1904-18CA6CBCC7D6}"/>
          </ac:picMkLst>
        </pc:picChg>
        <pc:picChg chg="add mod">
          <ac:chgData name="Tarjan, Oszkar" userId="3b70ab0f-a10c-446a-bf80-333e97e6d749" providerId="ADAL" clId="{3AE65279-E301-4460-9831-16781594FBC4}" dt="2026-06-05T01:51:03.460" v="2542" actId="1076"/>
          <ac:picMkLst>
            <pc:docMk/>
            <pc:sldMk cId="349411730" sldId="271"/>
            <ac:picMk id="8" creationId="{3B01365D-C118-8C7E-24E1-A58B0AD3DA5A}"/>
          </ac:picMkLst>
        </pc:picChg>
        <pc:picChg chg="add mod">
          <ac:chgData name="Tarjan, Oszkar" userId="3b70ab0f-a10c-446a-bf80-333e97e6d749" providerId="ADAL" clId="{3AE65279-E301-4460-9831-16781594FBC4}" dt="2026-06-05T01:50:40.754" v="2538" actId="1076"/>
          <ac:picMkLst>
            <pc:docMk/>
            <pc:sldMk cId="349411730" sldId="271"/>
            <ac:picMk id="9" creationId="{D355E88A-A420-28D1-D0C4-929836CFA802}"/>
          </ac:picMkLst>
        </pc:picChg>
        <pc:picChg chg="add mod">
          <ac:chgData name="Tarjan, Oszkar" userId="3b70ab0f-a10c-446a-bf80-333e97e6d749" providerId="ADAL" clId="{3AE65279-E301-4460-9831-16781594FBC4}" dt="2026-06-05T01:53:14.747" v="2551" actId="1076"/>
          <ac:picMkLst>
            <pc:docMk/>
            <pc:sldMk cId="349411730" sldId="271"/>
            <ac:picMk id="13" creationId="{E9D3DA8C-7742-6470-CC51-1A0E9104ACCB}"/>
          </ac:picMkLst>
        </pc:picChg>
        <pc:picChg chg="add mod">
          <ac:chgData name="Tarjan, Oszkar" userId="3b70ab0f-a10c-446a-bf80-333e97e6d749" providerId="ADAL" clId="{3AE65279-E301-4460-9831-16781594FBC4}" dt="2026-06-05T01:54:27.540" v="2578" actId="1076"/>
          <ac:picMkLst>
            <pc:docMk/>
            <pc:sldMk cId="349411730" sldId="271"/>
            <ac:picMk id="14" creationId="{A4F0CB3E-3649-16C7-CDB8-DB8D9FDD85C4}"/>
          </ac:picMkLst>
        </pc:picChg>
      </pc:sldChg>
      <pc:sldChg chg="addSp delSp modSp add mod ord modNotesTx">
        <pc:chgData name="Tarjan, Oszkar" userId="3b70ab0f-a10c-446a-bf80-333e97e6d749" providerId="ADAL" clId="{3AE65279-E301-4460-9831-16781594FBC4}" dt="2026-06-09T14:54:42.430" v="7802" actId="12"/>
        <pc:sldMkLst>
          <pc:docMk/>
          <pc:sldMk cId="3827291936" sldId="272"/>
        </pc:sldMkLst>
        <pc:spChg chg="mod">
          <ac:chgData name="Tarjan, Oszkar" userId="3b70ab0f-a10c-446a-bf80-333e97e6d749" providerId="ADAL" clId="{3AE65279-E301-4460-9831-16781594FBC4}" dt="2026-06-04T20:18:22.370" v="637" actId="20577"/>
          <ac:spMkLst>
            <pc:docMk/>
            <pc:sldMk cId="3827291936" sldId="272"/>
            <ac:spMk id="2" creationId="{65372345-D6EE-79F3-C0BE-67F555BB1A9C}"/>
          </ac:spMkLst>
        </pc:spChg>
        <pc:spChg chg="mod">
          <ac:chgData name="Tarjan, Oszkar" userId="3b70ab0f-a10c-446a-bf80-333e97e6d749" providerId="ADAL" clId="{3AE65279-E301-4460-9831-16781594FBC4}" dt="2026-06-09T14:54:42.430" v="7802" actId="12"/>
          <ac:spMkLst>
            <pc:docMk/>
            <pc:sldMk cId="3827291936" sldId="272"/>
            <ac:spMk id="3" creationId="{69590A95-0EEC-8E6C-C7B2-9895C524CE97}"/>
          </ac:spMkLst>
        </pc:spChg>
        <pc:picChg chg="add mod">
          <ac:chgData name="Tarjan, Oszkar" userId="3b70ab0f-a10c-446a-bf80-333e97e6d749" providerId="ADAL" clId="{3AE65279-E301-4460-9831-16781594FBC4}" dt="2026-06-05T19:35:07.047" v="4601" actId="1076"/>
          <ac:picMkLst>
            <pc:docMk/>
            <pc:sldMk cId="3827291936" sldId="272"/>
            <ac:picMk id="7" creationId="{E33C4D1D-F5A3-2B77-0162-7DC5D7DFB993}"/>
          </ac:picMkLst>
        </pc:picChg>
        <pc:picChg chg="add mod">
          <ac:chgData name="Tarjan, Oszkar" userId="3b70ab0f-a10c-446a-bf80-333e97e6d749" providerId="ADAL" clId="{3AE65279-E301-4460-9831-16781594FBC4}" dt="2026-06-05T19:35:07.047" v="4601" actId="1076"/>
          <ac:picMkLst>
            <pc:docMk/>
            <pc:sldMk cId="3827291936" sldId="272"/>
            <ac:picMk id="9" creationId="{E0C9178E-C8ED-A1F6-7A75-02D81E779550}"/>
          </ac:picMkLst>
        </pc:picChg>
      </pc:sldChg>
      <pc:sldChg chg="addSp modSp add mod ord modNotesTx">
        <pc:chgData name="Tarjan, Oszkar" userId="3b70ab0f-a10c-446a-bf80-333e97e6d749" providerId="ADAL" clId="{3AE65279-E301-4460-9831-16781594FBC4}" dt="2026-06-09T14:54:28.963" v="7801" actId="12"/>
        <pc:sldMkLst>
          <pc:docMk/>
          <pc:sldMk cId="3084917779" sldId="273"/>
        </pc:sldMkLst>
        <pc:spChg chg="mod">
          <ac:chgData name="Tarjan, Oszkar" userId="3b70ab0f-a10c-446a-bf80-333e97e6d749" providerId="ADAL" clId="{3AE65279-E301-4460-9831-16781594FBC4}" dt="2026-06-05T19:25:25.638" v="4543" actId="14100"/>
          <ac:spMkLst>
            <pc:docMk/>
            <pc:sldMk cId="3084917779" sldId="273"/>
            <ac:spMk id="2" creationId="{2A6F6804-9CDF-1572-69CC-9B32BA6F0BFA}"/>
          </ac:spMkLst>
        </pc:spChg>
        <pc:spChg chg="mod">
          <ac:chgData name="Tarjan, Oszkar" userId="3b70ab0f-a10c-446a-bf80-333e97e6d749" providerId="ADAL" clId="{3AE65279-E301-4460-9831-16781594FBC4}" dt="2026-06-09T14:54:28.963" v="7801" actId="12"/>
          <ac:spMkLst>
            <pc:docMk/>
            <pc:sldMk cId="3084917779" sldId="273"/>
            <ac:spMk id="3" creationId="{CBED5036-4B52-0B1C-3933-259A38304B6D}"/>
          </ac:spMkLst>
        </pc:spChg>
        <pc:picChg chg="add mod">
          <ac:chgData name="Tarjan, Oszkar" userId="3b70ab0f-a10c-446a-bf80-333e97e6d749" providerId="ADAL" clId="{3AE65279-E301-4460-9831-16781594FBC4}" dt="2026-06-05T19:25:14.098" v="4542" actId="1076"/>
          <ac:picMkLst>
            <pc:docMk/>
            <pc:sldMk cId="3084917779" sldId="273"/>
            <ac:picMk id="5" creationId="{4E6D9FBA-828E-0550-D407-AE82B412F8D7}"/>
          </ac:picMkLst>
        </pc:picChg>
      </pc:sldChg>
      <pc:sldChg chg="addSp delSp modSp new mod modNotesTx">
        <pc:chgData name="Tarjan, Oszkar" userId="3b70ab0f-a10c-446a-bf80-333e97e6d749" providerId="ADAL" clId="{3AE65279-E301-4460-9831-16781594FBC4}" dt="2026-06-08T15:35:09.146" v="6194" actId="6549"/>
        <pc:sldMkLst>
          <pc:docMk/>
          <pc:sldMk cId="3861942230" sldId="274"/>
        </pc:sldMkLst>
        <pc:spChg chg="mod">
          <ac:chgData name="Tarjan, Oszkar" userId="3b70ab0f-a10c-446a-bf80-333e97e6d749" providerId="ADAL" clId="{3AE65279-E301-4460-9831-16781594FBC4}" dt="2026-06-05T02:18:29.525" v="2726" actId="20577"/>
          <ac:spMkLst>
            <pc:docMk/>
            <pc:sldMk cId="3861942230" sldId="274"/>
            <ac:spMk id="2" creationId="{F0595320-6B64-FBE5-86C0-840312E59CFD}"/>
          </ac:spMkLst>
        </pc:spChg>
        <pc:spChg chg="mod">
          <ac:chgData name="Tarjan, Oszkar" userId="3b70ab0f-a10c-446a-bf80-333e97e6d749" providerId="ADAL" clId="{3AE65279-E301-4460-9831-16781594FBC4}" dt="2026-06-05T15:53:24.821" v="3718" actId="313"/>
          <ac:spMkLst>
            <pc:docMk/>
            <pc:sldMk cId="3861942230" sldId="274"/>
            <ac:spMk id="4" creationId="{43E19B19-15A8-7465-968E-FF21B228586F}"/>
          </ac:spMkLst>
        </pc:spChg>
        <pc:picChg chg="add mod">
          <ac:chgData name="Tarjan, Oszkar" userId="3b70ab0f-a10c-446a-bf80-333e97e6d749" providerId="ADAL" clId="{3AE65279-E301-4460-9831-16781594FBC4}" dt="2026-06-05T15:51:51.568" v="3699" actId="1076"/>
          <ac:picMkLst>
            <pc:docMk/>
            <pc:sldMk cId="3861942230" sldId="274"/>
            <ac:picMk id="9" creationId="{B5B6F4DC-347B-89A0-E032-046976B4B8D3}"/>
          </ac:picMkLst>
        </pc:picChg>
      </pc:sldChg>
      <pc:sldChg chg="modSp new mod">
        <pc:chgData name="Tarjan, Oszkar" userId="3b70ab0f-a10c-446a-bf80-333e97e6d749" providerId="ADAL" clId="{3AE65279-E301-4460-9831-16781594FBC4}" dt="2026-06-08T16:09:01.128" v="7475" actId="20577"/>
        <pc:sldMkLst>
          <pc:docMk/>
          <pc:sldMk cId="4156934343" sldId="276"/>
        </pc:sldMkLst>
        <pc:spChg chg="mod">
          <ac:chgData name="Tarjan, Oszkar" userId="3b70ab0f-a10c-446a-bf80-333e97e6d749" providerId="ADAL" clId="{3AE65279-E301-4460-9831-16781594FBC4}" dt="2026-06-08T16:09:01.128" v="7475" actId="20577"/>
          <ac:spMkLst>
            <pc:docMk/>
            <pc:sldMk cId="4156934343" sldId="276"/>
            <ac:spMk id="2" creationId="{E59A1C9C-A1A5-9D20-F331-465BA25C676F}"/>
          </ac:spMkLst>
        </pc:spChg>
        <pc:spChg chg="mod">
          <ac:chgData name="Tarjan, Oszkar" userId="3b70ab0f-a10c-446a-bf80-333e97e6d749" providerId="ADAL" clId="{3AE65279-E301-4460-9831-16781594FBC4}" dt="2026-06-08T00:48:25.259" v="4801" actId="20577"/>
          <ac:spMkLst>
            <pc:docMk/>
            <pc:sldMk cId="4156934343" sldId="276"/>
            <ac:spMk id="3" creationId="{DB24CE6F-9B2C-C06D-A875-C99ACF2915D1}"/>
          </ac:spMkLst>
        </pc:spChg>
      </pc:sldChg>
      <pc:sldChg chg="addSp delSp modSp add mod modNotesTx">
        <pc:chgData name="Tarjan, Oszkar" userId="3b70ab0f-a10c-446a-bf80-333e97e6d749" providerId="ADAL" clId="{3AE65279-E301-4460-9831-16781594FBC4}" dt="2026-06-09T14:54:53.172" v="7803" actId="12"/>
        <pc:sldMkLst>
          <pc:docMk/>
          <pc:sldMk cId="2082749496" sldId="277"/>
        </pc:sldMkLst>
        <pc:spChg chg="mod">
          <ac:chgData name="Tarjan, Oszkar" userId="3b70ab0f-a10c-446a-bf80-333e97e6d749" providerId="ADAL" clId="{3AE65279-E301-4460-9831-16781594FBC4}" dt="2026-06-05T19:02:30.607" v="4395" actId="404"/>
          <ac:spMkLst>
            <pc:docMk/>
            <pc:sldMk cId="2082749496" sldId="277"/>
            <ac:spMk id="2" creationId="{47496B47-CC08-4537-B02F-528101BAA0F4}"/>
          </ac:spMkLst>
        </pc:spChg>
        <pc:spChg chg="mod">
          <ac:chgData name="Tarjan, Oszkar" userId="3b70ab0f-a10c-446a-bf80-333e97e6d749" providerId="ADAL" clId="{3AE65279-E301-4460-9831-16781594FBC4}" dt="2026-06-09T14:54:53.172" v="7803" actId="12"/>
          <ac:spMkLst>
            <pc:docMk/>
            <pc:sldMk cId="2082749496" sldId="277"/>
            <ac:spMk id="3" creationId="{F431E909-9E02-8C88-0A80-5D24F04F692F}"/>
          </ac:spMkLst>
        </pc:spChg>
        <pc:picChg chg="add mod ord">
          <ac:chgData name="Tarjan, Oszkar" userId="3b70ab0f-a10c-446a-bf80-333e97e6d749" providerId="ADAL" clId="{3AE65279-E301-4460-9831-16781594FBC4}" dt="2026-06-05T17:44:21.940" v="3990" actId="167"/>
          <ac:picMkLst>
            <pc:docMk/>
            <pc:sldMk cId="2082749496" sldId="277"/>
            <ac:picMk id="6" creationId="{7C97DB07-38FA-504B-CB82-BF9046988AB0}"/>
          </ac:picMkLst>
        </pc:picChg>
        <pc:picChg chg="add mod">
          <ac:chgData name="Tarjan, Oszkar" userId="3b70ab0f-a10c-446a-bf80-333e97e6d749" providerId="ADAL" clId="{3AE65279-E301-4460-9831-16781594FBC4}" dt="2026-06-05T17:45:03.794" v="3996" actId="1076"/>
          <ac:picMkLst>
            <pc:docMk/>
            <pc:sldMk cId="2082749496" sldId="277"/>
            <ac:picMk id="8" creationId="{51CA6625-91FA-DA91-EA25-F50094FEBD4A}"/>
          </ac:picMkLst>
        </pc:picChg>
        <pc:picChg chg="add mod">
          <ac:chgData name="Tarjan, Oszkar" userId="3b70ab0f-a10c-446a-bf80-333e97e6d749" providerId="ADAL" clId="{3AE65279-E301-4460-9831-16781594FBC4}" dt="2026-06-05T17:43:53.372" v="3986" actId="14100"/>
          <ac:picMkLst>
            <pc:docMk/>
            <pc:sldMk cId="2082749496" sldId="277"/>
            <ac:picMk id="11" creationId="{B25B63BF-E44E-9A51-258C-F7CEC82BEE94}"/>
          </ac:picMkLst>
        </pc:picChg>
        <pc:picChg chg="add mod">
          <ac:chgData name="Tarjan, Oszkar" userId="3b70ab0f-a10c-446a-bf80-333e97e6d749" providerId="ADAL" clId="{3AE65279-E301-4460-9831-16781594FBC4}" dt="2026-06-05T17:44:56.979" v="3995" actId="1076"/>
          <ac:picMkLst>
            <pc:docMk/>
            <pc:sldMk cId="2082749496" sldId="277"/>
            <ac:picMk id="13" creationId="{4F87A895-5201-B33A-629B-6E24395021B3}"/>
          </ac:picMkLst>
        </pc:picChg>
      </pc:sldChg>
      <pc:sldChg chg="addSp delSp modSp new mod ord modClrScheme chgLayout modNotesTx">
        <pc:chgData name="Tarjan, Oszkar" userId="3b70ab0f-a10c-446a-bf80-333e97e6d749" providerId="ADAL" clId="{3AE65279-E301-4460-9831-16781594FBC4}" dt="2026-06-09T14:54:13.323" v="7800" actId="12"/>
        <pc:sldMkLst>
          <pc:docMk/>
          <pc:sldMk cId="3705688723" sldId="278"/>
        </pc:sldMkLst>
        <pc:spChg chg="mod ord">
          <ac:chgData name="Tarjan, Oszkar" userId="3b70ab0f-a10c-446a-bf80-333e97e6d749" providerId="ADAL" clId="{3AE65279-E301-4460-9831-16781594FBC4}" dt="2026-06-05T15:11:57.932" v="3591" actId="700"/>
          <ac:spMkLst>
            <pc:docMk/>
            <pc:sldMk cId="3705688723" sldId="278"/>
            <ac:spMk id="2" creationId="{9EAB4CE1-7FD1-B6A2-8B5A-E83B41F7D87C}"/>
          </ac:spMkLst>
        </pc:spChg>
        <pc:spChg chg="mod ord">
          <ac:chgData name="Tarjan, Oszkar" userId="3b70ab0f-a10c-446a-bf80-333e97e6d749" providerId="ADAL" clId="{3AE65279-E301-4460-9831-16781594FBC4}" dt="2026-06-09T14:54:08.069" v="7798" actId="12"/>
          <ac:spMkLst>
            <pc:docMk/>
            <pc:sldMk cId="3705688723" sldId="278"/>
            <ac:spMk id="3" creationId="{CB73CE22-F421-501D-4213-9452CD6A41C9}"/>
          </ac:spMkLst>
        </pc:spChg>
        <pc:spChg chg="mod ord">
          <ac:chgData name="Tarjan, Oszkar" userId="3b70ab0f-a10c-446a-bf80-333e97e6d749" providerId="ADAL" clId="{3AE65279-E301-4460-9831-16781594FBC4}" dt="2026-06-05T15:11:57.932" v="3591" actId="700"/>
          <ac:spMkLst>
            <pc:docMk/>
            <pc:sldMk cId="3705688723" sldId="278"/>
            <ac:spMk id="4" creationId="{274DFFEA-6F2C-9846-11F1-30E7528255D0}"/>
          </ac:spMkLst>
        </pc:spChg>
        <pc:spChg chg="add mod ord">
          <ac:chgData name="Tarjan, Oszkar" userId="3b70ab0f-a10c-446a-bf80-333e97e6d749" providerId="ADAL" clId="{3AE65279-E301-4460-9831-16781594FBC4}" dt="2026-06-09T14:54:13.323" v="7800" actId="12"/>
          <ac:spMkLst>
            <pc:docMk/>
            <pc:sldMk cId="3705688723" sldId="278"/>
            <ac:spMk id="8" creationId="{E508D6A0-EB7E-3445-8950-660138462BD3}"/>
          </ac:spMkLst>
        </pc:spChg>
        <pc:picChg chg="add mod">
          <ac:chgData name="Tarjan, Oszkar" userId="3b70ab0f-a10c-446a-bf80-333e97e6d749" providerId="ADAL" clId="{3AE65279-E301-4460-9831-16781594FBC4}" dt="2026-06-05T15:16:06.054" v="3634" actId="1076"/>
          <ac:picMkLst>
            <pc:docMk/>
            <pc:sldMk cId="3705688723" sldId="278"/>
            <ac:picMk id="7" creationId="{75346BD9-8F8F-E2D3-8DDC-54865277725F}"/>
          </ac:picMkLst>
        </pc:picChg>
      </pc:sldChg>
      <pc:sldChg chg="addSp delSp modSp new mod ord modNotesTx">
        <pc:chgData name="Tarjan, Oszkar" userId="3b70ab0f-a10c-446a-bf80-333e97e6d749" providerId="ADAL" clId="{3AE65279-E301-4460-9831-16781594FBC4}" dt="2026-06-08T12:24:45.555" v="4928" actId="20577"/>
        <pc:sldMkLst>
          <pc:docMk/>
          <pc:sldMk cId="263388345" sldId="279"/>
        </pc:sldMkLst>
        <pc:spChg chg="mod">
          <ac:chgData name="Tarjan, Oszkar" userId="3b70ab0f-a10c-446a-bf80-333e97e6d749" providerId="ADAL" clId="{3AE65279-E301-4460-9831-16781594FBC4}" dt="2026-06-05T14:22:06.223" v="3116" actId="20577"/>
          <ac:spMkLst>
            <pc:docMk/>
            <pc:sldMk cId="263388345" sldId="279"/>
            <ac:spMk id="2" creationId="{D4079AB2-3FEE-2AB2-666C-1123FC15A06D}"/>
          </ac:spMkLst>
        </pc:spChg>
        <pc:picChg chg="add mod">
          <ac:chgData name="Tarjan, Oszkar" userId="3b70ab0f-a10c-446a-bf80-333e97e6d749" providerId="ADAL" clId="{3AE65279-E301-4460-9831-16781594FBC4}" dt="2026-06-08T12:22:59.668" v="4806" actId="1076"/>
          <ac:picMkLst>
            <pc:docMk/>
            <pc:sldMk cId="263388345" sldId="279"/>
            <ac:picMk id="11" creationId="{A57529F6-D12C-7B10-9499-0C666D7ED330}"/>
          </ac:picMkLst>
        </pc:picChg>
        <pc:picChg chg="add mod">
          <ac:chgData name="Tarjan, Oszkar" userId="3b70ab0f-a10c-446a-bf80-333e97e6d749" providerId="ADAL" clId="{3AE65279-E301-4460-9831-16781594FBC4}" dt="2026-06-08T12:22:54.059" v="4805" actId="1076"/>
          <ac:picMkLst>
            <pc:docMk/>
            <pc:sldMk cId="263388345" sldId="279"/>
            <ac:picMk id="12" creationId="{A872049F-DBDD-E348-5CC3-AB95EE630111}"/>
          </ac:picMkLst>
        </pc:picChg>
      </pc:sldChg>
      <pc:sldChg chg="addSp delSp modSp new mod modNotesTx">
        <pc:chgData name="Tarjan, Oszkar" userId="3b70ab0f-a10c-446a-bf80-333e97e6d749" providerId="ADAL" clId="{3AE65279-E301-4460-9831-16781594FBC4}" dt="2026-06-09T03:34:05.429" v="7675" actId="20577"/>
        <pc:sldMkLst>
          <pc:docMk/>
          <pc:sldMk cId="1455618104" sldId="280"/>
        </pc:sldMkLst>
        <pc:spChg chg="mod">
          <ac:chgData name="Tarjan, Oszkar" userId="3b70ab0f-a10c-446a-bf80-333e97e6d749" providerId="ADAL" clId="{3AE65279-E301-4460-9831-16781594FBC4}" dt="2026-06-05T19:18:09.820" v="4476" actId="404"/>
          <ac:spMkLst>
            <pc:docMk/>
            <pc:sldMk cId="1455618104" sldId="280"/>
            <ac:spMk id="2" creationId="{2238FB81-9F22-D923-40D7-DE50C446DA74}"/>
          </ac:spMkLst>
        </pc:spChg>
        <pc:spChg chg="mod">
          <ac:chgData name="Tarjan, Oszkar" userId="3b70ab0f-a10c-446a-bf80-333e97e6d749" providerId="ADAL" clId="{3AE65279-E301-4460-9831-16781594FBC4}" dt="2026-06-09T03:33:12.287" v="7652" actId="27636"/>
          <ac:spMkLst>
            <pc:docMk/>
            <pc:sldMk cId="1455618104" sldId="280"/>
            <ac:spMk id="3" creationId="{5BB048F4-1E88-73B4-3840-060244B28E07}"/>
          </ac:spMkLst>
        </pc:spChg>
        <pc:spChg chg="add">
          <ac:chgData name="Tarjan, Oszkar" userId="3b70ab0f-a10c-446a-bf80-333e97e6d749" providerId="ADAL" clId="{3AE65279-E301-4460-9831-16781594FBC4}" dt="2026-06-05T19:16:34.002" v="4464"/>
          <ac:spMkLst>
            <pc:docMk/>
            <pc:sldMk cId="1455618104" sldId="280"/>
            <ac:spMk id="7" creationId="{F1B68376-F0F8-5931-D915-8716C1A38E23}"/>
          </ac:spMkLst>
        </pc:spChg>
        <pc:spChg chg="add mod">
          <ac:chgData name="Tarjan, Oszkar" userId="3b70ab0f-a10c-446a-bf80-333e97e6d749" providerId="ADAL" clId="{3AE65279-E301-4460-9831-16781594FBC4}" dt="2026-06-09T03:34:05.429" v="7675" actId="20577"/>
          <ac:spMkLst>
            <pc:docMk/>
            <pc:sldMk cId="1455618104" sldId="280"/>
            <ac:spMk id="13" creationId="{CD6523BF-C7CF-EAB9-8444-3C031449F985}"/>
          </ac:spMkLst>
        </pc:spChg>
        <pc:picChg chg="add mod">
          <ac:chgData name="Tarjan, Oszkar" userId="3b70ab0f-a10c-446a-bf80-333e97e6d749" providerId="ADAL" clId="{3AE65279-E301-4460-9831-16781594FBC4}" dt="2026-06-05T17:43:03.748" v="3979" actId="1076"/>
          <ac:picMkLst>
            <pc:docMk/>
            <pc:sldMk cId="1455618104" sldId="280"/>
            <ac:picMk id="9" creationId="{6A58DBBB-43B7-1E36-35D5-6E13665DC11D}"/>
          </ac:picMkLst>
        </pc:picChg>
        <pc:picChg chg="add del mod">
          <ac:chgData name="Tarjan, Oszkar" userId="3b70ab0f-a10c-446a-bf80-333e97e6d749" providerId="ADAL" clId="{3AE65279-E301-4460-9831-16781594FBC4}" dt="2026-06-09T03:25:57.294" v="7533" actId="21"/>
          <ac:picMkLst>
            <pc:docMk/>
            <pc:sldMk cId="1455618104" sldId="280"/>
            <ac:picMk id="10" creationId="{153643EB-C437-4142-CD57-CA294941D932}"/>
          </ac:picMkLst>
        </pc:picChg>
        <pc:picChg chg="add del mod">
          <ac:chgData name="Tarjan, Oszkar" userId="3b70ab0f-a10c-446a-bf80-333e97e6d749" providerId="ADAL" clId="{3AE65279-E301-4460-9831-16781594FBC4}" dt="2026-06-09T03:28:48.749" v="7569" actId="478"/>
          <ac:picMkLst>
            <pc:docMk/>
            <pc:sldMk cId="1455618104" sldId="280"/>
            <ac:picMk id="12" creationId="{FB7E86E1-9BF5-724E-3874-EE4E6F47B667}"/>
          </ac:picMkLst>
        </pc:picChg>
      </pc:sldChg>
      <pc:sldChg chg="addSp delSp modSp new mod modClrScheme chgLayout">
        <pc:chgData name="Tarjan, Oszkar" userId="3b70ab0f-a10c-446a-bf80-333e97e6d749" providerId="ADAL" clId="{3AE65279-E301-4460-9831-16781594FBC4}" dt="2026-06-09T03:36:46.687" v="7728" actId="1076"/>
        <pc:sldMkLst>
          <pc:docMk/>
          <pc:sldMk cId="445100846" sldId="281"/>
        </pc:sldMkLst>
        <pc:spChg chg="del">
          <ac:chgData name="Tarjan, Oszkar" userId="3b70ab0f-a10c-446a-bf80-333e97e6d749" providerId="ADAL" clId="{3AE65279-E301-4460-9831-16781594FBC4}" dt="2026-06-09T03:21:18.728" v="7481" actId="478"/>
          <ac:spMkLst>
            <pc:docMk/>
            <pc:sldMk cId="445100846" sldId="281"/>
            <ac:spMk id="2" creationId="{BE77EBFF-161D-2993-1015-BB7D25306CD6}"/>
          </ac:spMkLst>
        </pc:spChg>
        <pc:spChg chg="del mod">
          <ac:chgData name="Tarjan, Oszkar" userId="3b70ab0f-a10c-446a-bf80-333e97e6d749" providerId="ADAL" clId="{3AE65279-E301-4460-9831-16781594FBC4}" dt="2026-06-09T03:22:40.818" v="7484"/>
          <ac:spMkLst>
            <pc:docMk/>
            <pc:sldMk cId="445100846" sldId="281"/>
            <ac:spMk id="3" creationId="{E4AC6A93-2C57-2F36-BA05-972691F69DFE}"/>
          </ac:spMkLst>
        </pc:spChg>
        <pc:spChg chg="mod ord">
          <ac:chgData name="Tarjan, Oszkar" userId="3b70ab0f-a10c-446a-bf80-333e97e6d749" providerId="ADAL" clId="{3AE65279-E301-4460-9831-16781594FBC4}" dt="2026-06-09T03:26:27.233" v="7535" actId="700"/>
          <ac:spMkLst>
            <pc:docMk/>
            <pc:sldMk cId="445100846" sldId="281"/>
            <ac:spMk id="4" creationId="{586982A6-3ABE-1839-949A-647F89DFA239}"/>
          </ac:spMkLst>
        </pc:spChg>
        <pc:spChg chg="add mod ord">
          <ac:chgData name="Tarjan, Oszkar" userId="3b70ab0f-a10c-446a-bf80-333e97e6d749" providerId="ADAL" clId="{3AE65279-E301-4460-9831-16781594FBC4}" dt="2026-06-09T03:36:22.657" v="7723"/>
          <ac:spMkLst>
            <pc:docMk/>
            <pc:sldMk cId="445100846" sldId="281"/>
            <ac:spMk id="6" creationId="{F5918D8B-DCEC-33A2-DA16-1EFC1EAA982E}"/>
          </ac:spMkLst>
        </pc:spChg>
        <pc:spChg chg="add mod">
          <ac:chgData name="Tarjan, Oszkar" userId="3b70ab0f-a10c-446a-bf80-333e97e6d749" providerId="ADAL" clId="{3AE65279-E301-4460-9831-16781594FBC4}" dt="2026-06-09T03:36:20.736" v="7722" actId="14100"/>
          <ac:spMkLst>
            <pc:docMk/>
            <pc:sldMk cId="445100846" sldId="281"/>
            <ac:spMk id="7" creationId="{FF84FD78-91B7-BBCC-2B90-03E4CA752A93}"/>
          </ac:spMkLst>
        </pc:spChg>
        <pc:spChg chg="add del mod ord">
          <ac:chgData name="Tarjan, Oszkar" userId="3b70ab0f-a10c-446a-bf80-333e97e6d749" providerId="ADAL" clId="{3AE65279-E301-4460-9831-16781594FBC4}" dt="2026-06-09T03:26:36.908" v="7538" actId="478"/>
          <ac:spMkLst>
            <pc:docMk/>
            <pc:sldMk cId="445100846" sldId="281"/>
            <ac:spMk id="8" creationId="{15C7DFA0-273D-556D-C519-5E36A05478C8}"/>
          </ac:spMkLst>
        </pc:spChg>
        <pc:spChg chg="add del mod ord">
          <ac:chgData name="Tarjan, Oszkar" userId="3b70ab0f-a10c-446a-bf80-333e97e6d749" providerId="ADAL" clId="{3AE65279-E301-4460-9831-16781594FBC4}" dt="2026-06-09T03:26:44.792" v="7542"/>
          <ac:spMkLst>
            <pc:docMk/>
            <pc:sldMk cId="445100846" sldId="281"/>
            <ac:spMk id="9" creationId="{CB6138CD-24B1-E544-5F41-A5A378666EDC}"/>
          </ac:spMkLst>
        </pc:spChg>
        <pc:spChg chg="add mod">
          <ac:chgData name="Tarjan, Oszkar" userId="3b70ab0f-a10c-446a-bf80-333e97e6d749" providerId="ADAL" clId="{3AE65279-E301-4460-9831-16781594FBC4}" dt="2026-06-09T03:35:05.879" v="7705" actId="20577"/>
          <ac:spMkLst>
            <pc:docMk/>
            <pc:sldMk cId="445100846" sldId="281"/>
            <ac:spMk id="12" creationId="{EE9CFFF2-93CF-3910-1A99-2E2391476A4D}"/>
          </ac:spMkLst>
        </pc:spChg>
        <pc:picChg chg="add mod">
          <ac:chgData name="Tarjan, Oszkar" userId="3b70ab0f-a10c-446a-bf80-333e97e6d749" providerId="ADAL" clId="{3AE65279-E301-4460-9831-16781594FBC4}" dt="2026-06-09T03:21:32.542" v="7482"/>
          <ac:picMkLst>
            <pc:docMk/>
            <pc:sldMk cId="445100846" sldId="281"/>
            <ac:picMk id="5" creationId="{943F45FB-0D76-5C4E-CA18-292C82994C51}"/>
          </ac:picMkLst>
        </pc:picChg>
        <pc:picChg chg="add mod">
          <ac:chgData name="Tarjan, Oszkar" userId="3b70ab0f-a10c-446a-bf80-333e97e6d749" providerId="ADAL" clId="{3AE65279-E301-4460-9831-16781594FBC4}" dt="2026-06-09T03:26:49.810" v="7543" actId="14100"/>
          <ac:picMkLst>
            <pc:docMk/>
            <pc:sldMk cId="445100846" sldId="281"/>
            <ac:picMk id="10" creationId="{153643EB-C437-4142-CD57-CA294941D932}"/>
          </ac:picMkLst>
        </pc:picChg>
        <pc:picChg chg="mod">
          <ac:chgData name="Tarjan, Oszkar" userId="3b70ab0f-a10c-446a-bf80-333e97e6d749" providerId="ADAL" clId="{3AE65279-E301-4460-9831-16781594FBC4}" dt="2026-06-09T03:36:35.022" v="7726" actId="1076"/>
          <ac:picMkLst>
            <pc:docMk/>
            <pc:sldMk cId="445100846" sldId="281"/>
            <ac:picMk id="13" creationId="{484F65D4-FE03-8054-8F92-D97DB8BF4BB1}"/>
          </ac:picMkLst>
        </pc:picChg>
        <pc:picChg chg="mod">
          <ac:chgData name="Tarjan, Oszkar" userId="3b70ab0f-a10c-446a-bf80-333e97e6d749" providerId="ADAL" clId="{3AE65279-E301-4460-9831-16781594FBC4}" dt="2026-06-09T03:36:41.419" v="7727" actId="1076"/>
          <ac:picMkLst>
            <pc:docMk/>
            <pc:sldMk cId="445100846" sldId="281"/>
            <ac:picMk id="14" creationId="{646A1497-4BD5-A59A-A368-77E51D2461FD}"/>
          </ac:picMkLst>
        </pc:picChg>
        <pc:picChg chg="mod">
          <ac:chgData name="Tarjan, Oszkar" userId="3b70ab0f-a10c-446a-bf80-333e97e6d749" providerId="ADAL" clId="{3AE65279-E301-4460-9831-16781594FBC4}" dt="2026-06-09T03:36:46.687" v="7728" actId="1076"/>
          <ac:picMkLst>
            <pc:docMk/>
            <pc:sldMk cId="445100846" sldId="281"/>
            <ac:picMk id="15" creationId="{E66CB2EC-AD10-D82D-BAB7-4E26533413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working in the group which is responsible for compute nodes.</a:t>
            </a:r>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01375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discussions about other storage options are in progress to get understanding of their features and capabilities to support new programs as </a:t>
            </a:r>
            <a:r>
              <a:rPr lang="en-US" dirty="0" err="1"/>
              <a:t>HiLumi</a:t>
            </a:r>
            <a:r>
              <a:rPr lang="en-US" dirty="0"/>
              <a:t>-LHC and EIC</a:t>
            </a:r>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52163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recent presentation at Confab where we demonstrated heterogenous workflows for American Science Cloud community.</a:t>
            </a:r>
          </a:p>
          <a:p>
            <a:endParaRPr lang="en-US" dirty="0"/>
          </a:p>
          <a:p>
            <a:r>
              <a:rPr lang="en-US" dirty="0"/>
              <a:t>Thanks to Google we are researching to include further workflows into our portfolio using Google Cloud resources.</a:t>
            </a:r>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335570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Acas</a:t>
            </a:r>
            <a:r>
              <a:rPr lang="en-US" dirty="0"/>
              <a:t> pool &gt;300 nodes ~31k CPU cores</a:t>
            </a:r>
            <a:br>
              <a:rPr lang="en-US" dirty="0"/>
            </a:br>
            <a:br>
              <a:rPr lang="en-US" dirty="0"/>
            </a:br>
            <a:r>
              <a:rPr lang="en-US" dirty="0" err="1"/>
              <a:t>sPHENIX</a:t>
            </a:r>
            <a:r>
              <a:rPr lang="en-US" dirty="0"/>
              <a:t> 1206 nodes &gt;130k CPU cores</a:t>
            </a:r>
          </a:p>
          <a:p>
            <a:endParaRPr lang="en-US" dirty="0"/>
          </a:p>
          <a:p>
            <a:r>
              <a:rPr lang="en-US" dirty="0"/>
              <a:t>Shared pool &gt;480 nodes &gt;40k CPU cores</a:t>
            </a:r>
          </a:p>
          <a:p>
            <a:endParaRPr lang="en-US" dirty="0"/>
          </a:p>
          <a:p>
            <a:r>
              <a:rPr lang="en-US" dirty="0"/>
              <a:t>Infra ~80 nodes. These infra nodes are mostly VMs. I’m focusing on them on the next slides.</a:t>
            </a:r>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188561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Murphy’s law is powerful. But not powerful enough to keep servers running when Power Station goes out.</a:t>
            </a:r>
          </a:p>
          <a:p>
            <a:br>
              <a:rPr lang="en-US" dirty="0"/>
            </a:br>
            <a:r>
              <a:rPr lang="en-US" dirty="0"/>
              <a:t>Users shouldn’t be the ones who notify us about outage</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129747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list.</a:t>
            </a:r>
          </a:p>
          <a:p>
            <a:endParaRPr lang="en-US" dirty="0"/>
          </a:p>
          <a:p>
            <a:r>
              <a:rPr lang="en-US" dirty="0"/>
              <a:t>Let me tell you a story when a power station went out unexpectedly during a maintenance. I lost my SSH access while I was working on a node. Monitoring wasn’t reliable and I thought we lost network when I saw a few hundreds of nodes to be unavailable. MM went out. Network team was on call, they complained about users who complained about missing MM. Went to the Datacenter and realized the truth. As soon as I got the confirmation that Power is back, I’ve powered on ~800 nodes  manually.</a:t>
            </a:r>
          </a:p>
          <a:p>
            <a:r>
              <a:rPr lang="en-US" dirty="0"/>
              <a:t>Improvements to follow. Monitoring alerts without flooding us. Gradual remote powering of the nodes.</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360048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automation is the deployment of the nodes.</a:t>
            </a:r>
          </a:p>
          <a:p>
            <a:r>
              <a:rPr lang="en-US" dirty="0"/>
              <a:t>We are using cobbler repository to have locked local repos and deploying the nodes with foreman and puppet combo.  As you could see there are other services which are being used to help researchers and our professionals</a:t>
            </a:r>
            <a:br>
              <a:rPr lang="en-US" dirty="0"/>
            </a:br>
            <a:endParaRPr lang="en-US" dirty="0"/>
          </a:p>
          <a:p>
            <a:r>
              <a:rPr lang="en-US" dirty="0"/>
              <a:t>A few words about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what we have on storage side!</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65080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dCache</a:t>
            </a:r>
            <a:r>
              <a:rPr lang="en-US" dirty="0"/>
              <a:t> fronts the tape access. </a:t>
            </a:r>
            <a:r>
              <a:rPr lang="en-US" dirty="0" err="1"/>
              <a:t>dCache</a:t>
            </a:r>
            <a:r>
              <a:rPr lang="en-US" dirty="0"/>
              <a:t> internal pools are ZFS</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297963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GPFS storage is over 1PB</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CVMFS repository is locally maintained (atlas.sdcc.bnl.gov) to help customize our US ATLAS shared Tier 3. This repo source is only 139 GB in size, of our currently used 4 TB staging area and 2 TB source storage on our Stratum Zero. </a:t>
            </a:r>
          </a:p>
          <a:p>
            <a:pPr fontAlgn="t"/>
            <a:endParaRPr lang="en-US" sz="1200" b="0" i="0" kern="1200" dirty="0">
              <a:solidFill>
                <a:schemeClr val="tx1"/>
              </a:solidFill>
              <a:effectLst/>
              <a:latin typeface="+mn-lt"/>
              <a:ea typeface="+mn-ea"/>
              <a:cs typeface="+mn-cs"/>
            </a:endParaRPr>
          </a:p>
          <a:p>
            <a:pPr fontAlgn="t"/>
            <a:r>
              <a:rPr lang="en-US" sz="1200" b="0" i="0" kern="1200" dirty="0" err="1">
                <a:solidFill>
                  <a:schemeClr val="tx1"/>
                </a:solidFill>
                <a:effectLst/>
                <a:latin typeface="+mn-lt"/>
                <a:ea typeface="+mn-ea"/>
                <a:cs typeface="+mn-cs"/>
              </a:rPr>
              <a:t>dCache</a:t>
            </a:r>
            <a:r>
              <a:rPr lang="en-US" sz="1200" b="0" i="0" kern="1200" dirty="0">
                <a:solidFill>
                  <a:schemeClr val="tx1"/>
                </a:solidFill>
                <a:effectLst/>
                <a:latin typeface="+mn-lt"/>
                <a:ea typeface="+mn-ea"/>
                <a:cs typeface="+mn-cs"/>
              </a:rPr>
              <a:t> ~173 PB</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dirty="0"/>
              <a:t>HPSS: Repacking data to new tape technologies allows the retirement of old tape resources and reduce the maintenance costs.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Let me show the next migration</a:t>
            </a:r>
          </a:p>
          <a:p>
            <a:pPr fontAlgn="t"/>
            <a:r>
              <a:rPr lang="en-US" sz="1200" b="0" i="0" kern="1200" dirty="0">
                <a:solidFill>
                  <a:schemeClr val="tx1"/>
                </a:solidFill>
                <a:effectLst/>
                <a:latin typeface="+mn-lt"/>
                <a:ea typeface="+mn-ea"/>
                <a:cs typeface="+mn-cs"/>
              </a:rPr>
              <a:t>---</a:t>
            </a:r>
          </a:p>
          <a:p>
            <a:pPr fontAlgn="t"/>
            <a:r>
              <a:rPr lang="en-US" sz="1200" b="0" i="0" kern="1200" dirty="0">
                <a:solidFill>
                  <a:schemeClr val="tx1"/>
                </a:solidFill>
                <a:effectLst/>
                <a:latin typeface="+mn-lt"/>
                <a:ea typeface="+mn-ea"/>
                <a:cs typeface="+mn-cs"/>
              </a:rPr>
              <a:t>Stratum Zero is CVMFS's software source control server, where the original code is maintained</a:t>
            </a:r>
          </a:p>
          <a:p>
            <a:pPr fontAlgn="t"/>
            <a:r>
              <a:rPr lang="en-US" sz="1200" b="0" i="0" kern="1200" dirty="0">
                <a:solidFill>
                  <a:schemeClr val="tx1"/>
                </a:solidFill>
                <a:effectLst/>
                <a:latin typeface="+mn-lt"/>
                <a:ea typeface="+mn-ea"/>
                <a:cs typeface="+mn-cs"/>
              </a:rPr>
              <a:t>All *.sdcc.bnl.gov repositories are maintained on our Stratum Zero server</a:t>
            </a:r>
          </a:p>
          <a:p>
            <a:pPr fontAlgn="t"/>
            <a:r>
              <a:rPr lang="en-US" sz="1200" b="0" i="0" kern="1200" dirty="0">
                <a:solidFill>
                  <a:schemeClr val="tx1"/>
                </a:solidFill>
                <a:effectLst/>
                <a:latin typeface="+mn-lt"/>
                <a:ea typeface="+mn-ea"/>
                <a:cs typeface="+mn-cs"/>
              </a:rPr>
              <a:t>All global repositories, including ours, are replicated to Stratum One servers. This is where the clients get the repositories from.</a:t>
            </a:r>
          </a:p>
          <a:p>
            <a:pPr fontAlgn="t"/>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7046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sPHENIX</a:t>
            </a:r>
            <a:r>
              <a:rPr lang="en-US" dirty="0"/>
              <a:t> suffered with the </a:t>
            </a:r>
            <a:r>
              <a:rPr lang="en-US" dirty="0" err="1"/>
              <a:t>dCache</a:t>
            </a:r>
            <a:r>
              <a:rPr lang="en-US" dirty="0"/>
              <a:t> performance and decided to migrate to </a:t>
            </a:r>
            <a:r>
              <a:rPr lang="en-US" dirty="0" err="1"/>
              <a:t>Lustre</a:t>
            </a:r>
            <a:r>
              <a:rPr lang="en-US" dirty="0"/>
              <a:t>.</a:t>
            </a:r>
          </a:p>
          <a:p>
            <a:endParaRPr lang="en-US" dirty="0"/>
          </a:p>
          <a:p>
            <a:r>
              <a:rPr lang="en-US" dirty="0"/>
              <a:t>It improved the storage access and capable of serving their &gt;130k running jobs. IO wait times got reduced write speed doubled</a:t>
            </a:r>
          </a:p>
          <a:p>
            <a:endParaRPr lang="en-US" dirty="0"/>
          </a:p>
          <a:p>
            <a:r>
              <a:rPr lang="en-US" dirty="0"/>
              <a:t>They did hit 450GB/s peak usage</a:t>
            </a:r>
          </a:p>
          <a:p>
            <a:endParaRPr lang="en-US" dirty="0"/>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389080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migration was recent. NSLS2 had the  same performance problem as ATLAS with the small files. They decided to invest into NetApp appliances. </a:t>
            </a:r>
          </a:p>
          <a:p>
            <a:endParaRPr lang="en-US" dirty="0"/>
          </a:p>
          <a:p>
            <a:r>
              <a:rPr lang="en-US" dirty="0"/>
              <a:t>It was a $6M investment.</a:t>
            </a:r>
          </a:p>
          <a:p>
            <a:endParaRPr lang="en-US" dirty="0"/>
          </a:p>
          <a:p>
            <a:r>
              <a:rPr lang="en-US" dirty="0"/>
              <a:t>Would it make sense for ATLAS to do the same migration? That is a good question. Probably it won’t happen.</a:t>
            </a:r>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2937044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Fabrics and Storage for USATLAS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6/9/2026</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5" y="4501444"/>
            <a:ext cx="7450715" cy="1259607"/>
          </a:xfrm>
        </p:spPr>
        <p:txBody>
          <a:bodyPr/>
          <a:lstStyle/>
          <a:p>
            <a:r>
              <a:rPr lang="en-US" dirty="0"/>
              <a:t>Oszkar Tarjan, Computing and Data Sciences</a:t>
            </a:r>
          </a:p>
          <a:p>
            <a:r>
              <a:rPr lang="en-US" dirty="0"/>
              <a:t>Scientific Computing and Data Facilities</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5918D8B-DCEC-33A2-DA16-1EFC1EAA982E}"/>
              </a:ext>
            </a:extLst>
          </p:cNvPr>
          <p:cNvSpPr>
            <a:spLocks noGrp="1"/>
          </p:cNvSpPr>
          <p:nvPr>
            <p:ph sz="half" idx="1"/>
          </p:nvPr>
        </p:nvSpPr>
        <p:spPr>
          <a:xfrm>
            <a:off x="914400" y="266700"/>
            <a:ext cx="5181600" cy="589756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Furthermore, NSLS2 is interested in</a:t>
            </a:r>
          </a:p>
          <a:p>
            <a:pPr marL="457200" indent="-457200">
              <a:buChar char="•"/>
            </a:pPr>
            <a:r>
              <a:rPr lang="en-US" dirty="0">
                <a:cs typeface="Arial"/>
              </a:rPr>
              <a:t>Caches, e.g. Redis</a:t>
            </a:r>
            <a:endParaRPr lang="en-US" dirty="0"/>
          </a:p>
          <a:p>
            <a:pPr marL="457200" indent="-457200">
              <a:buChar char="•"/>
            </a:pPr>
            <a:r>
              <a:rPr lang="en-US" dirty="0">
                <a:cs typeface="Arial"/>
              </a:rPr>
              <a:t>Databases, e.g. PostgreSQL, </a:t>
            </a:r>
            <a:r>
              <a:rPr lang="en-US" dirty="0" err="1">
                <a:cs typeface="Arial"/>
              </a:rPr>
              <a:t>DuckDB</a:t>
            </a:r>
            <a:endParaRPr lang="en-US" dirty="0">
              <a:cs typeface="Arial"/>
            </a:endParaRPr>
          </a:p>
          <a:p>
            <a:pPr marL="457200" indent="-457200">
              <a:buChar char="•"/>
            </a:pPr>
            <a:r>
              <a:rPr lang="en-US" dirty="0">
                <a:cs typeface="Arial"/>
              </a:rPr>
              <a:t>Blob stores</a:t>
            </a:r>
          </a:p>
          <a:p>
            <a:pPr marL="914400" lvl="1" indent="-457200"/>
            <a:r>
              <a:rPr lang="en-US" dirty="0">
                <a:cs typeface="Arial"/>
              </a:rPr>
              <a:t>NetApp provides an S3-compatible interface to Storage Grid</a:t>
            </a:r>
          </a:p>
          <a:p>
            <a:endParaRPr lang="en-US" dirty="0">
              <a:ea typeface="+mn-lt"/>
              <a:cs typeface="+mn-lt"/>
            </a:endParaRPr>
          </a:p>
          <a:p>
            <a:r>
              <a:rPr lang="en-US" dirty="0"/>
              <a:t> </a:t>
            </a:r>
            <a:endParaRPr lang="en-US" dirty="0">
              <a:ea typeface="+mn-lt"/>
              <a:cs typeface="+mn-lt"/>
            </a:endParaRPr>
          </a:p>
          <a:p>
            <a:endParaRPr lang="en-US" dirty="0">
              <a:ea typeface="+mn-lt"/>
              <a:cs typeface="+mn-lt"/>
            </a:endParaRPr>
          </a:p>
          <a:p>
            <a:endParaRPr lang="en-US" dirty="0">
              <a:ea typeface="+mn-lt"/>
              <a:cs typeface="+mn-lt"/>
            </a:endParaRPr>
          </a:p>
        </p:txBody>
      </p:sp>
      <p:sp>
        <p:nvSpPr>
          <p:cNvPr id="4" name="Slide Number Placeholder 3">
            <a:extLst>
              <a:ext uri="{FF2B5EF4-FFF2-40B4-BE49-F238E27FC236}">
                <a16:creationId xmlns:a16="http://schemas.microsoft.com/office/drawing/2014/main" id="{586982A6-3ABE-1839-949A-647F89DFA239}"/>
              </a:ext>
            </a:extLst>
          </p:cNvPr>
          <p:cNvSpPr>
            <a:spLocks noGrp="1"/>
          </p:cNvSpPr>
          <p:nvPr>
            <p:ph type="sldNum" sz="quarter" idx="4"/>
          </p:nvPr>
        </p:nvSpPr>
        <p:spPr/>
        <p:txBody>
          <a:bodyPr/>
          <a:lstStyle/>
          <a:p>
            <a:fld id="{933A556B-7C63-244D-9B7C-B0EA8042B330}" type="slidenum">
              <a:rPr lang="en-US" smtClean="0"/>
              <a:pPr/>
              <a:t>10</a:t>
            </a:fld>
            <a:endParaRPr lang="en-US" sz="1000"/>
          </a:p>
        </p:txBody>
      </p:sp>
      <p:pic>
        <p:nvPicPr>
          <p:cNvPr id="5" name="Picture 4" descr="National Synchrotron Light Source II (NSLS-II) logo">
            <a:extLst>
              <a:ext uri="{FF2B5EF4-FFF2-40B4-BE49-F238E27FC236}">
                <a16:creationId xmlns:a16="http://schemas.microsoft.com/office/drawing/2014/main" id="{943F45FB-0D76-5C4E-CA18-292C82994C51}"/>
              </a:ext>
            </a:extLst>
          </p:cNvPr>
          <p:cNvPicPr>
            <a:picLocks noChangeAspect="1"/>
          </p:cNvPicPr>
          <p:nvPr/>
        </p:nvPicPr>
        <p:blipFill>
          <a:blip r:embed="rId2"/>
          <a:stretch>
            <a:fillRect/>
          </a:stretch>
        </p:blipFill>
        <p:spPr>
          <a:xfrm>
            <a:off x="10195725" y="557713"/>
            <a:ext cx="1208532" cy="1208532"/>
          </a:xfrm>
          <a:prstGeom prst="rect">
            <a:avLst/>
          </a:prstGeom>
        </p:spPr>
      </p:pic>
      <p:sp>
        <p:nvSpPr>
          <p:cNvPr id="7" name="Content Placeholder 2">
            <a:extLst>
              <a:ext uri="{FF2B5EF4-FFF2-40B4-BE49-F238E27FC236}">
                <a16:creationId xmlns:a16="http://schemas.microsoft.com/office/drawing/2014/main" id="{FF84FD78-91B7-BBCC-2B90-03E4CA752A93}"/>
              </a:ext>
            </a:extLst>
          </p:cNvPr>
          <p:cNvSpPr>
            <a:spLocks noGrp="1"/>
          </p:cNvSpPr>
          <p:nvPr/>
        </p:nvSpPr>
        <p:spPr>
          <a:xfrm>
            <a:off x="6667500" y="2050340"/>
            <a:ext cx="4838700" cy="420718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Char char="•"/>
            </a:pPr>
            <a:endParaRPr lang="en-US" dirty="0">
              <a:cs typeface="Arial"/>
            </a:endParaRPr>
          </a:p>
          <a:p>
            <a:pPr marL="457200" indent="-457200">
              <a:buChar char="•"/>
            </a:pPr>
            <a:endParaRPr lang="en-US" dirty="0">
              <a:cs typeface="Arial"/>
            </a:endParaRPr>
          </a:p>
        </p:txBody>
      </p:sp>
      <p:pic>
        <p:nvPicPr>
          <p:cNvPr id="10" name="Content Placeholder 9">
            <a:extLst>
              <a:ext uri="{FF2B5EF4-FFF2-40B4-BE49-F238E27FC236}">
                <a16:creationId xmlns:a16="http://schemas.microsoft.com/office/drawing/2014/main" id="{153643EB-C437-4142-CD57-CA294941D932}"/>
              </a:ext>
            </a:extLst>
          </p:cNvPr>
          <p:cNvPicPr>
            <a:picLocks noGrp="1" noChangeAspect="1"/>
          </p:cNvPicPr>
          <p:nvPr>
            <p:ph sz="half" idx="2"/>
          </p:nvPr>
        </p:nvPicPr>
        <p:blipFill>
          <a:blip r:embed="rId3"/>
          <a:stretch>
            <a:fillRect/>
          </a:stretch>
        </p:blipFill>
        <p:spPr>
          <a:xfrm>
            <a:off x="7277100" y="3032984"/>
            <a:ext cx="4000500" cy="2747906"/>
          </a:xfrm>
          <a:prstGeom prst="rect">
            <a:avLst/>
          </a:prstGeom>
        </p:spPr>
      </p:pic>
      <p:sp>
        <p:nvSpPr>
          <p:cNvPr id="12" name="TextBox 11">
            <a:extLst>
              <a:ext uri="{FF2B5EF4-FFF2-40B4-BE49-F238E27FC236}">
                <a16:creationId xmlns:a16="http://schemas.microsoft.com/office/drawing/2014/main" id="{EE9CFFF2-93CF-3910-1A99-2E2391476A4D}"/>
              </a:ext>
            </a:extLst>
          </p:cNvPr>
          <p:cNvSpPr txBox="1"/>
          <p:nvPr/>
        </p:nvSpPr>
        <p:spPr>
          <a:xfrm>
            <a:off x="7048501" y="2050340"/>
            <a:ext cx="4229099" cy="646331"/>
          </a:xfrm>
          <a:prstGeom prst="rect">
            <a:avLst/>
          </a:prstGeom>
          <a:noFill/>
        </p:spPr>
        <p:txBody>
          <a:bodyPr wrap="square">
            <a:spAutoFit/>
          </a:bodyPr>
          <a:lstStyle/>
          <a:p>
            <a:r>
              <a:rPr lang="en-US" dirty="0"/>
              <a:t>Would migration to NetApp make sense for ATLAS?</a:t>
            </a:r>
          </a:p>
        </p:txBody>
      </p:sp>
      <p:pic>
        <p:nvPicPr>
          <p:cNvPr id="13" name="Picture 12" descr="Redis original wordmark logo - Free Icon PNG, SVG">
            <a:extLst>
              <a:ext uri="{FF2B5EF4-FFF2-40B4-BE49-F238E27FC236}">
                <a16:creationId xmlns:a16="http://schemas.microsoft.com/office/drawing/2014/main" id="{484F65D4-FE03-8054-8F92-D97DB8BF4BB1}"/>
              </a:ext>
            </a:extLst>
          </p:cNvPr>
          <p:cNvPicPr>
            <a:picLocks noChangeAspect="1"/>
          </p:cNvPicPr>
          <p:nvPr/>
        </p:nvPicPr>
        <p:blipFill>
          <a:blip r:embed="rId4"/>
          <a:stretch>
            <a:fillRect/>
          </a:stretch>
        </p:blipFill>
        <p:spPr>
          <a:xfrm>
            <a:off x="933223" y="4886058"/>
            <a:ext cx="1095528" cy="1095528"/>
          </a:xfrm>
          <a:prstGeom prst="rect">
            <a:avLst/>
          </a:prstGeom>
        </p:spPr>
      </p:pic>
      <p:pic>
        <p:nvPicPr>
          <p:cNvPr id="14" name="Picture 13" descr="PostgreSQL - Wikipedia">
            <a:extLst>
              <a:ext uri="{FF2B5EF4-FFF2-40B4-BE49-F238E27FC236}">
                <a16:creationId xmlns:a16="http://schemas.microsoft.com/office/drawing/2014/main" id="{646A1497-4BD5-A59A-A368-77E51D2461FD}"/>
              </a:ext>
            </a:extLst>
          </p:cNvPr>
          <p:cNvPicPr>
            <a:picLocks noChangeAspect="1"/>
          </p:cNvPicPr>
          <p:nvPr/>
        </p:nvPicPr>
        <p:blipFill>
          <a:blip r:embed="rId5"/>
          <a:stretch>
            <a:fillRect/>
          </a:stretch>
        </p:blipFill>
        <p:spPr>
          <a:xfrm>
            <a:off x="2738214" y="4886058"/>
            <a:ext cx="1047896" cy="1095528"/>
          </a:xfrm>
          <a:prstGeom prst="rect">
            <a:avLst/>
          </a:prstGeom>
        </p:spPr>
      </p:pic>
      <p:pic>
        <p:nvPicPr>
          <p:cNvPr id="15" name="Picture 14" descr="DuckDB - Wikipedia">
            <a:extLst>
              <a:ext uri="{FF2B5EF4-FFF2-40B4-BE49-F238E27FC236}">
                <a16:creationId xmlns:a16="http://schemas.microsoft.com/office/drawing/2014/main" id="{E66CB2EC-AD10-D82D-BAB7-4E26533413D0}"/>
              </a:ext>
            </a:extLst>
          </p:cNvPr>
          <p:cNvPicPr>
            <a:picLocks noChangeAspect="1"/>
          </p:cNvPicPr>
          <p:nvPr/>
        </p:nvPicPr>
        <p:blipFill>
          <a:blip r:embed="rId6"/>
          <a:stretch>
            <a:fillRect/>
          </a:stretch>
        </p:blipFill>
        <p:spPr>
          <a:xfrm>
            <a:off x="4395710" y="4876686"/>
            <a:ext cx="1381125" cy="1104900"/>
          </a:xfrm>
          <a:prstGeom prst="rect">
            <a:avLst/>
          </a:prstGeom>
        </p:spPr>
      </p:pic>
    </p:spTree>
    <p:extLst>
      <p:ext uri="{BB962C8B-B14F-4D97-AF65-F5344CB8AC3E}">
        <p14:creationId xmlns:p14="http://schemas.microsoft.com/office/powerpoint/2010/main" val="445100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0AFBA-5482-3433-536C-3A95C708E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D9BA5-831E-22F5-72E3-465B483DB54A}"/>
              </a:ext>
            </a:extLst>
          </p:cNvPr>
          <p:cNvSpPr>
            <a:spLocks noGrp="1"/>
          </p:cNvSpPr>
          <p:nvPr>
            <p:ph type="title"/>
          </p:nvPr>
        </p:nvSpPr>
        <p:spPr/>
        <p:txBody>
          <a:bodyPr>
            <a:normAutofit/>
          </a:bodyPr>
          <a:lstStyle/>
          <a:p>
            <a:r>
              <a:rPr lang="en-US" sz="4000" dirty="0"/>
              <a:t>Storage possibilities investigated by SCDF</a:t>
            </a:r>
          </a:p>
        </p:txBody>
      </p:sp>
      <p:sp>
        <p:nvSpPr>
          <p:cNvPr id="3" name="Content Placeholder 2">
            <a:extLst>
              <a:ext uri="{FF2B5EF4-FFF2-40B4-BE49-F238E27FC236}">
                <a16:creationId xmlns:a16="http://schemas.microsoft.com/office/drawing/2014/main" id="{23CE3AA5-A416-9CB1-A607-987190AC879A}"/>
              </a:ext>
            </a:extLst>
          </p:cNvPr>
          <p:cNvSpPr>
            <a:spLocks noGrp="1"/>
          </p:cNvSpPr>
          <p:nvPr>
            <p:ph idx="1"/>
          </p:nvPr>
        </p:nvSpPr>
        <p:spPr>
          <a:xfrm>
            <a:off x="666750" y="1531426"/>
            <a:ext cx="8614410" cy="4961449"/>
          </a:xfrm>
        </p:spPr>
        <p:txBody>
          <a:bodyPr vert="horz" lIns="91440" tIns="45720" rIns="91440" bIns="45720" rtlCol="0" anchor="t">
            <a:normAutofit/>
          </a:bodyPr>
          <a:lstStyle/>
          <a:p>
            <a:pPr marL="0" indent="0"/>
            <a:r>
              <a:rPr lang="en-US" sz="1600" dirty="0"/>
              <a:t>Preliminary discussions to the new storage solutions:</a:t>
            </a:r>
          </a:p>
          <a:p>
            <a:pPr marL="342900" indent="-342900">
              <a:buFont typeface="Arial" panose="020B0604020202020204" pitchFamily="34" charset="0"/>
              <a:buChar char="•"/>
            </a:pPr>
            <a:r>
              <a:rPr lang="en-US" sz="1600" dirty="0" err="1"/>
              <a:t>WekaIO</a:t>
            </a:r>
            <a:endParaRPr lang="en-US" sz="1600" dirty="0"/>
          </a:p>
          <a:p>
            <a:pPr marL="800100" lvl="1" indent="-342900"/>
            <a:r>
              <a:rPr lang="en-US" sz="1200" dirty="0"/>
              <a:t>Strong partnership at SLAC</a:t>
            </a:r>
          </a:p>
          <a:p>
            <a:pPr marL="800100" lvl="1" indent="-342900"/>
            <a:r>
              <a:rPr lang="en-US" sz="1200" dirty="0"/>
              <a:t>Great reliability, performance and scalability</a:t>
            </a:r>
          </a:p>
          <a:p>
            <a:pPr marL="800100" lvl="1" indent="-342900"/>
            <a:r>
              <a:rPr lang="en-US" sz="1200" dirty="0"/>
              <a:t>Simplicity (</a:t>
            </a:r>
            <a:r>
              <a:rPr lang="en-US" sz="1200" dirty="0" err="1"/>
              <a:t>eg</a:t>
            </a:r>
            <a:r>
              <a:rPr lang="en-US" sz="1200" dirty="0"/>
              <a:t> intuitive/powerful command line) and flexibility (</a:t>
            </a:r>
            <a:r>
              <a:rPr lang="en-US" sz="1200" dirty="0" err="1"/>
              <a:t>eg</a:t>
            </a:r>
            <a:r>
              <a:rPr lang="en-US" sz="1200" dirty="0"/>
              <a:t> file system resizing)</a:t>
            </a:r>
          </a:p>
          <a:p>
            <a:pPr marL="800100" lvl="1" indent="-342900"/>
            <a:r>
              <a:rPr lang="en-US" sz="1200" dirty="0"/>
              <a:t>S3 Protocol Gateway: allow customers to read/write to the </a:t>
            </a:r>
            <a:r>
              <a:rPr lang="en-US" sz="1200" dirty="0" err="1"/>
              <a:t>SDFData</a:t>
            </a:r>
            <a:r>
              <a:rPr lang="en-US" sz="1200" dirty="0"/>
              <a:t> file systems</a:t>
            </a:r>
          </a:p>
          <a:p>
            <a:pPr marL="800100" lvl="1" indent="-342900"/>
            <a:endParaRPr lang="en-US" sz="1200" dirty="0"/>
          </a:p>
          <a:p>
            <a:pPr marL="342900" indent="-342900">
              <a:buFont typeface="Arial" panose="020B0604020202020204" pitchFamily="34" charset="0"/>
              <a:buChar char="•"/>
            </a:pPr>
            <a:r>
              <a:rPr lang="en-US" sz="1600" dirty="0"/>
              <a:t>Distributed Asynchronous Object Storage (DAOS)</a:t>
            </a:r>
          </a:p>
          <a:p>
            <a:pPr marL="800100" lvl="1" indent="-342900"/>
            <a:r>
              <a:rPr lang="en-US" sz="1200" dirty="0"/>
              <a:t>Major filesystem on Aurora (at ALCF) with 230PB</a:t>
            </a:r>
          </a:p>
          <a:p>
            <a:pPr marL="800100" lvl="1" indent="-342900"/>
            <a:r>
              <a:rPr lang="en-US" sz="1200" dirty="0"/>
              <a:t>Multi-tenant Storage pooling</a:t>
            </a:r>
          </a:p>
          <a:p>
            <a:pPr marL="800100" lvl="1" indent="-342900"/>
            <a:r>
              <a:rPr lang="en-US" sz="1200" dirty="0"/>
              <a:t>Data Protection with Self Healing (supports wide range of data protection schemes)</a:t>
            </a:r>
          </a:p>
          <a:p>
            <a:pPr marL="800100" lvl="1" indent="-342900"/>
            <a:r>
              <a:rPr lang="en-US" sz="1200" dirty="0"/>
              <a:t>Native support for Datasets</a:t>
            </a:r>
          </a:p>
          <a:p>
            <a:pPr marL="342900" indent="-342900">
              <a:buFont typeface="Arial" panose="020B0604020202020204" pitchFamily="34" charset="0"/>
              <a:buChar char="•"/>
            </a:pPr>
            <a:r>
              <a:rPr lang="en-US" sz="1600" dirty="0"/>
              <a:t>EOS</a:t>
            </a:r>
          </a:p>
          <a:p>
            <a:pPr marL="800100" lvl="1" indent="-342900"/>
            <a:r>
              <a:rPr lang="en-US" sz="1200" dirty="0"/>
              <a:t>Scale-out data storage architecture</a:t>
            </a:r>
          </a:p>
          <a:p>
            <a:pPr marL="800100" lvl="1" indent="-342900"/>
            <a:r>
              <a:rPr lang="en-US" sz="1200" dirty="0"/>
              <a:t>Multi-protocol (</a:t>
            </a:r>
            <a:r>
              <a:rPr lang="en-US" sz="1200" dirty="0" err="1"/>
              <a:t>XRootD</a:t>
            </a:r>
            <a:r>
              <a:rPr lang="en-US" sz="1200" dirty="0"/>
              <a:t>, HTTPS, FUSE, NFS access planned) and Multi-authentication (each protocol see the same set of data)</a:t>
            </a:r>
          </a:p>
          <a:p>
            <a:pPr marL="800100" lvl="1" indent="-342900"/>
            <a:r>
              <a:rPr lang="en-US" sz="1200" dirty="0"/>
              <a:t>EOS was conceived to streamline and simplify service operations</a:t>
            </a:r>
          </a:p>
          <a:p>
            <a:pPr marL="800100" lvl="1" indent="-342900"/>
            <a:r>
              <a:rPr lang="en-US" sz="1200" dirty="0"/>
              <a:t>Storage tearing based on: Performance, Costs, Access frequence</a:t>
            </a:r>
          </a:p>
          <a:p>
            <a:pPr marL="342900" indent="-342900">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AF38B646-C4D1-0354-3DA4-2A4E25CF5E51}"/>
              </a:ext>
            </a:extLst>
          </p:cNvPr>
          <p:cNvSpPr>
            <a:spLocks noGrp="1"/>
          </p:cNvSpPr>
          <p:nvPr>
            <p:ph type="sldNum" sz="quarter" idx="4"/>
          </p:nvPr>
        </p:nvSpPr>
        <p:spPr/>
        <p:txBody>
          <a:bodyPr/>
          <a:lstStyle/>
          <a:p>
            <a:fld id="{933A556B-7C63-244D-9B7C-B0EA8042B330}" type="slidenum">
              <a:rPr lang="en-US" smtClean="0"/>
              <a:pPr/>
              <a:t>11</a:t>
            </a:fld>
            <a:endParaRPr lang="en-US" sz="1000"/>
          </a:p>
        </p:txBody>
      </p:sp>
      <p:pic>
        <p:nvPicPr>
          <p:cNvPr id="6" name="Picture 5" descr="Infrastructure - Pedab">
            <a:extLst>
              <a:ext uri="{FF2B5EF4-FFF2-40B4-BE49-F238E27FC236}">
                <a16:creationId xmlns:a16="http://schemas.microsoft.com/office/drawing/2014/main" id="{F32E070E-682F-A574-1B1F-9E6FB052D166}"/>
              </a:ext>
            </a:extLst>
          </p:cNvPr>
          <p:cNvPicPr>
            <a:picLocks noChangeAspect="1"/>
          </p:cNvPicPr>
          <p:nvPr/>
        </p:nvPicPr>
        <p:blipFill>
          <a:blip r:embed="rId3"/>
          <a:stretch>
            <a:fillRect/>
          </a:stretch>
        </p:blipFill>
        <p:spPr>
          <a:xfrm>
            <a:off x="9044160" y="1809830"/>
            <a:ext cx="2591780" cy="1166301"/>
          </a:xfrm>
          <a:prstGeom prst="rect">
            <a:avLst/>
          </a:prstGeom>
        </p:spPr>
      </p:pic>
      <p:pic>
        <p:nvPicPr>
          <p:cNvPr id="7" name="Picture 6">
            <a:extLst>
              <a:ext uri="{FF2B5EF4-FFF2-40B4-BE49-F238E27FC236}">
                <a16:creationId xmlns:a16="http://schemas.microsoft.com/office/drawing/2014/main" id="{37A79BCA-C2F8-0B8A-4032-3E1C3A6C24B5}"/>
              </a:ext>
            </a:extLst>
          </p:cNvPr>
          <p:cNvPicPr>
            <a:picLocks noChangeAspect="1"/>
          </p:cNvPicPr>
          <p:nvPr/>
        </p:nvPicPr>
        <p:blipFill>
          <a:blip r:embed="rId4"/>
          <a:stretch>
            <a:fillRect/>
          </a:stretch>
        </p:blipFill>
        <p:spPr>
          <a:xfrm>
            <a:off x="9281160" y="2856989"/>
            <a:ext cx="2576340" cy="2210991"/>
          </a:xfrm>
          <a:prstGeom prst="rect">
            <a:avLst/>
          </a:prstGeom>
        </p:spPr>
      </p:pic>
      <p:pic>
        <p:nvPicPr>
          <p:cNvPr id="9" name="Picture 8">
            <a:extLst>
              <a:ext uri="{FF2B5EF4-FFF2-40B4-BE49-F238E27FC236}">
                <a16:creationId xmlns:a16="http://schemas.microsoft.com/office/drawing/2014/main" id="{944C7575-615D-C23D-6E57-D9CA4DC96DC0}"/>
              </a:ext>
            </a:extLst>
          </p:cNvPr>
          <p:cNvPicPr>
            <a:picLocks noChangeAspect="1"/>
          </p:cNvPicPr>
          <p:nvPr/>
        </p:nvPicPr>
        <p:blipFill>
          <a:blip r:embed="rId5"/>
          <a:stretch>
            <a:fillRect/>
          </a:stretch>
        </p:blipFill>
        <p:spPr>
          <a:xfrm>
            <a:off x="9286043" y="5048170"/>
            <a:ext cx="2334457" cy="944641"/>
          </a:xfrm>
          <a:prstGeom prst="rect">
            <a:avLst/>
          </a:prstGeom>
        </p:spPr>
      </p:pic>
    </p:spTree>
    <p:extLst>
      <p:ext uri="{BB962C8B-B14F-4D97-AF65-F5344CB8AC3E}">
        <p14:creationId xmlns:p14="http://schemas.microsoft.com/office/powerpoint/2010/main" val="23480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81DB-B716-2E4D-EAC9-9E872575414F}"/>
              </a:ext>
            </a:extLst>
          </p:cNvPr>
          <p:cNvSpPr>
            <a:spLocks noGrp="1"/>
          </p:cNvSpPr>
          <p:nvPr>
            <p:ph type="title"/>
          </p:nvPr>
        </p:nvSpPr>
        <p:spPr/>
        <p:txBody>
          <a:bodyPr/>
          <a:lstStyle/>
          <a:p>
            <a:r>
              <a:rPr lang="en-US" dirty="0"/>
              <a:t>Heterogeneous deployments</a:t>
            </a:r>
          </a:p>
        </p:txBody>
      </p:sp>
      <p:sp>
        <p:nvSpPr>
          <p:cNvPr id="3" name="Content Placeholder 2">
            <a:extLst>
              <a:ext uri="{FF2B5EF4-FFF2-40B4-BE49-F238E27FC236}">
                <a16:creationId xmlns:a16="http://schemas.microsoft.com/office/drawing/2014/main" id="{76D0D331-A172-6154-E939-8FA56EC42264}"/>
              </a:ext>
            </a:extLst>
          </p:cNvPr>
          <p:cNvSpPr>
            <a:spLocks noGrp="1"/>
          </p:cNvSpPr>
          <p:nvPr>
            <p:ph idx="1"/>
          </p:nvPr>
        </p:nvSpPr>
        <p:spPr>
          <a:xfrm>
            <a:off x="571500" y="1510749"/>
            <a:ext cx="11049000" cy="4522062"/>
          </a:xfrm>
        </p:spPr>
        <p:txBody>
          <a:bodyPr vert="horz" lIns="91440" tIns="45720" rIns="91440" bIns="45720" rtlCol="0" anchor="t">
            <a:normAutofit lnSpcReduction="10000"/>
          </a:bodyPr>
          <a:lstStyle/>
          <a:p>
            <a:pPr marL="457200" indent="-457200">
              <a:buFontTx/>
              <a:buChar char="-"/>
            </a:pPr>
            <a:r>
              <a:rPr lang="en-US" sz="2400" dirty="0"/>
              <a:t>ATLAS</a:t>
            </a:r>
          </a:p>
          <a:p>
            <a:pPr marL="914400" lvl="1" indent="-457200">
              <a:buFontTx/>
              <a:buChar char="-"/>
            </a:pPr>
            <a:r>
              <a:rPr lang="en-US" sz="2000" dirty="0"/>
              <a:t>GCP (managed Kubernetes cluster)</a:t>
            </a:r>
          </a:p>
          <a:p>
            <a:pPr marL="457200" indent="-457200">
              <a:buFontTx/>
              <a:buChar char="-"/>
            </a:pPr>
            <a:r>
              <a:rPr lang="en-US" sz="2400" dirty="0"/>
              <a:t>TREASURE</a:t>
            </a:r>
          </a:p>
          <a:p>
            <a:pPr marL="914400" lvl="1" indent="-457200">
              <a:buFontTx/>
              <a:buChar char="-"/>
            </a:pPr>
            <a:r>
              <a:rPr lang="en-US" sz="2000" dirty="0"/>
              <a:t>AI model development</a:t>
            </a:r>
          </a:p>
          <a:p>
            <a:pPr marL="914400" lvl="1" indent="-457200">
              <a:buFontTx/>
              <a:buChar char="-"/>
            </a:pPr>
            <a:r>
              <a:rPr lang="en-US" sz="2000" dirty="0"/>
              <a:t>GCP (managed Kubernetes cluster)</a:t>
            </a:r>
          </a:p>
          <a:p>
            <a:pPr marL="457200" indent="-457200">
              <a:buFontTx/>
              <a:buChar char="-"/>
            </a:pPr>
            <a:r>
              <a:rPr lang="en-US" sz="2400" dirty="0"/>
              <a:t>EIC</a:t>
            </a:r>
          </a:p>
          <a:p>
            <a:pPr marL="914400" lvl="1" indent="-457200">
              <a:buFontTx/>
              <a:buChar char="-"/>
            </a:pPr>
            <a:r>
              <a:rPr lang="en-US" sz="2000" dirty="0"/>
              <a:t>Running simulations (</a:t>
            </a:r>
            <a:r>
              <a:rPr lang="en-US" sz="2000" dirty="0" err="1"/>
              <a:t>GdfidL</a:t>
            </a:r>
            <a:r>
              <a:rPr lang="en-US" sz="2000" dirty="0"/>
              <a:t>)</a:t>
            </a:r>
          </a:p>
          <a:p>
            <a:pPr marL="914400" lvl="1" indent="-457200">
              <a:buFontTx/>
              <a:buChar char="-"/>
            </a:pPr>
            <a:r>
              <a:rPr lang="en-US" sz="2000" dirty="0"/>
              <a:t>GCP (</a:t>
            </a:r>
            <a:r>
              <a:rPr lang="en-US" sz="2000" dirty="0" err="1"/>
              <a:t>slurm</a:t>
            </a:r>
            <a:r>
              <a:rPr lang="en-US" sz="2000" dirty="0"/>
              <a:t> cluster)</a:t>
            </a:r>
          </a:p>
          <a:p>
            <a:pPr marL="457200" indent="-457200">
              <a:buFontTx/>
              <a:buChar char="-"/>
            </a:pPr>
            <a:r>
              <a:rPr lang="en-US" sz="2400" dirty="0"/>
              <a:t>FCC</a:t>
            </a:r>
          </a:p>
          <a:p>
            <a:pPr marL="914400" lvl="1" indent="-457200">
              <a:buFontTx/>
              <a:buChar char="-"/>
            </a:pPr>
            <a:r>
              <a:rPr lang="en-US" sz="2000" dirty="0"/>
              <a:t>GCP (</a:t>
            </a:r>
            <a:r>
              <a:rPr lang="en-US" sz="2000" dirty="0" err="1"/>
              <a:t>HTCondor</a:t>
            </a:r>
            <a:r>
              <a:rPr lang="en-US" sz="2000" dirty="0"/>
              <a:t>)</a:t>
            </a:r>
          </a:p>
          <a:p>
            <a:pPr marL="457200" indent="-457200">
              <a:buFontTx/>
              <a:buChar char="-"/>
            </a:pPr>
            <a:r>
              <a:rPr lang="en-US" sz="2400" dirty="0" err="1"/>
              <a:t>ePIC</a:t>
            </a:r>
            <a:endParaRPr lang="en-US" sz="2400" dirty="0"/>
          </a:p>
          <a:p>
            <a:pPr marL="914400" lvl="1" indent="-457200">
              <a:buFontTx/>
              <a:buChar char="-"/>
            </a:pPr>
            <a:r>
              <a:rPr lang="en-US" sz="2000" dirty="0"/>
              <a:t>GCP (managed Kubernetes cluster)</a:t>
            </a:r>
          </a:p>
          <a:p>
            <a:pPr marL="457200" indent="-457200">
              <a:buFontTx/>
              <a:buChar char="-"/>
            </a:pPr>
            <a:endParaRPr lang="en-US" sz="2400" dirty="0"/>
          </a:p>
          <a:p>
            <a:pPr marL="457200" indent="-457200">
              <a:buFontTx/>
              <a:buChar char="-"/>
            </a:pPr>
            <a:endParaRPr lang="en-US" sz="2400" dirty="0"/>
          </a:p>
        </p:txBody>
      </p:sp>
      <p:sp>
        <p:nvSpPr>
          <p:cNvPr id="4" name="Slide Number Placeholder 3">
            <a:extLst>
              <a:ext uri="{FF2B5EF4-FFF2-40B4-BE49-F238E27FC236}">
                <a16:creationId xmlns:a16="http://schemas.microsoft.com/office/drawing/2014/main" id="{C544C70A-FD10-9A6D-2AD3-18CFEECDF9E3}"/>
              </a:ext>
            </a:extLst>
          </p:cNvPr>
          <p:cNvSpPr>
            <a:spLocks noGrp="1"/>
          </p:cNvSpPr>
          <p:nvPr>
            <p:ph type="sldNum" sz="quarter" idx="4"/>
          </p:nvPr>
        </p:nvSpPr>
        <p:spPr/>
        <p:txBody>
          <a:bodyPr/>
          <a:lstStyle/>
          <a:p>
            <a:fld id="{933A556B-7C63-244D-9B7C-B0EA8042B330}" type="slidenum">
              <a:rPr lang="en-US" smtClean="0"/>
              <a:pPr/>
              <a:t>12</a:t>
            </a:fld>
            <a:endParaRPr lang="en-US" sz="1000"/>
          </a:p>
        </p:txBody>
      </p:sp>
      <p:pic>
        <p:nvPicPr>
          <p:cNvPr id="5" name="Picture 4">
            <a:extLst>
              <a:ext uri="{FF2B5EF4-FFF2-40B4-BE49-F238E27FC236}">
                <a16:creationId xmlns:a16="http://schemas.microsoft.com/office/drawing/2014/main" id="{ACA0F324-29BF-8C64-8AA1-374384703422}"/>
              </a:ext>
            </a:extLst>
          </p:cNvPr>
          <p:cNvPicPr>
            <a:picLocks noChangeAspect="1"/>
          </p:cNvPicPr>
          <p:nvPr/>
        </p:nvPicPr>
        <p:blipFill>
          <a:blip r:embed="rId3"/>
          <a:stretch>
            <a:fillRect/>
          </a:stretch>
        </p:blipFill>
        <p:spPr>
          <a:xfrm>
            <a:off x="9778314" y="120339"/>
            <a:ext cx="1409700" cy="1409700"/>
          </a:xfrm>
          <a:prstGeom prst="rect">
            <a:avLst/>
          </a:prstGeom>
        </p:spPr>
      </p:pic>
      <p:pic>
        <p:nvPicPr>
          <p:cNvPr id="6" name="Picture 5">
            <a:extLst>
              <a:ext uri="{FF2B5EF4-FFF2-40B4-BE49-F238E27FC236}">
                <a16:creationId xmlns:a16="http://schemas.microsoft.com/office/drawing/2014/main" id="{4CFEA020-ABFF-964A-2A6A-83D26AF6113E}"/>
              </a:ext>
            </a:extLst>
          </p:cNvPr>
          <p:cNvPicPr>
            <a:picLocks noChangeAspect="1"/>
          </p:cNvPicPr>
          <p:nvPr/>
        </p:nvPicPr>
        <p:blipFill>
          <a:blip r:embed="rId4"/>
          <a:stretch>
            <a:fillRect/>
          </a:stretch>
        </p:blipFill>
        <p:spPr>
          <a:xfrm>
            <a:off x="9641152" y="2675657"/>
            <a:ext cx="1667951" cy="956809"/>
          </a:xfrm>
          <a:prstGeom prst="rect">
            <a:avLst/>
          </a:prstGeom>
        </p:spPr>
      </p:pic>
      <p:pic>
        <p:nvPicPr>
          <p:cNvPr id="7" name="Picture 6" descr="File:Slurm logo.svg">
            <a:extLst>
              <a:ext uri="{FF2B5EF4-FFF2-40B4-BE49-F238E27FC236}">
                <a16:creationId xmlns:a16="http://schemas.microsoft.com/office/drawing/2014/main" id="{90D454B6-5923-DA60-1904-18CA6CBCC7D6}"/>
              </a:ext>
            </a:extLst>
          </p:cNvPr>
          <p:cNvPicPr>
            <a:picLocks noChangeAspect="1"/>
          </p:cNvPicPr>
          <p:nvPr/>
        </p:nvPicPr>
        <p:blipFill>
          <a:blip r:embed="rId5"/>
          <a:stretch>
            <a:fillRect/>
          </a:stretch>
        </p:blipFill>
        <p:spPr>
          <a:xfrm>
            <a:off x="9949581" y="3771780"/>
            <a:ext cx="1051092" cy="962406"/>
          </a:xfrm>
          <a:prstGeom prst="rect">
            <a:avLst/>
          </a:prstGeom>
        </p:spPr>
      </p:pic>
      <p:pic>
        <p:nvPicPr>
          <p:cNvPr id="8" name="Picture 7">
            <a:extLst>
              <a:ext uri="{FF2B5EF4-FFF2-40B4-BE49-F238E27FC236}">
                <a16:creationId xmlns:a16="http://schemas.microsoft.com/office/drawing/2014/main" id="{3B01365D-C118-8C7E-24E1-A58B0AD3DA5A}"/>
              </a:ext>
            </a:extLst>
          </p:cNvPr>
          <p:cNvPicPr>
            <a:picLocks noChangeAspect="1"/>
          </p:cNvPicPr>
          <p:nvPr/>
        </p:nvPicPr>
        <p:blipFill>
          <a:blip r:embed="rId6"/>
          <a:stretch>
            <a:fillRect/>
          </a:stretch>
        </p:blipFill>
        <p:spPr>
          <a:xfrm>
            <a:off x="9652054" y="4873500"/>
            <a:ext cx="1662219" cy="392871"/>
          </a:xfrm>
          <a:prstGeom prst="rect">
            <a:avLst/>
          </a:prstGeom>
        </p:spPr>
      </p:pic>
      <p:pic>
        <p:nvPicPr>
          <p:cNvPr id="9" name="Picture 8" descr="Logo">
            <a:extLst>
              <a:ext uri="{FF2B5EF4-FFF2-40B4-BE49-F238E27FC236}">
                <a16:creationId xmlns:a16="http://schemas.microsoft.com/office/drawing/2014/main" id="{D355E88A-A420-28D1-D0C4-929836CFA802}"/>
              </a:ext>
            </a:extLst>
          </p:cNvPr>
          <p:cNvPicPr>
            <a:picLocks noChangeAspect="1"/>
          </p:cNvPicPr>
          <p:nvPr/>
        </p:nvPicPr>
        <p:blipFill>
          <a:blip r:embed="rId7"/>
          <a:stretch>
            <a:fillRect/>
          </a:stretch>
        </p:blipFill>
        <p:spPr>
          <a:xfrm>
            <a:off x="9868399" y="1510743"/>
            <a:ext cx="1213458" cy="1164920"/>
          </a:xfrm>
          <a:prstGeom prst="rect">
            <a:avLst/>
          </a:prstGeom>
        </p:spPr>
      </p:pic>
      <p:pic>
        <p:nvPicPr>
          <p:cNvPr id="13" name="Picture 12">
            <a:extLst>
              <a:ext uri="{FF2B5EF4-FFF2-40B4-BE49-F238E27FC236}">
                <a16:creationId xmlns:a16="http://schemas.microsoft.com/office/drawing/2014/main" id="{E9D3DA8C-7742-6470-CC51-1A0E9104ACCB}"/>
              </a:ext>
            </a:extLst>
          </p:cNvPr>
          <p:cNvPicPr>
            <a:picLocks noChangeAspect="1"/>
          </p:cNvPicPr>
          <p:nvPr/>
        </p:nvPicPr>
        <p:blipFill>
          <a:blip r:embed="rId8"/>
          <a:stretch>
            <a:fillRect/>
          </a:stretch>
        </p:blipFill>
        <p:spPr>
          <a:xfrm>
            <a:off x="10260009" y="5444181"/>
            <a:ext cx="1481328" cy="740664"/>
          </a:xfrm>
          <a:prstGeom prst="rect">
            <a:avLst/>
          </a:prstGeom>
        </p:spPr>
      </p:pic>
      <p:pic>
        <p:nvPicPr>
          <p:cNvPr id="14" name="Picture 13" descr="Cluster Toolkit overview | Google Cloud Documentation">
            <a:extLst>
              <a:ext uri="{FF2B5EF4-FFF2-40B4-BE49-F238E27FC236}">
                <a16:creationId xmlns:a16="http://schemas.microsoft.com/office/drawing/2014/main" id="{A4F0CB3E-3649-16C7-CDB8-DB8D9FDD85C4}"/>
              </a:ext>
            </a:extLst>
          </p:cNvPr>
          <p:cNvPicPr>
            <a:picLocks noChangeAspect="1"/>
          </p:cNvPicPr>
          <p:nvPr/>
        </p:nvPicPr>
        <p:blipFill>
          <a:blip r:embed="rId9"/>
          <a:stretch>
            <a:fillRect/>
          </a:stretch>
        </p:blipFill>
        <p:spPr>
          <a:xfrm>
            <a:off x="8648066" y="5548993"/>
            <a:ext cx="531039" cy="531039"/>
          </a:xfrm>
          <a:prstGeom prst="rect">
            <a:avLst/>
          </a:prstGeom>
        </p:spPr>
      </p:pic>
      <p:sp>
        <p:nvSpPr>
          <p:cNvPr id="15" name="TextBox 14">
            <a:extLst>
              <a:ext uri="{FF2B5EF4-FFF2-40B4-BE49-F238E27FC236}">
                <a16:creationId xmlns:a16="http://schemas.microsoft.com/office/drawing/2014/main" id="{B590FD26-5FF3-93C1-139A-84EF982195DC}"/>
              </a:ext>
            </a:extLst>
          </p:cNvPr>
          <p:cNvSpPr txBox="1"/>
          <p:nvPr/>
        </p:nvSpPr>
        <p:spPr>
          <a:xfrm>
            <a:off x="9034423" y="5667443"/>
            <a:ext cx="1667951" cy="307777"/>
          </a:xfrm>
          <a:prstGeom prst="rect">
            <a:avLst/>
          </a:prstGeom>
          <a:noFill/>
        </p:spPr>
        <p:txBody>
          <a:bodyPr wrap="square" rtlCol="0">
            <a:spAutoFit/>
          </a:bodyPr>
          <a:lstStyle/>
          <a:p>
            <a:r>
              <a:rPr lang="en-US" sz="1400" dirty="0"/>
              <a:t>Cluster Toolkit</a:t>
            </a:r>
          </a:p>
        </p:txBody>
      </p:sp>
    </p:spTree>
    <p:extLst>
      <p:ext uri="{BB962C8B-B14F-4D97-AF65-F5344CB8AC3E}">
        <p14:creationId xmlns:p14="http://schemas.microsoft.com/office/powerpoint/2010/main" val="34941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1C9C-A1A5-9D20-F331-465BA25C676F}"/>
              </a:ext>
            </a:extLst>
          </p:cNvPr>
          <p:cNvSpPr>
            <a:spLocks noGrp="1"/>
          </p:cNvSpPr>
          <p:nvPr>
            <p:ph type="title"/>
          </p:nvPr>
        </p:nvSpPr>
        <p:spPr/>
        <p:txBody>
          <a:bodyPr/>
          <a:lstStyle/>
          <a:p>
            <a:r>
              <a:rPr lang="en-US" dirty="0"/>
              <a:t>Acknowledgement, questions</a:t>
            </a:r>
          </a:p>
        </p:txBody>
      </p:sp>
      <p:sp>
        <p:nvSpPr>
          <p:cNvPr id="3" name="Content Placeholder 2">
            <a:extLst>
              <a:ext uri="{FF2B5EF4-FFF2-40B4-BE49-F238E27FC236}">
                <a16:creationId xmlns:a16="http://schemas.microsoft.com/office/drawing/2014/main" id="{DB24CE6F-9B2C-C06D-A875-C99ACF2915D1}"/>
              </a:ext>
            </a:extLst>
          </p:cNvPr>
          <p:cNvSpPr>
            <a:spLocks noGrp="1"/>
          </p:cNvSpPr>
          <p:nvPr>
            <p:ph idx="1"/>
          </p:nvPr>
        </p:nvSpPr>
        <p:spPr/>
        <p:txBody>
          <a:bodyPr/>
          <a:lstStyle/>
          <a:p>
            <a:r>
              <a:rPr lang="en-US" dirty="0"/>
              <a:t>Thanks to:</a:t>
            </a:r>
          </a:p>
          <a:p>
            <a:pPr marL="457200" indent="-457200">
              <a:buFont typeface="Arial" panose="020B0604020202020204" pitchFamily="34" charset="0"/>
              <a:buChar char="•"/>
            </a:pPr>
            <a:r>
              <a:rPr lang="en-US" dirty="0"/>
              <a:t>BNL SCDF Staff</a:t>
            </a:r>
          </a:p>
          <a:p>
            <a:r>
              <a:rPr lang="en-US" b="1" dirty="0"/>
              <a:t>Special Thanks</a:t>
            </a:r>
            <a:r>
              <a:rPr lang="en-US" dirty="0"/>
              <a:t> to:</a:t>
            </a:r>
          </a:p>
          <a:p>
            <a:pPr marL="457200" indent="-457200" fontAlgn="base">
              <a:buFont typeface="Arial" panose="020B0604020202020204" pitchFamily="34" charset="0"/>
              <a:buChar char="•"/>
            </a:pPr>
            <a:r>
              <a:rPr lang="en-US" dirty="0"/>
              <a:t>Alexei Klimentov, Ofer Rind,</a:t>
            </a:r>
          </a:p>
          <a:p>
            <a:pPr marL="457200" indent="-457200" fontAlgn="base">
              <a:buFont typeface="Arial" panose="020B0604020202020204" pitchFamily="34" charset="0"/>
              <a:buChar char="•"/>
            </a:pPr>
            <a:r>
              <a:rPr lang="en-US" dirty="0"/>
              <a:t>SCDF IT Fabric team</a:t>
            </a:r>
          </a:p>
          <a:p>
            <a:pPr marL="914400" lvl="1" indent="-457200" fontAlgn="base"/>
            <a:r>
              <a:rPr lang="en-US" dirty="0"/>
              <a:t>Matt Cowan, Costin Caramarcu, </a:t>
            </a:r>
            <a:br>
              <a:rPr lang="en-US" dirty="0"/>
            </a:br>
            <a:r>
              <a:rPr lang="en-US" dirty="0"/>
              <a:t>Thomas Smith, Kevin Casella,</a:t>
            </a:r>
            <a:br>
              <a:rPr lang="en-US" dirty="0"/>
            </a:br>
            <a:r>
              <a:rPr lang="en-US" dirty="0"/>
              <a:t>Zhihua Dong, Shigeki Misawa</a:t>
            </a:r>
          </a:p>
        </p:txBody>
      </p:sp>
      <p:sp>
        <p:nvSpPr>
          <p:cNvPr id="4" name="Slide Number Placeholder 3">
            <a:extLst>
              <a:ext uri="{FF2B5EF4-FFF2-40B4-BE49-F238E27FC236}">
                <a16:creationId xmlns:a16="http://schemas.microsoft.com/office/drawing/2014/main" id="{CEF59E1B-39B8-3E48-5484-5C70E3015E3A}"/>
              </a:ext>
            </a:extLst>
          </p:cNvPr>
          <p:cNvSpPr>
            <a:spLocks noGrp="1"/>
          </p:cNvSpPr>
          <p:nvPr>
            <p:ph type="sldNum" sz="quarter" idx="4"/>
          </p:nvPr>
        </p:nvSpPr>
        <p:spPr/>
        <p:txBody>
          <a:bodyPr/>
          <a:lstStyle/>
          <a:p>
            <a:fld id="{933A556B-7C63-244D-9B7C-B0EA8042B330}" type="slidenum">
              <a:rPr lang="en-US" smtClean="0"/>
              <a:pPr/>
              <a:t>13</a:t>
            </a:fld>
            <a:endParaRPr lang="en-US" sz="1000"/>
          </a:p>
        </p:txBody>
      </p:sp>
    </p:spTree>
    <p:extLst>
      <p:ext uri="{BB962C8B-B14F-4D97-AF65-F5344CB8AC3E}">
        <p14:creationId xmlns:p14="http://schemas.microsoft.com/office/powerpoint/2010/main" val="415693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71500" y="67399"/>
            <a:ext cx="10515600" cy="1238233"/>
          </a:xfrm>
        </p:spPr>
        <p:txBody>
          <a:bodyPr anchor="ctr">
            <a:normAutofit/>
          </a:bodyPr>
          <a:lstStyle/>
          <a:p>
            <a:r>
              <a:rPr lang="en-US" dirty="0"/>
              <a:t>Fabrics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sz="half" idx="2"/>
          </p:nvPr>
        </p:nvSpPr>
        <p:spPr>
          <a:xfrm>
            <a:off x="571500" y="1028700"/>
            <a:ext cx="6805016" cy="5160963"/>
          </a:xfrm>
        </p:spPr>
        <p:txBody>
          <a:bodyPr>
            <a:normAutofit/>
          </a:bodyPr>
          <a:lstStyle/>
          <a:p>
            <a:pPr indent="0"/>
            <a:r>
              <a:rPr lang="en-US" sz="1800" dirty="0"/>
              <a:t> ACAS pool:</a:t>
            </a:r>
          </a:p>
          <a:p>
            <a:pPr lvl="1" indent="0"/>
            <a:r>
              <a:rPr lang="en-US" sz="1100" dirty="0"/>
              <a:t> </a:t>
            </a:r>
            <a:r>
              <a:rPr lang="en-US" sz="1200" dirty="0"/>
              <a:t>317 nodes</a:t>
            </a:r>
          </a:p>
          <a:p>
            <a:pPr lvl="1" indent="0"/>
            <a:r>
              <a:rPr lang="en-US" sz="1200" dirty="0"/>
              <a:t> 31.6K CPU cores</a:t>
            </a:r>
          </a:p>
          <a:p>
            <a:pPr lvl="1" indent="0"/>
            <a:r>
              <a:rPr lang="en-US" sz="1200" dirty="0"/>
              <a:t> 104 TiB RAM</a:t>
            </a:r>
          </a:p>
          <a:p>
            <a:pPr lvl="1" indent="0"/>
            <a:r>
              <a:rPr lang="en-US" sz="1200" dirty="0"/>
              <a:t> ~460k HEPSCORE23</a:t>
            </a:r>
          </a:p>
          <a:p>
            <a:pPr lvl="1" indent="0"/>
            <a:r>
              <a:rPr lang="en-US" sz="1200" dirty="0"/>
              <a:t> Special: 4 ARM nodes, 2 GPU nodes</a:t>
            </a:r>
          </a:p>
          <a:p>
            <a:pPr indent="0"/>
            <a:r>
              <a:rPr lang="en-US" sz="1800" dirty="0"/>
              <a:t> </a:t>
            </a:r>
            <a:r>
              <a:rPr lang="en-US" sz="1800" dirty="0" err="1"/>
              <a:t>sPHENIX</a:t>
            </a:r>
            <a:endParaRPr lang="en-US" sz="1800" dirty="0"/>
          </a:p>
          <a:p>
            <a:pPr lvl="1" indent="0"/>
            <a:r>
              <a:rPr lang="en-US" sz="1200" dirty="0"/>
              <a:t> 1206 nodes</a:t>
            </a:r>
          </a:p>
          <a:p>
            <a:pPr lvl="1" indent="0"/>
            <a:r>
              <a:rPr lang="en-US" sz="1200" dirty="0"/>
              <a:t> 134k CPU cores</a:t>
            </a:r>
          </a:p>
          <a:p>
            <a:pPr lvl="1" indent="0"/>
            <a:r>
              <a:rPr lang="en-US" sz="1200" dirty="0"/>
              <a:t> 511 TiB RAM</a:t>
            </a:r>
          </a:p>
          <a:p>
            <a:pPr lvl="1" indent="0"/>
            <a:r>
              <a:rPr lang="en-US" sz="1200" dirty="0"/>
              <a:t> 2M HEPSCORE23</a:t>
            </a:r>
          </a:p>
          <a:p>
            <a:pPr indent="0"/>
            <a:r>
              <a:rPr lang="en-US" sz="1800" dirty="0"/>
              <a:t>Shared Pool</a:t>
            </a:r>
          </a:p>
          <a:p>
            <a:pPr lvl="1" indent="0"/>
            <a:r>
              <a:rPr lang="en-US" sz="1100" dirty="0"/>
              <a:t> </a:t>
            </a:r>
            <a:r>
              <a:rPr lang="en-US" sz="1200" dirty="0"/>
              <a:t>487 nodes</a:t>
            </a:r>
          </a:p>
          <a:p>
            <a:pPr lvl="1" indent="0"/>
            <a:r>
              <a:rPr lang="en-US" sz="1200" dirty="0"/>
              <a:t> 41.2k CPU cores</a:t>
            </a:r>
          </a:p>
          <a:p>
            <a:pPr lvl="1" indent="0"/>
            <a:r>
              <a:rPr lang="en-US" sz="1200" dirty="0"/>
              <a:t> 126 TiB</a:t>
            </a:r>
          </a:p>
          <a:p>
            <a:pPr lvl="1" indent="0"/>
            <a:r>
              <a:rPr lang="en-US" sz="1200" dirty="0"/>
              <a:t> ~516k HEPSCORE23</a:t>
            </a:r>
          </a:p>
          <a:p>
            <a:pPr indent="0"/>
            <a:r>
              <a:rPr lang="en-US" sz="1800" dirty="0"/>
              <a:t> Infrastructure nodes:</a:t>
            </a:r>
          </a:p>
          <a:p>
            <a:pPr lvl="1" indent="0"/>
            <a:r>
              <a:rPr lang="en-US" sz="1100" dirty="0"/>
              <a:t> </a:t>
            </a:r>
            <a:r>
              <a:rPr lang="en-US" sz="1200" dirty="0"/>
              <a:t>78 nodes</a:t>
            </a:r>
          </a:p>
          <a:p>
            <a:pPr lvl="1" indent="0"/>
            <a:r>
              <a:rPr lang="en-US" sz="1200" dirty="0"/>
              <a:t> 1.02k CPU cores</a:t>
            </a:r>
          </a:p>
          <a:p>
            <a:pPr lvl="1" indent="0"/>
            <a:r>
              <a:rPr lang="en-US" sz="1200" dirty="0"/>
              <a:t> 4 TiB</a:t>
            </a:r>
          </a:p>
          <a:p>
            <a:pPr indent="0"/>
            <a:endParaRPr lang="en-US" sz="1100" dirty="0"/>
          </a:p>
          <a:p>
            <a:pPr indent="0"/>
            <a:endParaRPr lang="en-US" sz="1100" dirty="0"/>
          </a:p>
          <a:p>
            <a:pPr indent="0">
              <a:buNone/>
            </a:pPr>
            <a:endParaRPr lang="en-US" sz="1100" dirty="0"/>
          </a:p>
          <a:p>
            <a:pPr indent="0">
              <a:buNone/>
            </a:pPr>
            <a:endParaRPr lang="en-US" sz="1100" dirty="0"/>
          </a:p>
        </p:txBody>
      </p:sp>
      <p:pic>
        <p:nvPicPr>
          <p:cNvPr id="5" name="Picture 4">
            <a:extLst>
              <a:ext uri="{FF2B5EF4-FFF2-40B4-BE49-F238E27FC236}">
                <a16:creationId xmlns:a16="http://schemas.microsoft.com/office/drawing/2014/main" id="{60FF25AC-EEF1-B88F-384D-1784AAA968BD}"/>
              </a:ext>
            </a:extLst>
          </p:cNvPr>
          <p:cNvPicPr>
            <a:picLocks noChangeAspect="1"/>
          </p:cNvPicPr>
          <p:nvPr/>
        </p:nvPicPr>
        <p:blipFill>
          <a:blip r:embed="rId3"/>
          <a:srcRect l="38559" r="14668" b="1"/>
          <a:stretch>
            <a:fillRect/>
          </a:stretch>
        </p:blipFill>
        <p:spPr>
          <a:xfrm>
            <a:off x="4815483" y="1305632"/>
            <a:ext cx="6805017" cy="4686491"/>
          </a:xfrm>
          <a:prstGeom prst="rect">
            <a:avLst/>
          </a:prstGeom>
          <a:noFill/>
        </p:spPr>
      </p:pic>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10"/>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2</a:t>
            </a:fld>
            <a:endParaRPr lang="en-US"/>
          </a:p>
        </p:txBody>
      </p:sp>
      <p:pic>
        <p:nvPicPr>
          <p:cNvPr id="9" name="Picture 8">
            <a:extLst>
              <a:ext uri="{FF2B5EF4-FFF2-40B4-BE49-F238E27FC236}">
                <a16:creationId xmlns:a16="http://schemas.microsoft.com/office/drawing/2014/main" id="{B06F8C1E-F597-DCF7-0EF7-BE6E2B97C4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81962" y="3429000"/>
            <a:ext cx="3438525" cy="2333625"/>
          </a:xfrm>
          <a:prstGeom prst="rect">
            <a:avLst/>
          </a:prstGeom>
        </p:spPr>
      </p:pic>
      <p:sp>
        <p:nvSpPr>
          <p:cNvPr id="10" name="TextBox 11">
            <a:extLst>
              <a:ext uri="{FF2B5EF4-FFF2-40B4-BE49-F238E27FC236}">
                <a16:creationId xmlns:a16="http://schemas.microsoft.com/office/drawing/2014/main" id="{220496AB-668B-B6D9-54D6-6FB3FD8B4CDE}"/>
              </a:ext>
            </a:extLst>
          </p:cNvPr>
          <p:cNvSpPr txBox="1"/>
          <p:nvPr/>
        </p:nvSpPr>
        <p:spPr>
          <a:xfrm>
            <a:off x="8182756" y="4103757"/>
            <a:ext cx="2090128"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dirty="0">
                <a:latin typeface="Arial Narrow" panose="020B0604020202020204" pitchFamily="34" charset="0"/>
                <a:cs typeface="Arial Narrow" panose="020B0604020202020204" pitchFamily="34" charset="0"/>
              </a:rPr>
              <a:t>Data processed (in PB) </a:t>
            </a:r>
          </a:p>
          <a:p>
            <a:pPr algn="ctr"/>
            <a:r>
              <a:rPr lang="en-US" sz="1000" dirty="0">
                <a:latin typeface="Arial Narrow" panose="020B0604020202020204" pitchFamily="34" charset="0"/>
                <a:cs typeface="Arial Narrow" panose="020B0604020202020204" pitchFamily="34" charset="0"/>
              </a:rPr>
              <a:t>ATLAS Tier-1 Centers</a:t>
            </a:r>
          </a:p>
          <a:p>
            <a:pPr algn="ctr"/>
            <a:r>
              <a:rPr lang="en-US" sz="1000" dirty="0">
                <a:latin typeface="Arial Narrow" panose="020B0604020202020204" pitchFamily="34" charset="0"/>
                <a:cs typeface="Arial Narrow" panose="020B0604020202020204" pitchFamily="34" charset="0"/>
              </a:rPr>
              <a:t>Jan 2025 – April 2026</a:t>
            </a:r>
          </a:p>
          <a:p>
            <a:pPr algn="ctr"/>
            <a:r>
              <a:rPr lang="en-US" sz="1000" b="1" dirty="0">
                <a:solidFill>
                  <a:srgbClr val="C00000"/>
                </a:solidFill>
                <a:latin typeface="Arial Narrow" panose="020B0604020202020204" pitchFamily="34" charset="0"/>
                <a:cs typeface="Arial Narrow" panose="020B0604020202020204" pitchFamily="34" charset="0"/>
              </a:rPr>
              <a:t>BNL : 535+PB </a:t>
            </a:r>
          </a:p>
        </p:txBody>
      </p:sp>
      <p:cxnSp>
        <p:nvCxnSpPr>
          <p:cNvPr id="11" name="Straight Connector 10">
            <a:extLst>
              <a:ext uri="{FF2B5EF4-FFF2-40B4-BE49-F238E27FC236}">
                <a16:creationId xmlns:a16="http://schemas.microsoft.com/office/drawing/2014/main" id="{9BEFE8E5-99A6-5E70-5824-9056958535BA}"/>
              </a:ext>
            </a:extLst>
          </p:cNvPr>
          <p:cNvCxnSpPr>
            <a:cxnSpLocks/>
          </p:cNvCxnSpPr>
          <p:nvPr/>
        </p:nvCxnSpPr>
        <p:spPr>
          <a:xfrm>
            <a:off x="8624741" y="3870765"/>
            <a:ext cx="2779516"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3">
            <a:extLst>
              <a:ext uri="{FF2B5EF4-FFF2-40B4-BE49-F238E27FC236}">
                <a16:creationId xmlns:a16="http://schemas.microsoft.com/office/drawing/2014/main" id="{94CD59F9-C88A-B893-BE00-1A191C64390B}"/>
              </a:ext>
            </a:extLst>
          </p:cNvPr>
          <p:cNvSpPr txBox="1"/>
          <p:nvPr/>
        </p:nvSpPr>
        <p:spPr>
          <a:xfrm>
            <a:off x="8349253" y="3648878"/>
            <a:ext cx="1208495" cy="23500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27" b="1" dirty="0">
                <a:solidFill>
                  <a:srgbClr val="C00000"/>
                </a:solidFill>
              </a:rPr>
              <a:t>1.8 EB</a:t>
            </a:r>
          </a:p>
        </p:txBody>
      </p:sp>
    </p:spTree>
    <p:extLst>
      <p:ext uri="{BB962C8B-B14F-4D97-AF65-F5344CB8AC3E}">
        <p14:creationId xmlns:p14="http://schemas.microsoft.com/office/powerpoint/2010/main" val="36813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9AB2-3FEE-2AB2-666C-1123FC15A06D}"/>
              </a:ext>
            </a:extLst>
          </p:cNvPr>
          <p:cNvSpPr>
            <a:spLocks noGrp="1"/>
          </p:cNvSpPr>
          <p:nvPr>
            <p:ph type="title"/>
          </p:nvPr>
        </p:nvSpPr>
        <p:spPr/>
        <p:txBody>
          <a:bodyPr/>
          <a:lstStyle/>
          <a:p>
            <a:r>
              <a:rPr lang="en-US" dirty="0"/>
              <a:t>What we don’t want to see</a:t>
            </a:r>
          </a:p>
        </p:txBody>
      </p:sp>
      <p:sp>
        <p:nvSpPr>
          <p:cNvPr id="7" name="Slide Number Placeholder 6">
            <a:extLst>
              <a:ext uri="{FF2B5EF4-FFF2-40B4-BE49-F238E27FC236}">
                <a16:creationId xmlns:a16="http://schemas.microsoft.com/office/drawing/2014/main" id="{780C151B-89E3-1DD8-E519-A29FF2B1B0E9}"/>
              </a:ext>
            </a:extLst>
          </p:cNvPr>
          <p:cNvSpPr>
            <a:spLocks noGrp="1"/>
          </p:cNvSpPr>
          <p:nvPr>
            <p:ph type="sldNum" sz="quarter" idx="10"/>
          </p:nvPr>
        </p:nvSpPr>
        <p:spPr/>
        <p:txBody>
          <a:bodyPr/>
          <a:lstStyle/>
          <a:p>
            <a:fld id="{933A556B-7C63-244D-9B7C-B0EA8042B330}" type="slidenum">
              <a:rPr lang="en-US" smtClean="0"/>
              <a:pPr/>
              <a:t>3</a:t>
            </a:fld>
            <a:endParaRPr lang="en-US" sz="1000"/>
          </a:p>
        </p:txBody>
      </p:sp>
      <p:pic>
        <p:nvPicPr>
          <p:cNvPr id="11" name="Picture 10">
            <a:extLst>
              <a:ext uri="{FF2B5EF4-FFF2-40B4-BE49-F238E27FC236}">
                <a16:creationId xmlns:a16="http://schemas.microsoft.com/office/drawing/2014/main" id="{A57529F6-D12C-7B10-9499-0C666D7ED330}"/>
              </a:ext>
            </a:extLst>
          </p:cNvPr>
          <p:cNvPicPr>
            <a:picLocks noChangeAspect="1"/>
          </p:cNvPicPr>
          <p:nvPr/>
        </p:nvPicPr>
        <p:blipFill>
          <a:blip r:embed="rId3"/>
          <a:stretch>
            <a:fillRect/>
          </a:stretch>
        </p:blipFill>
        <p:spPr>
          <a:xfrm>
            <a:off x="772033" y="1690688"/>
            <a:ext cx="6373114" cy="4296375"/>
          </a:xfrm>
          <a:prstGeom prst="rect">
            <a:avLst/>
          </a:prstGeom>
        </p:spPr>
      </p:pic>
      <p:pic>
        <p:nvPicPr>
          <p:cNvPr id="12" name="Picture 11" descr="In Murphy's Law style, I had Murphy's Law all wrong">
            <a:extLst>
              <a:ext uri="{FF2B5EF4-FFF2-40B4-BE49-F238E27FC236}">
                <a16:creationId xmlns:a16="http://schemas.microsoft.com/office/drawing/2014/main" id="{A872049F-DBDD-E348-5CC3-AB95EE630111}"/>
              </a:ext>
            </a:extLst>
          </p:cNvPr>
          <p:cNvPicPr>
            <a:picLocks noChangeAspect="1"/>
          </p:cNvPicPr>
          <p:nvPr/>
        </p:nvPicPr>
        <p:blipFill>
          <a:blip r:embed="rId4"/>
          <a:stretch>
            <a:fillRect/>
          </a:stretch>
        </p:blipFill>
        <p:spPr>
          <a:xfrm>
            <a:off x="7242209" y="1690687"/>
            <a:ext cx="4296376" cy="4296376"/>
          </a:xfrm>
          <a:prstGeom prst="rect">
            <a:avLst/>
          </a:prstGeom>
        </p:spPr>
      </p:pic>
    </p:spTree>
    <p:extLst>
      <p:ext uri="{BB962C8B-B14F-4D97-AF65-F5344CB8AC3E}">
        <p14:creationId xmlns:p14="http://schemas.microsoft.com/office/powerpoint/2010/main" val="263388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5320-6B64-FBE5-86C0-840312E59CFD}"/>
              </a:ext>
            </a:extLst>
          </p:cNvPr>
          <p:cNvSpPr>
            <a:spLocks noGrp="1"/>
          </p:cNvSpPr>
          <p:nvPr>
            <p:ph type="title"/>
          </p:nvPr>
        </p:nvSpPr>
        <p:spPr/>
        <p:txBody>
          <a:bodyPr/>
          <a:lstStyle/>
          <a:p>
            <a:r>
              <a:rPr lang="en-US" dirty="0"/>
              <a:t>Infrastructure node types</a:t>
            </a:r>
          </a:p>
        </p:txBody>
      </p:sp>
      <p:sp>
        <p:nvSpPr>
          <p:cNvPr id="4" name="Content Placeholder 3">
            <a:extLst>
              <a:ext uri="{FF2B5EF4-FFF2-40B4-BE49-F238E27FC236}">
                <a16:creationId xmlns:a16="http://schemas.microsoft.com/office/drawing/2014/main" id="{43E19B19-15A8-7465-968E-FF21B228586F}"/>
              </a:ext>
            </a:extLst>
          </p:cNvPr>
          <p:cNvSpPr>
            <a:spLocks noGrp="1"/>
          </p:cNvSpPr>
          <p:nvPr>
            <p:ph sz="half" idx="2"/>
          </p:nvPr>
        </p:nvSpPr>
        <p:spPr>
          <a:xfrm>
            <a:off x="571500" y="1536192"/>
            <a:ext cx="10515600" cy="4653471"/>
          </a:xfrm>
        </p:spPr>
        <p:txBody>
          <a:bodyPr>
            <a:normAutofit/>
          </a:bodyPr>
          <a:lstStyle/>
          <a:p>
            <a:r>
              <a:rPr lang="en-US" dirty="0" err="1"/>
              <a:t>HTCondor</a:t>
            </a:r>
            <a:r>
              <a:rPr lang="en-US" dirty="0"/>
              <a:t> infra (CM, CE, Submit, Gate keepers)</a:t>
            </a:r>
          </a:p>
          <a:p>
            <a:r>
              <a:rPr lang="en-US" dirty="0"/>
              <a:t>User nodes (dev, prod)</a:t>
            </a:r>
          </a:p>
          <a:p>
            <a:r>
              <a:rPr lang="en-US" dirty="0"/>
              <a:t>CVMFS write</a:t>
            </a:r>
          </a:p>
          <a:p>
            <a:r>
              <a:rPr lang="en-US" dirty="0"/>
              <a:t>Monitoring (monitor01, Zabbix, Grafana, Victoria Metrics/Logs, AI anomaly detection)</a:t>
            </a:r>
          </a:p>
          <a:p>
            <a:r>
              <a:rPr lang="en-US" dirty="0" err="1"/>
              <a:t>Jhub</a:t>
            </a:r>
            <a:r>
              <a:rPr lang="en-US" dirty="0"/>
              <a:t>, </a:t>
            </a:r>
            <a:r>
              <a:rPr lang="en-US" dirty="0" err="1"/>
              <a:t>Jupyter</a:t>
            </a:r>
            <a:endParaRPr lang="en-US" dirty="0"/>
          </a:p>
          <a:p>
            <a:r>
              <a:rPr lang="en-US" dirty="0"/>
              <a:t>DB (</a:t>
            </a:r>
            <a:r>
              <a:rPr lang="en-US" dirty="0" err="1"/>
              <a:t>mysql</a:t>
            </a:r>
            <a:r>
              <a:rPr lang="en-US" dirty="0"/>
              <a:t>, </a:t>
            </a:r>
            <a:r>
              <a:rPr lang="en-US" dirty="0" err="1"/>
              <a:t>postgres</a:t>
            </a:r>
            <a:r>
              <a:rPr lang="en-US" dirty="0"/>
              <a:t>)</a:t>
            </a:r>
          </a:p>
          <a:p>
            <a:r>
              <a:rPr lang="en-US" dirty="0"/>
              <a:t>Central Reconstruction Service</a:t>
            </a:r>
          </a:p>
          <a:p>
            <a:r>
              <a:rPr lang="en-US" dirty="0"/>
              <a:t>Jenkins</a:t>
            </a:r>
          </a:p>
          <a:p>
            <a:endParaRPr lang="en-US" dirty="0"/>
          </a:p>
        </p:txBody>
      </p:sp>
      <p:sp>
        <p:nvSpPr>
          <p:cNvPr id="7" name="Slide Number Placeholder 6">
            <a:extLst>
              <a:ext uri="{FF2B5EF4-FFF2-40B4-BE49-F238E27FC236}">
                <a16:creationId xmlns:a16="http://schemas.microsoft.com/office/drawing/2014/main" id="{2CC0FCCB-9343-9C46-A46E-3BE55129E2B9}"/>
              </a:ext>
            </a:extLst>
          </p:cNvPr>
          <p:cNvSpPr>
            <a:spLocks noGrp="1"/>
          </p:cNvSpPr>
          <p:nvPr>
            <p:ph type="sldNum" sz="quarter" idx="10"/>
          </p:nvPr>
        </p:nvSpPr>
        <p:spPr/>
        <p:txBody>
          <a:bodyPr/>
          <a:lstStyle/>
          <a:p>
            <a:fld id="{933A556B-7C63-244D-9B7C-B0EA8042B330}" type="slidenum">
              <a:rPr lang="en-US" smtClean="0"/>
              <a:pPr/>
              <a:t>4</a:t>
            </a:fld>
            <a:endParaRPr lang="en-US" sz="1000"/>
          </a:p>
        </p:txBody>
      </p:sp>
      <p:pic>
        <p:nvPicPr>
          <p:cNvPr id="9" name="Picture 8">
            <a:extLst>
              <a:ext uri="{FF2B5EF4-FFF2-40B4-BE49-F238E27FC236}">
                <a16:creationId xmlns:a16="http://schemas.microsoft.com/office/drawing/2014/main" id="{B5B6F4DC-347B-89A0-E032-046976B4B8D3}"/>
              </a:ext>
            </a:extLst>
          </p:cNvPr>
          <p:cNvPicPr>
            <a:picLocks noChangeAspect="1"/>
          </p:cNvPicPr>
          <p:nvPr/>
        </p:nvPicPr>
        <p:blipFill>
          <a:blip r:embed="rId3"/>
          <a:stretch>
            <a:fillRect/>
          </a:stretch>
        </p:blipFill>
        <p:spPr>
          <a:xfrm>
            <a:off x="7787129" y="3995905"/>
            <a:ext cx="3901399" cy="2193758"/>
          </a:xfrm>
          <a:prstGeom prst="rect">
            <a:avLst/>
          </a:prstGeom>
        </p:spPr>
      </p:pic>
    </p:spTree>
    <p:extLst>
      <p:ext uri="{BB962C8B-B14F-4D97-AF65-F5344CB8AC3E}">
        <p14:creationId xmlns:p14="http://schemas.microsoft.com/office/powerpoint/2010/main" val="386194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4CE1-7FD1-B6A2-8B5A-E83B41F7D87C}"/>
              </a:ext>
            </a:extLst>
          </p:cNvPr>
          <p:cNvSpPr>
            <a:spLocks noGrp="1"/>
          </p:cNvSpPr>
          <p:nvPr>
            <p:ph type="title"/>
          </p:nvPr>
        </p:nvSpPr>
        <p:spPr/>
        <p:txBody>
          <a:bodyPr/>
          <a:lstStyle/>
          <a:p>
            <a:r>
              <a:rPr lang="en-US" dirty="0"/>
              <a:t>Further infrastructure services</a:t>
            </a:r>
          </a:p>
        </p:txBody>
      </p:sp>
      <p:sp>
        <p:nvSpPr>
          <p:cNvPr id="3" name="Content Placeholder 2">
            <a:extLst>
              <a:ext uri="{FF2B5EF4-FFF2-40B4-BE49-F238E27FC236}">
                <a16:creationId xmlns:a16="http://schemas.microsoft.com/office/drawing/2014/main" id="{CB73CE22-F421-501D-4213-9452CD6A41C9}"/>
              </a:ext>
            </a:extLst>
          </p:cNvPr>
          <p:cNvSpPr>
            <a:spLocks noGrp="1"/>
          </p:cNvSpPr>
          <p:nvPr>
            <p:ph sz="half" idx="1"/>
          </p:nvPr>
        </p:nvSpPr>
        <p:spPr>
          <a:xfrm>
            <a:off x="571500" y="1825625"/>
            <a:ext cx="2816593" cy="4351338"/>
          </a:xfrm>
        </p:spPr>
        <p:txBody>
          <a:bodyPr>
            <a:normAutofit/>
          </a:bodyPr>
          <a:lstStyle/>
          <a:p>
            <a:r>
              <a:rPr lang="en-US" sz="1800" dirty="0" err="1"/>
              <a:t>Sysmanagers</a:t>
            </a:r>
            <a:r>
              <a:rPr lang="en-US" sz="1800" dirty="0"/>
              <a:t> (</a:t>
            </a:r>
            <a:r>
              <a:rPr lang="en-US" sz="1800" dirty="0" err="1"/>
              <a:t>OoB</a:t>
            </a:r>
            <a:r>
              <a:rPr lang="en-US" sz="1800" dirty="0"/>
              <a:t>)</a:t>
            </a:r>
          </a:p>
          <a:p>
            <a:r>
              <a:rPr lang="en-US" sz="1800" dirty="0"/>
              <a:t>Foreman</a:t>
            </a:r>
          </a:p>
          <a:p>
            <a:r>
              <a:rPr lang="en-US" sz="1800" dirty="0"/>
              <a:t>Puppet</a:t>
            </a:r>
          </a:p>
          <a:p>
            <a:r>
              <a:rPr lang="en-US" sz="1800" dirty="0"/>
              <a:t>Cobbler</a:t>
            </a:r>
          </a:p>
          <a:p>
            <a:r>
              <a:rPr lang="en-US" sz="1800" dirty="0"/>
              <a:t>OpenShift</a:t>
            </a:r>
          </a:p>
          <a:p>
            <a:r>
              <a:rPr lang="en-US" sz="1800" dirty="0" err="1"/>
              <a:t>Proxmox</a:t>
            </a:r>
            <a:endParaRPr lang="en-US" sz="1800" dirty="0"/>
          </a:p>
          <a:p>
            <a:r>
              <a:rPr lang="en-US" sz="1800" dirty="0"/>
              <a:t>SSH gateways</a:t>
            </a:r>
          </a:p>
          <a:p>
            <a:r>
              <a:rPr lang="en-US" sz="1800" dirty="0"/>
              <a:t>NTP</a:t>
            </a:r>
          </a:p>
          <a:p>
            <a:pPr marL="457200" indent="-457200">
              <a:buFontTx/>
              <a:buChar char="-"/>
            </a:pPr>
            <a:endParaRPr lang="en-US" dirty="0"/>
          </a:p>
        </p:txBody>
      </p:sp>
      <p:sp>
        <p:nvSpPr>
          <p:cNvPr id="8" name="Content Placeholder 7">
            <a:extLst>
              <a:ext uri="{FF2B5EF4-FFF2-40B4-BE49-F238E27FC236}">
                <a16:creationId xmlns:a16="http://schemas.microsoft.com/office/drawing/2014/main" id="{E508D6A0-EB7E-3445-8950-660138462BD3}"/>
              </a:ext>
            </a:extLst>
          </p:cNvPr>
          <p:cNvSpPr>
            <a:spLocks noGrp="1"/>
          </p:cNvSpPr>
          <p:nvPr>
            <p:ph sz="half" idx="2"/>
          </p:nvPr>
        </p:nvSpPr>
        <p:spPr>
          <a:xfrm>
            <a:off x="3751286" y="1825625"/>
            <a:ext cx="3901120" cy="4351338"/>
          </a:xfrm>
        </p:spPr>
        <p:txBody>
          <a:bodyPr>
            <a:normAutofit/>
          </a:bodyPr>
          <a:lstStyle/>
          <a:p>
            <a:r>
              <a:rPr lang="en-US" sz="1800" dirty="0" err="1"/>
              <a:t>Mattermost</a:t>
            </a:r>
            <a:endParaRPr lang="en-US" sz="1800" dirty="0"/>
          </a:p>
          <a:p>
            <a:r>
              <a:rPr lang="en-US" sz="1800" dirty="0" err="1"/>
              <a:t>MkDocs</a:t>
            </a:r>
            <a:endParaRPr lang="en-US" sz="1800" dirty="0"/>
          </a:p>
          <a:p>
            <a:r>
              <a:rPr lang="en-US" sz="1800" dirty="0" err="1"/>
              <a:t>COmanage</a:t>
            </a:r>
            <a:r>
              <a:rPr lang="en-US" sz="1800" dirty="0"/>
              <a:t>-registry</a:t>
            </a:r>
          </a:p>
          <a:p>
            <a:r>
              <a:rPr lang="en-US" sz="1800" dirty="0"/>
              <a:t>OpenSearch</a:t>
            </a:r>
          </a:p>
          <a:p>
            <a:r>
              <a:rPr lang="en-US" sz="1800" dirty="0" err="1"/>
              <a:t>Nextcloud</a:t>
            </a:r>
            <a:endParaRPr lang="en-US" sz="1800" dirty="0"/>
          </a:p>
          <a:p>
            <a:r>
              <a:rPr lang="en-US" sz="1800" dirty="0"/>
              <a:t>Globus</a:t>
            </a:r>
          </a:p>
          <a:p>
            <a:r>
              <a:rPr lang="en-US" sz="1800" dirty="0" err="1"/>
              <a:t>Roundcube</a:t>
            </a:r>
            <a:r>
              <a:rPr lang="en-US" sz="1800" dirty="0"/>
              <a:t> Webmail</a:t>
            </a:r>
          </a:p>
          <a:p>
            <a:r>
              <a:rPr lang="en-US" sz="1800" dirty="0" err="1"/>
              <a:t>Nlyte</a:t>
            </a:r>
            <a:endParaRPr lang="en-US" sz="1800" dirty="0"/>
          </a:p>
          <a:p>
            <a:r>
              <a:rPr lang="en-US" sz="1800" dirty="0"/>
              <a:t>Etc.</a:t>
            </a:r>
          </a:p>
          <a:p>
            <a:endParaRPr lang="en-US" dirty="0"/>
          </a:p>
        </p:txBody>
      </p:sp>
      <p:sp>
        <p:nvSpPr>
          <p:cNvPr id="4" name="Slide Number Placeholder 3">
            <a:extLst>
              <a:ext uri="{FF2B5EF4-FFF2-40B4-BE49-F238E27FC236}">
                <a16:creationId xmlns:a16="http://schemas.microsoft.com/office/drawing/2014/main" id="{274DFFEA-6F2C-9846-11F1-30E7528255D0}"/>
              </a:ext>
            </a:extLst>
          </p:cNvPr>
          <p:cNvSpPr>
            <a:spLocks noGrp="1"/>
          </p:cNvSpPr>
          <p:nvPr>
            <p:ph type="sldNum" sz="quarter" idx="4"/>
          </p:nvPr>
        </p:nvSpPr>
        <p:spPr/>
        <p:txBody>
          <a:bodyPr/>
          <a:lstStyle/>
          <a:p>
            <a:fld id="{933A556B-7C63-244D-9B7C-B0EA8042B330}" type="slidenum">
              <a:rPr lang="en-US" smtClean="0"/>
              <a:pPr/>
              <a:t>5</a:t>
            </a:fld>
            <a:endParaRPr lang="en-US" sz="1000"/>
          </a:p>
        </p:txBody>
      </p:sp>
      <p:pic>
        <p:nvPicPr>
          <p:cNvPr id="7" name="Picture 6">
            <a:extLst>
              <a:ext uri="{FF2B5EF4-FFF2-40B4-BE49-F238E27FC236}">
                <a16:creationId xmlns:a16="http://schemas.microsoft.com/office/drawing/2014/main" id="{75346BD9-8F8F-E2D3-8DDC-54865277725F}"/>
              </a:ext>
            </a:extLst>
          </p:cNvPr>
          <p:cNvPicPr>
            <a:picLocks noChangeAspect="1"/>
          </p:cNvPicPr>
          <p:nvPr/>
        </p:nvPicPr>
        <p:blipFill>
          <a:blip r:embed="rId3"/>
          <a:srcRect/>
          <a:stretch/>
        </p:blipFill>
        <p:spPr>
          <a:xfrm>
            <a:off x="7503137" y="2419664"/>
            <a:ext cx="3901120" cy="2656213"/>
          </a:xfrm>
          <a:prstGeom prst="rect">
            <a:avLst/>
          </a:prstGeom>
        </p:spPr>
      </p:pic>
    </p:spTree>
    <p:extLst>
      <p:ext uri="{BB962C8B-B14F-4D97-AF65-F5344CB8AC3E}">
        <p14:creationId xmlns:p14="http://schemas.microsoft.com/office/powerpoint/2010/main" val="370568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03BFF-40F5-604C-7A1F-9810AC173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F6804-9CDF-1572-69CC-9B32BA6F0BFA}"/>
              </a:ext>
            </a:extLst>
          </p:cNvPr>
          <p:cNvSpPr>
            <a:spLocks noGrp="1"/>
          </p:cNvSpPr>
          <p:nvPr>
            <p:ph type="title"/>
          </p:nvPr>
        </p:nvSpPr>
        <p:spPr>
          <a:xfrm>
            <a:off x="571500" y="365125"/>
            <a:ext cx="8001000" cy="1325563"/>
          </a:xfrm>
        </p:spPr>
        <p:txBody>
          <a:bodyPr>
            <a:normAutofit/>
          </a:bodyPr>
          <a:lstStyle/>
          <a:p>
            <a:r>
              <a:rPr lang="en-US" sz="3600" dirty="0"/>
              <a:t>ATLAS migrated from </a:t>
            </a:r>
            <a:r>
              <a:rPr lang="en-US" sz="3600" dirty="0" err="1"/>
              <a:t>Lustre</a:t>
            </a:r>
            <a:r>
              <a:rPr lang="en-US" sz="3600" dirty="0"/>
              <a:t> to </a:t>
            </a:r>
            <a:r>
              <a:rPr lang="en-US" sz="3600" dirty="0" err="1"/>
              <a:t>dCache</a:t>
            </a:r>
            <a:r>
              <a:rPr lang="en-US" sz="3600" dirty="0"/>
              <a:t> and GPFS</a:t>
            </a:r>
          </a:p>
        </p:txBody>
      </p:sp>
      <p:sp>
        <p:nvSpPr>
          <p:cNvPr id="3" name="Content Placeholder 2">
            <a:extLst>
              <a:ext uri="{FF2B5EF4-FFF2-40B4-BE49-F238E27FC236}">
                <a16:creationId xmlns:a16="http://schemas.microsoft.com/office/drawing/2014/main" id="{CBED5036-4B52-0B1C-3933-259A38304B6D}"/>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Char char="•"/>
            </a:pPr>
            <a:r>
              <a:rPr lang="en-US" dirty="0"/>
              <a:t>storage servers were moved into </a:t>
            </a:r>
            <a:r>
              <a:rPr lang="en-US" dirty="0" err="1"/>
              <a:t>dCache</a:t>
            </a:r>
            <a:endParaRPr lang="en-US" dirty="0"/>
          </a:p>
          <a:p>
            <a:pPr marL="457200" indent="-457200">
              <a:buFont typeface="Arial" panose="020B0604020202020204" pitchFamily="34" charset="0"/>
              <a:buChar char="•"/>
            </a:pPr>
            <a:r>
              <a:rPr lang="en-US" dirty="0"/>
              <a:t>user files went from </a:t>
            </a:r>
            <a:r>
              <a:rPr lang="en-US" dirty="0" err="1"/>
              <a:t>Lustre</a:t>
            </a:r>
            <a:r>
              <a:rPr lang="en-US" dirty="0"/>
              <a:t> to GPFS</a:t>
            </a:r>
          </a:p>
          <a:p>
            <a:pPr lvl="1"/>
            <a:r>
              <a:rPr lang="en-US" dirty="0"/>
              <a:t>GPFS has better performance for small files (MB scale)</a:t>
            </a:r>
          </a:p>
          <a:p>
            <a:pPr lvl="1"/>
            <a:r>
              <a:rPr lang="en-US" dirty="0"/>
              <a:t>parallel storage and quicker access to small files</a:t>
            </a:r>
          </a:p>
          <a:p>
            <a:pPr marL="457200" indent="-457200">
              <a:buFont typeface="Arial" panose="020B0604020202020204" pitchFamily="34" charset="0"/>
              <a:buChar char="•"/>
            </a:pPr>
            <a:r>
              <a:rPr lang="en-US" dirty="0"/>
              <a:t>IO performance is similar between GPFS and </a:t>
            </a:r>
            <a:r>
              <a:rPr lang="en-US" dirty="0" err="1"/>
              <a:t>Lustre</a:t>
            </a:r>
            <a:r>
              <a:rPr lang="en-US" dirty="0"/>
              <a:t> regarding big files</a:t>
            </a:r>
          </a:p>
          <a:p>
            <a:pPr marL="0" indent="0"/>
            <a:endParaRPr lang="en-US" dirty="0"/>
          </a:p>
        </p:txBody>
      </p:sp>
      <p:sp>
        <p:nvSpPr>
          <p:cNvPr id="4" name="Slide Number Placeholder 3">
            <a:extLst>
              <a:ext uri="{FF2B5EF4-FFF2-40B4-BE49-F238E27FC236}">
                <a16:creationId xmlns:a16="http://schemas.microsoft.com/office/drawing/2014/main" id="{5AFA676E-9F93-5882-F4F9-7E568793EEAD}"/>
              </a:ext>
            </a:extLst>
          </p:cNvPr>
          <p:cNvSpPr>
            <a:spLocks noGrp="1"/>
          </p:cNvSpPr>
          <p:nvPr>
            <p:ph type="sldNum" sz="quarter" idx="4"/>
          </p:nvPr>
        </p:nvSpPr>
        <p:spPr/>
        <p:txBody>
          <a:bodyPr/>
          <a:lstStyle/>
          <a:p>
            <a:fld id="{933A556B-7C63-244D-9B7C-B0EA8042B330}" type="slidenum">
              <a:rPr lang="en-US" smtClean="0"/>
              <a:pPr/>
              <a:t>6</a:t>
            </a:fld>
            <a:endParaRPr lang="en-US" sz="1000"/>
          </a:p>
        </p:txBody>
      </p:sp>
      <p:pic>
        <p:nvPicPr>
          <p:cNvPr id="5" name="Picture 4" descr="ATLAS-Logo-Ref-RGB-H_0.jpg">
            <a:extLst>
              <a:ext uri="{FF2B5EF4-FFF2-40B4-BE49-F238E27FC236}">
                <a16:creationId xmlns:a16="http://schemas.microsoft.com/office/drawing/2014/main" id="{4E6D9FBA-828E-0550-D407-AE82B412F8D7}"/>
              </a:ext>
            </a:extLst>
          </p:cNvPr>
          <p:cNvPicPr>
            <a:picLocks noChangeAspect="1"/>
          </p:cNvPicPr>
          <p:nvPr/>
        </p:nvPicPr>
        <p:blipFill>
          <a:blip r:embed="rId3"/>
          <a:stretch>
            <a:fillRect/>
          </a:stretch>
        </p:blipFill>
        <p:spPr>
          <a:xfrm>
            <a:off x="8766591" y="223043"/>
            <a:ext cx="3058179" cy="1609725"/>
          </a:xfrm>
          <a:prstGeom prst="rect">
            <a:avLst/>
          </a:prstGeom>
        </p:spPr>
      </p:pic>
    </p:spTree>
    <p:extLst>
      <p:ext uri="{BB962C8B-B14F-4D97-AF65-F5344CB8AC3E}">
        <p14:creationId xmlns:p14="http://schemas.microsoft.com/office/powerpoint/2010/main" val="3084917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73CF-7D46-3995-3F94-54DF0FC2A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72345-D6EE-79F3-C0BE-67F555BB1A9C}"/>
              </a:ext>
            </a:extLst>
          </p:cNvPr>
          <p:cNvSpPr>
            <a:spLocks noGrp="1"/>
          </p:cNvSpPr>
          <p:nvPr>
            <p:ph type="title"/>
          </p:nvPr>
        </p:nvSpPr>
        <p:spPr/>
        <p:txBody>
          <a:bodyPr/>
          <a:lstStyle/>
          <a:p>
            <a:r>
              <a:rPr lang="en-US" dirty="0"/>
              <a:t>US ATLAS Storage at BNL</a:t>
            </a:r>
          </a:p>
        </p:txBody>
      </p:sp>
      <p:sp>
        <p:nvSpPr>
          <p:cNvPr id="3" name="Content Placeholder 2">
            <a:extLst>
              <a:ext uri="{FF2B5EF4-FFF2-40B4-BE49-F238E27FC236}">
                <a16:creationId xmlns:a16="http://schemas.microsoft.com/office/drawing/2014/main" id="{69590A95-0EEC-8E6C-C7B2-9895C524CE97}"/>
              </a:ext>
            </a:extLst>
          </p:cNvPr>
          <p:cNvSpPr>
            <a:spLocks noGrp="1"/>
          </p:cNvSpPr>
          <p:nvPr>
            <p:ph idx="1"/>
          </p:nvPr>
        </p:nvSpPr>
        <p:spPr>
          <a:xfrm>
            <a:off x="571500" y="1743549"/>
            <a:ext cx="11049000" cy="4207185"/>
          </a:xfrm>
        </p:spPr>
        <p:txBody>
          <a:bodyPr vert="horz" lIns="91440" tIns="45720" rIns="91440" bIns="45720" rtlCol="0" anchor="t">
            <a:normAutofit fontScale="77500" lnSpcReduction="20000"/>
          </a:bodyPr>
          <a:lstStyle/>
          <a:p>
            <a:pPr marL="457200" indent="-457200">
              <a:buFont typeface="Arial" panose="020B0604020202020204" pitchFamily="34" charset="0"/>
              <a:buChar char="•"/>
            </a:pPr>
            <a:r>
              <a:rPr lang="en-US" dirty="0"/>
              <a:t>GPFS</a:t>
            </a:r>
          </a:p>
          <a:p>
            <a:pPr lvl="1"/>
            <a:r>
              <a:rPr lang="en-US" dirty="0"/>
              <a:t>Size: 1.1 PB</a:t>
            </a:r>
          </a:p>
          <a:p>
            <a:pPr lvl="1"/>
            <a:r>
              <a:rPr lang="en-US" dirty="0"/>
              <a:t>Amount of files:  ~7.5M</a:t>
            </a:r>
          </a:p>
          <a:p>
            <a:pPr marL="457200" indent="-457200">
              <a:buFont typeface="Arial" panose="020B0604020202020204" pitchFamily="34" charset="0"/>
              <a:buChar char="•"/>
            </a:pPr>
            <a:r>
              <a:rPr lang="en-US" dirty="0"/>
              <a:t>CVMFS </a:t>
            </a:r>
            <a:r>
              <a:rPr lang="en-US" sz="2400" dirty="0"/>
              <a:t>(locally maintained!)</a:t>
            </a:r>
          </a:p>
          <a:p>
            <a:pPr lvl="1"/>
            <a:r>
              <a:rPr lang="en-US" dirty="0"/>
              <a:t>Size: 4TB</a:t>
            </a:r>
          </a:p>
          <a:p>
            <a:pPr lvl="1"/>
            <a:r>
              <a:rPr lang="en-US" dirty="0"/>
              <a:t>Repo source is only 139GB</a:t>
            </a:r>
          </a:p>
          <a:p>
            <a:pPr marL="457200" indent="-457200">
              <a:buFont typeface="Arial" panose="020B0604020202020204" pitchFamily="34" charset="0"/>
              <a:buChar char="•"/>
            </a:pPr>
            <a:r>
              <a:rPr lang="en-US" dirty="0" err="1"/>
              <a:t>dCache</a:t>
            </a:r>
            <a:endParaRPr lang="en-US" dirty="0"/>
          </a:p>
          <a:p>
            <a:pPr lvl="1"/>
            <a:r>
              <a:rPr lang="en-US" dirty="0"/>
              <a:t>Size: ~67 PB on disk, ~126PB on tape</a:t>
            </a:r>
          </a:p>
          <a:p>
            <a:pPr lvl="1"/>
            <a:r>
              <a:rPr lang="en-US" dirty="0"/>
              <a:t>Amount of files:  ~ 167M (disk and tape)</a:t>
            </a:r>
          </a:p>
          <a:p>
            <a:pPr lvl="1"/>
            <a:endParaRPr lang="en-US" dirty="0"/>
          </a:p>
          <a:p>
            <a:pPr lvl="1"/>
            <a:endParaRPr lang="en-US" dirty="0"/>
          </a:p>
          <a:p>
            <a:pPr marL="457200" indent="-457200">
              <a:buFont typeface="Arial" panose="020B0604020202020204" pitchFamily="34" charset="0"/>
              <a:buChar char="•"/>
            </a:pPr>
            <a:r>
              <a:rPr lang="en-US" dirty="0"/>
              <a:t>HPSS</a:t>
            </a:r>
          </a:p>
          <a:p>
            <a:pPr lvl="1"/>
            <a:r>
              <a:rPr lang="en-US" dirty="0"/>
              <a:t>Data repacks: 3900 LTO6 tapes -&gt; LTO8</a:t>
            </a:r>
          </a:p>
          <a:p>
            <a:pPr lvl="1"/>
            <a:r>
              <a:rPr lang="en-US" dirty="0"/>
              <a:t>Sustain data rate: 7.5 GB/sec</a:t>
            </a:r>
          </a:p>
          <a:p>
            <a:pPr marL="0" indent="0"/>
            <a:endParaRPr lang="en-US" dirty="0"/>
          </a:p>
          <a:p>
            <a:pPr marL="457200" indent="-457200">
              <a:buFontTx/>
              <a:buChar char="-"/>
            </a:pPr>
            <a:endParaRPr lang="en-US" dirty="0"/>
          </a:p>
        </p:txBody>
      </p:sp>
      <p:sp>
        <p:nvSpPr>
          <p:cNvPr id="4" name="Slide Number Placeholder 3">
            <a:extLst>
              <a:ext uri="{FF2B5EF4-FFF2-40B4-BE49-F238E27FC236}">
                <a16:creationId xmlns:a16="http://schemas.microsoft.com/office/drawing/2014/main" id="{00110D5F-87EF-8DE8-3623-6BA3798BB5A6}"/>
              </a:ext>
            </a:extLst>
          </p:cNvPr>
          <p:cNvSpPr>
            <a:spLocks noGrp="1"/>
          </p:cNvSpPr>
          <p:nvPr>
            <p:ph type="sldNum" sz="quarter" idx="4"/>
          </p:nvPr>
        </p:nvSpPr>
        <p:spPr/>
        <p:txBody>
          <a:bodyPr/>
          <a:lstStyle/>
          <a:p>
            <a:fld id="{933A556B-7C63-244D-9B7C-B0EA8042B330}" type="slidenum">
              <a:rPr lang="en-US" smtClean="0"/>
              <a:pPr/>
              <a:t>7</a:t>
            </a:fld>
            <a:endParaRPr lang="en-US" sz="1000"/>
          </a:p>
        </p:txBody>
      </p:sp>
      <p:pic>
        <p:nvPicPr>
          <p:cNvPr id="7" name="Picture 6">
            <a:extLst>
              <a:ext uri="{FF2B5EF4-FFF2-40B4-BE49-F238E27FC236}">
                <a16:creationId xmlns:a16="http://schemas.microsoft.com/office/drawing/2014/main" id="{E33C4D1D-F5A3-2B77-0162-7DC5D7DFB993}"/>
              </a:ext>
            </a:extLst>
          </p:cNvPr>
          <p:cNvPicPr>
            <a:picLocks noChangeAspect="1"/>
          </p:cNvPicPr>
          <p:nvPr/>
        </p:nvPicPr>
        <p:blipFill>
          <a:blip r:embed="rId3"/>
          <a:stretch>
            <a:fillRect/>
          </a:stretch>
        </p:blipFill>
        <p:spPr>
          <a:xfrm rot="5400000">
            <a:off x="6567434" y="2780215"/>
            <a:ext cx="3689653" cy="2075430"/>
          </a:xfrm>
          <a:prstGeom prst="rect">
            <a:avLst/>
          </a:prstGeom>
        </p:spPr>
      </p:pic>
      <p:pic>
        <p:nvPicPr>
          <p:cNvPr id="9" name="Picture 8">
            <a:extLst>
              <a:ext uri="{FF2B5EF4-FFF2-40B4-BE49-F238E27FC236}">
                <a16:creationId xmlns:a16="http://schemas.microsoft.com/office/drawing/2014/main" id="{E0C9178E-C8ED-A1F6-7A75-02D81E779550}"/>
              </a:ext>
            </a:extLst>
          </p:cNvPr>
          <p:cNvPicPr>
            <a:picLocks noChangeAspect="1"/>
          </p:cNvPicPr>
          <p:nvPr/>
        </p:nvPicPr>
        <p:blipFill>
          <a:blip r:embed="rId4"/>
          <a:stretch>
            <a:fillRect/>
          </a:stretch>
        </p:blipFill>
        <p:spPr>
          <a:xfrm rot="5400000">
            <a:off x="8848535" y="2780213"/>
            <a:ext cx="3689656" cy="2075432"/>
          </a:xfrm>
          <a:prstGeom prst="rect">
            <a:avLst/>
          </a:prstGeom>
        </p:spPr>
      </p:pic>
    </p:spTree>
    <p:extLst>
      <p:ext uri="{BB962C8B-B14F-4D97-AF65-F5344CB8AC3E}">
        <p14:creationId xmlns:p14="http://schemas.microsoft.com/office/powerpoint/2010/main" val="3827291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BDA7-6A74-5120-ACB2-07564C6AEA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C97DB07-38FA-504B-CB82-BF9046988AB0}"/>
              </a:ext>
            </a:extLst>
          </p:cNvPr>
          <p:cNvPicPr>
            <a:picLocks noChangeAspect="1"/>
          </p:cNvPicPr>
          <p:nvPr/>
        </p:nvPicPr>
        <p:blipFill>
          <a:blip r:embed="rId3"/>
          <a:stretch>
            <a:fillRect/>
          </a:stretch>
        </p:blipFill>
        <p:spPr>
          <a:xfrm>
            <a:off x="7008281" y="4358281"/>
            <a:ext cx="4490894" cy="1958314"/>
          </a:xfrm>
          <a:prstGeom prst="rect">
            <a:avLst/>
          </a:prstGeom>
        </p:spPr>
      </p:pic>
      <p:sp>
        <p:nvSpPr>
          <p:cNvPr id="2" name="Title 1">
            <a:extLst>
              <a:ext uri="{FF2B5EF4-FFF2-40B4-BE49-F238E27FC236}">
                <a16:creationId xmlns:a16="http://schemas.microsoft.com/office/drawing/2014/main" id="{47496B47-CC08-4537-B02F-528101BAA0F4}"/>
              </a:ext>
            </a:extLst>
          </p:cNvPr>
          <p:cNvSpPr>
            <a:spLocks noGrp="1"/>
          </p:cNvSpPr>
          <p:nvPr>
            <p:ph type="title"/>
          </p:nvPr>
        </p:nvSpPr>
        <p:spPr>
          <a:xfrm>
            <a:off x="571500" y="365125"/>
            <a:ext cx="8682228" cy="1325563"/>
          </a:xfrm>
        </p:spPr>
        <p:txBody>
          <a:bodyPr>
            <a:normAutofit/>
          </a:bodyPr>
          <a:lstStyle/>
          <a:p>
            <a:pPr marL="0" indent="0"/>
            <a:r>
              <a:rPr lang="en-US" sz="3200" dirty="0" err="1"/>
              <a:t>sPHENIX</a:t>
            </a:r>
            <a:r>
              <a:rPr lang="en-US" sz="3200" dirty="0"/>
              <a:t> migrated from </a:t>
            </a:r>
            <a:r>
              <a:rPr lang="en-US" sz="3200" dirty="0" err="1"/>
              <a:t>dCache</a:t>
            </a:r>
            <a:r>
              <a:rPr lang="en-US" sz="3200" dirty="0"/>
              <a:t> to </a:t>
            </a:r>
            <a:r>
              <a:rPr lang="en-US" sz="3200" dirty="0" err="1"/>
              <a:t>Lustre</a:t>
            </a:r>
            <a:endParaRPr lang="en-US" sz="3200" dirty="0"/>
          </a:p>
        </p:txBody>
      </p:sp>
      <p:sp>
        <p:nvSpPr>
          <p:cNvPr id="3" name="Content Placeholder 2">
            <a:extLst>
              <a:ext uri="{FF2B5EF4-FFF2-40B4-BE49-F238E27FC236}">
                <a16:creationId xmlns:a16="http://schemas.microsoft.com/office/drawing/2014/main" id="{F431E909-9E02-8C88-0A80-5D24F04F692F}"/>
              </a:ext>
            </a:extLst>
          </p:cNvPr>
          <p:cNvSpPr>
            <a:spLocks noGrp="1"/>
          </p:cNvSpPr>
          <p:nvPr>
            <p:ph idx="1"/>
          </p:nvPr>
        </p:nvSpPr>
        <p:spPr>
          <a:xfrm>
            <a:off x="571500" y="1825625"/>
            <a:ext cx="6297930" cy="4358005"/>
          </a:xfrm>
        </p:spPr>
        <p:txBody>
          <a:bodyPr vert="horz" lIns="91440" tIns="45720" rIns="91440" bIns="45720" rtlCol="0" anchor="t">
            <a:normAutofit/>
          </a:bodyPr>
          <a:lstStyle/>
          <a:p>
            <a:pPr lvl="1"/>
            <a:r>
              <a:rPr lang="en-US" dirty="0"/>
              <a:t>Cause of the migration:</a:t>
            </a:r>
          </a:p>
          <a:p>
            <a:pPr lvl="2"/>
            <a:r>
              <a:rPr lang="en-US" dirty="0" err="1"/>
              <a:t>dCache</a:t>
            </a:r>
            <a:r>
              <a:rPr lang="en-US" dirty="0"/>
              <a:t> servers were 100% busy (90% wait)</a:t>
            </a:r>
          </a:p>
          <a:p>
            <a:pPr lvl="2"/>
            <a:r>
              <a:rPr lang="en-US" dirty="0"/>
              <a:t>2GB/s per server</a:t>
            </a:r>
          </a:p>
          <a:p>
            <a:pPr lvl="1"/>
            <a:r>
              <a:rPr lang="en-US" dirty="0"/>
              <a:t>Observations with </a:t>
            </a:r>
            <a:r>
              <a:rPr lang="en-US" dirty="0" err="1"/>
              <a:t>Lustre</a:t>
            </a:r>
            <a:r>
              <a:rPr lang="en-US" dirty="0"/>
              <a:t>:</a:t>
            </a:r>
          </a:p>
          <a:p>
            <a:pPr lvl="2"/>
            <a:r>
              <a:rPr lang="en-US" dirty="0"/>
              <a:t>Data rates for &gt;130k running jobs:</a:t>
            </a:r>
          </a:p>
          <a:p>
            <a:pPr lvl="3"/>
            <a:r>
              <a:rPr lang="en-US" dirty="0"/>
              <a:t>observed 350GB/s reads over hourlong periods, looks like we did hit 450GB/s)</a:t>
            </a:r>
          </a:p>
          <a:p>
            <a:pPr lvl="3"/>
            <a:r>
              <a:rPr lang="en-US" dirty="0"/>
              <a:t>3.5GB/s – 6GB/s writes per server (Total peak: 260GB/s)</a:t>
            </a:r>
          </a:p>
          <a:p>
            <a:pPr lvl="2"/>
            <a:r>
              <a:rPr lang="en-US" dirty="0"/>
              <a:t>Storage size</a:t>
            </a:r>
          </a:p>
          <a:p>
            <a:pPr lvl="3"/>
            <a:r>
              <a:rPr lang="en-US" dirty="0"/>
              <a:t>Free capacity in Total: 8.7PB</a:t>
            </a:r>
          </a:p>
          <a:p>
            <a:pPr lvl="3"/>
            <a:r>
              <a:rPr lang="en-US" dirty="0"/>
              <a:t>Used capacity in Total: 6.11PB</a:t>
            </a:r>
          </a:p>
          <a:p>
            <a:pPr marL="457200" indent="-457200">
              <a:buFontTx/>
              <a:buChar char="-"/>
            </a:pPr>
            <a:endParaRPr lang="en-US" dirty="0"/>
          </a:p>
          <a:p>
            <a:pPr marL="457200" indent="-457200">
              <a:buFontTx/>
              <a:buChar char="-"/>
            </a:pPr>
            <a:endParaRPr lang="en-US" dirty="0"/>
          </a:p>
          <a:p>
            <a:pPr marL="457200" indent="-457200">
              <a:buFontTx/>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C59D3F4E-59F9-3B3F-3376-8D3B3DD874B3}"/>
              </a:ext>
            </a:extLst>
          </p:cNvPr>
          <p:cNvSpPr>
            <a:spLocks noGrp="1"/>
          </p:cNvSpPr>
          <p:nvPr>
            <p:ph type="sldNum" sz="quarter" idx="4"/>
          </p:nvPr>
        </p:nvSpPr>
        <p:spPr/>
        <p:txBody>
          <a:bodyPr/>
          <a:lstStyle/>
          <a:p>
            <a:fld id="{933A556B-7C63-244D-9B7C-B0EA8042B330}" type="slidenum">
              <a:rPr lang="en-US" smtClean="0"/>
              <a:pPr/>
              <a:t>8</a:t>
            </a:fld>
            <a:endParaRPr lang="en-US" sz="1000"/>
          </a:p>
        </p:txBody>
      </p:sp>
      <p:pic>
        <p:nvPicPr>
          <p:cNvPr id="8" name="Picture 7" descr="sphenix-logo-white">
            <a:extLst>
              <a:ext uri="{FF2B5EF4-FFF2-40B4-BE49-F238E27FC236}">
                <a16:creationId xmlns:a16="http://schemas.microsoft.com/office/drawing/2014/main" id="{51CA6625-91FA-DA91-EA25-F50094FEBD4A}"/>
              </a:ext>
            </a:extLst>
          </p:cNvPr>
          <p:cNvPicPr>
            <a:picLocks noChangeAspect="1"/>
          </p:cNvPicPr>
          <p:nvPr/>
        </p:nvPicPr>
        <p:blipFill>
          <a:blip r:embed="rId4"/>
          <a:stretch>
            <a:fillRect/>
          </a:stretch>
        </p:blipFill>
        <p:spPr>
          <a:xfrm>
            <a:off x="9391479" y="403768"/>
            <a:ext cx="2107696" cy="1104140"/>
          </a:xfrm>
          <a:prstGeom prst="rect">
            <a:avLst/>
          </a:prstGeom>
        </p:spPr>
      </p:pic>
      <p:pic>
        <p:nvPicPr>
          <p:cNvPr id="11" name="Picture 10">
            <a:extLst>
              <a:ext uri="{FF2B5EF4-FFF2-40B4-BE49-F238E27FC236}">
                <a16:creationId xmlns:a16="http://schemas.microsoft.com/office/drawing/2014/main" id="{B25B63BF-E44E-9A51-258C-F7CEC82BEE94}"/>
              </a:ext>
            </a:extLst>
          </p:cNvPr>
          <p:cNvPicPr>
            <a:picLocks noChangeAspect="1"/>
          </p:cNvPicPr>
          <p:nvPr/>
        </p:nvPicPr>
        <p:blipFill>
          <a:blip r:embed="rId5"/>
          <a:stretch>
            <a:fillRect/>
          </a:stretch>
        </p:blipFill>
        <p:spPr>
          <a:xfrm>
            <a:off x="7159094" y="1795463"/>
            <a:ext cx="4575705" cy="1325563"/>
          </a:xfrm>
          <a:prstGeom prst="rect">
            <a:avLst/>
          </a:prstGeom>
        </p:spPr>
      </p:pic>
      <p:pic>
        <p:nvPicPr>
          <p:cNvPr id="13" name="Picture 12">
            <a:extLst>
              <a:ext uri="{FF2B5EF4-FFF2-40B4-BE49-F238E27FC236}">
                <a16:creationId xmlns:a16="http://schemas.microsoft.com/office/drawing/2014/main" id="{4F87A895-5201-B33A-629B-6E24395021B3}"/>
              </a:ext>
            </a:extLst>
          </p:cNvPr>
          <p:cNvPicPr>
            <a:picLocks noChangeAspect="1"/>
          </p:cNvPicPr>
          <p:nvPr/>
        </p:nvPicPr>
        <p:blipFill>
          <a:blip r:embed="rId6"/>
          <a:stretch>
            <a:fillRect/>
          </a:stretch>
        </p:blipFill>
        <p:spPr>
          <a:xfrm>
            <a:off x="7338059" y="3143849"/>
            <a:ext cx="4396740" cy="1367624"/>
          </a:xfrm>
          <a:prstGeom prst="rect">
            <a:avLst/>
          </a:prstGeom>
        </p:spPr>
      </p:pic>
    </p:spTree>
    <p:extLst>
      <p:ext uri="{BB962C8B-B14F-4D97-AF65-F5344CB8AC3E}">
        <p14:creationId xmlns:p14="http://schemas.microsoft.com/office/powerpoint/2010/main" val="208274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FB81-9F22-D923-40D7-DE50C446DA74}"/>
              </a:ext>
            </a:extLst>
          </p:cNvPr>
          <p:cNvSpPr>
            <a:spLocks noGrp="1"/>
          </p:cNvSpPr>
          <p:nvPr>
            <p:ph type="title"/>
          </p:nvPr>
        </p:nvSpPr>
        <p:spPr/>
        <p:txBody>
          <a:bodyPr>
            <a:normAutofit/>
          </a:bodyPr>
          <a:lstStyle/>
          <a:p>
            <a:r>
              <a:rPr lang="en-US" sz="4000" dirty="0"/>
              <a:t>NSLS2 migrated to NetApp</a:t>
            </a:r>
          </a:p>
        </p:txBody>
      </p:sp>
      <p:sp>
        <p:nvSpPr>
          <p:cNvPr id="3" name="Content Placeholder 2">
            <a:extLst>
              <a:ext uri="{FF2B5EF4-FFF2-40B4-BE49-F238E27FC236}">
                <a16:creationId xmlns:a16="http://schemas.microsoft.com/office/drawing/2014/main" id="{5BB048F4-1E88-73B4-3840-060244B28E07}"/>
              </a:ext>
            </a:extLst>
          </p:cNvPr>
          <p:cNvSpPr>
            <a:spLocks noGrp="1"/>
          </p:cNvSpPr>
          <p:nvPr>
            <p:ph idx="1"/>
          </p:nvPr>
        </p:nvSpPr>
        <p:spPr>
          <a:xfrm>
            <a:off x="571500" y="1510073"/>
            <a:ext cx="6210299" cy="4559383"/>
          </a:xfrm>
        </p:spPr>
        <p:txBody>
          <a:bodyPr>
            <a:normAutofit fontScale="92500" lnSpcReduction="10000"/>
          </a:bodyPr>
          <a:lstStyle/>
          <a:p>
            <a:r>
              <a:rPr lang="en-US" b="1" dirty="0"/>
              <a:t>History:</a:t>
            </a:r>
          </a:p>
          <a:p>
            <a:pPr marL="457200" indent="-457200">
              <a:buChar char="•"/>
            </a:pPr>
            <a:r>
              <a:rPr lang="en-US" b="1" dirty="0">
                <a:cs typeface="Arial" panose="020B0604020202020204"/>
              </a:rPr>
              <a:t>"First light" in 2014</a:t>
            </a:r>
            <a:r>
              <a:rPr lang="en-US" dirty="0">
                <a:cs typeface="Arial" panose="020B0604020202020204"/>
              </a:rPr>
              <a:t>: Instrument-local storage (mostly GPFS) without centralized access or management</a:t>
            </a:r>
          </a:p>
          <a:p>
            <a:pPr marL="457200" indent="-457200">
              <a:buChar char="•"/>
            </a:pPr>
            <a:r>
              <a:rPr lang="en-US" dirty="0">
                <a:cs typeface="Arial" panose="020B0604020202020204"/>
              </a:rPr>
              <a:t>c. </a:t>
            </a:r>
            <a:r>
              <a:rPr lang="en-US" b="1" dirty="0">
                <a:cs typeface="Arial" panose="020B0604020202020204"/>
              </a:rPr>
              <a:t>2020</a:t>
            </a:r>
            <a:r>
              <a:rPr lang="en-US" dirty="0">
                <a:cs typeface="Arial" panose="020B0604020202020204"/>
              </a:rPr>
              <a:t>: Migration to </a:t>
            </a:r>
            <a:r>
              <a:rPr lang="en-US" dirty="0" err="1">
                <a:cs typeface="Arial" panose="020B0604020202020204"/>
              </a:rPr>
              <a:t>Lustre</a:t>
            </a:r>
            <a:r>
              <a:rPr lang="en-US" dirty="0">
                <a:cs typeface="Arial" panose="020B0604020202020204"/>
              </a:rPr>
              <a:t> managed by SDCF, </a:t>
            </a:r>
            <a:r>
              <a:rPr lang="en-US" dirty="0">
                <a:ea typeface="+mn-lt"/>
                <a:cs typeface="+mn-lt"/>
              </a:rPr>
              <a:t>née SDCC</a:t>
            </a:r>
          </a:p>
          <a:p>
            <a:pPr marL="914400" lvl="1"/>
            <a:r>
              <a:rPr lang="en-US" dirty="0">
                <a:ea typeface="+mn-lt"/>
                <a:cs typeface="+mn-lt"/>
              </a:rPr>
              <a:t>Grew to three </a:t>
            </a:r>
            <a:r>
              <a:rPr lang="en-US" dirty="0" err="1">
                <a:ea typeface="+mn-lt"/>
                <a:cs typeface="+mn-lt"/>
              </a:rPr>
              <a:t>Lustre</a:t>
            </a:r>
            <a:r>
              <a:rPr lang="en-US" dirty="0">
                <a:ea typeface="+mn-lt"/>
                <a:cs typeface="+mn-lt"/>
              </a:rPr>
              <a:t> appliances, ~3 PB usable capacity each</a:t>
            </a:r>
          </a:p>
          <a:p>
            <a:pPr marL="457200" indent="-457200">
              <a:buChar char="•"/>
            </a:pPr>
            <a:r>
              <a:rPr lang="en-US" b="1" dirty="0">
                <a:ea typeface="+mn-lt"/>
                <a:cs typeface="+mn-lt"/>
              </a:rPr>
              <a:t>Now–2027</a:t>
            </a:r>
            <a:r>
              <a:rPr lang="en-US" dirty="0">
                <a:ea typeface="+mn-lt"/>
                <a:cs typeface="+mn-lt"/>
              </a:rPr>
              <a:t>: Migration to NetApp appliance + Azure for additional capacity</a:t>
            </a:r>
          </a:p>
          <a:p>
            <a:r>
              <a:rPr lang="en-US" dirty="0">
                <a:ea typeface="+mn-lt"/>
                <a:cs typeface="+mn-lt"/>
              </a:rPr>
              <a:t>(Some details omitted for simplicity.)</a:t>
            </a:r>
          </a:p>
          <a:p>
            <a:endParaRPr lang="en-US" dirty="0"/>
          </a:p>
          <a:p>
            <a:endParaRPr lang="en-US" dirty="0"/>
          </a:p>
        </p:txBody>
      </p:sp>
      <p:sp>
        <p:nvSpPr>
          <p:cNvPr id="4" name="Slide Number Placeholder 3">
            <a:extLst>
              <a:ext uri="{FF2B5EF4-FFF2-40B4-BE49-F238E27FC236}">
                <a16:creationId xmlns:a16="http://schemas.microsoft.com/office/drawing/2014/main" id="{FD461D9B-2FB9-694C-52EB-53EA6D08BAB0}"/>
              </a:ext>
            </a:extLst>
          </p:cNvPr>
          <p:cNvSpPr>
            <a:spLocks noGrp="1"/>
          </p:cNvSpPr>
          <p:nvPr>
            <p:ph type="sldNum" sz="quarter" idx="4"/>
          </p:nvPr>
        </p:nvSpPr>
        <p:spPr/>
        <p:txBody>
          <a:bodyPr/>
          <a:lstStyle/>
          <a:p>
            <a:fld id="{933A556B-7C63-244D-9B7C-B0EA8042B330}" type="slidenum">
              <a:rPr lang="en-US" smtClean="0"/>
              <a:pPr/>
              <a:t>9</a:t>
            </a:fld>
            <a:endParaRPr lang="en-US" sz="1000"/>
          </a:p>
        </p:txBody>
      </p:sp>
      <p:pic>
        <p:nvPicPr>
          <p:cNvPr id="9" name="Picture 8" descr="National Synchrotron Light Source II (NSLS-II) logo">
            <a:extLst>
              <a:ext uri="{FF2B5EF4-FFF2-40B4-BE49-F238E27FC236}">
                <a16:creationId xmlns:a16="http://schemas.microsoft.com/office/drawing/2014/main" id="{6A58DBBB-43B7-1E36-35D5-6E13665DC11D}"/>
              </a:ext>
            </a:extLst>
          </p:cNvPr>
          <p:cNvPicPr>
            <a:picLocks noChangeAspect="1"/>
          </p:cNvPicPr>
          <p:nvPr/>
        </p:nvPicPr>
        <p:blipFill>
          <a:blip r:embed="rId3"/>
          <a:stretch>
            <a:fillRect/>
          </a:stretch>
        </p:blipFill>
        <p:spPr>
          <a:xfrm>
            <a:off x="10195725" y="557713"/>
            <a:ext cx="1208532" cy="1208532"/>
          </a:xfrm>
          <a:prstGeom prst="rect">
            <a:avLst/>
          </a:prstGeom>
        </p:spPr>
      </p:pic>
      <p:sp>
        <p:nvSpPr>
          <p:cNvPr id="7" name="TextBox 6">
            <a:extLst>
              <a:ext uri="{FF2B5EF4-FFF2-40B4-BE49-F238E27FC236}">
                <a16:creationId xmlns:a16="http://schemas.microsoft.com/office/drawing/2014/main" id="{F1B68376-F0F8-5931-D915-8716C1A38E23}"/>
              </a:ext>
            </a:extLst>
          </p:cNvPr>
          <p:cNvSpPr txBox="1"/>
          <p:nvPr/>
        </p:nvSpPr>
        <p:spPr>
          <a:xfrm>
            <a:off x="3048953" y="3244334"/>
            <a:ext cx="6097904" cy="369332"/>
          </a:xfrm>
          <a:prstGeom prst="rect">
            <a:avLst/>
          </a:prstGeom>
          <a:noFill/>
        </p:spPr>
        <p:txBody>
          <a:bodyPr wrap="square">
            <a:spAutoFit/>
          </a:bodyPr>
          <a:lstStyle/>
          <a:p>
            <a:endParaRPr lang="en-US" dirty="0"/>
          </a:p>
        </p:txBody>
      </p:sp>
      <p:sp>
        <p:nvSpPr>
          <p:cNvPr id="13" name="Content Placeholder 2">
            <a:extLst>
              <a:ext uri="{FF2B5EF4-FFF2-40B4-BE49-F238E27FC236}">
                <a16:creationId xmlns:a16="http://schemas.microsoft.com/office/drawing/2014/main" id="{CD6523BF-C7CF-EAB9-8444-3C031449F985}"/>
              </a:ext>
            </a:extLst>
          </p:cNvPr>
          <p:cNvSpPr>
            <a:spLocks noGrp="1"/>
          </p:cNvSpPr>
          <p:nvPr/>
        </p:nvSpPr>
        <p:spPr>
          <a:xfrm>
            <a:off x="7099300" y="1308100"/>
            <a:ext cx="4989278" cy="4761356"/>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Cause:</a:t>
            </a:r>
          </a:p>
          <a:p>
            <a:pPr marL="457200" indent="-457200">
              <a:buFont typeface="Arial" panose="020B0604020202020204" pitchFamily="34" charset="0"/>
              <a:buChar char="•"/>
            </a:pPr>
            <a:r>
              <a:rPr lang="en-US" dirty="0"/>
              <a:t>Issues due to millions of small files.</a:t>
            </a:r>
          </a:p>
          <a:p>
            <a:pPr marL="457200" indent="-457200">
              <a:buFont typeface="Arial" panose="020B0604020202020204" pitchFamily="34" charset="0"/>
              <a:buChar char="•"/>
            </a:pPr>
            <a:r>
              <a:rPr lang="en-US" dirty="0"/>
              <a:t>GPFS and </a:t>
            </a:r>
            <a:r>
              <a:rPr lang="en-US" dirty="0" err="1"/>
              <a:t>Lustre</a:t>
            </a:r>
            <a:r>
              <a:rPr lang="en-US" dirty="0"/>
              <a:t> require high-effort ongoing maintenance. NetApp is closer to a turn-key appliance.</a:t>
            </a:r>
          </a:p>
          <a:p>
            <a:endParaRPr lang="en-US" dirty="0"/>
          </a:p>
          <a:p>
            <a:r>
              <a:rPr lang="en-US" dirty="0"/>
              <a:t>Cost implication was $6M for 6 PB.</a:t>
            </a:r>
          </a:p>
          <a:p>
            <a:endParaRPr lang="en-US" dirty="0">
              <a:cs typeface="Arial"/>
            </a:endParaRPr>
          </a:p>
          <a:p>
            <a:r>
              <a:rPr lang="en-US" dirty="0">
                <a:cs typeface="Arial"/>
              </a:rPr>
              <a:t>Peak throughput with NetApp measured thus far:</a:t>
            </a:r>
            <a:endParaRPr lang="en-US" dirty="0"/>
          </a:p>
          <a:p>
            <a:r>
              <a:rPr lang="en-US" b="1" dirty="0">
                <a:ea typeface="+mn-lt"/>
                <a:cs typeface="+mn-lt"/>
              </a:rPr>
              <a:t>14.5 GB/s</a:t>
            </a:r>
            <a:r>
              <a:rPr lang="en-US" dirty="0">
                <a:ea typeface="+mn-lt"/>
                <a:cs typeface="+mn-lt"/>
              </a:rPr>
              <a:t> (~120 Gbps)</a:t>
            </a:r>
            <a:endParaRPr lang="en-US" dirty="0"/>
          </a:p>
          <a:p>
            <a:endParaRPr lang="en-US" dirty="0"/>
          </a:p>
          <a:p>
            <a:pPr marL="0" indent="0"/>
            <a:endParaRPr lang="en-US" dirty="0">
              <a:ea typeface="+mn-lt"/>
              <a:cs typeface="+mn-lt"/>
            </a:endParaRPr>
          </a:p>
        </p:txBody>
      </p:sp>
    </p:spTree>
    <p:extLst>
      <p:ext uri="{BB962C8B-B14F-4D97-AF65-F5344CB8AC3E}">
        <p14:creationId xmlns:p14="http://schemas.microsoft.com/office/powerpoint/2010/main" val="1455618104"/>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5" ma:contentTypeDescription="Create a new document." ma:contentTypeScope="" ma:versionID="da141cc26f0579297384e3c98ebcc55e">
  <xsd:schema xmlns:xsd="http://www.w3.org/2001/XMLSchema" xmlns:xs="http://www.w3.org/2001/XMLSchema" xmlns:p="http://schemas.microsoft.com/office/2006/metadata/properties" xmlns:ns3="efb3f601-682b-4b24-a3a0-e0b0d0b660f8" xmlns:ns4="cfa4c34f-4b31-43aa-aa45-0eba64f30d0d" targetNamespace="http://schemas.microsoft.com/office/2006/metadata/properties" ma:root="true" ma:fieldsID="3e70a6444ac344113c2d7da5b5e79aff" ns3:_="" ns4:_="">
    <xsd:import namespace="efb3f601-682b-4b24-a3a0-e0b0d0b660f8"/>
    <xsd:import namespace="cfa4c34f-4b31-43aa-aa45-0eba64f30d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A27850-37CD-44A9-9D9D-79B98E5F7D46}">
  <ds:schemaRefs>
    <ds:schemaRef ds:uri="http://schemas.microsoft.com/sharepoint/v3/contenttype/forms"/>
  </ds:schemaRefs>
</ds:datastoreItem>
</file>

<file path=customXml/itemProps2.xml><?xml version="1.0" encoding="utf-8"?>
<ds:datastoreItem xmlns:ds="http://schemas.openxmlformats.org/officeDocument/2006/customXml" ds:itemID="{E2840EA0-1F3A-458A-B613-63E4333690DC}">
  <ds:schemaRefs>
    <ds:schemaRef ds:uri="cfa4c34f-4b31-43aa-aa45-0eba64f30d0d"/>
    <ds:schemaRef ds:uri="efb3f601-682b-4b24-a3a0-e0b0d0b660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61ADAB-E197-43AD-9F70-540DDA6A7DED}">
  <ds:schemaRefs>
    <ds:schemaRef ds:uri="cfa4c34f-4b31-43aa-aa45-0eba64f30d0d"/>
    <ds:schemaRef ds:uri="efb3f601-682b-4b24-a3a0-e0b0d0b660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bnl_ppt_template_2021_widescreen_compressed(1)</Template>
  <TotalTime>9916</TotalTime>
  <Words>1415</Words>
  <Application>Microsoft Office PowerPoint</Application>
  <PresentationFormat>Widescreen</PresentationFormat>
  <Paragraphs>225</Paragraphs>
  <Slides>13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 Narrow</vt:lpstr>
      <vt:lpstr>Calibri</vt:lpstr>
      <vt:lpstr>BNL</vt:lpstr>
      <vt:lpstr>Fabrics and Storage for USATLAS</vt:lpstr>
      <vt:lpstr>Fabrics</vt:lpstr>
      <vt:lpstr>What we don’t want to see</vt:lpstr>
      <vt:lpstr>Infrastructure node types</vt:lpstr>
      <vt:lpstr>Further infrastructure services</vt:lpstr>
      <vt:lpstr>ATLAS migrated from Lustre to dCache and GPFS</vt:lpstr>
      <vt:lpstr>US ATLAS Storage at BNL</vt:lpstr>
      <vt:lpstr>sPHENIX migrated from dCache to Lustre</vt:lpstr>
      <vt:lpstr>NSLS2 migrated to NetApp</vt:lpstr>
      <vt:lpstr>PowerPoint Presentation</vt:lpstr>
      <vt:lpstr>Storage possibilities investigated by SCDF</vt:lpstr>
      <vt:lpstr>Heterogeneous deployments</vt:lpstr>
      <vt:lpstr>Acknowledgement,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matt cowan</dc:creator>
  <cp:keywords/>
  <dc:description/>
  <cp:lastModifiedBy>Tarjan, Oszkar</cp:lastModifiedBy>
  <cp:revision>17</cp:revision>
  <dcterms:created xsi:type="dcterms:W3CDTF">2024-12-09T15:20:47Z</dcterms:created>
  <dcterms:modified xsi:type="dcterms:W3CDTF">2026-06-09T14:54:55Z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ies>
</file>