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1928EF-89E1-ED77-2980-1BD37DB7F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DBB6098-226D-9081-DF44-CF2BC42A1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8E4C4E-986E-FD50-CAEF-0FEE685B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269-C62C-4AF2-81A7-8F1C41BC7600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6CC787-D6BC-88DE-BF96-71D5E4AD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0A9679-F72D-FEE1-8E0F-41BDFA70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49C7-DFED-4529-8F0C-A1765AFA2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70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81ED21-A72F-CA1F-212F-44E3E575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E74EFE-A25D-F518-1B81-7CDA3B53D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389B5F-8BEB-4E18-1B4D-18E45D0E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269-C62C-4AF2-81A7-8F1C41BC7600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44BE0F-52EE-4B87-7744-D427EEB1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EDBD2F-B812-A53D-D8D1-58E5AC00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49C7-DFED-4529-8F0C-A1765AFA2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40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4962383-5DCB-031B-0530-8671F884E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60AF6AD-957C-2456-7DB7-512F89AE7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107361-2B1D-9919-2550-FE1C0987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269-C62C-4AF2-81A7-8F1C41BC7600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B2E9A1-6AED-9B5D-6F62-4C35F6DD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33DB98-0507-60B6-33FD-1503B8AC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49C7-DFED-4529-8F0C-A1765AFA2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2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9E8D92-34A6-BEBE-3858-34B6418F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1C316A-D277-2653-A122-DD9DEDCE6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B7C985-5D29-AE4A-BA5E-671F45DA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269-C62C-4AF2-81A7-8F1C41BC7600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12BE4E-A4EC-B7E1-8225-8E4CC2FE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32A0B5-58B8-17AB-ED60-8937B9D1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49C7-DFED-4529-8F0C-A1765AFA2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15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A0126D-9A21-4661-6819-F0F5224F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71C367-EDF5-7494-BAD1-D57E6D761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D482BF-2F6D-7621-8389-9EE449E5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269-C62C-4AF2-81A7-8F1C41BC7600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18888F-C1D0-B028-B30E-851C7576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0E3EAF-D774-86E8-08CE-A453E9FC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49C7-DFED-4529-8F0C-A1765AFA2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72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5460D-E9E3-E3F4-0D70-4E4160D6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9D89A2-DF76-45B1-BD80-EAB26EBF9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076E58-9D71-89A1-B3A1-8317DE685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383ED4-E93A-9825-FCBC-3D4429B8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269-C62C-4AF2-81A7-8F1C41BC7600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77F008-094C-B52C-B18F-0358489A1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883DBB-013A-E903-29A6-6AEE9966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49C7-DFED-4529-8F0C-A1765AFA2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79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2A4F7-E9EA-4CB4-E402-F3B70E85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DF15F9-8F90-F51E-13DC-6E4F7201B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E5084D-375E-E7A9-4DE0-16E8F00D9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6286D8-DC4A-FB19-EA9D-7943A811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1AAFD04-5153-3B47-0817-67124015D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70F046F-3FB9-9C3C-EFF3-002ED0FD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269-C62C-4AF2-81A7-8F1C41BC7600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9D42D6-700F-032F-F4D7-ABA83D3E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8B4328-2429-90D3-97E5-28F85354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49C7-DFED-4529-8F0C-A1765AFA2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87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9E053B-0BA1-172C-7AB7-61CC927A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578D86-06E0-5E1E-C033-4D02593E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269-C62C-4AF2-81A7-8F1C41BC7600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3C09665-3DD5-8725-9BD8-081F705A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12EF3F-6657-DDF8-3D5C-3414B95F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49C7-DFED-4529-8F0C-A1765AFA2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04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A12CB0-979D-DBA8-A9FA-0A435158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269-C62C-4AF2-81A7-8F1C41BC7600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2AE5069-0E30-0E45-6D06-FB2D5A1B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746779-D634-6562-E306-12402FA8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49C7-DFED-4529-8F0C-A1765AFA2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1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EAF5C6-D5A7-B141-6536-BE7A0723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CD15B8-A1A9-9CCD-BD46-279CB3EBA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D85A64-5562-EF04-C2B1-75C127AA7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62A471-346C-C26B-B7FD-FCEE29FE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269-C62C-4AF2-81A7-8F1C41BC7600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29922B-E4C7-3FBB-3F98-57F66AAF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7FE313-D2CC-827F-3FDD-53548873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49C7-DFED-4529-8F0C-A1765AFA2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67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CC704-F4EC-A031-F8E7-AC4320B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30C902E-C77A-C733-46BF-89E9BB2B9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5204911-2E12-A0ED-D19D-FBBDC5838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E2F040-D14F-5EAC-257B-8825BC8A6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269-C62C-4AF2-81A7-8F1C41BC7600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700A18-314E-89CD-A6E5-3F2CF359A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0EE87-5DA4-57E9-7228-51F62E40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49C7-DFED-4529-8F0C-A1765AFA2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54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E4B78F8-7175-9944-B424-7D43EB0B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304260-C394-7667-594A-122C78694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181558-59F1-32ED-6E2E-CF28D737B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55269-C62C-4AF2-81A7-8F1C41BC7600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502449-D2AE-3A1A-4672-7FF1E63F2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6C864-2937-35D1-98D1-AF0E49ED3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49C7-DFED-4529-8F0C-A1765AFA2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77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posital.com/en/products/absolute-encoders/OCD-S101G-0016-C100-2RW/114808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CE7C3-1570-C961-C827-98CB99ECB0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Site </a:t>
            </a:r>
            <a:r>
              <a:rPr lang="en-US" altLang="zh-CN"/>
              <a:t>Status Update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0BE2984-7E2F-88CC-5BA7-E8A27D0B9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Jixia Li</a:t>
            </a:r>
          </a:p>
          <a:p>
            <a:r>
              <a:rPr lang="en-US" altLang="zh-CN"/>
              <a:t>2026/01/20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55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DBEBC-6B8D-6942-1BAE-1EAFBD5A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RFI @ 758MHz—788MHz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139AA06-1025-6B3C-1C5E-09BEC346A9DC}"/>
              </a:ext>
            </a:extLst>
          </p:cNvPr>
          <p:cNvSpPr txBox="1"/>
          <p:nvPr/>
        </p:nvSpPr>
        <p:spPr>
          <a:xfrm>
            <a:off x="397565" y="5913783"/>
            <a:ext cx="2892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On: 8 am to 2am (next day)</a:t>
            </a:r>
          </a:p>
          <a:p>
            <a:r>
              <a:rPr lang="en-US" altLang="zh-CN" dirty="0"/>
              <a:t>Off: 2 am to 8 am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32441EF-CB84-F0C3-BCEC-FF496441B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060" y="1690688"/>
            <a:ext cx="6867939" cy="32817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E695E6-C8AC-4F58-9C85-96B55D211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8" y="1690688"/>
            <a:ext cx="5328808" cy="3281791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E2C3171-A781-F317-4EC2-2AF0968E263A}"/>
              </a:ext>
            </a:extLst>
          </p:cNvPr>
          <p:cNvCxnSpPr>
            <a:cxnSpLocks/>
          </p:cNvCxnSpPr>
          <p:nvPr/>
        </p:nvCxnSpPr>
        <p:spPr>
          <a:xfrm flipV="1">
            <a:off x="7762461" y="3180522"/>
            <a:ext cx="995568" cy="21667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DC7F1763-FAA0-497F-CDDB-FD838B1AB36C}"/>
              </a:ext>
            </a:extLst>
          </p:cNvPr>
          <p:cNvSpPr txBox="1"/>
          <p:nvPr/>
        </p:nvSpPr>
        <p:spPr>
          <a:xfrm>
            <a:off x="6857999" y="5590617"/>
            <a:ext cx="441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RFI from Ming99 is shutdown, then we see different RFI sources.</a:t>
            </a:r>
          </a:p>
        </p:txBody>
      </p:sp>
    </p:spTree>
    <p:extLst>
      <p:ext uri="{BB962C8B-B14F-4D97-AF65-F5344CB8AC3E}">
        <p14:creationId xmlns:p14="http://schemas.microsoft.com/office/powerpoint/2010/main" val="237234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83A9D5-595A-4BFF-9E80-A89B6A13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D3E7FE-86FE-7AE9-ED9C-C9D5BE44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E381DD-B01F-2955-A14F-BFBAC7821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6" y="0"/>
            <a:ext cx="12055467" cy="6858000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45FA94D7-77D5-C142-FCE1-E2AA70B897EB}"/>
              </a:ext>
            </a:extLst>
          </p:cNvPr>
          <p:cNvCxnSpPr>
            <a:cxnSpLocks/>
          </p:cNvCxnSpPr>
          <p:nvPr/>
        </p:nvCxnSpPr>
        <p:spPr>
          <a:xfrm flipV="1">
            <a:off x="1243853" y="1825625"/>
            <a:ext cx="403412" cy="99825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D9DBD55-3D57-759E-6889-77432BF0D018}"/>
              </a:ext>
            </a:extLst>
          </p:cNvPr>
          <p:cNvSpPr txBox="1"/>
          <p:nvPr/>
        </p:nvSpPr>
        <p:spPr>
          <a:xfrm>
            <a:off x="838200" y="2905563"/>
            <a:ext cx="1718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Ming99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Mobile Tower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66km Away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E22DF62-581C-5A78-71F8-3DCF31DF76F4}"/>
              </a:ext>
            </a:extLst>
          </p:cNvPr>
          <p:cNvSpPr txBox="1"/>
          <p:nvPr/>
        </p:nvSpPr>
        <p:spPr>
          <a:xfrm>
            <a:off x="7140388" y="5493124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Tianlai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558610-D60A-1E25-E878-CA79CA5DE411}"/>
              </a:ext>
            </a:extLst>
          </p:cNvPr>
          <p:cNvSpPr txBox="1"/>
          <p:nvPr/>
        </p:nvSpPr>
        <p:spPr>
          <a:xfrm>
            <a:off x="2556208" y="5992297"/>
            <a:ext cx="8100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Although, the RFI from Ming99 gets weaker, it looks impossible to fully mitigate.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Need more work to figure out other RFI sources nearby.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4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9460E1-AF3F-E227-F8D9-5167A550A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52"/>
            <a:ext cx="10515600" cy="1325563"/>
          </a:xfrm>
        </p:spPr>
        <p:txBody>
          <a:bodyPr/>
          <a:lstStyle/>
          <a:p>
            <a:r>
              <a:rPr lang="en-US" altLang="zh-CN" dirty="0"/>
              <a:t>Dish antenna EMI control upgrading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9AB3EA-6D85-0467-C90E-BB530904E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08" y="1080190"/>
            <a:ext cx="6258339" cy="435133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Made EMI shielding box for central control devices.</a:t>
            </a:r>
          </a:p>
          <a:p>
            <a:r>
              <a:rPr lang="en-US" altLang="zh-CN" sz="2000" dirty="0"/>
              <a:t>Made boxes for control devices of each antennas too, but failed. It turns out to be the encoder of the dish that generates the strongest RFI. </a:t>
            </a:r>
          </a:p>
          <a:p>
            <a:r>
              <a:rPr lang="en-US" altLang="zh-CN" sz="2000" dirty="0">
                <a:hlinkClick r:id="rId2"/>
              </a:rPr>
              <a:t>Model: OCD-S101G-0016-C100-2RW</a:t>
            </a:r>
            <a:endParaRPr lang="en-US" altLang="zh-CN" sz="2000" dirty="0"/>
          </a:p>
          <a:p>
            <a:r>
              <a:rPr lang="en-US" altLang="zh-CN" sz="2000" dirty="0"/>
              <a:t>New encoder has no RFI but its enclosure is different from the old ones, so need a longer time to finish than expected.</a:t>
            </a:r>
          </a:p>
          <a:p>
            <a:r>
              <a:rPr lang="en-US" altLang="zh-CN" sz="2000" dirty="0"/>
              <a:t>Currently, dish antennas cannot move.</a:t>
            </a: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1A7A49-64E5-2C91-5D7C-FDD877A47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124" y="2317225"/>
            <a:ext cx="2393597" cy="31927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F52DAC5-D312-CA6A-89B6-5E652D3E2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16"/>
          <a:stretch>
            <a:fillRect/>
          </a:stretch>
        </p:blipFill>
        <p:spPr>
          <a:xfrm>
            <a:off x="1259107" y="4253422"/>
            <a:ext cx="3511301" cy="22172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B508007-1CCA-F88F-4003-F69AC6FDF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707" y="1348063"/>
            <a:ext cx="2341054" cy="416187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B98EA81-40EB-367D-E2C1-0F87F299162E}"/>
              </a:ext>
            </a:extLst>
          </p:cNvPr>
          <p:cNvSpPr txBox="1"/>
          <p:nvPr/>
        </p:nvSpPr>
        <p:spPr>
          <a:xfrm>
            <a:off x="838200" y="6470646"/>
            <a:ext cx="456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POSITAL IXARC absolute </a:t>
            </a:r>
            <a:r>
              <a:rPr lang="en-US" altLang="zh-CN" dirty="0" err="1"/>
              <a:t>Singleturn</a:t>
            </a:r>
            <a:r>
              <a:rPr lang="en-US" altLang="zh-CN" dirty="0"/>
              <a:t> encoder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F87951C-FE80-9FC4-6E0F-E51BF426979C}"/>
              </a:ext>
            </a:extLst>
          </p:cNvPr>
          <p:cNvSpPr txBox="1"/>
          <p:nvPr/>
        </p:nvSpPr>
        <p:spPr>
          <a:xfrm>
            <a:off x="9977342" y="5630793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Dish antenna box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9D09117-BF43-F212-288D-17D3BEE19B06}"/>
              </a:ext>
            </a:extLst>
          </p:cNvPr>
          <p:cNvSpPr txBox="1"/>
          <p:nvPr/>
        </p:nvSpPr>
        <p:spPr>
          <a:xfrm>
            <a:off x="7162809" y="5630793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Central control box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173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70BBDD-30AF-D6A5-6FAC-EF432239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Cylinder Correlator (</a:t>
            </a:r>
            <a:r>
              <a:rPr lang="en-US" altLang="zh-CN" dirty="0" err="1"/>
              <a:t>RoachGPU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FF8CE1-02A9-74BF-0597-A16DB9C57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Need to upgrade GPU servers.</a:t>
            </a:r>
          </a:p>
          <a:p>
            <a:pPr lvl="1"/>
            <a:r>
              <a:rPr lang="en-US" altLang="zh-CN" dirty="0"/>
              <a:t>Some GPU servers are hard to boot up due to DDR3 memory problem.</a:t>
            </a:r>
          </a:p>
          <a:p>
            <a:r>
              <a:rPr lang="en-US" altLang="zh-CN" dirty="0"/>
              <a:t>New server has been proved practical when developing </a:t>
            </a:r>
            <a:r>
              <a:rPr lang="en-US" altLang="zh-CN" dirty="0" err="1"/>
              <a:t>RoachGPU</a:t>
            </a:r>
            <a:r>
              <a:rPr lang="en-US" altLang="zh-CN" dirty="0"/>
              <a:t> correlator.</a:t>
            </a:r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210AF2-884C-53C8-1D61-339C71DBDA69}"/>
              </a:ext>
            </a:extLst>
          </p:cNvPr>
          <p:cNvSpPr txBox="1"/>
          <p:nvPr/>
        </p:nvSpPr>
        <p:spPr>
          <a:xfrm>
            <a:off x="1414670" y="4354528"/>
            <a:ext cx="27558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Original servers</a:t>
            </a:r>
            <a:r>
              <a:rPr lang="zh-CN" altLang="en-US" b="1" dirty="0"/>
              <a:t> </a:t>
            </a:r>
            <a:endParaRPr lang="en-US" altLang="zh-CN" b="1" dirty="0"/>
          </a:p>
          <a:p>
            <a:r>
              <a:rPr lang="en-US" altLang="zh-CN" dirty="0"/>
              <a:t>13yrs</a:t>
            </a:r>
            <a:r>
              <a:rPr lang="zh-CN" altLang="en-US" dirty="0"/>
              <a:t> </a:t>
            </a:r>
            <a:r>
              <a:rPr lang="en-US" altLang="zh-CN" dirty="0"/>
              <a:t>old</a:t>
            </a:r>
          </a:p>
          <a:p>
            <a:r>
              <a:rPr lang="en-US" altLang="zh-CN" dirty="0"/>
              <a:t>Supermicro 16 CPU cores</a:t>
            </a:r>
          </a:p>
          <a:p>
            <a:r>
              <a:rPr lang="en-US" altLang="zh-CN" dirty="0"/>
              <a:t>DDR3 64GB</a:t>
            </a:r>
          </a:p>
          <a:p>
            <a:r>
              <a:rPr lang="en-US" altLang="zh-CN" dirty="0"/>
              <a:t>Cent OS 7.9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6CEF48C-1703-98CA-D44D-505894B12B25}"/>
              </a:ext>
            </a:extLst>
          </p:cNvPr>
          <p:cNvSpPr txBox="1"/>
          <p:nvPr/>
        </p:nvSpPr>
        <p:spPr>
          <a:xfrm>
            <a:off x="5332472" y="4354528"/>
            <a:ext cx="59538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New servers</a:t>
            </a:r>
            <a:r>
              <a:rPr lang="zh-CN" altLang="en-US" b="1" dirty="0"/>
              <a:t> </a:t>
            </a:r>
            <a:endParaRPr lang="en-US" altLang="zh-CN" b="1" dirty="0"/>
          </a:p>
          <a:p>
            <a:r>
              <a:rPr lang="en-US" altLang="zh-CN" dirty="0"/>
              <a:t>5 yrs</a:t>
            </a:r>
          </a:p>
          <a:p>
            <a:r>
              <a:rPr lang="en-US" altLang="zh-CN" dirty="0"/>
              <a:t>Dell R730 24 CPU cores</a:t>
            </a:r>
          </a:p>
          <a:p>
            <a:r>
              <a:rPr lang="en-US" altLang="zh-CN" dirty="0"/>
              <a:t>DDR4 ≥128GB</a:t>
            </a:r>
          </a:p>
          <a:p>
            <a:r>
              <a:rPr lang="en-US" altLang="zh-CN" dirty="0"/>
              <a:t>Rocky Linux 8.10, better compatibility to latest GPU drivers.</a:t>
            </a: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360DBF7D-050A-ECC6-5CF7-A26F58DDF190}"/>
              </a:ext>
            </a:extLst>
          </p:cNvPr>
          <p:cNvSpPr/>
          <p:nvPr/>
        </p:nvSpPr>
        <p:spPr>
          <a:xfrm>
            <a:off x="4364652" y="4884471"/>
            <a:ext cx="803698" cy="4174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91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127A72-FD56-ABE0-9417-A213DB669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945" y="2977447"/>
            <a:ext cx="6235418" cy="388055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57F616D-6A2C-21E9-05AB-0C19E53A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0423DA-DE57-7B21-9126-727DB303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99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Feeds, LANs, feed RF cables, Optic transmitter and their DC power supplies, AC powers cables, optic receivers for expanded cylinder A,B,C were installed in summer.</a:t>
            </a:r>
          </a:p>
          <a:p>
            <a:pPr lvl="1"/>
            <a:r>
              <a:rPr lang="en-US" altLang="zh-CN" sz="1600" dirty="0"/>
              <a:t>Red dots indicate the new expanded feeds.</a:t>
            </a:r>
          </a:p>
          <a:p>
            <a:r>
              <a:rPr lang="en-US" altLang="zh-CN" sz="2000" dirty="0"/>
              <a:t>Electronics for cylinder D,E,F will be installed this summer.</a:t>
            </a:r>
          </a:p>
          <a:p>
            <a:r>
              <a:rPr lang="en-US" altLang="zh-CN" sz="2000" dirty="0"/>
              <a:t>Mixers are in production. </a:t>
            </a:r>
          </a:p>
          <a:p>
            <a:r>
              <a:rPr lang="en-US" altLang="zh-CN" sz="2000" dirty="0"/>
              <a:t>FRB backends are in developing.</a:t>
            </a:r>
          </a:p>
          <a:p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DA7B78E-18E5-8DD4-E1A3-C63B4F70CC1A}"/>
              </a:ext>
            </a:extLst>
          </p:cNvPr>
          <p:cNvSpPr txBox="1"/>
          <p:nvPr/>
        </p:nvSpPr>
        <p:spPr>
          <a:xfrm>
            <a:off x="8728378" y="5857360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Image by Kaifeng YU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7494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308</Words>
  <Application>Microsoft Office PowerPoint</Application>
  <PresentationFormat>宽屏</PresentationFormat>
  <Paragraphs>43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Site Status Update</vt:lpstr>
      <vt:lpstr>RFI @ 758MHz—788MHz</vt:lpstr>
      <vt:lpstr>PowerPoint 演示文稿</vt:lpstr>
      <vt:lpstr>Dish antenna EMI control upgrading</vt:lpstr>
      <vt:lpstr>Cylinder Correlator (RoachGPU)</vt:lpstr>
      <vt:lpstr>Others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Jixia Li</dc:creator>
  <cp:lastModifiedBy>Jixia Li</cp:lastModifiedBy>
  <cp:revision>32</cp:revision>
  <dcterms:created xsi:type="dcterms:W3CDTF">2026-01-18T09:30:36Z</dcterms:created>
  <dcterms:modified xsi:type="dcterms:W3CDTF">2026-01-21T01:00:57Z</dcterms:modified>
</cp:coreProperties>
</file>