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58" r:id="rId4"/>
    <p:sldId id="259" r:id="rId5"/>
    <p:sldId id="260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1"/>
    <p:restoredTop sz="96405"/>
  </p:normalViewPr>
  <p:slideViewPr>
    <p:cSldViewPr snapToGrid="0">
      <p:cViewPr varScale="1">
        <p:scale>
          <a:sx n="128" d="100"/>
          <a:sy n="128" d="100"/>
        </p:scale>
        <p:origin x="17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0B008-594B-5D47-9FBD-616E5896AEEF}" type="datetimeFigureOut">
              <a:rPr lang="en-CN" smtClean="0"/>
              <a:t>2026/3/31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10F70-6763-D548-8152-560E3B1018AB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061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B2901-FE6D-2C87-8C5D-72B79EF25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D73A2-722A-A1B5-8010-BF734B691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6BA81-7981-DDF6-A0C1-CB51CD162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757C8-29A0-844E-A609-9BDE5B38D387}" type="datetime1">
              <a:rPr lang="en-US" smtClean="0"/>
              <a:t>3/31/26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CD085-E54C-E405-0D13-A1935FF79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DD4DD-7ED9-7115-09C1-C8ED70B6D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150-DC04-234F-B222-C1DEB3E7F4E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6946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CE137-DD69-DEBA-8E47-003A3ED56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BD57A6-AF06-16E7-614A-561E72AB3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1FF75-2FFB-2093-96AB-DCA3F87CF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1491C-B257-BF48-AA84-02A53A779957}" type="datetime1">
              <a:rPr lang="en-US" smtClean="0"/>
              <a:t>3/31/26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DBC13-449C-F4AA-9BE1-973C92280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9ED9E-058F-AA48-FE43-DCF6C6690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150-DC04-234F-B222-C1DEB3E7F4E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57168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45F9F7-507C-C960-60FA-AE24B4B53F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7054D3-EF00-F093-0B51-120C04D3D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FAAB5-6D87-114D-5100-671BBBD6D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74CDE-64FA-914C-83FB-8D970933339F}" type="datetime1">
              <a:rPr lang="en-US" smtClean="0"/>
              <a:t>3/31/26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068CC-869E-C4A7-2438-E478A558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27950-C551-E407-0444-80A0B55C9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150-DC04-234F-B222-C1DEB3E7F4E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1661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3FA62-A14F-2C2D-0748-9CFDB610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B10C4-2116-C77E-D7EB-EE58AA9A5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305DA-0ED4-3BDD-2D07-A8CBBB1A8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C804-3CDA-714C-9D62-7AB689E76BD2}" type="datetime1">
              <a:rPr lang="en-US" smtClean="0"/>
              <a:t>3/31/26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C422E-D2AC-A0F3-A6B7-46DEFB5D5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89D46-B15C-1599-6779-DD7A9C8C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150-DC04-234F-B222-C1DEB3E7F4E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1910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27593-9929-F5BD-835B-4243F8B60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C3EAD-6987-AA86-FEEB-BD647387B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D5A15-8580-AA03-8E77-FBE253F32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6412D-E17D-9B4D-B403-5E9F198B9BF8}" type="datetime1">
              <a:rPr lang="en-US" smtClean="0"/>
              <a:t>3/31/26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7A94E-7A71-54B7-506D-5E3CCCA7F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BEF93-A3B6-C119-D079-D49487BBF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150-DC04-234F-B222-C1DEB3E7F4E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73059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2B83D-97B7-4E2C-C1C8-9CF14113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22849-F005-2EF8-6823-A2C37E490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54D25-D9F5-2F39-2EC0-DE0874281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C2AC25-7612-0ECC-EEE4-1095013F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5C06F-F9B3-964D-A0E8-9B1400AD6D89}" type="datetime1">
              <a:rPr lang="en-US" smtClean="0"/>
              <a:t>3/31/26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D9700-0182-B4EB-32B4-E8E8BBAC6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7434A-AAA6-5DE5-4D2A-786FB2B5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150-DC04-234F-B222-C1DEB3E7F4E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8863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90B94-0FAA-8137-95B9-D049C8FDE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1668F-5FB9-1179-8B59-21F2F3096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8E521C-FFDC-7189-E7CD-598BFA802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EA69F-8D1A-BECB-5146-BB52DE709F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67B4C6-E932-2BBF-AF40-89AF4BC44B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DDA6E1-912B-D506-6D0C-F92AC4B2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7941-C899-0F46-8E72-BCC82F205DD8}" type="datetime1">
              <a:rPr lang="en-US" smtClean="0"/>
              <a:t>3/31/26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C7D342-0330-A666-2392-0790D7B0D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22177A-EBBD-619A-9398-7B554E8EC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150-DC04-234F-B222-C1DEB3E7F4E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3723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BA886-7B85-CBC4-FD90-AF236E94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509AB2-DFF4-E8F7-59FE-753475FBF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CD59-3730-1243-85D1-0AA5F57D7C29}" type="datetime1">
              <a:rPr lang="en-US" smtClean="0"/>
              <a:t>3/31/26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C95F4D-227D-DBD4-7D43-DC5528E3B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55E51-DD16-F7BD-9A98-71630690E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150-DC04-234F-B222-C1DEB3E7F4E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9011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66409A-8929-D87D-0888-7E94D52C5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4220-B7C0-2A46-9E81-A65AC9C8DCCA}" type="datetime1">
              <a:rPr lang="en-US" smtClean="0"/>
              <a:t>3/31/26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A4CA08-5F8C-16EB-B4DA-8849F9AE0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2D48E-A95B-1C00-E631-B42E76BA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150-DC04-234F-B222-C1DEB3E7F4E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31974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D4191-8347-FC4A-993D-EC5F863B2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B4E9D-E827-E953-9C92-3AAAABC05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875C7-9247-6377-0D57-80791B526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94EEA-372A-34C6-2FFB-BD882A585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2768-2753-D14B-B114-1C3F00A28CAB}" type="datetime1">
              <a:rPr lang="en-US" smtClean="0"/>
              <a:t>3/31/26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F3B68-1ADD-B5CE-1F96-45DFAA1B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7C459-F702-B40D-03D3-1426CC74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150-DC04-234F-B222-C1DEB3E7F4E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5158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06390-A234-DAE1-4ABC-F8594A944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A29DCC-E49A-AE02-E12E-D07373542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4AE77-3DA6-5A3D-07BC-EF6A37DFC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32A66-87B8-CF4D-1ED1-09214928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34794-1A72-014D-BB31-9EC187D3D88B}" type="datetime1">
              <a:rPr lang="en-US" smtClean="0"/>
              <a:t>3/31/26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F24C6-8990-6684-9856-A3008C088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A1399-9A6E-2D4C-398D-CFCF6B85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150-DC04-234F-B222-C1DEB3E7F4E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9810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8FC708-271B-33CB-9C0C-550403962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AA189-9E77-8DC9-244A-3C9FD7514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51C78-DF98-0743-EB2C-B3D1CB285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66AD1-5FF9-7D47-A1D1-E3EF0A50FE48}" type="datetime1">
              <a:rPr lang="en-US" smtClean="0"/>
              <a:t>3/31/26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44BDA-CAD8-EE2A-2079-CF510B664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33396-2019-6644-8F86-352C48D82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1A150-DC04-234F-B222-C1DEB3E7F4E4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22646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B0E50-F1F5-DC69-A491-7D9AB2EB78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N" dirty="0"/>
              <a:t>Tianlai HI Stacking Analysis</a:t>
            </a:r>
            <a:br>
              <a:rPr lang="en-CN" dirty="0"/>
            </a:br>
            <a:endParaRPr lang="en-C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A0CE5-280F-2CB3-1438-7FEA0C9462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N" dirty="0"/>
              <a:t>Shifan Zuo</a:t>
            </a:r>
          </a:p>
          <a:p>
            <a:r>
              <a:rPr lang="en-CN" dirty="0"/>
              <a:t>2026/3/31</a:t>
            </a:r>
          </a:p>
        </p:txBody>
      </p:sp>
    </p:spTree>
    <p:extLst>
      <p:ext uri="{BB962C8B-B14F-4D97-AF65-F5344CB8AC3E}">
        <p14:creationId xmlns:p14="http://schemas.microsoft.com/office/powerpoint/2010/main" val="4537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E5240-F5CB-CC08-39A2-1018334F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Maps</a:t>
            </a:r>
            <a:endParaRPr lang="en-CN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2FC889-8D9E-32FB-2549-85FC45047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9179" r="19179"/>
          <a:stretch/>
        </p:blipFill>
        <p:spPr>
          <a:xfrm>
            <a:off x="6096000" y="1806343"/>
            <a:ext cx="5769740" cy="3600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3F9075-49CA-E1D4-F298-12E0BBEB40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020" r="19020"/>
          <a:stretch/>
        </p:blipFill>
        <p:spPr>
          <a:xfrm>
            <a:off x="296469" y="1806343"/>
            <a:ext cx="5799531" cy="360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0F5543-796F-40AB-A66A-4511A4F444BA}"/>
              </a:ext>
            </a:extLst>
          </p:cNvPr>
          <p:cNvSpPr txBox="1"/>
          <p:nvPr/>
        </p:nvSpPr>
        <p:spPr>
          <a:xfrm>
            <a:off x="2245360" y="5506720"/>
            <a:ext cx="748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              XX                                                                                                           YY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9C640-EA65-8413-B0BA-0FA88A829007}"/>
              </a:ext>
            </a:extLst>
          </p:cNvPr>
          <p:cNvSpPr txBox="1"/>
          <p:nvPr/>
        </p:nvSpPr>
        <p:spPr>
          <a:xfrm>
            <a:off x="3196234" y="1321356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1800" dirty="0"/>
              <a:t>14 days data start from 2018.1.21</a:t>
            </a:r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0156F-40C4-A3A3-926E-155E1121C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150-DC04-234F-B222-C1DEB3E7F4E4}" type="slidenum">
              <a:rPr lang="en-CN" smtClean="0"/>
              <a:t>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22356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511E2-8FC1-E533-8F1C-DFA760A5D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Foreground Subtraction with GPR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BEB70-4FB2-C570-9484-89E2F1A4B5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26" y="1420162"/>
            <a:ext cx="6386196" cy="47900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2041F3-6625-A634-F8C6-031320D69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80749"/>
            <a:ext cx="4704522" cy="24581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DAFFA9E-758D-6967-493C-9CEA3F3E6D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7711791"/>
                  </p:ext>
                </p:extLst>
              </p:nvPr>
            </p:nvGraphicFramePr>
            <p:xfrm>
              <a:off x="439779" y="4435571"/>
              <a:ext cx="4798143" cy="167455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2551">
                      <a:extLst>
                        <a:ext uri="{9D8B030D-6E8A-4147-A177-3AD203B41FA5}">
                          <a16:colId xmlns:a16="http://schemas.microsoft.com/office/drawing/2014/main" val="324702132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290632301"/>
                        </a:ext>
                      </a:extLst>
                    </a:gridCol>
                    <a:gridCol w="3071192">
                      <a:extLst>
                        <a:ext uri="{9D8B030D-6E8A-4147-A177-3AD203B41FA5}">
                          <a16:colId xmlns:a16="http://schemas.microsoft.com/office/drawing/2014/main" val="3265319966"/>
                        </a:ext>
                      </a:extLst>
                    </a:gridCol>
                  </a:tblGrid>
                  <a:tr h="3313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𝑠𝑘𝑦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+∞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𝐾</m:t>
                              </m:r>
                              <m:d>
                                <m:dPr>
                                  <m:ctrlPr>
                                    <a:rPr lang="en-CN" sz="1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lang="en-US" sz="1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en-CN" sz="1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1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1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exp</m:t>
                              </m:r>
                              <m:r>
                                <a:rPr lang="en-US" sz="1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(−</m:t>
                              </m:r>
                              <m:f>
                                <m:fPr>
                                  <m:ctrlPr>
                                    <a:rPr lang="en-CN" sz="1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lit/>
                                    </m:rPr>
                                    <a:rPr lang="en-US" sz="1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|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1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|</m:t>
                                  </m:r>
                                  <m:r>
                                    <a:rPr lang="en-US" sz="1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lang="en-US" sz="1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CN" sz="1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1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m:rPr>
                                      <m:lit/>
                                    </m:rPr>
                                    <a:rPr lang="en-US" sz="1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|</m:t>
                                  </m:r>
                                  <m:sSup>
                                    <m:sSupPr>
                                      <m:ctrlPr>
                                        <a:rPr lang="en-CN" sz="1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lit/>
                                        </m:rPr>
                                        <a:rPr lang="en-US" sz="1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|</m:t>
                                      </m:r>
                                    </m:e>
                                    <m:sup>
                                      <m:r>
                                        <a:rPr lang="en-US" sz="1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CN" sz="1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sz="1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n-CN" sz="1600" dirty="0">
                              <a:effectLst/>
                            </a:rPr>
                            <a:t> </a:t>
                          </a:r>
                          <a:endParaRPr lang="en-CN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77638829"/>
                      </a:ext>
                    </a:extLst>
                  </a:tr>
                  <a:tr h="3313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𝑚𝑖𝑥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3/2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8491458"/>
                      </a:ext>
                    </a:extLst>
                  </a:tr>
                  <a:tr h="3313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𝑒𝑥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5/2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124833"/>
                      </a:ext>
                    </a:extLst>
                  </a:tr>
                  <a:tr h="3313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oMath>
                            </m:oMathPara>
                          </a14:m>
                          <a:endParaRPr lang="en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𝐾</m:t>
                              </m:r>
                              <m:d>
                                <m:dPr>
                                  <m:ctrlPr>
                                    <a:rPr lang="en-CN" sz="1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lang="en-US" sz="1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en-CN" sz="1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1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1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16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exp</m:t>
                              </m:r>
                              <m:r>
                                <a:rPr lang="en-US" sz="1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(−</m:t>
                              </m:r>
                              <m:f>
                                <m:fPr>
                                  <m:ctrlPr>
                                    <a:rPr lang="en-CN" sz="1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lit/>
                                    </m:rPr>
                                    <a:rPr lang="en-US" sz="1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|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1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|</m:t>
                                  </m:r>
                                  <m:r>
                                    <a:rPr lang="en-US" sz="16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𝒙</m:t>
                                  </m:r>
                                  <m:r>
                                    <a:rPr lang="en-US" sz="1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CN" sz="1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16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m:rPr>
                                      <m:lit/>
                                    </m:rPr>
                                    <a:rPr lang="en-US" sz="1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||</m:t>
                                  </m:r>
                                </m:num>
                                <m:den>
                                  <m:r>
                                    <a:rPr lang="en-US" sz="16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𝑙</m:t>
                                  </m:r>
                                </m:den>
                              </m:f>
                              <m:r>
                                <a:rPr lang="en-US" sz="16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n-CN" sz="1600" dirty="0">
                              <a:effectLst/>
                            </a:rPr>
                            <a:t> </a:t>
                          </a:r>
                          <a:endParaRPr lang="en-CN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90404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DAFFA9E-758D-6967-493C-9CEA3F3E6D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7711791"/>
                  </p:ext>
                </p:extLst>
              </p:nvPr>
            </p:nvGraphicFramePr>
            <p:xfrm>
              <a:off x="439779" y="4435571"/>
              <a:ext cx="4798143" cy="17138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12551">
                      <a:extLst>
                        <a:ext uri="{9D8B030D-6E8A-4147-A177-3AD203B41FA5}">
                          <a16:colId xmlns:a16="http://schemas.microsoft.com/office/drawing/2014/main" val="3247021329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1290632301"/>
                        </a:ext>
                      </a:extLst>
                    </a:gridCol>
                    <a:gridCol w="3071192">
                      <a:extLst>
                        <a:ext uri="{9D8B030D-6E8A-4147-A177-3AD203B41FA5}">
                          <a16:colId xmlns:a16="http://schemas.microsoft.com/office/drawing/2014/main" val="3265319966"/>
                        </a:ext>
                      </a:extLst>
                    </a:gridCol>
                  </a:tblGrid>
                  <a:tr h="491173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4"/>
                          <a:stretch>
                            <a:fillRect t="-2564" r="-493750" b="-25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4"/>
                          <a:stretch>
                            <a:fillRect l="-88889" t="-2564" r="-338889" b="-25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4"/>
                          <a:stretch>
                            <a:fillRect l="-55967" t="-2564" r="-412" b="-2512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763882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4"/>
                          <a:stretch>
                            <a:fillRect t="-137931" r="-493750" b="-2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4"/>
                          <a:stretch>
                            <a:fillRect l="-88889" t="-137931" r="-338889" b="-2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3849145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4"/>
                          <a:stretch>
                            <a:fillRect t="-237931" r="-493750" b="-1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4"/>
                          <a:stretch>
                            <a:fillRect l="-88889" t="-237931" r="-338889" b="-1379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124833"/>
                      </a:ext>
                    </a:extLst>
                  </a:tr>
                  <a:tr h="491109"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4"/>
                          <a:stretch>
                            <a:fillRect t="-251282" r="-493750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4"/>
                          <a:stretch>
                            <a:fillRect l="-88889" t="-251282" r="-338889" b="-25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CN"/>
                        </a:p>
                      </a:txBody>
                      <a:tcPr>
                        <a:blipFill>
                          <a:blip r:embed="rId4"/>
                          <a:stretch>
                            <a:fillRect l="-55967" t="-251282" r="-412" b="-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04045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479E5-D3E5-ED23-897A-CAA9F436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150-DC04-234F-B222-C1DEB3E7F4E4}" type="slidenum">
              <a:rPr lang="en-CN" smtClean="0"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42478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589481-1C60-81BE-EA5B-2F8ED4748C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192" r="19192"/>
          <a:stretch/>
        </p:blipFill>
        <p:spPr>
          <a:xfrm>
            <a:off x="3965712" y="855437"/>
            <a:ext cx="4075045" cy="25436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6E5A2A-3717-5066-67FC-AF3E301B2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CN" dirty="0"/>
              <a:t>Foreground Subtraction with GPR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4EA3E6-5E15-B06D-97C0-A4FA15213E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1" r="18613"/>
          <a:stretch/>
        </p:blipFill>
        <p:spPr bwMode="auto">
          <a:xfrm>
            <a:off x="838200" y="3284767"/>
            <a:ext cx="5039625" cy="3096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85CCE2-AB8B-DF3B-57A2-E5E7DE0D63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3" r="18453"/>
          <a:stretch/>
        </p:blipFill>
        <p:spPr bwMode="auto">
          <a:xfrm>
            <a:off x="6165182" y="3284766"/>
            <a:ext cx="5052598" cy="3096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E0C2F4-6416-F76B-19C5-0F8A0929CDB4}"/>
              </a:ext>
            </a:extLst>
          </p:cNvPr>
          <p:cNvSpPr txBox="1"/>
          <p:nvPr/>
        </p:nvSpPr>
        <p:spPr>
          <a:xfrm>
            <a:off x="2550160" y="6425758"/>
            <a:ext cx="776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Before GPR                                                                                       After GPR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BC3C7-D68F-4A90-4FD2-B4DC141F3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150-DC04-234F-B222-C1DEB3E7F4E4}" type="slidenum">
              <a:rPr lang="en-CN" smtClean="0"/>
              <a:t>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35590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FE9CF-C5A2-5D90-04A7-AD5B1241A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Stacked Signal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00147-6F96-8866-88AE-3AF42BE7C0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7645" y="1766094"/>
            <a:ext cx="5329555" cy="39971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ECD3BB-04C2-4704-DBD6-2AF661284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295" y="2129923"/>
            <a:ext cx="6368584" cy="32650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D6F073-F56D-0344-6B63-372EA3A9590B}"/>
              </a:ext>
            </a:extLst>
          </p:cNvPr>
          <p:cNvSpPr txBox="1"/>
          <p:nvPr/>
        </p:nvSpPr>
        <p:spPr>
          <a:xfrm>
            <a:off x="1137920" y="5892800"/>
            <a:ext cx="1009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Tianlai ELG </a:t>
            </a:r>
            <a:r>
              <a:rPr lang="en-CN"/>
              <a:t>stacking result (YY only)                                                                       </a:t>
            </a:r>
            <a:r>
              <a:rPr lang="en-CN" dirty="0"/>
              <a:t>CHIME result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FAF889-209E-DD46-3113-632A6FBA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150-DC04-234F-B222-C1DEB3E7F4E4}" type="slidenum">
              <a:rPr lang="en-CN" smtClean="0"/>
              <a:t>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73671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61625-7D05-B439-F03A-69466A4E1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PCA 1-mode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BEDFB98-0730-AC93-C965-D5DA75234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509" y="1770201"/>
            <a:ext cx="5280000" cy="3960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5B87A-B103-1B30-9C01-E398F3AB4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150-DC04-234F-B222-C1DEB3E7F4E4}" type="slidenum">
              <a:rPr lang="en-CN" smtClean="0"/>
              <a:t>6</a:t>
            </a:fld>
            <a:endParaRPr lang="en-C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3ABFE7-B672-C00E-F0B5-9B8BAA6A6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493" y="1770201"/>
            <a:ext cx="5280000" cy="396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989507-91ED-1D5C-95B9-AF5A7449CB7E}"/>
              </a:ext>
            </a:extLst>
          </p:cNvPr>
          <p:cNvSpPr txBox="1"/>
          <p:nvPr/>
        </p:nvSpPr>
        <p:spPr>
          <a:xfrm>
            <a:off x="3081130" y="5993296"/>
            <a:ext cx="610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XX                                                                                                       YY</a:t>
            </a:r>
          </a:p>
        </p:txBody>
      </p:sp>
    </p:spTree>
    <p:extLst>
      <p:ext uri="{BB962C8B-B14F-4D97-AF65-F5344CB8AC3E}">
        <p14:creationId xmlns:p14="http://schemas.microsoft.com/office/powerpoint/2010/main" val="1914923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E5240-F5CB-CC08-39A2-1018334F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Maps</a:t>
            </a:r>
            <a:endParaRPr lang="en-CN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2FC889-8D9E-32FB-2549-85FC45047A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9179" r="19179"/>
          <a:stretch/>
        </p:blipFill>
        <p:spPr>
          <a:xfrm>
            <a:off x="6096000" y="1806343"/>
            <a:ext cx="5769740" cy="3600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3F9075-49CA-E1D4-F298-12E0BBEB40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020" r="19020"/>
          <a:stretch/>
        </p:blipFill>
        <p:spPr>
          <a:xfrm>
            <a:off x="296469" y="1806343"/>
            <a:ext cx="5799531" cy="360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0F5543-796F-40AB-A66A-4511A4F444BA}"/>
              </a:ext>
            </a:extLst>
          </p:cNvPr>
          <p:cNvSpPr txBox="1"/>
          <p:nvPr/>
        </p:nvSpPr>
        <p:spPr>
          <a:xfrm>
            <a:off x="2245360" y="5506720"/>
            <a:ext cx="7487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              XX                                                                                                           YY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9C640-EA65-8413-B0BA-0FA88A829007}"/>
              </a:ext>
            </a:extLst>
          </p:cNvPr>
          <p:cNvSpPr txBox="1"/>
          <p:nvPr/>
        </p:nvSpPr>
        <p:spPr>
          <a:xfrm>
            <a:off x="2743200" y="1321356"/>
            <a:ext cx="65506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1800" dirty="0"/>
              <a:t>14 days data start from 2018.1.21 + 6 days data start from 2018.3.22</a:t>
            </a:r>
            <a:endParaRPr lang="en-C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0156F-40C4-A3A3-926E-155E1121C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150-DC04-234F-B222-C1DEB3E7F4E4}" type="slidenum">
              <a:rPr lang="en-CN" smtClean="0"/>
              <a:t>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1181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C52B0-EC7C-F37F-FFA2-385E738EC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/>
              <a:t>Stacking Result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5DAFDB-76DD-435F-3C6D-B55420A5A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148" y="1845503"/>
            <a:ext cx="5280000" cy="3960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764D6-3499-60D8-BA83-EC225CADF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A150-DC04-234F-B222-C1DEB3E7F4E4}" type="slidenum">
              <a:rPr lang="en-CN" smtClean="0"/>
              <a:t>8</a:t>
            </a:fld>
            <a:endParaRPr lang="en-C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7D2FDC-0E0B-A00E-ED29-C0ACF86EE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148" y="1845503"/>
            <a:ext cx="5280000" cy="396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15CA26-75DA-BEFD-83BF-250A3ED7C430}"/>
              </a:ext>
            </a:extLst>
          </p:cNvPr>
          <p:cNvSpPr txBox="1"/>
          <p:nvPr/>
        </p:nvSpPr>
        <p:spPr>
          <a:xfrm>
            <a:off x="3081130" y="5993296"/>
            <a:ext cx="610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N" dirty="0"/>
              <a:t>XX                                                                                                       YY</a:t>
            </a:r>
          </a:p>
        </p:txBody>
      </p:sp>
    </p:spTree>
    <p:extLst>
      <p:ext uri="{BB962C8B-B14F-4D97-AF65-F5344CB8AC3E}">
        <p14:creationId xmlns:p14="http://schemas.microsoft.com/office/powerpoint/2010/main" val="2213629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99</Words>
  <Application>Microsoft Macintosh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 Theme</vt:lpstr>
      <vt:lpstr>Tianlai HI Stacking Analysis </vt:lpstr>
      <vt:lpstr>Maps</vt:lpstr>
      <vt:lpstr>Foreground Subtraction with GPR</vt:lpstr>
      <vt:lpstr>Foreground Subtraction with GPR</vt:lpstr>
      <vt:lpstr>Stacked Signal</vt:lpstr>
      <vt:lpstr>PCA 1-mode</vt:lpstr>
      <vt:lpstr>Maps</vt:lpstr>
      <vt:lpstr>Stacking Result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Tianlai HI Stacking Analysis </dc:title>
  <dc:creator>Microsoft Office User</dc:creator>
  <cp:lastModifiedBy>Microsoft Office User</cp:lastModifiedBy>
  <cp:revision>21</cp:revision>
  <dcterms:created xsi:type="dcterms:W3CDTF">2025-03-06T01:55:20Z</dcterms:created>
  <dcterms:modified xsi:type="dcterms:W3CDTF">2026-03-31T12:13:11Z</dcterms:modified>
</cp:coreProperties>
</file>