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873549-AB7A-40A2-80C1-33149BFD4054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8EF5FC-9A8F-49E5-9876-0801A7734D3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Double Parton Scattering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Varsha</a:t>
            </a:r>
            <a:r>
              <a:rPr lang="en-US" dirty="0" smtClean="0"/>
              <a:t> </a:t>
            </a:r>
            <a:r>
              <a:rPr lang="en-US" dirty="0" err="1" smtClean="0"/>
              <a:t>Ramakrishnan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)&lt;2*(Error </a:t>
            </a:r>
            <a:r>
              <a:rPr lang="en-US" sz="3600" b="1" u="sng" dirty="0" err="1" smtClean="0"/>
              <a:t>on∆</a:t>
            </a:r>
            <a:r>
              <a:rPr lang="en-US" sz="3600" b="1" u="sng" dirty="0" err="1" smtClean="0"/>
              <a:t>Z</a:t>
            </a:r>
            <a:r>
              <a:rPr lang="en-US" sz="3600" b="1" u="sng" dirty="0" smtClean="0"/>
              <a:t>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)&lt;2*(Error on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ldphi_err2si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)&lt;0.04 cm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)&lt;0.04 AND ONLY TWO JETS (Leading/Second)</a:t>
            </a: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lsdphi_004onl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)&lt;0.04 cm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)&lt;0.04 AND ONLY TWO JETS (Leading/Second)</a:t>
            </a: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LDPHI_004onl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)&lt;0.04 cm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)&lt;0.04 AND ONLY TWO JETS (Leading/Second)</a:t>
            </a: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LSDPHI_004onl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)&lt;0.04 cm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)&lt;0.04 AND ONLY TWO JETS (Leading/Second)</a:t>
            </a: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s_Ldphi004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)&lt;0.04 cm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)&lt;0.04 AND ONLY TWO JETS (Leading/Second)</a:t>
            </a: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SDPHI_004onl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to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Excess Seen in the </a:t>
            </a:r>
            <a:r>
              <a:rPr lang="el-GR" u="sng" dirty="0" smtClean="0"/>
              <a:t>Δφ</a:t>
            </a:r>
            <a:r>
              <a:rPr lang="en-US" u="sng" dirty="0" smtClean="0"/>
              <a:t>(</a:t>
            </a:r>
            <a:r>
              <a:rPr lang="en-US" u="sng" dirty="0" err="1" smtClean="0"/>
              <a:t>Electron,Leading</a:t>
            </a:r>
            <a:r>
              <a:rPr lang="en-US" u="sng" dirty="0" smtClean="0"/>
              <a:t>) at ~ PI ONLY IN DATA</a:t>
            </a:r>
          </a:p>
          <a:p>
            <a:pPr>
              <a:buNone/>
            </a:pPr>
            <a:r>
              <a:rPr lang="en-US" u="sng" dirty="0" smtClean="0"/>
              <a:t>Possible Explanation: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of the  electrons that fail  some of the  “Tight” Electron selection cuts are still sample.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Semi-</a:t>
            </a:r>
            <a:r>
              <a:rPr lang="en-US" dirty="0" err="1" smtClean="0"/>
              <a:t>leptonic</a:t>
            </a:r>
            <a:r>
              <a:rPr lang="en-US" dirty="0" smtClean="0"/>
              <a:t> decays and other such events that fake </a:t>
            </a:r>
            <a:r>
              <a:rPr lang="en-US" dirty="0" err="1" smtClean="0"/>
              <a:t>acutal</a:t>
            </a:r>
            <a:r>
              <a:rPr lang="en-US" dirty="0" smtClean="0"/>
              <a:t> Jets considered in the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 is seen primarily in the Leading Jet Selection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“QCD-Electron”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 </a:t>
            </a:r>
            <a:r>
              <a:rPr lang="en-US" dirty="0" err="1" smtClean="0"/>
              <a:t>QCd</a:t>
            </a:r>
            <a:r>
              <a:rPr lang="en-US" dirty="0" smtClean="0"/>
              <a:t>-Electron is </a:t>
            </a:r>
            <a:r>
              <a:rPr lang="en-US" dirty="0" err="1" smtClean="0"/>
              <a:t>reffered</a:t>
            </a:r>
            <a:r>
              <a:rPr lang="en-US" dirty="0" smtClean="0"/>
              <a:t> to those Triggered Electron that fail </a:t>
            </a:r>
            <a:r>
              <a:rPr lang="en-US" dirty="0" err="1" smtClean="0"/>
              <a:t>atleast</a:t>
            </a:r>
            <a:r>
              <a:rPr lang="en-US" dirty="0" smtClean="0"/>
              <a:t> two of the following cuts in the table below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429000"/>
          <a:ext cx="6858000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</a:tblGrid>
              <a:tr h="502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800" b="1" i="0" baseline="0" dirty="0" smtClean="0"/>
                        <a:t>E-HAD/E-EM&lt;0.055+0.00045E</a:t>
                      </a:r>
                      <a:endParaRPr lang="en-US" sz="2800" b="1" i="0" baseline="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800" b="1" i="0" baseline="0" dirty="0" smtClean="0"/>
                        <a:t>L-</a:t>
                      </a:r>
                      <a:r>
                        <a:rPr lang="en-US" sz="2800" b="1" i="0" baseline="0" dirty="0" err="1" smtClean="0"/>
                        <a:t>shr</a:t>
                      </a:r>
                      <a:r>
                        <a:rPr lang="en-US" sz="2800" b="1" i="0" baseline="0" dirty="0" smtClean="0"/>
                        <a:t>&lt;0.2</a:t>
                      </a: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2800" b="1" i="0" baseline="0" dirty="0" smtClean="0"/>
                        <a:t>q</a:t>
                      </a:r>
                      <a:r>
                        <a:rPr lang="el-GR" sz="2800" b="1" i="0" baseline="0" dirty="0" smtClean="0"/>
                        <a:t>Δ</a:t>
                      </a:r>
                      <a:r>
                        <a:rPr lang="en-US" sz="2800" b="1" i="0" baseline="0" dirty="0" smtClean="0"/>
                        <a:t>x&gt;-3.0 cm OR q</a:t>
                      </a:r>
                      <a:r>
                        <a:rPr lang="el-GR" sz="2800" b="1" i="0" baseline="0" dirty="0" smtClean="0"/>
                        <a:t>Δ</a:t>
                      </a:r>
                      <a:r>
                        <a:rPr lang="en-US" sz="2800" b="1" i="0" baseline="0" dirty="0" smtClean="0"/>
                        <a:t>x&lt;1.5cm</a:t>
                      </a:r>
                      <a:endParaRPr lang="en-US" sz="2800" b="1" i="0" baseline="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l-GR" sz="2800" b="1" i="0" baseline="0" dirty="0" smtClean="0"/>
                        <a:t>Δ</a:t>
                      </a:r>
                      <a:r>
                        <a:rPr lang="en-US" sz="2800" b="1" i="0" baseline="0" dirty="0" smtClean="0"/>
                        <a:t>z&lt;3.0cm</a:t>
                      </a:r>
                      <a:endParaRPr lang="en-US" sz="2800" b="1" i="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“QCD-Electron”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sample with above cuts are developed simultaneously with the  “Tight Electron” sample</a:t>
            </a:r>
          </a:p>
          <a:p>
            <a:r>
              <a:rPr lang="en-US" dirty="0" smtClean="0"/>
              <a:t>These following cuts are subject to the same Electron-Jet Removal and other W/Jet selections cuts/procedure as the “Tight-Electrons”</a:t>
            </a:r>
          </a:p>
          <a:p>
            <a:r>
              <a:rPr lang="en-US" dirty="0" smtClean="0"/>
              <a:t>Plots of the </a:t>
            </a:r>
            <a:r>
              <a:rPr lang="el-GR" dirty="0" smtClean="0"/>
              <a:t>Δφ</a:t>
            </a:r>
            <a:r>
              <a:rPr lang="en-US" dirty="0" smtClean="0"/>
              <a:t>(</a:t>
            </a:r>
            <a:r>
              <a:rPr lang="en-US" dirty="0" err="1" smtClean="0"/>
              <a:t>Electron,Leading</a:t>
            </a:r>
            <a:r>
              <a:rPr lang="en-US" dirty="0" smtClean="0"/>
              <a:t>) </a:t>
            </a:r>
            <a:r>
              <a:rPr lang="en-US" dirty="0" smtClean="0"/>
              <a:t>for this sample reveals as peak at PI starting from ~2.5 radians</a:t>
            </a:r>
          </a:p>
          <a:p>
            <a:r>
              <a:rPr lang="en-US" dirty="0" smtClean="0"/>
              <a:t>Indicating that the cut of </a:t>
            </a:r>
            <a:r>
              <a:rPr lang="el-GR" dirty="0" smtClean="0"/>
              <a:t>Δφ</a:t>
            </a:r>
            <a:r>
              <a:rPr lang="en-US" dirty="0" smtClean="0"/>
              <a:t>(Tight-</a:t>
            </a:r>
            <a:r>
              <a:rPr lang="en-US" dirty="0" err="1" smtClean="0"/>
              <a:t>Electron,∑Jet</a:t>
            </a:r>
            <a:r>
              <a:rPr lang="en-US" dirty="0" smtClean="0"/>
              <a:t> ET )&lt;2.95 is  to be </a:t>
            </a:r>
            <a:r>
              <a:rPr lang="en-US" dirty="0" err="1" smtClean="0"/>
              <a:t>apllied</a:t>
            </a:r>
            <a:r>
              <a:rPr lang="en-US" dirty="0" smtClean="0"/>
              <a:t> before the W selections cuts</a:t>
            </a:r>
          </a:p>
          <a:p>
            <a:r>
              <a:rPr lang="en-US" dirty="0" smtClean="0"/>
              <a:t>This cut has been applied by All </a:t>
            </a:r>
            <a:r>
              <a:rPr lang="en-US" dirty="0" err="1" smtClean="0"/>
              <a:t>W+jets</a:t>
            </a:r>
            <a:r>
              <a:rPr lang="en-US" dirty="0" smtClean="0"/>
              <a:t> analysis irrespective of the Jet-Cut(recently Dales </a:t>
            </a:r>
            <a:r>
              <a:rPr lang="en-US" dirty="0" err="1" smtClean="0"/>
              <a:t>Stentz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Applied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Tight electron cuts applied to select the Electron from the </a:t>
            </a:r>
            <a:r>
              <a:rPr lang="en-US" dirty="0" err="1" smtClean="0"/>
              <a:t>Ntuple</a:t>
            </a:r>
            <a:endParaRPr lang="en-US" dirty="0" smtClean="0"/>
          </a:p>
          <a:p>
            <a:r>
              <a:rPr lang="en-US" dirty="0" smtClean="0"/>
              <a:t>Electron-Jet object removed form the Jets in the </a:t>
            </a:r>
            <a:r>
              <a:rPr lang="en-US" dirty="0" err="1" smtClean="0"/>
              <a:t>Ntuple</a:t>
            </a:r>
            <a:endParaRPr lang="en-US" dirty="0" smtClean="0"/>
          </a:p>
          <a:p>
            <a:r>
              <a:rPr lang="en-US" dirty="0" smtClean="0"/>
              <a:t>Jets  with L5 JES corrected ET&gt;10 </a:t>
            </a:r>
            <a:r>
              <a:rPr lang="en-US" dirty="0" err="1" smtClean="0"/>
              <a:t>GeV</a:t>
            </a:r>
            <a:r>
              <a:rPr lang="en-US" dirty="0" smtClean="0"/>
              <a:t> and |ETA| &lt;2 selected</a:t>
            </a:r>
          </a:p>
          <a:p>
            <a:r>
              <a:rPr lang="en-US" dirty="0" smtClean="0"/>
              <a:t>∆R(</a:t>
            </a:r>
            <a:r>
              <a:rPr lang="en-US" dirty="0" err="1" smtClean="0"/>
              <a:t>Electron,Closest</a:t>
            </a:r>
            <a:r>
              <a:rPr lang="en-US" dirty="0" smtClean="0"/>
              <a:t>-Jet)&gt;0.92(1.3*radius of cone)</a:t>
            </a:r>
          </a:p>
          <a:p>
            <a:r>
              <a:rPr lang="el-GR" dirty="0" smtClean="0"/>
              <a:t>Δφ</a:t>
            </a:r>
            <a:r>
              <a:rPr lang="en-US" dirty="0" smtClean="0"/>
              <a:t>(Tight-</a:t>
            </a:r>
            <a:r>
              <a:rPr lang="en-US" dirty="0" err="1" smtClean="0"/>
              <a:t>Electron,∑Jet</a:t>
            </a:r>
            <a:r>
              <a:rPr lang="en-US" dirty="0" smtClean="0"/>
              <a:t> ET )&lt;</a:t>
            </a:r>
            <a:r>
              <a:rPr lang="en-US" dirty="0" smtClean="0"/>
              <a:t>2.95</a:t>
            </a:r>
          </a:p>
          <a:p>
            <a:r>
              <a:rPr lang="en-US" dirty="0" smtClean="0"/>
              <a:t>Missing ET corrected for </a:t>
            </a:r>
            <a:r>
              <a:rPr lang="en-US" dirty="0" err="1" smtClean="0"/>
              <a:t>Muons</a:t>
            </a:r>
            <a:r>
              <a:rPr lang="en-US" dirty="0" smtClean="0"/>
              <a:t>/Jets-Selected</a:t>
            </a:r>
          </a:p>
          <a:p>
            <a:r>
              <a:rPr lang="en-US" dirty="0" smtClean="0"/>
              <a:t>ONLY ONE Tight-</a:t>
            </a:r>
            <a:r>
              <a:rPr lang="en-US" dirty="0" err="1" smtClean="0"/>
              <a:t>Electron,MET</a:t>
            </a:r>
            <a:r>
              <a:rPr lang="en-US" dirty="0" smtClean="0"/>
              <a:t>&gt;30 </a:t>
            </a:r>
            <a:r>
              <a:rPr lang="en-US" dirty="0" err="1" smtClean="0"/>
              <a:t>GeV,Transverse</a:t>
            </a:r>
            <a:r>
              <a:rPr lang="en-US" dirty="0" smtClean="0"/>
              <a:t> Mass&gt;50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dirty="0" err="1" smtClean="0"/>
              <a:t>Atleast</a:t>
            </a:r>
            <a:r>
              <a:rPr lang="en-US" dirty="0" smtClean="0"/>
              <a:t> TWO Jets (as selected above)</a:t>
            </a:r>
          </a:p>
          <a:p>
            <a:r>
              <a:rPr lang="en-US" dirty="0" smtClean="0"/>
              <a:t>Above Leading/.Second Jet need to have </a:t>
            </a:r>
            <a:r>
              <a:rPr lang="en-US" dirty="0" err="1" smtClean="0"/>
              <a:t>atleast</a:t>
            </a:r>
            <a:r>
              <a:rPr lang="en-US" dirty="0" smtClean="0"/>
              <a:t> TWO TRACKS in them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)&lt;2*(Error </a:t>
            </a:r>
            <a:r>
              <a:rPr lang="en-US" sz="3600" b="1" u="sng" dirty="0" err="1" smtClean="0"/>
              <a:t>on∆</a:t>
            </a:r>
            <a:r>
              <a:rPr lang="en-US" sz="3600" b="1" u="sng" dirty="0" err="1" smtClean="0"/>
              <a:t>Z</a:t>
            </a:r>
            <a:r>
              <a:rPr lang="en-US" sz="3600" b="1" u="sng" dirty="0" smtClean="0"/>
              <a:t>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)&lt;2*(Error on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lsdphi_err2si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28849" y="1935163"/>
            <a:ext cx="6486302" cy="438943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)&lt;2*(Error </a:t>
            </a:r>
            <a:r>
              <a:rPr lang="en-US" sz="3600" b="1" u="sng" dirty="0" err="1" smtClean="0"/>
              <a:t>on∆</a:t>
            </a:r>
            <a:r>
              <a:rPr lang="en-US" sz="3600" b="1" u="sng" dirty="0" err="1" smtClean="0"/>
              <a:t>Z</a:t>
            </a:r>
            <a:r>
              <a:rPr lang="en-US" sz="3600" b="1" u="sng" dirty="0" smtClean="0"/>
              <a:t>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)&lt;2*(Error on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lsdphi_err2si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)&lt;2*(Error </a:t>
            </a:r>
            <a:r>
              <a:rPr lang="en-US" sz="3600" b="1" u="sng" dirty="0" err="1" smtClean="0"/>
              <a:t>on∆</a:t>
            </a:r>
            <a:r>
              <a:rPr lang="en-US" sz="3600" b="1" u="sng" dirty="0" err="1" smtClean="0"/>
              <a:t>Z</a:t>
            </a:r>
            <a:r>
              <a:rPr lang="en-US" sz="3600" b="1" u="sng" dirty="0" smtClean="0"/>
              <a:t>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)&lt;2*(Error on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l_Sdphi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>∆Z(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)&lt;2*(Error </a:t>
            </a:r>
            <a:r>
              <a:rPr lang="en-US" sz="3600" b="1" u="sng" dirty="0" err="1" smtClean="0"/>
              <a:t>on∆</a:t>
            </a:r>
            <a:r>
              <a:rPr lang="en-US" sz="3600" b="1" u="sng" dirty="0" err="1" smtClean="0"/>
              <a:t>Z</a:t>
            </a:r>
            <a:r>
              <a:rPr lang="en-US" sz="3600" b="1" u="sng" dirty="0" smtClean="0"/>
              <a:t>(</a:t>
            </a:r>
            <a:r>
              <a:rPr lang="en-US" sz="3600" b="1" u="sng" dirty="0" err="1" smtClean="0"/>
              <a:t>Leading,Electron</a:t>
            </a:r>
            <a:r>
              <a:rPr lang="en-US" sz="3600" b="1" u="sng" dirty="0" smtClean="0"/>
              <a:t>) AND</a:t>
            </a:r>
            <a:br>
              <a:rPr lang="en-US" sz="3600" b="1" u="sng" dirty="0" smtClean="0"/>
            </a:br>
            <a:r>
              <a:rPr lang="en-US" sz="3600" b="1" u="sng" dirty="0" smtClean="0"/>
              <a:t>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b="1" u="sng" dirty="0" smtClean="0"/>
              <a:t>)&lt;2*(Error on ∆</a:t>
            </a:r>
            <a:r>
              <a:rPr lang="en-US" sz="3600" b="1" u="sng" dirty="0" smtClean="0"/>
              <a:t>Z(</a:t>
            </a:r>
            <a:r>
              <a:rPr lang="en-US" sz="3600" b="1" u="sng" dirty="0" err="1" smtClean="0"/>
              <a:t>Second,Electron</a:t>
            </a:r>
            <a:r>
              <a:rPr lang="en-US" sz="3600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eleS_ldphi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5720" y="1935163"/>
            <a:ext cx="6472560" cy="438943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368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Double Parton Scattering</vt:lpstr>
      <vt:lpstr>Problem to Fix</vt:lpstr>
      <vt:lpstr>“QCD-Electron” Sample</vt:lpstr>
      <vt:lpstr>“QCD-Electron” Sample</vt:lpstr>
      <vt:lpstr>Cut Applied</vt:lpstr>
      <vt:lpstr>∆Z(Leading,Electron)&lt;2*(Error on∆Z(Leading,Electron) AND  ∆Z(Second,Electron)&lt;2*(Error on ∆Z(Second,Electron)  </vt:lpstr>
      <vt:lpstr>∆Z(Leading,Electron)&lt;2*(Error on∆Z(Leading,Electron) AND  ∆Z(Second,Electron)&lt;2*(Error on ∆Z(Second,Electron)  </vt:lpstr>
      <vt:lpstr>∆Z(Leading,Electron)&lt;2*(Error on∆Z(Leading,Electron) AND  ∆Z(Second,Electron)&lt;2*(Error on ∆Z(Second,Electron)  </vt:lpstr>
      <vt:lpstr>∆Z(Leading,Electron)&lt;2*(Error on∆Z(Leading,Electron) AND  ∆Z(Second,Electron)&lt;2*(Error on ∆Z(Second,Electron)  </vt:lpstr>
      <vt:lpstr>∆Z(Leading,Electron)&lt;2*(Error on∆Z(Leading,Electron) AND  ∆Z(Second,Electron)&lt;2*(Error on ∆Z(Second,Electron)  </vt:lpstr>
      <vt:lpstr>∆Z(Leading,Electron)&lt;0.04 cm AND  ∆Z(Second,Electron)&lt;0.04 AND ONLY TWO JETS (Leading/Second)  </vt:lpstr>
      <vt:lpstr>∆Z(Leading,Electron)&lt;0.04 cm AND  ∆Z(Second,Electron)&lt;0.04 AND ONLY TWO JETS (Leading/Second)  </vt:lpstr>
      <vt:lpstr>∆Z(Leading,Electron)&lt;0.04 cm AND  ∆Z(Second,Electron)&lt;0.04 AND ONLY TWO JETS (Leading/Second)  </vt:lpstr>
      <vt:lpstr>∆Z(Leading,Electron)&lt;0.04 cm AND  ∆Z(Second,Electron)&lt;0.04 AND ONLY TWO JETS (Leading/Second)  </vt:lpstr>
      <vt:lpstr>∆Z(Leading,Electron)&lt;0.04 cm AND  ∆Z(Second,Electron)&lt;0.04 AND ONLY TWO JETS (Leading/Second)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Parton Scattering</dc:title>
  <dc:creator>varsha</dc:creator>
  <cp:lastModifiedBy>varsha</cp:lastModifiedBy>
  <cp:revision>13</cp:revision>
  <dcterms:created xsi:type="dcterms:W3CDTF">2011-09-12T16:07:00Z</dcterms:created>
  <dcterms:modified xsi:type="dcterms:W3CDTF">2011-09-12T17:27:36Z</dcterms:modified>
</cp:coreProperties>
</file>