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5"/>
  </p:notesMasterIdLst>
  <p:sldIdLst>
    <p:sldId id="256" r:id="rId3"/>
    <p:sldId id="257" r:id="rId4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21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8238" y="763588"/>
            <a:ext cx="5494337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fld id="{026F2313-9361-460F-A989-61D4A1BDBB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09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3F2B4C-6172-424E-9E5A-6851D68B9FA3}" type="slidenum">
              <a:rPr lang="en-US"/>
              <a:pPr/>
              <a:t>1</a:t>
            </a:fld>
            <a:endParaRPr 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6288" y="4776788"/>
            <a:ext cx="6218237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C47EB3-C9AD-40DE-9689-CBB7909F3E01}" type="slidenum">
              <a:rPr lang="en-US"/>
              <a:pPr/>
              <a:t>2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6288" y="4776788"/>
            <a:ext cx="6218237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68A05D2-A965-4B07-A990-C695664E19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5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81F146-C9E4-4F31-A36A-79875EC747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5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41A115-6887-44C6-B57C-9066B544A4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6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92F9E6-3530-4F43-B991-F81FD3D9A1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23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D619BE8-CADD-4713-9521-9EDDD7997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20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356348-B041-4A24-A2BD-24E467DB7F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3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49450"/>
            <a:ext cx="434975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949450"/>
            <a:ext cx="4351338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D0197B-E670-4871-8287-C43A2E8C53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99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87E5BC-241B-4209-ABDF-6AF4F6081D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91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DCF1566-AA62-44CF-9B02-9DCF6E0CA2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06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79A3C1F-501F-4553-B157-8599794ED3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65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301D8D7-546D-4050-8811-20BAFEE404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7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D7A6517-1DD6-47F5-8AF2-87121257DA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95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4750E7-6735-43DD-A252-CBCBA39732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98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E42B57A-C28C-4C0F-AE94-80B1507AE7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7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238" y="684213"/>
            <a:ext cx="2212975" cy="5075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84213"/>
            <a:ext cx="6488113" cy="5075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1380B2-2E63-4789-A158-21166191D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8177931-AB1F-4ACA-A4BD-C0D6B63A41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5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4F61B2F-7DCF-49E4-A3D5-CB07DBBB57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1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EC3762-2D67-47E2-8B00-D336885192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951585-0374-4538-B4F9-ED46D78B3E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3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C54D9B1-4B27-42B2-8EED-4E3C5ABD83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8E4B38-C2E7-4BDD-91D1-56EA188562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9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0BEBA49-9A39-42B8-8DB4-BB0BE20451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8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fld id="{295094A5-9797-431A-A25D-8A77E22AA6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84213"/>
            <a:ext cx="84582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49450"/>
            <a:ext cx="8853488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318250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267075" y="634682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831013" y="634682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fld id="{07239F49-1E96-4B1D-9948-75EE5E1A05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347663"/>
            <a:ext cx="8001000" cy="1938337"/>
          </a:xfrm>
          <a:ln/>
        </p:spPr>
        <p:txBody>
          <a:bodyPr tIns="3528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 smtClean="0"/>
              <a:t>W </a:t>
            </a:r>
            <a:r>
              <a:rPr lang="en-US" sz="4000" dirty="0" err="1"/>
              <a:t>W</a:t>
            </a:r>
            <a:r>
              <a:rPr lang="en-US" sz="4000" dirty="0"/>
              <a:t> + 2 jets Analysis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889125" y="5029200"/>
            <a:ext cx="7026275" cy="236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>
                <a:cs typeface="Arial Unicode MS" charset="0"/>
              </a:rPr>
              <a:t>                Will Parker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>
                <a:cs typeface="Arial Unicode MS" charset="0"/>
              </a:rPr>
              <a:t>University of Wisconsin – Madison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 smtClean="0">
                <a:cs typeface="Arial Unicode MS" charset="0"/>
              </a:rPr>
              <a:t>                  </a:t>
            </a:r>
            <a:r>
              <a:rPr lang="en-US" sz="3200" dirty="0" smtClean="0">
                <a:cs typeface="Arial Unicode MS" charset="0"/>
              </a:rPr>
              <a:t>01/30/12</a:t>
            </a:r>
            <a:endParaRPr lang="en-US" sz="3200" dirty="0">
              <a:cs typeface="Arial Unicode MS" charset="0"/>
            </a:endParaRP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endParaRPr lang="en-US" sz="3200" dirty="0">
              <a:cs typeface="Arial Unicode MS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57054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057400"/>
            <a:ext cx="29337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-3961" y="704215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09538"/>
            <a:ext cx="10080625" cy="1023938"/>
          </a:xfrm>
          <a:ln/>
        </p:spPr>
        <p:txBody>
          <a:bodyPr tIns="3528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4000" dirty="0" smtClean="0"/>
              <a:t>WW + 2 Jets Analysis</a:t>
            </a:r>
            <a:endParaRPr lang="en-US" sz="4000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7070725"/>
            <a:ext cx="8855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Will Parker                 U.W. Madison                    </a:t>
            </a:r>
            <a:r>
              <a:rPr lang="en-US" sz="2600" dirty="0" smtClean="0">
                <a:cs typeface="Arial Unicode MS" charset="0"/>
              </a:rPr>
              <a:t>01/30/12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2</a:t>
            </a:r>
          </a:p>
        </p:txBody>
      </p:sp>
      <p:pic>
        <p:nvPicPr>
          <p:cNvPr id="1026" name="Picture 2" descr="C:\Users\Will\Documents\NN_Comparison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0" y="691625"/>
            <a:ext cx="4696912" cy="316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7388"/>
              </p:ext>
            </p:extLst>
          </p:nvPr>
        </p:nvGraphicFramePr>
        <p:xfrm>
          <a:off x="544512" y="4999037"/>
          <a:ext cx="1676401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4560"/>
                <a:gridCol w="6318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r>
                        <a:rPr lang="el-GR" dirty="0" smtClean="0"/>
                        <a:t>σ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4.30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933048" y="4633751"/>
            <a:ext cx="99418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8.2 fb</a:t>
            </a:r>
            <a:r>
              <a:rPr lang="en-US" baseline="30000" dirty="0">
                <a:latin typeface="Tahoma" pitchFamily="34"/>
              </a:rPr>
              <a:t>-1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 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59816"/>
              </p:ext>
            </p:extLst>
          </p:nvPr>
        </p:nvGraphicFramePr>
        <p:xfrm>
          <a:off x="4049712" y="4999037"/>
          <a:ext cx="1676401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4560"/>
                <a:gridCol w="6318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r>
                        <a:rPr lang="el-GR" dirty="0" smtClean="0"/>
                        <a:t>σ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354511" y="4633751"/>
            <a:ext cx="988669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ahoma" pitchFamily="34"/>
                <a:ea typeface="Tahoma" pitchFamily="34"/>
                <a:cs typeface="Tahoma" pitchFamily="34"/>
              </a:rPr>
              <a:t>9.7 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fb</a:t>
            </a:r>
            <a:r>
              <a:rPr lang="en-US" baseline="30000" dirty="0">
                <a:latin typeface="Tahoma" pitchFamily="34"/>
              </a:rPr>
              <a:t>-1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 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24362"/>
              </p:ext>
            </p:extLst>
          </p:nvPr>
        </p:nvGraphicFramePr>
        <p:xfrm>
          <a:off x="7478712" y="4995424"/>
          <a:ext cx="1676401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4560"/>
                <a:gridCol w="6318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r>
                        <a:rPr lang="el-GR" dirty="0" smtClean="0"/>
                        <a:t>σ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2.95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l-GR" dirty="0" smtClean="0"/>
                        <a:t>σ</a:t>
                      </a:r>
                      <a:endParaRPr lang="en-US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6945312" y="4657120"/>
            <a:ext cx="2895600" cy="607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ahoma" pitchFamily="34"/>
                <a:ea typeface="Tahoma" pitchFamily="34"/>
                <a:cs typeface="Tahoma" pitchFamily="34"/>
              </a:rPr>
              <a:t>9.7 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fb</a:t>
            </a:r>
            <a:r>
              <a:rPr lang="en-US" baseline="30000" dirty="0">
                <a:latin typeface="Tahoma" pitchFamily="34"/>
              </a:rPr>
              <a:t>-1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 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data, 8.2 fb</a:t>
            </a:r>
            <a:r>
              <a:rPr lang="en-US" baseline="30000" dirty="0">
                <a:latin typeface="Tahoma" pitchFamily="34"/>
              </a:rPr>
              <a:t>-1</a:t>
            </a:r>
            <a:r>
              <a:rPr lang="en-US" dirty="0">
                <a:latin typeface="Tahoma" pitchFamily="34"/>
                <a:ea typeface="Tahoma" pitchFamily="34"/>
                <a:cs typeface="Tahoma" pitchFamily="34"/>
              </a:rPr>
              <a:t> </a:t>
            </a:r>
            <a:r>
              <a:rPr lang="en-US" dirty="0" smtClean="0">
                <a:latin typeface="Tahoma" pitchFamily="34"/>
                <a:ea typeface="Tahoma" pitchFamily="34"/>
                <a:cs typeface="Tahoma" pitchFamily="34"/>
              </a:rPr>
              <a:t>NN</a:t>
            </a:r>
            <a:endParaRPr lang="en-US" dirty="0"/>
          </a:p>
          <a:p>
            <a:r>
              <a:rPr lang="en-US" dirty="0" smtClean="0">
                <a:latin typeface="Tahoma" pitchFamily="34"/>
                <a:ea typeface="Tahoma" pitchFamily="34"/>
                <a:cs typeface="Tahoma" pitchFamily="34"/>
              </a:rPr>
              <a:t> </a:t>
            </a:r>
            <a:endParaRPr lang="en-US" dirty="0"/>
          </a:p>
        </p:txBody>
      </p:sp>
      <p:pic>
        <p:nvPicPr>
          <p:cNvPr id="1027" name="Picture 3" descr="C:\Users\Will\Documents\ggH_Full_Comparison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712" y="691625"/>
            <a:ext cx="4696914" cy="316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8541</TotalTime>
  <Words>91</Words>
  <Application>Microsoft Office PowerPoint</Application>
  <PresentationFormat>Custom</PresentationFormat>
  <Paragraphs>44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W W + 2 jets Analysis</vt:lpstr>
      <vt:lpstr>WW + 2 Jets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-&gt; W W + 2 jets Analysis</dc:title>
  <dc:creator>Will Parker</dc:creator>
  <cp:lastModifiedBy>Will</cp:lastModifiedBy>
  <cp:revision>270</cp:revision>
  <cp:lastPrinted>2011-10-31T18:20:40Z</cp:lastPrinted>
  <dcterms:created xsi:type="dcterms:W3CDTF">2010-02-21T22:24:43Z</dcterms:created>
  <dcterms:modified xsi:type="dcterms:W3CDTF">2012-01-30T16:50:55Z</dcterms:modified>
</cp:coreProperties>
</file>