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12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6884-D08B-F64D-B358-0D08FC8C787E}" type="datetimeFigureOut">
              <a:rPr lang="en-US" smtClean="0"/>
              <a:t>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D301-B921-CE4F-A52B-41CCDC0A156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EBA06884-D08B-F64D-B358-0D08FC8C787E}" type="datetimeFigureOut">
              <a:rPr lang="en-US" smtClean="0"/>
              <a:t>5/8/14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C12ED301-B921-CE4F-A52B-41CCDC0A15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6884-D08B-F64D-B358-0D08FC8C787E}" type="datetimeFigureOut">
              <a:rPr lang="en-US" smtClean="0"/>
              <a:t>5/8/14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D301-B921-CE4F-A52B-41CCDC0A15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EBA06884-D08B-F64D-B358-0D08FC8C787E}" type="datetimeFigureOut">
              <a:rPr lang="en-US" smtClean="0"/>
              <a:t>5/8/14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C12ED301-B921-CE4F-A52B-41CCDC0A15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6884-D08B-F64D-B358-0D08FC8C787E}" type="datetimeFigureOut">
              <a:rPr lang="en-US" smtClean="0"/>
              <a:t>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D301-B921-CE4F-A52B-41CCDC0A15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EBA06884-D08B-F64D-B358-0D08FC8C787E}" type="datetimeFigureOut">
              <a:rPr lang="en-US" smtClean="0"/>
              <a:t>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D301-B921-CE4F-A52B-41CCDC0A156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6884-D08B-F64D-B358-0D08FC8C787E}" type="datetimeFigureOut">
              <a:rPr lang="en-US" smtClean="0"/>
              <a:t>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D301-B921-CE4F-A52B-41CCDC0A15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6884-D08B-F64D-B358-0D08FC8C787E}" type="datetimeFigureOut">
              <a:rPr lang="en-US" smtClean="0"/>
              <a:t>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D301-B921-CE4F-A52B-41CCDC0A156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6884-D08B-F64D-B358-0D08FC8C787E}" type="datetimeFigureOut">
              <a:rPr lang="en-US" smtClean="0"/>
              <a:t>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D301-B921-CE4F-A52B-41CCDC0A15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6884-D08B-F64D-B358-0D08FC8C787E}" type="datetimeFigureOut">
              <a:rPr lang="en-US" smtClean="0"/>
              <a:t>5/8/14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D301-B921-CE4F-A52B-41CCDC0A15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6884-D08B-F64D-B358-0D08FC8C787E}" type="datetimeFigureOut">
              <a:rPr lang="en-US" smtClean="0"/>
              <a:t>5/8/14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D301-B921-CE4F-A52B-41CCDC0A15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6884-D08B-F64D-B358-0D08FC8C787E}" type="datetimeFigureOut">
              <a:rPr lang="en-US" smtClean="0"/>
              <a:t>5/8/14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D301-B921-CE4F-A52B-41CCDC0A156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6884-D08B-F64D-B358-0D08FC8C787E}" type="datetimeFigureOut">
              <a:rPr lang="en-US" smtClean="0"/>
              <a:t>5/8/14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D301-B921-CE4F-A52B-41CCDC0A15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EBA06884-D08B-F64D-B358-0D08FC8C787E}" type="datetimeFigureOut">
              <a:rPr lang="en-US" smtClean="0"/>
              <a:t>5/8/14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C12ED301-B921-CE4F-A52B-41CCDC0A156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EBA06884-D08B-F64D-B358-0D08FC8C787E}" type="datetimeFigureOut">
              <a:rPr lang="en-US" smtClean="0"/>
              <a:t>5/8/14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C12ED301-B921-CE4F-A52B-41CCDC0A156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Troy Project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Anna Christenson	</a:t>
            </a:r>
          </a:p>
          <a:p>
            <a:r>
              <a:rPr lang="en-US" dirty="0" err="1" smtClean="0"/>
              <a:t>Bai</a:t>
            </a:r>
            <a:r>
              <a:rPr lang="en-US" dirty="0" smtClean="0"/>
              <a:t> Yang Wang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42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Algorithm: back projection</a:t>
            </a:r>
          </a:p>
          <a:p>
            <a:r>
              <a:rPr lang="en-US" dirty="0" smtClean="0"/>
              <a:t>Simulation Study </a:t>
            </a:r>
          </a:p>
          <a:p>
            <a:pPr lvl="1"/>
            <a:r>
              <a:rPr lang="en-US" dirty="0" smtClean="0"/>
              <a:t>3.4E6 muons penetrate and hit detector (~6hours simulation time)</a:t>
            </a:r>
          </a:p>
          <a:p>
            <a:pPr lvl="1"/>
            <a:r>
              <a:rPr lang="en-US" dirty="0" smtClean="0"/>
              <a:t>Mound of rock 7m X 2m X 2m </a:t>
            </a:r>
          </a:p>
          <a:p>
            <a:pPr lvl="1"/>
            <a:r>
              <a:rPr lang="en-US" dirty="0" smtClean="0"/>
              <a:t>Hole in mound at center 0.5m X 0.5m X 2m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8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Studies</a:t>
            </a:r>
            <a:endParaRPr lang="en-US" dirty="0"/>
          </a:p>
        </p:txBody>
      </p:sp>
      <p:pic>
        <p:nvPicPr>
          <p:cNvPr id="4" name="Content Placeholder 3" descr="simStudi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" r="1134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28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FDK cone beam algorithm</a:t>
            </a:r>
          </a:p>
          <a:p>
            <a:pPr lvl="1"/>
            <a:r>
              <a:rPr lang="en-US" dirty="0" smtClean="0"/>
              <a:t>convolves </a:t>
            </a:r>
            <a:r>
              <a:rPr lang="en-US" dirty="0"/>
              <a:t>the projection profile with a convolution kernel first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Testing </a:t>
            </a:r>
            <a:r>
              <a:rPr lang="en-US" dirty="0" smtClean="0"/>
              <a:t>Result:</a:t>
            </a:r>
          </a:p>
          <a:p>
            <a:pPr lvl="1"/>
            <a:endParaRPr lang="en-US" dirty="0"/>
          </a:p>
          <a:p>
            <a:pPr marL="282575" lvl="1" indent="0">
              <a:buNone/>
            </a:pPr>
            <a:endParaRPr lang="en-US" dirty="0"/>
          </a:p>
        </p:txBody>
      </p:sp>
      <p:pic>
        <p:nvPicPr>
          <p:cNvPr id="4" name="Picture 3" descr="Document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8237"/>
            <a:ext cx="9144000" cy="21957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48118" y="6170986"/>
            <a:ext cx="5803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  <a:effectLst/>
              </a:rPr>
              <a:t>Starting from left: 180 rotations, 20 rotations, 10 rotations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35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GPU based </a:t>
            </a:r>
            <a:r>
              <a:rPr lang="en-US" dirty="0"/>
              <a:t>T</a:t>
            </a:r>
            <a:r>
              <a:rPr lang="en-US" dirty="0" smtClean="0"/>
              <a:t>otal Variation</a:t>
            </a:r>
          </a:p>
          <a:p>
            <a:r>
              <a:rPr lang="en-US" dirty="0" smtClean="0"/>
              <a:t>Ground truth image</a:t>
            </a:r>
          </a:p>
          <a:p>
            <a:pPr lvl="1"/>
            <a:r>
              <a:rPr lang="en-US" dirty="0" smtClean="0"/>
              <a:t>Fidelity term</a:t>
            </a:r>
          </a:p>
          <a:p>
            <a:pPr lvl="2"/>
            <a:r>
              <a:rPr lang="en-US" dirty="0" smtClean="0"/>
              <a:t>consistency </a:t>
            </a:r>
            <a:r>
              <a:rPr lang="en-US" dirty="0"/>
              <a:t>between the image and the physics and prior knowledge</a:t>
            </a:r>
            <a:endParaRPr lang="en-US" dirty="0" smtClean="0"/>
          </a:p>
          <a:p>
            <a:pPr lvl="1"/>
            <a:r>
              <a:rPr lang="en-US" dirty="0" smtClean="0"/>
              <a:t>Total Variation term</a:t>
            </a:r>
          </a:p>
          <a:p>
            <a:pPr lvl="2"/>
            <a:r>
              <a:rPr lang="en-US" dirty="0"/>
              <a:t>analogous to a least square fit </a:t>
            </a:r>
            <a:r>
              <a:rPr lang="en-US" dirty="0" smtClean="0"/>
              <a:t>term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887384"/>
            <a:ext cx="90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333333"/>
                </a:solidFill>
              </a:rPr>
              <a:t>This algorithm is especially powerful in reducing noises while preserving actual structures, with </a:t>
            </a:r>
            <a:r>
              <a:rPr lang="en-US" dirty="0" err="1">
                <a:solidFill>
                  <a:srgbClr val="333333"/>
                </a:solidFill>
              </a:rPr>
              <a:t>undersampled</a:t>
            </a:r>
            <a:r>
              <a:rPr lang="en-US" dirty="0">
                <a:solidFill>
                  <a:srgbClr val="333333"/>
                </a:solidFill>
              </a:rPr>
              <a:t> projection profile</a:t>
            </a:r>
          </a:p>
        </p:txBody>
      </p:sp>
    </p:spTree>
    <p:extLst>
      <p:ext uri="{BB962C8B-B14F-4D97-AF65-F5344CB8AC3E}">
        <p14:creationId xmlns:p14="http://schemas.microsoft.com/office/powerpoint/2010/main" val="2240916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9</TotalTime>
  <Words>123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Precedent</vt:lpstr>
      <vt:lpstr>Troy Project Update</vt:lpstr>
      <vt:lpstr>Simulation</vt:lpstr>
      <vt:lpstr>Simulation Studies</vt:lpstr>
      <vt:lpstr>RTK </vt:lpstr>
      <vt:lpstr>Future Algorithm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Troy Project Update</dc:title>
  <dc:creator>Anna Christenson</dc:creator>
  <cp:lastModifiedBy>Anna Christenson</cp:lastModifiedBy>
  <cp:revision>1</cp:revision>
  <dcterms:created xsi:type="dcterms:W3CDTF">2014-05-08T15:57:35Z</dcterms:created>
  <dcterms:modified xsi:type="dcterms:W3CDTF">2014-05-08T16:06:55Z</dcterms:modified>
</cp:coreProperties>
</file>