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9" r:id="rId2"/>
    <p:sldId id="310" r:id="rId3"/>
    <p:sldId id="311" r:id="rId4"/>
    <p:sldId id="314" r:id="rId5"/>
    <p:sldId id="312" r:id="rId6"/>
    <p:sldId id="31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3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F82E98-5372-41A2-A36A-1EFBF9679D58}" type="datetimeFigureOut">
              <a:rPr lang="en-US"/>
              <a:pPr>
                <a:defRPr/>
              </a:pPr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41654C-8791-444D-84F8-9F6993D1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02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01-0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 descr="01-0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 descr="01-01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 descr="01-0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 descr="01-0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A703F4D-674A-4634-80D4-C40B252B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6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7BCC8A-F15B-4733-944E-C19EAC435856}" type="slidenum">
              <a:rPr lang="en-US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latin typeface="Times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 descr="01-0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4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AF2F1-E2FA-4F6B-88F5-E62A95E282FE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C4DC31-FDE6-44C5-B004-3FE20D08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9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E8C4DB-0CCD-4098-AE48-8636CC47C3A8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99E93-6C9D-43FC-90D0-BB8B8E45C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72BAEE-37B1-43FC-9FB6-9574222D6B44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EF972-C372-418E-8449-434939CC1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DC0CA-D448-4C54-A11D-AB66D637ED8B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286C3-9A6A-49A4-9FE5-F15796E7E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FA597-2B6A-4F5F-836F-275B065AE24D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F3DB2B-D1B2-4B69-AD4C-91B78A9CE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772E3B-9D1B-4552-B61B-A0E1A12BA665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E41D81-4D04-471D-9111-B62BDBDE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0E2EAA-06E6-4535-8E1D-3918038E372B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F0A7C3-FECD-419C-AC14-60817E0CF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C7EE5-AF9F-4BE5-9231-05F4143C1456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0E6B97-9421-43C2-BC3A-6349A49AE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8BCA1D-028A-44E5-BBE5-62AA6D86ACF5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99B681-705E-4F56-BD42-951539B02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A8911-AAC6-4631-94FF-BFCA4C7A00D4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8DAA46-B2C0-4C18-95B8-E4B66F74E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1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85CD2-7CA4-436E-93D3-7E311106DD8A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Modern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6674E2-8B5C-444A-AC32-66BF08EAD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1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152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21D13009-9B8B-41E2-91C1-1EAF2958D3A8}" type="datetime5">
              <a:rPr lang="en-US"/>
              <a:pPr>
                <a:defRPr/>
              </a:pPr>
              <a:t>7-May-14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MyName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EBC07F-C3FA-40E3-A077-6F81A1431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01-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784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404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400" smtClean="0"/>
              <a:t>Joseph Sterle, UW-Madison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Foucault Pendulum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457200" y="1217023"/>
            <a:ext cx="7772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sz="2400" dirty="0"/>
              <a:t>To develop an ongoing, interactive experiment to demonstrate the Earth’s </a:t>
            </a:r>
            <a:r>
              <a:rPr lang="en-US" sz="2400" dirty="0" smtClean="0"/>
              <a:t>rotation.</a:t>
            </a: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Acquired more accurate data on the pendulum’s damping and period. Began working on the Driving mechanism with Paul </a:t>
            </a:r>
            <a:r>
              <a:rPr lang="en-US" sz="2400" dirty="0" err="1" smtClean="0"/>
              <a:t>Nonn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The main focus now is to create an effective driving mechanism.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Vital Facts and Activities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838201" y="2057400"/>
            <a:ext cx="8153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Used a Pasco </a:t>
            </a:r>
            <a:r>
              <a:rPr lang="en-US" sz="2400" dirty="0" err="1" smtClean="0"/>
              <a:t>photogate</a:t>
            </a:r>
            <a:r>
              <a:rPr lang="en-US" sz="2400" dirty="0" smtClean="0"/>
              <a:t> to make an accurate measurement of the period</a:t>
            </a: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Used a </a:t>
            </a:r>
            <a:r>
              <a:rPr lang="en-US" sz="2400" dirty="0"/>
              <a:t>P</a:t>
            </a:r>
            <a:r>
              <a:rPr lang="en-US" sz="2400" dirty="0" smtClean="0"/>
              <a:t>asco motion sensor to obtain a position vs time graph of the pendulum’s motion to see the damping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Attended a meeting with Paul </a:t>
            </a:r>
            <a:r>
              <a:rPr lang="en-US" sz="2400" dirty="0" err="1" smtClean="0"/>
              <a:t>Nonn</a:t>
            </a:r>
            <a:r>
              <a:rPr lang="en-US" sz="2400" dirty="0" smtClean="0"/>
              <a:t> to develop ideas for the electromagnetic driving mechanism.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Results/Accomplishments/Progress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2" y="1600200"/>
            <a:ext cx="4190999" cy="2302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71" y="1600200"/>
            <a:ext cx="4448009" cy="2389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02597"/>
            <a:ext cx="3675142" cy="2670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143000"/>
            <a:ext cx="5943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Position vs time graphs for the pendulum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kern="0" smtClean="0">
                <a:ea typeface="+mj-ea"/>
              </a:rPr>
              <a:t>Results/Accomplishments/Progress</a:t>
            </a:r>
            <a:endParaRPr lang="en-US" kern="0" dirty="0" smtClean="0"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24200"/>
            <a:ext cx="4584589" cy="27556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9939" y="1941576"/>
            <a:ext cx="2819400" cy="118262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72" y="1097611"/>
            <a:ext cx="2107759" cy="2107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9939" y="2015615"/>
            <a:ext cx="2971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graph of the max amplitudes (over about 3-5 minute intervals) for the first 20 minutes the pendulum ran.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 from </a:t>
            </a:r>
            <a:r>
              <a:rPr lang="en-US" dirty="0" err="1" smtClean="0"/>
              <a:t>photogate</a:t>
            </a:r>
            <a:r>
              <a:rPr lang="en-US" dirty="0" smtClean="0"/>
              <a:t> is 9.6212 seconds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89389" y="2554224"/>
            <a:ext cx="44070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 gravitational field (g) in </a:t>
            </a:r>
            <a:r>
              <a:rPr lang="en-US" dirty="0"/>
              <a:t>C</a:t>
            </a:r>
            <a:r>
              <a:rPr lang="en-US" dirty="0" smtClean="0"/>
              <a:t>hamberlin Hall is 9.803636 m/s</a:t>
            </a:r>
            <a:r>
              <a:rPr lang="en-US" baseline="30000" dirty="0" smtClean="0"/>
              <a:t>2</a:t>
            </a:r>
            <a:r>
              <a:rPr lang="en-US" dirty="0" smtClean="0"/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Length of the pendulum is 23.12 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Calculated period is 9.648 seconds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Percent error is .2778 %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4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Issues and Needs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143000" y="1752600"/>
            <a:ext cx="67056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Best way to create a driving mechanism for our pendulum?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sz="2000" dirty="0" smtClean="0"/>
              <a:t>Using Paul’s plan</a:t>
            </a:r>
          </a:p>
          <a:p>
            <a:pPr marL="1085850" lvl="1" indent="-342900" eaLnBrk="1" hangingPunct="1">
              <a:spcBef>
                <a:spcPct val="0"/>
              </a:spcBef>
            </a:pPr>
            <a:r>
              <a:rPr lang="en-US" sz="2000" dirty="0" smtClean="0"/>
              <a:t>Using a circuit contained of MOSFETS, Arduino or timer, power supplies, and an electromagnet.</a:t>
            </a:r>
            <a:endParaRPr lang="en-US" sz="2000" dirty="0"/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How to track precession and elliptical motion of the pendulum?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Stopping elliptical motion</a:t>
            </a:r>
            <a:endParaRPr lang="en-US" sz="2400" dirty="0" smtClean="0"/>
          </a:p>
          <a:p>
            <a:pPr marL="1085850" lvl="1" indent="-342900" eaLnBrk="1" hangingPunct="1">
              <a:spcBef>
                <a:spcPct val="0"/>
              </a:spcBef>
            </a:pPr>
            <a:endParaRPr lang="en-US" sz="2000" dirty="0"/>
          </a:p>
          <a:p>
            <a:pPr marL="1085850" lvl="1" indent="-342900" eaLnBrk="1" hangingPunct="1">
              <a:spcBef>
                <a:spcPct val="0"/>
              </a:spcBef>
            </a:pPr>
            <a:endParaRPr lang="en-US" sz="2000" dirty="0" smtClean="0"/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Action Items and Plans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990600" y="1828800"/>
            <a:ext cx="7010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Test Paul’s driving mechanism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If that doesn’t work then begin working on Arduino method, or another method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Use video cameras and a video tracking software to get data on precession and elliptical motion.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 smtClean="0"/>
              <a:t>Create a Charon ring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 r="-202115"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 r="-202115"/>
          </a:stretch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20460</TotalTime>
  <Words>263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MS PGothic</vt:lpstr>
      <vt:lpstr>MS PGothic</vt:lpstr>
      <vt:lpstr>Arial</vt:lpstr>
      <vt:lpstr>Times</vt:lpstr>
      <vt:lpstr>Default Design</vt:lpstr>
      <vt:lpstr>Foucault Pendulum</vt:lpstr>
      <vt:lpstr>Vital Facts and Activities</vt:lpstr>
      <vt:lpstr>Results/Accomplishments/Progress</vt:lpstr>
      <vt:lpstr>PowerPoint Presentation</vt:lpstr>
      <vt:lpstr>Issues and Needs</vt:lpstr>
      <vt:lpstr>Action Items and Plans</vt:lpstr>
    </vt:vector>
  </TitlesOfParts>
  <Company>Laura Murray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Murray</dc:creator>
  <cp:lastModifiedBy>Patron</cp:lastModifiedBy>
  <cp:revision>79</cp:revision>
  <dcterms:created xsi:type="dcterms:W3CDTF">2004-06-11T15:11:06Z</dcterms:created>
  <dcterms:modified xsi:type="dcterms:W3CDTF">2014-05-08T07:55:52Z</dcterms:modified>
</cp:coreProperties>
</file>