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US" dirty="0" smtClean="0"/>
              <a:t>5/8/2014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William Milner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528469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55181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Utilizing Recycling for 3D 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Milner</a:t>
            </a:r>
          </a:p>
          <a:p>
            <a:r>
              <a:rPr lang="en-US" dirty="0" smtClean="0"/>
              <a:t>Professor Duncan Carlsmith</a:t>
            </a:r>
          </a:p>
          <a:p>
            <a:r>
              <a:rPr lang="en-US" dirty="0" smtClean="0"/>
              <a:t>Garage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8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668984" cy="39319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Plastics can be broken into two larger subgroups: Thermoplastics and Thermosetting polymers. </a:t>
            </a:r>
          </a:p>
          <a:p>
            <a:r>
              <a:rPr lang="en-US" dirty="0" smtClean="0"/>
              <a:t>Thermoplastics are suitable for recycling due to maintaining  chemical properties when changing states.</a:t>
            </a:r>
          </a:p>
          <a:p>
            <a:r>
              <a:rPr lang="en-US" dirty="0" smtClean="0"/>
              <a:t>The goal of the project is to create a recycled </a:t>
            </a:r>
            <a:r>
              <a:rPr lang="en-US" dirty="0"/>
              <a:t>B</a:t>
            </a:r>
            <a:r>
              <a:rPr lang="en-US" dirty="0" smtClean="0"/>
              <a:t>ucky </a:t>
            </a:r>
            <a:r>
              <a:rPr lang="en-US" dirty="0"/>
              <a:t>B</a:t>
            </a:r>
            <a:r>
              <a:rPr lang="en-US" dirty="0" smtClean="0"/>
              <a:t>adger from university plastic.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326" y="2664203"/>
            <a:ext cx="3386153" cy="28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2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Filabot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763115" cy="3931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Filabot is a machine designed to turn plastic into 3D printable filament.</a:t>
            </a:r>
          </a:p>
          <a:p>
            <a:r>
              <a:rPr lang="en-US" dirty="0" smtClean="0"/>
              <a:t>Shown right, the highly geared motor pushes plastic out at a constant torque.</a:t>
            </a:r>
          </a:p>
          <a:p>
            <a:r>
              <a:rPr lang="en-US" dirty="0" smtClean="0"/>
              <a:t>The metal ring on the left is responsible for being heated and making the filament hot enough to be pushed out the dye.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5" t="19298" r="14187"/>
          <a:stretch/>
        </p:blipFill>
        <p:spPr>
          <a:xfrm>
            <a:off x="4839495" y="2274940"/>
            <a:ext cx="4088404" cy="31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8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Filabot is fully constructed and capable of recycling plastic. </a:t>
            </a:r>
          </a:p>
          <a:p>
            <a:r>
              <a:rPr lang="en-US" dirty="0" smtClean="0"/>
              <a:t>Preliminary tests </a:t>
            </a:r>
            <a:r>
              <a:rPr lang="en-US" dirty="0" smtClean="0"/>
              <a:t>were done </a:t>
            </a:r>
            <a:r>
              <a:rPr lang="en-US" dirty="0" smtClean="0"/>
              <a:t>with ABS pellets, with mixed results. Initially, the extrusion temperature was too high and smoke was seen in the filament.</a:t>
            </a:r>
          </a:p>
          <a:p>
            <a:r>
              <a:rPr lang="en-US" dirty="0" smtClean="0"/>
              <a:t>This was likely due to the temperature being too high as our temperature control is more accurate. </a:t>
            </a:r>
          </a:p>
          <a:p>
            <a:r>
              <a:rPr lang="en-US" dirty="0" smtClean="0"/>
              <a:t>Better results came when the temperature was lowered and the filament was crudely spooled.</a:t>
            </a:r>
          </a:p>
          <a:p>
            <a:r>
              <a:rPr lang="en-US" dirty="0" smtClean="0"/>
              <a:t>Improvements can be made to the Filabot.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9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varied from 1.7 to 1.85 mm diameter. The Replicator filament is 1.75 mm and showed little variation. (Measured using micrometer) </a:t>
            </a:r>
          </a:p>
          <a:p>
            <a:r>
              <a:rPr lang="en-US" dirty="0" smtClean="0"/>
              <a:t>Additionally, the consistency of the filament changed over time. As we lowered the temperature, the filament became more consistent. </a:t>
            </a:r>
          </a:p>
          <a:p>
            <a:r>
              <a:rPr lang="en-US" dirty="0"/>
              <a:t>The temperature of the filament when it exits the Filabot is important. The filament must be hot enough that it can be spooled but not so hot that it stretches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Before we print with the recycled filament, we need to ensure that the recycled filament is consistent.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0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699961" cy="39319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Due to the mass of the filament below it and the heat of the filament exiting, the diameter of the filament is variable.</a:t>
            </a:r>
          </a:p>
          <a:p>
            <a:r>
              <a:rPr lang="en-US" dirty="0" smtClean="0"/>
              <a:t>To counter this, we ordered some metal conveyer rollers to be attached to a motor.</a:t>
            </a:r>
          </a:p>
          <a:p>
            <a:r>
              <a:rPr lang="en-US" dirty="0" smtClean="0"/>
              <a:t>This would keep the filament at a constant torque, while also spooling it up.</a:t>
            </a:r>
          </a:p>
          <a:p>
            <a:r>
              <a:rPr lang="en-US" dirty="0" smtClean="0"/>
              <a:t>Additions can be made to the design.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77" y="2356347"/>
            <a:ext cx="3507537" cy="30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rollers arrive, (within the week), an assembly will be built to attach the roller to a motor.</a:t>
            </a:r>
          </a:p>
          <a:p>
            <a:r>
              <a:rPr lang="en-US" dirty="0" smtClean="0"/>
              <a:t>Considerations to be made: What is the ideal extruding temperature for our build?</a:t>
            </a:r>
          </a:p>
          <a:p>
            <a:r>
              <a:rPr lang="en-US" dirty="0" smtClean="0"/>
              <a:t>How rapidly do we need to cool the filament once it leaves the Filabot?</a:t>
            </a:r>
          </a:p>
          <a:p>
            <a:r>
              <a:rPr lang="en-US" dirty="0" smtClean="0"/>
              <a:t>Trials need to be conducted with PLA scraps instead of ABS pellets. </a:t>
            </a:r>
          </a:p>
        </p:txBody>
      </p:sp>
    </p:spTree>
    <p:extLst>
      <p:ext uri="{BB962C8B-B14F-4D97-AF65-F5344CB8AC3E}">
        <p14:creationId xmlns:p14="http://schemas.microsoft.com/office/powerpoint/2010/main" val="37494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383</TotalTime>
  <Words>431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Capital</vt:lpstr>
      <vt:lpstr>Utilizing Recycling for 3D Printing</vt:lpstr>
      <vt:lpstr>Background</vt:lpstr>
      <vt:lpstr>Filabot</vt:lpstr>
      <vt:lpstr>Current Progress</vt:lpstr>
      <vt:lpstr>Current Progress</vt:lpstr>
      <vt:lpstr>Issues and Needs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Recycling for 3D Printing</dc:title>
  <dc:creator>William Milner</dc:creator>
  <cp:lastModifiedBy>William Milner</cp:lastModifiedBy>
  <cp:revision>17</cp:revision>
  <dcterms:created xsi:type="dcterms:W3CDTF">2014-05-08T12:56:07Z</dcterms:created>
  <dcterms:modified xsi:type="dcterms:W3CDTF">2014-05-08T21:28:04Z</dcterms:modified>
</cp:coreProperties>
</file>