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7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0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1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1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0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3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8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7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6586-9C13-4944-9962-3FAF43208953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A717-CB78-4126-A2EE-B781A86F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1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7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 Control flow</a:t>
            </a:r>
          </a:p>
          <a:p>
            <a:pPr lvl="1"/>
            <a:r>
              <a:rPr lang="en-US" dirty="0" smtClean="0"/>
              <a:t>If statements</a:t>
            </a:r>
          </a:p>
          <a:p>
            <a:pPr lvl="1"/>
            <a:r>
              <a:rPr lang="en-US" dirty="0" err="1" smtClean="0"/>
              <a:t>Gotos</a:t>
            </a:r>
            <a:endParaRPr lang="en-US" dirty="0" smtClean="0"/>
          </a:p>
          <a:p>
            <a:pPr lvl="1"/>
            <a:r>
              <a:rPr lang="en-US" dirty="0" smtClean="0"/>
              <a:t>Various loops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smtClean="0"/>
              <a:t>Pointers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Function features</a:t>
            </a:r>
          </a:p>
          <a:p>
            <a:pPr lvl="1"/>
            <a:r>
              <a:rPr lang="en-US" dirty="0" smtClean="0"/>
              <a:t>Passing/returning values, references, or addresses</a:t>
            </a:r>
          </a:p>
          <a:p>
            <a:pPr lvl="1"/>
            <a:r>
              <a:rPr lang="en-US" dirty="0" err="1" smtClean="0"/>
              <a:t>Inlines</a:t>
            </a:r>
            <a:endParaRPr lang="en-US" dirty="0" smtClean="0"/>
          </a:p>
          <a:p>
            <a:pPr lvl="1"/>
            <a:r>
              <a:rPr lang="en-US" dirty="0" smtClean="0"/>
              <a:t>Overloading</a:t>
            </a:r>
          </a:p>
          <a:p>
            <a:pPr lvl="1"/>
            <a:r>
              <a:rPr lang="en-US" dirty="0" smtClean="0"/>
              <a:t>Default parameters</a:t>
            </a:r>
          </a:p>
          <a:p>
            <a:r>
              <a:rPr lang="en-US" dirty="0" smtClean="0"/>
              <a:t>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0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LUXSim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Got it to run</a:t>
            </a:r>
          </a:p>
          <a:p>
            <a:r>
              <a:rPr lang="en-US" dirty="0" smtClean="0"/>
              <a:t>Tried visual stuff, seems to hang up when I do /vis/</a:t>
            </a:r>
            <a:r>
              <a:rPr lang="en-US" dirty="0" err="1" smtClean="0"/>
              <a:t>drawVolume</a:t>
            </a:r>
            <a:r>
              <a:rPr lang="en-US" dirty="0" smtClean="0"/>
              <a:t> (after drawing the volume)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903791"/>
            <a:ext cx="4876800" cy="495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2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Asteroids</a:t>
            </a:r>
          </a:p>
          <a:p>
            <a:r>
              <a:rPr lang="en-US" dirty="0" smtClean="0"/>
              <a:t>Comets</a:t>
            </a:r>
          </a:p>
          <a:p>
            <a:r>
              <a:rPr lang="en-US" dirty="0" smtClean="0"/>
              <a:t>Trans-</a:t>
            </a:r>
            <a:r>
              <a:rPr lang="en-US" dirty="0" err="1" smtClean="0"/>
              <a:t>Neptunians</a:t>
            </a:r>
            <a:endParaRPr lang="en-US" dirty="0" smtClean="0"/>
          </a:p>
          <a:p>
            <a:pPr lvl="1"/>
            <a:r>
              <a:rPr lang="en-US" dirty="0" smtClean="0"/>
              <a:t>Kuiper Belt</a:t>
            </a:r>
          </a:p>
          <a:p>
            <a:pPr lvl="1"/>
            <a:r>
              <a:rPr lang="en-US" dirty="0" err="1" smtClean="0"/>
              <a:t>Oort</a:t>
            </a:r>
            <a:r>
              <a:rPr lang="en-US" dirty="0" smtClean="0"/>
              <a:t> cloud</a:t>
            </a:r>
          </a:p>
          <a:p>
            <a:r>
              <a:rPr lang="en-US" smtClean="0"/>
              <a:t>Meteors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5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Feb. 23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7888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Public vs Private</a:t>
            </a:r>
          </a:p>
          <a:p>
            <a:pPr lvl="1"/>
            <a:r>
              <a:rPr lang="en-US" dirty="0" smtClean="0"/>
              <a:t>Access functions</a:t>
            </a:r>
          </a:p>
          <a:p>
            <a:pPr lvl="1"/>
            <a:r>
              <a:rPr lang="en-US" dirty="0" smtClean="0"/>
              <a:t>Constructors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8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Wrote simple macro to create scintillation light and absorb/record the light in </a:t>
            </a:r>
            <a:r>
              <a:rPr lang="en-US" dirty="0" err="1" smtClean="0"/>
              <a:t>PMTs.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recordLevel</a:t>
            </a:r>
            <a:r>
              <a:rPr lang="en-US" dirty="0" smtClean="0"/>
              <a:t> to 1 on all PMT windows (just for now to see how many make it there, should probably do something else in the long run).</a:t>
            </a:r>
          </a:p>
          <a:p>
            <a:pPr marL="457200" lvl="1" indent="0">
              <a:buNone/>
            </a:pPr>
            <a:r>
              <a:rPr lang="en-US" dirty="0" smtClean="0"/>
              <a:t>    /</a:t>
            </a:r>
            <a:r>
              <a:rPr lang="en-US" dirty="0" err="1"/>
              <a:t>LUXSim</a:t>
            </a:r>
            <a:r>
              <a:rPr lang="en-US" dirty="0"/>
              <a:t>/detector/</a:t>
            </a:r>
            <a:r>
              <a:rPr lang="en-US" dirty="0" err="1"/>
              <a:t>recordLevel</a:t>
            </a:r>
            <a:r>
              <a:rPr lang="en-US" dirty="0"/>
              <a:t> </a:t>
            </a:r>
            <a:r>
              <a:rPr lang="en-US" dirty="0" err="1"/>
              <a:t>Top_PMT_Window</a:t>
            </a:r>
            <a:r>
              <a:rPr lang="en-US" dirty="0"/>
              <a:t> 1</a:t>
            </a:r>
          </a:p>
          <a:p>
            <a:pPr marL="457200" lvl="1" indent="0">
              <a:buNone/>
            </a:pPr>
            <a:r>
              <a:rPr lang="en-US" dirty="0" smtClean="0"/>
              <a:t>    /</a:t>
            </a:r>
            <a:r>
              <a:rPr lang="en-US" dirty="0" err="1"/>
              <a:t>LUXSim</a:t>
            </a:r>
            <a:r>
              <a:rPr lang="en-US" dirty="0"/>
              <a:t>/detector/</a:t>
            </a:r>
            <a:r>
              <a:rPr lang="en-US" dirty="0" err="1"/>
              <a:t>recordLevel</a:t>
            </a:r>
            <a:r>
              <a:rPr lang="en-US" dirty="0"/>
              <a:t> </a:t>
            </a:r>
            <a:r>
              <a:rPr lang="en-US" dirty="0" err="1"/>
              <a:t>Bottom_PMT_Window</a:t>
            </a:r>
            <a:r>
              <a:rPr lang="en-US" dirty="0"/>
              <a:t> 1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2 options to initiate light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/>
              <a:t>gps</a:t>
            </a:r>
            <a:r>
              <a:rPr lang="en-US" dirty="0"/>
              <a:t>/particle gamma</a:t>
            </a:r>
          </a:p>
          <a:p>
            <a:pPr marL="914400" lvl="2" indent="0">
              <a:buNone/>
            </a:pPr>
            <a:r>
              <a:rPr lang="en-US" dirty="0" smtClean="0"/>
              <a:t>    /</a:t>
            </a:r>
            <a:r>
              <a:rPr lang="en-US" dirty="0" err="1"/>
              <a:t>gps</a:t>
            </a:r>
            <a:r>
              <a:rPr lang="en-US" dirty="0"/>
              <a:t>/energy 7.0 eV</a:t>
            </a:r>
          </a:p>
          <a:p>
            <a:pPr marL="914400" lvl="2" indent="0">
              <a:buNone/>
            </a:pPr>
            <a:r>
              <a:rPr lang="en-US" dirty="0" smtClean="0"/>
              <a:t>    /</a:t>
            </a:r>
            <a:r>
              <a:rPr lang="en-US" dirty="0" err="1"/>
              <a:t>gps</a:t>
            </a:r>
            <a:r>
              <a:rPr lang="en-US" dirty="0"/>
              <a:t>/position </a:t>
            </a:r>
            <a:r>
              <a:rPr lang="en-US" dirty="0" smtClean="0"/>
              <a:t>(loop through grid in detector and record all     results)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   /</a:t>
            </a:r>
            <a:r>
              <a:rPr lang="en-US" dirty="0" err="1"/>
              <a:t>gps</a:t>
            </a:r>
            <a:r>
              <a:rPr lang="en-US" dirty="0"/>
              <a:t>/</a:t>
            </a:r>
            <a:r>
              <a:rPr lang="en-US" dirty="0" err="1"/>
              <a:t>ang</a:t>
            </a:r>
            <a:r>
              <a:rPr lang="en-US" dirty="0"/>
              <a:t>/type </a:t>
            </a:r>
            <a:r>
              <a:rPr lang="en-US" dirty="0" err="1" smtClean="0"/>
              <a:t>iso</a:t>
            </a:r>
            <a:endParaRPr lang="en-US" dirty="0" smtClean="0"/>
          </a:p>
          <a:p>
            <a:pPr lvl="2"/>
            <a:r>
              <a:rPr lang="fr-FR" dirty="0"/>
              <a:t>/</a:t>
            </a:r>
            <a:r>
              <a:rPr lang="fr-FR" dirty="0" err="1"/>
              <a:t>LUXSim</a:t>
            </a:r>
            <a:r>
              <a:rPr lang="fr-FR" dirty="0"/>
              <a:t>/source/set </a:t>
            </a:r>
            <a:r>
              <a:rPr lang="fr-FR" dirty="0" err="1"/>
              <a:t>LiquidXenon</a:t>
            </a:r>
            <a:r>
              <a:rPr lang="fr-FR" dirty="0"/>
              <a:t> </a:t>
            </a:r>
            <a:r>
              <a:rPr lang="fr-FR" dirty="0" err="1"/>
              <a:t>ScintPhotons</a:t>
            </a:r>
            <a:r>
              <a:rPr lang="fr-FR" dirty="0"/>
              <a:t> 1 Bq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334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system formation</a:t>
            </a:r>
          </a:p>
          <a:p>
            <a:r>
              <a:rPr lang="en-US" dirty="0" smtClean="0"/>
              <a:t>The Sun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2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172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C++</vt:lpstr>
      <vt:lpstr>LUXSim</vt:lpstr>
      <vt:lpstr>Astronomy</vt:lpstr>
      <vt:lpstr>Feb. 23</vt:lpstr>
      <vt:lpstr>C++</vt:lpstr>
      <vt:lpstr>Simulation Progress</vt:lpstr>
      <vt:lpstr>Astronomy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Alsum</dc:creator>
  <cp:lastModifiedBy>Shaun Alsum</cp:lastModifiedBy>
  <cp:revision>12</cp:revision>
  <dcterms:created xsi:type="dcterms:W3CDTF">2015-02-13T17:30:25Z</dcterms:created>
  <dcterms:modified xsi:type="dcterms:W3CDTF">2015-02-23T03:14:54Z</dcterms:modified>
</cp:coreProperties>
</file>