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45A9-6794-475D-A353-04CCF214371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1103-C404-474F-B481-2F79915EE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77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45A9-6794-475D-A353-04CCF214371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1103-C404-474F-B481-2F79915EE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6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45A9-6794-475D-A353-04CCF214371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1103-C404-474F-B481-2F79915EE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45A9-6794-475D-A353-04CCF214371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1103-C404-474F-B481-2F79915EE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6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45A9-6794-475D-A353-04CCF214371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1103-C404-474F-B481-2F79915EE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4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45A9-6794-475D-A353-04CCF214371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1103-C404-474F-B481-2F79915EE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8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45A9-6794-475D-A353-04CCF214371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1103-C404-474F-B481-2F79915EE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1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45A9-6794-475D-A353-04CCF214371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1103-C404-474F-B481-2F79915EE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5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45A9-6794-475D-A353-04CCF214371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1103-C404-474F-B481-2F79915EE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27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45A9-6794-475D-A353-04CCF214371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1103-C404-474F-B481-2F79915EE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7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45A9-6794-475D-A353-04CCF214371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1103-C404-474F-B481-2F79915EE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9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545A9-6794-475D-A353-04CCF214371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01103-C404-474F-B481-2F79915EE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2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LZ Weekly Meeting</a:t>
            </a:r>
            <a:br>
              <a:rPr lang="en-US" dirty="0" smtClean="0"/>
            </a:br>
            <a:r>
              <a:rPr lang="en-US" dirty="0" smtClean="0"/>
              <a:t>March 2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41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Macro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“Turn NEST on and off with the </a:t>
            </a:r>
            <a:r>
              <a:rPr lang="en-US" dirty="0" err="1" smtClean="0"/>
              <a:t>useOpticalProcesses</a:t>
            </a:r>
            <a:r>
              <a:rPr lang="en-US" dirty="0" smtClean="0"/>
              <a:t> command (true or false, or 0 or 1), which turns BOTH S1 and S2 on and off (to turn just S2 off set the s2gain to 0)”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LUXSim</a:t>
            </a:r>
            <a:r>
              <a:rPr lang="en-US" dirty="0" smtClean="0"/>
              <a:t>/</a:t>
            </a:r>
            <a:r>
              <a:rPr lang="en-US" dirty="0" err="1" smtClean="0"/>
              <a:t>physicsList</a:t>
            </a:r>
            <a:r>
              <a:rPr lang="en-US" dirty="0" smtClean="0"/>
              <a:t>/</a:t>
            </a:r>
            <a:r>
              <a:rPr lang="en-US" dirty="0" err="1" smtClean="0"/>
              <a:t>useOpticalProcesses</a:t>
            </a:r>
            <a:r>
              <a:rPr lang="en-US" dirty="0" smtClean="0"/>
              <a:t> true</a:t>
            </a:r>
          </a:p>
          <a:p>
            <a:pPr marL="0" indent="0">
              <a:buNone/>
            </a:pPr>
            <a:r>
              <a:rPr lang="en-US" dirty="0" smtClean="0"/>
              <a:t>    /</a:t>
            </a:r>
            <a:r>
              <a:rPr lang="en-US" dirty="0" err="1" smtClean="0"/>
              <a:t>LUXSim</a:t>
            </a:r>
            <a:r>
              <a:rPr lang="en-US" dirty="0" smtClean="0"/>
              <a:t>/</a:t>
            </a:r>
            <a:r>
              <a:rPr lang="en-US" dirty="0" err="1" smtClean="0"/>
              <a:t>physicsList</a:t>
            </a:r>
            <a:r>
              <a:rPr lang="en-US" dirty="0" smtClean="0"/>
              <a:t>/s2gain 0</a:t>
            </a:r>
          </a:p>
          <a:p>
            <a:r>
              <a:rPr lang="en-US" dirty="0" smtClean="0"/>
              <a:t>Could turn it off without hurting things I think, but not sure…</a:t>
            </a:r>
          </a:p>
          <a:p>
            <a:r>
              <a:rPr lang="en-US" dirty="0" smtClean="0"/>
              <a:t>“Optical photons which YOU generate are not hurt by turning this off, and will still reflect, refract, etc. (this only controls their generation via physics processes)”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34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Condor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Generated macro files with Teflon reflectivity from 0 to 1 with step size 0.05</a:t>
            </a:r>
          </a:p>
          <a:p>
            <a:r>
              <a:rPr lang="en-US" dirty="0" smtClean="0"/>
              <a:t>Unfortunately can’t get it to work yet…</a:t>
            </a:r>
            <a:endParaRPr lang="en-US" dirty="0" smtClean="0"/>
          </a:p>
          <a:p>
            <a:pPr lvl="1"/>
            <a:r>
              <a:rPr lang="en-US" dirty="0" smtClean="0"/>
              <a:t>ERROR: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smtClean="0"/>
              <a:t>GSS </a:t>
            </a:r>
            <a:r>
              <a:rPr lang="en-US" dirty="0" smtClean="0"/>
              <a:t>Major Status: General failure</a:t>
            </a:r>
          </a:p>
          <a:p>
            <a:pPr marL="0" indent="0">
              <a:buNone/>
            </a:pPr>
            <a:r>
              <a:rPr lang="en-US" dirty="0" smtClean="0"/>
              <a:t>        GSS </a:t>
            </a:r>
            <a:r>
              <a:rPr lang="en-US" dirty="0" smtClean="0"/>
              <a:t>Minor Status Error Chain: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globus_gsi_gssapi</a:t>
            </a:r>
            <a:r>
              <a:rPr lang="en-US" dirty="0" smtClean="0"/>
              <a:t>: Unable to read credential for </a:t>
            </a:r>
            <a:r>
              <a:rPr lang="en-US" dirty="0" smtClean="0"/>
              <a:t>   import</a:t>
            </a:r>
            <a:r>
              <a:rPr lang="en-US" dirty="0" smtClean="0"/>
              <a:t>: Couldn't open the file: /</a:t>
            </a:r>
            <a:r>
              <a:rPr lang="en-US" dirty="0" err="1" smtClean="0"/>
              <a:t>tmp</a:t>
            </a:r>
            <a:r>
              <a:rPr lang="en-US" dirty="0" smtClean="0"/>
              <a:t>/x509up_u4322</a:t>
            </a:r>
          </a:p>
          <a:p>
            <a:r>
              <a:rPr lang="en-US" dirty="0" smtClean="0"/>
              <a:t>Not </a:t>
            </a:r>
            <a:r>
              <a:rPr lang="en-US" dirty="0" smtClean="0"/>
              <a:t>fully sure how to use </a:t>
            </a:r>
            <a:r>
              <a:rPr lang="en-US" dirty="0" smtClean="0"/>
              <a:t>this yet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564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165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LZ Weekly Meeting March 2 2015</vt:lpstr>
      <vt:lpstr> Macro</vt:lpstr>
      <vt:lpstr>Condor Files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LZ Weekly Meeting March 2 2015</dc:title>
  <dc:creator>Shaun Alsum</dc:creator>
  <cp:lastModifiedBy>Shaun Alsum</cp:lastModifiedBy>
  <cp:revision>4</cp:revision>
  <dcterms:created xsi:type="dcterms:W3CDTF">2015-03-01T20:19:43Z</dcterms:created>
  <dcterms:modified xsi:type="dcterms:W3CDTF">2015-03-02T06:58:54Z</dcterms:modified>
</cp:coreProperties>
</file>